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145706770" r:id="rId5"/>
    <p:sldId id="2145706807" r:id="rId6"/>
    <p:sldId id="2145706806" r:id="rId7"/>
    <p:sldId id="2145706805" r:id="rId8"/>
    <p:sldId id="2145706808" r:id="rId9"/>
    <p:sldId id="2145706829" r:id="rId10"/>
    <p:sldId id="2145706830" r:id="rId11"/>
    <p:sldId id="2145706791" r:id="rId12"/>
    <p:sldId id="2145706769" r:id="rId13"/>
    <p:sldId id="2145706786" r:id="rId14"/>
    <p:sldId id="2145706782" r:id="rId15"/>
    <p:sldId id="2145706834" r:id="rId16"/>
    <p:sldId id="2145706835" r:id="rId17"/>
    <p:sldId id="2145706790" r:id="rId18"/>
    <p:sldId id="2145706815" r:id="rId19"/>
    <p:sldId id="2145706816" r:id="rId20"/>
    <p:sldId id="2145706831" r:id="rId21"/>
    <p:sldId id="2145706803" r:id="rId22"/>
    <p:sldId id="2145706771" r:id="rId23"/>
    <p:sldId id="2145706759" r:id="rId24"/>
    <p:sldId id="2145706814" r:id="rId25"/>
    <p:sldId id="2145706758" r:id="rId26"/>
    <p:sldId id="2145706819" r:id="rId27"/>
    <p:sldId id="2145706765" r:id="rId28"/>
    <p:sldId id="2145706817" r:id="rId29"/>
    <p:sldId id="2145706821" r:id="rId30"/>
    <p:sldId id="2145706818" r:id="rId31"/>
    <p:sldId id="2145706833" r:id="rId32"/>
    <p:sldId id="2145706820" r:id="rId33"/>
    <p:sldId id="2145706826" r:id="rId34"/>
    <p:sldId id="2145706823" r:id="rId35"/>
    <p:sldId id="2145706822" r:id="rId36"/>
    <p:sldId id="2145706828" r:id="rId37"/>
    <p:sldId id="2145706824" r:id="rId38"/>
    <p:sldId id="2145706832" r:id="rId39"/>
    <p:sldId id="2145706836" r:id="rId40"/>
    <p:sldId id="214570679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 userDrawn="1">
          <p15:clr>
            <a:srgbClr val="A4A3A4"/>
          </p15:clr>
        </p15:guide>
        <p15:guide id="2" orient="horz" pos="3672" userDrawn="1">
          <p15:clr>
            <a:srgbClr val="A4A3A4"/>
          </p15:clr>
        </p15:guide>
        <p15:guide id="3" orient="horz" pos="1104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99DA24-5DD8-EAC2-3619-19ACA22FE17F}" name="DeWolf, Breanne (RIDOH)" initials="DB(" userId="S::Breanne.DeWolf@health.ri.gov::f34d082f-5dad-4b1b-86f3-c1997640fedf" providerId="AD"/>
  <p188:author id="{8067CA54-CDE5-82AA-A7CA-4E348CCE7807}" name="Santos, Benvinda (RIDOH)" initials="SB(" userId="S::Benvinda.Santos@health.ri.gov::7a1be9c2-28e2-400a-8e33-bac97df627fa" providerId="AD"/>
  <p188:author id="{FB2F4759-98C7-CF25-C987-5B8DDCC82438}" name="House, Joanna (DOH-Contractor)" initials="HJ(C" userId="S::Joanna.House.CTR@health.ri.gov::b1436306-5218-4d4c-bd34-80e49bd78733" providerId="AD"/>
  <p188:author id="{37BDCA66-6970-8CCC-5697-658AAF26C283}" name="Hanson, Erica (RIDOH)" initials="H(" userId="S::erica.hanson@health.ri.gov::9a5987cb-a384-4fc2-8108-188066a50650" providerId="AD"/>
  <p188:author id="{E705E476-CFD5-051E-8243-DCC54531DC27}" name="Ariza, Cindy (RIDOH)" initials="A(" userId="S::cindy.ariza@health.ri.gov::b39b482e-f9c4-4e40-b527-4b3eb8ef2ab4" providerId="AD"/>
  <p188:author id="{BA329E7F-65D5-138E-CA72-06B581BD441F}" name="Sheridan, Megan (RIDOH)" initials="SM(" userId="S::Megan.Sheridan@health.ri.gov::4521a56e-e595-455c-a779-32e57fc50a15" providerId="AD"/>
  <p188:author id="{68AA9E80-7C9F-9CD9-1985-B6D6ED50945B}" name="Kisla, Katlynn (RIDOH-Contractor)" initials="KK" userId="S::katlynn.kisla.ctr@health.ri.gov::bc1c4fb5-5fbe-4673-843b-806177cffc0d" providerId="AD"/>
  <p188:author id="{811EF28D-2905-24A4-3C59-E9B3421CD358}" name="Baker, Justan (RIDOH)" initials="BJ" userId="S::justan.baker@health.ri.gov::3f7cd060-2b68-45db-b3d5-922cb45fc50c" providerId="AD"/>
  <p188:author id="{4DBE64B0-3728-8432-15B0-182F4AAC3EFB}" name="Hanson, Erica (RIDOH)" initials="HE(" userId="S::Erica.Hanson@health.ri.gov::9a5987cb-a384-4fc2-8108-188066a50650" providerId="AD"/>
  <p188:author id="{781633BA-061F-F8D3-66DD-8AF45C676578}" name="Santos, Benvinda (RIDOH)" initials="SB" userId="S::benvinda.santos@health.ri.gov::7a1be9c2-28e2-400a-8e33-bac97df627fa" providerId="AD"/>
  <p188:author id="{333E22EA-8546-A42A-C51F-3437C2BB45FD}" name="House, Joanna (DOH-Contractor)" initials="H(" userId="S::joanna.house.ctr@health.ri.gov::b1436306-5218-4d4c-bd34-80e49bd78733" providerId="AD"/>
  <p188:author id="{2D47B6FE-D4B7-B72C-B27D-69583015579A}" name="DeWolf, Breanne (RIDOH)" initials="DB" userId="S::breanne.dewolf@health.ri.gov::f34d082f-5dad-4b1b-86f3-c1997640fed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Jain, Amanda (RIDOH-Contractor)" initials="J(" lastIdx="8" clrIdx="6">
    <p:extLst>
      <p:ext uri="{19B8F6BF-5375-455C-9EA6-DF929625EA0E}">
        <p15:presenceInfo xmlns:p15="http://schemas.microsoft.com/office/powerpoint/2012/main" userId="S::amanda.jain.ctr@health.ri.gov::3421cee4-9887-4424-8afe-ffe8c655fa70" providerId="AD"/>
      </p:ext>
    </p:extLst>
  </p:cmAuthor>
  <p:cmAuthor id="1" name="Ortiz, Alecia (DOA)" initials="OA(" lastIdx="1" clrIdx="0">
    <p:extLst>
      <p:ext uri="{19B8F6BF-5375-455C-9EA6-DF929625EA0E}">
        <p15:presenceInfo xmlns:p15="http://schemas.microsoft.com/office/powerpoint/2012/main" userId="S::Alecia.Ortiz@omb.ri.gov::9c84730b-3657-4bdc-8430-f398fa46cf68" providerId="AD"/>
      </p:ext>
    </p:extLst>
  </p:cmAuthor>
  <p:cmAuthor id="2" name="Campagna, Kristine (RIDOH)" initials="CK(" lastIdx="8" clrIdx="1">
    <p:extLst>
      <p:ext uri="{19B8F6BF-5375-455C-9EA6-DF929625EA0E}">
        <p15:presenceInfo xmlns:p15="http://schemas.microsoft.com/office/powerpoint/2012/main" userId="S::Kristine.Campagna@health.ri.gov::98d1de60-6eb0-4f06-aada-2d3ad9675742" providerId="AD"/>
      </p:ext>
    </p:extLst>
  </p:cmAuthor>
  <p:cmAuthor id="3" name="Jaclyn Porfilio" initials="JP" lastIdx="17" clrIdx="2">
    <p:extLst>
      <p:ext uri="{19B8F6BF-5375-455C-9EA6-DF929625EA0E}">
        <p15:presenceInfo xmlns:p15="http://schemas.microsoft.com/office/powerpoint/2012/main" userId="S::Jaclyn.D.Porfilio@dem.ri.gov::cf37c213-e4e1-4e70-acb1-aa06fca37e46" providerId="AD"/>
      </p:ext>
    </p:extLst>
  </p:cmAuthor>
  <p:cmAuthor id="4" name="Bowman, Sarah (RIDOH)" initials="BS(" lastIdx="18" clrIdx="3">
    <p:extLst>
      <p:ext uri="{19B8F6BF-5375-455C-9EA6-DF929625EA0E}">
        <p15:presenceInfo xmlns:p15="http://schemas.microsoft.com/office/powerpoint/2012/main" userId="S::Sarah.Bowman@health.ri.gov::206e7cbc-248a-49d2-a3dd-0b5d39a84f1d" providerId="AD"/>
      </p:ext>
    </p:extLst>
  </p:cmAuthor>
  <p:cmAuthor id="5" name="McMahon, Jackson (RIDOH-Contractor)" initials="M(" lastIdx="7" clrIdx="4">
    <p:extLst>
      <p:ext uri="{19B8F6BF-5375-455C-9EA6-DF929625EA0E}">
        <p15:presenceInfo xmlns:p15="http://schemas.microsoft.com/office/powerpoint/2012/main" userId="S::jackson.mcmahon.ctr@health.ri.gov::c6213688-7d5c-4a29-9e47-d4d798cd9e0d" providerId="AD"/>
      </p:ext>
    </p:extLst>
  </p:cmAuthor>
  <p:cmAuthor id="6" name="Hunter, Stephen (OHHS - Contractor)" initials="SRH-CTR" lastIdx="1" clrIdx="5">
    <p:extLst>
      <p:ext uri="{19B8F6BF-5375-455C-9EA6-DF929625EA0E}">
        <p15:presenceInfo xmlns:p15="http://schemas.microsoft.com/office/powerpoint/2012/main" userId="Hunter, Stephen (OHHS - Contractor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D3D"/>
    <a:srgbClr val="EB5152"/>
    <a:srgbClr val="DCDCDC"/>
    <a:srgbClr val="8FBAE4"/>
    <a:srgbClr val="1E497F"/>
    <a:srgbClr val="E7E7E7"/>
    <a:srgbClr val="FFFFFF"/>
    <a:srgbClr val="00B050"/>
    <a:srgbClr val="C00000"/>
    <a:srgbClr val="2CC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673DB3-318B-4336-A676-22C9534EB6D5}" v="11" dt="2025-01-27T15:25:44.467"/>
    <p1510:client id="{A9C35F7D-8DAD-80A7-61F2-ADCA2E9EB829}" v="2" dt="2025-01-27T15:16:20.118"/>
    <p1510:client id="{F3C45EA1-B3E5-59A3-0451-0A46FFCB5D56}" v="1" dt="2025-01-27T14:36:55.175"/>
    <p1510:client id="{F8B5BBA6-7171-D2EC-BC29-C2A3903E052E}" v="4" dt="2025-01-27T14:04:21.5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296"/>
        <p:guide orient="horz" pos="3672"/>
        <p:guide orient="horz" pos="1104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za, Cindy (RIDOH)" userId="S::cindy.ariza@health.ri.gov::b39b482e-f9c4-4e40-b527-4b3eb8ef2ab4" providerId="AD" clId="Web-{FD2ABBB5-FBC4-14C2-AACA-C8FDD1FEC523}"/>
    <pc:docChg chg="mod">
      <pc:chgData name="Ariza, Cindy (RIDOH)" userId="S::cindy.ariza@health.ri.gov::b39b482e-f9c4-4e40-b527-4b3eb8ef2ab4" providerId="AD" clId="Web-{FD2ABBB5-FBC4-14C2-AACA-C8FDD1FEC523}" dt="2024-10-07T18:50:43.466" v="0"/>
      <pc:docMkLst>
        <pc:docMk/>
      </pc:docMkLst>
    </pc:docChg>
  </pc:docChgLst>
  <pc:docChgLst>
    <pc:chgData name="DeWolf, Breanne (RIDOH)" userId="S::breanne.dewolf@health.ri.gov::f34d082f-5dad-4b1b-86f3-c1997640fedf" providerId="AD" clId="Web-{7F82ABFE-9747-30CF-FC6C-D0A2BB24AF18}"/>
    <pc:docChg chg="modSld">
      <pc:chgData name="DeWolf, Breanne (RIDOH)" userId="S::breanne.dewolf@health.ri.gov::f34d082f-5dad-4b1b-86f3-c1997640fedf" providerId="AD" clId="Web-{7F82ABFE-9747-30CF-FC6C-D0A2BB24AF18}" dt="2025-01-22T20:30:12.211" v="23" actId="20577"/>
      <pc:docMkLst>
        <pc:docMk/>
      </pc:docMkLst>
      <pc:sldChg chg="modSp">
        <pc:chgData name="DeWolf, Breanne (RIDOH)" userId="S::breanne.dewolf@health.ri.gov::f34d082f-5dad-4b1b-86f3-c1997640fedf" providerId="AD" clId="Web-{7F82ABFE-9747-30CF-FC6C-D0A2BB24AF18}" dt="2025-01-22T20:29:37.461" v="14"/>
        <pc:sldMkLst>
          <pc:docMk/>
          <pc:sldMk cId="868891578" sldId="2145706805"/>
        </pc:sldMkLst>
        <pc:graphicFrameChg chg="mod modGraphic">
          <ac:chgData name="DeWolf, Breanne (RIDOH)" userId="S::breanne.dewolf@health.ri.gov::f34d082f-5dad-4b1b-86f3-c1997640fedf" providerId="AD" clId="Web-{7F82ABFE-9747-30CF-FC6C-D0A2BB24AF18}" dt="2025-01-22T20:29:37.461" v="14"/>
          <ac:graphicFrameMkLst>
            <pc:docMk/>
            <pc:sldMk cId="868891578" sldId="2145706805"/>
            <ac:graphicFrameMk id="7" creationId="{74EADD64-5FD5-85F7-9A57-1E18EEAF40F1}"/>
          </ac:graphicFrameMkLst>
        </pc:graphicFrameChg>
      </pc:sldChg>
      <pc:sldChg chg="modSp">
        <pc:chgData name="DeWolf, Breanne (RIDOH)" userId="S::breanne.dewolf@health.ri.gov::f34d082f-5dad-4b1b-86f3-c1997640fedf" providerId="AD" clId="Web-{7F82ABFE-9747-30CF-FC6C-D0A2BB24AF18}" dt="2025-01-22T20:29:31.445" v="4" actId="20577"/>
        <pc:sldMkLst>
          <pc:docMk/>
          <pc:sldMk cId="3907133718" sldId="2145706808"/>
        </pc:sldMkLst>
        <pc:spChg chg="mod">
          <ac:chgData name="DeWolf, Breanne (RIDOH)" userId="S::breanne.dewolf@health.ri.gov::f34d082f-5dad-4b1b-86f3-c1997640fedf" providerId="AD" clId="Web-{7F82ABFE-9747-30CF-FC6C-D0A2BB24AF18}" dt="2025-01-22T20:29:31.445" v="4" actId="20577"/>
          <ac:spMkLst>
            <pc:docMk/>
            <pc:sldMk cId="3907133718" sldId="2145706808"/>
            <ac:spMk id="2" creationId="{6A247217-146D-7B70-D2D1-DDF1BA2791F6}"/>
          </ac:spMkLst>
        </pc:spChg>
      </pc:sldChg>
      <pc:sldChg chg="modSp">
        <pc:chgData name="DeWolf, Breanne (RIDOH)" userId="S::breanne.dewolf@health.ri.gov::f34d082f-5dad-4b1b-86f3-c1997640fedf" providerId="AD" clId="Web-{7F82ABFE-9747-30CF-FC6C-D0A2BB24AF18}" dt="2025-01-22T20:29:26.383" v="3" actId="20577"/>
        <pc:sldMkLst>
          <pc:docMk/>
          <pc:sldMk cId="3951031649" sldId="2145706829"/>
        </pc:sldMkLst>
        <pc:spChg chg="mod">
          <ac:chgData name="DeWolf, Breanne (RIDOH)" userId="S::breanne.dewolf@health.ri.gov::f34d082f-5dad-4b1b-86f3-c1997640fedf" providerId="AD" clId="Web-{7F82ABFE-9747-30CF-FC6C-D0A2BB24AF18}" dt="2025-01-22T20:29:26.383" v="3" actId="20577"/>
          <ac:spMkLst>
            <pc:docMk/>
            <pc:sldMk cId="3951031649" sldId="2145706829"/>
            <ac:spMk id="3" creationId="{4C318FD1-3366-E391-6BC3-554DE34D5AE7}"/>
          </ac:spMkLst>
        </pc:spChg>
      </pc:sldChg>
      <pc:sldChg chg="modSp">
        <pc:chgData name="DeWolf, Breanne (RIDOH)" userId="S::breanne.dewolf@health.ri.gov::f34d082f-5dad-4b1b-86f3-c1997640fedf" providerId="AD" clId="Web-{7F82ABFE-9747-30CF-FC6C-D0A2BB24AF18}" dt="2025-01-22T20:30:12.211" v="23" actId="20577"/>
        <pc:sldMkLst>
          <pc:docMk/>
          <pc:sldMk cId="3865034615" sldId="2145706830"/>
        </pc:sldMkLst>
        <pc:spChg chg="mod">
          <ac:chgData name="DeWolf, Breanne (RIDOH)" userId="S::breanne.dewolf@health.ri.gov::f34d082f-5dad-4b1b-86f3-c1997640fedf" providerId="AD" clId="Web-{7F82ABFE-9747-30CF-FC6C-D0A2BB24AF18}" dt="2025-01-22T20:30:12.211" v="23" actId="20577"/>
          <ac:spMkLst>
            <pc:docMk/>
            <pc:sldMk cId="3865034615" sldId="2145706830"/>
            <ac:spMk id="3" creationId="{958C17BD-A30F-D72D-F2B2-10A401F319E7}"/>
          </ac:spMkLst>
        </pc:spChg>
      </pc:sldChg>
    </pc:docChg>
  </pc:docChgLst>
  <pc:docChgLst>
    <pc:chgData name="Daylor, Jayne" userId="S::jayne.daylor.ctr@health.ri.gov::c3d0c800-08d7-466a-9640-abd60149717b" providerId="AD" clId="Web-{818CA35B-41AD-87A5-926C-BC3D47F6284D}"/>
    <pc:docChg chg="addSld modSld">
      <pc:chgData name="Daylor, Jayne" userId="S::jayne.daylor.ctr@health.ri.gov::c3d0c800-08d7-466a-9640-abd60149717b" providerId="AD" clId="Web-{818CA35B-41AD-87A5-926C-BC3D47F6284D}" dt="2024-05-23T16:52:47.240" v="78" actId="20577"/>
      <pc:docMkLst>
        <pc:docMk/>
      </pc:docMkLst>
      <pc:sldChg chg="delSp modSp new">
        <pc:chgData name="Daylor, Jayne" userId="S::jayne.daylor.ctr@health.ri.gov::c3d0c800-08d7-466a-9640-abd60149717b" providerId="AD" clId="Web-{818CA35B-41AD-87A5-926C-BC3D47F6284D}" dt="2024-05-23T16:52:47.240" v="78" actId="20577"/>
        <pc:sldMkLst>
          <pc:docMk/>
          <pc:sldMk cId="1316606967" sldId="2145706769"/>
        </pc:sldMkLst>
      </pc:sldChg>
    </pc:docChg>
  </pc:docChgLst>
  <pc:docChgLst>
    <pc:chgData name="Santos, Benvinda (RIDOH)" userId="7a1be9c2-28e2-400a-8e33-bac97df627fa" providerId="ADAL" clId="{7DC2A39F-9890-4C9B-BE21-1964F25BAECA}"/>
    <pc:docChg chg="modSld">
      <pc:chgData name="Santos, Benvinda (RIDOH)" userId="7a1be9c2-28e2-400a-8e33-bac97df627fa" providerId="ADAL" clId="{7DC2A39F-9890-4C9B-BE21-1964F25BAECA}" dt="2025-01-23T19:42:11.449" v="490"/>
      <pc:docMkLst>
        <pc:docMk/>
      </pc:docMkLst>
      <pc:sldChg chg="modSp mod">
        <pc:chgData name="Santos, Benvinda (RIDOH)" userId="7a1be9c2-28e2-400a-8e33-bac97df627fa" providerId="ADAL" clId="{7DC2A39F-9890-4C9B-BE21-1964F25BAECA}" dt="2025-01-23T19:42:11.449" v="490"/>
        <pc:sldMkLst>
          <pc:docMk/>
          <pc:sldMk cId="2326687980" sldId="2145706821"/>
        </pc:sldMkLst>
        <pc:graphicFrameChg chg="mod modGraphic">
          <ac:chgData name="Santos, Benvinda (RIDOH)" userId="7a1be9c2-28e2-400a-8e33-bac97df627fa" providerId="ADAL" clId="{7DC2A39F-9890-4C9B-BE21-1964F25BAECA}" dt="2025-01-23T19:42:11.449" v="490"/>
          <ac:graphicFrameMkLst>
            <pc:docMk/>
            <pc:sldMk cId="2326687980" sldId="2145706821"/>
            <ac:graphicFrameMk id="11" creationId="{2ED01940-DC4B-2A6C-A0D9-773F998F3FB9}"/>
          </ac:graphicFrameMkLst>
        </pc:graphicFrameChg>
      </pc:sldChg>
      <pc:sldChg chg="modSp mod">
        <pc:chgData name="Santos, Benvinda (RIDOH)" userId="7a1be9c2-28e2-400a-8e33-bac97df627fa" providerId="ADAL" clId="{7DC2A39F-9890-4C9B-BE21-1964F25BAECA}" dt="2025-01-23T19:36:29.059" v="486" actId="20577"/>
        <pc:sldMkLst>
          <pc:docMk/>
          <pc:sldMk cId="3812395654" sldId="2145706832"/>
        </pc:sldMkLst>
        <pc:spChg chg="mod">
          <ac:chgData name="Santos, Benvinda (RIDOH)" userId="7a1be9c2-28e2-400a-8e33-bac97df627fa" providerId="ADAL" clId="{7DC2A39F-9890-4C9B-BE21-1964F25BAECA}" dt="2025-01-23T19:33:47.943" v="389" actId="20577"/>
          <ac:spMkLst>
            <pc:docMk/>
            <pc:sldMk cId="3812395654" sldId="2145706832"/>
            <ac:spMk id="3" creationId="{4927C27C-752E-F752-59DF-22DC477D6EA2}"/>
          </ac:spMkLst>
        </pc:spChg>
        <pc:spChg chg="mod">
          <ac:chgData name="Santos, Benvinda (RIDOH)" userId="7a1be9c2-28e2-400a-8e33-bac97df627fa" providerId="ADAL" clId="{7DC2A39F-9890-4C9B-BE21-1964F25BAECA}" dt="2025-01-23T19:36:29.059" v="486" actId="20577"/>
          <ac:spMkLst>
            <pc:docMk/>
            <pc:sldMk cId="3812395654" sldId="2145706832"/>
            <ac:spMk id="9" creationId="{AAD2ABD7-74CB-A7F2-B7C2-969B8A641A66}"/>
          </ac:spMkLst>
        </pc:spChg>
        <pc:spChg chg="mod">
          <ac:chgData name="Santos, Benvinda (RIDOH)" userId="7a1be9c2-28e2-400a-8e33-bac97df627fa" providerId="ADAL" clId="{7DC2A39F-9890-4C9B-BE21-1964F25BAECA}" dt="2025-01-23T19:24:31.025" v="151" actId="1076"/>
          <ac:spMkLst>
            <pc:docMk/>
            <pc:sldMk cId="3812395654" sldId="2145706832"/>
            <ac:spMk id="19" creationId="{B449FF85-0236-EBA5-52C3-4BFA39D7D63E}"/>
          </ac:spMkLst>
        </pc:spChg>
        <pc:spChg chg="mod">
          <ac:chgData name="Santos, Benvinda (RIDOH)" userId="7a1be9c2-28e2-400a-8e33-bac97df627fa" providerId="ADAL" clId="{7DC2A39F-9890-4C9B-BE21-1964F25BAECA}" dt="2025-01-23T19:29:48.201" v="274" actId="1076"/>
          <ac:spMkLst>
            <pc:docMk/>
            <pc:sldMk cId="3812395654" sldId="2145706832"/>
            <ac:spMk id="24" creationId="{A6EECFA5-E4C6-A95B-75D2-21B743B02931}"/>
          </ac:spMkLst>
        </pc:spChg>
        <pc:spChg chg="mod">
          <ac:chgData name="Santos, Benvinda (RIDOH)" userId="7a1be9c2-28e2-400a-8e33-bac97df627fa" providerId="ADAL" clId="{7DC2A39F-9890-4C9B-BE21-1964F25BAECA}" dt="2025-01-23T19:24:35.419" v="152" actId="1076"/>
          <ac:spMkLst>
            <pc:docMk/>
            <pc:sldMk cId="3812395654" sldId="2145706832"/>
            <ac:spMk id="29" creationId="{B5A4C9CA-8F71-2778-9FC3-6624FB353390}"/>
          </ac:spMkLst>
        </pc:spChg>
        <pc:picChg chg="mod">
          <ac:chgData name="Santos, Benvinda (RIDOH)" userId="7a1be9c2-28e2-400a-8e33-bac97df627fa" providerId="ADAL" clId="{7DC2A39F-9890-4C9B-BE21-1964F25BAECA}" dt="2025-01-23T19:24:57.787" v="157" actId="14100"/>
          <ac:picMkLst>
            <pc:docMk/>
            <pc:sldMk cId="3812395654" sldId="2145706832"/>
            <ac:picMk id="2" creationId="{D177FA85-76C1-2DB5-5BF5-80628AD6C994}"/>
          </ac:picMkLst>
        </pc:picChg>
        <pc:picChg chg="mod">
          <ac:chgData name="Santos, Benvinda (RIDOH)" userId="7a1be9c2-28e2-400a-8e33-bac97df627fa" providerId="ADAL" clId="{7DC2A39F-9890-4C9B-BE21-1964F25BAECA}" dt="2025-01-23T19:25:00.820" v="158" actId="1076"/>
          <ac:picMkLst>
            <pc:docMk/>
            <pc:sldMk cId="3812395654" sldId="2145706832"/>
            <ac:picMk id="4" creationId="{81C65447-3365-3B4D-8F0B-C9DC7EE0F4F8}"/>
          </ac:picMkLst>
        </pc:picChg>
        <pc:picChg chg="mod">
          <ac:chgData name="Santos, Benvinda (RIDOH)" userId="7a1be9c2-28e2-400a-8e33-bac97df627fa" providerId="ADAL" clId="{7DC2A39F-9890-4C9B-BE21-1964F25BAECA}" dt="2025-01-23T19:29:43.568" v="273" actId="1076"/>
          <ac:picMkLst>
            <pc:docMk/>
            <pc:sldMk cId="3812395654" sldId="2145706832"/>
            <ac:picMk id="8" creationId="{77B02971-60C5-2933-16F3-4E6C07458721}"/>
          </ac:picMkLst>
        </pc:picChg>
        <pc:picChg chg="mod">
          <ac:chgData name="Santos, Benvinda (RIDOH)" userId="7a1be9c2-28e2-400a-8e33-bac97df627fa" providerId="ADAL" clId="{7DC2A39F-9890-4C9B-BE21-1964F25BAECA}" dt="2025-01-23T19:24:39.682" v="153" actId="1076"/>
          <ac:picMkLst>
            <pc:docMk/>
            <pc:sldMk cId="3812395654" sldId="2145706832"/>
            <ac:picMk id="28" creationId="{03E9F756-940C-4B79-50C4-0CFD3407A233}"/>
          </ac:picMkLst>
        </pc:picChg>
      </pc:sldChg>
      <pc:sldChg chg="modSp mod">
        <pc:chgData name="Santos, Benvinda (RIDOH)" userId="7a1be9c2-28e2-400a-8e33-bac97df627fa" providerId="ADAL" clId="{7DC2A39F-9890-4C9B-BE21-1964F25BAECA}" dt="2025-01-23T19:19:09.739" v="1" actId="1076"/>
        <pc:sldMkLst>
          <pc:docMk/>
          <pc:sldMk cId="2657515352" sldId="2145706833"/>
        </pc:sldMkLst>
        <pc:spChg chg="mod">
          <ac:chgData name="Santos, Benvinda (RIDOH)" userId="7a1be9c2-28e2-400a-8e33-bac97df627fa" providerId="ADAL" clId="{7DC2A39F-9890-4C9B-BE21-1964F25BAECA}" dt="2025-01-23T19:19:09.739" v="1" actId="1076"/>
          <ac:spMkLst>
            <pc:docMk/>
            <pc:sldMk cId="2657515352" sldId="2145706833"/>
            <ac:spMk id="2" creationId="{630C589E-8062-1A61-9D45-811A9C4041F6}"/>
          </ac:spMkLst>
        </pc:spChg>
      </pc:sldChg>
    </pc:docChg>
  </pc:docChgLst>
  <pc:docChgLst>
    <pc:chgData name="DeWolf, Breanne (RIDOH)" userId="f34d082f-5dad-4b1b-86f3-c1997640fedf" providerId="ADAL" clId="{E1F4C9BA-8932-40B0-BE1C-BCE9B5BBD27D}"/>
    <pc:docChg chg="undo redo custSel addSld delSld modSld sldOrd">
      <pc:chgData name="DeWolf, Breanne (RIDOH)" userId="f34d082f-5dad-4b1b-86f3-c1997640fedf" providerId="ADAL" clId="{E1F4C9BA-8932-40B0-BE1C-BCE9B5BBD27D}" dt="2024-10-08T18:47:35.983" v="944" actId="20577"/>
      <pc:docMkLst>
        <pc:docMk/>
      </pc:docMkLst>
      <pc:sldChg chg="del">
        <pc:chgData name="DeWolf, Breanne (RIDOH)" userId="f34d082f-5dad-4b1b-86f3-c1997640fedf" providerId="ADAL" clId="{E1F4C9BA-8932-40B0-BE1C-BCE9B5BBD27D}" dt="2024-09-11T15:27:42.205" v="0" actId="47"/>
        <pc:sldMkLst>
          <pc:docMk/>
          <pc:sldMk cId="3555166724" sldId="2145706751"/>
        </pc:sldMkLst>
      </pc:sldChg>
      <pc:sldChg chg="modSp mod">
        <pc:chgData name="DeWolf, Breanne (RIDOH)" userId="f34d082f-5dad-4b1b-86f3-c1997640fedf" providerId="ADAL" clId="{E1F4C9BA-8932-40B0-BE1C-BCE9B5BBD27D}" dt="2024-10-07T18:34:04.484" v="865" actId="2710"/>
        <pc:sldMkLst>
          <pc:docMk/>
          <pc:sldMk cId="3628295679" sldId="2145706759"/>
        </pc:sldMkLst>
      </pc:sldChg>
      <pc:sldChg chg="modSp mod">
        <pc:chgData name="DeWolf, Breanne (RIDOH)" userId="f34d082f-5dad-4b1b-86f3-c1997640fedf" providerId="ADAL" clId="{E1F4C9BA-8932-40B0-BE1C-BCE9B5BBD27D}" dt="2024-09-30T14:34:52.277" v="457" actId="20577"/>
        <pc:sldMkLst>
          <pc:docMk/>
          <pc:sldMk cId="1316606967" sldId="2145706769"/>
        </pc:sldMkLst>
      </pc:sldChg>
      <pc:sldChg chg="modSp mod">
        <pc:chgData name="DeWolf, Breanne (RIDOH)" userId="f34d082f-5dad-4b1b-86f3-c1997640fedf" providerId="ADAL" clId="{E1F4C9BA-8932-40B0-BE1C-BCE9B5BBD27D}" dt="2024-10-08T12:18:54.466" v="916" actId="1076"/>
        <pc:sldMkLst>
          <pc:docMk/>
          <pc:sldMk cId="2652596070" sldId="2145706770"/>
        </pc:sldMkLst>
      </pc:sldChg>
      <pc:sldChg chg="modSp mod">
        <pc:chgData name="DeWolf, Breanne (RIDOH)" userId="f34d082f-5dad-4b1b-86f3-c1997640fedf" providerId="ADAL" clId="{E1F4C9BA-8932-40B0-BE1C-BCE9B5BBD27D}" dt="2024-10-01T16:40:20.914" v="754" actId="1076"/>
        <pc:sldMkLst>
          <pc:docMk/>
          <pc:sldMk cId="1466857657" sldId="2145706771"/>
        </pc:sldMkLst>
      </pc:sldChg>
      <pc:sldChg chg="del">
        <pc:chgData name="DeWolf, Breanne (RIDOH)" userId="f34d082f-5dad-4b1b-86f3-c1997640fedf" providerId="ADAL" clId="{E1F4C9BA-8932-40B0-BE1C-BCE9B5BBD27D}" dt="2024-09-11T15:27:42.205" v="0" actId="47"/>
        <pc:sldMkLst>
          <pc:docMk/>
          <pc:sldMk cId="503052802" sldId="2145706774"/>
        </pc:sldMkLst>
      </pc:sldChg>
      <pc:sldChg chg="del">
        <pc:chgData name="DeWolf, Breanne (RIDOH)" userId="f34d082f-5dad-4b1b-86f3-c1997640fedf" providerId="ADAL" clId="{E1F4C9BA-8932-40B0-BE1C-BCE9B5BBD27D}" dt="2024-09-11T15:27:42.205" v="0" actId="47"/>
        <pc:sldMkLst>
          <pc:docMk/>
          <pc:sldMk cId="4147916200" sldId="2145706775"/>
        </pc:sldMkLst>
      </pc:sldChg>
      <pc:sldChg chg="del">
        <pc:chgData name="DeWolf, Breanne (RIDOH)" userId="f34d082f-5dad-4b1b-86f3-c1997640fedf" providerId="ADAL" clId="{E1F4C9BA-8932-40B0-BE1C-BCE9B5BBD27D}" dt="2024-09-11T15:27:42.205" v="0" actId="47"/>
        <pc:sldMkLst>
          <pc:docMk/>
          <pc:sldMk cId="2440904460" sldId="2145706776"/>
        </pc:sldMkLst>
      </pc:sldChg>
      <pc:sldChg chg="del">
        <pc:chgData name="DeWolf, Breanne (RIDOH)" userId="f34d082f-5dad-4b1b-86f3-c1997640fedf" providerId="ADAL" clId="{E1F4C9BA-8932-40B0-BE1C-BCE9B5BBD27D}" dt="2024-09-11T15:27:42.205" v="0" actId="47"/>
        <pc:sldMkLst>
          <pc:docMk/>
          <pc:sldMk cId="2361267279" sldId="2145706777"/>
        </pc:sldMkLst>
      </pc:sldChg>
      <pc:sldChg chg="del">
        <pc:chgData name="DeWolf, Breanne (RIDOH)" userId="f34d082f-5dad-4b1b-86f3-c1997640fedf" providerId="ADAL" clId="{E1F4C9BA-8932-40B0-BE1C-BCE9B5BBD27D}" dt="2024-09-11T15:27:42.205" v="0" actId="47"/>
        <pc:sldMkLst>
          <pc:docMk/>
          <pc:sldMk cId="2634306357" sldId="2145706778"/>
        </pc:sldMkLst>
      </pc:sldChg>
      <pc:sldChg chg="del">
        <pc:chgData name="DeWolf, Breanne (RIDOH)" userId="f34d082f-5dad-4b1b-86f3-c1997640fedf" providerId="ADAL" clId="{E1F4C9BA-8932-40B0-BE1C-BCE9B5BBD27D}" dt="2024-09-11T15:27:42.205" v="0" actId="47"/>
        <pc:sldMkLst>
          <pc:docMk/>
          <pc:sldMk cId="3806327580" sldId="2145706779"/>
        </pc:sldMkLst>
      </pc:sldChg>
      <pc:sldChg chg="del">
        <pc:chgData name="DeWolf, Breanne (RIDOH)" userId="f34d082f-5dad-4b1b-86f3-c1997640fedf" providerId="ADAL" clId="{E1F4C9BA-8932-40B0-BE1C-BCE9B5BBD27D}" dt="2024-09-11T15:27:42.205" v="0" actId="47"/>
        <pc:sldMkLst>
          <pc:docMk/>
          <pc:sldMk cId="3896290217" sldId="2145706781"/>
        </pc:sldMkLst>
      </pc:sldChg>
      <pc:sldChg chg="addSp modSp add del mod ord">
        <pc:chgData name="DeWolf, Breanne (RIDOH)" userId="f34d082f-5dad-4b1b-86f3-c1997640fedf" providerId="ADAL" clId="{E1F4C9BA-8932-40B0-BE1C-BCE9B5BBD27D}" dt="2024-10-01T16:00:26.247" v="643" actId="20578"/>
        <pc:sldMkLst>
          <pc:docMk/>
          <pc:sldMk cId="1374258247" sldId="2145706782"/>
        </pc:sldMkLst>
      </pc:sldChg>
      <pc:sldChg chg="modSp mod ord">
        <pc:chgData name="DeWolf, Breanne (RIDOH)" userId="f34d082f-5dad-4b1b-86f3-c1997640fedf" providerId="ADAL" clId="{E1F4C9BA-8932-40B0-BE1C-BCE9B5BBD27D}" dt="2024-10-01T16:38:42.298" v="685" actId="1076"/>
        <pc:sldMkLst>
          <pc:docMk/>
          <pc:sldMk cId="1986996426" sldId="2145706786"/>
        </pc:sldMkLst>
      </pc:sldChg>
      <pc:sldChg chg="delSp modSp mod addCm delCm">
        <pc:chgData name="DeWolf, Breanne (RIDOH)" userId="f34d082f-5dad-4b1b-86f3-c1997640fedf" providerId="ADAL" clId="{E1F4C9BA-8932-40B0-BE1C-BCE9B5BBD27D}" dt="2024-10-07T18:56:34.169" v="913"/>
        <pc:sldMkLst>
          <pc:docMk/>
          <pc:sldMk cId="797222" sldId="214570679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Wolf, Breanne (RIDOH)" userId="f34d082f-5dad-4b1b-86f3-c1997640fedf" providerId="ADAL" clId="{E1F4C9BA-8932-40B0-BE1C-BCE9B5BBD27D}" dt="2024-10-07T18:56:34.169" v="913"/>
              <pc2:cmMkLst xmlns:pc2="http://schemas.microsoft.com/office/powerpoint/2019/9/main/command">
                <pc:docMk/>
                <pc:sldMk cId="797222" sldId="2145706790"/>
                <pc2:cmMk id="{E536D140-397A-4A31-A668-B7A94DB9B818}"/>
              </pc2:cmMkLst>
            </pc226:cmChg>
          </p:ext>
        </pc:extLst>
      </pc:sldChg>
      <pc:sldChg chg="modSp mod ord">
        <pc:chgData name="DeWolf, Breanne (RIDOH)" userId="f34d082f-5dad-4b1b-86f3-c1997640fedf" providerId="ADAL" clId="{E1F4C9BA-8932-40B0-BE1C-BCE9B5BBD27D}" dt="2024-10-01T16:39:53.567" v="741" actId="1076"/>
        <pc:sldMkLst>
          <pc:docMk/>
          <pc:sldMk cId="3220753327" sldId="2145706791"/>
        </pc:sldMkLst>
      </pc:sldChg>
      <pc:sldChg chg="modSp mod">
        <pc:chgData name="DeWolf, Breanne (RIDOH)" userId="f34d082f-5dad-4b1b-86f3-c1997640fedf" providerId="ADAL" clId="{E1F4C9BA-8932-40B0-BE1C-BCE9B5BBD27D}" dt="2024-10-07T18:34:55.083" v="911" actId="27636"/>
        <pc:sldMkLst>
          <pc:docMk/>
          <pc:sldMk cId="2708674104" sldId="2145706793"/>
        </pc:sldMkLst>
      </pc:sldChg>
      <pc:sldChg chg="del">
        <pc:chgData name="DeWolf, Breanne (RIDOH)" userId="f34d082f-5dad-4b1b-86f3-c1997640fedf" providerId="ADAL" clId="{E1F4C9BA-8932-40B0-BE1C-BCE9B5BBD27D}" dt="2024-10-07T17:44:17.662" v="765" actId="47"/>
        <pc:sldMkLst>
          <pc:docMk/>
          <pc:sldMk cId="623639644" sldId="2145706794"/>
        </pc:sldMkLst>
      </pc:sldChg>
      <pc:sldChg chg="modSp mod">
        <pc:chgData name="DeWolf, Breanne (RIDOH)" userId="f34d082f-5dad-4b1b-86f3-c1997640fedf" providerId="ADAL" clId="{E1F4C9BA-8932-40B0-BE1C-BCE9B5BBD27D}" dt="2024-10-08T18:46:43.229" v="929" actId="2711"/>
        <pc:sldMkLst>
          <pc:docMk/>
          <pc:sldMk cId="307160453" sldId="2145706803"/>
        </pc:sldMkLst>
      </pc:sldChg>
      <pc:sldChg chg="modSp mod">
        <pc:chgData name="DeWolf, Breanne (RIDOH)" userId="f34d082f-5dad-4b1b-86f3-c1997640fedf" providerId="ADAL" clId="{E1F4C9BA-8932-40B0-BE1C-BCE9B5BBD27D}" dt="2024-09-30T14:33:12.873" v="455" actId="2711"/>
        <pc:sldMkLst>
          <pc:docMk/>
          <pc:sldMk cId="868891578" sldId="2145706805"/>
        </pc:sldMkLst>
      </pc:sldChg>
      <pc:sldChg chg="modSp mod delCm">
        <pc:chgData name="DeWolf, Breanne (RIDOH)" userId="f34d082f-5dad-4b1b-86f3-c1997640fedf" providerId="ADAL" clId="{E1F4C9BA-8932-40B0-BE1C-BCE9B5BBD27D}" dt="2024-10-07T18:33:14.132" v="864"/>
        <pc:sldMkLst>
          <pc:docMk/>
          <pc:sldMk cId="4120113154" sldId="21457068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Wolf, Breanne (RIDOH)" userId="f34d082f-5dad-4b1b-86f3-c1997640fedf" providerId="ADAL" clId="{E1F4C9BA-8932-40B0-BE1C-BCE9B5BBD27D}" dt="2024-10-07T18:33:14.132" v="864"/>
              <pc2:cmMkLst xmlns:pc2="http://schemas.microsoft.com/office/powerpoint/2019/9/main/command">
                <pc:docMk/>
                <pc:sldMk cId="4120113154" sldId="2145706807"/>
                <pc2:cmMk id="{D8044914-534D-4DF5-BD5D-B271CB81A297}"/>
              </pc2:cmMkLst>
            </pc226:cmChg>
          </p:ext>
        </pc:extLst>
      </pc:sldChg>
      <pc:sldChg chg="modSp add mod ord">
        <pc:chgData name="DeWolf, Breanne (RIDOH)" userId="f34d082f-5dad-4b1b-86f3-c1997640fedf" providerId="ADAL" clId="{E1F4C9BA-8932-40B0-BE1C-BCE9B5BBD27D}" dt="2024-10-01T16:38:05.840" v="679" actId="20577"/>
        <pc:sldMkLst>
          <pc:docMk/>
          <pc:sldMk cId="1775459489" sldId="2145706809"/>
        </pc:sldMkLst>
      </pc:sldChg>
      <pc:sldChg chg="add del">
        <pc:chgData name="DeWolf, Breanne (RIDOH)" userId="f34d082f-5dad-4b1b-86f3-c1997640fedf" providerId="ADAL" clId="{E1F4C9BA-8932-40B0-BE1C-BCE9B5BBD27D}" dt="2024-09-11T15:30:58.596" v="121" actId="47"/>
        <pc:sldMkLst>
          <pc:docMk/>
          <pc:sldMk cId="2502075782" sldId="2145706809"/>
        </pc:sldMkLst>
      </pc:sldChg>
      <pc:sldChg chg="modSp add mod">
        <pc:chgData name="DeWolf, Breanne (RIDOH)" userId="f34d082f-5dad-4b1b-86f3-c1997640fedf" providerId="ADAL" clId="{E1F4C9BA-8932-40B0-BE1C-BCE9B5BBD27D}" dt="2024-10-08T18:46:21.531" v="928" actId="114"/>
        <pc:sldMkLst>
          <pc:docMk/>
          <pc:sldMk cId="665142015" sldId="2145706810"/>
        </pc:sldMkLst>
      </pc:sldChg>
      <pc:sldChg chg="modSp add del mod ord">
        <pc:chgData name="DeWolf, Breanne (RIDOH)" userId="f34d082f-5dad-4b1b-86f3-c1997640fedf" providerId="ADAL" clId="{E1F4C9BA-8932-40B0-BE1C-BCE9B5BBD27D}" dt="2024-10-01T16:38:15.797" v="680" actId="2696"/>
        <pc:sldMkLst>
          <pc:docMk/>
          <pc:sldMk cId="2700994863" sldId="2145706810"/>
        </pc:sldMkLst>
      </pc:sldChg>
      <pc:sldChg chg="addSp delSp modSp add mod ord">
        <pc:chgData name="DeWolf, Breanne (RIDOH)" userId="f34d082f-5dad-4b1b-86f3-c1997640fedf" providerId="ADAL" clId="{E1F4C9BA-8932-40B0-BE1C-BCE9B5BBD27D}" dt="2024-10-07T17:52:10.137" v="863" actId="1076"/>
        <pc:sldMkLst>
          <pc:docMk/>
          <pc:sldMk cId="2603555670" sldId="2145706811"/>
        </pc:sldMkLst>
      </pc:sldChg>
      <pc:sldChg chg="modSp add mod">
        <pc:chgData name="DeWolf, Breanne (RIDOH)" userId="f34d082f-5dad-4b1b-86f3-c1997640fedf" providerId="ADAL" clId="{E1F4C9BA-8932-40B0-BE1C-BCE9B5BBD27D}" dt="2024-10-01T15:58:40.389" v="624" actId="20577"/>
        <pc:sldMkLst>
          <pc:docMk/>
          <pc:sldMk cId="2308818424" sldId="2145706812"/>
        </pc:sldMkLst>
      </pc:sldChg>
      <pc:sldChg chg="addSp delSp modSp add mod modClrScheme chgLayout">
        <pc:chgData name="DeWolf, Breanne (RIDOH)" userId="f34d082f-5dad-4b1b-86f3-c1997640fedf" providerId="ADAL" clId="{E1F4C9BA-8932-40B0-BE1C-BCE9B5BBD27D}" dt="2024-10-01T15:57:14.109" v="537" actId="6549"/>
        <pc:sldMkLst>
          <pc:docMk/>
          <pc:sldMk cId="1165099231" sldId="2145706813"/>
        </pc:sldMkLst>
      </pc:sldChg>
      <pc:sldChg chg="modSp mod">
        <pc:chgData name="DeWolf, Breanne (RIDOH)" userId="f34d082f-5dad-4b1b-86f3-c1997640fedf" providerId="ADAL" clId="{E1F4C9BA-8932-40B0-BE1C-BCE9B5BBD27D}" dt="2024-10-07T18:34:16.282" v="867" actId="2710"/>
        <pc:sldMkLst>
          <pc:docMk/>
          <pc:sldMk cId="1396180954" sldId="2145706814"/>
        </pc:sldMkLst>
      </pc:sldChg>
      <pc:sldChg chg="addSp modSp add mod">
        <pc:chgData name="DeWolf, Breanne (RIDOH)" userId="f34d082f-5dad-4b1b-86f3-c1997640fedf" providerId="ADAL" clId="{E1F4C9BA-8932-40B0-BE1C-BCE9B5BBD27D}" dt="2024-10-07T17:46:03.251" v="787" actId="403"/>
        <pc:sldMkLst>
          <pc:docMk/>
          <pc:sldMk cId="3296157474" sldId="2145706815"/>
        </pc:sldMkLst>
      </pc:sldChg>
      <pc:sldChg chg="modSp add mod">
        <pc:chgData name="DeWolf, Breanne (RIDOH)" userId="f34d082f-5dad-4b1b-86f3-c1997640fedf" providerId="ADAL" clId="{E1F4C9BA-8932-40B0-BE1C-BCE9B5BBD27D}" dt="2024-10-08T18:47:35.983" v="944" actId="20577"/>
        <pc:sldMkLst>
          <pc:docMk/>
          <pc:sldMk cId="3332469077" sldId="2145706816"/>
        </pc:sldMkLst>
      </pc:sldChg>
    </pc:docChg>
  </pc:docChgLst>
  <pc:docChgLst>
    <pc:chgData name="Hanson, Erica (RIDOH)" userId="S::erica.hanson@health.ri.gov::9a5987cb-a384-4fc2-8108-188066a50650" providerId="AD" clId="Web-{CE34787F-5EA5-4262-2F30-5EAFF0C30E06}"/>
    <pc:docChg chg="mod modSld">
      <pc:chgData name="Hanson, Erica (RIDOH)" userId="S::erica.hanson@health.ri.gov::9a5987cb-a384-4fc2-8108-188066a50650" providerId="AD" clId="Web-{CE34787F-5EA5-4262-2F30-5EAFF0C30E06}" dt="2024-05-29T13:44:01.075" v="21"/>
      <pc:docMkLst>
        <pc:docMk/>
      </pc:docMkLst>
      <pc:sldChg chg="modSp delCm modCm">
        <pc:chgData name="Hanson, Erica (RIDOH)" userId="S::erica.hanson@health.ri.gov::9a5987cb-a384-4fc2-8108-188066a50650" providerId="AD" clId="Web-{CE34787F-5EA5-4262-2F30-5EAFF0C30E06}" dt="2024-05-29T13:44:01.075" v="21"/>
        <pc:sldMkLst>
          <pc:docMk/>
          <pc:sldMk cId="672077923" sldId="21457067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 modRxn">
              <pc226:chgData name="Hanson, Erica (RIDOH)" userId="S::erica.hanson@health.ri.gov::9a5987cb-a384-4fc2-8108-188066a50650" providerId="AD" clId="Web-{CE34787F-5EA5-4262-2F30-5EAFF0C30E06}" dt="2024-05-29T13:44:01.075" v="21"/>
              <pc2:cmMkLst xmlns:pc2="http://schemas.microsoft.com/office/powerpoint/2019/9/main/command">
                <pc:docMk/>
                <pc:sldMk cId="672077923" sldId="2145706755"/>
                <pc2:cmMk id="{05421BCD-420A-4DBE-9F8B-657E4166A78B}"/>
              </pc2:cmMkLst>
              <pc226:cmRplyChg chg="add">
                <pc226:chgData name="Hanson, Erica (RIDOH)" userId="S::erica.hanson@health.ri.gov::9a5987cb-a384-4fc2-8108-188066a50650" providerId="AD" clId="Web-{CE34787F-5EA5-4262-2F30-5EAFF0C30E06}" dt="2024-05-29T13:43:39.981" v="1"/>
                <pc2:cmRplyMkLst xmlns:pc2="http://schemas.microsoft.com/office/powerpoint/2019/9/main/command">
                  <pc:docMk/>
                  <pc:sldMk cId="672077923" sldId="2145706755"/>
                  <pc2:cmMk id="{05421BCD-420A-4DBE-9F8B-657E4166A78B}"/>
                  <pc2:cmRplyMk id="{F5492523-52E0-4353-BD95-FDF3D5FD2C0D}"/>
                </pc2:cmRplyMkLst>
              </pc226:cmRplyChg>
            </pc226:cmChg>
          </p:ext>
        </pc:extLst>
      </pc:sldChg>
    </pc:docChg>
  </pc:docChgLst>
  <pc:docChgLst>
    <pc:chgData name="Baker, Justan (RIDOH)" userId="S::justan.baker@health.ri.gov::3f7cd060-2b68-45db-b3d5-922cb45fc50c" providerId="AD" clId="Web-{31BACBD0-E1CF-9579-698B-65DB5312B93E}"/>
    <pc:docChg chg="mod addSld modSld">
      <pc:chgData name="Baker, Justan (RIDOH)" userId="S::justan.baker@health.ri.gov::3f7cd060-2b68-45db-b3d5-922cb45fc50c" providerId="AD" clId="Web-{31BACBD0-E1CF-9579-698B-65DB5312B93E}" dt="2025-01-22T20:25:34.055" v="1407"/>
      <pc:docMkLst>
        <pc:docMk/>
      </pc:docMkLst>
      <pc:sldChg chg="addSp delSp modSp">
        <pc:chgData name="Baker, Justan (RIDOH)" userId="S::justan.baker@health.ri.gov::3f7cd060-2b68-45db-b3d5-922cb45fc50c" providerId="AD" clId="Web-{31BACBD0-E1CF-9579-698B-65DB5312B93E}" dt="2025-01-22T18:31:18.688" v="344"/>
        <pc:sldMkLst>
          <pc:docMk/>
          <pc:sldMk cId="868891578" sldId="2145706805"/>
        </pc:sldMkLst>
        <pc:spChg chg="del">
          <ac:chgData name="Baker, Justan (RIDOH)" userId="S::justan.baker@health.ri.gov::3f7cd060-2b68-45db-b3d5-922cb45fc50c" providerId="AD" clId="Web-{31BACBD0-E1CF-9579-698B-65DB5312B93E}" dt="2025-01-22T18:17:09.472" v="6"/>
          <ac:spMkLst>
            <pc:docMk/>
            <pc:sldMk cId="868891578" sldId="2145706805"/>
            <ac:spMk id="2" creationId="{5BBCF00C-8F41-EBFD-8E6F-D75508CA916B}"/>
          </ac:spMkLst>
        </pc:spChg>
        <pc:spChg chg="del">
          <ac:chgData name="Baker, Justan (RIDOH)" userId="S::justan.baker@health.ri.gov::3f7cd060-2b68-45db-b3d5-922cb45fc50c" providerId="AD" clId="Web-{31BACBD0-E1CF-9579-698B-65DB5312B93E}" dt="2025-01-22T18:17:11.831" v="7"/>
          <ac:spMkLst>
            <pc:docMk/>
            <pc:sldMk cId="868891578" sldId="2145706805"/>
            <ac:spMk id="3" creationId="{B4025926-7F7B-21B6-5123-F187EB59F816}"/>
          </ac:spMkLst>
        </pc:spChg>
        <pc:spChg chg="mod">
          <ac:chgData name="Baker, Justan (RIDOH)" userId="S::justan.baker@health.ri.gov::3f7cd060-2b68-45db-b3d5-922cb45fc50c" providerId="AD" clId="Web-{31BACBD0-E1CF-9579-698B-65DB5312B93E}" dt="2025-01-22T18:25:29.533" v="212" actId="20577"/>
          <ac:spMkLst>
            <pc:docMk/>
            <pc:sldMk cId="868891578" sldId="2145706805"/>
            <ac:spMk id="4" creationId="{32C425FD-62C4-CBBD-995D-482F0A5FC71C}"/>
          </ac:spMkLst>
        </pc:spChg>
        <pc:spChg chg="add del mod">
          <ac:chgData name="Baker, Justan (RIDOH)" userId="S::justan.baker@health.ri.gov::3f7cd060-2b68-45db-b3d5-922cb45fc50c" providerId="AD" clId="Web-{31BACBD0-E1CF-9579-698B-65DB5312B93E}" dt="2025-01-22T18:17:14.535" v="8"/>
          <ac:spMkLst>
            <pc:docMk/>
            <pc:sldMk cId="868891578" sldId="2145706805"/>
            <ac:spMk id="6" creationId="{131702E8-C81A-B947-DD30-041A3EC3E741}"/>
          </ac:spMkLst>
        </pc:spChg>
        <pc:graphicFrameChg chg="add mod modGraphic">
          <ac:chgData name="Baker, Justan (RIDOH)" userId="S::justan.baker@health.ri.gov::3f7cd060-2b68-45db-b3d5-922cb45fc50c" providerId="AD" clId="Web-{31BACBD0-E1CF-9579-698B-65DB5312B93E}" dt="2025-01-22T18:31:18.688" v="344"/>
          <ac:graphicFrameMkLst>
            <pc:docMk/>
            <pc:sldMk cId="868891578" sldId="2145706805"/>
            <ac:graphicFrameMk id="7" creationId="{74EADD64-5FD5-85F7-9A57-1E18EEAF40F1}"/>
          </ac:graphicFrameMkLst>
        </pc:graphicFrameChg>
      </pc:sldChg>
      <pc:sldChg chg="modSp">
        <pc:chgData name="Baker, Justan (RIDOH)" userId="S::justan.baker@health.ri.gov::3f7cd060-2b68-45db-b3d5-922cb45fc50c" providerId="AD" clId="Web-{31BACBD0-E1CF-9579-698B-65DB5312B93E}" dt="2025-01-22T18:16:40.222" v="5" actId="20577"/>
        <pc:sldMkLst>
          <pc:docMk/>
          <pc:sldMk cId="3731496858" sldId="2145706806"/>
        </pc:sldMkLst>
        <pc:spChg chg="mod">
          <ac:chgData name="Baker, Justan (RIDOH)" userId="S::justan.baker@health.ri.gov::3f7cd060-2b68-45db-b3d5-922cb45fc50c" providerId="AD" clId="Web-{31BACBD0-E1CF-9579-698B-65DB5312B93E}" dt="2025-01-22T18:16:40.222" v="5" actId="20577"/>
          <ac:spMkLst>
            <pc:docMk/>
            <pc:sldMk cId="3731496858" sldId="2145706806"/>
            <ac:spMk id="2" creationId="{16025A2E-EA57-56D6-7103-B543878343AF}"/>
          </ac:spMkLst>
        </pc:spChg>
      </pc:sldChg>
      <pc:sldChg chg="addSp delSp modSp modNotes">
        <pc:chgData name="Baker, Justan (RIDOH)" userId="S::justan.baker@health.ri.gov::3f7cd060-2b68-45db-b3d5-922cb45fc50c" providerId="AD" clId="Web-{31BACBD0-E1CF-9579-698B-65DB5312B93E}" dt="2025-01-22T18:50:16.761" v="1147"/>
        <pc:sldMkLst>
          <pc:docMk/>
          <pc:sldMk cId="3907133718" sldId="2145706808"/>
        </pc:sldMkLst>
        <pc:spChg chg="add mod">
          <ac:chgData name="Baker, Justan (RIDOH)" userId="S::justan.baker@health.ri.gov::3f7cd060-2b68-45db-b3d5-922cb45fc50c" providerId="AD" clId="Web-{31BACBD0-E1CF-9579-698B-65DB5312B93E}" dt="2025-01-22T18:37:03.593" v="588" actId="1076"/>
          <ac:spMkLst>
            <pc:docMk/>
            <pc:sldMk cId="3907133718" sldId="2145706808"/>
            <ac:spMk id="2" creationId="{6A247217-146D-7B70-D2D1-DDF1BA2791F6}"/>
          </ac:spMkLst>
        </pc:spChg>
        <pc:spChg chg="del">
          <ac:chgData name="Baker, Justan (RIDOH)" userId="S::justan.baker@health.ri.gov::3f7cd060-2b68-45db-b3d5-922cb45fc50c" providerId="AD" clId="Web-{31BACBD0-E1CF-9579-698B-65DB5312B93E}" dt="2025-01-22T18:32:16.953" v="374"/>
          <ac:spMkLst>
            <pc:docMk/>
            <pc:sldMk cId="3907133718" sldId="2145706808"/>
            <ac:spMk id="3" creationId="{B8E921EC-C090-38D9-8C89-C81CC1432839}"/>
          </ac:spMkLst>
        </pc:spChg>
        <pc:spChg chg="mod">
          <ac:chgData name="Baker, Justan (RIDOH)" userId="S::justan.baker@health.ri.gov::3f7cd060-2b68-45db-b3d5-922cb45fc50c" providerId="AD" clId="Web-{31BACBD0-E1CF-9579-698B-65DB5312B93E}" dt="2025-01-22T18:32:08.828" v="364" actId="20577"/>
          <ac:spMkLst>
            <pc:docMk/>
            <pc:sldMk cId="3907133718" sldId="2145706808"/>
            <ac:spMk id="4" creationId="{32C425FD-62C4-CBBD-995D-482F0A5FC71C}"/>
          </ac:spMkLst>
        </pc:spChg>
        <pc:spChg chg="del">
          <ac:chgData name="Baker, Justan (RIDOH)" userId="S::justan.baker@health.ri.gov::3f7cd060-2b68-45db-b3d5-922cb45fc50c" providerId="AD" clId="Web-{31BACBD0-E1CF-9579-698B-65DB5312B93E}" dt="2025-01-22T18:32:16.953" v="373"/>
          <ac:spMkLst>
            <pc:docMk/>
            <pc:sldMk cId="3907133718" sldId="2145706808"/>
            <ac:spMk id="5" creationId="{AD9E8C2A-7F3D-D327-ED00-ED6038FA4EE8}"/>
          </ac:spMkLst>
        </pc:spChg>
        <pc:spChg chg="del">
          <ac:chgData name="Baker, Justan (RIDOH)" userId="S::justan.baker@health.ri.gov::3f7cd060-2b68-45db-b3d5-922cb45fc50c" providerId="AD" clId="Web-{31BACBD0-E1CF-9579-698B-65DB5312B93E}" dt="2025-01-22T18:32:16.953" v="372"/>
          <ac:spMkLst>
            <pc:docMk/>
            <pc:sldMk cId="3907133718" sldId="2145706808"/>
            <ac:spMk id="6" creationId="{D28D78BE-C0D0-E1AE-0881-360F66627414}"/>
          </ac:spMkLst>
        </pc:spChg>
        <pc:spChg chg="del">
          <ac:chgData name="Baker, Justan (RIDOH)" userId="S::justan.baker@health.ri.gov::3f7cd060-2b68-45db-b3d5-922cb45fc50c" providerId="AD" clId="Web-{31BACBD0-E1CF-9579-698B-65DB5312B93E}" dt="2025-01-22T18:32:16.953" v="371"/>
          <ac:spMkLst>
            <pc:docMk/>
            <pc:sldMk cId="3907133718" sldId="2145706808"/>
            <ac:spMk id="7" creationId="{24339042-2264-7E4F-3B6E-402AA1184C0F}"/>
          </ac:spMkLst>
        </pc:spChg>
        <pc:spChg chg="del">
          <ac:chgData name="Baker, Justan (RIDOH)" userId="S::justan.baker@health.ri.gov::3f7cd060-2b68-45db-b3d5-922cb45fc50c" providerId="AD" clId="Web-{31BACBD0-E1CF-9579-698B-65DB5312B93E}" dt="2025-01-22T18:32:16.953" v="370"/>
          <ac:spMkLst>
            <pc:docMk/>
            <pc:sldMk cId="3907133718" sldId="2145706808"/>
            <ac:spMk id="8" creationId="{0AB69EE7-FA3C-725C-EAD0-0D5DB9E66B6F}"/>
          </ac:spMkLst>
        </pc:spChg>
        <pc:spChg chg="del">
          <ac:chgData name="Baker, Justan (RIDOH)" userId="S::justan.baker@health.ri.gov::3f7cd060-2b68-45db-b3d5-922cb45fc50c" providerId="AD" clId="Web-{31BACBD0-E1CF-9579-698B-65DB5312B93E}" dt="2025-01-22T18:32:16.953" v="369"/>
          <ac:spMkLst>
            <pc:docMk/>
            <pc:sldMk cId="3907133718" sldId="2145706808"/>
            <ac:spMk id="9" creationId="{B9B13D14-81A1-0DFE-D6EE-39D40F100E84}"/>
          </ac:spMkLst>
        </pc:spChg>
        <pc:spChg chg="del">
          <ac:chgData name="Baker, Justan (RIDOH)" userId="S::justan.baker@health.ri.gov::3f7cd060-2b68-45db-b3d5-922cb45fc50c" providerId="AD" clId="Web-{31BACBD0-E1CF-9579-698B-65DB5312B93E}" dt="2025-01-22T18:32:16.953" v="368"/>
          <ac:spMkLst>
            <pc:docMk/>
            <pc:sldMk cId="3907133718" sldId="2145706808"/>
            <ac:spMk id="10" creationId="{35B247EC-DB28-1747-C2D8-F0E93D2E5BDF}"/>
          </ac:spMkLst>
        </pc:spChg>
        <pc:spChg chg="del">
          <ac:chgData name="Baker, Justan (RIDOH)" userId="S::justan.baker@health.ri.gov::3f7cd060-2b68-45db-b3d5-922cb45fc50c" providerId="AD" clId="Web-{31BACBD0-E1CF-9579-698B-65DB5312B93E}" dt="2025-01-22T18:32:16.953" v="367"/>
          <ac:spMkLst>
            <pc:docMk/>
            <pc:sldMk cId="3907133718" sldId="2145706808"/>
            <ac:spMk id="11" creationId="{254F8B47-210B-B8B9-AF9B-29FC65FD05B7}"/>
          </ac:spMkLst>
        </pc:spChg>
        <pc:spChg chg="del">
          <ac:chgData name="Baker, Justan (RIDOH)" userId="S::justan.baker@health.ri.gov::3f7cd060-2b68-45db-b3d5-922cb45fc50c" providerId="AD" clId="Web-{31BACBD0-E1CF-9579-698B-65DB5312B93E}" dt="2025-01-22T18:32:16.953" v="366"/>
          <ac:spMkLst>
            <pc:docMk/>
            <pc:sldMk cId="3907133718" sldId="2145706808"/>
            <ac:spMk id="12" creationId="{89E2D041-1437-EDC0-3649-E4B91505F0EA}"/>
          </ac:spMkLst>
        </pc:spChg>
        <pc:spChg chg="del">
          <ac:chgData name="Baker, Justan (RIDOH)" userId="S::justan.baker@health.ri.gov::3f7cd060-2b68-45db-b3d5-922cb45fc50c" providerId="AD" clId="Web-{31BACBD0-E1CF-9579-698B-65DB5312B93E}" dt="2025-01-22T18:32:16.953" v="365"/>
          <ac:spMkLst>
            <pc:docMk/>
            <pc:sldMk cId="3907133718" sldId="2145706808"/>
            <ac:spMk id="13" creationId="{0A1F973D-41CE-E91B-1859-22FDDB68971E}"/>
          </ac:spMkLst>
        </pc:spChg>
      </pc:sldChg>
      <pc:sldChg chg="modSp new modNotes">
        <pc:chgData name="Baker, Justan (RIDOH)" userId="S::justan.baker@health.ri.gov::3f7cd060-2b68-45db-b3d5-922cb45fc50c" providerId="AD" clId="Web-{31BACBD0-E1CF-9579-698B-65DB5312B93E}" dt="2025-01-22T18:55:10.760" v="1326"/>
        <pc:sldMkLst>
          <pc:docMk/>
          <pc:sldMk cId="3951031649" sldId="2145706829"/>
        </pc:sldMkLst>
        <pc:spChg chg="mod">
          <ac:chgData name="Baker, Justan (RIDOH)" userId="S::justan.baker@health.ri.gov::3f7cd060-2b68-45db-b3d5-922cb45fc50c" providerId="AD" clId="Web-{31BACBD0-E1CF-9579-698B-65DB5312B93E}" dt="2025-01-22T18:54:44.167" v="1304" actId="14100"/>
          <ac:spMkLst>
            <pc:docMk/>
            <pc:sldMk cId="3951031649" sldId="2145706829"/>
            <ac:spMk id="2" creationId="{9CBD8D1C-3B29-4093-E2A0-9135D04678C1}"/>
          </ac:spMkLst>
        </pc:spChg>
        <pc:spChg chg="mod">
          <ac:chgData name="Baker, Justan (RIDOH)" userId="S::justan.baker@health.ri.gov::3f7cd060-2b68-45db-b3d5-922cb45fc50c" providerId="AD" clId="Web-{31BACBD0-E1CF-9579-698B-65DB5312B93E}" dt="2025-01-22T18:54:35.042" v="1303" actId="20577"/>
          <ac:spMkLst>
            <pc:docMk/>
            <pc:sldMk cId="3951031649" sldId="2145706829"/>
            <ac:spMk id="3" creationId="{4C318FD1-3366-E391-6BC3-554DE34D5AE7}"/>
          </ac:spMkLst>
        </pc:spChg>
        <pc:spChg chg="mod">
          <ac:chgData name="Baker, Justan (RIDOH)" userId="S::justan.baker@health.ri.gov::3f7cd060-2b68-45db-b3d5-922cb45fc50c" providerId="AD" clId="Web-{31BACBD0-E1CF-9579-698B-65DB5312B93E}" dt="2025-01-22T18:50:46.371" v="1186" actId="20577"/>
          <ac:spMkLst>
            <pc:docMk/>
            <pc:sldMk cId="3951031649" sldId="2145706829"/>
            <ac:spMk id="4" creationId="{A2FF812F-75EF-1D43-8C8F-0E1208C3774F}"/>
          </ac:spMkLst>
        </pc:spChg>
      </pc:sldChg>
      <pc:sldChg chg="modSp new">
        <pc:chgData name="Baker, Justan (RIDOH)" userId="S::justan.baker@health.ri.gov::3f7cd060-2b68-45db-b3d5-922cb45fc50c" providerId="AD" clId="Web-{31BACBD0-E1CF-9579-698B-65DB5312B93E}" dt="2025-01-22T20:25:08.618" v="1406" actId="20577"/>
        <pc:sldMkLst>
          <pc:docMk/>
          <pc:sldMk cId="3865034615" sldId="2145706830"/>
        </pc:sldMkLst>
        <pc:spChg chg="mod">
          <ac:chgData name="Baker, Justan (RIDOH)" userId="S::justan.baker@health.ri.gov::3f7cd060-2b68-45db-b3d5-922cb45fc50c" providerId="AD" clId="Web-{31BACBD0-E1CF-9579-698B-65DB5312B93E}" dt="2025-01-22T20:23:50.274" v="1394" actId="20577"/>
          <ac:spMkLst>
            <pc:docMk/>
            <pc:sldMk cId="3865034615" sldId="2145706830"/>
            <ac:spMk id="2" creationId="{597FFA5B-A8F1-2FD2-8F20-5A27DD9855F5}"/>
          </ac:spMkLst>
        </pc:spChg>
        <pc:spChg chg="mod">
          <ac:chgData name="Baker, Justan (RIDOH)" userId="S::justan.baker@health.ri.gov::3f7cd060-2b68-45db-b3d5-922cb45fc50c" providerId="AD" clId="Web-{31BACBD0-E1CF-9579-698B-65DB5312B93E}" dt="2025-01-22T20:25:08.618" v="1406" actId="20577"/>
          <ac:spMkLst>
            <pc:docMk/>
            <pc:sldMk cId="3865034615" sldId="2145706830"/>
            <ac:spMk id="3" creationId="{958C17BD-A30F-D72D-F2B2-10A401F319E7}"/>
          </ac:spMkLst>
        </pc:spChg>
        <pc:spChg chg="mod">
          <ac:chgData name="Baker, Justan (RIDOH)" userId="S::justan.baker@health.ri.gov::3f7cd060-2b68-45db-b3d5-922cb45fc50c" providerId="AD" clId="Web-{31BACBD0-E1CF-9579-698B-65DB5312B93E}" dt="2025-01-22T20:22:01.259" v="1344" actId="20577"/>
          <ac:spMkLst>
            <pc:docMk/>
            <pc:sldMk cId="3865034615" sldId="2145706830"/>
            <ac:spMk id="4" creationId="{2BEADC12-6348-0C46-6D6F-1717B42E7F76}"/>
          </ac:spMkLst>
        </pc:spChg>
      </pc:sldChg>
    </pc:docChg>
  </pc:docChgLst>
  <pc:docChgLst>
    <pc:chgData name="Daylor, Jayne" userId="S::jayne.daylor.ctr@health.ri.gov::c3d0c800-08d7-466a-9640-abd60149717b" providerId="AD" clId="Web-{E34CBF41-DD60-194D-3EF5-68BBDE6B2FC0}"/>
    <pc:docChg chg="addSld delSld sldOrd">
      <pc:chgData name="Daylor, Jayne" userId="S::jayne.daylor.ctr@health.ri.gov::c3d0c800-08d7-466a-9640-abd60149717b" providerId="AD" clId="Web-{E34CBF41-DD60-194D-3EF5-68BBDE6B2FC0}" dt="2024-05-25T13:56:25.633" v="2"/>
      <pc:docMkLst>
        <pc:docMk/>
      </pc:docMkLst>
      <pc:sldChg chg="new del ord">
        <pc:chgData name="Daylor, Jayne" userId="S::jayne.daylor.ctr@health.ri.gov::c3d0c800-08d7-466a-9640-abd60149717b" providerId="AD" clId="Web-{E34CBF41-DD60-194D-3EF5-68BBDE6B2FC0}" dt="2024-05-25T13:56:25.633" v="2"/>
        <pc:sldMkLst>
          <pc:docMk/>
          <pc:sldMk cId="986383011" sldId="2145706781"/>
        </pc:sldMkLst>
      </pc:sldChg>
    </pc:docChg>
  </pc:docChgLst>
  <pc:docChgLst>
    <pc:chgData name="Sheridan, Megan (RIDOH)" userId="4521a56e-e595-455c-a779-32e57fc50a15" providerId="ADAL" clId="{7EE1C951-FF54-4035-BBDD-4960EA73DE20}"/>
    <pc:docChg chg="undo custSel addSld modSld">
      <pc:chgData name="Sheridan, Megan (RIDOH)" userId="4521a56e-e595-455c-a779-32e57fc50a15" providerId="ADAL" clId="{7EE1C951-FF54-4035-BBDD-4960EA73DE20}" dt="2024-06-03T15:26:06.379" v="224" actId="255"/>
      <pc:docMkLst>
        <pc:docMk/>
      </pc:docMkLst>
      <pc:sldChg chg="modSp mod addCm">
        <pc:chgData name="Sheridan, Megan (RIDOH)" userId="4521a56e-e595-455c-a779-32e57fc50a15" providerId="ADAL" clId="{7EE1C951-FF54-4035-BBDD-4960EA73DE20}" dt="2024-06-03T15:16:52.594" v="187" actId="1076"/>
        <pc:sldMkLst>
          <pc:docMk/>
          <pc:sldMk cId="2652596070" sldId="21457067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heridan, Megan (RIDOH)" userId="4521a56e-e595-455c-a779-32e57fc50a15" providerId="ADAL" clId="{7EE1C951-FF54-4035-BBDD-4960EA73DE20}" dt="2024-06-03T14:21:55.888" v="1"/>
              <pc2:cmMkLst xmlns:pc2="http://schemas.microsoft.com/office/powerpoint/2019/9/main/command">
                <pc:docMk/>
                <pc:sldMk cId="2652596070" sldId="2145706770"/>
                <pc2:cmMk id="{C50BE289-2A0E-4C36-B80C-E18FD68D7705}"/>
              </pc2:cmMkLst>
            </pc226:cmChg>
          </p:ext>
        </pc:extLst>
      </pc:sldChg>
      <pc:sldChg chg="addSp delSp modSp mod modNotesTx">
        <pc:chgData name="Sheridan, Megan (RIDOH)" userId="4521a56e-e595-455c-a779-32e57fc50a15" providerId="ADAL" clId="{7EE1C951-FF54-4035-BBDD-4960EA73DE20}" dt="2024-06-03T15:25:45.585" v="223" actId="207"/>
        <pc:sldMkLst>
          <pc:docMk/>
          <pc:sldMk cId="1740539607" sldId="2145706785"/>
        </pc:sldMkLst>
      </pc:sldChg>
      <pc:sldChg chg="addCm">
        <pc:chgData name="Sheridan, Megan (RIDOH)" userId="4521a56e-e595-455c-a779-32e57fc50a15" providerId="ADAL" clId="{7EE1C951-FF54-4035-BBDD-4960EA73DE20}" dt="2024-06-03T14:21:19.560" v="0"/>
        <pc:sldMkLst>
          <pc:docMk/>
          <pc:sldMk cId="4120113154" sldId="21457068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heridan, Megan (RIDOH)" userId="4521a56e-e595-455c-a779-32e57fc50a15" providerId="ADAL" clId="{7EE1C951-FF54-4035-BBDD-4960EA73DE20}" dt="2024-06-03T14:21:19.560" v="0"/>
              <pc2:cmMkLst xmlns:pc2="http://schemas.microsoft.com/office/powerpoint/2019/9/main/command">
                <pc:docMk/>
                <pc:sldMk cId="4120113154" sldId="2145706807"/>
                <pc2:cmMk id="{C20FF669-C362-4B90-A70B-D97B2F6BC750}"/>
              </pc2:cmMkLst>
            </pc226:cmChg>
          </p:ext>
        </pc:extLst>
      </pc:sldChg>
      <pc:sldChg chg="delSp modSp add mod">
        <pc:chgData name="Sheridan, Megan (RIDOH)" userId="4521a56e-e595-455c-a779-32e57fc50a15" providerId="ADAL" clId="{7EE1C951-FF54-4035-BBDD-4960EA73DE20}" dt="2024-06-03T15:26:06.379" v="224" actId="255"/>
        <pc:sldMkLst>
          <pc:docMk/>
          <pc:sldMk cId="3804981956" sldId="2145706808"/>
        </pc:sldMkLst>
      </pc:sldChg>
    </pc:docChg>
  </pc:docChgLst>
  <pc:docChgLst>
    <pc:chgData name="Hanson, Erica (RIDOH)" userId="S::erica.hanson@health.ri.gov::9a5987cb-a384-4fc2-8108-188066a50650" providerId="AD" clId="Web-{019FEC45-0CBB-AD8D-8BFE-C4E504183AAA}"/>
    <pc:docChg chg="modSld">
      <pc:chgData name="Hanson, Erica (RIDOH)" userId="S::erica.hanson@health.ri.gov::9a5987cb-a384-4fc2-8108-188066a50650" providerId="AD" clId="Web-{019FEC45-0CBB-AD8D-8BFE-C4E504183AAA}" dt="2024-05-29T14:00:55.458" v="1" actId="20577"/>
      <pc:docMkLst>
        <pc:docMk/>
      </pc:docMkLst>
      <pc:sldChg chg="modSp">
        <pc:chgData name="Hanson, Erica (RIDOH)" userId="S::erica.hanson@health.ri.gov::9a5987cb-a384-4fc2-8108-188066a50650" providerId="AD" clId="Web-{019FEC45-0CBB-AD8D-8BFE-C4E504183AAA}" dt="2024-05-29T14:00:55.458" v="1" actId="20577"/>
        <pc:sldMkLst>
          <pc:docMk/>
          <pc:sldMk cId="1228714137" sldId="2145706768"/>
        </pc:sldMkLst>
      </pc:sldChg>
    </pc:docChg>
  </pc:docChgLst>
  <pc:docChgLst>
    <pc:chgData name="Ariza, Cindy (RIDOH)" userId="S::cindy.ariza@health.ri.gov::b39b482e-f9c4-4e40-b527-4b3eb8ef2ab4" providerId="AD" clId="Web-{6BDBC679-C7E1-4CDF-B8CB-81BC1D8B2BDB}"/>
    <pc:docChg chg="modSld">
      <pc:chgData name="Ariza, Cindy (RIDOH)" userId="S::cindy.ariza@health.ri.gov::b39b482e-f9c4-4e40-b527-4b3eb8ef2ab4" providerId="AD" clId="Web-{6BDBC679-C7E1-4CDF-B8CB-81BC1D8B2BDB}" dt="2024-10-08T18:45:14.318" v="3" actId="20577"/>
      <pc:docMkLst>
        <pc:docMk/>
      </pc:docMkLst>
      <pc:sldChg chg="modSp">
        <pc:chgData name="Ariza, Cindy (RIDOH)" userId="S::cindy.ariza@health.ri.gov::b39b482e-f9c4-4e40-b527-4b3eb8ef2ab4" providerId="AD" clId="Web-{6BDBC679-C7E1-4CDF-B8CB-81BC1D8B2BDB}" dt="2024-10-08T18:45:14.318" v="3" actId="20577"/>
        <pc:sldMkLst>
          <pc:docMk/>
          <pc:sldMk cId="665142015" sldId="2145706810"/>
        </pc:sldMkLst>
      </pc:sldChg>
    </pc:docChg>
  </pc:docChgLst>
  <pc:docChgLst>
    <pc:chgData name="DeWolf, Breanne (RIDOH)" userId="S::breanne.dewolf@health.ri.gov::f34d082f-5dad-4b1b-86f3-c1997640fedf" providerId="AD" clId="Web-{FD28F639-020D-A236-706D-10E34476B248}"/>
    <pc:docChg chg="mod">
      <pc:chgData name="DeWolf, Breanne (RIDOH)" userId="S::breanne.dewolf@health.ri.gov::f34d082f-5dad-4b1b-86f3-c1997640fedf" providerId="AD" clId="Web-{FD28F639-020D-A236-706D-10E34476B248}" dt="2025-01-09T15:09:51.401" v="0"/>
      <pc:docMkLst>
        <pc:docMk/>
      </pc:docMkLst>
    </pc:docChg>
  </pc:docChgLst>
  <pc:docChgLst>
    <pc:chgData name="Hanson, Erica (RIDOH)" userId="S::erica.hanson@health.ri.gov::9a5987cb-a384-4fc2-8108-188066a50650" providerId="AD" clId="Web-{21D4A746-39FB-239D-34E2-7F31F6AC3206}"/>
    <pc:docChg chg="modSld">
      <pc:chgData name="Hanson, Erica (RIDOH)" userId="S::erica.hanson@health.ri.gov::9a5987cb-a384-4fc2-8108-188066a50650" providerId="AD" clId="Web-{21D4A746-39FB-239D-34E2-7F31F6AC3206}" dt="2025-01-09T18:20:13.362" v="238" actId="20577"/>
      <pc:docMkLst>
        <pc:docMk/>
      </pc:docMkLst>
      <pc:sldChg chg="modSp">
        <pc:chgData name="Hanson, Erica (RIDOH)" userId="S::erica.hanson@health.ri.gov::9a5987cb-a384-4fc2-8108-188066a50650" providerId="AD" clId="Web-{21D4A746-39FB-239D-34E2-7F31F6AC3206}" dt="2025-01-09T18:20:13.362" v="238" actId="20577"/>
        <pc:sldMkLst>
          <pc:docMk/>
          <pc:sldMk cId="3628295679" sldId="2145706759"/>
        </pc:sldMkLst>
        <pc:spChg chg="mod">
          <ac:chgData name="Hanson, Erica (RIDOH)" userId="S::erica.hanson@health.ri.gov::9a5987cb-a384-4fc2-8108-188066a50650" providerId="AD" clId="Web-{21D4A746-39FB-239D-34E2-7F31F6AC3206}" dt="2025-01-09T18:20:13.362" v="238" actId="20577"/>
          <ac:spMkLst>
            <pc:docMk/>
            <pc:sldMk cId="3628295679" sldId="2145706759"/>
            <ac:spMk id="3" creationId="{39E12C0D-2582-C45C-A5DA-34FAE6F1E246}"/>
          </ac:spMkLst>
        </pc:spChg>
      </pc:sldChg>
      <pc:sldChg chg="modSp">
        <pc:chgData name="Hanson, Erica (RIDOH)" userId="S::erica.hanson@health.ri.gov::9a5987cb-a384-4fc2-8108-188066a50650" providerId="AD" clId="Web-{21D4A746-39FB-239D-34E2-7F31F6AC3206}" dt="2025-01-09T18:18:51.689" v="209" actId="20577"/>
        <pc:sldMkLst>
          <pc:docMk/>
          <pc:sldMk cId="1396180954" sldId="2145706814"/>
        </pc:sldMkLst>
        <pc:spChg chg="mod">
          <ac:chgData name="Hanson, Erica (RIDOH)" userId="S::erica.hanson@health.ri.gov::9a5987cb-a384-4fc2-8108-188066a50650" providerId="AD" clId="Web-{21D4A746-39FB-239D-34E2-7F31F6AC3206}" dt="2025-01-09T18:18:09.501" v="192" actId="20577"/>
          <ac:spMkLst>
            <pc:docMk/>
            <pc:sldMk cId="1396180954" sldId="2145706814"/>
            <ac:spMk id="2" creationId="{40018B74-D015-B14E-0ABC-0381E452A4DD}"/>
          </ac:spMkLst>
        </pc:spChg>
        <pc:spChg chg="mod">
          <ac:chgData name="Hanson, Erica (RIDOH)" userId="S::erica.hanson@health.ri.gov::9a5987cb-a384-4fc2-8108-188066a50650" providerId="AD" clId="Web-{21D4A746-39FB-239D-34E2-7F31F6AC3206}" dt="2025-01-09T18:18:51.689" v="209" actId="20577"/>
          <ac:spMkLst>
            <pc:docMk/>
            <pc:sldMk cId="1396180954" sldId="2145706814"/>
            <ac:spMk id="3" creationId="{39E12C0D-2582-C45C-A5DA-34FAE6F1E246}"/>
          </ac:spMkLst>
        </pc:spChg>
      </pc:sldChg>
    </pc:docChg>
  </pc:docChgLst>
  <pc:docChgLst>
    <pc:chgData name="Daylor, Jayne" userId="S::jayne.daylor.ctr@health.ri.gov::c3d0c800-08d7-466a-9640-abd60149717b" providerId="AD" clId="Web-{0F24884E-177D-9936-58FA-A8D5D8D8D94D}"/>
    <pc:docChg chg="modSld">
      <pc:chgData name="Daylor, Jayne" userId="S::jayne.daylor.ctr@health.ri.gov::c3d0c800-08d7-466a-9640-abd60149717b" providerId="AD" clId="Web-{0F24884E-177D-9936-58FA-A8D5D8D8D94D}" dt="2024-05-23T18:54:43.454" v="321" actId="1076"/>
      <pc:docMkLst>
        <pc:docMk/>
      </pc:docMkLst>
      <pc:sldChg chg="modSp">
        <pc:chgData name="Daylor, Jayne" userId="S::jayne.daylor.ctr@health.ri.gov::c3d0c800-08d7-466a-9640-abd60149717b" providerId="AD" clId="Web-{0F24884E-177D-9936-58FA-A8D5D8D8D94D}" dt="2024-05-23T18:19:38.708" v="221" actId="20577"/>
        <pc:sldMkLst>
          <pc:docMk/>
          <pc:sldMk cId="3555166724" sldId="2145706751"/>
        </pc:sldMkLst>
      </pc:sldChg>
      <pc:sldChg chg="addSp delSp modSp mod setBg">
        <pc:chgData name="Daylor, Jayne" userId="S::jayne.daylor.ctr@health.ri.gov::c3d0c800-08d7-466a-9640-abd60149717b" providerId="AD" clId="Web-{0F24884E-177D-9936-58FA-A8D5D8D8D94D}" dt="2024-05-23T18:54:43.454" v="321" actId="1076"/>
        <pc:sldMkLst>
          <pc:docMk/>
          <pc:sldMk cId="1316606967" sldId="2145706769"/>
        </pc:sldMkLst>
      </pc:sldChg>
      <pc:sldChg chg="modSp">
        <pc:chgData name="Daylor, Jayne" userId="S::jayne.daylor.ctr@health.ri.gov::c3d0c800-08d7-466a-9640-abd60149717b" providerId="AD" clId="Web-{0F24884E-177D-9936-58FA-A8D5D8D8D94D}" dt="2024-05-23T18:40:01.290" v="308" actId="14100"/>
        <pc:sldMkLst>
          <pc:docMk/>
          <pc:sldMk cId="503052802" sldId="2145706774"/>
        </pc:sldMkLst>
      </pc:sldChg>
      <pc:sldChg chg="modSp">
        <pc:chgData name="Daylor, Jayne" userId="S::jayne.daylor.ctr@health.ri.gov::c3d0c800-08d7-466a-9640-abd60149717b" providerId="AD" clId="Web-{0F24884E-177D-9936-58FA-A8D5D8D8D94D}" dt="2024-05-23T18:17:06.725" v="131" actId="20577"/>
        <pc:sldMkLst>
          <pc:docMk/>
          <pc:sldMk cId="4147916200" sldId="2145706775"/>
        </pc:sldMkLst>
      </pc:sldChg>
      <pc:sldChg chg="modSp">
        <pc:chgData name="Daylor, Jayne" userId="S::jayne.daylor.ctr@health.ri.gov::c3d0c800-08d7-466a-9640-abd60149717b" providerId="AD" clId="Web-{0F24884E-177D-9936-58FA-A8D5D8D8D94D}" dt="2024-05-23T18:17:15.318" v="148" actId="20577"/>
        <pc:sldMkLst>
          <pc:docMk/>
          <pc:sldMk cId="2440904460" sldId="2145706776"/>
        </pc:sldMkLst>
      </pc:sldChg>
      <pc:sldChg chg="modSp">
        <pc:chgData name="Daylor, Jayne" userId="S::jayne.daylor.ctr@health.ri.gov::c3d0c800-08d7-466a-9640-abd60149717b" providerId="AD" clId="Web-{0F24884E-177D-9936-58FA-A8D5D8D8D94D}" dt="2024-05-23T18:17:29.490" v="170" actId="20577"/>
        <pc:sldMkLst>
          <pc:docMk/>
          <pc:sldMk cId="2361267279" sldId="2145706777"/>
        </pc:sldMkLst>
      </pc:sldChg>
      <pc:sldChg chg="modSp">
        <pc:chgData name="Daylor, Jayne" userId="S::jayne.daylor.ctr@health.ri.gov::c3d0c800-08d7-466a-9640-abd60149717b" providerId="AD" clId="Web-{0F24884E-177D-9936-58FA-A8D5D8D8D94D}" dt="2024-05-23T18:20:22.785" v="228" actId="20577"/>
        <pc:sldMkLst>
          <pc:docMk/>
          <pc:sldMk cId="2634306357" sldId="2145706778"/>
        </pc:sldMkLst>
      </pc:sldChg>
      <pc:sldChg chg="modSp">
        <pc:chgData name="Daylor, Jayne" userId="S::jayne.daylor.ctr@health.ri.gov::c3d0c800-08d7-466a-9640-abd60149717b" providerId="AD" clId="Web-{0F24884E-177D-9936-58FA-A8D5D8D8D94D}" dt="2024-05-23T18:20:33.020" v="235" actId="20577"/>
        <pc:sldMkLst>
          <pc:docMk/>
          <pc:sldMk cId="3806327580" sldId="2145706779"/>
        </pc:sldMkLst>
      </pc:sldChg>
    </pc:docChg>
  </pc:docChgLst>
  <pc:docChgLst>
    <pc:chgData name="Hanson, Erica (RIDOH)" userId="S::erica.hanson@health.ri.gov::9a5987cb-a384-4fc2-8108-188066a50650" providerId="AD" clId="Web-{D91F1652-8DCE-C34C-84D9-2F16488FF1D4}"/>
    <pc:docChg chg="addSld delSld modSld sldOrd">
      <pc:chgData name="Hanson, Erica (RIDOH)" userId="S::erica.hanson@health.ri.gov::9a5987cb-a384-4fc2-8108-188066a50650" providerId="AD" clId="Web-{D91F1652-8DCE-C34C-84D9-2F16488FF1D4}" dt="2024-05-23T16:58:20.922" v="1816"/>
      <pc:docMkLst>
        <pc:docMk/>
      </pc:docMkLst>
      <pc:sldChg chg="addSp delSp modSp">
        <pc:chgData name="Hanson, Erica (RIDOH)" userId="S::erica.hanson@health.ri.gov::9a5987cb-a384-4fc2-8108-188066a50650" providerId="AD" clId="Web-{D91F1652-8DCE-C34C-84D9-2F16488FF1D4}" dt="2024-05-23T16:49:49.630" v="1720" actId="1076"/>
        <pc:sldMkLst>
          <pc:docMk/>
          <pc:sldMk cId="2326687980" sldId="2145706696"/>
        </pc:sldMkLst>
      </pc:sldChg>
      <pc:sldChg chg="modSp">
        <pc:chgData name="Hanson, Erica (RIDOH)" userId="S::erica.hanson@health.ri.gov::9a5987cb-a384-4fc2-8108-188066a50650" providerId="AD" clId="Web-{D91F1652-8DCE-C34C-84D9-2F16488FF1D4}" dt="2024-05-23T16:51:26.504" v="1749" actId="20577"/>
        <pc:sldMkLst>
          <pc:docMk/>
          <pc:sldMk cId="1248788010" sldId="2145706742"/>
        </pc:sldMkLst>
      </pc:sldChg>
      <pc:sldChg chg="addSp delSp modSp del ord">
        <pc:chgData name="Hanson, Erica (RIDOH)" userId="S::erica.hanson@health.ri.gov::9a5987cb-a384-4fc2-8108-188066a50650" providerId="AD" clId="Web-{D91F1652-8DCE-C34C-84D9-2F16488FF1D4}" dt="2024-05-23T15:19:23.292" v="149"/>
        <pc:sldMkLst>
          <pc:docMk/>
          <pc:sldMk cId="3459698571" sldId="2145706744"/>
        </pc:sldMkLst>
      </pc:sldChg>
      <pc:sldChg chg="del">
        <pc:chgData name="Hanson, Erica (RIDOH)" userId="S::erica.hanson@health.ri.gov::9a5987cb-a384-4fc2-8108-188066a50650" providerId="AD" clId="Web-{D91F1652-8DCE-C34C-84D9-2F16488FF1D4}" dt="2024-05-23T16:54:07.081" v="1763"/>
        <pc:sldMkLst>
          <pc:docMk/>
          <pc:sldMk cId="1128892797" sldId="2145706752"/>
        </pc:sldMkLst>
      </pc:sldChg>
      <pc:sldChg chg="ord modNotes">
        <pc:chgData name="Hanson, Erica (RIDOH)" userId="S::erica.hanson@health.ri.gov::9a5987cb-a384-4fc2-8108-188066a50650" providerId="AD" clId="Web-{D91F1652-8DCE-C34C-84D9-2F16488FF1D4}" dt="2024-05-23T16:55:17.315" v="1784"/>
        <pc:sldMkLst>
          <pc:docMk/>
          <pc:sldMk cId="880612341" sldId="2145706753"/>
        </pc:sldMkLst>
      </pc:sldChg>
      <pc:sldChg chg="modSp modNotes">
        <pc:chgData name="Hanson, Erica (RIDOH)" userId="S::erica.hanson@health.ri.gov::9a5987cb-a384-4fc2-8108-188066a50650" providerId="AD" clId="Web-{D91F1652-8DCE-C34C-84D9-2F16488FF1D4}" dt="2024-05-23T16:54:15.143" v="1765" actId="20577"/>
        <pc:sldMkLst>
          <pc:docMk/>
          <pc:sldMk cId="2868283650" sldId="2145706754"/>
        </pc:sldMkLst>
      </pc:sldChg>
      <pc:sldChg chg="modNotes">
        <pc:chgData name="Hanson, Erica (RIDOH)" userId="S::erica.hanson@health.ri.gov::9a5987cb-a384-4fc2-8108-188066a50650" providerId="AD" clId="Web-{D91F1652-8DCE-C34C-84D9-2F16488FF1D4}" dt="2024-05-23T16:58:20.922" v="1816"/>
        <pc:sldMkLst>
          <pc:docMk/>
          <pc:sldMk cId="672077923" sldId="2145706755"/>
        </pc:sldMkLst>
      </pc:sldChg>
      <pc:sldChg chg="delSp modSp modNotes">
        <pc:chgData name="Hanson, Erica (RIDOH)" userId="S::erica.hanson@health.ri.gov::9a5987cb-a384-4fc2-8108-188066a50650" providerId="AD" clId="Web-{D91F1652-8DCE-C34C-84D9-2F16488FF1D4}" dt="2024-05-23T15:41:27.144" v="866" actId="1076"/>
        <pc:sldMkLst>
          <pc:docMk/>
          <pc:sldMk cId="3877668479" sldId="2145706757"/>
        </pc:sldMkLst>
      </pc:sldChg>
      <pc:sldChg chg="modNotes">
        <pc:chgData name="Hanson, Erica (RIDOH)" userId="S::erica.hanson@health.ri.gov::9a5987cb-a384-4fc2-8108-188066a50650" providerId="AD" clId="Web-{D91F1652-8DCE-C34C-84D9-2F16488FF1D4}" dt="2024-05-23T15:51:41.766" v="965"/>
        <pc:sldMkLst>
          <pc:docMk/>
          <pc:sldMk cId="3578114550" sldId="2145706758"/>
        </pc:sldMkLst>
      </pc:sldChg>
      <pc:sldChg chg="modSp">
        <pc:chgData name="Hanson, Erica (RIDOH)" userId="S::erica.hanson@health.ri.gov::9a5987cb-a384-4fc2-8108-188066a50650" providerId="AD" clId="Web-{D91F1652-8DCE-C34C-84D9-2F16488FF1D4}" dt="2024-05-23T16:50:03.724" v="1722" actId="20577"/>
        <pc:sldMkLst>
          <pc:docMk/>
          <pc:sldMk cId="3628295679" sldId="2145706759"/>
        </pc:sldMkLst>
      </pc:sldChg>
      <pc:sldChg chg="delSp modSp add ord replId">
        <pc:chgData name="Hanson, Erica (RIDOH)" userId="S::erica.hanson@health.ri.gov::9a5987cb-a384-4fc2-8108-188066a50650" providerId="AD" clId="Web-{D91F1652-8DCE-C34C-84D9-2F16488FF1D4}" dt="2024-05-23T15:42:00.159" v="870" actId="20577"/>
        <pc:sldMkLst>
          <pc:docMk/>
          <pc:sldMk cId="38030383" sldId="2145706760"/>
        </pc:sldMkLst>
      </pc:sldChg>
      <pc:sldChg chg="modSp add ord replId">
        <pc:chgData name="Hanson, Erica (RIDOH)" userId="S::erica.hanson@health.ri.gov::9a5987cb-a384-4fc2-8108-188066a50650" providerId="AD" clId="Web-{D91F1652-8DCE-C34C-84D9-2F16488FF1D4}" dt="2024-05-23T16:52:14.348" v="1751"/>
        <pc:sldMkLst>
          <pc:docMk/>
          <pc:sldMk cId="3785107127" sldId="2145706761"/>
        </pc:sldMkLst>
      </pc:sldChg>
      <pc:sldChg chg="modSp add ord replId">
        <pc:chgData name="Hanson, Erica (RIDOH)" userId="S::erica.hanson@health.ri.gov::9a5987cb-a384-4fc2-8108-188066a50650" providerId="AD" clId="Web-{D91F1652-8DCE-C34C-84D9-2F16488FF1D4}" dt="2024-05-23T16:52:36.473" v="1752"/>
        <pc:sldMkLst>
          <pc:docMk/>
          <pc:sldMk cId="1329522114" sldId="2145706762"/>
        </pc:sldMkLst>
      </pc:sldChg>
      <pc:sldChg chg="addSp modSp add replId">
        <pc:chgData name="Hanson, Erica (RIDOH)" userId="S::erica.hanson@health.ri.gov::9a5987cb-a384-4fc2-8108-188066a50650" providerId="AD" clId="Web-{D91F1652-8DCE-C34C-84D9-2F16488FF1D4}" dt="2024-05-23T16:31:11.844" v="1514" actId="20577"/>
        <pc:sldMkLst>
          <pc:docMk/>
          <pc:sldMk cId="3490712392" sldId="2145706763"/>
        </pc:sldMkLst>
      </pc:sldChg>
      <pc:sldChg chg="add ord replId">
        <pc:chgData name="Hanson, Erica (RIDOH)" userId="S::erica.hanson@health.ri.gov::9a5987cb-a384-4fc2-8108-188066a50650" providerId="AD" clId="Web-{D91F1652-8DCE-C34C-84D9-2F16488FF1D4}" dt="2024-05-23T16:51:33.301" v="1750"/>
        <pc:sldMkLst>
          <pc:docMk/>
          <pc:sldMk cId="3800926940" sldId="2145706764"/>
        </pc:sldMkLst>
      </pc:sldChg>
      <pc:sldChg chg="modSp add ord replId">
        <pc:chgData name="Hanson, Erica (RIDOH)" userId="S::erica.hanson@health.ri.gov::9a5987cb-a384-4fc2-8108-188066a50650" providerId="AD" clId="Web-{D91F1652-8DCE-C34C-84D9-2F16488FF1D4}" dt="2024-05-23T16:53:16.394" v="1760" actId="20577"/>
        <pc:sldMkLst>
          <pc:docMk/>
          <pc:sldMk cId="26155696" sldId="2145706765"/>
        </pc:sldMkLst>
      </pc:sldChg>
      <pc:sldChg chg="delSp modSp add replId">
        <pc:chgData name="Hanson, Erica (RIDOH)" userId="S::erica.hanson@health.ri.gov::9a5987cb-a384-4fc2-8108-188066a50650" providerId="AD" clId="Web-{D91F1652-8DCE-C34C-84D9-2F16488FF1D4}" dt="2024-05-23T15:56:16.014" v="1266" actId="20577"/>
        <pc:sldMkLst>
          <pc:docMk/>
          <pc:sldMk cId="258370329" sldId="2145706766"/>
        </pc:sldMkLst>
      </pc:sldChg>
      <pc:sldChg chg="modSp add ord replId">
        <pc:chgData name="Hanson, Erica (RIDOH)" userId="S::erica.hanson@health.ri.gov::9a5987cb-a384-4fc2-8108-188066a50650" providerId="AD" clId="Web-{D91F1652-8DCE-C34C-84D9-2F16488FF1D4}" dt="2024-05-23T16:52:40.754" v="1753"/>
        <pc:sldMkLst>
          <pc:docMk/>
          <pc:sldMk cId="2300812564" sldId="2145706767"/>
        </pc:sldMkLst>
      </pc:sldChg>
      <pc:sldChg chg="addSp modSp add ord replId">
        <pc:chgData name="Hanson, Erica (RIDOH)" userId="S::erica.hanson@health.ri.gov::9a5987cb-a384-4fc2-8108-188066a50650" providerId="AD" clId="Web-{D91F1652-8DCE-C34C-84D9-2F16488FF1D4}" dt="2024-05-23T16:47:36.554" v="1694" actId="1076"/>
        <pc:sldMkLst>
          <pc:docMk/>
          <pc:sldMk cId="1228714137" sldId="2145706768"/>
        </pc:sldMkLst>
      </pc:sldChg>
    </pc:docChg>
  </pc:docChgLst>
  <pc:docChgLst>
    <pc:chgData name="DeWolf, Breanne (RIDOH)" userId="f34d082f-5dad-4b1b-86f3-c1997640fedf" providerId="ADAL" clId="{CB1672F7-477C-49F8-A87C-C084CAA69E37}"/>
    <pc:docChg chg="undo custSel addSld delSld modSld sldOrd">
      <pc:chgData name="DeWolf, Breanne (RIDOH)" userId="f34d082f-5dad-4b1b-86f3-c1997640fedf" providerId="ADAL" clId="{CB1672F7-477C-49F8-A87C-C084CAA69E37}" dt="2024-06-05T17:46:52.949" v="2961"/>
      <pc:docMkLst>
        <pc:docMk/>
      </pc:docMkLst>
      <pc:sldChg chg="modSp add del mod">
        <pc:chgData name="DeWolf, Breanne (RIDOH)" userId="f34d082f-5dad-4b1b-86f3-c1997640fedf" providerId="ADAL" clId="{CB1672F7-477C-49F8-A87C-C084CAA69E37}" dt="2024-05-30T17:34:30.135" v="2165" actId="2696"/>
        <pc:sldMkLst>
          <pc:docMk/>
          <pc:sldMk cId="318624741" sldId="260"/>
        </pc:sldMkLst>
      </pc:sldChg>
      <pc:sldChg chg="del">
        <pc:chgData name="DeWolf, Breanne (RIDOH)" userId="f34d082f-5dad-4b1b-86f3-c1997640fedf" providerId="ADAL" clId="{CB1672F7-477C-49F8-A87C-C084CAA69E37}" dt="2024-05-29T12:42:13.486" v="1265" actId="2696"/>
        <pc:sldMkLst>
          <pc:docMk/>
          <pc:sldMk cId="2326687980" sldId="2145706696"/>
        </pc:sldMkLst>
      </pc:sldChg>
      <pc:sldChg chg="modSp mod ord">
        <pc:chgData name="DeWolf, Breanne (RIDOH)" userId="f34d082f-5dad-4b1b-86f3-c1997640fedf" providerId="ADAL" clId="{CB1672F7-477C-49F8-A87C-C084CAA69E37}" dt="2024-05-29T13:36:46.892" v="1615"/>
        <pc:sldMkLst>
          <pc:docMk/>
          <pc:sldMk cId="1248788010" sldId="2145706742"/>
        </pc:sldMkLst>
      </pc:sldChg>
      <pc:sldChg chg="del">
        <pc:chgData name="DeWolf, Breanne (RIDOH)" userId="f34d082f-5dad-4b1b-86f3-c1997640fedf" providerId="ADAL" clId="{CB1672F7-477C-49F8-A87C-C084CAA69E37}" dt="2024-05-31T14:59:07.385" v="2333" actId="47"/>
        <pc:sldMkLst>
          <pc:docMk/>
          <pc:sldMk cId="4260885779" sldId="2145706747"/>
        </pc:sldMkLst>
      </pc:sldChg>
      <pc:sldChg chg="del">
        <pc:chgData name="DeWolf, Breanne (RIDOH)" userId="f34d082f-5dad-4b1b-86f3-c1997640fedf" providerId="ADAL" clId="{CB1672F7-477C-49F8-A87C-C084CAA69E37}" dt="2024-05-31T14:59:07.385" v="2333" actId="47"/>
        <pc:sldMkLst>
          <pc:docMk/>
          <pc:sldMk cId="364249446" sldId="2145706749"/>
        </pc:sldMkLst>
      </pc:sldChg>
      <pc:sldChg chg="del">
        <pc:chgData name="DeWolf, Breanne (RIDOH)" userId="f34d082f-5dad-4b1b-86f3-c1997640fedf" providerId="ADAL" clId="{CB1672F7-477C-49F8-A87C-C084CAA69E37}" dt="2024-05-31T14:59:07.385" v="2333" actId="47"/>
        <pc:sldMkLst>
          <pc:docMk/>
          <pc:sldMk cId="2199076180" sldId="2145706750"/>
        </pc:sldMkLst>
      </pc:sldChg>
      <pc:sldChg chg="addSp delSp modSp mod ord">
        <pc:chgData name="DeWolf, Breanne (RIDOH)" userId="f34d082f-5dad-4b1b-86f3-c1997640fedf" providerId="ADAL" clId="{CB1672F7-477C-49F8-A87C-C084CAA69E37}" dt="2024-05-29T13:33:41.228" v="1481"/>
        <pc:sldMkLst>
          <pc:docMk/>
          <pc:sldMk cId="3555166724" sldId="2145706751"/>
        </pc:sldMkLst>
      </pc:sldChg>
      <pc:sldChg chg="modSp mod ord">
        <pc:chgData name="DeWolf, Breanne (RIDOH)" userId="f34d082f-5dad-4b1b-86f3-c1997640fedf" providerId="ADAL" clId="{CB1672F7-477C-49F8-A87C-C084CAA69E37}" dt="2024-05-29T13:36:46.892" v="1615"/>
        <pc:sldMkLst>
          <pc:docMk/>
          <pc:sldMk cId="880612341" sldId="2145706753"/>
        </pc:sldMkLst>
      </pc:sldChg>
      <pc:sldChg chg="modSp mod ord modNotesTx">
        <pc:chgData name="DeWolf, Breanne (RIDOH)" userId="f34d082f-5dad-4b1b-86f3-c1997640fedf" providerId="ADAL" clId="{CB1672F7-477C-49F8-A87C-C084CAA69E37}" dt="2024-05-29T13:43:53.423" v="1905" actId="20577"/>
        <pc:sldMkLst>
          <pc:docMk/>
          <pc:sldMk cId="2868283650" sldId="2145706754"/>
        </pc:sldMkLst>
      </pc:sldChg>
      <pc:sldChg chg="modSp mod ord addCm">
        <pc:chgData name="DeWolf, Breanne (RIDOH)" userId="f34d082f-5dad-4b1b-86f3-c1997640fedf" providerId="ADAL" clId="{CB1672F7-477C-49F8-A87C-C084CAA69E37}" dt="2024-05-29T13:36:46.892" v="1615"/>
        <pc:sldMkLst>
          <pc:docMk/>
          <pc:sldMk cId="672077923" sldId="214570675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Wolf, Breanne (RIDOH)" userId="f34d082f-5dad-4b1b-86f3-c1997640fedf" providerId="ADAL" clId="{CB1672F7-477C-49F8-A87C-C084CAA69E37}" dt="2024-05-29T12:50:40.688" v="1435"/>
              <pc2:cmMkLst xmlns:pc2="http://schemas.microsoft.com/office/powerpoint/2019/9/main/command">
                <pc:docMk/>
                <pc:sldMk cId="672077923" sldId="2145706755"/>
                <pc2:cmMk id="{05421BCD-420A-4DBE-9F8B-657E4166A78B}"/>
              </pc2:cmMkLst>
            </pc226:cmChg>
          </p:ext>
        </pc:extLst>
      </pc:sldChg>
      <pc:sldChg chg="modSp mod ord">
        <pc:chgData name="DeWolf, Breanne (RIDOH)" userId="f34d082f-5dad-4b1b-86f3-c1997640fedf" providerId="ADAL" clId="{CB1672F7-477C-49F8-A87C-C084CAA69E37}" dt="2024-05-29T13:36:46.892" v="1615"/>
        <pc:sldMkLst>
          <pc:docMk/>
          <pc:sldMk cId="1711818665" sldId="2145706756"/>
        </pc:sldMkLst>
      </pc:sldChg>
      <pc:sldChg chg="ord">
        <pc:chgData name="DeWolf, Breanne (RIDOH)" userId="f34d082f-5dad-4b1b-86f3-c1997640fedf" providerId="ADAL" clId="{CB1672F7-477C-49F8-A87C-C084CAA69E37}" dt="2024-05-29T13:36:46.892" v="1615"/>
        <pc:sldMkLst>
          <pc:docMk/>
          <pc:sldMk cId="3877668479" sldId="2145706757"/>
        </pc:sldMkLst>
      </pc:sldChg>
      <pc:sldChg chg="ord">
        <pc:chgData name="DeWolf, Breanne (RIDOH)" userId="f34d082f-5dad-4b1b-86f3-c1997640fedf" providerId="ADAL" clId="{CB1672F7-477C-49F8-A87C-C084CAA69E37}" dt="2024-05-29T13:36:46.892" v="1615"/>
        <pc:sldMkLst>
          <pc:docMk/>
          <pc:sldMk cId="3578114550" sldId="2145706758"/>
        </pc:sldMkLst>
      </pc:sldChg>
      <pc:sldChg chg="modSp mod ord">
        <pc:chgData name="DeWolf, Breanne (RIDOH)" userId="f34d082f-5dad-4b1b-86f3-c1997640fedf" providerId="ADAL" clId="{CB1672F7-477C-49F8-A87C-C084CAA69E37}" dt="2024-05-29T14:33:37.060" v="1992" actId="255"/>
        <pc:sldMkLst>
          <pc:docMk/>
          <pc:sldMk cId="3628295679" sldId="2145706759"/>
        </pc:sldMkLst>
      </pc:sldChg>
      <pc:sldChg chg="modSp mod ord">
        <pc:chgData name="DeWolf, Breanne (RIDOH)" userId="f34d082f-5dad-4b1b-86f3-c1997640fedf" providerId="ADAL" clId="{CB1672F7-477C-49F8-A87C-C084CAA69E37}" dt="2024-05-29T13:44:43.057" v="1908" actId="20577"/>
        <pc:sldMkLst>
          <pc:docMk/>
          <pc:sldMk cId="38030383" sldId="2145706760"/>
        </pc:sldMkLst>
      </pc:sldChg>
      <pc:sldChg chg="modSp mod ord">
        <pc:chgData name="DeWolf, Breanne (RIDOH)" userId="f34d082f-5dad-4b1b-86f3-c1997640fedf" providerId="ADAL" clId="{CB1672F7-477C-49F8-A87C-C084CAA69E37}" dt="2024-05-29T14:35:58.905" v="1995" actId="1076"/>
        <pc:sldMkLst>
          <pc:docMk/>
          <pc:sldMk cId="1329522114" sldId="2145706762"/>
        </pc:sldMkLst>
      </pc:sldChg>
      <pc:sldChg chg="modSp mod ord">
        <pc:chgData name="DeWolf, Breanne (RIDOH)" userId="f34d082f-5dad-4b1b-86f3-c1997640fedf" providerId="ADAL" clId="{CB1672F7-477C-49F8-A87C-C084CAA69E37}" dt="2024-05-29T13:36:46.892" v="1615"/>
        <pc:sldMkLst>
          <pc:docMk/>
          <pc:sldMk cId="3490712392" sldId="2145706763"/>
        </pc:sldMkLst>
      </pc:sldChg>
      <pc:sldChg chg="modSp mod ord">
        <pc:chgData name="DeWolf, Breanne (RIDOH)" userId="f34d082f-5dad-4b1b-86f3-c1997640fedf" providerId="ADAL" clId="{CB1672F7-477C-49F8-A87C-C084CAA69E37}" dt="2024-05-29T13:36:46.892" v="1615"/>
        <pc:sldMkLst>
          <pc:docMk/>
          <pc:sldMk cId="3800926940" sldId="2145706764"/>
        </pc:sldMkLst>
      </pc:sldChg>
      <pc:sldChg chg="modSp mod ord">
        <pc:chgData name="DeWolf, Breanne (RIDOH)" userId="f34d082f-5dad-4b1b-86f3-c1997640fedf" providerId="ADAL" clId="{CB1672F7-477C-49F8-A87C-C084CAA69E37}" dt="2024-05-29T13:36:46.892" v="1615"/>
        <pc:sldMkLst>
          <pc:docMk/>
          <pc:sldMk cId="26155696" sldId="2145706765"/>
        </pc:sldMkLst>
      </pc:sldChg>
      <pc:sldChg chg="modSp mod ord">
        <pc:chgData name="DeWolf, Breanne (RIDOH)" userId="f34d082f-5dad-4b1b-86f3-c1997640fedf" providerId="ADAL" clId="{CB1672F7-477C-49F8-A87C-C084CAA69E37}" dt="2024-05-31T17:17:07.330" v="2861" actId="1076"/>
        <pc:sldMkLst>
          <pc:docMk/>
          <pc:sldMk cId="258370329" sldId="2145706766"/>
        </pc:sldMkLst>
      </pc:sldChg>
      <pc:sldChg chg="modSp mod ord">
        <pc:chgData name="DeWolf, Breanne (RIDOH)" userId="f34d082f-5dad-4b1b-86f3-c1997640fedf" providerId="ADAL" clId="{CB1672F7-477C-49F8-A87C-C084CAA69E37}" dt="2024-05-29T14:34:40.077" v="1993" actId="1076"/>
        <pc:sldMkLst>
          <pc:docMk/>
          <pc:sldMk cId="2300812564" sldId="2145706767"/>
        </pc:sldMkLst>
      </pc:sldChg>
      <pc:sldChg chg="modSp mod ord">
        <pc:chgData name="DeWolf, Breanne (RIDOH)" userId="f34d082f-5dad-4b1b-86f3-c1997640fedf" providerId="ADAL" clId="{CB1672F7-477C-49F8-A87C-C084CAA69E37}" dt="2024-05-31T14:43:06.101" v="2330" actId="14"/>
        <pc:sldMkLst>
          <pc:docMk/>
          <pc:sldMk cId="1228714137" sldId="2145706768"/>
        </pc:sldMkLst>
      </pc:sldChg>
      <pc:sldChg chg="modSp mod ord">
        <pc:chgData name="DeWolf, Breanne (RIDOH)" userId="f34d082f-5dad-4b1b-86f3-c1997640fedf" providerId="ADAL" clId="{CB1672F7-477C-49F8-A87C-C084CAA69E37}" dt="2024-05-29T14:37:35.384" v="1998" actId="255"/>
        <pc:sldMkLst>
          <pc:docMk/>
          <pc:sldMk cId="1316606967" sldId="2145706769"/>
        </pc:sldMkLst>
      </pc:sldChg>
      <pc:sldChg chg="addSp delSp modSp add mod ord delCm modCm modNotesTx">
        <pc:chgData name="DeWolf, Breanne (RIDOH)" userId="f34d082f-5dad-4b1b-86f3-c1997640fedf" providerId="ADAL" clId="{CB1672F7-477C-49F8-A87C-C084CAA69E37}" dt="2024-06-03T14:35:17.411" v="2890"/>
        <pc:sldMkLst>
          <pc:docMk/>
          <pc:sldMk cId="2652596070" sldId="214570677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Wolf, Breanne (RIDOH)" userId="f34d082f-5dad-4b1b-86f3-c1997640fedf" providerId="ADAL" clId="{CB1672F7-477C-49F8-A87C-C084CAA69E37}" dt="2024-06-03T14:35:17.411" v="2890"/>
              <pc2:cmMkLst xmlns:pc2="http://schemas.microsoft.com/office/powerpoint/2019/9/main/command">
                <pc:docMk/>
                <pc:sldMk cId="2652596070" sldId="2145706770"/>
                <pc2:cmMk id="{C50BE289-2A0E-4C36-B80C-E18FD68D7705}"/>
              </pc2:cmMkLst>
            </pc226:cmChg>
          </p:ext>
        </pc:extLst>
      </pc:sldChg>
      <pc:sldChg chg="new del">
        <pc:chgData name="DeWolf, Breanne (RIDOH)" userId="f34d082f-5dad-4b1b-86f3-c1997640fedf" providerId="ADAL" clId="{CB1672F7-477C-49F8-A87C-C084CAA69E37}" dt="2024-05-23T17:23:36.639" v="57" actId="2696"/>
        <pc:sldMkLst>
          <pc:docMk/>
          <pc:sldMk cId="113734758" sldId="2145706771"/>
        </pc:sldMkLst>
      </pc:sldChg>
      <pc:sldChg chg="addSp delSp modSp new mod ord">
        <pc:chgData name="DeWolf, Breanne (RIDOH)" userId="f34d082f-5dad-4b1b-86f3-c1997640fedf" providerId="ADAL" clId="{CB1672F7-477C-49F8-A87C-C084CAA69E37}" dt="2024-05-29T13:36:46.892" v="1615"/>
        <pc:sldMkLst>
          <pc:docMk/>
          <pc:sldMk cId="1466857657" sldId="2145706771"/>
        </pc:sldMkLst>
      </pc:sldChg>
      <pc:sldChg chg="modSp new del mod ord">
        <pc:chgData name="DeWolf, Breanne (RIDOH)" userId="f34d082f-5dad-4b1b-86f3-c1997640fedf" providerId="ADAL" clId="{CB1672F7-477C-49F8-A87C-C084CAA69E37}" dt="2024-05-28T14:42:22.380" v="615" actId="47"/>
        <pc:sldMkLst>
          <pc:docMk/>
          <pc:sldMk cId="575604456" sldId="2145706772"/>
        </pc:sldMkLst>
      </pc:sldChg>
      <pc:sldChg chg="modSp add mod ord addCm delCm">
        <pc:chgData name="DeWolf, Breanne (RIDOH)" userId="f34d082f-5dad-4b1b-86f3-c1997640fedf" providerId="ADAL" clId="{CB1672F7-477C-49F8-A87C-C084CAA69E37}" dt="2024-05-31T14:30:23.083" v="2186"/>
        <pc:sldMkLst>
          <pc:docMk/>
          <pc:sldMk cId="4051966815" sldId="21457067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Wolf, Breanne (RIDOH)" userId="f34d082f-5dad-4b1b-86f3-c1997640fedf" providerId="ADAL" clId="{CB1672F7-477C-49F8-A87C-C084CAA69E37}" dt="2024-05-31T14:30:23.083" v="2186"/>
              <pc2:cmMkLst xmlns:pc2="http://schemas.microsoft.com/office/powerpoint/2019/9/main/command">
                <pc:docMk/>
                <pc:sldMk cId="4051966815" sldId="2145706773"/>
                <pc2:cmMk id="{381F99EF-D5BF-4336-8E84-FC1B6490F151}"/>
              </pc2:cmMkLst>
            </pc226:cmChg>
          </p:ext>
        </pc:extLst>
      </pc:sldChg>
      <pc:sldChg chg="modSp mod ord">
        <pc:chgData name="DeWolf, Breanne (RIDOH)" userId="f34d082f-5dad-4b1b-86f3-c1997640fedf" providerId="ADAL" clId="{CB1672F7-477C-49F8-A87C-C084CAA69E37}" dt="2024-06-03T14:53:39.266" v="2940" actId="255"/>
        <pc:sldMkLst>
          <pc:docMk/>
          <pc:sldMk cId="503052802" sldId="2145706774"/>
        </pc:sldMkLst>
      </pc:sldChg>
      <pc:sldChg chg="addSp delSp modSp add mod ord">
        <pc:chgData name="DeWolf, Breanne (RIDOH)" userId="f34d082f-5dad-4b1b-86f3-c1997640fedf" providerId="ADAL" clId="{CB1672F7-477C-49F8-A87C-C084CAA69E37}" dt="2024-05-29T13:33:41.228" v="1481"/>
        <pc:sldMkLst>
          <pc:docMk/>
          <pc:sldMk cId="4147916200" sldId="2145706775"/>
        </pc:sldMkLst>
      </pc:sldChg>
      <pc:sldChg chg="addSp delSp modSp add mod ord">
        <pc:chgData name="DeWolf, Breanne (RIDOH)" userId="f34d082f-5dad-4b1b-86f3-c1997640fedf" providerId="ADAL" clId="{CB1672F7-477C-49F8-A87C-C084CAA69E37}" dt="2024-05-29T13:33:41.228" v="1481"/>
        <pc:sldMkLst>
          <pc:docMk/>
          <pc:sldMk cId="2440904460" sldId="2145706776"/>
        </pc:sldMkLst>
      </pc:sldChg>
      <pc:sldChg chg="addSp delSp add mod ord">
        <pc:chgData name="DeWolf, Breanne (RIDOH)" userId="f34d082f-5dad-4b1b-86f3-c1997640fedf" providerId="ADAL" clId="{CB1672F7-477C-49F8-A87C-C084CAA69E37}" dt="2024-05-29T13:33:41.228" v="1481"/>
        <pc:sldMkLst>
          <pc:docMk/>
          <pc:sldMk cId="2361267279" sldId="2145706777"/>
        </pc:sldMkLst>
      </pc:sldChg>
      <pc:sldChg chg="addSp delSp modSp add mod ord">
        <pc:chgData name="DeWolf, Breanne (RIDOH)" userId="f34d082f-5dad-4b1b-86f3-c1997640fedf" providerId="ADAL" clId="{CB1672F7-477C-49F8-A87C-C084CAA69E37}" dt="2024-05-31T14:44:24.321" v="2332"/>
        <pc:sldMkLst>
          <pc:docMk/>
          <pc:sldMk cId="2634306357" sldId="2145706778"/>
        </pc:sldMkLst>
      </pc:sldChg>
      <pc:sldChg chg="addSp delSp modSp add mod ord">
        <pc:chgData name="DeWolf, Breanne (RIDOH)" userId="f34d082f-5dad-4b1b-86f3-c1997640fedf" providerId="ADAL" clId="{CB1672F7-477C-49F8-A87C-C084CAA69E37}" dt="2024-05-29T13:45:21.271" v="1919" actId="5793"/>
        <pc:sldMkLst>
          <pc:docMk/>
          <pc:sldMk cId="3806327580" sldId="2145706779"/>
        </pc:sldMkLst>
      </pc:sldChg>
      <pc:sldChg chg="ord">
        <pc:chgData name="DeWolf, Breanne (RIDOH)" userId="f34d082f-5dad-4b1b-86f3-c1997640fedf" providerId="ADAL" clId="{CB1672F7-477C-49F8-A87C-C084CAA69E37}" dt="2024-05-29T13:36:46.892" v="1615"/>
        <pc:sldMkLst>
          <pc:docMk/>
          <pc:sldMk cId="3424188883" sldId="2145706780"/>
        </pc:sldMkLst>
      </pc:sldChg>
      <pc:sldChg chg="addSp delSp modSp mod ord">
        <pc:chgData name="DeWolf, Breanne (RIDOH)" userId="f34d082f-5dad-4b1b-86f3-c1997640fedf" providerId="ADAL" clId="{CB1672F7-477C-49F8-A87C-C084CAA69E37}" dt="2024-05-29T14:41:32.321" v="2006" actId="1076"/>
        <pc:sldMkLst>
          <pc:docMk/>
          <pc:sldMk cId="3896290217" sldId="2145706781"/>
        </pc:sldMkLst>
      </pc:sldChg>
      <pc:sldChg chg="addSp delSp modSp mod ord">
        <pc:chgData name="DeWolf, Breanne (RIDOH)" userId="f34d082f-5dad-4b1b-86f3-c1997640fedf" providerId="ADAL" clId="{CB1672F7-477C-49F8-A87C-C084CAA69E37}" dt="2024-05-29T14:40:33.973" v="2000" actId="14"/>
        <pc:sldMkLst>
          <pc:docMk/>
          <pc:sldMk cId="1374258247" sldId="2145706782"/>
        </pc:sldMkLst>
      </pc:sldChg>
      <pc:sldChg chg="new del">
        <pc:chgData name="DeWolf, Breanne (RIDOH)" userId="f34d082f-5dad-4b1b-86f3-c1997640fedf" providerId="ADAL" clId="{CB1672F7-477C-49F8-A87C-C084CAA69E37}" dt="2024-05-28T12:51:00.465" v="204" actId="2696"/>
        <pc:sldMkLst>
          <pc:docMk/>
          <pc:sldMk cId="2661498229" sldId="2145706782"/>
        </pc:sldMkLst>
      </pc:sldChg>
      <pc:sldChg chg="addSp delSp modSp add mod ord">
        <pc:chgData name="DeWolf, Breanne (RIDOH)" userId="f34d082f-5dad-4b1b-86f3-c1997640fedf" providerId="ADAL" clId="{CB1672F7-477C-49F8-A87C-C084CAA69E37}" dt="2024-05-29T12:33:18.977" v="951"/>
        <pc:sldMkLst>
          <pc:docMk/>
          <pc:sldMk cId="2747282993" sldId="2145706783"/>
        </pc:sldMkLst>
      </pc:sldChg>
      <pc:sldChg chg="addSp delSp modSp add mod ord setBg">
        <pc:chgData name="DeWolf, Breanne (RIDOH)" userId="f34d082f-5dad-4b1b-86f3-c1997640fedf" providerId="ADAL" clId="{CB1672F7-477C-49F8-A87C-C084CAA69E37}" dt="2024-05-31T16:36:11.791" v="2402" actId="1076"/>
        <pc:sldMkLst>
          <pc:docMk/>
          <pc:sldMk cId="1352483243" sldId="2145706784"/>
        </pc:sldMkLst>
      </pc:sldChg>
      <pc:sldChg chg="delSp modSp add mod ord">
        <pc:chgData name="DeWolf, Breanne (RIDOH)" userId="f34d082f-5dad-4b1b-86f3-c1997640fedf" providerId="ADAL" clId="{CB1672F7-477C-49F8-A87C-C084CAA69E37}" dt="2024-06-03T15:21:41.407" v="2959" actId="11"/>
        <pc:sldMkLst>
          <pc:docMk/>
          <pc:sldMk cId="1740539607" sldId="2145706785"/>
        </pc:sldMkLst>
      </pc:sldChg>
      <pc:sldChg chg="addSp modSp add mod ord">
        <pc:chgData name="DeWolf, Breanne (RIDOH)" userId="f34d082f-5dad-4b1b-86f3-c1997640fedf" providerId="ADAL" clId="{CB1672F7-477C-49F8-A87C-C084CAA69E37}" dt="2024-05-29T13:32:54.767" v="1477"/>
        <pc:sldMkLst>
          <pc:docMk/>
          <pc:sldMk cId="1986996426" sldId="2145706786"/>
        </pc:sldMkLst>
      </pc:sldChg>
      <pc:sldChg chg="addSp delSp modSp add mod ord">
        <pc:chgData name="DeWolf, Breanne (RIDOH)" userId="f34d082f-5dad-4b1b-86f3-c1997640fedf" providerId="ADAL" clId="{CB1672F7-477C-49F8-A87C-C084CAA69E37}" dt="2024-05-29T13:33:08.200" v="1479"/>
        <pc:sldMkLst>
          <pc:docMk/>
          <pc:sldMk cId="3626773849" sldId="2145706787"/>
        </pc:sldMkLst>
      </pc:sldChg>
      <pc:sldChg chg="modSp add del mod ord">
        <pc:chgData name="DeWolf, Breanne (RIDOH)" userId="f34d082f-5dad-4b1b-86f3-c1997640fedf" providerId="ADAL" clId="{CB1672F7-477C-49F8-A87C-C084CAA69E37}" dt="2024-05-29T14:32:35.538" v="1989" actId="47"/>
        <pc:sldMkLst>
          <pc:docMk/>
          <pc:sldMk cId="1381388888" sldId="2145706788"/>
        </pc:sldMkLst>
      </pc:sldChg>
      <pc:sldChg chg="addSp delSp modSp add del mod ord">
        <pc:chgData name="DeWolf, Breanne (RIDOH)" userId="f34d082f-5dad-4b1b-86f3-c1997640fedf" providerId="ADAL" clId="{CB1672F7-477C-49F8-A87C-C084CAA69E37}" dt="2024-05-29T12:36:05.699" v="1039" actId="2696"/>
        <pc:sldMkLst>
          <pc:docMk/>
          <pc:sldMk cId="3489771860" sldId="2145706789"/>
        </pc:sldMkLst>
      </pc:sldChg>
      <pc:sldChg chg="addSp delSp modSp add mod ord addCm delCm">
        <pc:chgData name="DeWolf, Breanne (RIDOH)" userId="f34d082f-5dad-4b1b-86f3-c1997640fedf" providerId="ADAL" clId="{CB1672F7-477C-49F8-A87C-C084CAA69E37}" dt="2024-05-29T14:32:26.581" v="1988"/>
        <pc:sldMkLst>
          <pc:docMk/>
          <pc:sldMk cId="797222" sldId="214570679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Wolf, Breanne (RIDOH)" userId="f34d082f-5dad-4b1b-86f3-c1997640fedf" providerId="ADAL" clId="{CB1672F7-477C-49F8-A87C-C084CAA69E37}" dt="2024-05-29T14:32:26.581" v="1988"/>
              <pc2:cmMkLst xmlns:pc2="http://schemas.microsoft.com/office/powerpoint/2019/9/main/command">
                <pc:docMk/>
                <pc:sldMk cId="797222" sldId="2145706790"/>
                <pc2:cmMk id="{D1B15482-3AE0-4A1B-92D6-19C052088B6F}"/>
              </pc2:cmMkLst>
            </pc226:cmChg>
          </p:ext>
        </pc:extLst>
      </pc:sldChg>
      <pc:sldChg chg="addSp delSp modSp add mod ord">
        <pc:chgData name="DeWolf, Breanne (RIDOH)" userId="f34d082f-5dad-4b1b-86f3-c1997640fedf" providerId="ADAL" clId="{CB1672F7-477C-49F8-A87C-C084CAA69E37}" dt="2024-05-29T13:35:49.074" v="1611" actId="20577"/>
        <pc:sldMkLst>
          <pc:docMk/>
          <pc:sldMk cId="3220753327" sldId="2145706791"/>
        </pc:sldMkLst>
      </pc:sldChg>
      <pc:sldChg chg="modSp add del mod">
        <pc:chgData name="DeWolf, Breanne (RIDOH)" userId="f34d082f-5dad-4b1b-86f3-c1997640fedf" providerId="ADAL" clId="{CB1672F7-477C-49F8-A87C-C084CAA69E37}" dt="2024-05-29T13:41:53.062" v="1671" actId="47"/>
        <pc:sldMkLst>
          <pc:docMk/>
          <pc:sldMk cId="3222509210" sldId="2145706792"/>
        </pc:sldMkLst>
      </pc:sldChg>
      <pc:sldChg chg="delSp modSp add mod">
        <pc:chgData name="DeWolf, Breanne (RIDOH)" userId="f34d082f-5dad-4b1b-86f3-c1997640fedf" providerId="ADAL" clId="{CB1672F7-477C-49F8-A87C-C084CAA69E37}" dt="2024-05-31T14:59:32.904" v="2401" actId="20577"/>
        <pc:sldMkLst>
          <pc:docMk/>
          <pc:sldMk cId="2708674104" sldId="2145706793"/>
        </pc:sldMkLst>
      </pc:sldChg>
      <pc:sldChg chg="delSp modSp add del mod">
        <pc:chgData name="DeWolf, Breanne (RIDOH)" userId="f34d082f-5dad-4b1b-86f3-c1997640fedf" providerId="ADAL" clId="{CB1672F7-477C-49F8-A87C-C084CAA69E37}" dt="2024-05-29T14:44:02.162" v="2037" actId="47"/>
        <pc:sldMkLst>
          <pc:docMk/>
          <pc:sldMk cId="91449320" sldId="2145706794"/>
        </pc:sldMkLst>
      </pc:sldChg>
      <pc:sldChg chg="delSp modSp add mod ord">
        <pc:chgData name="DeWolf, Breanne (RIDOH)" userId="f34d082f-5dad-4b1b-86f3-c1997640fedf" providerId="ADAL" clId="{CB1672F7-477C-49F8-A87C-C084CAA69E37}" dt="2024-05-30T17:22:54.477" v="2051" actId="255"/>
        <pc:sldMkLst>
          <pc:docMk/>
          <pc:sldMk cId="623639644" sldId="2145706794"/>
        </pc:sldMkLst>
      </pc:sldChg>
      <pc:sldChg chg="modSp add mod">
        <pc:chgData name="DeWolf, Breanne (RIDOH)" userId="f34d082f-5dad-4b1b-86f3-c1997640fedf" providerId="ADAL" clId="{CB1672F7-477C-49F8-A87C-C084CAA69E37}" dt="2024-05-31T14:35:59.725" v="2329" actId="1076"/>
        <pc:sldMkLst>
          <pc:docMk/>
          <pc:sldMk cId="1794036393" sldId="2145706795"/>
        </pc:sldMkLst>
      </pc:sldChg>
      <pc:sldChg chg="add del">
        <pc:chgData name="DeWolf, Breanne (RIDOH)" userId="f34d082f-5dad-4b1b-86f3-c1997640fedf" providerId="ADAL" clId="{CB1672F7-477C-49F8-A87C-C084CAA69E37}" dt="2024-05-29T14:44:02.162" v="2037" actId="47"/>
        <pc:sldMkLst>
          <pc:docMk/>
          <pc:sldMk cId="2623671186" sldId="2145706795"/>
        </pc:sldMkLst>
      </pc:sldChg>
      <pc:sldChg chg="add del">
        <pc:chgData name="DeWolf, Breanne (RIDOH)" userId="f34d082f-5dad-4b1b-86f3-c1997640fedf" providerId="ADAL" clId="{CB1672F7-477C-49F8-A87C-C084CAA69E37}" dt="2024-05-29T14:44:02.162" v="2037" actId="47"/>
        <pc:sldMkLst>
          <pc:docMk/>
          <pc:sldMk cId="584058521" sldId="2145706796"/>
        </pc:sldMkLst>
      </pc:sldChg>
      <pc:sldChg chg="modSp add mod">
        <pc:chgData name="DeWolf, Breanne (RIDOH)" userId="f34d082f-5dad-4b1b-86f3-c1997640fedf" providerId="ADAL" clId="{CB1672F7-477C-49F8-A87C-C084CAA69E37}" dt="2024-05-30T17:24:59.025" v="2080" actId="20577"/>
        <pc:sldMkLst>
          <pc:docMk/>
          <pc:sldMk cId="3013268734" sldId="2145706796"/>
        </pc:sldMkLst>
      </pc:sldChg>
      <pc:sldChg chg="modSp add mod">
        <pc:chgData name="DeWolf, Breanne (RIDOH)" userId="f34d082f-5dad-4b1b-86f3-c1997640fedf" providerId="ADAL" clId="{CB1672F7-477C-49F8-A87C-C084CAA69E37}" dt="2024-05-30T17:27:57.341" v="2099" actId="20577"/>
        <pc:sldMkLst>
          <pc:docMk/>
          <pc:sldMk cId="908777905" sldId="2145706797"/>
        </pc:sldMkLst>
      </pc:sldChg>
      <pc:sldChg chg="modSp add mod">
        <pc:chgData name="DeWolf, Breanne (RIDOH)" userId="f34d082f-5dad-4b1b-86f3-c1997640fedf" providerId="ADAL" clId="{CB1672F7-477C-49F8-A87C-C084CAA69E37}" dt="2024-05-30T17:29:05.749" v="2116" actId="20577"/>
        <pc:sldMkLst>
          <pc:docMk/>
          <pc:sldMk cId="2931176888" sldId="2145706798"/>
        </pc:sldMkLst>
      </pc:sldChg>
      <pc:sldChg chg="addSp modSp add mod">
        <pc:chgData name="DeWolf, Breanne (RIDOH)" userId="f34d082f-5dad-4b1b-86f3-c1997640fedf" providerId="ADAL" clId="{CB1672F7-477C-49F8-A87C-C084CAA69E37}" dt="2024-05-30T17:31:23.771" v="2134" actId="1076"/>
        <pc:sldMkLst>
          <pc:docMk/>
          <pc:sldMk cId="4185074044" sldId="2145706799"/>
        </pc:sldMkLst>
      </pc:sldChg>
      <pc:sldChg chg="modSp add mod ord">
        <pc:chgData name="DeWolf, Breanne (RIDOH)" userId="f34d082f-5dad-4b1b-86f3-c1997640fedf" providerId="ADAL" clId="{CB1672F7-477C-49F8-A87C-C084CAA69E37}" dt="2024-05-30T17:32:11.285" v="2143" actId="14100"/>
        <pc:sldMkLst>
          <pc:docMk/>
          <pc:sldMk cId="856778052" sldId="2145706800"/>
        </pc:sldMkLst>
      </pc:sldChg>
      <pc:sldChg chg="modSp add mod ord">
        <pc:chgData name="DeWolf, Breanne (RIDOH)" userId="f34d082f-5dad-4b1b-86f3-c1997640fedf" providerId="ADAL" clId="{CB1672F7-477C-49F8-A87C-C084CAA69E37}" dt="2024-05-30T17:33:09.508" v="2154" actId="14100"/>
        <pc:sldMkLst>
          <pc:docMk/>
          <pc:sldMk cId="1269848804" sldId="2145706801"/>
        </pc:sldMkLst>
      </pc:sldChg>
      <pc:sldChg chg="modSp add mod">
        <pc:chgData name="DeWolf, Breanne (RIDOH)" userId="f34d082f-5dad-4b1b-86f3-c1997640fedf" providerId="ADAL" clId="{CB1672F7-477C-49F8-A87C-C084CAA69E37}" dt="2024-05-30T17:33:50.353" v="2159" actId="2710"/>
        <pc:sldMkLst>
          <pc:docMk/>
          <pc:sldMk cId="2426349648" sldId="2145706802"/>
        </pc:sldMkLst>
      </pc:sldChg>
      <pc:sldChg chg="modSp add mod ord">
        <pc:chgData name="DeWolf, Breanne (RIDOH)" userId="f34d082f-5dad-4b1b-86f3-c1997640fedf" providerId="ADAL" clId="{CB1672F7-477C-49F8-A87C-C084CAA69E37}" dt="2024-05-30T17:35:03.631" v="2185" actId="1076"/>
        <pc:sldMkLst>
          <pc:docMk/>
          <pc:sldMk cId="307160453" sldId="2145706803"/>
        </pc:sldMkLst>
      </pc:sldChg>
      <pc:sldChg chg="modSp add mod">
        <pc:chgData name="DeWolf, Breanne (RIDOH)" userId="f34d082f-5dad-4b1b-86f3-c1997640fedf" providerId="ADAL" clId="{CB1672F7-477C-49F8-A87C-C084CAA69E37}" dt="2024-05-31T14:34:14.677" v="2327" actId="14100"/>
        <pc:sldMkLst>
          <pc:docMk/>
          <pc:sldMk cId="3731496858" sldId="2145706806"/>
        </pc:sldMkLst>
      </pc:sldChg>
      <pc:sldChg chg="addSp delSp modSp add mod ord delCm">
        <pc:chgData name="DeWolf, Breanne (RIDOH)" userId="f34d082f-5dad-4b1b-86f3-c1997640fedf" providerId="ADAL" clId="{CB1672F7-477C-49F8-A87C-C084CAA69E37}" dt="2024-06-05T17:46:52.949" v="2961"/>
        <pc:sldMkLst>
          <pc:docMk/>
          <pc:sldMk cId="4120113154" sldId="21457068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Wolf, Breanne (RIDOH)" userId="f34d082f-5dad-4b1b-86f3-c1997640fedf" providerId="ADAL" clId="{CB1672F7-477C-49F8-A87C-C084CAA69E37}" dt="2024-06-05T17:46:52.949" v="2961"/>
              <pc2:cmMkLst xmlns:pc2="http://schemas.microsoft.com/office/powerpoint/2019/9/main/command">
                <pc:docMk/>
                <pc:sldMk cId="4120113154" sldId="2145706807"/>
                <pc2:cmMk id="{C20FF669-C362-4B90-A70B-D97B2F6BC750}"/>
              </pc2:cmMkLst>
            </pc226:cmChg>
          </p:ext>
        </pc:extLst>
      </pc:sldChg>
      <pc:sldChg chg="modSp mod">
        <pc:chgData name="DeWolf, Breanne (RIDOH)" userId="f34d082f-5dad-4b1b-86f3-c1997640fedf" providerId="ADAL" clId="{CB1672F7-477C-49F8-A87C-C084CAA69E37}" dt="2024-06-03T15:23:04.136" v="2960" actId="11"/>
        <pc:sldMkLst>
          <pc:docMk/>
          <pc:sldMk cId="3804981956" sldId="2145706808"/>
        </pc:sldMkLst>
      </pc:sldChg>
      <pc:sldMasterChg chg="delSldLayout">
        <pc:chgData name="DeWolf, Breanne (RIDOH)" userId="f34d082f-5dad-4b1b-86f3-c1997640fedf" providerId="ADAL" clId="{CB1672F7-477C-49F8-A87C-C084CAA69E37}" dt="2024-05-30T17:34:30.135" v="2165" actId="2696"/>
        <pc:sldMasterMkLst>
          <pc:docMk/>
          <pc:sldMasterMk cId="2100755069" sldId="2147483648"/>
        </pc:sldMasterMkLst>
        <pc:sldLayoutChg chg="del">
          <pc:chgData name="DeWolf, Breanne (RIDOH)" userId="f34d082f-5dad-4b1b-86f3-c1997640fedf" providerId="ADAL" clId="{CB1672F7-477C-49F8-A87C-C084CAA69E37}" dt="2024-05-30T17:34:30.135" v="2165" actId="2696"/>
          <pc:sldLayoutMkLst>
            <pc:docMk/>
            <pc:sldMasterMk cId="2100755069" sldId="2147483648"/>
            <pc:sldLayoutMk cId="955951312" sldId="2147483869"/>
          </pc:sldLayoutMkLst>
        </pc:sldLayoutChg>
      </pc:sldMasterChg>
    </pc:docChg>
  </pc:docChgLst>
  <pc:docChgLst>
    <pc:chgData name="Ariza, Cindy (RIDOH)" userId="S::cindy.ariza@health.ri.gov::b39b482e-f9c4-4e40-b527-4b3eb8ef2ab4" providerId="AD" clId="Web-{EF04F2EA-8AF2-43E8-A4CB-CC9BEADCEDBA}"/>
    <pc:docChg chg="modSld">
      <pc:chgData name="Ariza, Cindy (RIDOH)" userId="S::cindy.ariza@health.ri.gov::b39b482e-f9c4-4e40-b527-4b3eb8ef2ab4" providerId="AD" clId="Web-{EF04F2EA-8AF2-43E8-A4CB-CC9BEADCEDBA}" dt="2024-10-08T18:43:45.457" v="41" actId="20577"/>
      <pc:docMkLst>
        <pc:docMk/>
      </pc:docMkLst>
      <pc:sldChg chg="modSp">
        <pc:chgData name="Ariza, Cindy (RIDOH)" userId="S::cindy.ariza@health.ri.gov::b39b482e-f9c4-4e40-b527-4b3eb8ef2ab4" providerId="AD" clId="Web-{EF04F2EA-8AF2-43E8-A4CB-CC9BEADCEDBA}" dt="2024-10-08T18:43:45.457" v="41" actId="20577"/>
        <pc:sldMkLst>
          <pc:docMk/>
          <pc:sldMk cId="665142015" sldId="2145706810"/>
        </pc:sldMkLst>
      </pc:sldChg>
      <pc:sldChg chg="modSp">
        <pc:chgData name="Ariza, Cindy (RIDOH)" userId="S::cindy.ariza@health.ri.gov::b39b482e-f9c4-4e40-b527-4b3eb8ef2ab4" providerId="AD" clId="Web-{EF04F2EA-8AF2-43E8-A4CB-CC9BEADCEDBA}" dt="2024-10-08T18:42:15.645" v="24" actId="20577"/>
        <pc:sldMkLst>
          <pc:docMk/>
          <pc:sldMk cId="3332469077" sldId="2145706816"/>
        </pc:sldMkLst>
      </pc:sldChg>
    </pc:docChg>
  </pc:docChgLst>
  <pc:docChgLst>
    <pc:chgData name="Ariza, Cindy (RIDOH)" userId="S::cindy.ariza@health.ri.gov::b39b482e-f9c4-4e40-b527-4b3eb8ef2ab4" providerId="AD" clId="Web-{FE260297-A116-8258-3F9F-23790AD17F58}"/>
    <pc:docChg chg="addSld modSld">
      <pc:chgData name="Ariza, Cindy (RIDOH)" userId="S::cindy.ariza@health.ri.gov::b39b482e-f9c4-4e40-b527-4b3eb8ef2ab4" providerId="AD" clId="Web-{FE260297-A116-8258-3F9F-23790AD17F58}" dt="2025-01-24T15:16:12.849" v="420" actId="20577"/>
      <pc:docMkLst>
        <pc:docMk/>
      </pc:docMkLst>
      <pc:sldChg chg="addSp modSp">
        <pc:chgData name="Ariza, Cindy (RIDOH)" userId="S::cindy.ariza@health.ri.gov::b39b482e-f9c4-4e40-b527-4b3eb8ef2ab4" providerId="AD" clId="Web-{FE260297-A116-8258-3F9F-23790AD17F58}" dt="2025-01-23T18:34:54.856" v="179" actId="20577"/>
        <pc:sldMkLst>
          <pc:docMk/>
          <pc:sldMk cId="3296157474" sldId="2145706815"/>
        </pc:sldMkLst>
        <pc:spChg chg="add mod">
          <ac:chgData name="Ariza, Cindy (RIDOH)" userId="S::cindy.ariza@health.ri.gov::b39b482e-f9c4-4e40-b527-4b3eb8ef2ab4" providerId="AD" clId="Web-{FE260297-A116-8258-3F9F-23790AD17F58}" dt="2025-01-23T18:34:54.856" v="179" actId="20577"/>
          <ac:spMkLst>
            <pc:docMk/>
            <pc:sldMk cId="3296157474" sldId="2145706815"/>
            <ac:spMk id="7" creationId="{B899B6F2-3485-746E-F11D-FBC4F1827B78}"/>
          </ac:spMkLst>
        </pc:spChg>
      </pc:sldChg>
      <pc:sldChg chg="delSp modSp">
        <pc:chgData name="Ariza, Cindy (RIDOH)" userId="S::cindy.ariza@health.ri.gov::b39b482e-f9c4-4e40-b527-4b3eb8ef2ab4" providerId="AD" clId="Web-{FE260297-A116-8258-3F9F-23790AD17F58}" dt="2025-01-24T15:16:12.849" v="420" actId="20577"/>
        <pc:sldMkLst>
          <pc:docMk/>
          <pc:sldMk cId="3332469077" sldId="2145706816"/>
        </pc:sldMkLst>
        <pc:spChg chg="mod">
          <ac:chgData name="Ariza, Cindy (RIDOH)" userId="S::cindy.ariza@health.ri.gov::b39b482e-f9c4-4e40-b527-4b3eb8ef2ab4" providerId="AD" clId="Web-{FE260297-A116-8258-3F9F-23790AD17F58}" dt="2025-01-24T15:16:12.849" v="420" actId="20577"/>
          <ac:spMkLst>
            <pc:docMk/>
            <pc:sldMk cId="3332469077" sldId="2145706816"/>
            <ac:spMk id="4" creationId="{C7F91AE4-D820-EA42-982B-D0E14166BECD}"/>
          </ac:spMkLst>
        </pc:spChg>
        <pc:spChg chg="del">
          <ac:chgData name="Ariza, Cindy (RIDOH)" userId="S::cindy.ariza@health.ri.gov::b39b482e-f9c4-4e40-b527-4b3eb8ef2ab4" providerId="AD" clId="Web-{FE260297-A116-8258-3F9F-23790AD17F58}" dt="2025-01-24T15:09:40.831" v="417"/>
          <ac:spMkLst>
            <pc:docMk/>
            <pc:sldMk cId="3332469077" sldId="2145706816"/>
            <ac:spMk id="10" creationId="{ECC9C1A5-D21B-B974-1D2A-0A42E90034D6}"/>
          </ac:spMkLst>
        </pc:spChg>
      </pc:sldChg>
      <pc:sldChg chg="addSp delSp modSp new">
        <pc:chgData name="Ariza, Cindy (RIDOH)" userId="S::cindy.ariza@health.ri.gov::b39b482e-f9c4-4e40-b527-4b3eb8ef2ab4" providerId="AD" clId="Web-{FE260297-A116-8258-3F9F-23790AD17F58}" dt="2025-01-23T18:57:08.019" v="323"/>
        <pc:sldMkLst>
          <pc:docMk/>
          <pc:sldMk cId="3219685087" sldId="2145706831"/>
        </pc:sldMkLst>
        <pc:spChg chg="del">
          <ac:chgData name="Ariza, Cindy (RIDOH)" userId="S::cindy.ariza@health.ri.gov::b39b482e-f9c4-4e40-b527-4b3eb8ef2ab4" providerId="AD" clId="Web-{FE260297-A116-8258-3F9F-23790AD17F58}" dt="2025-01-23T18:53:46.818" v="200"/>
          <ac:spMkLst>
            <pc:docMk/>
            <pc:sldMk cId="3219685087" sldId="2145706831"/>
            <ac:spMk id="2" creationId="{A55DCD07-6984-BB9B-AC06-0AB50D902EA2}"/>
          </ac:spMkLst>
        </pc:spChg>
        <pc:spChg chg="mod">
          <ac:chgData name="Ariza, Cindy (RIDOH)" userId="S::cindy.ariza@health.ri.gov::b39b482e-f9c4-4e40-b527-4b3eb8ef2ab4" providerId="AD" clId="Web-{FE260297-A116-8258-3F9F-23790AD17F58}" dt="2025-01-23T18:53:17.615" v="199" actId="20577"/>
          <ac:spMkLst>
            <pc:docMk/>
            <pc:sldMk cId="3219685087" sldId="2145706831"/>
            <ac:spMk id="3" creationId="{95142F6F-3708-CDDA-6C5D-7B713CDE5B74}"/>
          </ac:spMkLst>
        </pc:spChg>
        <pc:spChg chg="del">
          <ac:chgData name="Ariza, Cindy (RIDOH)" userId="S::cindy.ariza@health.ri.gov::b39b482e-f9c4-4e40-b527-4b3eb8ef2ab4" providerId="AD" clId="Web-{FE260297-A116-8258-3F9F-23790AD17F58}" dt="2025-01-23T18:54:13.458" v="204"/>
          <ac:spMkLst>
            <pc:docMk/>
            <pc:sldMk cId="3219685087" sldId="2145706831"/>
            <ac:spMk id="4" creationId="{F6CF6CBD-51AF-3802-2489-6C9B09AFE7A6}"/>
          </ac:spMkLst>
        </pc:spChg>
        <pc:spChg chg="del">
          <ac:chgData name="Ariza, Cindy (RIDOH)" userId="S::cindy.ariza@health.ri.gov::b39b482e-f9c4-4e40-b527-4b3eb8ef2ab4" providerId="AD" clId="Web-{FE260297-A116-8258-3F9F-23790AD17F58}" dt="2025-01-23T18:54:04.567" v="203"/>
          <ac:spMkLst>
            <pc:docMk/>
            <pc:sldMk cId="3219685087" sldId="2145706831"/>
            <ac:spMk id="6" creationId="{3F8F0E12-D523-77F6-14B1-689E5AE0BB67}"/>
          </ac:spMkLst>
        </pc:spChg>
        <pc:spChg chg="del">
          <ac:chgData name="Ariza, Cindy (RIDOH)" userId="S::cindy.ariza@health.ri.gov::b39b482e-f9c4-4e40-b527-4b3eb8ef2ab4" providerId="AD" clId="Web-{FE260297-A116-8258-3F9F-23790AD17F58}" dt="2025-01-23T18:53:59.271" v="202"/>
          <ac:spMkLst>
            <pc:docMk/>
            <pc:sldMk cId="3219685087" sldId="2145706831"/>
            <ac:spMk id="8" creationId="{E70161F0-B843-5ADF-B6AE-D0AB5C3ED24E}"/>
          </ac:spMkLst>
        </pc:spChg>
        <pc:spChg chg="del">
          <ac:chgData name="Ariza, Cindy (RIDOH)" userId="S::cindy.ariza@health.ri.gov::b39b482e-f9c4-4e40-b527-4b3eb8ef2ab4" providerId="AD" clId="Web-{FE260297-A116-8258-3F9F-23790AD17F58}" dt="2025-01-23T18:53:57.239" v="201"/>
          <ac:spMkLst>
            <pc:docMk/>
            <pc:sldMk cId="3219685087" sldId="2145706831"/>
            <ac:spMk id="9" creationId="{1F791F84-B77F-3A39-5403-DC801A79617E}"/>
          </ac:spMkLst>
        </pc:spChg>
        <pc:spChg chg="add mod">
          <ac:chgData name="Ariza, Cindy (RIDOH)" userId="S::cindy.ariza@health.ri.gov::b39b482e-f9c4-4e40-b527-4b3eb8ef2ab4" providerId="AD" clId="Web-{FE260297-A116-8258-3F9F-23790AD17F58}" dt="2025-01-23T18:56:58.894" v="322" actId="14100"/>
          <ac:spMkLst>
            <pc:docMk/>
            <pc:sldMk cId="3219685087" sldId="2145706831"/>
            <ac:spMk id="10" creationId="{7A0A2582-2FFF-437C-795A-430927976B21}"/>
          </ac:spMkLst>
        </pc:spChg>
        <pc:picChg chg="add">
          <ac:chgData name="Ariza, Cindy (RIDOH)" userId="S::cindy.ariza@health.ri.gov::b39b482e-f9c4-4e40-b527-4b3eb8ef2ab4" providerId="AD" clId="Web-{FE260297-A116-8258-3F9F-23790AD17F58}" dt="2025-01-23T18:57:08.019" v="323"/>
          <ac:picMkLst>
            <pc:docMk/>
            <pc:sldMk cId="3219685087" sldId="2145706831"/>
            <ac:picMk id="12" creationId="{78C31084-426B-92A0-49F8-C3F3613D6641}"/>
          </ac:picMkLst>
        </pc:picChg>
      </pc:sldChg>
    </pc:docChg>
  </pc:docChgLst>
  <pc:docChgLst>
    <pc:chgData name="DeWolf, Breanne (RIDOH)" userId="f34d082f-5dad-4b1b-86f3-c1997640fedf" providerId="ADAL" clId="{21673DB3-318B-4336-A676-22C9534EB6D5}"/>
    <pc:docChg chg="undo custSel addSld delSld modSld sldOrd">
      <pc:chgData name="DeWolf, Breanne (RIDOH)" userId="f34d082f-5dad-4b1b-86f3-c1997640fedf" providerId="ADAL" clId="{21673DB3-318B-4336-A676-22C9534EB6D5}" dt="2025-01-27T15:25:44.467" v="1508"/>
      <pc:docMkLst>
        <pc:docMk/>
      </pc:docMkLst>
      <pc:sldChg chg="modSp mod">
        <pc:chgData name="DeWolf, Breanne (RIDOH)" userId="f34d082f-5dad-4b1b-86f3-c1997640fedf" providerId="ADAL" clId="{21673DB3-318B-4336-A676-22C9534EB6D5}" dt="2025-01-24T18:42:18.108" v="1453" actId="207"/>
        <pc:sldMkLst>
          <pc:docMk/>
          <pc:sldMk cId="3628295679" sldId="2145706759"/>
        </pc:sldMkLst>
        <pc:spChg chg="mod">
          <ac:chgData name="DeWolf, Breanne (RIDOH)" userId="f34d082f-5dad-4b1b-86f3-c1997640fedf" providerId="ADAL" clId="{21673DB3-318B-4336-A676-22C9534EB6D5}" dt="2025-01-24T18:42:18.108" v="1453" actId="207"/>
          <ac:spMkLst>
            <pc:docMk/>
            <pc:sldMk cId="3628295679" sldId="2145706759"/>
            <ac:spMk id="3" creationId="{39E12C0D-2582-C45C-A5DA-34FAE6F1E246}"/>
          </ac:spMkLst>
        </pc:spChg>
      </pc:sldChg>
      <pc:sldChg chg="modSp mod ord">
        <pc:chgData name="DeWolf, Breanne (RIDOH)" userId="f34d082f-5dad-4b1b-86f3-c1997640fedf" providerId="ADAL" clId="{21673DB3-318B-4336-A676-22C9534EB6D5}" dt="2025-01-21T15:22:03.381" v="419" actId="14100"/>
        <pc:sldMkLst>
          <pc:docMk/>
          <pc:sldMk cId="1316606967" sldId="2145706769"/>
        </pc:sldMkLst>
        <pc:spChg chg="mod">
          <ac:chgData name="DeWolf, Breanne (RIDOH)" userId="f34d082f-5dad-4b1b-86f3-c1997640fedf" providerId="ADAL" clId="{21673DB3-318B-4336-A676-22C9534EB6D5}" dt="2025-01-21T15:22:03.381" v="419" actId="14100"/>
          <ac:spMkLst>
            <pc:docMk/>
            <pc:sldMk cId="1316606967" sldId="2145706769"/>
            <ac:spMk id="2" creationId="{11D0B0D5-7B4D-1062-5B64-DB4A25E7AEA3}"/>
          </ac:spMkLst>
        </pc:spChg>
      </pc:sldChg>
      <pc:sldChg chg="modSp mod">
        <pc:chgData name="DeWolf, Breanne (RIDOH)" userId="f34d082f-5dad-4b1b-86f3-c1997640fedf" providerId="ADAL" clId="{21673DB3-318B-4336-A676-22C9534EB6D5}" dt="2025-01-02T18:22:21.227" v="24" actId="20577"/>
        <pc:sldMkLst>
          <pc:docMk/>
          <pc:sldMk cId="2652596070" sldId="2145706770"/>
        </pc:sldMkLst>
        <pc:spChg chg="mod">
          <ac:chgData name="DeWolf, Breanne (RIDOH)" userId="f34d082f-5dad-4b1b-86f3-c1997640fedf" providerId="ADAL" clId="{21673DB3-318B-4336-A676-22C9534EB6D5}" dt="2025-01-02T18:22:21.227" v="24" actId="20577"/>
          <ac:spMkLst>
            <pc:docMk/>
            <pc:sldMk cId="2652596070" sldId="2145706770"/>
            <ac:spMk id="5" creationId="{E6401E4A-B557-13A8-336A-104954F5CA7A}"/>
          </ac:spMkLst>
        </pc:spChg>
      </pc:sldChg>
      <pc:sldChg chg="addCm delCm">
        <pc:chgData name="DeWolf, Breanne (RIDOH)" userId="f34d082f-5dad-4b1b-86f3-c1997640fedf" providerId="ADAL" clId="{21673DB3-318B-4336-A676-22C9534EB6D5}" dt="2025-01-21T13:57:24.768" v="412"/>
        <pc:sldMkLst>
          <pc:docMk/>
          <pc:sldMk cId="1466857657" sldId="21457067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Wolf, Breanne (RIDOH)" userId="f34d082f-5dad-4b1b-86f3-c1997640fedf" providerId="ADAL" clId="{21673DB3-318B-4336-A676-22C9534EB6D5}" dt="2025-01-21T13:57:24.768" v="412"/>
              <pc2:cmMkLst xmlns:pc2="http://schemas.microsoft.com/office/powerpoint/2019/9/main/command">
                <pc:docMk/>
                <pc:sldMk cId="1466857657" sldId="2145706771"/>
                <pc2:cmMk id="{4E7921F4-9F4F-4E32-83F2-64A009351AEA}"/>
              </pc2:cmMkLst>
            </pc226:cmChg>
          </p:ext>
        </pc:extLst>
      </pc:sldChg>
      <pc:sldChg chg="addSp delSp modSp mod ord setBg addAnim delAnim setClrOvrMap">
        <pc:chgData name="DeWolf, Breanne (RIDOH)" userId="f34d082f-5dad-4b1b-86f3-c1997640fedf" providerId="ADAL" clId="{21673DB3-318B-4336-A676-22C9534EB6D5}" dt="2025-01-24T18:03:56.874" v="1413"/>
        <pc:sldMkLst>
          <pc:docMk/>
          <pc:sldMk cId="1374258247" sldId="2145706782"/>
        </pc:sldMkLst>
        <pc:spChg chg="del">
          <ac:chgData name="DeWolf, Breanne (RIDOH)" userId="f34d082f-5dad-4b1b-86f3-c1997640fedf" providerId="ADAL" clId="{21673DB3-318B-4336-A676-22C9534EB6D5}" dt="2025-01-24T12:40:52.887" v="435" actId="478"/>
          <ac:spMkLst>
            <pc:docMk/>
            <pc:sldMk cId="1374258247" sldId="2145706782"/>
            <ac:spMk id="2" creationId="{FB548D04-06DC-1AD4-4522-86E1883ACB3C}"/>
          </ac:spMkLst>
        </pc:spChg>
        <pc:spChg chg="mod">
          <ac:chgData name="DeWolf, Breanne (RIDOH)" userId="f34d082f-5dad-4b1b-86f3-c1997640fedf" providerId="ADAL" clId="{21673DB3-318B-4336-A676-22C9534EB6D5}" dt="2025-01-24T12:41:08.883" v="440" actId="26606"/>
          <ac:spMkLst>
            <pc:docMk/>
            <pc:sldMk cId="1374258247" sldId="2145706782"/>
            <ac:spMk id="3" creationId="{ACD2C856-AED8-D661-E999-70581877A1E5}"/>
          </ac:spMkLst>
        </pc:spChg>
        <pc:spChg chg="add mod">
          <ac:chgData name="DeWolf, Breanne (RIDOH)" userId="f34d082f-5dad-4b1b-86f3-c1997640fedf" providerId="ADAL" clId="{21673DB3-318B-4336-A676-22C9534EB6D5}" dt="2025-01-24T12:41:36.347" v="442" actId="1076"/>
          <ac:spMkLst>
            <pc:docMk/>
            <pc:sldMk cId="1374258247" sldId="2145706782"/>
            <ac:spMk id="5" creationId="{4A234140-41E1-E172-8BD7-9B31ADA4F833}"/>
          </ac:spMkLst>
        </pc:spChg>
        <pc:spChg chg="mod">
          <ac:chgData name="DeWolf, Breanne (RIDOH)" userId="f34d082f-5dad-4b1b-86f3-c1997640fedf" providerId="ADAL" clId="{21673DB3-318B-4336-A676-22C9534EB6D5}" dt="2025-01-24T12:41:08.883" v="440" actId="26606"/>
          <ac:spMkLst>
            <pc:docMk/>
            <pc:sldMk cId="1374258247" sldId="2145706782"/>
            <ac:spMk id="7" creationId="{24BE02F9-7136-DEEC-11DE-C20D0A1D494E}"/>
          </ac:spMkLst>
        </pc:spChg>
        <pc:spChg chg="add del">
          <ac:chgData name="DeWolf, Breanne (RIDOH)" userId="f34d082f-5dad-4b1b-86f3-c1997640fedf" providerId="ADAL" clId="{21673DB3-318B-4336-A676-22C9534EB6D5}" dt="2025-01-24T12:41:08.883" v="440" actId="26606"/>
          <ac:spMkLst>
            <pc:docMk/>
            <pc:sldMk cId="1374258247" sldId="2145706782"/>
            <ac:spMk id="12" creationId="{71B2258F-86CA-4D4D-8270-BC05FCDEBFB3}"/>
          </ac:spMkLst>
        </pc:spChg>
        <pc:picChg chg="add mod ord">
          <ac:chgData name="DeWolf, Breanne (RIDOH)" userId="f34d082f-5dad-4b1b-86f3-c1997640fedf" providerId="ADAL" clId="{21673DB3-318B-4336-A676-22C9534EB6D5}" dt="2025-01-24T12:41:08.883" v="440" actId="26606"/>
          <ac:picMkLst>
            <pc:docMk/>
            <pc:sldMk cId="1374258247" sldId="2145706782"/>
            <ac:picMk id="4" creationId="{3664382E-5076-1E21-975A-1FB8D70A7D09}"/>
          </ac:picMkLst>
        </pc:picChg>
      </pc:sldChg>
      <pc:sldChg chg="ord">
        <pc:chgData name="DeWolf, Breanne (RIDOH)" userId="f34d082f-5dad-4b1b-86f3-c1997640fedf" providerId="ADAL" clId="{21673DB3-318B-4336-A676-22C9534EB6D5}" dt="2025-01-09T14:06:50.417" v="262"/>
        <pc:sldMkLst>
          <pc:docMk/>
          <pc:sldMk cId="1986996426" sldId="2145706786"/>
        </pc:sldMkLst>
      </pc:sldChg>
      <pc:sldChg chg="addCm delCm modCm">
        <pc:chgData name="DeWolf, Breanne (RIDOH)" userId="f34d082f-5dad-4b1b-86f3-c1997640fedf" providerId="ADAL" clId="{21673DB3-318B-4336-A676-22C9534EB6D5}" dt="2025-01-24T18:39:49.642" v="1432"/>
        <pc:sldMkLst>
          <pc:docMk/>
          <pc:sldMk cId="797222" sldId="214570679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Wolf, Breanne (RIDOH)" userId="f34d082f-5dad-4b1b-86f3-c1997640fedf" providerId="ADAL" clId="{21673DB3-318B-4336-A676-22C9534EB6D5}" dt="2025-01-24T18:39:49.642" v="1432"/>
              <pc2:cmMkLst xmlns:pc2="http://schemas.microsoft.com/office/powerpoint/2019/9/main/command">
                <pc:docMk/>
                <pc:sldMk cId="797222" sldId="2145706790"/>
                <pc2:cmMk id="{2E5D8F3A-CA1B-4F53-9E71-5ADF9B8F8DD6}"/>
              </pc2:cmMkLst>
              <pc226:cmRplyChg chg="add">
                <pc226:chgData name="DeWolf, Breanne (RIDOH)" userId="f34d082f-5dad-4b1b-86f3-c1997640fedf" providerId="ADAL" clId="{21673DB3-318B-4336-A676-22C9534EB6D5}" dt="2025-01-24T12:40:08.385" v="427"/>
                <pc2:cmRplyMkLst xmlns:pc2="http://schemas.microsoft.com/office/powerpoint/2019/9/main/command">
                  <pc:docMk/>
                  <pc:sldMk cId="797222" sldId="2145706790"/>
                  <pc2:cmMk id="{2E5D8F3A-CA1B-4F53-9E71-5ADF9B8F8DD6}"/>
                  <pc2:cmRplyMk id="{6B9B1768-8E9A-4B17-A565-1D00F527DC48}"/>
                </pc2:cmRplyMkLst>
              </pc226:cmRplyChg>
            </pc226:cmChg>
          </p:ext>
        </pc:extLst>
      </pc:sldChg>
      <pc:sldChg chg="ord addCm delCm">
        <pc:chgData name="DeWolf, Breanne (RIDOH)" userId="f34d082f-5dad-4b1b-86f3-c1997640fedf" providerId="ADAL" clId="{21673DB3-318B-4336-A676-22C9534EB6D5}" dt="2025-01-24T18:39:40.382" v="1431"/>
        <pc:sldMkLst>
          <pc:docMk/>
          <pc:sldMk cId="3220753327" sldId="21457067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Wolf, Breanne (RIDOH)" userId="f34d082f-5dad-4b1b-86f3-c1997640fedf" providerId="ADAL" clId="{21673DB3-318B-4336-A676-22C9534EB6D5}" dt="2025-01-24T18:39:40.382" v="1431"/>
              <pc2:cmMkLst xmlns:pc2="http://schemas.microsoft.com/office/powerpoint/2019/9/main/command">
                <pc:docMk/>
                <pc:sldMk cId="3220753327" sldId="2145706791"/>
                <pc2:cmMk id="{1D768095-AF15-450A-8450-B89FDA17D9B1}"/>
              </pc2:cmMkLst>
            </pc226:cmChg>
          </p:ext>
        </pc:extLst>
      </pc:sldChg>
      <pc:sldChg chg="modSp mod">
        <pc:chgData name="DeWolf, Breanne (RIDOH)" userId="f34d082f-5dad-4b1b-86f3-c1997640fedf" providerId="ADAL" clId="{21673DB3-318B-4336-A676-22C9534EB6D5}" dt="2025-01-24T18:04:36.382" v="1424" actId="20577"/>
        <pc:sldMkLst>
          <pc:docMk/>
          <pc:sldMk cId="2708674104" sldId="2145706793"/>
        </pc:sldMkLst>
        <pc:spChg chg="mod">
          <ac:chgData name="DeWolf, Breanne (RIDOH)" userId="f34d082f-5dad-4b1b-86f3-c1997640fedf" providerId="ADAL" clId="{21673DB3-318B-4336-A676-22C9534EB6D5}" dt="2025-01-24T18:04:36.382" v="1424" actId="20577"/>
          <ac:spMkLst>
            <pc:docMk/>
            <pc:sldMk cId="2708674104" sldId="2145706793"/>
            <ac:spMk id="4" creationId="{FB34DCB3-9850-3386-3A33-8038C23A7064}"/>
          </ac:spMkLst>
        </pc:spChg>
      </pc:sldChg>
      <pc:sldChg chg="addCm delCm">
        <pc:chgData name="DeWolf, Breanne (RIDOH)" userId="f34d082f-5dad-4b1b-86f3-c1997640fedf" providerId="ADAL" clId="{21673DB3-318B-4336-A676-22C9534EB6D5}" dt="2025-01-24T18:39:32.754" v="1430"/>
        <pc:sldMkLst>
          <pc:docMk/>
          <pc:sldMk cId="3731496858" sldId="214570680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Wolf, Breanne (RIDOH)" userId="f34d082f-5dad-4b1b-86f3-c1997640fedf" providerId="ADAL" clId="{21673DB3-318B-4336-A676-22C9534EB6D5}" dt="2025-01-24T18:39:32.754" v="1430"/>
              <pc2:cmMkLst xmlns:pc2="http://schemas.microsoft.com/office/powerpoint/2019/9/main/command">
                <pc:docMk/>
                <pc:sldMk cId="3731496858" sldId="2145706806"/>
                <pc2:cmMk id="{6404AF8E-D831-45ED-9E9C-9C54ECF9C3C0}"/>
              </pc2:cmMkLst>
            </pc226:cmChg>
          </p:ext>
        </pc:extLst>
      </pc:sldChg>
      <pc:sldChg chg="modSp mod">
        <pc:chgData name="DeWolf, Breanne (RIDOH)" userId="f34d082f-5dad-4b1b-86f3-c1997640fedf" providerId="ADAL" clId="{21673DB3-318B-4336-A676-22C9534EB6D5}" dt="2025-01-27T15:20:15.111" v="1507" actId="20577"/>
        <pc:sldMkLst>
          <pc:docMk/>
          <pc:sldMk cId="4120113154" sldId="2145706807"/>
        </pc:sldMkLst>
        <pc:spChg chg="mod">
          <ac:chgData name="DeWolf, Breanne (RIDOH)" userId="f34d082f-5dad-4b1b-86f3-c1997640fedf" providerId="ADAL" clId="{21673DB3-318B-4336-A676-22C9534EB6D5}" dt="2025-01-27T15:20:15.111" v="1507" actId="20577"/>
          <ac:spMkLst>
            <pc:docMk/>
            <pc:sldMk cId="4120113154" sldId="2145706807"/>
            <ac:spMk id="10" creationId="{ECC9C1A5-D21B-B974-1D2A-0A42E90034D6}"/>
          </ac:spMkLst>
        </pc:spChg>
      </pc:sldChg>
      <pc:sldChg chg="modSp mod">
        <pc:chgData name="DeWolf, Breanne (RIDOH)" userId="f34d082f-5dad-4b1b-86f3-c1997640fedf" providerId="ADAL" clId="{21673DB3-318B-4336-A676-22C9534EB6D5}" dt="2025-01-24T19:00:55.590" v="1490" actId="12"/>
        <pc:sldMkLst>
          <pc:docMk/>
          <pc:sldMk cId="3907133718" sldId="2145706808"/>
        </pc:sldMkLst>
        <pc:spChg chg="mod">
          <ac:chgData name="DeWolf, Breanne (RIDOH)" userId="f34d082f-5dad-4b1b-86f3-c1997640fedf" providerId="ADAL" clId="{21673DB3-318B-4336-A676-22C9534EB6D5}" dt="2025-01-24T19:00:55.590" v="1490" actId="12"/>
          <ac:spMkLst>
            <pc:docMk/>
            <pc:sldMk cId="3907133718" sldId="2145706808"/>
            <ac:spMk id="2" creationId="{6A247217-146D-7B70-D2D1-DDF1BA2791F6}"/>
          </ac:spMkLst>
        </pc:spChg>
      </pc:sldChg>
      <pc:sldChg chg="modSp del mod ord">
        <pc:chgData name="DeWolf, Breanne (RIDOH)" userId="f34d082f-5dad-4b1b-86f3-c1997640fedf" providerId="ADAL" clId="{21673DB3-318B-4336-A676-22C9534EB6D5}" dt="2025-01-09T14:07:15.189" v="269" actId="47"/>
        <pc:sldMkLst>
          <pc:docMk/>
          <pc:sldMk cId="1775459489" sldId="2145706809"/>
        </pc:sldMkLst>
      </pc:sldChg>
      <pc:sldChg chg="del">
        <pc:chgData name="DeWolf, Breanne (RIDOH)" userId="f34d082f-5dad-4b1b-86f3-c1997640fedf" providerId="ADAL" clId="{21673DB3-318B-4336-A676-22C9534EB6D5}" dt="2025-01-09T14:08:13.921" v="286" actId="47"/>
        <pc:sldMkLst>
          <pc:docMk/>
          <pc:sldMk cId="665142015" sldId="2145706810"/>
        </pc:sldMkLst>
      </pc:sldChg>
      <pc:sldChg chg="del">
        <pc:chgData name="DeWolf, Breanne (RIDOH)" userId="f34d082f-5dad-4b1b-86f3-c1997640fedf" providerId="ADAL" clId="{21673DB3-318B-4336-A676-22C9534EB6D5}" dt="2025-01-02T18:23:29.359" v="55" actId="2696"/>
        <pc:sldMkLst>
          <pc:docMk/>
          <pc:sldMk cId="2603555670" sldId="2145706811"/>
        </pc:sldMkLst>
      </pc:sldChg>
      <pc:sldChg chg="del">
        <pc:chgData name="DeWolf, Breanne (RIDOH)" userId="f34d082f-5dad-4b1b-86f3-c1997640fedf" providerId="ADAL" clId="{21673DB3-318B-4336-A676-22C9534EB6D5}" dt="2025-01-09T14:07:02.706" v="265" actId="47"/>
        <pc:sldMkLst>
          <pc:docMk/>
          <pc:sldMk cId="2308818424" sldId="2145706812"/>
        </pc:sldMkLst>
      </pc:sldChg>
      <pc:sldChg chg="del">
        <pc:chgData name="DeWolf, Breanne (RIDOH)" userId="f34d082f-5dad-4b1b-86f3-c1997640fedf" providerId="ADAL" clId="{21673DB3-318B-4336-A676-22C9534EB6D5}" dt="2025-01-09T14:07:04.171" v="266" actId="47"/>
        <pc:sldMkLst>
          <pc:docMk/>
          <pc:sldMk cId="1165099231" sldId="2145706813"/>
        </pc:sldMkLst>
      </pc:sldChg>
      <pc:sldChg chg="modSp mod">
        <pc:chgData name="DeWolf, Breanne (RIDOH)" userId="f34d082f-5dad-4b1b-86f3-c1997640fedf" providerId="ADAL" clId="{21673DB3-318B-4336-A676-22C9534EB6D5}" dt="2025-01-24T18:42:29.783" v="1454" actId="207"/>
        <pc:sldMkLst>
          <pc:docMk/>
          <pc:sldMk cId="1396180954" sldId="2145706814"/>
        </pc:sldMkLst>
        <pc:spChg chg="mod">
          <ac:chgData name="DeWolf, Breanne (RIDOH)" userId="f34d082f-5dad-4b1b-86f3-c1997640fedf" providerId="ADAL" clId="{21673DB3-318B-4336-A676-22C9534EB6D5}" dt="2025-01-24T18:42:29.783" v="1454" actId="207"/>
          <ac:spMkLst>
            <pc:docMk/>
            <pc:sldMk cId="1396180954" sldId="2145706814"/>
            <ac:spMk id="3" creationId="{39E12C0D-2582-C45C-A5DA-34FAE6F1E246}"/>
          </ac:spMkLst>
        </pc:spChg>
      </pc:sldChg>
      <pc:sldChg chg="addSp delSp modSp mod chgLayout">
        <pc:chgData name="DeWolf, Breanne (RIDOH)" userId="f34d082f-5dad-4b1b-86f3-c1997640fedf" providerId="ADAL" clId="{21673DB3-318B-4336-A676-22C9534EB6D5}" dt="2025-01-24T18:40:10.284" v="1436" actId="1076"/>
        <pc:sldMkLst>
          <pc:docMk/>
          <pc:sldMk cId="3296157474" sldId="2145706815"/>
        </pc:sldMkLst>
        <pc:spChg chg="mod ord">
          <ac:chgData name="DeWolf, Breanne (RIDOH)" userId="f34d082f-5dad-4b1b-86f3-c1997640fedf" providerId="ADAL" clId="{21673DB3-318B-4336-A676-22C9534EB6D5}" dt="2025-01-09T14:08:25.647" v="288" actId="6264"/>
          <ac:spMkLst>
            <pc:docMk/>
            <pc:sldMk cId="3296157474" sldId="2145706815"/>
            <ac:spMk id="2" creationId="{118BC44C-2888-D63C-AD5E-DE4E1362FFF2}"/>
          </ac:spMkLst>
        </pc:spChg>
        <pc:spChg chg="mod ord">
          <ac:chgData name="DeWolf, Breanne (RIDOH)" userId="f34d082f-5dad-4b1b-86f3-c1997640fedf" providerId="ADAL" clId="{21673DB3-318B-4336-A676-22C9534EB6D5}" dt="2025-01-24T18:39:59.134" v="1433" actId="207"/>
          <ac:spMkLst>
            <pc:docMk/>
            <pc:sldMk cId="3296157474" sldId="2145706815"/>
            <ac:spMk id="3" creationId="{CCFCC676-2421-ABFF-A791-90581B86891C}"/>
          </ac:spMkLst>
        </pc:spChg>
        <pc:spChg chg="mod ord">
          <ac:chgData name="DeWolf, Breanne (RIDOH)" userId="f34d082f-5dad-4b1b-86f3-c1997640fedf" providerId="ADAL" clId="{21673DB3-318B-4336-A676-22C9534EB6D5}" dt="2025-01-09T14:08:25.647" v="288" actId="6264"/>
          <ac:spMkLst>
            <pc:docMk/>
            <pc:sldMk cId="3296157474" sldId="2145706815"/>
            <ac:spMk id="4" creationId="{DF6A76B5-C764-C4CF-22C6-A56B0DC2422D}"/>
          </ac:spMkLst>
        </pc:spChg>
        <pc:spChg chg="mod">
          <ac:chgData name="DeWolf, Breanne (RIDOH)" userId="f34d082f-5dad-4b1b-86f3-c1997640fedf" providerId="ADAL" clId="{21673DB3-318B-4336-A676-22C9534EB6D5}" dt="2025-01-24T18:40:02.170" v="1434" actId="207"/>
          <ac:spMkLst>
            <pc:docMk/>
            <pc:sldMk cId="3296157474" sldId="2145706815"/>
            <ac:spMk id="6" creationId="{09FDF97B-28D8-1C6C-6AF8-9A99E5599FAB}"/>
          </ac:spMkLst>
        </pc:spChg>
        <pc:spChg chg="mod">
          <ac:chgData name="DeWolf, Breanne (RIDOH)" userId="f34d082f-5dad-4b1b-86f3-c1997640fedf" providerId="ADAL" clId="{21673DB3-318B-4336-A676-22C9534EB6D5}" dt="2025-01-24T18:40:10.284" v="1436" actId="1076"/>
          <ac:spMkLst>
            <pc:docMk/>
            <pc:sldMk cId="3296157474" sldId="2145706815"/>
            <ac:spMk id="7" creationId="{B899B6F2-3485-746E-F11D-FBC4F1827B78}"/>
          </ac:spMkLst>
        </pc:spChg>
      </pc:sldChg>
      <pc:sldChg chg="modSp mod">
        <pc:chgData name="DeWolf, Breanne (RIDOH)" userId="f34d082f-5dad-4b1b-86f3-c1997640fedf" providerId="ADAL" clId="{21673DB3-318B-4336-A676-22C9534EB6D5}" dt="2025-01-24T18:41:14.312" v="1447" actId="20577"/>
        <pc:sldMkLst>
          <pc:docMk/>
          <pc:sldMk cId="3332469077" sldId="2145706816"/>
        </pc:sldMkLst>
        <pc:spChg chg="mod">
          <ac:chgData name="DeWolf, Breanne (RIDOH)" userId="f34d082f-5dad-4b1b-86f3-c1997640fedf" providerId="ADAL" clId="{21673DB3-318B-4336-A676-22C9534EB6D5}" dt="2025-01-24T18:41:14.312" v="1447" actId="20577"/>
          <ac:spMkLst>
            <pc:docMk/>
            <pc:sldMk cId="3332469077" sldId="2145706816"/>
            <ac:spMk id="4" creationId="{C7F91AE4-D820-EA42-982B-D0E14166BECD}"/>
          </ac:spMkLst>
        </pc:spChg>
      </pc:sldChg>
      <pc:sldChg chg="delSp modSp add mod ord addCm delCm modCm">
        <pc:chgData name="DeWolf, Breanne (RIDOH)" userId="f34d082f-5dad-4b1b-86f3-c1997640fedf" providerId="ADAL" clId="{21673DB3-318B-4336-A676-22C9534EB6D5}" dt="2025-01-27T15:25:44.467" v="1508"/>
        <pc:sldMkLst>
          <pc:docMk/>
          <pc:sldMk cId="114432291" sldId="2145706817"/>
        </pc:sldMkLst>
        <pc:spChg chg="mod">
          <ac:chgData name="DeWolf, Breanne (RIDOH)" userId="f34d082f-5dad-4b1b-86f3-c1997640fedf" providerId="ADAL" clId="{21673DB3-318B-4336-A676-22C9534EB6D5}" dt="2025-01-09T14:12:10.716" v="383" actId="20577"/>
          <ac:spMkLst>
            <pc:docMk/>
            <pc:sldMk cId="114432291" sldId="2145706817"/>
            <ac:spMk id="5" creationId="{C073FCF6-9572-78C1-9E4E-246D12364370}"/>
          </ac:spMkLst>
        </pc:spChg>
        <pc:picChg chg="mod">
          <ac:chgData name="DeWolf, Breanne (RIDOH)" userId="f34d082f-5dad-4b1b-86f3-c1997640fedf" providerId="ADAL" clId="{21673DB3-318B-4336-A676-22C9534EB6D5}" dt="2025-01-23T18:50:34.850" v="420" actId="1076"/>
          <ac:picMkLst>
            <pc:docMk/>
            <pc:sldMk cId="114432291" sldId="2145706817"/>
            <ac:picMk id="2" creationId="{D54CD180-7519-9204-297B-46277262F7DC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Wolf, Breanne (RIDOH)" userId="f34d082f-5dad-4b1b-86f3-c1997640fedf" providerId="ADAL" clId="{21673DB3-318B-4336-A676-22C9534EB6D5}" dt="2025-01-27T15:25:44.467" v="1508"/>
              <pc2:cmMkLst xmlns:pc2="http://schemas.microsoft.com/office/powerpoint/2019/9/main/command">
                <pc:docMk/>
                <pc:sldMk cId="114432291" sldId="2145706817"/>
                <pc2:cmMk id="{CCF8EBF2-678B-4A8B-9290-EFFDAE32FDE1}"/>
              </pc2:cmMkLst>
              <pc226:cmRplyChg chg="add mod">
                <pc226:chgData name="DeWolf, Breanne (RIDOH)" userId="f34d082f-5dad-4b1b-86f3-c1997640fedf" providerId="ADAL" clId="{21673DB3-318B-4336-A676-22C9534EB6D5}" dt="2025-01-24T17:40:56.425" v="1172"/>
                <pc2:cmRplyMkLst xmlns:pc2="http://schemas.microsoft.com/office/powerpoint/2019/9/main/command">
                  <pc:docMk/>
                  <pc:sldMk cId="114432291" sldId="2145706817"/>
                  <pc2:cmMk id="{CCF8EBF2-678B-4A8B-9290-EFFDAE32FDE1}"/>
                  <pc2:cmRplyMk id="{42E76F68-3979-4E3F-B9A5-C67EF57EE346}"/>
                </pc2:cmRplyMkLst>
              </pc226:cmRplyChg>
              <pc226:cmRplyChg chg="add">
                <pc226:chgData name="DeWolf, Breanne (RIDOH)" userId="f34d082f-5dad-4b1b-86f3-c1997640fedf" providerId="ADAL" clId="{21673DB3-318B-4336-A676-22C9534EB6D5}" dt="2025-01-24T12:39:11.449" v="422"/>
                <pc2:cmRplyMkLst xmlns:pc2="http://schemas.microsoft.com/office/powerpoint/2019/9/main/command">
                  <pc:docMk/>
                  <pc:sldMk cId="114432291" sldId="2145706817"/>
                  <pc2:cmMk id="{CCF8EBF2-678B-4A8B-9290-EFFDAE32FDE1}"/>
                  <pc2:cmRplyMk id="{4C8AFD74-65F2-484A-BE40-75FA340DE4F9}"/>
                </pc2:cmRplyMkLst>
              </pc226:cmRplyChg>
              <pc226:cmRplyChg chg="add">
                <pc226:chgData name="DeWolf, Breanne (RIDOH)" userId="f34d082f-5dad-4b1b-86f3-c1997640fedf" providerId="ADAL" clId="{21673DB3-318B-4336-A676-22C9534EB6D5}" dt="2025-01-24T19:02:56.712" v="1492"/>
                <pc2:cmRplyMkLst xmlns:pc2="http://schemas.microsoft.com/office/powerpoint/2019/9/main/command">
                  <pc:docMk/>
                  <pc:sldMk cId="114432291" sldId="2145706817"/>
                  <pc2:cmMk id="{CCF8EBF2-678B-4A8B-9290-EFFDAE32FDE1}"/>
                  <pc2:cmRplyMk id="{8041EE88-3276-449C-8FF1-6539ECBA4778}"/>
                </pc2:cmRplyMkLst>
              </pc226:cmRplyChg>
            </pc226:cmChg>
          </p:ext>
        </pc:extLst>
      </pc:sldChg>
      <pc:sldChg chg="delSp modSp add del mod ord">
        <pc:chgData name="DeWolf, Breanne (RIDOH)" userId="f34d082f-5dad-4b1b-86f3-c1997640fedf" providerId="ADAL" clId="{21673DB3-318B-4336-A676-22C9534EB6D5}" dt="2025-01-09T14:07:27.540" v="272" actId="47"/>
        <pc:sldMkLst>
          <pc:docMk/>
          <pc:sldMk cId="3079098919" sldId="2145706817"/>
        </pc:sldMkLst>
      </pc:sldChg>
      <pc:sldChg chg="addSp delSp modSp add mod ord modShow chgLayout">
        <pc:chgData name="DeWolf, Breanne (RIDOH)" userId="f34d082f-5dad-4b1b-86f3-c1997640fedf" providerId="ADAL" clId="{21673DB3-318B-4336-A676-22C9534EB6D5}" dt="2025-01-24T18:13:01.061" v="1429" actId="207"/>
        <pc:sldMkLst>
          <pc:docMk/>
          <pc:sldMk cId="3449975831" sldId="2145706818"/>
        </pc:sldMkLst>
        <pc:spChg chg="mod ord">
          <ac:chgData name="DeWolf, Breanne (RIDOH)" userId="f34d082f-5dad-4b1b-86f3-c1997640fedf" providerId="ADAL" clId="{21673DB3-318B-4336-A676-22C9534EB6D5}" dt="2025-01-24T17:40:12.646" v="1170" actId="6264"/>
          <ac:spMkLst>
            <pc:docMk/>
            <pc:sldMk cId="3449975831" sldId="2145706818"/>
            <ac:spMk id="2" creationId="{40018B74-D015-B14E-0ABC-0381E452A4DD}"/>
          </ac:spMkLst>
        </pc:spChg>
        <pc:spChg chg="mod">
          <ac:chgData name="DeWolf, Breanne (RIDOH)" userId="f34d082f-5dad-4b1b-86f3-c1997640fedf" providerId="ADAL" clId="{21673DB3-318B-4336-A676-22C9534EB6D5}" dt="2025-01-24T18:13:01.061" v="1429" actId="207"/>
          <ac:spMkLst>
            <pc:docMk/>
            <pc:sldMk cId="3449975831" sldId="2145706818"/>
            <ac:spMk id="3" creationId="{39E12C0D-2582-C45C-A5DA-34FAE6F1E246}"/>
          </ac:spMkLst>
        </pc:spChg>
        <pc:spChg chg="add del mod">
          <ac:chgData name="DeWolf, Breanne (RIDOH)" userId="f34d082f-5dad-4b1b-86f3-c1997640fedf" providerId="ADAL" clId="{21673DB3-318B-4336-A676-22C9534EB6D5}" dt="2025-01-24T17:40:07.387" v="1169" actId="6264"/>
          <ac:spMkLst>
            <pc:docMk/>
            <pc:sldMk cId="3449975831" sldId="2145706818"/>
            <ac:spMk id="4" creationId="{F2B907EA-EC2A-54F6-E49C-5A145888D908}"/>
          </ac:spMkLst>
        </pc:spChg>
        <pc:spChg chg="add del mod">
          <ac:chgData name="DeWolf, Breanne (RIDOH)" userId="f34d082f-5dad-4b1b-86f3-c1997640fedf" providerId="ADAL" clId="{21673DB3-318B-4336-A676-22C9534EB6D5}" dt="2025-01-24T17:40:07.387" v="1169" actId="6264"/>
          <ac:spMkLst>
            <pc:docMk/>
            <pc:sldMk cId="3449975831" sldId="2145706818"/>
            <ac:spMk id="5" creationId="{FC324C31-472D-E543-2D1D-D8D72B4E68D9}"/>
          </ac:spMkLst>
        </pc:spChg>
        <pc:spChg chg="mod ord">
          <ac:chgData name="DeWolf, Breanne (RIDOH)" userId="f34d082f-5dad-4b1b-86f3-c1997640fedf" providerId="ADAL" clId="{21673DB3-318B-4336-A676-22C9534EB6D5}" dt="2025-01-24T17:40:12.646" v="1170" actId="6264"/>
          <ac:spMkLst>
            <pc:docMk/>
            <pc:sldMk cId="3449975831" sldId="2145706818"/>
            <ac:spMk id="6" creationId="{6977B593-D6B0-FA00-CA1A-F215D233CE5D}"/>
          </ac:spMkLst>
        </pc:spChg>
        <pc:spChg chg="add del mod ord">
          <ac:chgData name="DeWolf, Breanne (RIDOH)" userId="f34d082f-5dad-4b1b-86f3-c1997640fedf" providerId="ADAL" clId="{21673DB3-318B-4336-A676-22C9534EB6D5}" dt="2025-01-24T17:40:12.646" v="1170" actId="6264"/>
          <ac:spMkLst>
            <pc:docMk/>
            <pc:sldMk cId="3449975831" sldId="2145706818"/>
            <ac:spMk id="7" creationId="{E72CCFCE-65F5-9CC4-BA92-80297058E1BD}"/>
          </ac:spMkLst>
        </pc:spChg>
        <pc:spChg chg="add del mod ord">
          <ac:chgData name="DeWolf, Breanne (RIDOH)" userId="f34d082f-5dad-4b1b-86f3-c1997640fedf" providerId="ADAL" clId="{21673DB3-318B-4336-A676-22C9534EB6D5}" dt="2025-01-24T17:40:12.646" v="1170" actId="6264"/>
          <ac:spMkLst>
            <pc:docMk/>
            <pc:sldMk cId="3449975831" sldId="2145706818"/>
            <ac:spMk id="8" creationId="{EBF63CFB-A3B2-352E-0878-661109AF0FEA}"/>
          </ac:spMkLst>
        </pc:spChg>
        <pc:spChg chg="add del mod ord">
          <ac:chgData name="DeWolf, Breanne (RIDOH)" userId="f34d082f-5dad-4b1b-86f3-c1997640fedf" providerId="ADAL" clId="{21673DB3-318B-4336-A676-22C9534EB6D5}" dt="2025-01-24T17:40:12.646" v="1170" actId="6264"/>
          <ac:spMkLst>
            <pc:docMk/>
            <pc:sldMk cId="3449975831" sldId="2145706818"/>
            <ac:spMk id="9" creationId="{C4064096-9B1F-5E74-AFE5-415BA8BD3B92}"/>
          </ac:spMkLst>
        </pc:spChg>
        <pc:spChg chg="add del mod ord">
          <ac:chgData name="DeWolf, Breanne (RIDOH)" userId="f34d082f-5dad-4b1b-86f3-c1997640fedf" providerId="ADAL" clId="{21673DB3-318B-4336-A676-22C9534EB6D5}" dt="2025-01-24T17:40:12.646" v="1170" actId="6264"/>
          <ac:spMkLst>
            <pc:docMk/>
            <pc:sldMk cId="3449975831" sldId="2145706818"/>
            <ac:spMk id="10" creationId="{D98D772A-B58D-26C5-90BF-092C746B9E55}"/>
          </ac:spMkLst>
        </pc:spChg>
        <pc:spChg chg="add del mod">
          <ac:chgData name="DeWolf, Breanne (RIDOH)" userId="f34d082f-5dad-4b1b-86f3-c1997640fedf" providerId="ADAL" clId="{21673DB3-318B-4336-A676-22C9534EB6D5}" dt="2025-01-24T17:40:12.646" v="1170" actId="6264"/>
          <ac:spMkLst>
            <pc:docMk/>
            <pc:sldMk cId="3449975831" sldId="2145706818"/>
            <ac:spMk id="11" creationId="{943A7346-3305-1A33-514F-28B64D94CB2E}"/>
          </ac:spMkLst>
        </pc:spChg>
        <pc:spChg chg="add del mod">
          <ac:chgData name="DeWolf, Breanne (RIDOH)" userId="f34d082f-5dad-4b1b-86f3-c1997640fedf" providerId="ADAL" clId="{21673DB3-318B-4336-A676-22C9534EB6D5}" dt="2025-01-24T17:40:12.646" v="1170" actId="6264"/>
          <ac:spMkLst>
            <pc:docMk/>
            <pc:sldMk cId="3449975831" sldId="2145706818"/>
            <ac:spMk id="12" creationId="{EA539182-D5CD-1ECF-BF4E-54DAD554AE37}"/>
          </ac:spMkLst>
        </pc:spChg>
        <pc:spChg chg="add del mod ord">
          <ac:chgData name="DeWolf, Breanne (RIDOH)" userId="f34d082f-5dad-4b1b-86f3-c1997640fedf" providerId="ADAL" clId="{21673DB3-318B-4336-A676-22C9534EB6D5}" dt="2025-01-24T18:12:32.548" v="1425" actId="478"/>
          <ac:spMkLst>
            <pc:docMk/>
            <pc:sldMk cId="3449975831" sldId="2145706818"/>
            <ac:spMk id="13" creationId="{21F01B1F-E4B2-3D5E-D7A1-A27C334FEC7E}"/>
          </ac:spMkLst>
        </pc:spChg>
        <pc:spChg chg="add del mod ord">
          <ac:chgData name="DeWolf, Breanne (RIDOH)" userId="f34d082f-5dad-4b1b-86f3-c1997640fedf" providerId="ADAL" clId="{21673DB3-318B-4336-A676-22C9534EB6D5}" dt="2025-01-24T18:12:40.478" v="1428" actId="478"/>
          <ac:spMkLst>
            <pc:docMk/>
            <pc:sldMk cId="3449975831" sldId="2145706818"/>
            <ac:spMk id="14" creationId="{7E7BC938-42F5-F5BC-18C5-7BBA997DD9D9}"/>
          </ac:spMkLst>
        </pc:spChg>
        <pc:spChg chg="add del mod ord">
          <ac:chgData name="DeWolf, Breanne (RIDOH)" userId="f34d082f-5dad-4b1b-86f3-c1997640fedf" providerId="ADAL" clId="{21673DB3-318B-4336-A676-22C9534EB6D5}" dt="2025-01-24T18:12:38.286" v="1427" actId="478"/>
          <ac:spMkLst>
            <pc:docMk/>
            <pc:sldMk cId="3449975831" sldId="2145706818"/>
            <ac:spMk id="15" creationId="{44E6724D-773D-5D47-1E2E-53670DF59B34}"/>
          </ac:spMkLst>
        </pc:spChg>
        <pc:spChg chg="add del mod ord">
          <ac:chgData name="DeWolf, Breanne (RIDOH)" userId="f34d082f-5dad-4b1b-86f3-c1997640fedf" providerId="ADAL" clId="{21673DB3-318B-4336-A676-22C9534EB6D5}" dt="2025-01-24T18:12:36.072" v="1426" actId="478"/>
          <ac:spMkLst>
            <pc:docMk/>
            <pc:sldMk cId="3449975831" sldId="2145706818"/>
            <ac:spMk id="16" creationId="{AA659D6C-1EAE-4AB9-1E49-8F3B3878B560}"/>
          </ac:spMkLst>
        </pc:spChg>
      </pc:sldChg>
      <pc:sldChg chg="addSp delSp modSp add mod chgLayout">
        <pc:chgData name="DeWolf, Breanne (RIDOH)" userId="f34d082f-5dad-4b1b-86f3-c1997640fedf" providerId="ADAL" clId="{21673DB3-318B-4336-A676-22C9534EB6D5}" dt="2025-01-21T13:56:58.229" v="411" actId="1076"/>
        <pc:sldMkLst>
          <pc:docMk/>
          <pc:sldMk cId="834835809" sldId="2145706819"/>
        </pc:sldMkLst>
        <pc:spChg chg="mod ord">
          <ac:chgData name="DeWolf, Breanne (RIDOH)" userId="f34d082f-5dad-4b1b-86f3-c1997640fedf" providerId="ADAL" clId="{21673DB3-318B-4336-A676-22C9534EB6D5}" dt="2025-01-21T13:56:43.667" v="410" actId="6264"/>
          <ac:spMkLst>
            <pc:docMk/>
            <pc:sldMk cId="834835809" sldId="2145706819"/>
            <ac:spMk id="6" creationId="{6977B593-D6B0-FA00-CA1A-F215D233CE5D}"/>
          </ac:spMkLst>
        </pc:spChg>
        <pc:picChg chg="add mod">
          <ac:chgData name="DeWolf, Breanne (RIDOH)" userId="f34d082f-5dad-4b1b-86f3-c1997640fedf" providerId="ADAL" clId="{21673DB3-318B-4336-A676-22C9534EB6D5}" dt="2025-01-21T13:56:58.229" v="411" actId="1076"/>
          <ac:picMkLst>
            <pc:docMk/>
            <pc:sldMk cId="834835809" sldId="2145706819"/>
            <ac:picMk id="5" creationId="{FE14D6EA-70CC-C6B3-BD00-064D207A21C9}"/>
          </ac:picMkLst>
        </pc:picChg>
      </pc:sldChg>
      <pc:sldChg chg="new add del">
        <pc:chgData name="DeWolf, Breanne (RIDOH)" userId="f34d082f-5dad-4b1b-86f3-c1997640fedf" providerId="ADAL" clId="{21673DB3-318B-4336-A676-22C9534EB6D5}" dt="2025-01-21T13:56:41.920" v="409" actId="680"/>
        <pc:sldMkLst>
          <pc:docMk/>
          <pc:sldMk cId="3745945601" sldId="2145706820"/>
        </pc:sldMkLst>
      </pc:sldChg>
      <pc:sldChg chg="modSp mod">
        <pc:chgData name="DeWolf, Breanne (RIDOH)" userId="f34d082f-5dad-4b1b-86f3-c1997640fedf" providerId="ADAL" clId="{21673DB3-318B-4336-A676-22C9534EB6D5}" dt="2025-01-24T18:42:47.651" v="1456" actId="207"/>
        <pc:sldMkLst>
          <pc:docMk/>
          <pc:sldMk cId="1398674296" sldId="2145706824"/>
        </pc:sldMkLst>
        <pc:spChg chg="mod">
          <ac:chgData name="DeWolf, Breanne (RIDOH)" userId="f34d082f-5dad-4b1b-86f3-c1997640fedf" providerId="ADAL" clId="{21673DB3-318B-4336-A676-22C9534EB6D5}" dt="2025-01-24T18:42:47.651" v="1456" actId="207"/>
          <ac:spMkLst>
            <pc:docMk/>
            <pc:sldMk cId="1398674296" sldId="2145706824"/>
            <ac:spMk id="15" creationId="{79923E21-E9AE-8310-575E-3B65DE32C011}"/>
          </ac:spMkLst>
        </pc:spChg>
      </pc:sldChg>
      <pc:sldChg chg="modSp mod">
        <pc:chgData name="DeWolf, Breanne (RIDOH)" userId="f34d082f-5dad-4b1b-86f3-c1997640fedf" providerId="ADAL" clId="{21673DB3-318B-4336-A676-22C9534EB6D5}" dt="2025-01-24T18:42:55.945" v="1457" actId="207"/>
        <pc:sldMkLst>
          <pc:docMk/>
          <pc:sldMk cId="2386873291" sldId="2145706828"/>
        </pc:sldMkLst>
        <pc:spChg chg="mod">
          <ac:chgData name="DeWolf, Breanne (RIDOH)" userId="f34d082f-5dad-4b1b-86f3-c1997640fedf" providerId="ADAL" clId="{21673DB3-318B-4336-A676-22C9534EB6D5}" dt="2025-01-24T18:42:55.945" v="1457" actId="207"/>
          <ac:spMkLst>
            <pc:docMk/>
            <pc:sldMk cId="2386873291" sldId="2145706828"/>
            <ac:spMk id="3" creationId="{757FC42E-0923-2F8C-7667-B9C6D07F8FA2}"/>
          </ac:spMkLst>
        </pc:spChg>
      </pc:sldChg>
      <pc:sldChg chg="modSp mod">
        <pc:chgData name="DeWolf, Breanne (RIDOH)" userId="f34d082f-5dad-4b1b-86f3-c1997640fedf" providerId="ADAL" clId="{21673DB3-318B-4336-A676-22C9534EB6D5}" dt="2025-01-27T15:06:03.511" v="1496" actId="20577"/>
        <pc:sldMkLst>
          <pc:docMk/>
          <pc:sldMk cId="3951031649" sldId="2145706829"/>
        </pc:sldMkLst>
        <pc:spChg chg="mod">
          <ac:chgData name="DeWolf, Breanne (RIDOH)" userId="f34d082f-5dad-4b1b-86f3-c1997640fedf" providerId="ADAL" clId="{21673DB3-318B-4336-A676-22C9534EB6D5}" dt="2025-01-27T15:06:03.511" v="1496" actId="20577"/>
          <ac:spMkLst>
            <pc:docMk/>
            <pc:sldMk cId="3951031649" sldId="2145706829"/>
            <ac:spMk id="3" creationId="{4C318FD1-3366-E391-6BC3-554DE34D5AE7}"/>
          </ac:spMkLst>
        </pc:spChg>
      </pc:sldChg>
      <pc:sldChg chg="modSp mod">
        <pc:chgData name="DeWolf, Breanne (RIDOH)" userId="f34d082f-5dad-4b1b-86f3-c1997640fedf" providerId="ADAL" clId="{21673DB3-318B-4336-A676-22C9534EB6D5}" dt="2025-01-27T15:06:28.364" v="1497" actId="2711"/>
        <pc:sldMkLst>
          <pc:docMk/>
          <pc:sldMk cId="3865034615" sldId="2145706830"/>
        </pc:sldMkLst>
        <pc:spChg chg="mod">
          <ac:chgData name="DeWolf, Breanne (RIDOH)" userId="f34d082f-5dad-4b1b-86f3-c1997640fedf" providerId="ADAL" clId="{21673DB3-318B-4336-A676-22C9534EB6D5}" dt="2025-01-24T17:48:18.974" v="1396" actId="404"/>
          <ac:spMkLst>
            <pc:docMk/>
            <pc:sldMk cId="3865034615" sldId="2145706830"/>
            <ac:spMk id="2" creationId="{597FFA5B-A8F1-2FD2-8F20-5A27DD9855F5}"/>
          </ac:spMkLst>
        </pc:spChg>
        <pc:spChg chg="mod">
          <ac:chgData name="DeWolf, Breanne (RIDOH)" userId="f34d082f-5dad-4b1b-86f3-c1997640fedf" providerId="ADAL" clId="{21673DB3-318B-4336-A676-22C9534EB6D5}" dt="2025-01-27T15:06:28.364" v="1497" actId="2711"/>
          <ac:spMkLst>
            <pc:docMk/>
            <pc:sldMk cId="3865034615" sldId="2145706830"/>
            <ac:spMk id="3" creationId="{958C17BD-A30F-D72D-F2B2-10A401F319E7}"/>
          </ac:spMkLst>
        </pc:spChg>
      </pc:sldChg>
      <pc:sldChg chg="delSp modSp mod">
        <pc:chgData name="DeWolf, Breanne (RIDOH)" userId="f34d082f-5dad-4b1b-86f3-c1997640fedf" providerId="ADAL" clId="{21673DB3-318B-4336-A676-22C9534EB6D5}" dt="2025-01-24T19:01:33.324" v="1491" actId="12"/>
        <pc:sldMkLst>
          <pc:docMk/>
          <pc:sldMk cId="3219685087" sldId="2145706831"/>
        </pc:sldMkLst>
        <pc:spChg chg="del">
          <ac:chgData name="DeWolf, Breanne (RIDOH)" userId="f34d082f-5dad-4b1b-86f3-c1997640fedf" providerId="ADAL" clId="{21673DB3-318B-4336-A676-22C9534EB6D5}" dt="2025-01-24T12:39:30.580" v="423" actId="478"/>
          <ac:spMkLst>
            <pc:docMk/>
            <pc:sldMk cId="3219685087" sldId="2145706831"/>
            <ac:spMk id="5" creationId="{ABCAD82F-E7B7-CBE2-FFAC-C1D0F9B55D66}"/>
          </ac:spMkLst>
        </pc:spChg>
        <pc:spChg chg="mod">
          <ac:chgData name="DeWolf, Breanne (RIDOH)" userId="f34d082f-5dad-4b1b-86f3-c1997640fedf" providerId="ADAL" clId="{21673DB3-318B-4336-A676-22C9534EB6D5}" dt="2025-01-24T19:01:33.324" v="1491" actId="12"/>
          <ac:spMkLst>
            <pc:docMk/>
            <pc:sldMk cId="3219685087" sldId="2145706831"/>
            <ac:spMk id="10" creationId="{7A0A2582-2FFF-437C-795A-430927976B21}"/>
          </ac:spMkLst>
        </pc:spChg>
      </pc:sldChg>
      <pc:sldChg chg="modSp mod">
        <pc:chgData name="DeWolf, Breanne (RIDOH)" userId="f34d082f-5dad-4b1b-86f3-c1997640fedf" providerId="ADAL" clId="{21673DB3-318B-4336-A676-22C9534EB6D5}" dt="2025-01-24T18:42:41.761" v="1455" actId="207"/>
        <pc:sldMkLst>
          <pc:docMk/>
          <pc:sldMk cId="3812395654" sldId="2145706832"/>
        </pc:sldMkLst>
        <pc:spChg chg="mod">
          <ac:chgData name="DeWolf, Breanne (RIDOH)" userId="f34d082f-5dad-4b1b-86f3-c1997640fedf" providerId="ADAL" clId="{21673DB3-318B-4336-A676-22C9534EB6D5}" dt="2025-01-24T18:42:41.761" v="1455" actId="207"/>
          <ac:spMkLst>
            <pc:docMk/>
            <pc:sldMk cId="3812395654" sldId="2145706832"/>
            <ac:spMk id="9" creationId="{AAD2ABD7-74CB-A7F2-B7C2-969B8A641A66}"/>
          </ac:spMkLst>
        </pc:spChg>
      </pc:sldChg>
      <pc:sldChg chg="addSp delSp modSp new mod setBg modClrScheme modAnim chgLayout">
        <pc:chgData name="DeWolf, Breanne (RIDOH)" userId="f34d082f-5dad-4b1b-86f3-c1997640fedf" providerId="ADAL" clId="{21673DB3-318B-4336-A676-22C9534EB6D5}" dt="2025-01-24T18:46:03.936" v="1488"/>
        <pc:sldMkLst>
          <pc:docMk/>
          <pc:sldMk cId="2890810517" sldId="2145706834"/>
        </pc:sldMkLst>
        <pc:spChg chg="del mod">
          <ac:chgData name="DeWolf, Breanne (RIDOH)" userId="f34d082f-5dad-4b1b-86f3-c1997640fedf" providerId="ADAL" clId="{21673DB3-318B-4336-A676-22C9534EB6D5}" dt="2025-01-24T12:42:47.339" v="468"/>
          <ac:spMkLst>
            <pc:docMk/>
            <pc:sldMk cId="2890810517" sldId="2145706834"/>
            <ac:spMk id="2" creationId="{25E06BCB-FFF3-9FC7-9368-7DBB45CD6DDB}"/>
          </ac:spMkLst>
        </pc:spChg>
        <pc:spChg chg="add mod">
          <ac:chgData name="DeWolf, Breanne (RIDOH)" userId="f34d082f-5dad-4b1b-86f3-c1997640fedf" providerId="ADAL" clId="{21673DB3-318B-4336-A676-22C9534EB6D5}" dt="2025-01-24T17:49:22.049" v="1405" actId="14100"/>
          <ac:spMkLst>
            <pc:docMk/>
            <pc:sldMk cId="2890810517" sldId="2145706834"/>
            <ac:spMk id="2" creationId="{D747E845-BC55-D894-B62F-2BB8BB68A06E}"/>
          </ac:spMkLst>
        </pc:spChg>
        <pc:spChg chg="mod ord">
          <ac:chgData name="DeWolf, Breanne (RIDOH)" userId="f34d082f-5dad-4b1b-86f3-c1997640fedf" providerId="ADAL" clId="{21673DB3-318B-4336-A676-22C9534EB6D5}" dt="2025-01-24T12:48:21.628" v="525" actId="700"/>
          <ac:spMkLst>
            <pc:docMk/>
            <pc:sldMk cId="2890810517" sldId="2145706834"/>
            <ac:spMk id="3" creationId="{C5B6B8A3-6EBA-442C-52ED-766A42780F2A}"/>
          </ac:spMkLst>
        </pc:spChg>
        <pc:spChg chg="del">
          <ac:chgData name="DeWolf, Breanne (RIDOH)" userId="f34d082f-5dad-4b1b-86f3-c1997640fedf" providerId="ADAL" clId="{21673DB3-318B-4336-A676-22C9534EB6D5}" dt="2025-01-24T12:42:28.355" v="465" actId="478"/>
          <ac:spMkLst>
            <pc:docMk/>
            <pc:sldMk cId="2890810517" sldId="2145706834"/>
            <ac:spMk id="4" creationId="{E2693315-F9DB-F20F-CB3E-34C8235FF4DE}"/>
          </ac:spMkLst>
        </pc:spChg>
        <pc:spChg chg="mod ord">
          <ac:chgData name="DeWolf, Breanne (RIDOH)" userId="f34d082f-5dad-4b1b-86f3-c1997640fedf" providerId="ADAL" clId="{21673DB3-318B-4336-A676-22C9534EB6D5}" dt="2025-01-24T12:48:41.786" v="533" actId="14100"/>
          <ac:spMkLst>
            <pc:docMk/>
            <pc:sldMk cId="2890810517" sldId="2145706834"/>
            <ac:spMk id="5" creationId="{B56D56C2-DA12-66A7-ECD8-38717A75308E}"/>
          </ac:spMkLst>
        </pc:spChg>
        <pc:spChg chg="del">
          <ac:chgData name="DeWolf, Breanne (RIDOH)" userId="f34d082f-5dad-4b1b-86f3-c1997640fedf" providerId="ADAL" clId="{21673DB3-318B-4336-A676-22C9534EB6D5}" dt="2025-01-24T12:42:55.940" v="470" actId="478"/>
          <ac:spMkLst>
            <pc:docMk/>
            <pc:sldMk cId="2890810517" sldId="2145706834"/>
            <ac:spMk id="6" creationId="{6959F2E1-B652-08D6-02BF-2681CB5D5F9E}"/>
          </ac:spMkLst>
        </pc:spChg>
        <pc:spChg chg="mod ord">
          <ac:chgData name="DeWolf, Breanne (RIDOH)" userId="f34d082f-5dad-4b1b-86f3-c1997640fedf" providerId="ADAL" clId="{21673DB3-318B-4336-A676-22C9534EB6D5}" dt="2025-01-24T12:48:21.628" v="525" actId="700"/>
          <ac:spMkLst>
            <pc:docMk/>
            <pc:sldMk cId="2890810517" sldId="2145706834"/>
            <ac:spMk id="7" creationId="{A4A1952B-D708-0771-DD35-E60B9EE8E2BE}"/>
          </ac:spMkLst>
        </pc:spChg>
        <pc:spChg chg="del">
          <ac:chgData name="DeWolf, Breanne (RIDOH)" userId="f34d082f-5dad-4b1b-86f3-c1997640fedf" providerId="ADAL" clId="{21673DB3-318B-4336-A676-22C9534EB6D5}" dt="2025-01-24T12:43:07.686" v="473"/>
          <ac:spMkLst>
            <pc:docMk/>
            <pc:sldMk cId="2890810517" sldId="2145706834"/>
            <ac:spMk id="8" creationId="{0189E5A6-AD3E-AB04-0675-62DB115E1FE7}"/>
          </ac:spMkLst>
        </pc:spChg>
        <pc:spChg chg="del">
          <ac:chgData name="DeWolf, Breanne (RIDOH)" userId="f34d082f-5dad-4b1b-86f3-c1997640fedf" providerId="ADAL" clId="{21673DB3-318B-4336-A676-22C9534EB6D5}" dt="2025-01-24T12:43:16.609" v="476" actId="478"/>
          <ac:spMkLst>
            <pc:docMk/>
            <pc:sldMk cId="2890810517" sldId="2145706834"/>
            <ac:spMk id="9" creationId="{472875A4-0C96-2AFC-06D6-D30CB37BD4E3}"/>
          </ac:spMkLst>
        </pc:spChg>
        <pc:spChg chg="add del mod">
          <ac:chgData name="DeWolf, Breanne (RIDOH)" userId="f34d082f-5dad-4b1b-86f3-c1997640fedf" providerId="ADAL" clId="{21673DB3-318B-4336-A676-22C9534EB6D5}" dt="2025-01-24T17:48:48.533" v="1398" actId="478"/>
          <ac:spMkLst>
            <pc:docMk/>
            <pc:sldMk cId="2890810517" sldId="2145706834"/>
            <ac:spMk id="13" creationId="{53800F6D-BAFB-7AD8-C669-373467325301}"/>
          </ac:spMkLst>
        </pc:spChg>
        <pc:spChg chg="add mod ord">
          <ac:chgData name="DeWolf, Breanne (RIDOH)" userId="f34d082f-5dad-4b1b-86f3-c1997640fedf" providerId="ADAL" clId="{21673DB3-318B-4336-A676-22C9534EB6D5}" dt="2025-01-24T12:48:50.754" v="535" actId="1076"/>
          <ac:spMkLst>
            <pc:docMk/>
            <pc:sldMk cId="2890810517" sldId="2145706834"/>
            <ac:spMk id="14" creationId="{54ED692A-BEEB-3416-FE96-E1D9DFD70E21}"/>
          </ac:spMkLst>
        </pc:spChg>
        <pc:spChg chg="add mod">
          <ac:chgData name="DeWolf, Breanne (RIDOH)" userId="f34d082f-5dad-4b1b-86f3-c1997640fedf" providerId="ADAL" clId="{21673DB3-318B-4336-A676-22C9534EB6D5}" dt="2025-01-24T17:49:47.168" v="1411" actId="14100"/>
          <ac:spMkLst>
            <pc:docMk/>
            <pc:sldMk cId="2890810517" sldId="2145706834"/>
            <ac:spMk id="15" creationId="{D6177962-E83D-F6D8-0641-EA25C26B66AC}"/>
          </ac:spMkLst>
        </pc:spChg>
        <pc:spChg chg="add del mod ord">
          <ac:chgData name="DeWolf, Breanne (RIDOH)" userId="f34d082f-5dad-4b1b-86f3-c1997640fedf" providerId="ADAL" clId="{21673DB3-318B-4336-A676-22C9534EB6D5}" dt="2025-01-24T12:48:21.628" v="525" actId="700"/>
          <ac:spMkLst>
            <pc:docMk/>
            <pc:sldMk cId="2890810517" sldId="2145706834"/>
            <ac:spMk id="16" creationId="{603202DD-4689-0E1A-C99E-474F6D21AF7A}"/>
          </ac:spMkLst>
        </pc:spChg>
        <pc:spChg chg="add del">
          <ac:chgData name="DeWolf, Breanne (RIDOH)" userId="f34d082f-5dad-4b1b-86f3-c1997640fedf" providerId="ADAL" clId="{21673DB3-318B-4336-A676-22C9534EB6D5}" dt="2025-01-24T12:43:27.954" v="479" actId="26606"/>
          <ac:spMkLst>
            <pc:docMk/>
            <pc:sldMk cId="2890810517" sldId="2145706834"/>
            <ac:spMk id="17" creationId="{0550F5B9-399F-4FAD-AE6C-ED65F9A43A74}"/>
          </ac:spMkLst>
        </pc:spChg>
        <pc:spChg chg="add del">
          <ac:chgData name="DeWolf, Breanne (RIDOH)" userId="f34d082f-5dad-4b1b-86f3-c1997640fedf" providerId="ADAL" clId="{21673DB3-318B-4336-A676-22C9534EB6D5}" dt="2025-01-24T12:43:27.954" v="479" actId="26606"/>
          <ac:spMkLst>
            <pc:docMk/>
            <pc:sldMk cId="2890810517" sldId="2145706834"/>
            <ac:spMk id="19" creationId="{C062E60F-5CD4-4268-8359-8076634680E5}"/>
          </ac:spMkLst>
        </pc:spChg>
        <pc:spChg chg="add del">
          <ac:chgData name="DeWolf, Breanne (RIDOH)" userId="f34d082f-5dad-4b1b-86f3-c1997640fedf" providerId="ADAL" clId="{21673DB3-318B-4336-A676-22C9534EB6D5}" dt="2025-01-24T12:43:27.954" v="479" actId="26606"/>
          <ac:spMkLst>
            <pc:docMk/>
            <pc:sldMk cId="2890810517" sldId="2145706834"/>
            <ac:spMk id="21" creationId="{BB341EC3-1810-4D33-BA3F-E2D0AA0ECFB6}"/>
          </ac:spMkLst>
        </pc:spChg>
        <pc:spChg chg="add del">
          <ac:chgData name="DeWolf, Breanne (RIDOH)" userId="f34d082f-5dad-4b1b-86f3-c1997640fedf" providerId="ADAL" clId="{21673DB3-318B-4336-A676-22C9534EB6D5}" dt="2025-01-24T12:43:27.954" v="479" actId="26606"/>
          <ac:spMkLst>
            <pc:docMk/>
            <pc:sldMk cId="2890810517" sldId="2145706834"/>
            <ac:spMk id="23" creationId="{10127CDE-2B99-47A8-BB3C-7D17519105E0}"/>
          </ac:spMkLst>
        </pc:spChg>
        <pc:spChg chg="add del">
          <ac:chgData name="DeWolf, Breanne (RIDOH)" userId="f34d082f-5dad-4b1b-86f3-c1997640fedf" providerId="ADAL" clId="{21673DB3-318B-4336-A676-22C9534EB6D5}" dt="2025-01-24T12:43:29.035" v="481" actId="26606"/>
          <ac:spMkLst>
            <pc:docMk/>
            <pc:sldMk cId="2890810517" sldId="2145706834"/>
            <ac:spMk id="25" creationId="{114C78B5-EC6B-4A39-8860-705100867457}"/>
          </ac:spMkLst>
        </pc:spChg>
        <pc:spChg chg="add del">
          <ac:chgData name="DeWolf, Breanne (RIDOH)" userId="f34d082f-5dad-4b1b-86f3-c1997640fedf" providerId="ADAL" clId="{21673DB3-318B-4336-A676-22C9534EB6D5}" dt="2025-01-24T12:43:33.550" v="483" actId="26606"/>
          <ac:spMkLst>
            <pc:docMk/>
            <pc:sldMk cId="2890810517" sldId="2145706834"/>
            <ac:spMk id="29" creationId="{59653884-08CE-4579-8A80-F00D55BF077F}"/>
          </ac:spMkLst>
        </pc:spChg>
        <pc:spChg chg="add del">
          <ac:chgData name="DeWolf, Breanne (RIDOH)" userId="f34d082f-5dad-4b1b-86f3-c1997640fedf" providerId="ADAL" clId="{21673DB3-318B-4336-A676-22C9534EB6D5}" dt="2025-01-24T12:43:33.550" v="483" actId="26606"/>
          <ac:spMkLst>
            <pc:docMk/>
            <pc:sldMk cId="2890810517" sldId="2145706834"/>
            <ac:spMk id="30" creationId="{720D4FAC-7B9A-4A4F-8E53-071522870B7B}"/>
          </ac:spMkLst>
        </pc:spChg>
        <pc:spChg chg="add del">
          <ac:chgData name="DeWolf, Breanne (RIDOH)" userId="f34d082f-5dad-4b1b-86f3-c1997640fedf" providerId="ADAL" clId="{21673DB3-318B-4336-A676-22C9534EB6D5}" dt="2025-01-24T12:43:33.550" v="483" actId="26606"/>
          <ac:spMkLst>
            <pc:docMk/>
            <pc:sldMk cId="2890810517" sldId="2145706834"/>
            <ac:spMk id="31" creationId="{EDD2A13B-608C-4BE1-AC1F-62B2DAF76BF7}"/>
          </ac:spMkLst>
        </pc:spChg>
        <pc:spChg chg="add del">
          <ac:chgData name="DeWolf, Breanne (RIDOH)" userId="f34d082f-5dad-4b1b-86f3-c1997640fedf" providerId="ADAL" clId="{21673DB3-318B-4336-A676-22C9534EB6D5}" dt="2025-01-24T12:43:33.550" v="483" actId="26606"/>
          <ac:spMkLst>
            <pc:docMk/>
            <pc:sldMk cId="2890810517" sldId="2145706834"/>
            <ac:spMk id="32" creationId="{977038ED-F717-467A-8D75-D8441BB92668}"/>
          </ac:spMkLst>
        </pc:spChg>
        <pc:grpChg chg="add del">
          <ac:chgData name="DeWolf, Breanne (RIDOH)" userId="f34d082f-5dad-4b1b-86f3-c1997640fedf" providerId="ADAL" clId="{21673DB3-318B-4336-A676-22C9534EB6D5}" dt="2025-01-24T12:43:29.035" v="481" actId="26606"/>
          <ac:grpSpMkLst>
            <pc:docMk/>
            <pc:sldMk cId="2890810517" sldId="2145706834"/>
            <ac:grpSpMk id="26" creationId="{A50943B0-FDF7-4C2C-B784-9208C945A8C3}"/>
          </ac:grpSpMkLst>
        </pc:grpChg>
        <pc:picChg chg="add mod ord">
          <ac:chgData name="DeWolf, Breanne (RIDOH)" userId="f34d082f-5dad-4b1b-86f3-c1997640fedf" providerId="ADAL" clId="{21673DB3-318B-4336-A676-22C9534EB6D5}" dt="2025-01-24T12:48:53.542" v="536" actId="1076"/>
          <ac:picMkLst>
            <pc:docMk/>
            <pc:sldMk cId="2890810517" sldId="2145706834"/>
            <ac:picMk id="10" creationId="{64FF38BC-F996-7AC6-6850-CE10C3C400B5}"/>
          </ac:picMkLst>
        </pc:picChg>
        <pc:picChg chg="add mod ord">
          <ac:chgData name="DeWolf, Breanne (RIDOH)" userId="f34d082f-5dad-4b1b-86f3-c1997640fedf" providerId="ADAL" clId="{21673DB3-318B-4336-A676-22C9534EB6D5}" dt="2025-01-24T18:44:27.048" v="1463" actId="1037"/>
          <ac:picMkLst>
            <pc:docMk/>
            <pc:sldMk cId="2890810517" sldId="2145706834"/>
            <ac:picMk id="11" creationId="{AD90CDA3-D2C6-5D0C-63E8-5723B4CBA0CD}"/>
          </ac:picMkLst>
        </pc:picChg>
        <pc:picChg chg="add mod ord">
          <ac:chgData name="DeWolf, Breanne (RIDOH)" userId="f34d082f-5dad-4b1b-86f3-c1997640fedf" providerId="ADAL" clId="{21673DB3-318B-4336-A676-22C9534EB6D5}" dt="2025-01-24T17:49:43.934" v="1410" actId="1076"/>
          <ac:picMkLst>
            <pc:docMk/>
            <pc:sldMk cId="2890810517" sldId="2145706834"/>
            <ac:picMk id="12" creationId="{E29F5FBF-CB7E-BEAB-DA1D-7C7744981619}"/>
          </ac:picMkLst>
        </pc:picChg>
      </pc:sldChg>
      <pc:sldChg chg="addSp delSp modSp new mod modClrScheme chgLayout">
        <pc:chgData name="DeWolf, Breanne (RIDOH)" userId="f34d082f-5dad-4b1b-86f3-c1997640fedf" providerId="ADAL" clId="{21673DB3-318B-4336-A676-22C9534EB6D5}" dt="2025-01-24T13:18:10.746" v="1167" actId="20577"/>
        <pc:sldMkLst>
          <pc:docMk/>
          <pc:sldMk cId="2240648372" sldId="2145706835"/>
        </pc:sldMkLst>
        <pc:spChg chg="del mod ord">
          <ac:chgData name="DeWolf, Breanne (RIDOH)" userId="f34d082f-5dad-4b1b-86f3-c1997640fedf" providerId="ADAL" clId="{21673DB3-318B-4336-A676-22C9534EB6D5}" dt="2025-01-24T12:50:25.687" v="553" actId="700"/>
          <ac:spMkLst>
            <pc:docMk/>
            <pc:sldMk cId="2240648372" sldId="2145706835"/>
            <ac:spMk id="2" creationId="{33B82F0A-3A4A-92A8-1722-EA4D6618958D}"/>
          </ac:spMkLst>
        </pc:spChg>
        <pc:spChg chg="del mod ord">
          <ac:chgData name="DeWolf, Breanne (RIDOH)" userId="f34d082f-5dad-4b1b-86f3-c1997640fedf" providerId="ADAL" clId="{21673DB3-318B-4336-A676-22C9534EB6D5}" dt="2025-01-24T12:50:25.687" v="553" actId="700"/>
          <ac:spMkLst>
            <pc:docMk/>
            <pc:sldMk cId="2240648372" sldId="2145706835"/>
            <ac:spMk id="3" creationId="{7B43E3E8-1661-0DB5-1C65-50C982150CEE}"/>
          </ac:spMkLst>
        </pc:spChg>
        <pc:spChg chg="del mod ord">
          <ac:chgData name="DeWolf, Breanne (RIDOH)" userId="f34d082f-5dad-4b1b-86f3-c1997640fedf" providerId="ADAL" clId="{21673DB3-318B-4336-A676-22C9534EB6D5}" dt="2025-01-24T12:50:25.687" v="553" actId="700"/>
          <ac:spMkLst>
            <pc:docMk/>
            <pc:sldMk cId="2240648372" sldId="2145706835"/>
            <ac:spMk id="4" creationId="{CD25D9F5-7EED-F4DC-818A-B043BDC2954B}"/>
          </ac:spMkLst>
        </pc:spChg>
        <pc:spChg chg="del mod ord">
          <ac:chgData name="DeWolf, Breanne (RIDOH)" userId="f34d082f-5dad-4b1b-86f3-c1997640fedf" providerId="ADAL" clId="{21673DB3-318B-4336-A676-22C9534EB6D5}" dt="2025-01-24T12:50:25.687" v="553" actId="700"/>
          <ac:spMkLst>
            <pc:docMk/>
            <pc:sldMk cId="2240648372" sldId="2145706835"/>
            <ac:spMk id="5" creationId="{0AE997B2-07C1-A042-53F2-85366828A015}"/>
          </ac:spMkLst>
        </pc:spChg>
        <pc:spChg chg="del">
          <ac:chgData name="DeWolf, Breanne (RIDOH)" userId="f34d082f-5dad-4b1b-86f3-c1997640fedf" providerId="ADAL" clId="{21673DB3-318B-4336-A676-22C9534EB6D5}" dt="2025-01-24T12:50:25.687" v="553" actId="700"/>
          <ac:spMkLst>
            <pc:docMk/>
            <pc:sldMk cId="2240648372" sldId="2145706835"/>
            <ac:spMk id="6" creationId="{58733AB3-ACF8-D006-7EE2-16F88A81A18C}"/>
          </ac:spMkLst>
        </pc:spChg>
        <pc:spChg chg="mod ord">
          <ac:chgData name="DeWolf, Breanne (RIDOH)" userId="f34d082f-5dad-4b1b-86f3-c1997640fedf" providerId="ADAL" clId="{21673DB3-318B-4336-A676-22C9534EB6D5}" dt="2025-01-24T12:50:51.198" v="554" actId="700"/>
          <ac:spMkLst>
            <pc:docMk/>
            <pc:sldMk cId="2240648372" sldId="2145706835"/>
            <ac:spMk id="7" creationId="{F67A2EA9-848F-2746-4D75-47A08CD5CC30}"/>
          </ac:spMkLst>
        </pc:spChg>
        <pc:spChg chg="del mod ord">
          <ac:chgData name="DeWolf, Breanne (RIDOH)" userId="f34d082f-5dad-4b1b-86f3-c1997640fedf" providerId="ADAL" clId="{21673DB3-318B-4336-A676-22C9534EB6D5}" dt="2025-01-24T12:50:25.687" v="553" actId="700"/>
          <ac:spMkLst>
            <pc:docMk/>
            <pc:sldMk cId="2240648372" sldId="2145706835"/>
            <ac:spMk id="8" creationId="{EB72F4A9-8592-D7AE-D565-051C1E7B72EA}"/>
          </ac:spMkLst>
        </pc:spChg>
        <pc:spChg chg="del">
          <ac:chgData name="DeWolf, Breanne (RIDOH)" userId="f34d082f-5dad-4b1b-86f3-c1997640fedf" providerId="ADAL" clId="{21673DB3-318B-4336-A676-22C9534EB6D5}" dt="2025-01-24T12:50:25.687" v="553" actId="700"/>
          <ac:spMkLst>
            <pc:docMk/>
            <pc:sldMk cId="2240648372" sldId="2145706835"/>
            <ac:spMk id="9" creationId="{AF53C512-FDC8-B9DE-64FA-2D7261AAC35C}"/>
          </ac:spMkLst>
        </pc:spChg>
        <pc:spChg chg="add del mod ord">
          <ac:chgData name="DeWolf, Breanne (RIDOH)" userId="f34d082f-5dad-4b1b-86f3-c1997640fedf" providerId="ADAL" clId="{21673DB3-318B-4336-A676-22C9534EB6D5}" dt="2025-01-24T12:50:51.198" v="554" actId="700"/>
          <ac:spMkLst>
            <pc:docMk/>
            <pc:sldMk cId="2240648372" sldId="2145706835"/>
            <ac:spMk id="10" creationId="{95596728-1DF4-ABAA-AA06-C90E688578E5}"/>
          </ac:spMkLst>
        </pc:spChg>
        <pc:spChg chg="add del mod ord">
          <ac:chgData name="DeWolf, Breanne (RIDOH)" userId="f34d082f-5dad-4b1b-86f3-c1997640fedf" providerId="ADAL" clId="{21673DB3-318B-4336-A676-22C9534EB6D5}" dt="2025-01-24T12:50:51.198" v="554" actId="700"/>
          <ac:spMkLst>
            <pc:docMk/>
            <pc:sldMk cId="2240648372" sldId="2145706835"/>
            <ac:spMk id="11" creationId="{1A6F5626-8040-116A-BC74-BE9F40FE3D8A}"/>
          </ac:spMkLst>
        </pc:spChg>
        <pc:spChg chg="add del mod ord">
          <ac:chgData name="DeWolf, Breanne (RIDOH)" userId="f34d082f-5dad-4b1b-86f3-c1997640fedf" providerId="ADAL" clId="{21673DB3-318B-4336-A676-22C9534EB6D5}" dt="2025-01-24T12:50:51.198" v="554" actId="700"/>
          <ac:spMkLst>
            <pc:docMk/>
            <pc:sldMk cId="2240648372" sldId="2145706835"/>
            <ac:spMk id="12" creationId="{D2EFDB92-1BF0-8607-AE59-5B4882972CF3}"/>
          </ac:spMkLst>
        </pc:spChg>
        <pc:spChg chg="add del mod ord">
          <ac:chgData name="DeWolf, Breanne (RIDOH)" userId="f34d082f-5dad-4b1b-86f3-c1997640fedf" providerId="ADAL" clId="{21673DB3-318B-4336-A676-22C9534EB6D5}" dt="2025-01-24T12:50:51.198" v="554" actId="700"/>
          <ac:spMkLst>
            <pc:docMk/>
            <pc:sldMk cId="2240648372" sldId="2145706835"/>
            <ac:spMk id="13" creationId="{29D601B2-CCB6-5AC6-715D-EA52D8D90FDC}"/>
          </ac:spMkLst>
        </pc:spChg>
        <pc:spChg chg="add del mod ord">
          <ac:chgData name="DeWolf, Breanne (RIDOH)" userId="f34d082f-5dad-4b1b-86f3-c1997640fedf" providerId="ADAL" clId="{21673DB3-318B-4336-A676-22C9534EB6D5}" dt="2025-01-24T12:50:51.198" v="554" actId="700"/>
          <ac:spMkLst>
            <pc:docMk/>
            <pc:sldMk cId="2240648372" sldId="2145706835"/>
            <ac:spMk id="14" creationId="{7BF66732-C7C9-B7E9-D59B-89DA1B2D25EB}"/>
          </ac:spMkLst>
        </pc:spChg>
        <pc:spChg chg="add del mod ord">
          <ac:chgData name="DeWolf, Breanne (RIDOH)" userId="f34d082f-5dad-4b1b-86f3-c1997640fedf" providerId="ADAL" clId="{21673DB3-318B-4336-A676-22C9534EB6D5}" dt="2025-01-24T12:50:51.198" v="554" actId="700"/>
          <ac:spMkLst>
            <pc:docMk/>
            <pc:sldMk cId="2240648372" sldId="2145706835"/>
            <ac:spMk id="15" creationId="{3F644E97-C1DE-9E52-BA6E-E5DF7E1FFFDA}"/>
          </ac:spMkLst>
        </pc:spChg>
        <pc:spChg chg="add del mod ord">
          <ac:chgData name="DeWolf, Breanne (RIDOH)" userId="f34d082f-5dad-4b1b-86f3-c1997640fedf" providerId="ADAL" clId="{21673DB3-318B-4336-A676-22C9534EB6D5}" dt="2025-01-24T12:50:51.198" v="554" actId="700"/>
          <ac:spMkLst>
            <pc:docMk/>
            <pc:sldMk cId="2240648372" sldId="2145706835"/>
            <ac:spMk id="16" creationId="{205814E9-99C1-8767-1AC3-F1D509D531D4}"/>
          </ac:spMkLst>
        </pc:spChg>
        <pc:spChg chg="add mod ord">
          <ac:chgData name="DeWolf, Breanne (RIDOH)" userId="f34d082f-5dad-4b1b-86f3-c1997640fedf" providerId="ADAL" clId="{21673DB3-318B-4336-A676-22C9534EB6D5}" dt="2025-01-24T12:50:59.371" v="568" actId="20577"/>
          <ac:spMkLst>
            <pc:docMk/>
            <pc:sldMk cId="2240648372" sldId="2145706835"/>
            <ac:spMk id="17" creationId="{9D6FBC57-3266-6821-19B5-482A55DD19F9}"/>
          </ac:spMkLst>
        </pc:spChg>
        <pc:spChg chg="add del mod ord">
          <ac:chgData name="DeWolf, Breanne (RIDOH)" userId="f34d082f-5dad-4b1b-86f3-c1997640fedf" providerId="ADAL" clId="{21673DB3-318B-4336-A676-22C9534EB6D5}" dt="2025-01-24T12:51:02.362" v="569" actId="478"/>
          <ac:spMkLst>
            <pc:docMk/>
            <pc:sldMk cId="2240648372" sldId="2145706835"/>
            <ac:spMk id="18" creationId="{0BE82377-6B79-DAA7-57F8-EA64EA0D2DA7}"/>
          </ac:spMkLst>
        </pc:spChg>
        <pc:spChg chg="add del mod ord">
          <ac:chgData name="DeWolf, Breanne (RIDOH)" userId="f34d082f-5dad-4b1b-86f3-c1997640fedf" providerId="ADAL" clId="{21673DB3-318B-4336-A676-22C9534EB6D5}" dt="2025-01-24T12:51:07.842" v="570" actId="478"/>
          <ac:spMkLst>
            <pc:docMk/>
            <pc:sldMk cId="2240648372" sldId="2145706835"/>
            <ac:spMk id="19" creationId="{235C3F8C-13E2-24E7-D3BD-195BA952168C}"/>
          </ac:spMkLst>
        </pc:spChg>
        <pc:spChg chg="add del mod ord">
          <ac:chgData name="DeWolf, Breanne (RIDOH)" userId="f34d082f-5dad-4b1b-86f3-c1997640fedf" providerId="ADAL" clId="{21673DB3-318B-4336-A676-22C9534EB6D5}" dt="2025-01-24T12:51:09.178" v="571" actId="478"/>
          <ac:spMkLst>
            <pc:docMk/>
            <pc:sldMk cId="2240648372" sldId="2145706835"/>
            <ac:spMk id="20" creationId="{8D6A3326-71E8-A312-31DB-0922009A8680}"/>
          </ac:spMkLst>
        </pc:spChg>
        <pc:spChg chg="add del mod ord">
          <ac:chgData name="DeWolf, Breanne (RIDOH)" userId="f34d082f-5dad-4b1b-86f3-c1997640fedf" providerId="ADAL" clId="{21673DB3-318B-4336-A676-22C9534EB6D5}" dt="2025-01-24T12:51:10.520" v="572" actId="478"/>
          <ac:spMkLst>
            <pc:docMk/>
            <pc:sldMk cId="2240648372" sldId="2145706835"/>
            <ac:spMk id="21" creationId="{8BCBABC6-74A4-7BB2-4BCD-946A7796604D}"/>
          </ac:spMkLst>
        </pc:spChg>
        <pc:graphicFrameChg chg="add mod modGraphic">
          <ac:chgData name="DeWolf, Breanne (RIDOH)" userId="f34d082f-5dad-4b1b-86f3-c1997640fedf" providerId="ADAL" clId="{21673DB3-318B-4336-A676-22C9534EB6D5}" dt="2025-01-24T13:18:10.746" v="1167" actId="20577"/>
          <ac:graphicFrameMkLst>
            <pc:docMk/>
            <pc:sldMk cId="2240648372" sldId="2145706835"/>
            <ac:graphicFrameMk id="22" creationId="{435D78AE-5B02-5754-F595-5B7C9861F610}"/>
          </ac:graphicFrameMkLst>
        </pc:graphicFrameChg>
      </pc:sldChg>
    </pc:docChg>
  </pc:docChgLst>
  <pc:docChgLst>
    <pc:chgData name="Hanson, Erica (RIDOH)" userId="S::erica.hanson@health.ri.gov::9a5987cb-a384-4fc2-8108-188066a50650" providerId="AD" clId="Web-{43F5A596-540A-EFB1-26E1-543AE60DA2AD}"/>
    <pc:docChg chg="addSld modSld sldOrd">
      <pc:chgData name="Hanson, Erica (RIDOH)" userId="S::erica.hanson@health.ri.gov::9a5987cb-a384-4fc2-8108-188066a50650" providerId="AD" clId="Web-{43F5A596-540A-EFB1-26E1-543AE60DA2AD}" dt="2024-05-23T15:10:46.383" v="383"/>
      <pc:docMkLst>
        <pc:docMk/>
      </pc:docMkLst>
      <pc:sldChg chg="modSp modNotes">
        <pc:chgData name="Hanson, Erica (RIDOH)" userId="S::erica.hanson@health.ri.gov::9a5987cb-a384-4fc2-8108-188066a50650" providerId="AD" clId="Web-{43F5A596-540A-EFB1-26E1-543AE60DA2AD}" dt="2024-05-23T15:02:59.399" v="311"/>
        <pc:sldMkLst>
          <pc:docMk/>
          <pc:sldMk cId="2326687980" sldId="2145706696"/>
        </pc:sldMkLst>
      </pc:sldChg>
      <pc:sldChg chg="delSp modSp modNotes">
        <pc:chgData name="Hanson, Erica (RIDOH)" userId="S::erica.hanson@health.ri.gov::9a5987cb-a384-4fc2-8108-188066a50650" providerId="AD" clId="Web-{43F5A596-540A-EFB1-26E1-543AE60DA2AD}" dt="2024-05-23T15:09:08.930" v="357" actId="20577"/>
        <pc:sldMkLst>
          <pc:docMk/>
          <pc:sldMk cId="1248788010" sldId="2145706742"/>
        </pc:sldMkLst>
      </pc:sldChg>
      <pc:sldChg chg="modSp add modNotes">
        <pc:chgData name="Hanson, Erica (RIDOH)" userId="S::erica.hanson@health.ri.gov::9a5987cb-a384-4fc2-8108-188066a50650" providerId="AD" clId="Web-{43F5A596-540A-EFB1-26E1-543AE60DA2AD}" dt="2024-05-23T15:03:22.243" v="320" actId="20577"/>
        <pc:sldMkLst>
          <pc:docMk/>
          <pc:sldMk cId="1128892797" sldId="2145706752"/>
        </pc:sldMkLst>
      </pc:sldChg>
      <pc:sldChg chg="add modNotes">
        <pc:chgData name="Hanson, Erica (RIDOH)" userId="S::erica.hanson@health.ri.gov::9a5987cb-a384-4fc2-8108-188066a50650" providerId="AD" clId="Web-{43F5A596-540A-EFB1-26E1-543AE60DA2AD}" dt="2024-05-23T15:09:59.648" v="371"/>
        <pc:sldMkLst>
          <pc:docMk/>
          <pc:sldMk cId="880612341" sldId="2145706753"/>
        </pc:sldMkLst>
      </pc:sldChg>
      <pc:sldChg chg="add ord modNotes">
        <pc:chgData name="Hanson, Erica (RIDOH)" userId="S::erica.hanson@health.ri.gov::9a5987cb-a384-4fc2-8108-188066a50650" providerId="AD" clId="Web-{43F5A596-540A-EFB1-26E1-543AE60DA2AD}" dt="2024-05-23T15:09:36.727" v="361"/>
        <pc:sldMkLst>
          <pc:docMk/>
          <pc:sldMk cId="2868283650" sldId="2145706754"/>
        </pc:sldMkLst>
      </pc:sldChg>
      <pc:sldChg chg="add modNotes">
        <pc:chgData name="Hanson, Erica (RIDOH)" userId="S::erica.hanson@health.ri.gov::9a5987cb-a384-4fc2-8108-188066a50650" providerId="AD" clId="Web-{43F5A596-540A-EFB1-26E1-543AE60DA2AD}" dt="2024-05-23T15:09:51.180" v="365"/>
        <pc:sldMkLst>
          <pc:docMk/>
          <pc:sldMk cId="672077923" sldId="2145706755"/>
        </pc:sldMkLst>
      </pc:sldChg>
      <pc:sldChg chg="addSp delSp modSp add modNotes">
        <pc:chgData name="Hanson, Erica (RIDOH)" userId="S::erica.hanson@health.ri.gov::9a5987cb-a384-4fc2-8108-188066a50650" providerId="AD" clId="Web-{43F5A596-540A-EFB1-26E1-543AE60DA2AD}" dt="2024-05-23T15:10:17.727" v="377"/>
        <pc:sldMkLst>
          <pc:docMk/>
          <pc:sldMk cId="1711818665" sldId="2145706756"/>
        </pc:sldMkLst>
      </pc:sldChg>
      <pc:sldChg chg="add delCm modNotes">
        <pc:chgData name="Hanson, Erica (RIDOH)" userId="S::erica.hanson@health.ri.gov::9a5987cb-a384-4fc2-8108-188066a50650" providerId="AD" clId="Web-{43F5A596-540A-EFB1-26E1-543AE60DA2AD}" dt="2024-05-23T15:10:46.383" v="383"/>
        <pc:sldMkLst>
          <pc:docMk/>
          <pc:sldMk cId="3877668479" sldId="21457067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Hanson, Erica (RIDOH)" userId="S::erica.hanson@health.ri.gov::9a5987cb-a384-4fc2-8108-188066a50650" providerId="AD" clId="Web-{43F5A596-540A-EFB1-26E1-543AE60DA2AD}" dt="2024-05-23T15:10:44.352" v="382"/>
              <pc2:cmMkLst xmlns:pc2="http://schemas.microsoft.com/office/powerpoint/2019/9/main/command">
                <pc:docMk/>
                <pc:sldMk cId="3877668479" sldId="2145706757"/>
                <pc2:cmMk id="{CF713D89-92D8-4E04-B514-30ED4F560B1A}"/>
              </pc2:cmMkLst>
            </pc226:cmChg>
          </p:ext>
        </pc:extLst>
      </pc:sldChg>
      <pc:sldChg chg="add">
        <pc:chgData name="Hanson, Erica (RIDOH)" userId="S::erica.hanson@health.ri.gov::9a5987cb-a384-4fc2-8108-188066a50650" providerId="AD" clId="Web-{43F5A596-540A-EFB1-26E1-543AE60DA2AD}" dt="2024-05-23T14:58:13.196" v="257"/>
        <pc:sldMkLst>
          <pc:docMk/>
          <pc:sldMk cId="3578114550" sldId="2145706758"/>
        </pc:sldMkLst>
      </pc:sldChg>
      <pc:sldChg chg="add modNotes">
        <pc:chgData name="Hanson, Erica (RIDOH)" userId="S::erica.hanson@health.ri.gov::9a5987cb-a384-4fc2-8108-188066a50650" providerId="AD" clId="Web-{43F5A596-540A-EFB1-26E1-543AE60DA2AD}" dt="2024-05-23T15:08:14.664" v="337"/>
        <pc:sldMkLst>
          <pc:docMk/>
          <pc:sldMk cId="3628295679" sldId="2145706759"/>
        </pc:sldMkLst>
      </pc:sldChg>
    </pc:docChg>
  </pc:docChgLst>
  <pc:docChgLst>
    <pc:chgData name="Santos, Benvinda (RIDOH)" userId="S::benvinda.santos@health.ri.gov::7a1be9c2-28e2-400a-8e33-bac97df627fa" providerId="AD" clId="Web-{F24661C9-BBB6-759F-8336-11CAD808E701}"/>
    <pc:docChg chg="modSld">
      <pc:chgData name="Santos, Benvinda (RIDOH)" userId="S::benvinda.santos@health.ri.gov::7a1be9c2-28e2-400a-8e33-bac97df627fa" providerId="AD" clId="Web-{F24661C9-BBB6-759F-8336-11CAD808E701}" dt="2025-01-23T19:40:51.639" v="87" actId="20577"/>
      <pc:docMkLst>
        <pc:docMk/>
      </pc:docMkLst>
      <pc:sldChg chg="modSp">
        <pc:chgData name="Santos, Benvinda (RIDOH)" userId="S::benvinda.santos@health.ri.gov::7a1be9c2-28e2-400a-8e33-bac97df627fa" providerId="AD" clId="Web-{F24661C9-BBB6-759F-8336-11CAD808E701}" dt="2025-01-23T19:40:51.639" v="87" actId="20577"/>
        <pc:sldMkLst>
          <pc:docMk/>
          <pc:sldMk cId="2326687980" sldId="2145706821"/>
        </pc:sldMkLst>
        <pc:graphicFrameChg chg="modGraphic">
          <ac:chgData name="Santos, Benvinda (RIDOH)" userId="S::benvinda.santos@health.ri.gov::7a1be9c2-28e2-400a-8e33-bac97df627fa" providerId="AD" clId="Web-{F24661C9-BBB6-759F-8336-11CAD808E701}" dt="2025-01-23T19:40:51.639" v="87" actId="20577"/>
          <ac:graphicFrameMkLst>
            <pc:docMk/>
            <pc:sldMk cId="2326687980" sldId="2145706821"/>
            <ac:graphicFrameMk id="11" creationId="{2ED01940-DC4B-2A6C-A0D9-773F998F3FB9}"/>
          </ac:graphicFrameMkLst>
        </pc:graphicFrameChg>
      </pc:sldChg>
    </pc:docChg>
  </pc:docChgLst>
  <pc:docChgLst>
    <pc:chgData name="Baker, Justan (RIDOH)" userId="S::justan.baker@health.ri.gov::3f7cd060-2b68-45db-b3d5-922cb45fc50c" providerId="AD" clId="Web-{BFB7FFFE-F284-F0F3-D10F-9CC2FB244864}"/>
    <pc:docChg chg="addSld modSld sldOrd">
      <pc:chgData name="Baker, Justan (RIDOH)" userId="S::justan.baker@health.ri.gov::3f7cd060-2b68-45db-b3d5-922cb45fc50c" providerId="AD" clId="Web-{BFB7FFFE-F284-F0F3-D10F-9CC2FB244864}" dt="2024-05-30T19:25:18.487" v="338"/>
      <pc:docMkLst>
        <pc:docMk/>
      </pc:docMkLst>
      <pc:sldChg chg="addSp delSp modSp new ord">
        <pc:chgData name="Baker, Justan (RIDOH)" userId="S::justan.baker@health.ri.gov::3f7cd060-2b68-45db-b3d5-922cb45fc50c" providerId="AD" clId="Web-{BFB7FFFE-F284-F0F3-D10F-9CC2FB244864}" dt="2024-05-30T19:25:18.487" v="338"/>
        <pc:sldMkLst>
          <pc:docMk/>
          <pc:sldMk cId="868891578" sldId="2145706805"/>
        </pc:sldMkLst>
      </pc:sldChg>
    </pc:docChg>
  </pc:docChgLst>
  <pc:docChgLst>
    <pc:chgData name="Baker, Justan (RIDOH)" userId="3f7cd060-2b68-45db-b3d5-922cb45fc50c" providerId="ADAL" clId="{89824339-C950-4AE7-8933-B3BA94AFFFC7}"/>
    <pc:docChg chg="undo custSel modSld">
      <pc:chgData name="Baker, Justan (RIDOH)" userId="3f7cd060-2b68-45db-b3d5-922cb45fc50c" providerId="ADAL" clId="{89824339-C950-4AE7-8933-B3BA94AFFFC7}" dt="2024-09-16T14:58:04.372" v="989" actId="20577"/>
      <pc:docMkLst>
        <pc:docMk/>
      </pc:docMkLst>
      <pc:sldChg chg="addSp modSp mod">
        <pc:chgData name="Baker, Justan (RIDOH)" userId="3f7cd060-2b68-45db-b3d5-922cb45fc50c" providerId="ADAL" clId="{89824339-C950-4AE7-8933-B3BA94AFFFC7}" dt="2024-09-16T14:42:30.247" v="962" actId="20577"/>
        <pc:sldMkLst>
          <pc:docMk/>
          <pc:sldMk cId="868891578" sldId="2145706805"/>
        </pc:sldMkLst>
      </pc:sldChg>
      <pc:sldChg chg="addSp delSp modSp mod modNotesTx">
        <pc:chgData name="Baker, Justan (RIDOH)" userId="3f7cd060-2b68-45db-b3d5-922cb45fc50c" providerId="ADAL" clId="{89824339-C950-4AE7-8933-B3BA94AFFFC7}" dt="2024-09-16T14:58:04.372" v="989" actId="20577"/>
        <pc:sldMkLst>
          <pc:docMk/>
          <pc:sldMk cId="3907133718" sldId="2145706808"/>
        </pc:sldMkLst>
      </pc:sldChg>
    </pc:docChg>
  </pc:docChgLst>
  <pc:docChgLst>
    <pc:chgData name="Baker, Justan (RIDOH)" userId="S::justan.baker@health.ri.gov::3f7cd060-2b68-45db-b3d5-922cb45fc50c" providerId="AD" clId="Web-{6AB7C56C-923D-D884-FB59-F5A354022931}"/>
    <pc:docChg chg="addSld modSld">
      <pc:chgData name="Baker, Justan (RIDOH)" userId="S::justan.baker@health.ri.gov::3f7cd060-2b68-45db-b3d5-922cb45fc50c" providerId="AD" clId="Web-{6AB7C56C-923D-D884-FB59-F5A354022931}" dt="2024-05-30T17:58:51.257" v="332"/>
      <pc:docMkLst>
        <pc:docMk/>
      </pc:docMkLst>
      <pc:sldChg chg="addSp delSp modSp modCm">
        <pc:chgData name="Baker, Justan (RIDOH)" userId="S::justan.baker@health.ri.gov::3f7cd060-2b68-45db-b3d5-922cb45fc50c" providerId="AD" clId="Web-{6AB7C56C-923D-D884-FB59-F5A354022931}" dt="2024-05-30T17:56:48.602" v="318" actId="20577"/>
        <pc:sldMkLst>
          <pc:docMk/>
          <pc:sldMk cId="4051966815" sldId="21457067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aker, Justan (RIDOH)" userId="S::justan.baker@health.ri.gov::3f7cd060-2b68-45db-b3d5-922cb45fc50c" providerId="AD" clId="Web-{6AB7C56C-923D-D884-FB59-F5A354022931}" dt="2024-05-30T17:54:46.947" v="271" actId="20577"/>
              <pc2:cmMkLst xmlns:pc2="http://schemas.microsoft.com/office/powerpoint/2019/9/main/command">
                <pc:docMk/>
                <pc:sldMk cId="4051966815" sldId="2145706773"/>
                <pc2:cmMk id="{381F99EF-D5BF-4336-8E84-FC1B6490F151}"/>
              </pc2:cmMkLst>
            </pc226:cmChg>
          </p:ext>
        </pc:extLst>
      </pc:sldChg>
      <pc:sldChg chg="modSp add replId delCm modCm">
        <pc:chgData name="Baker, Justan (RIDOH)" userId="S::justan.baker@health.ri.gov::3f7cd060-2b68-45db-b3d5-922cb45fc50c" providerId="AD" clId="Web-{6AB7C56C-923D-D884-FB59-F5A354022931}" dt="2024-05-30T17:58:51.257" v="332"/>
        <pc:sldMkLst>
          <pc:docMk/>
          <pc:sldMk cId="1802520129" sldId="21457068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Baker, Justan (RIDOH)" userId="S::justan.baker@health.ri.gov::3f7cd060-2b68-45db-b3d5-922cb45fc50c" providerId="AD" clId="Web-{6AB7C56C-923D-D884-FB59-F5A354022931}" dt="2024-05-30T17:58:51.257" v="332"/>
              <pc2:cmMkLst xmlns:pc2="http://schemas.microsoft.com/office/powerpoint/2019/9/main/command">
                <pc:docMk/>
                <pc:sldMk cId="1802520129" sldId="2145706804"/>
                <pc2:cmMk id="{5619187F-C019-4927-A3E6-CF0B4CC5D85A}"/>
              </pc2:cmMkLst>
            </pc226:cmChg>
          </p:ext>
        </pc:extLst>
      </pc:sldChg>
    </pc:docChg>
  </pc:docChgLst>
  <pc:docChgLst>
    <pc:chgData name="Kisla, Katlynn (RIDOH-Contractor)" userId="S::katlynn.kisla.ctr@health.ri.gov::bc1c4fb5-5fbe-4673-843b-806177cffc0d" providerId="AD" clId="Web-{8E34E50A-69B4-6850-3F14-6A591F230720}"/>
    <pc:docChg chg="modSld">
      <pc:chgData name="Kisla, Katlynn (RIDOH-Contractor)" userId="S::katlynn.kisla.ctr@health.ri.gov::bc1c4fb5-5fbe-4673-843b-806177cffc0d" providerId="AD" clId="Web-{8E34E50A-69B4-6850-3F14-6A591F230720}" dt="2025-01-22T15:44:36.119" v="3"/>
      <pc:docMkLst>
        <pc:docMk/>
      </pc:docMkLst>
      <pc:sldChg chg="mod modShow">
        <pc:chgData name="Kisla, Katlynn (RIDOH-Contractor)" userId="S::katlynn.kisla.ctr@health.ri.gov::bc1c4fb5-5fbe-4673-843b-806177cffc0d" providerId="AD" clId="Web-{8E34E50A-69B4-6850-3F14-6A591F230720}" dt="2025-01-22T15:44:36.119" v="3"/>
        <pc:sldMkLst>
          <pc:docMk/>
          <pc:sldMk cId="3449975831" sldId="2145706818"/>
        </pc:sldMkLst>
      </pc:sldChg>
      <pc:sldChg chg="modSp">
        <pc:chgData name="Kisla, Katlynn (RIDOH-Contractor)" userId="S::katlynn.kisla.ctr@health.ri.gov::bc1c4fb5-5fbe-4673-843b-806177cffc0d" providerId="AD" clId="Web-{8E34E50A-69B4-6850-3F14-6A591F230720}" dt="2025-01-22T15:44:27.728" v="2" actId="20577"/>
        <pc:sldMkLst>
          <pc:docMk/>
          <pc:sldMk cId="2326687980" sldId="2145706821"/>
        </pc:sldMkLst>
        <pc:graphicFrameChg chg="modGraphic">
          <ac:chgData name="Kisla, Katlynn (RIDOH-Contractor)" userId="S::katlynn.kisla.ctr@health.ri.gov::bc1c4fb5-5fbe-4673-843b-806177cffc0d" providerId="AD" clId="Web-{8E34E50A-69B4-6850-3F14-6A591F230720}" dt="2025-01-22T15:44:27.728" v="2" actId="20577"/>
          <ac:graphicFrameMkLst>
            <pc:docMk/>
            <pc:sldMk cId="2326687980" sldId="2145706821"/>
            <ac:graphicFrameMk id="11" creationId="{2ED01940-DC4B-2A6C-A0D9-773F998F3FB9}"/>
          </ac:graphicFrameMkLst>
        </pc:graphicFrameChg>
      </pc:sldChg>
    </pc:docChg>
  </pc:docChgLst>
  <pc:docChgLst>
    <pc:chgData name="Hanson, Erica (RIDOH)" userId="9a5987cb-a384-4fc2-8108-188066a50650" providerId="ADAL" clId="{8B135CE5-7550-4932-9DAB-1F8ADAAACC66}"/>
    <pc:docChg chg="undo custSel addSld delSld modSld sldOrd">
      <pc:chgData name="Hanson, Erica (RIDOH)" userId="9a5987cb-a384-4fc2-8108-188066a50650" providerId="ADAL" clId="{8B135CE5-7550-4932-9DAB-1F8ADAAACC66}" dt="2024-05-31T12:53:32.895" v="1091" actId="1076"/>
      <pc:docMkLst>
        <pc:docMk/>
      </pc:docMkLst>
      <pc:sldChg chg="modNotesTx">
        <pc:chgData name="Hanson, Erica (RIDOH)" userId="9a5987cb-a384-4fc2-8108-188066a50650" providerId="ADAL" clId="{8B135CE5-7550-4932-9DAB-1F8ADAAACC66}" dt="2024-05-23T19:03:20.347" v="477" actId="20577"/>
        <pc:sldMkLst>
          <pc:docMk/>
          <pc:sldMk cId="2326687980" sldId="2145706696"/>
        </pc:sldMkLst>
      </pc:sldChg>
      <pc:sldChg chg="modSp mod modNotesTx">
        <pc:chgData name="Hanson, Erica (RIDOH)" userId="9a5987cb-a384-4fc2-8108-188066a50650" providerId="ADAL" clId="{8B135CE5-7550-4932-9DAB-1F8ADAAACC66}" dt="2024-05-23T19:03:30.117" v="479" actId="20577"/>
        <pc:sldMkLst>
          <pc:docMk/>
          <pc:sldMk cId="1248788010" sldId="2145706742"/>
        </pc:sldMkLst>
      </pc:sldChg>
      <pc:sldChg chg="modNotesTx">
        <pc:chgData name="Hanson, Erica (RIDOH)" userId="9a5987cb-a384-4fc2-8108-188066a50650" providerId="ADAL" clId="{8B135CE5-7550-4932-9DAB-1F8ADAAACC66}" dt="2024-05-23T19:13:27.220" v="699" actId="20577"/>
        <pc:sldMkLst>
          <pc:docMk/>
          <pc:sldMk cId="880612341" sldId="2145706753"/>
        </pc:sldMkLst>
      </pc:sldChg>
      <pc:sldChg chg="modNotesTx">
        <pc:chgData name="Hanson, Erica (RIDOH)" userId="9a5987cb-a384-4fc2-8108-188066a50650" providerId="ADAL" clId="{8B135CE5-7550-4932-9DAB-1F8ADAAACC66}" dt="2024-05-23T19:03:36.253" v="480" actId="20577"/>
        <pc:sldMkLst>
          <pc:docMk/>
          <pc:sldMk cId="2868283650" sldId="2145706754"/>
        </pc:sldMkLst>
      </pc:sldChg>
      <pc:sldChg chg="modNotesTx">
        <pc:chgData name="Hanson, Erica (RIDOH)" userId="9a5987cb-a384-4fc2-8108-188066a50650" providerId="ADAL" clId="{8B135CE5-7550-4932-9DAB-1F8ADAAACC66}" dt="2024-05-23T19:14:48.683" v="707" actId="20577"/>
        <pc:sldMkLst>
          <pc:docMk/>
          <pc:sldMk cId="672077923" sldId="2145706755"/>
        </pc:sldMkLst>
      </pc:sldChg>
      <pc:sldChg chg="modNotesTx">
        <pc:chgData name="Hanson, Erica (RIDOH)" userId="9a5987cb-a384-4fc2-8108-188066a50650" providerId="ADAL" clId="{8B135CE5-7550-4932-9DAB-1F8ADAAACC66}" dt="2024-05-23T19:04:16.148" v="671" actId="20577"/>
        <pc:sldMkLst>
          <pc:docMk/>
          <pc:sldMk cId="1711818665" sldId="2145706756"/>
        </pc:sldMkLst>
      </pc:sldChg>
      <pc:sldChg chg="modSp mod">
        <pc:chgData name="Hanson, Erica (RIDOH)" userId="9a5987cb-a384-4fc2-8108-188066a50650" providerId="ADAL" clId="{8B135CE5-7550-4932-9DAB-1F8ADAAACC66}" dt="2024-05-31T12:53:32.895" v="1091" actId="1076"/>
        <pc:sldMkLst>
          <pc:docMk/>
          <pc:sldMk cId="3877668479" sldId="2145706757"/>
        </pc:sldMkLst>
      </pc:sldChg>
      <pc:sldChg chg="modSp mod">
        <pc:chgData name="Hanson, Erica (RIDOH)" userId="9a5987cb-a384-4fc2-8108-188066a50650" providerId="ADAL" clId="{8B135CE5-7550-4932-9DAB-1F8ADAAACC66}" dt="2024-05-23T18:37:48.173" v="12" actId="20577"/>
        <pc:sldMkLst>
          <pc:docMk/>
          <pc:sldMk cId="3578114550" sldId="2145706758"/>
        </pc:sldMkLst>
      </pc:sldChg>
      <pc:sldChg chg="addSp modSp mod">
        <pc:chgData name="Hanson, Erica (RIDOH)" userId="9a5987cb-a384-4fc2-8108-188066a50650" providerId="ADAL" clId="{8B135CE5-7550-4932-9DAB-1F8ADAAACC66}" dt="2024-05-23T19:30:08.917" v="1059" actId="20577"/>
        <pc:sldMkLst>
          <pc:docMk/>
          <pc:sldMk cId="38030383" sldId="2145706760"/>
        </pc:sldMkLst>
      </pc:sldChg>
      <pc:sldChg chg="addSp delSp modSp del mod ord setBg">
        <pc:chgData name="Hanson, Erica (RIDOH)" userId="9a5987cb-a384-4fc2-8108-188066a50650" providerId="ADAL" clId="{8B135CE5-7550-4932-9DAB-1F8ADAAACC66}" dt="2024-05-23T19:29:21.304" v="1051" actId="2696"/>
        <pc:sldMkLst>
          <pc:docMk/>
          <pc:sldMk cId="3785107127" sldId="2145706761"/>
        </pc:sldMkLst>
      </pc:sldChg>
      <pc:sldChg chg="addSp modSp mod ord">
        <pc:chgData name="Hanson, Erica (RIDOH)" userId="9a5987cb-a384-4fc2-8108-188066a50650" providerId="ADAL" clId="{8B135CE5-7550-4932-9DAB-1F8ADAAACC66}" dt="2024-05-23T19:35:12.255" v="1079" actId="1076"/>
        <pc:sldMkLst>
          <pc:docMk/>
          <pc:sldMk cId="1329522114" sldId="2145706762"/>
        </pc:sldMkLst>
      </pc:sldChg>
      <pc:sldChg chg="ord">
        <pc:chgData name="Hanson, Erica (RIDOH)" userId="9a5987cb-a384-4fc2-8108-188066a50650" providerId="ADAL" clId="{8B135CE5-7550-4932-9DAB-1F8ADAAACC66}" dt="2024-05-23T19:18:41.780" v="722"/>
        <pc:sldMkLst>
          <pc:docMk/>
          <pc:sldMk cId="3490712392" sldId="2145706763"/>
        </pc:sldMkLst>
      </pc:sldChg>
      <pc:sldChg chg="modSp mod">
        <pc:chgData name="Hanson, Erica (RIDOH)" userId="9a5987cb-a384-4fc2-8108-188066a50650" providerId="ADAL" clId="{8B135CE5-7550-4932-9DAB-1F8ADAAACC66}" dt="2024-05-23T18:35:50.484" v="0" actId="20577"/>
        <pc:sldMkLst>
          <pc:docMk/>
          <pc:sldMk cId="3800926940" sldId="2145706764"/>
        </pc:sldMkLst>
      </pc:sldChg>
      <pc:sldChg chg="ord">
        <pc:chgData name="Hanson, Erica (RIDOH)" userId="9a5987cb-a384-4fc2-8108-188066a50650" providerId="ADAL" clId="{8B135CE5-7550-4932-9DAB-1F8ADAAACC66}" dt="2024-05-23T19:18:43.994" v="724"/>
        <pc:sldMkLst>
          <pc:docMk/>
          <pc:sldMk cId="258370329" sldId="2145706766"/>
        </pc:sldMkLst>
      </pc:sldChg>
      <pc:sldChg chg="addSp modSp mod ord">
        <pc:chgData name="Hanson, Erica (RIDOH)" userId="9a5987cb-a384-4fc2-8108-188066a50650" providerId="ADAL" clId="{8B135CE5-7550-4932-9DAB-1F8ADAAACC66}" dt="2024-05-23T19:34:46.975" v="1073" actId="1076"/>
        <pc:sldMkLst>
          <pc:docMk/>
          <pc:sldMk cId="2300812564" sldId="2145706767"/>
        </pc:sldMkLst>
      </pc:sldChg>
      <pc:sldChg chg="addSp delSp modSp add mod">
        <pc:chgData name="Hanson, Erica (RIDOH)" userId="9a5987cb-a384-4fc2-8108-188066a50650" providerId="ADAL" clId="{8B135CE5-7550-4932-9DAB-1F8ADAAACC66}" dt="2024-05-23T19:36:25.597" v="1087" actId="113"/>
        <pc:sldMkLst>
          <pc:docMk/>
          <pc:sldMk cId="3424188883" sldId="2145706780"/>
        </pc:sldMkLst>
      </pc:sldChg>
    </pc:docChg>
  </pc:docChgLst>
  <pc:docChgLst>
    <pc:chgData name="Hanson, Erica (RIDOH)" userId="S::erica.hanson@health.ri.gov::9a5987cb-a384-4fc2-8108-188066a50650" providerId="AD" clId="Web-{A99B5F17-B924-9179-406A-EDE278329847}"/>
    <pc:docChg chg="modSld">
      <pc:chgData name="Hanson, Erica (RIDOH)" userId="S::erica.hanson@health.ri.gov::9a5987cb-a384-4fc2-8108-188066a50650" providerId="AD" clId="Web-{A99B5F17-B924-9179-406A-EDE278329847}" dt="2024-05-31T14:48:41.516" v="35" actId="20577"/>
      <pc:docMkLst>
        <pc:docMk/>
      </pc:docMkLst>
      <pc:sldChg chg="modSp">
        <pc:chgData name="Hanson, Erica (RIDOH)" userId="S::erica.hanson@health.ri.gov::9a5987cb-a384-4fc2-8108-188066a50650" providerId="AD" clId="Web-{A99B5F17-B924-9179-406A-EDE278329847}" dt="2024-05-31T14:48:41.516" v="35" actId="20577"/>
        <pc:sldMkLst>
          <pc:docMk/>
          <pc:sldMk cId="26155696" sldId="2145706765"/>
        </pc:sldMkLst>
      </pc:sldChg>
    </pc:docChg>
  </pc:docChgLst>
  <pc:docChgLst>
    <pc:chgData name="Daylor, Jayne" userId="S::jayne.daylor.ctr@health.ri.gov::c3d0c800-08d7-466a-9640-abd60149717b" providerId="AD" clId="Web-{3A6809C2-AE5E-C0A1-73F9-21511DF83F7F}"/>
    <pc:docChg chg="addSld delSld modSld">
      <pc:chgData name="Daylor, Jayne" userId="S::jayne.daylor.ctr@health.ri.gov::c3d0c800-08d7-466a-9640-abd60149717b" providerId="AD" clId="Web-{3A6809C2-AE5E-C0A1-73F9-21511DF83F7F}" dt="2024-05-25T13:53:09.396" v="9"/>
      <pc:docMkLst>
        <pc:docMk/>
      </pc:docMkLst>
      <pc:sldChg chg="addSp delSp modSp new del mod modClrScheme chgLayout">
        <pc:chgData name="Daylor, Jayne" userId="S::jayne.daylor.ctr@health.ri.gov::c3d0c800-08d7-466a-9640-abd60149717b" providerId="AD" clId="Web-{3A6809C2-AE5E-C0A1-73F9-21511DF83F7F}" dt="2024-05-25T13:53:09.396" v="9"/>
        <pc:sldMkLst>
          <pc:docMk/>
          <pc:sldMk cId="2921525454" sldId="2145706781"/>
        </pc:sldMkLst>
      </pc:sldChg>
    </pc:docChg>
  </pc:docChgLst>
  <pc:docChgLst>
    <pc:chgData name="Daylor, Jayne" userId="c3d0c800-08d7-466a-9640-abd60149717b" providerId="ADAL" clId="{E46C72B3-1FBE-43FF-BF14-1100827C267C}"/>
    <pc:docChg chg="custSel modSld">
      <pc:chgData name="Daylor, Jayne" userId="c3d0c800-08d7-466a-9640-abd60149717b" providerId="ADAL" clId="{E46C72B3-1FBE-43FF-BF14-1100827C267C}" dt="2025-01-09T15:58:11.193" v="33" actId="5793"/>
      <pc:docMkLst>
        <pc:docMk/>
      </pc:docMkLst>
      <pc:sldChg chg="modSp mod">
        <pc:chgData name="Daylor, Jayne" userId="c3d0c800-08d7-466a-9640-abd60149717b" providerId="ADAL" clId="{E46C72B3-1FBE-43FF-BF14-1100827C267C}" dt="2025-01-09T15:58:11.193" v="33" actId="5793"/>
        <pc:sldMkLst>
          <pc:docMk/>
          <pc:sldMk cId="1316606967" sldId="2145706769"/>
        </pc:sldMkLst>
        <pc:spChg chg="mod">
          <ac:chgData name="Daylor, Jayne" userId="c3d0c800-08d7-466a-9640-abd60149717b" providerId="ADAL" clId="{E46C72B3-1FBE-43FF-BF14-1100827C267C}" dt="2025-01-09T15:58:11.193" v="33" actId="5793"/>
          <ac:spMkLst>
            <pc:docMk/>
            <pc:sldMk cId="1316606967" sldId="2145706769"/>
            <ac:spMk id="2" creationId="{11D0B0D5-7B4D-1062-5B64-DB4A25E7AEA3}"/>
          </ac:spMkLst>
        </pc:spChg>
      </pc:sldChg>
      <pc:sldChg chg="modSp mod">
        <pc:chgData name="Daylor, Jayne" userId="c3d0c800-08d7-466a-9640-abd60149717b" providerId="ADAL" clId="{E46C72B3-1FBE-43FF-BF14-1100827C267C}" dt="2025-01-09T15:57:41.060" v="0" actId="2"/>
        <pc:sldMkLst>
          <pc:docMk/>
          <pc:sldMk cId="1374258247" sldId="2145706782"/>
        </pc:sldMkLst>
        <pc:spChg chg="mod">
          <ac:chgData name="Daylor, Jayne" userId="c3d0c800-08d7-466a-9640-abd60149717b" providerId="ADAL" clId="{E46C72B3-1FBE-43FF-BF14-1100827C267C}" dt="2025-01-09T15:57:41.060" v="0" actId="2"/>
          <ac:spMkLst>
            <pc:docMk/>
            <pc:sldMk cId="1374258247" sldId="2145706782"/>
            <ac:spMk id="2" creationId="{FB548D04-06DC-1AD4-4522-86E1883ACB3C}"/>
          </ac:spMkLst>
        </pc:spChg>
      </pc:sldChg>
      <pc:sldChg chg="modNotesTx">
        <pc:chgData name="Daylor, Jayne" userId="c3d0c800-08d7-466a-9640-abd60149717b" providerId="ADAL" clId="{E46C72B3-1FBE-43FF-BF14-1100827C267C}" dt="2025-01-09T15:57:50.813" v="2" actId="2"/>
        <pc:sldMkLst>
          <pc:docMk/>
          <pc:sldMk cId="3907133718" sldId="2145706808"/>
        </pc:sldMkLst>
      </pc:sldChg>
      <pc:sldChg chg="modSp mod">
        <pc:chgData name="Daylor, Jayne" userId="c3d0c800-08d7-466a-9640-abd60149717b" providerId="ADAL" clId="{E46C72B3-1FBE-43FF-BF14-1100827C267C}" dt="2025-01-09T15:57:49.300" v="1" actId="2"/>
        <pc:sldMkLst>
          <pc:docMk/>
          <pc:sldMk cId="114432291" sldId="2145706817"/>
        </pc:sldMkLst>
        <pc:spChg chg="mod">
          <ac:chgData name="Daylor, Jayne" userId="c3d0c800-08d7-466a-9640-abd60149717b" providerId="ADAL" clId="{E46C72B3-1FBE-43FF-BF14-1100827C267C}" dt="2025-01-09T15:57:49.300" v="1" actId="2"/>
          <ac:spMkLst>
            <pc:docMk/>
            <pc:sldMk cId="114432291" sldId="2145706817"/>
            <ac:spMk id="5" creationId="{C073FCF6-9572-78C1-9E4E-246D12364370}"/>
          </ac:spMkLst>
        </pc:spChg>
      </pc:sldChg>
    </pc:docChg>
  </pc:docChgLst>
  <pc:docChgLst>
    <pc:chgData name="Daylor, Jayne" userId="S::jayne.daylor.ctr@health.ri.gov::c3d0c800-08d7-466a-9640-abd60149717b" providerId="AD" clId="Web-{AAA49830-6589-1C31-EB67-9D984EA360A6}"/>
    <pc:docChg chg="addSld delSld modSld sldOrd">
      <pc:chgData name="Daylor, Jayne" userId="S::jayne.daylor.ctr@health.ri.gov::c3d0c800-08d7-466a-9640-abd60149717b" providerId="AD" clId="Web-{AAA49830-6589-1C31-EB67-9D984EA360A6}" dt="2024-05-25T19:11:59.795" v="11"/>
      <pc:docMkLst>
        <pc:docMk/>
      </pc:docMkLst>
      <pc:sldChg chg="addSp modSp add ord addAnim delAnim modAnim">
        <pc:chgData name="Daylor, Jayne" userId="S::jayne.daylor.ctr@health.ri.gov::c3d0c800-08d7-466a-9640-abd60149717b" providerId="AD" clId="Web-{AAA49830-6589-1C31-EB67-9D984EA360A6}" dt="2024-05-25T19:11:59.795" v="11"/>
        <pc:sldMkLst>
          <pc:docMk/>
          <pc:sldMk cId="3896290217" sldId="2145706781"/>
        </pc:sldMkLst>
      </pc:sldChg>
      <pc:sldChg chg="add del">
        <pc:chgData name="Daylor, Jayne" userId="S::jayne.daylor.ctr@health.ri.gov::c3d0c800-08d7-466a-9640-abd60149717b" providerId="AD" clId="Web-{AAA49830-6589-1C31-EB67-9D984EA360A6}" dt="2024-05-25T19:10:40.355" v="5"/>
        <pc:sldMkLst>
          <pc:docMk/>
          <pc:sldMk cId="259933489" sldId="2145706782"/>
        </pc:sldMkLst>
      </pc:sldChg>
      <pc:sldMasterChg chg="addSldLayout">
        <pc:chgData name="Daylor, Jayne" userId="S::jayne.daylor.ctr@health.ri.gov::c3d0c800-08d7-466a-9640-abd60149717b" providerId="AD" clId="Web-{AAA49830-6589-1C31-EB67-9D984EA360A6}" dt="2024-05-25T19:08:36.131" v="0"/>
        <pc:sldMasterMkLst>
          <pc:docMk/>
          <pc:sldMasterMk cId="2100755069" sldId="2147483648"/>
        </pc:sldMasterMkLst>
        <pc:sldLayoutChg chg="add">
          <pc:chgData name="Daylor, Jayne" userId="S::jayne.daylor.ctr@health.ri.gov::c3d0c800-08d7-466a-9640-abd60149717b" providerId="AD" clId="Web-{AAA49830-6589-1C31-EB67-9D984EA360A6}" dt="2024-05-25T19:08:36.131" v="0"/>
          <pc:sldLayoutMkLst>
            <pc:docMk/>
            <pc:sldMasterMk cId="2100755069" sldId="2147483648"/>
            <pc:sldLayoutMk cId="1262815663" sldId="2147483868"/>
          </pc:sldLayoutMkLst>
        </pc:sldLayoutChg>
      </pc:sldMasterChg>
    </pc:docChg>
  </pc:docChgLst>
  <pc:docChgLst>
    <pc:chgData name="Santos, Benvinda (RIDOH)" userId="S::benvinda.santos@health.ri.gov::7a1be9c2-28e2-400a-8e33-bac97df627fa" providerId="AD" clId="Web-{47F5D9FF-54EB-8A0E-45DB-DB7734F20735}"/>
    <pc:docChg chg="mod modSld">
      <pc:chgData name="Santos, Benvinda (RIDOH)" userId="S::benvinda.santos@health.ri.gov::7a1be9c2-28e2-400a-8e33-bac97df627fa" providerId="AD" clId="Web-{47F5D9FF-54EB-8A0E-45DB-DB7734F20735}" dt="2025-01-09T14:45:52.416" v="44" actId="20577"/>
      <pc:docMkLst>
        <pc:docMk/>
      </pc:docMkLst>
      <pc:sldChg chg="modSp">
        <pc:chgData name="Santos, Benvinda (RIDOH)" userId="S::benvinda.santos@health.ri.gov::7a1be9c2-28e2-400a-8e33-bac97df627fa" providerId="AD" clId="Web-{47F5D9FF-54EB-8A0E-45DB-DB7734F20735}" dt="2025-01-09T14:45:52.416" v="44" actId="20577"/>
        <pc:sldMkLst>
          <pc:docMk/>
          <pc:sldMk cId="114432291" sldId="2145706817"/>
        </pc:sldMkLst>
        <pc:spChg chg="mod">
          <ac:chgData name="Santos, Benvinda (RIDOH)" userId="S::benvinda.santos@health.ri.gov::7a1be9c2-28e2-400a-8e33-bac97df627fa" providerId="AD" clId="Web-{47F5D9FF-54EB-8A0E-45DB-DB7734F20735}" dt="2025-01-09T14:45:52.416" v="44" actId="20577"/>
          <ac:spMkLst>
            <pc:docMk/>
            <pc:sldMk cId="114432291" sldId="2145706817"/>
            <ac:spMk id="5" creationId="{C073FCF6-9572-78C1-9E4E-246D12364370}"/>
          </ac:spMkLst>
        </pc:spChg>
      </pc:sldChg>
    </pc:docChg>
  </pc:docChgLst>
  <pc:docChgLst>
    <pc:chgData name="Daylor, Jayne" userId="S::jayne.daylor.ctr@health.ri.gov::c3d0c800-08d7-466a-9640-abd60149717b" providerId="AD" clId="Web-{80A09061-38FC-6F4B-0836-4FC77899F79E}"/>
    <pc:docChg chg="modSld">
      <pc:chgData name="Daylor, Jayne" userId="S::jayne.daylor.ctr@health.ri.gov::c3d0c800-08d7-466a-9640-abd60149717b" providerId="AD" clId="Web-{80A09061-38FC-6F4B-0836-4FC77899F79E}" dt="2024-05-29T12:35:45.830" v="73" actId="14100"/>
      <pc:docMkLst>
        <pc:docMk/>
      </pc:docMkLst>
      <pc:sldChg chg="modSp">
        <pc:chgData name="Daylor, Jayne" userId="S::jayne.daylor.ctr@health.ri.gov::c3d0c800-08d7-466a-9640-abd60149717b" providerId="AD" clId="Web-{80A09061-38FC-6F4B-0836-4FC77899F79E}" dt="2024-05-29T12:22:30.497" v="5" actId="20577"/>
        <pc:sldMkLst>
          <pc:docMk/>
          <pc:sldMk cId="3555166724" sldId="2145706751"/>
        </pc:sldMkLst>
      </pc:sldChg>
      <pc:sldChg chg="modSp">
        <pc:chgData name="Daylor, Jayne" userId="S::jayne.daylor.ctr@health.ri.gov::c3d0c800-08d7-466a-9640-abd60149717b" providerId="AD" clId="Web-{80A09061-38FC-6F4B-0836-4FC77899F79E}" dt="2024-05-29T12:23:47.372" v="64" actId="20577"/>
        <pc:sldMkLst>
          <pc:docMk/>
          <pc:sldMk cId="503052802" sldId="2145706774"/>
        </pc:sldMkLst>
      </pc:sldChg>
      <pc:sldChg chg="modSp">
        <pc:chgData name="Daylor, Jayne" userId="S::jayne.daylor.ctr@health.ri.gov::c3d0c800-08d7-466a-9640-abd60149717b" providerId="AD" clId="Web-{80A09061-38FC-6F4B-0836-4FC77899F79E}" dt="2024-05-29T12:22:37.106" v="7" actId="20577"/>
        <pc:sldMkLst>
          <pc:docMk/>
          <pc:sldMk cId="4147916200" sldId="2145706775"/>
        </pc:sldMkLst>
      </pc:sldChg>
      <pc:sldChg chg="modSp">
        <pc:chgData name="Daylor, Jayne" userId="S::jayne.daylor.ctr@health.ri.gov::c3d0c800-08d7-466a-9640-abd60149717b" providerId="AD" clId="Web-{80A09061-38FC-6F4B-0836-4FC77899F79E}" dt="2024-05-29T12:22:43.512" v="9" actId="20577"/>
        <pc:sldMkLst>
          <pc:docMk/>
          <pc:sldMk cId="2440904460" sldId="2145706776"/>
        </pc:sldMkLst>
      </pc:sldChg>
      <pc:sldChg chg="modSp">
        <pc:chgData name="Daylor, Jayne" userId="S::jayne.daylor.ctr@health.ri.gov::c3d0c800-08d7-466a-9640-abd60149717b" providerId="AD" clId="Web-{80A09061-38FC-6F4B-0836-4FC77899F79E}" dt="2024-05-29T12:22:49.387" v="11" actId="20577"/>
        <pc:sldMkLst>
          <pc:docMk/>
          <pc:sldMk cId="2361267279" sldId="2145706777"/>
        </pc:sldMkLst>
      </pc:sldChg>
      <pc:sldChg chg="modSp">
        <pc:chgData name="Daylor, Jayne" userId="S::jayne.daylor.ctr@health.ri.gov::c3d0c800-08d7-466a-9640-abd60149717b" providerId="AD" clId="Web-{80A09061-38FC-6F4B-0836-4FC77899F79E}" dt="2024-05-29T12:23:13.325" v="34" actId="20577"/>
        <pc:sldMkLst>
          <pc:docMk/>
          <pc:sldMk cId="2634306357" sldId="2145706778"/>
        </pc:sldMkLst>
      </pc:sldChg>
      <pc:sldChg chg="modSp">
        <pc:chgData name="Daylor, Jayne" userId="S::jayne.daylor.ctr@health.ri.gov::c3d0c800-08d7-466a-9640-abd60149717b" providerId="AD" clId="Web-{80A09061-38FC-6F4B-0836-4FC77899F79E}" dt="2024-05-29T12:23:29.669" v="56" actId="20577"/>
        <pc:sldMkLst>
          <pc:docMk/>
          <pc:sldMk cId="3806327580" sldId="2145706779"/>
        </pc:sldMkLst>
      </pc:sldChg>
      <pc:sldChg chg="modSp">
        <pc:chgData name="Daylor, Jayne" userId="S::jayne.daylor.ctr@health.ri.gov::c3d0c800-08d7-466a-9640-abd60149717b" providerId="AD" clId="Web-{80A09061-38FC-6F4B-0836-4FC77899F79E}" dt="2024-05-29T12:35:45.830" v="73" actId="14100"/>
        <pc:sldMkLst>
          <pc:docMk/>
          <pc:sldMk cId="3896290217" sldId="2145706781"/>
        </pc:sldMkLst>
      </pc:sldChg>
    </pc:docChg>
  </pc:docChgLst>
  <pc:docChgLst>
    <pc:chgData name="Santos, Benvinda (RIDOH)" userId="7a1be9c2-28e2-400a-8e33-bac97df627fa" providerId="ADAL" clId="{2D4C499E-507E-4D79-8E80-8EA002952A3A}"/>
    <pc:docChg chg="undo custSel modSld">
      <pc:chgData name="Santos, Benvinda (RIDOH)" userId="7a1be9c2-28e2-400a-8e33-bac97df627fa" providerId="ADAL" clId="{2D4C499E-507E-4D79-8E80-8EA002952A3A}" dt="2025-01-24T17:06:42.426" v="562"/>
      <pc:docMkLst>
        <pc:docMk/>
      </pc:docMkLst>
      <pc:sldChg chg="modCm">
        <pc:chgData name="Santos, Benvinda (RIDOH)" userId="7a1be9c2-28e2-400a-8e33-bac97df627fa" providerId="ADAL" clId="{2D4C499E-507E-4D79-8E80-8EA002952A3A}" dt="2025-01-24T17:06:42.426" v="562"/>
        <pc:sldMkLst>
          <pc:docMk/>
          <pc:sldMk cId="114432291" sldId="214570681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ntos, Benvinda (RIDOH)" userId="7a1be9c2-28e2-400a-8e33-bac97df627fa" providerId="ADAL" clId="{2D4C499E-507E-4D79-8E80-8EA002952A3A}" dt="2025-01-24T17:06:42.426" v="562"/>
              <pc2:cmMkLst xmlns:pc2="http://schemas.microsoft.com/office/powerpoint/2019/9/main/command">
                <pc:docMk/>
                <pc:sldMk cId="114432291" sldId="2145706817"/>
                <pc2:cmMk id="{CCF8EBF2-678B-4A8B-9290-EFFDAE32FDE1}"/>
              </pc2:cmMkLst>
              <pc226:cmRplyChg chg="add">
                <pc226:chgData name="Santos, Benvinda (RIDOH)" userId="7a1be9c2-28e2-400a-8e33-bac97df627fa" providerId="ADAL" clId="{2D4C499E-507E-4D79-8E80-8EA002952A3A}" dt="2025-01-24T17:06:42.426" v="562"/>
                <pc2:cmRplyMkLst xmlns:pc2="http://schemas.microsoft.com/office/powerpoint/2019/9/main/command">
                  <pc:docMk/>
                  <pc:sldMk cId="114432291" sldId="2145706817"/>
                  <pc2:cmMk id="{CCF8EBF2-678B-4A8B-9290-EFFDAE32FDE1}"/>
                  <pc2:cmRplyMk id="{0F341351-C7EA-41AD-9B19-3EEAFEB56D17}"/>
                </pc2:cmRplyMkLst>
              </pc226:cmRplyChg>
            </pc226:cmChg>
          </p:ext>
        </pc:extLst>
      </pc:sldChg>
      <pc:sldChg chg="modSp delCm">
        <pc:chgData name="Santos, Benvinda (RIDOH)" userId="7a1be9c2-28e2-400a-8e33-bac97df627fa" providerId="ADAL" clId="{2D4C499E-507E-4D79-8E80-8EA002952A3A}" dt="2025-01-24T16:44:32.534" v="72"/>
        <pc:sldMkLst>
          <pc:docMk/>
          <pc:sldMk cId="2326687980" sldId="2145706821"/>
        </pc:sldMkLst>
        <pc:graphicFrameChg chg="mod">
          <ac:chgData name="Santos, Benvinda (RIDOH)" userId="7a1be9c2-28e2-400a-8e33-bac97df627fa" providerId="ADAL" clId="{2D4C499E-507E-4D79-8E80-8EA002952A3A}" dt="2025-01-24T16:44:01.282" v="71" actId="255"/>
          <ac:graphicFrameMkLst>
            <pc:docMk/>
            <pc:sldMk cId="2326687980" sldId="2145706821"/>
            <ac:graphicFrameMk id="11" creationId="{2ED01940-DC4B-2A6C-A0D9-773F998F3FB9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ntos, Benvinda (RIDOH)" userId="7a1be9c2-28e2-400a-8e33-bac97df627fa" providerId="ADAL" clId="{2D4C499E-507E-4D79-8E80-8EA002952A3A}" dt="2025-01-24T16:44:32.534" v="72"/>
              <pc2:cmMkLst xmlns:pc2="http://schemas.microsoft.com/office/powerpoint/2019/9/main/command">
                <pc:docMk/>
                <pc:sldMk cId="2326687980" sldId="2145706821"/>
                <pc2:cmMk id="{22637B5A-B822-4657-B27C-C893594EF5E9}"/>
              </pc2:cmMkLst>
            </pc226:cmChg>
          </p:ext>
        </pc:extLst>
      </pc:sldChg>
      <pc:sldChg chg="addSp delSp modSp mod">
        <pc:chgData name="Santos, Benvinda (RIDOH)" userId="7a1be9c2-28e2-400a-8e33-bac97df627fa" providerId="ADAL" clId="{2D4C499E-507E-4D79-8E80-8EA002952A3A}" dt="2025-01-24T16:48:18.203" v="83" actId="1076"/>
        <pc:sldMkLst>
          <pc:docMk/>
          <pc:sldMk cId="3943087234" sldId="2145706822"/>
        </pc:sldMkLst>
        <pc:spChg chg="add del">
          <ac:chgData name="Santos, Benvinda (RIDOH)" userId="7a1be9c2-28e2-400a-8e33-bac97df627fa" providerId="ADAL" clId="{2D4C499E-507E-4D79-8E80-8EA002952A3A}" dt="2025-01-24T16:47:31.299" v="80" actId="22"/>
          <ac:spMkLst>
            <pc:docMk/>
            <pc:sldMk cId="3943087234" sldId="2145706822"/>
            <ac:spMk id="5" creationId="{A7E843A1-12B2-CA30-9E0C-56CB6480E6E3}"/>
          </ac:spMkLst>
        </pc:spChg>
        <pc:spChg chg="add mod">
          <ac:chgData name="Santos, Benvinda (RIDOH)" userId="7a1be9c2-28e2-400a-8e33-bac97df627fa" providerId="ADAL" clId="{2D4C499E-507E-4D79-8E80-8EA002952A3A}" dt="2025-01-24T16:48:18.203" v="83" actId="1076"/>
          <ac:spMkLst>
            <pc:docMk/>
            <pc:sldMk cId="3943087234" sldId="2145706822"/>
            <ac:spMk id="7" creationId="{B004D8CB-99C9-A4A0-F460-957101023CE7}"/>
          </ac:spMkLst>
        </pc:spChg>
      </pc:sldChg>
      <pc:sldChg chg="modSp mod">
        <pc:chgData name="Santos, Benvinda (RIDOH)" userId="7a1be9c2-28e2-400a-8e33-bac97df627fa" providerId="ADAL" clId="{2D4C499E-507E-4D79-8E80-8EA002952A3A}" dt="2025-01-24T16:53:59.029" v="241" actId="14100"/>
        <pc:sldMkLst>
          <pc:docMk/>
          <pc:sldMk cId="1398674296" sldId="2145706824"/>
        </pc:sldMkLst>
        <pc:spChg chg="mod">
          <ac:chgData name="Santos, Benvinda (RIDOH)" userId="7a1be9c2-28e2-400a-8e33-bac97df627fa" providerId="ADAL" clId="{2D4C499E-507E-4D79-8E80-8EA002952A3A}" dt="2025-01-24T16:53:17.701" v="238" actId="20577"/>
          <ac:spMkLst>
            <pc:docMk/>
            <pc:sldMk cId="1398674296" sldId="2145706824"/>
            <ac:spMk id="15" creationId="{79923E21-E9AE-8310-575E-3B65DE32C011}"/>
          </ac:spMkLst>
        </pc:spChg>
        <pc:spChg chg="mod">
          <ac:chgData name="Santos, Benvinda (RIDOH)" userId="7a1be9c2-28e2-400a-8e33-bac97df627fa" providerId="ADAL" clId="{2D4C499E-507E-4D79-8E80-8EA002952A3A}" dt="2025-01-24T16:53:38.531" v="239" actId="14100"/>
          <ac:spMkLst>
            <pc:docMk/>
            <pc:sldMk cId="1398674296" sldId="2145706824"/>
            <ac:spMk id="16" creationId="{6D9A3C87-87C4-8771-7AC1-8457704D7790}"/>
          </ac:spMkLst>
        </pc:spChg>
        <pc:picChg chg="mod">
          <ac:chgData name="Santos, Benvinda (RIDOH)" userId="7a1be9c2-28e2-400a-8e33-bac97df627fa" providerId="ADAL" clId="{2D4C499E-507E-4D79-8E80-8EA002952A3A}" dt="2025-01-24T16:53:59.029" v="241" actId="14100"/>
          <ac:picMkLst>
            <pc:docMk/>
            <pc:sldMk cId="1398674296" sldId="2145706824"/>
            <ac:picMk id="9" creationId="{41AF0ADE-106E-CFA8-D50F-74B16D09F846}"/>
          </ac:picMkLst>
        </pc:picChg>
      </pc:sldChg>
      <pc:sldChg chg="delSp modSp mod">
        <pc:chgData name="Santos, Benvinda (RIDOH)" userId="7a1be9c2-28e2-400a-8e33-bac97df627fa" providerId="ADAL" clId="{2D4C499E-507E-4D79-8E80-8EA002952A3A}" dt="2025-01-24T17:03:52.985" v="561" actId="1076"/>
        <pc:sldMkLst>
          <pc:docMk/>
          <pc:sldMk cId="3812395654" sldId="2145706832"/>
        </pc:sldMkLst>
        <pc:spChg chg="mod">
          <ac:chgData name="Santos, Benvinda (RIDOH)" userId="7a1be9c2-28e2-400a-8e33-bac97df627fa" providerId="ADAL" clId="{2D4C499E-507E-4D79-8E80-8EA002952A3A}" dt="2025-01-24T17:03:31.596" v="558" actId="1076"/>
          <ac:spMkLst>
            <pc:docMk/>
            <pc:sldMk cId="3812395654" sldId="2145706832"/>
            <ac:spMk id="7" creationId="{D4762D90-B0A1-5E28-512D-91C01E46FFA8}"/>
          </ac:spMkLst>
        </pc:spChg>
        <pc:spChg chg="mod">
          <ac:chgData name="Santos, Benvinda (RIDOH)" userId="7a1be9c2-28e2-400a-8e33-bac97df627fa" providerId="ADAL" clId="{2D4C499E-507E-4D79-8E80-8EA002952A3A}" dt="2025-01-24T17:03:46.935" v="559" actId="1076"/>
          <ac:spMkLst>
            <pc:docMk/>
            <pc:sldMk cId="3812395654" sldId="2145706832"/>
            <ac:spMk id="10" creationId="{FF556C89-6AF0-2457-EE2B-69BBA31B1E55}"/>
          </ac:spMkLst>
        </pc:spChg>
        <pc:spChg chg="mod">
          <ac:chgData name="Santos, Benvinda (RIDOH)" userId="7a1be9c2-28e2-400a-8e33-bac97df627fa" providerId="ADAL" clId="{2D4C499E-507E-4D79-8E80-8EA002952A3A}" dt="2025-01-24T17:02:27.484" v="551" actId="1076"/>
          <ac:spMkLst>
            <pc:docMk/>
            <pc:sldMk cId="3812395654" sldId="2145706832"/>
            <ac:spMk id="19" creationId="{B449FF85-0236-EBA5-52C3-4BFA39D7D63E}"/>
          </ac:spMkLst>
        </pc:spChg>
        <pc:spChg chg="mod">
          <ac:chgData name="Santos, Benvinda (RIDOH)" userId="7a1be9c2-28e2-400a-8e33-bac97df627fa" providerId="ADAL" clId="{2D4C499E-507E-4D79-8E80-8EA002952A3A}" dt="2025-01-24T17:01:29.330" v="540" actId="1076"/>
          <ac:spMkLst>
            <pc:docMk/>
            <pc:sldMk cId="3812395654" sldId="2145706832"/>
            <ac:spMk id="24" creationId="{A6EECFA5-E4C6-A95B-75D2-21B743B02931}"/>
          </ac:spMkLst>
        </pc:spChg>
        <pc:spChg chg="mod">
          <ac:chgData name="Santos, Benvinda (RIDOH)" userId="7a1be9c2-28e2-400a-8e33-bac97df627fa" providerId="ADAL" clId="{2D4C499E-507E-4D79-8E80-8EA002952A3A}" dt="2025-01-24T17:01:45.134" v="543" actId="1076"/>
          <ac:spMkLst>
            <pc:docMk/>
            <pc:sldMk cId="3812395654" sldId="2145706832"/>
            <ac:spMk id="29" creationId="{B5A4C9CA-8F71-2778-9FC3-6624FB353390}"/>
          </ac:spMkLst>
        </pc:spChg>
        <pc:picChg chg="del mod">
          <ac:chgData name="Santos, Benvinda (RIDOH)" userId="7a1be9c2-28e2-400a-8e33-bac97df627fa" providerId="ADAL" clId="{2D4C499E-507E-4D79-8E80-8EA002952A3A}" dt="2025-01-24T17:03:09.474" v="556" actId="478"/>
          <ac:picMkLst>
            <pc:docMk/>
            <pc:sldMk cId="3812395654" sldId="2145706832"/>
            <ac:picMk id="2" creationId="{D177FA85-76C1-2DB5-5BF5-80628AD6C994}"/>
          </ac:picMkLst>
        </pc:picChg>
        <pc:picChg chg="mod">
          <ac:chgData name="Santos, Benvinda (RIDOH)" userId="7a1be9c2-28e2-400a-8e33-bac97df627fa" providerId="ADAL" clId="{2D4C499E-507E-4D79-8E80-8EA002952A3A}" dt="2025-01-24T17:03:52.985" v="561" actId="1076"/>
          <ac:picMkLst>
            <pc:docMk/>
            <pc:sldMk cId="3812395654" sldId="2145706832"/>
            <ac:picMk id="4" creationId="{81C65447-3365-3B4D-8F0B-C9DC7EE0F4F8}"/>
          </ac:picMkLst>
        </pc:picChg>
        <pc:picChg chg="mod">
          <ac:chgData name="Santos, Benvinda (RIDOH)" userId="7a1be9c2-28e2-400a-8e33-bac97df627fa" providerId="ADAL" clId="{2D4C499E-507E-4D79-8E80-8EA002952A3A}" dt="2025-01-24T17:01:20.550" v="539" actId="1076"/>
          <ac:picMkLst>
            <pc:docMk/>
            <pc:sldMk cId="3812395654" sldId="2145706832"/>
            <ac:picMk id="8" creationId="{77B02971-60C5-2933-16F3-4E6C07458721}"/>
          </ac:picMkLst>
        </pc:picChg>
        <pc:picChg chg="mod">
          <ac:chgData name="Santos, Benvinda (RIDOH)" userId="7a1be9c2-28e2-400a-8e33-bac97df627fa" providerId="ADAL" clId="{2D4C499E-507E-4D79-8E80-8EA002952A3A}" dt="2025-01-24T17:01:40.658" v="542" actId="1076"/>
          <ac:picMkLst>
            <pc:docMk/>
            <pc:sldMk cId="3812395654" sldId="2145706832"/>
            <ac:picMk id="28" creationId="{03E9F756-940C-4B79-50C4-0CFD3407A233}"/>
          </ac:picMkLst>
        </pc:picChg>
      </pc:sldChg>
      <pc:sldChg chg="modSp mod">
        <pc:chgData name="Santos, Benvinda (RIDOH)" userId="7a1be9c2-28e2-400a-8e33-bac97df627fa" providerId="ADAL" clId="{2D4C499E-507E-4D79-8E80-8EA002952A3A}" dt="2025-01-24T16:45:39.665" v="78" actId="255"/>
        <pc:sldMkLst>
          <pc:docMk/>
          <pc:sldMk cId="2657515352" sldId="2145706833"/>
        </pc:sldMkLst>
        <pc:spChg chg="mod">
          <ac:chgData name="Santos, Benvinda (RIDOH)" userId="7a1be9c2-28e2-400a-8e33-bac97df627fa" providerId="ADAL" clId="{2D4C499E-507E-4D79-8E80-8EA002952A3A}" dt="2025-01-24T16:45:39.665" v="78" actId="255"/>
          <ac:spMkLst>
            <pc:docMk/>
            <pc:sldMk cId="2657515352" sldId="2145706833"/>
            <ac:spMk id="2" creationId="{630C589E-8062-1A61-9D45-811A9C4041F6}"/>
          </ac:spMkLst>
        </pc:spChg>
      </pc:sldChg>
      <pc:sldChg chg="addSp modSp mod">
        <pc:chgData name="Santos, Benvinda (RIDOH)" userId="7a1be9c2-28e2-400a-8e33-bac97df627fa" providerId="ADAL" clId="{2D4C499E-507E-4D79-8E80-8EA002952A3A}" dt="2025-01-24T17:00:51.298" v="536" actId="1076"/>
        <pc:sldMkLst>
          <pc:docMk/>
          <pc:sldMk cId="3176707865" sldId="2145706836"/>
        </pc:sldMkLst>
        <pc:spChg chg="mod">
          <ac:chgData name="Santos, Benvinda (RIDOH)" userId="7a1be9c2-28e2-400a-8e33-bac97df627fa" providerId="ADAL" clId="{2D4C499E-507E-4D79-8E80-8EA002952A3A}" dt="2025-01-24T17:00:00.499" v="531" actId="1076"/>
          <ac:spMkLst>
            <pc:docMk/>
            <pc:sldMk cId="3176707865" sldId="2145706836"/>
            <ac:spMk id="2" creationId="{8BC38410-BFF4-4504-B1D7-7F6C1660AB63}"/>
          </ac:spMkLst>
        </pc:spChg>
        <pc:spChg chg="mod">
          <ac:chgData name="Santos, Benvinda (RIDOH)" userId="7a1be9c2-28e2-400a-8e33-bac97df627fa" providerId="ADAL" clId="{2D4C499E-507E-4D79-8E80-8EA002952A3A}" dt="2025-01-24T17:00:38.097" v="535" actId="1076"/>
          <ac:spMkLst>
            <pc:docMk/>
            <pc:sldMk cId="3176707865" sldId="2145706836"/>
            <ac:spMk id="3" creationId="{3D9C9792-41D1-469E-A727-B4A8AE299BC4}"/>
          </ac:spMkLst>
        </pc:spChg>
        <pc:spChg chg="add mod">
          <ac:chgData name="Santos, Benvinda (RIDOH)" userId="7a1be9c2-28e2-400a-8e33-bac97df627fa" providerId="ADAL" clId="{2D4C499E-507E-4D79-8E80-8EA002952A3A}" dt="2025-01-24T17:00:51.298" v="536" actId="1076"/>
          <ac:spMkLst>
            <pc:docMk/>
            <pc:sldMk cId="3176707865" sldId="2145706836"/>
            <ac:spMk id="4" creationId="{F12E251C-81EF-DD63-4EC6-E1D187242AC7}"/>
          </ac:spMkLst>
        </pc:spChg>
        <pc:spChg chg="add mod">
          <ac:chgData name="Santos, Benvinda (RIDOH)" userId="7a1be9c2-28e2-400a-8e33-bac97df627fa" providerId="ADAL" clId="{2D4C499E-507E-4D79-8E80-8EA002952A3A}" dt="2025-01-24T16:59:40.017" v="530" actId="1076"/>
          <ac:spMkLst>
            <pc:docMk/>
            <pc:sldMk cId="3176707865" sldId="2145706836"/>
            <ac:spMk id="5" creationId="{00EA6434-9CF2-84EB-341B-8BD55CE286A1}"/>
          </ac:spMkLst>
        </pc:spChg>
      </pc:sldChg>
    </pc:docChg>
  </pc:docChgLst>
  <pc:docChgLst>
    <pc:chgData name="Daylor, Jayne" userId="S::jayne.daylor.ctr@health.ri.gov::c3d0c800-08d7-466a-9640-abd60149717b" providerId="AD" clId="Web-{564F4E8A-1DF1-4A74-BC51-7F1F4764948E}"/>
    <pc:docChg chg="modSld">
      <pc:chgData name="Daylor, Jayne" userId="S::jayne.daylor.ctr@health.ri.gov::c3d0c800-08d7-466a-9640-abd60149717b" providerId="AD" clId="Web-{564F4E8A-1DF1-4A74-BC51-7F1F4764948E}" dt="2024-09-16T13:59:19.219" v="214" actId="20577"/>
      <pc:docMkLst>
        <pc:docMk/>
      </pc:docMkLst>
      <pc:sldChg chg="modSp">
        <pc:chgData name="Daylor, Jayne" userId="S::jayne.daylor.ctr@health.ri.gov::c3d0c800-08d7-466a-9640-abd60149717b" providerId="AD" clId="Web-{564F4E8A-1DF1-4A74-BC51-7F1F4764948E}" dt="2024-09-16T13:59:19.219" v="214" actId="20577"/>
        <pc:sldMkLst>
          <pc:docMk/>
          <pc:sldMk cId="1316606967" sldId="2145706769"/>
        </pc:sldMkLst>
      </pc:sldChg>
    </pc:docChg>
  </pc:docChgLst>
  <pc:docChgLst>
    <pc:chgData name="Daylor, Jayne" userId="S::jayne.daylor.ctr@health.ri.gov::c3d0c800-08d7-466a-9640-abd60149717b" providerId="AD" clId="Web-{2B1228ED-14AB-4712-971A-DAAC96148CB5}"/>
    <pc:docChg chg="modSld">
      <pc:chgData name="Daylor, Jayne" userId="S::jayne.daylor.ctr@health.ri.gov::c3d0c800-08d7-466a-9640-abd60149717b" providerId="AD" clId="Web-{2B1228ED-14AB-4712-971A-DAAC96148CB5}" dt="2024-09-18T14:56:59.771" v="113" actId="20577"/>
      <pc:docMkLst>
        <pc:docMk/>
      </pc:docMkLst>
      <pc:sldChg chg="modSp">
        <pc:chgData name="Daylor, Jayne" userId="S::jayne.daylor.ctr@health.ri.gov::c3d0c800-08d7-466a-9640-abd60149717b" providerId="AD" clId="Web-{2B1228ED-14AB-4712-971A-DAAC96148CB5}" dt="2024-09-18T14:56:59.771" v="113" actId="20577"/>
        <pc:sldMkLst>
          <pc:docMk/>
          <pc:sldMk cId="1316606967" sldId="2145706769"/>
        </pc:sldMkLst>
      </pc:sldChg>
    </pc:docChg>
  </pc:docChgLst>
  <pc:docChgLst>
    <pc:chgData name="Santos, Benvinda (RIDOH)" userId="S::benvinda.santos@health.ri.gov::7a1be9c2-28e2-400a-8e33-bac97df627fa" providerId="AD" clId="Web-{AB1F1F97-B9C8-4F01-2229-419B447CA166}"/>
    <pc:docChg chg="addSld delSld">
      <pc:chgData name="Santos, Benvinda (RIDOH)" userId="S::benvinda.santos@health.ri.gov::7a1be9c2-28e2-400a-8e33-bac97df627fa" providerId="AD" clId="Web-{AB1F1F97-B9C8-4F01-2229-419B447CA166}" dt="2025-01-23T19:18:08.685" v="1"/>
      <pc:docMkLst>
        <pc:docMk/>
      </pc:docMkLst>
      <pc:sldChg chg="add del">
        <pc:chgData name="Santos, Benvinda (RIDOH)" userId="S::benvinda.santos@health.ri.gov::7a1be9c2-28e2-400a-8e33-bac97df627fa" providerId="AD" clId="Web-{AB1F1F97-B9C8-4F01-2229-419B447CA166}" dt="2025-01-23T19:18:08.685" v="1"/>
        <pc:sldMkLst>
          <pc:docMk/>
          <pc:sldMk cId="2657515352" sldId="2145706833"/>
        </pc:sldMkLst>
      </pc:sldChg>
    </pc:docChg>
  </pc:docChgLst>
  <pc:docChgLst>
    <pc:chgData name="Kisla, Katlynn (RIDOH-Contractor)" userId="S::katlynn.kisla.ctr@health.ri.gov::bc1c4fb5-5fbe-4673-843b-806177cffc0d" providerId="AD" clId="Web-{CEB84693-74E1-9169-2F86-7685B4AA42ED}"/>
    <pc:docChg chg="addSld delSld modSld sldOrd">
      <pc:chgData name="Kisla, Katlynn (RIDOH-Contractor)" userId="S::katlynn.kisla.ctr@health.ri.gov::bc1c4fb5-5fbe-4673-843b-806177cffc0d" providerId="AD" clId="Web-{CEB84693-74E1-9169-2F86-7685B4AA42ED}" dt="2025-01-21T18:18:31.722" v="327"/>
      <pc:docMkLst>
        <pc:docMk/>
      </pc:docMkLst>
      <pc:sldChg chg="addSp modSp">
        <pc:chgData name="Kisla, Katlynn (RIDOH-Contractor)" userId="S::katlynn.kisla.ctr@health.ri.gov::bc1c4fb5-5fbe-4673-843b-806177cffc0d" providerId="AD" clId="Web-{CEB84693-74E1-9169-2F86-7685B4AA42ED}" dt="2025-01-21T18:12:29.534" v="14" actId="14100"/>
        <pc:sldMkLst>
          <pc:docMk/>
          <pc:sldMk cId="114432291" sldId="2145706817"/>
        </pc:sldMkLst>
        <pc:picChg chg="add mod">
          <ac:chgData name="Kisla, Katlynn (RIDOH-Contractor)" userId="S::katlynn.kisla.ctr@health.ri.gov::bc1c4fb5-5fbe-4673-843b-806177cffc0d" providerId="AD" clId="Web-{CEB84693-74E1-9169-2F86-7685B4AA42ED}" dt="2025-01-21T18:12:29.534" v="14" actId="14100"/>
          <ac:picMkLst>
            <pc:docMk/>
            <pc:sldMk cId="114432291" sldId="2145706817"/>
            <ac:picMk id="2" creationId="{D54CD180-7519-9204-297B-46277262F7DC}"/>
          </ac:picMkLst>
        </pc:picChg>
      </pc:sldChg>
      <pc:sldChg chg="modSp ord addAnim delAnim modAnim">
        <pc:chgData name="Kisla, Katlynn (RIDOH-Contractor)" userId="S::katlynn.kisla.ctr@health.ri.gov::bc1c4fb5-5fbe-4673-843b-806177cffc0d" providerId="AD" clId="Web-{CEB84693-74E1-9169-2F86-7685B4AA42ED}" dt="2025-01-21T18:18:31.722" v="327"/>
        <pc:sldMkLst>
          <pc:docMk/>
          <pc:sldMk cId="3449975831" sldId="2145706818"/>
        </pc:sldMkLst>
        <pc:spChg chg="mod">
          <ac:chgData name="Kisla, Katlynn (RIDOH-Contractor)" userId="S::katlynn.kisla.ctr@health.ri.gov::bc1c4fb5-5fbe-4673-843b-806177cffc0d" providerId="AD" clId="Web-{CEB84693-74E1-9169-2F86-7685B4AA42ED}" dt="2025-01-21T18:15:58.644" v="163" actId="14100"/>
          <ac:spMkLst>
            <pc:docMk/>
            <pc:sldMk cId="3449975831" sldId="2145706818"/>
            <ac:spMk id="2" creationId="{40018B74-D015-B14E-0ABC-0381E452A4DD}"/>
          </ac:spMkLst>
        </pc:spChg>
        <pc:spChg chg="mod">
          <ac:chgData name="Kisla, Katlynn (RIDOH-Contractor)" userId="S::katlynn.kisla.ctr@health.ri.gov::bc1c4fb5-5fbe-4673-843b-806177cffc0d" providerId="AD" clId="Web-{CEB84693-74E1-9169-2F86-7685B4AA42ED}" dt="2025-01-21T18:17:44.581" v="316" actId="20577"/>
          <ac:spMkLst>
            <pc:docMk/>
            <pc:sldMk cId="3449975831" sldId="2145706818"/>
            <ac:spMk id="3" creationId="{39E12C0D-2582-C45C-A5DA-34FAE6F1E246}"/>
          </ac:spMkLst>
        </pc:spChg>
      </pc:sldChg>
      <pc:sldChg chg="add del replId">
        <pc:chgData name="Kisla, Katlynn (RIDOH-Contractor)" userId="S::katlynn.kisla.ctr@health.ri.gov::bc1c4fb5-5fbe-4673-843b-806177cffc0d" providerId="AD" clId="Web-{CEB84693-74E1-9169-2F86-7685B4AA42ED}" dt="2025-01-21T18:11:48.894" v="6"/>
        <pc:sldMkLst>
          <pc:docMk/>
          <pc:sldMk cId="2239732387" sldId="2145706820"/>
        </pc:sldMkLst>
      </pc:sldChg>
      <pc:sldChg chg="add">
        <pc:chgData name="Kisla, Katlynn (RIDOH-Contractor)" userId="S::katlynn.kisla.ctr@health.ri.gov::bc1c4fb5-5fbe-4673-843b-806177cffc0d" providerId="AD" clId="Web-{CEB84693-74E1-9169-2F86-7685B4AA42ED}" dt="2025-01-21T18:13:19.128" v="15"/>
        <pc:sldMkLst>
          <pc:docMk/>
          <pc:sldMk cId="2559160824" sldId="2145706820"/>
        </pc:sldMkLst>
      </pc:sldChg>
      <pc:sldChg chg="delSp add del">
        <pc:chgData name="Kisla, Katlynn (RIDOH-Contractor)" userId="S::katlynn.kisla.ctr@health.ri.gov::bc1c4fb5-5fbe-4673-843b-806177cffc0d" providerId="AD" clId="Web-{CEB84693-74E1-9169-2F86-7685B4AA42ED}" dt="2025-01-21T18:11:47.253" v="5"/>
        <pc:sldMkLst>
          <pc:docMk/>
          <pc:sldMk cId="1722873406" sldId="2145706821"/>
        </pc:sldMkLst>
      </pc:sldChg>
      <pc:sldChg chg="modSp add">
        <pc:chgData name="Kisla, Katlynn (RIDOH-Contractor)" userId="S::katlynn.kisla.ctr@health.ri.gov::bc1c4fb5-5fbe-4673-843b-806177cffc0d" providerId="AD" clId="Web-{CEB84693-74E1-9169-2F86-7685B4AA42ED}" dt="2025-01-21T18:14:34.316" v="80" actId="20577"/>
        <pc:sldMkLst>
          <pc:docMk/>
          <pc:sldMk cId="2326687980" sldId="2145706821"/>
        </pc:sldMkLst>
        <pc:graphicFrameChg chg="modGraphic">
          <ac:chgData name="Kisla, Katlynn (RIDOH-Contractor)" userId="S::katlynn.kisla.ctr@health.ri.gov::bc1c4fb5-5fbe-4673-843b-806177cffc0d" providerId="AD" clId="Web-{CEB84693-74E1-9169-2F86-7685B4AA42ED}" dt="2025-01-21T18:14:34.316" v="80" actId="20577"/>
          <ac:graphicFrameMkLst>
            <pc:docMk/>
            <pc:sldMk cId="2326687980" sldId="2145706821"/>
            <ac:graphicFrameMk id="11" creationId="{2ED01940-DC4B-2A6C-A0D9-773F998F3FB9}"/>
          </ac:graphicFrameMkLst>
        </pc:graphicFrameChg>
      </pc:sldChg>
      <pc:sldChg chg="new del">
        <pc:chgData name="Kisla, Katlynn (RIDOH-Contractor)" userId="S::katlynn.kisla.ctr@health.ri.gov::bc1c4fb5-5fbe-4673-843b-806177cffc0d" providerId="AD" clId="Web-{CEB84693-74E1-9169-2F86-7685B4AA42ED}" dt="2025-01-21T18:15:05.019" v="82"/>
        <pc:sldMkLst>
          <pc:docMk/>
          <pc:sldMk cId="955860132" sldId="2145706822"/>
        </pc:sldMkLst>
      </pc:sldChg>
      <pc:sldChg chg="add replId">
        <pc:chgData name="Kisla, Katlynn (RIDOH-Contractor)" userId="S::katlynn.kisla.ctr@health.ri.gov::bc1c4fb5-5fbe-4673-843b-806177cffc0d" providerId="AD" clId="Web-{CEB84693-74E1-9169-2F86-7685B4AA42ED}" dt="2025-01-21T18:15:08.253" v="83"/>
        <pc:sldMkLst>
          <pc:docMk/>
          <pc:sldMk cId="3943087234" sldId="2145706822"/>
        </pc:sldMkLst>
      </pc:sldChg>
    </pc:docChg>
  </pc:docChgLst>
  <pc:docChgLst>
    <pc:chgData name="Daylor, Jayne" userId="S::jayne.daylor.ctr@health.ri.gov::c3d0c800-08d7-466a-9640-abd60149717b" providerId="AD" clId="Web-{7AA07C49-5D61-9833-4347-DE45F8031DF1}"/>
    <pc:docChg chg="modSld">
      <pc:chgData name="Daylor, Jayne" userId="S::jayne.daylor.ctr@health.ri.gov::c3d0c800-08d7-466a-9640-abd60149717b" providerId="AD" clId="Web-{7AA07C49-5D61-9833-4347-DE45F8031DF1}" dt="2025-01-09T15:56:58.486" v="160" actId="20577"/>
      <pc:docMkLst>
        <pc:docMk/>
      </pc:docMkLst>
      <pc:sldChg chg="modSp">
        <pc:chgData name="Daylor, Jayne" userId="S::jayne.daylor.ctr@health.ri.gov::c3d0c800-08d7-466a-9640-abd60149717b" providerId="AD" clId="Web-{7AA07C49-5D61-9833-4347-DE45F8031DF1}" dt="2025-01-09T15:56:58.486" v="160" actId="20577"/>
        <pc:sldMkLst>
          <pc:docMk/>
          <pc:sldMk cId="1316606967" sldId="2145706769"/>
        </pc:sldMkLst>
        <pc:spChg chg="mod">
          <ac:chgData name="Daylor, Jayne" userId="S::jayne.daylor.ctr@health.ri.gov::c3d0c800-08d7-466a-9640-abd60149717b" providerId="AD" clId="Web-{7AA07C49-5D61-9833-4347-DE45F8031DF1}" dt="2025-01-09T15:56:58.486" v="160" actId="20577"/>
          <ac:spMkLst>
            <pc:docMk/>
            <pc:sldMk cId="1316606967" sldId="2145706769"/>
            <ac:spMk id="2" creationId="{11D0B0D5-7B4D-1062-5B64-DB4A25E7AEA3}"/>
          </ac:spMkLst>
        </pc:spChg>
      </pc:sldChg>
    </pc:docChg>
  </pc:docChgLst>
  <pc:docChgLst>
    <pc:chgData name="Daylor, Jayne" userId="S::jayne.daylor.ctr@health.ri.gov::c3d0c800-08d7-466a-9640-abd60149717b" providerId="AD" clId="Web-{2EB106FD-FD68-4504-BB68-AB4878055D0B}"/>
    <pc:docChg chg="modSld">
      <pc:chgData name="Daylor, Jayne" userId="S::jayne.daylor.ctr@health.ri.gov::c3d0c800-08d7-466a-9640-abd60149717b" providerId="AD" clId="Web-{2EB106FD-FD68-4504-BB68-AB4878055D0B}" dt="2024-09-24T14:44:23.673" v="19" actId="20577"/>
      <pc:docMkLst>
        <pc:docMk/>
      </pc:docMkLst>
      <pc:sldChg chg="modSp">
        <pc:chgData name="Daylor, Jayne" userId="S::jayne.daylor.ctr@health.ri.gov::c3d0c800-08d7-466a-9640-abd60149717b" providerId="AD" clId="Web-{2EB106FD-FD68-4504-BB68-AB4878055D0B}" dt="2024-09-24T14:44:23.673" v="19" actId="20577"/>
        <pc:sldMkLst>
          <pc:docMk/>
          <pc:sldMk cId="1316606967" sldId="2145706769"/>
        </pc:sldMkLst>
      </pc:sldChg>
    </pc:docChg>
  </pc:docChgLst>
  <pc:docChgLst>
    <pc:chgData name="DeWolf, Breanne (RIDOH)" userId="f34d082f-5dad-4b1b-86f3-c1997640fedf" providerId="ADAL" clId="{2D42965A-7AE8-4001-9F71-186BF014CBEE}"/>
    <pc:docChg chg="undo custSel addSld delSld modSld">
      <pc:chgData name="DeWolf, Breanne (RIDOH)" userId="f34d082f-5dad-4b1b-86f3-c1997640fedf" providerId="ADAL" clId="{2D42965A-7AE8-4001-9F71-186BF014CBEE}" dt="2024-09-11T13:53:50.941" v="202" actId="20577"/>
      <pc:docMkLst>
        <pc:docMk/>
      </pc:docMkLst>
      <pc:sldChg chg="del">
        <pc:chgData name="DeWolf, Breanne (RIDOH)" userId="f34d082f-5dad-4b1b-86f3-c1997640fedf" providerId="ADAL" clId="{2D42965A-7AE8-4001-9F71-186BF014CBEE}" dt="2024-09-10T17:39:56.726" v="187" actId="47"/>
        <pc:sldMkLst>
          <pc:docMk/>
          <pc:sldMk cId="880612341" sldId="2145706753"/>
        </pc:sldMkLst>
      </pc:sldChg>
      <pc:sldChg chg="del">
        <pc:chgData name="DeWolf, Breanne (RIDOH)" userId="f34d082f-5dad-4b1b-86f3-c1997640fedf" providerId="ADAL" clId="{2D42965A-7AE8-4001-9F71-186BF014CBEE}" dt="2024-09-10T17:39:56.386" v="186" actId="47"/>
        <pc:sldMkLst>
          <pc:docMk/>
          <pc:sldMk cId="2868283650" sldId="2145706754"/>
        </pc:sldMkLst>
      </pc:sldChg>
      <pc:sldChg chg="del">
        <pc:chgData name="DeWolf, Breanne (RIDOH)" userId="f34d082f-5dad-4b1b-86f3-c1997640fedf" providerId="ADAL" clId="{2D42965A-7AE8-4001-9F71-186BF014CBEE}" dt="2024-09-10T17:39:57.228" v="188" actId="47"/>
        <pc:sldMkLst>
          <pc:docMk/>
          <pc:sldMk cId="672077923" sldId="2145706755"/>
        </pc:sldMkLst>
      </pc:sldChg>
      <pc:sldChg chg="del">
        <pc:chgData name="DeWolf, Breanne (RIDOH)" userId="f34d082f-5dad-4b1b-86f3-c1997640fedf" providerId="ADAL" clId="{2D42965A-7AE8-4001-9F71-186BF014CBEE}" dt="2024-09-10T17:39:57.723" v="189" actId="47"/>
        <pc:sldMkLst>
          <pc:docMk/>
          <pc:sldMk cId="1711818665" sldId="2145706756"/>
        </pc:sldMkLst>
      </pc:sldChg>
      <pc:sldChg chg="del">
        <pc:chgData name="DeWolf, Breanne (RIDOH)" userId="f34d082f-5dad-4b1b-86f3-c1997640fedf" providerId="ADAL" clId="{2D42965A-7AE8-4001-9F71-186BF014CBEE}" dt="2024-09-10T17:39:58.568" v="190" actId="47"/>
        <pc:sldMkLst>
          <pc:docMk/>
          <pc:sldMk cId="3877668479" sldId="2145706757"/>
        </pc:sldMkLst>
      </pc:sldChg>
      <pc:sldChg chg="add del">
        <pc:chgData name="DeWolf, Breanne (RIDOH)" userId="f34d082f-5dad-4b1b-86f3-c1997640fedf" providerId="ADAL" clId="{2D42965A-7AE8-4001-9F71-186BF014CBEE}" dt="2024-09-10T17:40:06.445" v="200" actId="47"/>
        <pc:sldMkLst>
          <pc:docMk/>
          <pc:sldMk cId="3578114550" sldId="2145706758"/>
        </pc:sldMkLst>
      </pc:sldChg>
      <pc:sldChg chg="del">
        <pc:chgData name="DeWolf, Breanne (RIDOH)" userId="f34d082f-5dad-4b1b-86f3-c1997640fedf" providerId="ADAL" clId="{2D42965A-7AE8-4001-9F71-186BF014CBEE}" dt="2024-09-10T17:40:00.144" v="192" actId="47"/>
        <pc:sldMkLst>
          <pc:docMk/>
          <pc:sldMk cId="38030383" sldId="2145706760"/>
        </pc:sldMkLst>
      </pc:sldChg>
      <pc:sldChg chg="del">
        <pc:chgData name="DeWolf, Breanne (RIDOH)" userId="f34d082f-5dad-4b1b-86f3-c1997640fedf" providerId="ADAL" clId="{2D42965A-7AE8-4001-9F71-186BF014CBEE}" dt="2024-09-10T17:40:01.637" v="194" actId="47"/>
        <pc:sldMkLst>
          <pc:docMk/>
          <pc:sldMk cId="1329522114" sldId="2145706762"/>
        </pc:sldMkLst>
      </pc:sldChg>
      <pc:sldChg chg="del">
        <pc:chgData name="DeWolf, Breanne (RIDOH)" userId="f34d082f-5dad-4b1b-86f3-c1997640fedf" providerId="ADAL" clId="{2D42965A-7AE8-4001-9F71-186BF014CBEE}" dt="2024-09-10T17:40:02.835" v="196" actId="47"/>
        <pc:sldMkLst>
          <pc:docMk/>
          <pc:sldMk cId="3490712392" sldId="2145706763"/>
        </pc:sldMkLst>
      </pc:sldChg>
      <pc:sldChg chg="del">
        <pc:chgData name="DeWolf, Breanne (RIDOH)" userId="f34d082f-5dad-4b1b-86f3-c1997640fedf" providerId="ADAL" clId="{2D42965A-7AE8-4001-9F71-186BF014CBEE}" dt="2024-09-10T17:39:59.526" v="191" actId="47"/>
        <pc:sldMkLst>
          <pc:docMk/>
          <pc:sldMk cId="3800926940" sldId="2145706764"/>
        </pc:sldMkLst>
      </pc:sldChg>
      <pc:sldChg chg="del">
        <pc:chgData name="DeWolf, Breanne (RIDOH)" userId="f34d082f-5dad-4b1b-86f3-c1997640fedf" providerId="ADAL" clId="{2D42965A-7AE8-4001-9F71-186BF014CBEE}" dt="2024-09-10T17:40:03.442" v="197" actId="47"/>
        <pc:sldMkLst>
          <pc:docMk/>
          <pc:sldMk cId="258370329" sldId="2145706766"/>
        </pc:sldMkLst>
      </pc:sldChg>
      <pc:sldChg chg="del">
        <pc:chgData name="DeWolf, Breanne (RIDOH)" userId="f34d082f-5dad-4b1b-86f3-c1997640fedf" providerId="ADAL" clId="{2D42965A-7AE8-4001-9F71-186BF014CBEE}" dt="2024-09-10T17:40:02.255" v="195" actId="47"/>
        <pc:sldMkLst>
          <pc:docMk/>
          <pc:sldMk cId="2300812564" sldId="2145706767"/>
        </pc:sldMkLst>
      </pc:sldChg>
      <pc:sldChg chg="del">
        <pc:chgData name="DeWolf, Breanne (RIDOH)" userId="f34d082f-5dad-4b1b-86f3-c1997640fedf" providerId="ADAL" clId="{2D42965A-7AE8-4001-9F71-186BF014CBEE}" dt="2024-09-10T17:40:04.040" v="198" actId="47"/>
        <pc:sldMkLst>
          <pc:docMk/>
          <pc:sldMk cId="1228714137" sldId="2145706768"/>
        </pc:sldMkLst>
      </pc:sldChg>
      <pc:sldChg chg="modSp mod">
        <pc:chgData name="DeWolf, Breanne (RIDOH)" userId="f34d082f-5dad-4b1b-86f3-c1997640fedf" providerId="ADAL" clId="{2D42965A-7AE8-4001-9F71-186BF014CBEE}" dt="2024-09-11T13:53:50.941" v="202" actId="20577"/>
        <pc:sldMkLst>
          <pc:docMk/>
          <pc:sldMk cId="2652596070" sldId="2145706770"/>
        </pc:sldMkLst>
      </pc:sldChg>
      <pc:sldChg chg="del">
        <pc:chgData name="DeWolf, Breanne (RIDOH)" userId="f34d082f-5dad-4b1b-86f3-c1997640fedf" providerId="ADAL" clId="{2D42965A-7AE8-4001-9F71-186BF014CBEE}" dt="2024-09-10T17:38:12.729" v="130" actId="47"/>
        <pc:sldMkLst>
          <pc:docMk/>
          <pc:sldMk cId="4051966815" sldId="2145706773"/>
        </pc:sldMkLst>
      </pc:sldChg>
      <pc:sldChg chg="del">
        <pc:chgData name="DeWolf, Breanne (RIDOH)" userId="f34d082f-5dad-4b1b-86f3-c1997640fedf" providerId="ADAL" clId="{2D42965A-7AE8-4001-9F71-186BF014CBEE}" dt="2024-09-10T17:40:01.061" v="193" actId="47"/>
        <pc:sldMkLst>
          <pc:docMk/>
          <pc:sldMk cId="3424188883" sldId="2145706780"/>
        </pc:sldMkLst>
      </pc:sldChg>
      <pc:sldChg chg="delSp modSp mod">
        <pc:chgData name="DeWolf, Breanne (RIDOH)" userId="f34d082f-5dad-4b1b-86f3-c1997640fedf" providerId="ADAL" clId="{2D42965A-7AE8-4001-9F71-186BF014CBEE}" dt="2024-09-10T17:39:37.599" v="184" actId="313"/>
        <pc:sldMkLst>
          <pc:docMk/>
          <pc:sldMk cId="1374258247" sldId="2145706782"/>
        </pc:sldMkLst>
      </pc:sldChg>
      <pc:sldChg chg="del">
        <pc:chgData name="DeWolf, Breanne (RIDOH)" userId="f34d082f-5dad-4b1b-86f3-c1997640fedf" providerId="ADAL" clId="{2D42965A-7AE8-4001-9F71-186BF014CBEE}" dt="2024-09-10T17:36:47.728" v="58" actId="47"/>
        <pc:sldMkLst>
          <pc:docMk/>
          <pc:sldMk cId="2747282993" sldId="2145706783"/>
        </pc:sldMkLst>
      </pc:sldChg>
      <pc:sldChg chg="del">
        <pc:chgData name="DeWolf, Breanne (RIDOH)" userId="f34d082f-5dad-4b1b-86f3-c1997640fedf" providerId="ADAL" clId="{2D42965A-7AE8-4001-9F71-186BF014CBEE}" dt="2024-09-10T17:36:47.025" v="57" actId="47"/>
        <pc:sldMkLst>
          <pc:docMk/>
          <pc:sldMk cId="1352483243" sldId="2145706784"/>
        </pc:sldMkLst>
      </pc:sldChg>
      <pc:sldChg chg="del">
        <pc:chgData name="DeWolf, Breanne (RIDOH)" userId="f34d082f-5dad-4b1b-86f3-c1997640fedf" providerId="ADAL" clId="{2D42965A-7AE8-4001-9F71-186BF014CBEE}" dt="2024-09-10T17:36:45.211" v="55" actId="47"/>
        <pc:sldMkLst>
          <pc:docMk/>
          <pc:sldMk cId="1740539607" sldId="2145706785"/>
        </pc:sldMkLst>
      </pc:sldChg>
      <pc:sldChg chg="del">
        <pc:chgData name="DeWolf, Breanne (RIDOH)" userId="f34d082f-5dad-4b1b-86f3-c1997640fedf" providerId="ADAL" clId="{2D42965A-7AE8-4001-9F71-186BF014CBEE}" dt="2024-09-10T17:39:40.205" v="185" actId="47"/>
        <pc:sldMkLst>
          <pc:docMk/>
          <pc:sldMk cId="3626773849" sldId="2145706787"/>
        </pc:sldMkLst>
      </pc:sldChg>
      <pc:sldChg chg="delSp modSp add del mod">
        <pc:chgData name="DeWolf, Breanne (RIDOH)" userId="f34d082f-5dad-4b1b-86f3-c1997640fedf" providerId="ADAL" clId="{2D42965A-7AE8-4001-9F71-186BF014CBEE}" dt="2024-09-10T17:38:45.290" v="139" actId="6549"/>
        <pc:sldMkLst>
          <pc:docMk/>
          <pc:sldMk cId="797222" sldId="2145706790"/>
        </pc:sldMkLst>
      </pc:sldChg>
      <pc:sldChg chg="modSp mod">
        <pc:chgData name="DeWolf, Breanne (RIDOH)" userId="f34d082f-5dad-4b1b-86f3-c1997640fedf" providerId="ADAL" clId="{2D42965A-7AE8-4001-9F71-186BF014CBEE}" dt="2024-09-10T17:38:55.155" v="140" actId="6549"/>
        <pc:sldMkLst>
          <pc:docMk/>
          <pc:sldMk cId="623639644" sldId="2145706794"/>
        </pc:sldMkLst>
      </pc:sldChg>
      <pc:sldChg chg="del">
        <pc:chgData name="DeWolf, Breanne (RIDOH)" userId="f34d082f-5dad-4b1b-86f3-c1997640fedf" providerId="ADAL" clId="{2D42965A-7AE8-4001-9F71-186BF014CBEE}" dt="2024-09-10T17:38:57.228" v="141" actId="47"/>
        <pc:sldMkLst>
          <pc:docMk/>
          <pc:sldMk cId="1794036393" sldId="2145706795"/>
        </pc:sldMkLst>
      </pc:sldChg>
      <pc:sldChg chg="del">
        <pc:chgData name="DeWolf, Breanne (RIDOH)" userId="f34d082f-5dad-4b1b-86f3-c1997640fedf" providerId="ADAL" clId="{2D42965A-7AE8-4001-9F71-186BF014CBEE}" dt="2024-09-10T17:38:58.396" v="142" actId="47"/>
        <pc:sldMkLst>
          <pc:docMk/>
          <pc:sldMk cId="3013268734" sldId="2145706796"/>
        </pc:sldMkLst>
      </pc:sldChg>
      <pc:sldChg chg="del">
        <pc:chgData name="DeWolf, Breanne (RIDOH)" userId="f34d082f-5dad-4b1b-86f3-c1997640fedf" providerId="ADAL" clId="{2D42965A-7AE8-4001-9F71-186BF014CBEE}" dt="2024-09-10T17:38:59.257" v="143" actId="47"/>
        <pc:sldMkLst>
          <pc:docMk/>
          <pc:sldMk cId="908777905" sldId="2145706797"/>
        </pc:sldMkLst>
      </pc:sldChg>
      <pc:sldChg chg="del">
        <pc:chgData name="DeWolf, Breanne (RIDOH)" userId="f34d082f-5dad-4b1b-86f3-c1997640fedf" providerId="ADAL" clId="{2D42965A-7AE8-4001-9F71-186BF014CBEE}" dt="2024-09-10T17:38:59.933" v="144" actId="47"/>
        <pc:sldMkLst>
          <pc:docMk/>
          <pc:sldMk cId="2931176888" sldId="2145706798"/>
        </pc:sldMkLst>
      </pc:sldChg>
      <pc:sldChg chg="del">
        <pc:chgData name="DeWolf, Breanne (RIDOH)" userId="f34d082f-5dad-4b1b-86f3-c1997640fedf" providerId="ADAL" clId="{2D42965A-7AE8-4001-9F71-186BF014CBEE}" dt="2024-09-10T17:39:00.491" v="145" actId="47"/>
        <pc:sldMkLst>
          <pc:docMk/>
          <pc:sldMk cId="4185074044" sldId="2145706799"/>
        </pc:sldMkLst>
      </pc:sldChg>
      <pc:sldChg chg="del">
        <pc:chgData name="DeWolf, Breanne (RIDOH)" userId="f34d082f-5dad-4b1b-86f3-c1997640fedf" providerId="ADAL" clId="{2D42965A-7AE8-4001-9F71-186BF014CBEE}" dt="2024-09-10T17:39:01.336" v="146" actId="47"/>
        <pc:sldMkLst>
          <pc:docMk/>
          <pc:sldMk cId="856778052" sldId="2145706800"/>
        </pc:sldMkLst>
      </pc:sldChg>
      <pc:sldChg chg="del">
        <pc:chgData name="DeWolf, Breanne (RIDOH)" userId="f34d082f-5dad-4b1b-86f3-c1997640fedf" providerId="ADAL" clId="{2D42965A-7AE8-4001-9F71-186BF014CBEE}" dt="2024-09-10T17:39:01.716" v="147" actId="47"/>
        <pc:sldMkLst>
          <pc:docMk/>
          <pc:sldMk cId="1269848804" sldId="2145706801"/>
        </pc:sldMkLst>
      </pc:sldChg>
      <pc:sldChg chg="del">
        <pc:chgData name="DeWolf, Breanne (RIDOH)" userId="f34d082f-5dad-4b1b-86f3-c1997640fedf" providerId="ADAL" clId="{2D42965A-7AE8-4001-9F71-186BF014CBEE}" dt="2024-09-10T17:39:02.377" v="148" actId="47"/>
        <pc:sldMkLst>
          <pc:docMk/>
          <pc:sldMk cId="2426349648" sldId="2145706802"/>
        </pc:sldMkLst>
      </pc:sldChg>
      <pc:sldChg chg="del">
        <pc:chgData name="DeWolf, Breanne (RIDOH)" userId="f34d082f-5dad-4b1b-86f3-c1997640fedf" providerId="ADAL" clId="{2D42965A-7AE8-4001-9F71-186BF014CBEE}" dt="2024-09-10T17:38:13.879" v="131" actId="47"/>
        <pc:sldMkLst>
          <pc:docMk/>
          <pc:sldMk cId="1802520129" sldId="2145706804"/>
        </pc:sldMkLst>
      </pc:sldChg>
      <pc:sldChg chg="delSp modSp mod">
        <pc:chgData name="DeWolf, Breanne (RIDOH)" userId="f34d082f-5dad-4b1b-86f3-c1997640fedf" providerId="ADAL" clId="{2D42965A-7AE8-4001-9F71-186BF014CBEE}" dt="2024-09-10T17:38:05.821" v="129" actId="6549"/>
        <pc:sldMkLst>
          <pc:docMk/>
          <pc:sldMk cId="868891578" sldId="2145706805"/>
        </pc:sldMkLst>
      </pc:sldChg>
      <pc:sldChg chg="modSp mod">
        <pc:chgData name="DeWolf, Breanne (RIDOH)" userId="f34d082f-5dad-4b1b-86f3-c1997640fedf" providerId="ADAL" clId="{2D42965A-7AE8-4001-9F71-186BF014CBEE}" dt="2024-09-10T17:36:59.051" v="78" actId="20577"/>
        <pc:sldMkLst>
          <pc:docMk/>
          <pc:sldMk cId="3731496858" sldId="2145706806"/>
        </pc:sldMkLst>
      </pc:sldChg>
      <pc:sldChg chg="modSp mod addCm">
        <pc:chgData name="DeWolf, Breanne (RIDOH)" userId="f34d082f-5dad-4b1b-86f3-c1997640fedf" providerId="ADAL" clId="{2D42965A-7AE8-4001-9F71-186BF014CBEE}" dt="2024-09-10T17:36:40.531" v="54"/>
        <pc:sldMkLst>
          <pc:docMk/>
          <pc:sldMk cId="4120113154" sldId="214570680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Wolf, Breanne (RIDOH)" userId="f34d082f-5dad-4b1b-86f3-c1997640fedf" providerId="ADAL" clId="{2D42965A-7AE8-4001-9F71-186BF014CBEE}" dt="2024-09-10T17:36:40.531" v="54"/>
              <pc2:cmMkLst xmlns:pc2="http://schemas.microsoft.com/office/powerpoint/2019/9/main/command">
                <pc:docMk/>
                <pc:sldMk cId="4120113154" sldId="2145706807"/>
                <pc2:cmMk id="{D8044914-534D-4DF5-BD5D-B271CB81A297}"/>
              </pc2:cmMkLst>
            </pc226:cmChg>
          </p:ext>
        </pc:extLst>
      </pc:sldChg>
      <pc:sldChg chg="del">
        <pc:chgData name="DeWolf, Breanne (RIDOH)" userId="f34d082f-5dad-4b1b-86f3-c1997640fedf" providerId="ADAL" clId="{2D42965A-7AE8-4001-9F71-186BF014CBEE}" dt="2024-09-10T17:36:46.262" v="56" actId="47"/>
        <pc:sldMkLst>
          <pc:docMk/>
          <pc:sldMk cId="3804981956" sldId="2145706808"/>
        </pc:sldMkLst>
      </pc:sldChg>
      <pc:sldChg chg="delSp modSp add mod">
        <pc:chgData name="DeWolf, Breanne (RIDOH)" userId="f34d082f-5dad-4b1b-86f3-c1997640fedf" providerId="ADAL" clId="{2D42965A-7AE8-4001-9F71-186BF014CBEE}" dt="2024-09-10T17:37:56.722" v="127" actId="6549"/>
        <pc:sldMkLst>
          <pc:docMk/>
          <pc:sldMk cId="3907133718" sldId="2145706808"/>
        </pc:sldMkLst>
      </pc:sldChg>
    </pc:docChg>
  </pc:docChgLst>
  <pc:docChgLst>
    <pc:chgData name="Kisla, Katlynn (RIDOH-Contractor)" userId="S::katlynn.kisla.ctr@health.ri.gov::bc1c4fb5-5fbe-4673-843b-806177cffc0d" providerId="AD" clId="Web-{AA845C39-8FB2-35A5-A88A-84BD182494CB}"/>
    <pc:docChg chg="mod">
      <pc:chgData name="Kisla, Katlynn (RIDOH-Contractor)" userId="S::katlynn.kisla.ctr@health.ri.gov::bc1c4fb5-5fbe-4673-843b-806177cffc0d" providerId="AD" clId="Web-{AA845C39-8FB2-35A5-A88A-84BD182494CB}" dt="2025-01-23T18:46:09.883" v="0"/>
      <pc:docMkLst>
        <pc:docMk/>
      </pc:docMkLst>
    </pc:docChg>
  </pc:docChgLst>
  <pc:docChgLst>
    <pc:chgData name="Daylor, Jayne" userId="S::jayne.daylor.ctr@health.ri.gov::c3d0c800-08d7-466a-9640-abd60149717b" providerId="AD" clId="Web-{84BB9E6B-4B72-6B49-AD26-61BB528712C6}"/>
    <pc:docChg chg="addSld modSld sldOrd">
      <pc:chgData name="Daylor, Jayne" userId="S::jayne.daylor.ctr@health.ri.gov::c3d0c800-08d7-466a-9640-abd60149717b" providerId="AD" clId="Web-{84BB9E6B-4B72-6B49-AD26-61BB528712C6}" dt="2024-05-23T17:55:27.407" v="449" actId="20577"/>
      <pc:docMkLst>
        <pc:docMk/>
      </pc:docMkLst>
      <pc:sldChg chg="ord">
        <pc:chgData name="Daylor, Jayne" userId="S::jayne.daylor.ctr@health.ri.gov::c3d0c800-08d7-466a-9640-abd60149717b" providerId="AD" clId="Web-{84BB9E6B-4B72-6B49-AD26-61BB528712C6}" dt="2024-05-23T17:28:16.774" v="0"/>
        <pc:sldMkLst>
          <pc:docMk/>
          <pc:sldMk cId="1316606967" sldId="2145706769"/>
        </pc:sldMkLst>
      </pc:sldChg>
      <pc:sldChg chg="addSp delSp modSp add replId">
        <pc:chgData name="Daylor, Jayne" userId="S::jayne.daylor.ctr@health.ri.gov::c3d0c800-08d7-466a-9640-abd60149717b" providerId="AD" clId="Web-{84BB9E6B-4B72-6B49-AD26-61BB528712C6}" dt="2024-05-23T17:55:27.407" v="449" actId="20577"/>
        <pc:sldMkLst>
          <pc:docMk/>
          <pc:sldMk cId="503052802" sldId="2145706774"/>
        </pc:sldMkLst>
      </pc:sldChg>
    </pc:docChg>
  </pc:docChgLst>
  <pc:docChgLst>
    <pc:chgData name="Kisla, Katlynn (RIDOH-Contractor)" userId="S::katlynn.kisla.ctr@health.ri.gov::bc1c4fb5-5fbe-4673-843b-806177cffc0d" providerId="AD" clId="Web-{F8B5BBA6-7171-D2EC-BC29-C2A3903E052E}"/>
    <pc:docChg chg="modSld">
      <pc:chgData name="Kisla, Katlynn (RIDOH-Contractor)" userId="S::katlynn.kisla.ctr@health.ri.gov::bc1c4fb5-5fbe-4673-843b-806177cffc0d" providerId="AD" clId="Web-{F8B5BBA6-7171-D2EC-BC29-C2A3903E052E}" dt="2025-01-27T14:04:21.596" v="1"/>
      <pc:docMkLst>
        <pc:docMk/>
      </pc:docMkLst>
      <pc:sldChg chg="mod modShow">
        <pc:chgData name="Kisla, Katlynn (RIDOH-Contractor)" userId="S::katlynn.kisla.ctr@health.ri.gov::bc1c4fb5-5fbe-4673-843b-806177cffc0d" providerId="AD" clId="Web-{F8B5BBA6-7171-D2EC-BC29-C2A3903E052E}" dt="2025-01-27T14:04:21.596" v="1"/>
        <pc:sldMkLst>
          <pc:docMk/>
          <pc:sldMk cId="3449975831" sldId="2145706818"/>
        </pc:sldMkLst>
      </pc:sldChg>
    </pc:docChg>
  </pc:docChgLst>
  <pc:docChgLst>
    <pc:chgData name="Baker, Justan (RIDOH)" userId="S::justan.baker@health.ri.gov::3f7cd060-2b68-45db-b3d5-922cb45fc50c" providerId="AD" clId="Web-{8C671E00-3B15-DDA6-0805-7BE1E65E848E}"/>
    <pc:docChg chg="modSld">
      <pc:chgData name="Baker, Justan (RIDOH)" userId="S::justan.baker@health.ri.gov::3f7cd060-2b68-45db-b3d5-922cb45fc50c" providerId="AD" clId="Web-{8C671E00-3B15-DDA6-0805-7BE1E65E848E}" dt="2024-06-03T18:41:09.227" v="213"/>
      <pc:docMkLst>
        <pc:docMk/>
      </pc:docMkLst>
      <pc:sldChg chg="addSp delSp modSp">
        <pc:chgData name="Baker, Justan (RIDOH)" userId="S::justan.baker@health.ri.gov::3f7cd060-2b68-45db-b3d5-922cb45fc50c" providerId="AD" clId="Web-{8C671E00-3B15-DDA6-0805-7BE1E65E848E}" dt="2024-06-03T18:02:38.095" v="53" actId="1076"/>
        <pc:sldMkLst>
          <pc:docMk/>
          <pc:sldMk cId="4051966815" sldId="2145706773"/>
        </pc:sldMkLst>
      </pc:sldChg>
      <pc:sldChg chg="addSp delSp modSp">
        <pc:chgData name="Baker, Justan (RIDOH)" userId="S::justan.baker@health.ri.gov::3f7cd060-2b68-45db-b3d5-922cb45fc50c" providerId="AD" clId="Web-{8C671E00-3B15-DDA6-0805-7BE1E65E848E}" dt="2024-06-03T18:05:21.829" v="78" actId="20577"/>
        <pc:sldMkLst>
          <pc:docMk/>
          <pc:sldMk cId="1802520129" sldId="2145706804"/>
        </pc:sldMkLst>
      </pc:sldChg>
      <pc:sldChg chg="modSp">
        <pc:chgData name="Baker, Justan (RIDOH)" userId="S::justan.baker@health.ri.gov::3f7cd060-2b68-45db-b3d5-922cb45fc50c" providerId="AD" clId="Web-{8C671E00-3B15-DDA6-0805-7BE1E65E848E}" dt="2024-06-03T18:41:09.227" v="213"/>
        <pc:sldMkLst>
          <pc:docMk/>
          <pc:sldMk cId="868891578" sldId="2145706805"/>
        </pc:sldMkLst>
      </pc:sldChg>
    </pc:docChg>
  </pc:docChgLst>
  <pc:docChgLst>
    <pc:chgData name="Ariza, Cindy (RIDOH)" userId="S::cindy.ariza@health.ri.gov::b39b482e-f9c4-4e40-b527-4b3eb8ef2ab4" providerId="AD" clId="Web-{F1F00C2C-0190-F13B-9FC9-4A8F29A48073}"/>
    <pc:docChg chg="modSld">
      <pc:chgData name="Ariza, Cindy (RIDOH)" userId="S::cindy.ariza@health.ri.gov::b39b482e-f9c4-4e40-b527-4b3eb8ef2ab4" providerId="AD" clId="Web-{F1F00C2C-0190-F13B-9FC9-4A8F29A48073}" dt="2024-05-30T17:38:58.050" v="2" actId="20577"/>
      <pc:docMkLst>
        <pc:docMk/>
      </pc:docMkLst>
      <pc:sldChg chg="modSp">
        <pc:chgData name="Ariza, Cindy (RIDOH)" userId="S::cindy.ariza@health.ri.gov::b39b482e-f9c4-4e40-b527-4b3eb8ef2ab4" providerId="AD" clId="Web-{F1F00C2C-0190-F13B-9FC9-4A8F29A48073}" dt="2024-05-30T17:38:58.050" v="2" actId="20577"/>
        <pc:sldMkLst>
          <pc:docMk/>
          <pc:sldMk cId="1269848804" sldId="2145706801"/>
        </pc:sldMkLst>
      </pc:sldChg>
    </pc:docChg>
  </pc:docChgLst>
  <pc:docChgLst>
    <pc:chgData name="Kisla, Katlynn (RIDOH-Contractor)" userId="S::katlynn.kisla.ctr@health.ri.gov::bc1c4fb5-5fbe-4673-843b-806177cffc0d" providerId="AD" clId="Web-{BC9B74F8-42C2-A1A1-29D4-42671D3E5C79}"/>
    <pc:docChg chg="addSld delSld modSld sldOrd">
      <pc:chgData name="Kisla, Katlynn (RIDOH-Contractor)" userId="S::katlynn.kisla.ctr@health.ri.gov::bc1c4fb5-5fbe-4673-843b-806177cffc0d" providerId="AD" clId="Web-{BC9B74F8-42C2-A1A1-29D4-42671D3E5C79}" dt="2025-01-21T19:39:43.018" v="1529"/>
      <pc:docMkLst>
        <pc:docMk/>
      </pc:docMkLst>
      <pc:sldChg chg="addSp delSp modSp">
        <pc:chgData name="Kisla, Katlynn (RIDOH-Contractor)" userId="S::katlynn.kisla.ctr@health.ri.gov::bc1c4fb5-5fbe-4673-843b-806177cffc0d" providerId="AD" clId="Web-{BC9B74F8-42C2-A1A1-29D4-42671D3E5C79}" dt="2025-01-21T18:39:44.580" v="154"/>
        <pc:sldMkLst>
          <pc:docMk/>
          <pc:sldMk cId="114432291" sldId="2145706817"/>
        </pc:sldMkLst>
      </pc:sldChg>
      <pc:sldChg chg="modSp">
        <pc:chgData name="Kisla, Katlynn (RIDOH-Contractor)" userId="S::katlynn.kisla.ctr@health.ri.gov::bc1c4fb5-5fbe-4673-843b-806177cffc0d" providerId="AD" clId="Web-{BC9B74F8-42C2-A1A1-29D4-42671D3E5C79}" dt="2025-01-21T19:38:43.971" v="1511" actId="20577"/>
        <pc:sldMkLst>
          <pc:docMk/>
          <pc:sldMk cId="3449975831" sldId="2145706818"/>
        </pc:sldMkLst>
        <pc:spChg chg="mod">
          <ac:chgData name="Kisla, Katlynn (RIDOH-Contractor)" userId="S::katlynn.kisla.ctr@health.ri.gov::bc1c4fb5-5fbe-4673-843b-806177cffc0d" providerId="AD" clId="Web-{BC9B74F8-42C2-A1A1-29D4-42671D3E5C79}" dt="2025-01-21T19:38:24.346" v="1508" actId="14100"/>
          <ac:spMkLst>
            <pc:docMk/>
            <pc:sldMk cId="3449975831" sldId="2145706818"/>
            <ac:spMk id="2" creationId="{40018B74-D015-B14E-0ABC-0381E452A4DD}"/>
          </ac:spMkLst>
        </pc:spChg>
        <pc:spChg chg="mod">
          <ac:chgData name="Kisla, Katlynn (RIDOH-Contractor)" userId="S::katlynn.kisla.ctr@health.ri.gov::bc1c4fb5-5fbe-4673-843b-806177cffc0d" providerId="AD" clId="Web-{BC9B74F8-42C2-A1A1-29D4-42671D3E5C79}" dt="2025-01-21T19:38:43.971" v="1511" actId="20577"/>
          <ac:spMkLst>
            <pc:docMk/>
            <pc:sldMk cId="3449975831" sldId="2145706818"/>
            <ac:spMk id="3" creationId="{39E12C0D-2582-C45C-A5DA-34FAE6F1E246}"/>
          </ac:spMkLst>
        </pc:spChg>
      </pc:sldChg>
      <pc:sldChg chg="ord">
        <pc:chgData name="Kisla, Katlynn (RIDOH-Contractor)" userId="S::katlynn.kisla.ctr@health.ri.gov::bc1c4fb5-5fbe-4673-843b-806177cffc0d" providerId="AD" clId="Web-{BC9B74F8-42C2-A1A1-29D4-42671D3E5C79}" dt="2025-01-21T19:07:32.066" v="929"/>
        <pc:sldMkLst>
          <pc:docMk/>
          <pc:sldMk cId="2559160824" sldId="2145706820"/>
        </pc:sldMkLst>
      </pc:sldChg>
      <pc:sldChg chg="modSp">
        <pc:chgData name="Kisla, Katlynn (RIDOH-Contractor)" userId="S::katlynn.kisla.ctr@health.ri.gov::bc1c4fb5-5fbe-4673-843b-806177cffc0d" providerId="AD" clId="Web-{BC9B74F8-42C2-A1A1-29D4-42671D3E5C79}" dt="2025-01-21T18:40:01.751" v="173" actId="20577"/>
        <pc:sldMkLst>
          <pc:docMk/>
          <pc:sldMk cId="2326687980" sldId="2145706821"/>
        </pc:sldMkLst>
        <pc:graphicFrameChg chg="modGraphic">
          <ac:chgData name="Kisla, Katlynn (RIDOH-Contractor)" userId="S::katlynn.kisla.ctr@health.ri.gov::bc1c4fb5-5fbe-4673-843b-806177cffc0d" providerId="AD" clId="Web-{BC9B74F8-42C2-A1A1-29D4-42671D3E5C79}" dt="2025-01-21T18:40:01.751" v="173" actId="20577"/>
          <ac:graphicFrameMkLst>
            <pc:docMk/>
            <pc:sldMk cId="2326687980" sldId="2145706821"/>
            <ac:graphicFrameMk id="11" creationId="{2ED01940-DC4B-2A6C-A0D9-773F998F3FB9}"/>
          </ac:graphicFrameMkLst>
        </pc:graphicFrameChg>
      </pc:sldChg>
      <pc:sldChg chg="addSp delSp modSp ord addAnim delAnim modAnim">
        <pc:chgData name="Kisla, Katlynn (RIDOH-Contractor)" userId="S::katlynn.kisla.ctr@health.ri.gov::bc1c4fb5-5fbe-4673-843b-806177cffc0d" providerId="AD" clId="Web-{BC9B74F8-42C2-A1A1-29D4-42671D3E5C79}" dt="2025-01-21T19:39:43.018" v="1529"/>
        <pc:sldMkLst>
          <pc:docMk/>
          <pc:sldMk cId="3943087234" sldId="2145706822"/>
        </pc:sldMkLst>
        <pc:spChg chg="mod">
          <ac:chgData name="Kisla, Katlynn (RIDOH-Contractor)" userId="S::katlynn.kisla.ctr@health.ri.gov::bc1c4fb5-5fbe-4673-843b-806177cffc0d" providerId="AD" clId="Web-{BC9B74F8-42C2-A1A1-29D4-42671D3E5C79}" dt="2025-01-21T18:50:27.715" v="282" actId="20577"/>
          <ac:spMkLst>
            <pc:docMk/>
            <pc:sldMk cId="3943087234" sldId="2145706822"/>
            <ac:spMk id="2" creationId="{40018B74-D015-B14E-0ABC-0381E452A4DD}"/>
          </ac:spMkLst>
        </pc:spChg>
        <pc:spChg chg="add mod">
          <ac:chgData name="Kisla, Katlynn (RIDOH-Contractor)" userId="S::katlynn.kisla.ctr@health.ri.gov::bc1c4fb5-5fbe-4673-843b-806177cffc0d" providerId="AD" clId="Web-{BC9B74F8-42C2-A1A1-29D4-42671D3E5C79}" dt="2025-01-21T18:51:40.777" v="310" actId="1076"/>
          <ac:spMkLst>
            <pc:docMk/>
            <pc:sldMk cId="3943087234" sldId="2145706822"/>
            <ac:spMk id="10" creationId="{3B141D17-39AE-2DC6-84D8-F40A087B9A8C}"/>
          </ac:spMkLst>
        </pc:spChg>
        <pc:spChg chg="add mod">
          <ac:chgData name="Kisla, Katlynn (RIDOH-Contractor)" userId="S::katlynn.kisla.ctr@health.ri.gov::bc1c4fb5-5fbe-4673-843b-806177cffc0d" providerId="AD" clId="Web-{BC9B74F8-42C2-A1A1-29D4-42671D3E5C79}" dt="2025-01-21T18:54:56.619" v="361" actId="20577"/>
          <ac:spMkLst>
            <pc:docMk/>
            <pc:sldMk cId="3943087234" sldId="2145706822"/>
            <ac:spMk id="12" creationId="{EDB9E075-15EA-4EA1-30EE-389E929ADCBA}"/>
          </ac:spMkLst>
        </pc:spChg>
        <pc:picChg chg="add mod">
          <ac:chgData name="Kisla, Katlynn (RIDOH-Contractor)" userId="S::katlynn.kisla.ctr@health.ri.gov::bc1c4fb5-5fbe-4673-843b-806177cffc0d" providerId="AD" clId="Web-{BC9B74F8-42C2-A1A1-29D4-42671D3E5C79}" dt="2025-01-21T18:54:33.932" v="337" actId="1076"/>
          <ac:picMkLst>
            <pc:docMk/>
            <pc:sldMk cId="3943087234" sldId="2145706822"/>
            <ac:picMk id="4" creationId="{58C6F063-E60A-8871-5250-AD5CB3D920A0}"/>
          </ac:picMkLst>
        </pc:picChg>
        <pc:picChg chg="add mod">
          <ac:chgData name="Kisla, Katlynn (RIDOH-Contractor)" userId="S::katlynn.kisla.ctr@health.ri.gov::bc1c4fb5-5fbe-4673-843b-806177cffc0d" providerId="AD" clId="Web-{BC9B74F8-42C2-A1A1-29D4-42671D3E5C79}" dt="2025-01-21T18:51:12.730" v="290" actId="1076"/>
          <ac:picMkLst>
            <pc:docMk/>
            <pc:sldMk cId="3943087234" sldId="2145706822"/>
            <ac:picMk id="9" creationId="{CF650AA3-2755-0B8E-3FA4-5DCDBBDCEB7C}"/>
          </ac:picMkLst>
        </pc:picChg>
      </pc:sldChg>
      <pc:sldChg chg="addSp delSp modSp add ord">
        <pc:chgData name="Kisla, Katlynn (RIDOH-Contractor)" userId="S::katlynn.kisla.ctr@health.ri.gov::bc1c4fb5-5fbe-4673-843b-806177cffc0d" providerId="AD" clId="Web-{BC9B74F8-42C2-A1A1-29D4-42671D3E5C79}" dt="2025-01-21T19:10:38.752" v="1054"/>
        <pc:sldMkLst>
          <pc:docMk/>
          <pc:sldMk cId="3162377935" sldId="2145706823"/>
        </pc:sldMkLst>
      </pc:sldChg>
      <pc:sldChg chg="addSp delSp modSp add mod setBg modClrScheme chgLayout">
        <pc:chgData name="Kisla, Katlynn (RIDOH-Contractor)" userId="S::katlynn.kisla.ctr@health.ri.gov::bc1c4fb5-5fbe-4673-843b-806177cffc0d" providerId="AD" clId="Web-{BC9B74F8-42C2-A1A1-29D4-42671D3E5C79}" dt="2025-01-21T18:43:46.437" v="196" actId="1076"/>
        <pc:sldMkLst>
          <pc:docMk/>
          <pc:sldMk cId="1398674296" sldId="2145706824"/>
        </pc:sldMkLst>
        <pc:spChg chg="mod">
          <ac:chgData name="Kisla, Katlynn (RIDOH-Contractor)" userId="S::katlynn.kisla.ctr@health.ri.gov::bc1c4fb5-5fbe-4673-843b-806177cffc0d" providerId="AD" clId="Web-{BC9B74F8-42C2-A1A1-29D4-42671D3E5C79}" dt="2025-01-21T18:26:46.508" v="70" actId="1076"/>
          <ac:spMkLst>
            <pc:docMk/>
            <pc:sldMk cId="1398674296" sldId="2145706824"/>
            <ac:spMk id="15" creationId="{79923E21-E9AE-8310-575E-3B65DE32C011}"/>
          </ac:spMkLst>
        </pc:spChg>
        <pc:spChg chg="mod">
          <ac:chgData name="Kisla, Katlynn (RIDOH-Contractor)" userId="S::katlynn.kisla.ctr@health.ri.gov::bc1c4fb5-5fbe-4673-843b-806177cffc0d" providerId="AD" clId="Web-{BC9B74F8-42C2-A1A1-29D4-42671D3E5C79}" dt="2025-01-21T18:26:46.492" v="69" actId="1076"/>
          <ac:spMkLst>
            <pc:docMk/>
            <pc:sldMk cId="1398674296" sldId="2145706824"/>
            <ac:spMk id="16" creationId="{6D9A3C87-87C4-8771-7AC1-8457704D7790}"/>
          </ac:spMkLst>
        </pc:spChg>
        <pc:spChg chg="add mod ord">
          <ac:chgData name="Kisla, Katlynn (RIDOH-Contractor)" userId="S::katlynn.kisla.ctr@health.ri.gov::bc1c4fb5-5fbe-4673-843b-806177cffc0d" providerId="AD" clId="Web-{BC9B74F8-42C2-A1A1-29D4-42671D3E5C79}" dt="2025-01-21T18:32:46.942" v="142" actId="20577"/>
          <ac:spMkLst>
            <pc:docMk/>
            <pc:sldMk cId="1398674296" sldId="2145706824"/>
            <ac:spMk id="27" creationId="{4517C67A-EEA4-6674-8F4F-1C8143051889}"/>
          </ac:spMkLst>
        </pc:spChg>
        <pc:picChg chg="add mod">
          <ac:chgData name="Kisla, Katlynn (RIDOH-Contractor)" userId="S::katlynn.kisla.ctr@health.ri.gov::bc1c4fb5-5fbe-4673-843b-806177cffc0d" providerId="AD" clId="Web-{BC9B74F8-42C2-A1A1-29D4-42671D3E5C79}" dt="2025-01-21T18:43:34.125" v="189" actId="1076"/>
          <ac:picMkLst>
            <pc:docMk/>
            <pc:sldMk cId="1398674296" sldId="2145706824"/>
            <ac:picMk id="2" creationId="{3B9D2D93-087C-6D1B-D0EE-B7A2F48EC8F8}"/>
          </ac:picMkLst>
        </pc:picChg>
        <pc:picChg chg="add mod">
          <ac:chgData name="Kisla, Katlynn (RIDOH-Contractor)" userId="S::katlynn.kisla.ctr@health.ri.gov::bc1c4fb5-5fbe-4673-843b-806177cffc0d" providerId="AD" clId="Web-{BC9B74F8-42C2-A1A1-29D4-42671D3E5C79}" dt="2025-01-21T18:43:46.437" v="196" actId="1076"/>
          <ac:picMkLst>
            <pc:docMk/>
            <pc:sldMk cId="1398674296" sldId="2145706824"/>
            <ac:picMk id="3" creationId="{F5A8370E-3454-48DD-BAF4-D061057854C1}"/>
          </ac:picMkLst>
        </pc:picChg>
        <pc:picChg chg="add mod">
          <ac:chgData name="Kisla, Katlynn (RIDOH-Contractor)" userId="S::katlynn.kisla.ctr@health.ri.gov::bc1c4fb5-5fbe-4673-843b-806177cffc0d" providerId="AD" clId="Web-{BC9B74F8-42C2-A1A1-29D4-42671D3E5C79}" dt="2025-01-21T18:43:22" v="182" actId="1076"/>
          <ac:picMkLst>
            <pc:docMk/>
            <pc:sldMk cId="1398674296" sldId="2145706824"/>
            <ac:picMk id="4" creationId="{C044DDDF-680F-4082-0657-985BD41E0CFA}"/>
          </ac:picMkLst>
        </pc:picChg>
        <pc:picChg chg="add mod">
          <ac:chgData name="Kisla, Katlynn (RIDOH-Contractor)" userId="S::katlynn.kisla.ctr@health.ri.gov::bc1c4fb5-5fbe-4673-843b-806177cffc0d" providerId="AD" clId="Web-{BC9B74F8-42C2-A1A1-29D4-42671D3E5C79}" dt="2025-01-21T18:43:23.125" v="183" actId="1076"/>
          <ac:picMkLst>
            <pc:docMk/>
            <pc:sldMk cId="1398674296" sldId="2145706824"/>
            <ac:picMk id="6" creationId="{F681B3ED-5AD7-42C4-2F96-EC4E93888C1A}"/>
          </ac:picMkLst>
        </pc:picChg>
        <pc:picChg chg="mod">
          <ac:chgData name="Kisla, Katlynn (RIDOH-Contractor)" userId="S::katlynn.kisla.ctr@health.ri.gov::bc1c4fb5-5fbe-4673-843b-806177cffc0d" providerId="AD" clId="Web-{BC9B74F8-42C2-A1A1-29D4-42671D3E5C79}" dt="2025-01-21T18:43:35.047" v="190" actId="1076"/>
          <ac:picMkLst>
            <pc:docMk/>
            <pc:sldMk cId="1398674296" sldId="2145706824"/>
            <ac:picMk id="7" creationId="{ECA9E919-15C2-F1FD-E639-662716721DED}"/>
          </ac:picMkLst>
        </pc:picChg>
        <pc:picChg chg="mod">
          <ac:chgData name="Kisla, Katlynn (RIDOH-Contractor)" userId="S::katlynn.kisla.ctr@health.ri.gov::bc1c4fb5-5fbe-4673-843b-806177cffc0d" providerId="AD" clId="Web-{BC9B74F8-42C2-A1A1-29D4-42671D3E5C79}" dt="2025-01-21T18:43:32.203" v="188" actId="1076"/>
          <ac:picMkLst>
            <pc:docMk/>
            <pc:sldMk cId="1398674296" sldId="2145706824"/>
            <ac:picMk id="9" creationId="{41AF0ADE-106E-CFA8-D50F-74B16D09F846}"/>
          </ac:picMkLst>
        </pc:picChg>
        <pc:picChg chg="add mod">
          <ac:chgData name="Kisla, Katlynn (RIDOH-Contractor)" userId="S::katlynn.kisla.ctr@health.ri.gov::bc1c4fb5-5fbe-4673-843b-806177cffc0d" providerId="AD" clId="Web-{BC9B74F8-42C2-A1A1-29D4-42671D3E5C79}" dt="2025-01-21T18:43:44.265" v="195" actId="1076"/>
          <ac:picMkLst>
            <pc:docMk/>
            <pc:sldMk cId="1398674296" sldId="2145706824"/>
            <ac:picMk id="30" creationId="{F77B84A2-5C3B-AD14-85DF-8FFAA35FAA17}"/>
          </ac:picMkLst>
        </pc:picChg>
      </pc:sldChg>
      <pc:sldChg chg="add">
        <pc:chgData name="Kisla, Katlynn (RIDOH-Contractor)" userId="S::katlynn.kisla.ctr@health.ri.gov::bc1c4fb5-5fbe-4673-843b-806177cffc0d" providerId="AD" clId="Web-{BC9B74F8-42C2-A1A1-29D4-42671D3E5C79}" dt="2025-01-21T18:41:59.985" v="174"/>
        <pc:sldMkLst>
          <pc:docMk/>
          <pc:sldMk cId="2657515352" sldId="2145706825"/>
        </pc:sldMkLst>
      </pc:sldChg>
      <pc:sldChg chg="addSp delSp modSp add mod replId modClrScheme addAnim chgLayout">
        <pc:chgData name="Kisla, Katlynn (RIDOH-Contractor)" userId="S::katlynn.kisla.ctr@health.ri.gov::bc1c4fb5-5fbe-4673-843b-806177cffc0d" providerId="AD" clId="Web-{BC9B74F8-42C2-A1A1-29D4-42671D3E5C79}" dt="2025-01-21T19:39:16.346" v="1526" actId="20577"/>
        <pc:sldMkLst>
          <pc:docMk/>
          <pc:sldMk cId="3620849955" sldId="2145706826"/>
        </pc:sldMkLst>
        <pc:spChg chg="mod ord">
          <ac:chgData name="Kisla, Katlynn (RIDOH-Contractor)" userId="S::katlynn.kisla.ctr@health.ri.gov::bc1c4fb5-5fbe-4673-843b-806177cffc0d" providerId="AD" clId="Web-{BC9B74F8-42C2-A1A1-29D4-42671D3E5C79}" dt="2025-01-21T19:39:16.346" v="1526" actId="20577"/>
          <ac:spMkLst>
            <pc:docMk/>
            <pc:sldMk cId="3620849955" sldId="2145706826"/>
            <ac:spMk id="3" creationId="{343EACBF-2094-FE1C-2B1A-305B08C2CA82}"/>
          </ac:spMkLst>
        </pc:spChg>
        <pc:spChg chg="mod ord">
          <ac:chgData name="Kisla, Katlynn (RIDOH-Contractor)" userId="S::katlynn.kisla.ctr@health.ri.gov::bc1c4fb5-5fbe-4673-843b-806177cffc0d" providerId="AD" clId="Web-{BC9B74F8-42C2-A1A1-29D4-42671D3E5C79}" dt="2025-01-21T19:08:37.316" v="1050" actId="1076"/>
          <ac:spMkLst>
            <pc:docMk/>
            <pc:sldMk cId="3620849955" sldId="2145706826"/>
            <ac:spMk id="4" creationId="{B6DC775A-0B72-F467-7F85-91D4FB44F683}"/>
          </ac:spMkLst>
        </pc:spChg>
        <pc:spChg chg="mod ord">
          <ac:chgData name="Kisla, Katlynn (RIDOH-Contractor)" userId="S::katlynn.kisla.ctr@health.ri.gov::bc1c4fb5-5fbe-4673-843b-806177cffc0d" providerId="AD" clId="Web-{BC9B74F8-42C2-A1A1-29D4-42671D3E5C79}" dt="2025-01-21T19:08:32.362" v="1042" actId="1076"/>
          <ac:spMkLst>
            <pc:docMk/>
            <pc:sldMk cId="3620849955" sldId="2145706826"/>
            <ac:spMk id="5" creationId="{F18E1DFF-DA35-0791-DFBE-F82415482F3A}"/>
          </ac:spMkLst>
        </pc:spChg>
        <pc:spChg chg="mod ord">
          <ac:chgData name="Kisla, Katlynn (RIDOH-Contractor)" userId="S::katlynn.kisla.ctr@health.ri.gov::bc1c4fb5-5fbe-4673-843b-806177cffc0d" providerId="AD" clId="Web-{BC9B74F8-42C2-A1A1-29D4-42671D3E5C79}" dt="2025-01-21T19:08:32.378" v="1043" actId="1076"/>
          <ac:spMkLst>
            <pc:docMk/>
            <pc:sldMk cId="3620849955" sldId="2145706826"/>
            <ac:spMk id="6" creationId="{5FAE4B88-4901-76DE-E712-F139D9353738}"/>
          </ac:spMkLst>
        </pc:spChg>
        <pc:spChg chg="mod ord">
          <ac:chgData name="Kisla, Katlynn (RIDOH-Contractor)" userId="S::katlynn.kisla.ctr@health.ri.gov::bc1c4fb5-5fbe-4673-843b-806177cffc0d" providerId="AD" clId="Web-{BC9B74F8-42C2-A1A1-29D4-42671D3E5C79}" dt="2025-01-21T19:00:55.679" v="630"/>
          <ac:spMkLst>
            <pc:docMk/>
            <pc:sldMk cId="3620849955" sldId="2145706826"/>
            <ac:spMk id="7" creationId="{7565F4BA-5511-494C-C71D-DBF2CC1D11A4}"/>
          </ac:spMkLst>
        </pc:spChg>
        <pc:spChg chg="add mod">
          <ac:chgData name="Kisla, Katlynn (RIDOH-Contractor)" userId="S::katlynn.kisla.ctr@health.ri.gov::bc1c4fb5-5fbe-4673-843b-806177cffc0d" providerId="AD" clId="Web-{BC9B74F8-42C2-A1A1-29D4-42671D3E5C79}" dt="2025-01-21T19:08:32.441" v="1046" actId="1076"/>
          <ac:spMkLst>
            <pc:docMk/>
            <pc:sldMk cId="3620849955" sldId="2145706826"/>
            <ac:spMk id="14" creationId="{970EE938-B3EA-E505-E24F-477216C66FE7}"/>
          </ac:spMkLst>
        </pc:spChg>
        <pc:spChg chg="add mod">
          <ac:chgData name="Kisla, Katlynn (RIDOH-Contractor)" userId="S::katlynn.kisla.ctr@health.ri.gov::bc1c4fb5-5fbe-4673-843b-806177cffc0d" providerId="AD" clId="Web-{BC9B74F8-42C2-A1A1-29D4-42671D3E5C79}" dt="2025-01-21T19:08:32.456" v="1047" actId="1076"/>
          <ac:spMkLst>
            <pc:docMk/>
            <pc:sldMk cId="3620849955" sldId="2145706826"/>
            <ac:spMk id="15" creationId="{391883E3-F815-3A85-2AE4-2DFB6F6B30AA}"/>
          </ac:spMkLst>
        </pc:spChg>
        <pc:picChg chg="add mod ord">
          <ac:chgData name="Kisla, Katlynn (RIDOH-Contractor)" userId="S::katlynn.kisla.ctr@health.ri.gov::bc1c4fb5-5fbe-4673-843b-806177cffc0d" providerId="AD" clId="Web-{BC9B74F8-42C2-A1A1-29D4-42671D3E5C79}" dt="2025-01-21T19:08:32.394" v="1044" actId="1076"/>
          <ac:picMkLst>
            <pc:docMk/>
            <pc:sldMk cId="3620849955" sldId="2145706826"/>
            <ac:picMk id="10" creationId="{137EAB5B-8010-500A-4327-8D5E464AB6EB}"/>
          </ac:picMkLst>
        </pc:picChg>
        <pc:picChg chg="add mod">
          <ac:chgData name="Kisla, Katlynn (RIDOH-Contractor)" userId="S::katlynn.kisla.ctr@health.ri.gov::bc1c4fb5-5fbe-4673-843b-806177cffc0d" providerId="AD" clId="Web-{BC9B74F8-42C2-A1A1-29D4-42671D3E5C79}" dt="2025-01-21T19:08:32.425" v="1045" actId="1076"/>
          <ac:picMkLst>
            <pc:docMk/>
            <pc:sldMk cId="3620849955" sldId="2145706826"/>
            <ac:picMk id="11" creationId="{B35F4004-191E-B9A0-74A2-4BAF578CDBDA}"/>
          </ac:picMkLst>
        </pc:picChg>
      </pc:sldChg>
      <pc:sldChg chg="addSp delSp modSp new del mod modClrScheme chgLayout">
        <pc:chgData name="Kisla, Katlynn (RIDOH-Contractor)" userId="S::katlynn.kisla.ctr@health.ri.gov::bc1c4fb5-5fbe-4673-843b-806177cffc0d" providerId="AD" clId="Web-{BC9B74F8-42C2-A1A1-29D4-42671D3E5C79}" dt="2025-01-21T19:36:50.159" v="1444"/>
        <pc:sldMkLst>
          <pc:docMk/>
          <pc:sldMk cId="1615009496" sldId="2145706827"/>
        </pc:sldMkLst>
      </pc:sldChg>
      <pc:sldChg chg="modSp add ord replId">
        <pc:chgData name="Kisla, Katlynn (RIDOH-Contractor)" userId="S::katlynn.kisla.ctr@health.ri.gov::bc1c4fb5-5fbe-4673-843b-806177cffc0d" providerId="AD" clId="Web-{BC9B74F8-42C2-A1A1-29D4-42671D3E5C79}" dt="2025-01-21T19:39:37.612" v="1528"/>
        <pc:sldMkLst>
          <pc:docMk/>
          <pc:sldMk cId="2386873291" sldId="2145706828"/>
        </pc:sldMkLst>
        <pc:spChg chg="mod">
          <ac:chgData name="Kisla, Katlynn (RIDOH-Contractor)" userId="S::katlynn.kisla.ctr@health.ri.gov::bc1c4fb5-5fbe-4673-843b-806177cffc0d" providerId="AD" clId="Web-{BC9B74F8-42C2-A1A1-29D4-42671D3E5C79}" dt="2025-01-21T19:36:42.253" v="1443" actId="20577"/>
          <ac:spMkLst>
            <pc:docMk/>
            <pc:sldMk cId="2386873291" sldId="2145706828"/>
            <ac:spMk id="2" creationId="{FB31D67D-3716-091D-E531-D48A78C16AEB}"/>
          </ac:spMkLst>
        </pc:spChg>
        <pc:spChg chg="mod">
          <ac:chgData name="Kisla, Katlynn (RIDOH-Contractor)" userId="S::katlynn.kisla.ctr@health.ri.gov::bc1c4fb5-5fbe-4673-843b-806177cffc0d" providerId="AD" clId="Web-{BC9B74F8-42C2-A1A1-29D4-42671D3E5C79}" dt="2025-01-21T19:36:05.097" v="1429" actId="20577"/>
          <ac:spMkLst>
            <pc:docMk/>
            <pc:sldMk cId="2386873291" sldId="2145706828"/>
            <ac:spMk id="3" creationId="{757FC42E-0923-2F8C-7667-B9C6D07F8FA2}"/>
          </ac:spMkLst>
        </pc:spChg>
        <pc:spChg chg="mod">
          <ac:chgData name="Kisla, Katlynn (RIDOH-Contractor)" userId="S::katlynn.kisla.ctr@health.ri.gov::bc1c4fb5-5fbe-4673-843b-806177cffc0d" providerId="AD" clId="Web-{BC9B74F8-42C2-A1A1-29D4-42671D3E5C79}" dt="2025-01-21T19:36:26.175" v="1440" actId="20577"/>
          <ac:spMkLst>
            <pc:docMk/>
            <pc:sldMk cId="2386873291" sldId="2145706828"/>
            <ac:spMk id="4" creationId="{D23C1377-D3EC-B685-442B-A49764684B07}"/>
          </ac:spMkLst>
        </pc:spChg>
        <pc:spChg chg="mod">
          <ac:chgData name="Kisla, Katlynn (RIDOH-Contractor)" userId="S::katlynn.kisla.ctr@health.ri.gov::bc1c4fb5-5fbe-4673-843b-806177cffc0d" providerId="AD" clId="Web-{BC9B74F8-42C2-A1A1-29D4-42671D3E5C79}" dt="2025-01-21T19:35:23.816" v="1389" actId="20577"/>
          <ac:spMkLst>
            <pc:docMk/>
            <pc:sldMk cId="2386873291" sldId="2145706828"/>
            <ac:spMk id="5" creationId="{D8983D7A-4E42-E51E-99AC-EF947D1690A0}"/>
          </ac:spMkLst>
        </pc:spChg>
        <pc:picChg chg="mod">
          <ac:chgData name="Kisla, Katlynn (RIDOH-Contractor)" userId="S::katlynn.kisla.ctr@health.ri.gov::bc1c4fb5-5fbe-4673-843b-806177cffc0d" providerId="AD" clId="Web-{BC9B74F8-42C2-A1A1-29D4-42671D3E5C79}" dt="2025-01-21T19:36:29.675" v="1441" actId="1076"/>
          <ac:picMkLst>
            <pc:docMk/>
            <pc:sldMk cId="2386873291" sldId="2145706828"/>
            <ac:picMk id="6" creationId="{4936AEE3-0C33-FFA9-D3D2-0B1E39C3AB47}"/>
          </ac:picMkLst>
        </pc:picChg>
      </pc:sldChg>
    </pc:docChg>
  </pc:docChgLst>
  <pc:docChgLst>
    <pc:chgData name="Hanson, Erica (RIDOH)" userId="S::erica.hanson@health.ri.gov::9a5987cb-a384-4fc2-8108-188066a50650" providerId="AD" clId="Web-{328623C5-C722-5325-D73F-458F6AAE7B93}"/>
    <pc:docChg chg="delSld modSld">
      <pc:chgData name="Hanson, Erica (RIDOH)" userId="S::erica.hanson@health.ri.gov::9a5987cb-a384-4fc2-8108-188066a50650" providerId="AD" clId="Web-{328623C5-C722-5325-D73F-458F6AAE7B93}" dt="2024-09-12T11:41:19.810" v="119" actId="20577"/>
      <pc:docMkLst>
        <pc:docMk/>
      </pc:docMkLst>
      <pc:sldChg chg="addSp delSp modSp del">
        <pc:chgData name="Hanson, Erica (RIDOH)" userId="S::erica.hanson@health.ri.gov::9a5987cb-a384-4fc2-8108-188066a50650" providerId="AD" clId="Web-{328623C5-C722-5325-D73F-458F6AAE7B93}" dt="2024-09-12T11:38:43.389" v="14"/>
        <pc:sldMkLst>
          <pc:docMk/>
          <pc:sldMk cId="1248788010" sldId="2145706742"/>
        </pc:sldMkLst>
      </pc:sldChg>
      <pc:sldChg chg="modSp">
        <pc:chgData name="Hanson, Erica (RIDOH)" userId="S::erica.hanson@health.ri.gov::9a5987cb-a384-4fc2-8108-188066a50650" providerId="AD" clId="Web-{328623C5-C722-5325-D73F-458F6AAE7B93}" dt="2024-09-12T11:41:19.810" v="119" actId="20577"/>
        <pc:sldMkLst>
          <pc:docMk/>
          <pc:sldMk cId="3628295679" sldId="2145706759"/>
        </pc:sldMkLst>
      </pc:sldChg>
    </pc:docChg>
  </pc:docChgLst>
  <pc:docChgLst>
    <pc:chgData name="Hanson, Erica (RIDOH)" userId="S::erica.hanson@health.ri.gov::9a5987cb-a384-4fc2-8108-188066a50650" providerId="AD" clId="Web-{69422E74-B78B-4A34-A8FF-35CD83F4EAF0}"/>
    <pc:docChg chg="addSld modSld">
      <pc:chgData name="Hanson, Erica (RIDOH)" userId="S::erica.hanson@health.ri.gov::9a5987cb-a384-4fc2-8108-188066a50650" providerId="AD" clId="Web-{69422E74-B78B-4A34-A8FF-35CD83F4EAF0}" dt="2024-10-01T19:22:43.885" v="226"/>
      <pc:docMkLst>
        <pc:docMk/>
      </pc:docMkLst>
      <pc:sldChg chg="modSp">
        <pc:chgData name="Hanson, Erica (RIDOH)" userId="S::erica.hanson@health.ri.gov::9a5987cb-a384-4fc2-8108-188066a50650" providerId="AD" clId="Web-{69422E74-B78B-4A34-A8FF-35CD83F4EAF0}" dt="2024-10-01T19:22:32.979" v="224" actId="20577"/>
        <pc:sldMkLst>
          <pc:docMk/>
          <pc:sldMk cId="3628295679" sldId="2145706759"/>
        </pc:sldMkLst>
      </pc:sldChg>
      <pc:sldChg chg="delSp modSp add replId">
        <pc:chgData name="Hanson, Erica (RIDOH)" userId="S::erica.hanson@health.ri.gov::9a5987cb-a384-4fc2-8108-188066a50650" providerId="AD" clId="Web-{69422E74-B78B-4A34-A8FF-35CD83F4EAF0}" dt="2024-10-01T19:22:43.885" v="226"/>
        <pc:sldMkLst>
          <pc:docMk/>
          <pc:sldMk cId="1396180954" sldId="2145706814"/>
        </pc:sldMkLst>
      </pc:sldChg>
    </pc:docChg>
  </pc:docChgLst>
  <pc:docChgLst>
    <pc:chgData name="Ariza, Cindy (RIDOH)" userId="S::cindy.ariza@health.ri.gov::b39b482e-f9c4-4e40-b527-4b3eb8ef2ab4" providerId="AD" clId="Web-{BBE992EA-B5AD-0F3A-A234-30EA57589C17}"/>
    <pc:docChg chg="sldOrd">
      <pc:chgData name="Ariza, Cindy (RIDOH)" userId="S::cindy.ariza@health.ri.gov::b39b482e-f9c4-4e40-b527-4b3eb8ef2ab4" providerId="AD" clId="Web-{BBE992EA-B5AD-0F3A-A234-30EA57589C17}" dt="2024-05-30T16:53:53.230" v="0"/>
      <pc:docMkLst>
        <pc:docMk/>
      </pc:docMkLst>
      <pc:sldChg chg="ord">
        <pc:chgData name="Ariza, Cindy (RIDOH)" userId="S::cindy.ariza@health.ri.gov::b39b482e-f9c4-4e40-b527-4b3eb8ef2ab4" providerId="AD" clId="Web-{BBE992EA-B5AD-0F3A-A234-30EA57589C17}" dt="2024-05-30T16:53:53.230" v="0"/>
        <pc:sldMkLst>
          <pc:docMk/>
          <pc:sldMk cId="2634306357" sldId="2145706778"/>
        </pc:sldMkLst>
      </pc:sldChg>
    </pc:docChg>
  </pc:docChgLst>
  <pc:docChgLst>
    <pc:chgData name="Santos, Benvinda (RIDOH)" userId="S::benvinda.santos@health.ri.gov::7a1be9c2-28e2-400a-8e33-bac97df627fa" providerId="AD" clId="Web-{8B42FE29-84FD-F28A-223E-C394508A7079}"/>
    <pc:docChg chg="addSld delSld">
      <pc:chgData name="Santos, Benvinda (RIDOH)" userId="S::benvinda.santos@health.ri.gov::7a1be9c2-28e2-400a-8e33-bac97df627fa" providerId="AD" clId="Web-{8B42FE29-84FD-F28A-223E-C394508A7079}" dt="2025-01-23T19:17:14.977" v="4"/>
      <pc:docMkLst>
        <pc:docMk/>
      </pc:docMkLst>
      <pc:sldChg chg="del">
        <pc:chgData name="Santos, Benvinda (RIDOH)" userId="S::benvinda.santos@health.ri.gov::7a1be9c2-28e2-400a-8e33-bac97df627fa" providerId="AD" clId="Web-{8B42FE29-84FD-F28A-223E-C394508A7079}" dt="2025-01-23T19:16:40.555" v="3"/>
        <pc:sldMkLst>
          <pc:docMk/>
          <pc:sldMk cId="2657515352" sldId="2145706825"/>
        </pc:sldMkLst>
      </pc:sldChg>
      <pc:sldChg chg="add del">
        <pc:chgData name="Santos, Benvinda (RIDOH)" userId="S::benvinda.santos@health.ri.gov::7a1be9c2-28e2-400a-8e33-bac97df627fa" providerId="AD" clId="Web-{8B42FE29-84FD-F28A-223E-C394508A7079}" dt="2025-01-23T19:14:36.697" v="2"/>
        <pc:sldMkLst>
          <pc:docMk/>
          <pc:sldMk cId="3812395654" sldId="2145706832"/>
        </pc:sldMkLst>
      </pc:sldChg>
      <pc:sldChg chg="add">
        <pc:chgData name="Santos, Benvinda (RIDOH)" userId="S::benvinda.santos@health.ri.gov::7a1be9c2-28e2-400a-8e33-bac97df627fa" providerId="AD" clId="Web-{8B42FE29-84FD-F28A-223E-C394508A7079}" dt="2025-01-23T19:17:14.977" v="4"/>
        <pc:sldMkLst>
          <pc:docMk/>
          <pc:sldMk cId="2657515352" sldId="214570683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BE6E2-0248-4BD7-805D-2967BFC8E04B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7A67033-DD0C-4FB9-BC86-BC05DD944360}">
      <dgm:prSet phldr="0" custT="1"/>
      <dgm:spPr/>
      <dgm:t>
        <a:bodyPr/>
        <a:lstStyle/>
        <a:p>
          <a:pPr algn="l" rtl="0"/>
          <a:r>
            <a:rPr lang="en-US" sz="2400">
              <a:latin typeface="Franklin Gothic Medium Cond"/>
              <a:cs typeface="Calibri"/>
            </a:rPr>
            <a:t>Be able to describe the Ready for Health Program, eligibility, delivery site landscape, and participation benefits.</a:t>
          </a:r>
        </a:p>
      </dgm:t>
    </dgm:pt>
    <dgm:pt modelId="{F86CEA45-7355-4748-A1B9-1789F4EF7640}" type="parTrans" cxnId="{6814E206-C662-4A8B-A0D3-89D86DAF3122}">
      <dgm:prSet/>
      <dgm:spPr/>
      <dgm:t>
        <a:bodyPr/>
        <a:lstStyle/>
        <a:p>
          <a:endParaRPr lang="en-US"/>
        </a:p>
      </dgm:t>
    </dgm:pt>
    <dgm:pt modelId="{FA3AE6EC-D1BC-4EB4-816B-27FAC6EECD8F}" type="sibTrans" cxnId="{6814E206-C662-4A8B-A0D3-89D86DAF3122}">
      <dgm:prSet/>
      <dgm:spPr/>
      <dgm:t>
        <a:bodyPr/>
        <a:lstStyle/>
        <a:p>
          <a:endParaRPr lang="en-US"/>
        </a:p>
      </dgm:t>
    </dgm:pt>
    <dgm:pt modelId="{1A4C32C0-EFF1-4A82-A678-4CC86E017748}">
      <dgm:prSet phldr="0" custT="1"/>
      <dgm:spPr/>
      <dgm:t>
        <a:bodyPr/>
        <a:lstStyle/>
        <a:p>
          <a:pPr algn="l" rtl="0"/>
          <a:r>
            <a:rPr lang="en-US" sz="2400">
              <a:solidFill>
                <a:schemeClr val="bg1"/>
              </a:solidFill>
              <a:latin typeface="Franklin Gothic Medium Cond"/>
              <a:cs typeface="Calibri"/>
            </a:rPr>
            <a:t>Be able to describe Ready for Health sustainability approaches. </a:t>
          </a:r>
          <a:endParaRPr lang="en-US" sz="2400">
            <a:latin typeface="Franklin Gothic Medium Cond"/>
            <a:cs typeface="Calibri"/>
          </a:endParaRPr>
        </a:p>
      </dgm:t>
    </dgm:pt>
    <dgm:pt modelId="{22B94123-C266-41BB-AA09-573EF204AB63}" type="parTrans" cxnId="{8F9BDFD6-BA15-4ED4-A9B7-2410FD028416}">
      <dgm:prSet/>
      <dgm:spPr/>
      <dgm:t>
        <a:bodyPr/>
        <a:lstStyle/>
        <a:p>
          <a:endParaRPr lang="en-US"/>
        </a:p>
      </dgm:t>
    </dgm:pt>
    <dgm:pt modelId="{76ED4443-4F17-43AD-8D94-A4A12E7B4ACF}" type="sibTrans" cxnId="{8F9BDFD6-BA15-4ED4-A9B7-2410FD028416}">
      <dgm:prSet/>
      <dgm:spPr/>
      <dgm:t>
        <a:bodyPr/>
        <a:lstStyle/>
        <a:p>
          <a:endParaRPr lang="en-US"/>
        </a:p>
      </dgm:t>
    </dgm:pt>
    <dgm:pt modelId="{E875E3FE-BE9D-4CA9-96EC-6152D30FE8AF}">
      <dgm:prSet custT="1"/>
      <dgm:spPr/>
      <dgm:t>
        <a:bodyPr/>
        <a:lstStyle/>
        <a:p>
          <a:pPr algn="l" rtl="0"/>
          <a:r>
            <a:rPr lang="en-US" sz="2400">
              <a:latin typeface="Franklin Gothic Medium Cond"/>
              <a:cs typeface="Calibri"/>
            </a:rPr>
            <a:t>Be able to list health outcomes of the Ready for Health program related to CVD risk.</a:t>
          </a:r>
          <a:endParaRPr lang="en-US" sz="2400"/>
        </a:p>
      </dgm:t>
    </dgm:pt>
    <dgm:pt modelId="{CA3921AA-5DE2-400A-BDA0-F1E63AF632A1}" type="parTrans" cxnId="{E5B87EA1-2484-43E2-AA4A-7F445DEBE250}">
      <dgm:prSet/>
      <dgm:spPr/>
      <dgm:t>
        <a:bodyPr/>
        <a:lstStyle/>
        <a:p>
          <a:endParaRPr lang="en-US"/>
        </a:p>
      </dgm:t>
    </dgm:pt>
    <dgm:pt modelId="{8F86E74E-E1D9-4A77-B0DC-A2E443035083}" type="sibTrans" cxnId="{E5B87EA1-2484-43E2-AA4A-7F445DEBE250}">
      <dgm:prSet/>
      <dgm:spPr/>
      <dgm:t>
        <a:bodyPr/>
        <a:lstStyle/>
        <a:p>
          <a:endParaRPr lang="en-US"/>
        </a:p>
      </dgm:t>
    </dgm:pt>
    <dgm:pt modelId="{8CB2EFAF-8179-405F-987E-D967ADC50CB0}" type="pres">
      <dgm:prSet presAssocID="{8D9BE6E2-0248-4BD7-805D-2967BFC8E04B}" presName="linear" presStyleCnt="0">
        <dgm:presLayoutVars>
          <dgm:animLvl val="lvl"/>
          <dgm:resizeHandles val="exact"/>
        </dgm:presLayoutVars>
      </dgm:prSet>
      <dgm:spPr/>
    </dgm:pt>
    <dgm:pt modelId="{95E8BED3-4FA7-4509-A14E-7125F5C0A8DE}" type="pres">
      <dgm:prSet presAssocID="{27A67033-DD0C-4FB9-BC86-BC05DD94436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9730070-EE0C-42CF-9738-2B78E43AB3C7}" type="pres">
      <dgm:prSet presAssocID="{FA3AE6EC-D1BC-4EB4-816B-27FAC6EECD8F}" presName="spacer" presStyleCnt="0"/>
      <dgm:spPr/>
    </dgm:pt>
    <dgm:pt modelId="{A200E1DD-4338-48CC-950E-D12F4F347504}" type="pres">
      <dgm:prSet presAssocID="{E875E3FE-BE9D-4CA9-96EC-6152D30FE8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FD2122E-56EB-41DA-9614-BE3B5CB0D587}" type="pres">
      <dgm:prSet presAssocID="{8F86E74E-E1D9-4A77-B0DC-A2E443035083}" presName="spacer" presStyleCnt="0"/>
      <dgm:spPr/>
    </dgm:pt>
    <dgm:pt modelId="{5587CD36-988A-4D1A-B236-CBA8532E0BA1}" type="pres">
      <dgm:prSet presAssocID="{1A4C32C0-EFF1-4A82-A678-4CC86E01774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814E206-C662-4A8B-A0D3-89D86DAF3122}" srcId="{8D9BE6E2-0248-4BD7-805D-2967BFC8E04B}" destId="{27A67033-DD0C-4FB9-BC86-BC05DD944360}" srcOrd="0" destOrd="0" parTransId="{F86CEA45-7355-4748-A1B9-1789F4EF7640}" sibTransId="{FA3AE6EC-D1BC-4EB4-816B-27FAC6EECD8F}"/>
    <dgm:cxn modelId="{D70BE314-F6FE-4216-960B-7181612BF042}" type="presOf" srcId="{1A4C32C0-EFF1-4A82-A678-4CC86E017748}" destId="{5587CD36-988A-4D1A-B236-CBA8532E0BA1}" srcOrd="0" destOrd="0" presId="urn:microsoft.com/office/officeart/2005/8/layout/vList2"/>
    <dgm:cxn modelId="{43578C2D-0EFE-4779-B248-F0594AF94DF1}" type="presOf" srcId="{27A67033-DD0C-4FB9-BC86-BC05DD944360}" destId="{95E8BED3-4FA7-4509-A14E-7125F5C0A8DE}" srcOrd="0" destOrd="0" presId="urn:microsoft.com/office/officeart/2005/8/layout/vList2"/>
    <dgm:cxn modelId="{7C1A2E8C-D339-4CED-8606-014C5C9C2973}" type="presOf" srcId="{E875E3FE-BE9D-4CA9-96EC-6152D30FE8AF}" destId="{A200E1DD-4338-48CC-950E-D12F4F347504}" srcOrd="0" destOrd="0" presId="urn:microsoft.com/office/officeart/2005/8/layout/vList2"/>
    <dgm:cxn modelId="{E5B87EA1-2484-43E2-AA4A-7F445DEBE250}" srcId="{8D9BE6E2-0248-4BD7-805D-2967BFC8E04B}" destId="{E875E3FE-BE9D-4CA9-96EC-6152D30FE8AF}" srcOrd="1" destOrd="0" parTransId="{CA3921AA-5DE2-400A-BDA0-F1E63AF632A1}" sibTransId="{8F86E74E-E1D9-4A77-B0DC-A2E443035083}"/>
    <dgm:cxn modelId="{FA3181C7-1DD9-410C-B505-B18753EA54C8}" type="presOf" srcId="{8D9BE6E2-0248-4BD7-805D-2967BFC8E04B}" destId="{8CB2EFAF-8179-405F-987E-D967ADC50CB0}" srcOrd="0" destOrd="0" presId="urn:microsoft.com/office/officeart/2005/8/layout/vList2"/>
    <dgm:cxn modelId="{8F9BDFD6-BA15-4ED4-A9B7-2410FD028416}" srcId="{8D9BE6E2-0248-4BD7-805D-2967BFC8E04B}" destId="{1A4C32C0-EFF1-4A82-A678-4CC86E017748}" srcOrd="2" destOrd="0" parTransId="{22B94123-C266-41BB-AA09-573EF204AB63}" sibTransId="{76ED4443-4F17-43AD-8D94-A4A12E7B4ACF}"/>
    <dgm:cxn modelId="{6DA532EF-1FB0-47CE-ABF4-C9D2501063BE}" type="presParOf" srcId="{8CB2EFAF-8179-405F-987E-D967ADC50CB0}" destId="{95E8BED3-4FA7-4509-A14E-7125F5C0A8DE}" srcOrd="0" destOrd="0" presId="urn:microsoft.com/office/officeart/2005/8/layout/vList2"/>
    <dgm:cxn modelId="{745A457C-C752-43B7-9233-6A288C20BDC5}" type="presParOf" srcId="{8CB2EFAF-8179-405F-987E-D967ADC50CB0}" destId="{F9730070-EE0C-42CF-9738-2B78E43AB3C7}" srcOrd="1" destOrd="0" presId="urn:microsoft.com/office/officeart/2005/8/layout/vList2"/>
    <dgm:cxn modelId="{21A5E724-09C7-4E9A-89E2-16182BE782C2}" type="presParOf" srcId="{8CB2EFAF-8179-405F-987E-D967ADC50CB0}" destId="{A200E1DD-4338-48CC-950E-D12F4F347504}" srcOrd="2" destOrd="0" presId="urn:microsoft.com/office/officeart/2005/8/layout/vList2"/>
    <dgm:cxn modelId="{8A4A6444-5B55-497E-8084-0A13F2AD89ED}" type="presParOf" srcId="{8CB2EFAF-8179-405F-987E-D967ADC50CB0}" destId="{8FD2122E-56EB-41DA-9614-BE3B5CB0D587}" srcOrd="3" destOrd="0" presId="urn:microsoft.com/office/officeart/2005/8/layout/vList2"/>
    <dgm:cxn modelId="{65249A2F-BCBE-4EED-9A1C-471DDD1BC8C3}" type="presParOf" srcId="{8CB2EFAF-8179-405F-987E-D967ADC50CB0}" destId="{5587CD36-988A-4D1A-B236-CBA8532E0BA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8BED3-4FA7-4509-A14E-7125F5C0A8DE}">
      <dsp:nvSpPr>
        <dsp:cNvPr id="0" name=""/>
        <dsp:cNvSpPr/>
      </dsp:nvSpPr>
      <dsp:spPr>
        <a:xfrm>
          <a:off x="0" y="604953"/>
          <a:ext cx="7719124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Franklin Gothic Medium Cond"/>
              <a:cs typeface="Calibri"/>
            </a:rPr>
            <a:t>Be able to describe the Ready for Health Program, eligibility, delivery site landscape, and participation benefits.</a:t>
          </a:r>
        </a:p>
      </dsp:txBody>
      <dsp:txXfrm>
        <a:off x="59399" y="664352"/>
        <a:ext cx="7600326" cy="1098002"/>
      </dsp:txXfrm>
    </dsp:sp>
    <dsp:sp modelId="{A200E1DD-4338-48CC-950E-D12F4F347504}">
      <dsp:nvSpPr>
        <dsp:cNvPr id="0" name=""/>
        <dsp:cNvSpPr/>
      </dsp:nvSpPr>
      <dsp:spPr>
        <a:xfrm>
          <a:off x="0" y="2008954"/>
          <a:ext cx="7719124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Franklin Gothic Medium Cond"/>
              <a:cs typeface="Calibri"/>
            </a:rPr>
            <a:t>Be able to list health outcomes of the Ready for Health program related to CVD risk.</a:t>
          </a:r>
          <a:endParaRPr lang="en-US" sz="2400" kern="1200"/>
        </a:p>
      </dsp:txBody>
      <dsp:txXfrm>
        <a:off x="59399" y="2068353"/>
        <a:ext cx="7600326" cy="1098002"/>
      </dsp:txXfrm>
    </dsp:sp>
    <dsp:sp modelId="{5587CD36-988A-4D1A-B236-CBA8532E0BA1}">
      <dsp:nvSpPr>
        <dsp:cNvPr id="0" name=""/>
        <dsp:cNvSpPr/>
      </dsp:nvSpPr>
      <dsp:spPr>
        <a:xfrm>
          <a:off x="0" y="3412954"/>
          <a:ext cx="7719124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bg1"/>
              </a:solidFill>
              <a:latin typeface="Franklin Gothic Medium Cond"/>
              <a:cs typeface="Calibri"/>
            </a:rPr>
            <a:t>Be able to describe Ready for Health sustainability approaches. </a:t>
          </a:r>
          <a:endParaRPr lang="en-US" sz="2400" kern="1200">
            <a:latin typeface="Franklin Gothic Medium Cond"/>
            <a:cs typeface="Calibri"/>
          </a:endParaRPr>
        </a:p>
      </dsp:txBody>
      <dsp:txXfrm>
        <a:off x="59399" y="3472353"/>
        <a:ext cx="7600326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1D0437-AFC5-849B-CC9B-08A9E45BB1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DD00B9-509F-9BC3-3736-AFEA6EB5DB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EF4FE-3F87-40E4-96C4-6CCF1DB64B90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26500-1BE8-224B-F9B9-693AF931A2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D8066-5CA9-6DE5-B9D0-27E5B9DEE5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F3FAA-4F4D-451D-B13B-2F0D994DF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58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B0757-DD0A-4FB2-835F-6B2AC01CC713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2A720-958E-4FB6-B456-B9C3A4A58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85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places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places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2A720-958E-4FB6-B456-B9C3A4A58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2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/>
              </a:rPr>
              <a:t>Erica Hanson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2A720-958E-4FB6-B456-B9C3A4A587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109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Erica Hanson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2A720-958E-4FB6-B456-B9C3A4A587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97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2A720-958E-4FB6-B456-B9C3A4A587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54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2A720-958E-4FB6-B456-B9C3A4A587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81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Erica Hanson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2A720-958E-4FB6-B456-B9C3A4A587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45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DANAI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Data source: CDC Places </a:t>
            </a:r>
            <a:r>
              <a:rPr lang="en-US" err="1">
                <a:hlinkClick r:id="rId3"/>
              </a:rPr>
              <a:t>PLACES</a:t>
            </a:r>
            <a:r>
              <a:rPr lang="en-US">
                <a:hlinkClick r:id="rId3"/>
              </a:rPr>
              <a:t>: Local Data for Better Health | CDC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2A720-958E-4FB6-B456-B9C3A4A587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03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Data source: CDC Places </a:t>
            </a:r>
            <a:r>
              <a:rPr lang="en-US" err="1">
                <a:hlinkClick r:id="rId3"/>
              </a:rPr>
              <a:t>PLACES</a:t>
            </a:r>
            <a:r>
              <a:rPr lang="en-US">
                <a:hlinkClick r:id="rId3"/>
              </a:rPr>
              <a:t>: Local Data for Better Health | CDC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2A720-958E-4FB6-B456-B9C3A4A587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36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>
                <a:cs typeface="Calibri"/>
              </a:rPr>
              <a:t>Direct audience to the print outs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D2A720-958E-4FB6-B456-B9C3A4A587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269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Erica Hanson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2A720-958E-4FB6-B456-B9C3A4A587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10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2A720-958E-4FB6-B456-B9C3A4A587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0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Tracking MIPS data from quarter to quarter can be problematic and confusing.</a:t>
            </a: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MIPS only looks at the most recent blood pressure reading, so a given patient may be in the numerator one quarter and not in the next.</a:t>
            </a: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Ultimately, the MIPS report from the end of the year is the "gold standard" but we need data more often than once a year in order to make strategic changes within the clinic.</a:t>
            </a: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MIPS also includes many encounter types, some of which you wouldn’t normally think count as a valid blood pressure reading. For example, a blood pressure taken at a dental visit. (BP probably plenty high if patient is going to have a root canal.)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Registry requires A TON of coding in order to mimic the validated measure used under MIPS.</a:t>
            </a: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This is obvious by the fact that the denominators are off between the MIPS and Registry for CE.</a:t>
            </a:r>
          </a:p>
          <a:p>
            <a:pPr lvl="1" indent="-17145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However, CE demonstrates that the Registry is a good proxy since both of their percentages are identical.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ea typeface="Calibri"/>
                <a:cs typeface="Calibri"/>
              </a:rPr>
              <a:t>These difficulties can be entirely or largely eliminated using more robust EHR reporting packages.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2A720-958E-4FB6-B456-B9C3A4A587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77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Erica Hanson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2A720-958E-4FB6-B456-B9C3A4A587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85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Bottom three cities not show due to RIDOH's small numbers policy.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2A720-958E-4FB6-B456-B9C3A4A587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35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2A720-958E-4FB6-B456-B9C3A4A587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00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2A720-958E-4FB6-B456-B9C3A4A587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71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Erica Hanson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2A720-958E-4FB6-B456-B9C3A4A587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99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Erica Hanson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2A720-958E-4FB6-B456-B9C3A4A587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06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Erica Hanson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2A720-958E-4FB6-B456-B9C3A4A587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32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Calibri" panose="020F0502020204030204"/>
              </a:rPr>
              <a:t>Erica Hanson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2A720-958E-4FB6-B456-B9C3A4A587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05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28">
            <a:extLst>
              <a:ext uri="{FF2B5EF4-FFF2-40B4-BE49-F238E27FC236}">
                <a16:creationId xmlns:a16="http://schemas.microsoft.com/office/drawing/2014/main" id="{00F98947-48BE-4678-805E-54C7D3A5418A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737D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BD7FE-5910-4840-9838-A66DCA5ABA9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561397" y="1594519"/>
            <a:ext cx="5074920" cy="1311128"/>
          </a:xfrm>
          <a:prstGeom prst="rect">
            <a:avLst/>
          </a:prstGeom>
        </p:spPr>
        <p:txBody>
          <a:bodyPr anchor="t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TRANSITION’S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323D5-16CF-4643-8ED4-144A2183D00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2731702" y="3383669"/>
            <a:ext cx="6707574" cy="1311128"/>
          </a:xfr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And your transition’s sub-title can go here. Just make sure it doesn’t exceed two lines! </a:t>
            </a:r>
          </a:p>
        </p:txBody>
      </p:sp>
      <p:pic>
        <p:nvPicPr>
          <p:cNvPr id="16" name="Picture 15" descr="A picture containing logo&#10;&#10;Description automatically generated">
            <a:extLst>
              <a:ext uri="{FF2B5EF4-FFF2-40B4-BE49-F238E27FC236}">
                <a16:creationId xmlns:a16="http://schemas.microsoft.com/office/drawing/2014/main" id="{4151E4E4-0542-4EF9-BEA0-B1B6F2A1C4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3" y="607135"/>
            <a:ext cx="1311128" cy="131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9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ue Bullets Right with Dash_Single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370E41-9DBE-126F-3EFB-E65AF4C7A340}"/>
              </a:ext>
            </a:extLst>
          </p:cNvPr>
          <p:cNvSpPr/>
          <p:nvPr userDrawn="1"/>
        </p:nvSpPr>
        <p:spPr>
          <a:xfrm>
            <a:off x="6543911" y="-138602"/>
            <a:ext cx="5648089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65679" y="792481"/>
            <a:ext cx="4986176" cy="695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Slide’s Title (Franklin Gothic Demi Cond, 40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39999" y="3290398"/>
            <a:ext cx="4734998" cy="60996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Your Insight Goes Here in Franklin Gothic Book Minimum 18 </a:t>
            </a:r>
            <a:r>
              <a:rPr lang="en-US" err="1"/>
              <a:t>pt</a:t>
            </a:r>
            <a:r>
              <a:rPr lang="en-US"/>
              <a:t> Font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1B8D66-DA3B-C5AE-C6FB-D03D16EFF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1105" y="5943600"/>
            <a:ext cx="5704053" cy="498412"/>
          </a:xfrm>
        </p:spPr>
        <p:txBody>
          <a:bodyPr/>
          <a:lstStyle>
            <a:lvl1pPr marL="0" indent="0" algn="l">
              <a:buNone/>
              <a:defRPr sz="1200" i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Notes: How data was processed. Franklin Gothic 12 PT Font Italic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4"/>
            <a:endParaRPr lang="en-US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B0BB42FC-5BCB-A786-B55C-5A17859176D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01105" y="493776"/>
            <a:ext cx="5676841" cy="500176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Title: What data shows, (by xx demographic),  Rhode Island, (time period) in Franklin Gothic, minimum 14 PT Font. . Make the background of the graph/table  #656565 </a:t>
            </a:r>
          </a:p>
          <a:p>
            <a:pPr lvl="0"/>
            <a:r>
              <a:rPr lang="en-US"/>
              <a:t>Click on the icons below to bring in a table, chart, smart art graphic, picture, web element, or video!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32AFFA2-B971-431A-EA57-3ECF9E5393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0003" y="5268191"/>
            <a:ext cx="5704053" cy="335913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Data Source: Name of Source, RIDOH, Date Data was pulled in Franklin Gothic No smaller than 9 PT Font </a:t>
            </a:r>
            <a:r>
              <a:rPr lang="en-US" sz="1000" i="1">
                <a:solidFill>
                  <a:srgbClr val="1E497F"/>
                </a:solidFill>
              </a:rPr>
              <a:t>Italic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26761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laceholder – Left Commentar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551504" y="2085974"/>
            <a:ext cx="6335696" cy="36576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1752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2DA860-E44E-4BDF-8956-F8CFA5C417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1752" y="2085975"/>
            <a:ext cx="4533532" cy="3703318"/>
          </a:xfrm>
        </p:spPr>
        <p:txBody>
          <a:bodyPr/>
          <a:lstStyle>
            <a:lvl1pPr>
              <a:defRPr>
                <a:solidFill>
                  <a:srgbClr val="1E497F"/>
                </a:solidFill>
              </a:defRPr>
            </a:lvl1pPr>
            <a:lvl2pPr>
              <a:defRPr>
                <a:solidFill>
                  <a:srgbClr val="1E497F"/>
                </a:solidFill>
              </a:defRPr>
            </a:lvl2pPr>
            <a:lvl3pPr>
              <a:defRPr>
                <a:solidFill>
                  <a:srgbClr val="1E497F"/>
                </a:solidFill>
              </a:defRPr>
            </a:lvl3pPr>
            <a:lvl4pPr>
              <a:defRPr>
                <a:solidFill>
                  <a:srgbClr val="1E497F"/>
                </a:solidFill>
              </a:defRPr>
            </a:lvl4pPr>
            <a:lvl5pPr>
              <a:defRPr>
                <a:solidFill>
                  <a:srgbClr val="1E49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622F36-0A32-5DD6-E2D0-0E1F94BBA1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What data shows, (by x demographic), Rhode Island (DATE)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94E7EA-FA38-8F23-FD5D-6A44FE6FEE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551504" y="5471127"/>
            <a:ext cx="6321425" cy="272447"/>
          </a:xfrm>
        </p:spPr>
        <p:txBody>
          <a:bodyPr/>
          <a:lstStyle>
            <a:lvl1pPr marL="0" indent="0">
              <a:buNone/>
              <a:defRPr sz="900" baseline="0"/>
            </a:lvl1pPr>
          </a:lstStyle>
          <a:p>
            <a:pPr lvl="0"/>
            <a:r>
              <a:rPr lang="en-US"/>
              <a:t>Data Source: Name of Source, Date data was pulled in Franklin Gothic 9 PT Font Italic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1EEDCB-6228-4A8E-89BC-BB00F9AB4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574" y="6220089"/>
            <a:ext cx="9036015" cy="547688"/>
          </a:xfrm>
        </p:spPr>
        <p:txBody>
          <a:bodyPr/>
          <a:lstStyle>
            <a:lvl1pPr>
              <a:defRPr sz="800" i="1">
                <a:solidFill>
                  <a:schemeClr val="bg1"/>
                </a:solidFill>
              </a:defRPr>
            </a:lvl1pPr>
          </a:lstStyle>
          <a:p>
            <a:pPr>
              <a:buClr>
                <a:schemeClr val="accent1"/>
              </a:buClr>
              <a:buFont typeface="Arial" panose="020B0604020202020204" pitchFamily="34" charset="0"/>
              <a:buNone/>
              <a:defRPr/>
            </a:pPr>
            <a:r>
              <a:rPr lang="en-US"/>
              <a:t> </a:t>
            </a:r>
            <a:r>
              <a:rPr lang="en-US" sz="1200"/>
              <a:t>Notes: How data was processed. Franklin Gothic 12 PT Font Italic</a:t>
            </a:r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08580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ntent Placeholder – with no strap  and discussion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6344" y="1335023"/>
            <a:ext cx="9492639" cy="416706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Make the background of the graph/table  #656565.</a:t>
            </a:r>
          </a:p>
          <a:p>
            <a:pPr lvl="0"/>
            <a:r>
              <a:rPr lang="en-US"/>
              <a:t>Click on the icons below to bring in a table, chart, smart art graphic, picture, web element, or video!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29184"/>
            <a:ext cx="11582400" cy="6552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What data shows, (by x demographic), Rhode Island (DATE)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89F698-792A-43BF-FC40-EB535D72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2070" y="6183146"/>
            <a:ext cx="586986" cy="33832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fld id="{F477D24C-55BC-4150-BC77-7526DE4131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1BF13-09DA-90C9-C03E-DA919976C3C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17064" y="2210512"/>
            <a:ext cx="1884767" cy="2016583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Key: Define acronyms or terms here. This can be moved to where it makes sense on the slide: side, bottom, </a:t>
            </a:r>
            <a:r>
              <a:rPr lang="en-US" err="1"/>
              <a:t>etc</a:t>
            </a:r>
            <a:r>
              <a:rPr lang="en-US"/>
              <a:t> in Minimum 18 PT Font </a:t>
            </a:r>
          </a:p>
        </p:txBody>
      </p: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id="{B579FE9D-21A3-4FE6-A522-15098B5CE117}"/>
              </a:ext>
            </a:extLst>
          </p:cNvPr>
          <p:cNvSpPr/>
          <p:nvPr userDrawn="1"/>
        </p:nvSpPr>
        <p:spPr>
          <a:xfrm>
            <a:off x="0" y="6705878"/>
            <a:ext cx="10478814" cy="152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1">
            <a:extLst>
              <a:ext uri="{FF2B5EF4-FFF2-40B4-BE49-F238E27FC236}">
                <a16:creationId xmlns:a16="http://schemas.microsoft.com/office/drawing/2014/main" id="{6C62F1FC-35BF-420F-9E0E-138B69C10EB3}"/>
              </a:ext>
            </a:extLst>
          </p:cNvPr>
          <p:cNvSpPr/>
          <p:nvPr userDrawn="1"/>
        </p:nvSpPr>
        <p:spPr>
          <a:xfrm>
            <a:off x="10783613" y="6705878"/>
            <a:ext cx="1408387" cy="1521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6256031A-07F4-4282-B84D-807BF17D8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95" y="5817499"/>
            <a:ext cx="774065" cy="774065"/>
          </a:xfrm>
          <a:prstGeom prst="rect">
            <a:avLst/>
          </a:prstGeom>
        </p:spPr>
      </p:pic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5FA8C77-71E8-41D5-9CD7-B23D85FDC1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9456" y="6134377"/>
            <a:ext cx="9934367" cy="45117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Notes: How data was processed. Franklin Gothic 12 PT Font Italic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4"/>
            <a:endParaRPr lang="en-US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17ED763B-3EE8-4391-B055-B24110D478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9004" y="5638250"/>
            <a:ext cx="9934366" cy="359962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Data Source: Name of Source, RIDOH, Date Data was pulled in Franklin Gothic No smaller than 9 PT Font Italic. </a:t>
            </a:r>
          </a:p>
        </p:txBody>
      </p:sp>
    </p:spTree>
    <p:extLst>
      <p:ext uri="{BB962C8B-B14F-4D97-AF65-F5344CB8AC3E}">
        <p14:creationId xmlns:p14="http://schemas.microsoft.com/office/powerpoint/2010/main" val="317052797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Placeholder –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21286"/>
            <a:ext cx="11582400" cy="67951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What data shows, (by x demographic), Rhode Island (DATE)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1B8D66-DA3B-C5AE-C6FB-D03D16EFF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040" y="6144768"/>
            <a:ext cx="9861498" cy="37670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lnSpc>
                <a:spcPct val="100000"/>
              </a:lnSpc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Notes: How data was processed. Franklin Gothic 12 PT Font Italic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4"/>
            <a:endParaRPr lang="en-US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B0BB42FC-5BCB-A786-B55C-5A17859176D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45352" y="1335024"/>
            <a:ext cx="5486400" cy="427024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Make the background of the graph/table  #656565.</a:t>
            </a:r>
          </a:p>
          <a:p>
            <a:pPr lvl="0"/>
            <a:r>
              <a:rPr lang="en-US"/>
              <a:t>Click on the icons below to bring in a table, chart, smart art graphic, picture, web element, or video!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A170F7F-9C73-0AFF-61FF-89BE08B07A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66344" y="1335024"/>
            <a:ext cx="5486400" cy="4272875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/>
            </a:lvl3pPr>
          </a:lstStyle>
          <a:p>
            <a:pPr lvl="0"/>
            <a:r>
              <a:rPr lang="en-US"/>
              <a:t>Click to edit Master text styles in Franklin Gothic Minimum 18 PT Font</a:t>
            </a:r>
          </a:p>
          <a:p>
            <a:pPr lvl="1"/>
            <a:r>
              <a:rPr lang="en-US"/>
              <a:t>Second level (16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32AFFA2-B971-431A-EA57-3ECF9E5393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8882" y="5393066"/>
            <a:ext cx="5575297" cy="303278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Data Source: Name of Source, RIDOH, Date Data was pulled in Franklin Gothic No smaller than 9 PT Font Italic.  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B42BDE4-7B77-48F1-A75D-2FA472C3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2070" y="6183146"/>
            <a:ext cx="586986" cy="33832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fld id="{F477D24C-55BC-4150-BC77-7526DE4131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id="{1C9BAD0C-0C66-425A-A4E9-2ACF251B6C9F}"/>
              </a:ext>
            </a:extLst>
          </p:cNvPr>
          <p:cNvSpPr/>
          <p:nvPr userDrawn="1"/>
        </p:nvSpPr>
        <p:spPr>
          <a:xfrm>
            <a:off x="0" y="6705878"/>
            <a:ext cx="10478814" cy="152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1">
            <a:extLst>
              <a:ext uri="{FF2B5EF4-FFF2-40B4-BE49-F238E27FC236}">
                <a16:creationId xmlns:a16="http://schemas.microsoft.com/office/drawing/2014/main" id="{2E9A256F-9A09-40A8-8C59-8FB368D57DC8}"/>
              </a:ext>
            </a:extLst>
          </p:cNvPr>
          <p:cNvSpPr/>
          <p:nvPr userDrawn="1"/>
        </p:nvSpPr>
        <p:spPr>
          <a:xfrm>
            <a:off x="10783613" y="6705878"/>
            <a:ext cx="1408387" cy="1521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7D0FF70-258D-4CA8-BEDB-F7EC315719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95" y="5817499"/>
            <a:ext cx="774065" cy="7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9754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laceholder – Right Commentar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4801" y="2085975"/>
            <a:ext cx="6335696" cy="370331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2DA860-E44E-4BDF-8956-F8CFA5C417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1360" y="2085975"/>
            <a:ext cx="4611655" cy="3703317"/>
          </a:xfrm>
        </p:spPr>
        <p:txBody>
          <a:bodyPr/>
          <a:lstStyle>
            <a:lvl1pPr>
              <a:defRPr baseline="0">
                <a:solidFill>
                  <a:srgbClr val="1E497F"/>
                </a:solidFill>
              </a:defRPr>
            </a:lvl1pPr>
            <a:lvl2pPr>
              <a:defRPr baseline="0">
                <a:solidFill>
                  <a:srgbClr val="1E497F"/>
                </a:solidFill>
              </a:defRPr>
            </a:lvl2pPr>
            <a:lvl3pPr>
              <a:defRPr baseline="0">
                <a:solidFill>
                  <a:srgbClr val="1E497F"/>
                </a:solidFill>
              </a:defRPr>
            </a:lvl3pPr>
            <a:lvl4pPr>
              <a:defRPr baseline="0">
                <a:solidFill>
                  <a:srgbClr val="1E497F"/>
                </a:solidFill>
              </a:defRPr>
            </a:lvl4pPr>
            <a:lvl5pPr>
              <a:defRPr baseline="0">
                <a:solidFill>
                  <a:srgbClr val="1E49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61CE5D-85AF-0FEA-DA4C-F834E057E8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What data shows, (by x demographic), Rhode Island (DATE)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6F462D0-83DF-DBE9-DB27-BB91002706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5518451"/>
            <a:ext cx="6335696" cy="288819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Data Source: Name of Source, RIDOH, Date Data was pulled in Franklin Gothic No smaller than 9 PT Font Italic.</a:t>
            </a:r>
          </a:p>
          <a:p>
            <a:pPr lvl="0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6577DD-B886-475E-B528-DE2E0328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574" y="6220089"/>
            <a:ext cx="9036015" cy="547688"/>
          </a:xfrm>
        </p:spPr>
        <p:txBody>
          <a:bodyPr/>
          <a:lstStyle>
            <a:lvl1pPr>
              <a:defRPr sz="800" i="1">
                <a:solidFill>
                  <a:schemeClr val="bg1"/>
                </a:solidFill>
              </a:defRPr>
            </a:lvl1pPr>
          </a:lstStyle>
          <a:p>
            <a:pPr>
              <a:buClr>
                <a:schemeClr val="accent1"/>
              </a:buClr>
              <a:buFont typeface="Arial" panose="020B0604020202020204" pitchFamily="34" charset="0"/>
              <a:buNone/>
              <a:defRPr/>
            </a:pPr>
            <a:r>
              <a:rPr lang="en-US"/>
              <a:t> </a:t>
            </a:r>
            <a:r>
              <a:rPr lang="en-US" sz="1200"/>
              <a:t>Notes: How data was processed. Franklin Gothic 12 PT Font Italic</a:t>
            </a:r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76606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2 Content Placeholders with 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4853" y="1939792"/>
            <a:ext cx="5676841" cy="381304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Title: What data shows, by xx demographic, Rhode Island, time period in Franklin Gothic, minimum 14 PT Font. . Make the background of the graph/table  #656565.</a:t>
            </a:r>
          </a:p>
          <a:p>
            <a:pPr lvl="0"/>
            <a:r>
              <a:rPr lang="en-US"/>
              <a:t>Click on the icons below to bring in a table, chart, smart art graphic, picture, web element, or video!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190" y="329616"/>
            <a:ext cx="11582400" cy="6552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What data shows, (by x demographic), Rhode Island (DATE)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071" y="1093290"/>
            <a:ext cx="11582400" cy="60996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Your Insight or Strap line goes here in Franklin Gothic Book Minimum 18 Font. Try not to exceed 2 lines.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1B8D66-DA3B-C5AE-C6FB-D03D16EFF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040" y="6144768"/>
            <a:ext cx="9934367" cy="41980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rgbClr val="3D3D3D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Notes: How data was processed. Franklin Gothic 12 PT Font Italic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4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32AFFA2-B971-431A-EA57-3ECF9E5393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3973" y="5486256"/>
            <a:ext cx="5673608" cy="294706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Data Source: Name of Source, RIDOH, Date Data was pulled in Franklin Gothic No smaller than 9 PT Font Italic. 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89F698-792A-43BF-FC40-EB535D72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2070" y="6183146"/>
            <a:ext cx="586986" cy="33832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fld id="{F477D24C-55BC-4150-BC77-7526DE4131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B0BB42FC-5BCB-A786-B55C-5A17859176D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40412" y="1935298"/>
            <a:ext cx="5676841" cy="381571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Title: What data shows, by xx demographic, Rhode Island, time period in Franklin Gothic, minimum 14 PT Font. . Make the background of the graph/table  #656565.</a:t>
            </a:r>
          </a:p>
          <a:p>
            <a:pPr lvl="0"/>
            <a:r>
              <a:rPr lang="en-US"/>
              <a:t>Click on the icons below to bring in a table, chart, smart art graphic, picture, web element, or video!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2D80000-D0F6-D514-F6C2-EA35C8DA34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6027" y="5452987"/>
            <a:ext cx="5539471" cy="3048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Data Source: Name of Source, RIDOH, Date Data was pulled in Franklin Gothic No smaller than 9 PT Font Italic</a:t>
            </a:r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id="{39FDB982-5298-4C74-AB55-D194BB8868C9}"/>
              </a:ext>
            </a:extLst>
          </p:cNvPr>
          <p:cNvSpPr/>
          <p:nvPr userDrawn="1"/>
        </p:nvSpPr>
        <p:spPr>
          <a:xfrm>
            <a:off x="0" y="6705878"/>
            <a:ext cx="10478814" cy="152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1">
            <a:extLst>
              <a:ext uri="{FF2B5EF4-FFF2-40B4-BE49-F238E27FC236}">
                <a16:creationId xmlns:a16="http://schemas.microsoft.com/office/drawing/2014/main" id="{703B646F-A955-48EF-91F2-8A1950DAAB30}"/>
              </a:ext>
            </a:extLst>
          </p:cNvPr>
          <p:cNvSpPr/>
          <p:nvPr userDrawn="1"/>
        </p:nvSpPr>
        <p:spPr>
          <a:xfrm>
            <a:off x="10783613" y="6705878"/>
            <a:ext cx="1408387" cy="1521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D57B7A6-FAD6-49AC-A618-B50AEB9D3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95" y="5817499"/>
            <a:ext cx="774065" cy="7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7386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laceholder – Right Commentar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4801" y="1380744"/>
            <a:ext cx="6335696" cy="43434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2DA860-E44E-4BDF-8956-F8CFA5C417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71360" y="1335024"/>
            <a:ext cx="4611655" cy="4343400"/>
          </a:xfrm>
        </p:spPr>
        <p:txBody>
          <a:bodyPr/>
          <a:lstStyle>
            <a:lvl1pPr>
              <a:defRPr baseline="0">
                <a:solidFill>
                  <a:srgbClr val="1E497F"/>
                </a:solidFill>
              </a:defRPr>
            </a:lvl1pPr>
            <a:lvl2pPr>
              <a:defRPr baseline="0">
                <a:solidFill>
                  <a:srgbClr val="1E497F"/>
                </a:solidFill>
              </a:defRPr>
            </a:lvl2pPr>
            <a:lvl3pPr>
              <a:defRPr baseline="0">
                <a:solidFill>
                  <a:srgbClr val="1E497F"/>
                </a:solidFill>
              </a:defRPr>
            </a:lvl3pPr>
            <a:lvl4pPr>
              <a:defRPr baseline="0">
                <a:solidFill>
                  <a:srgbClr val="1E497F"/>
                </a:solidFill>
              </a:defRPr>
            </a:lvl4pPr>
            <a:lvl5pPr>
              <a:defRPr baseline="0">
                <a:solidFill>
                  <a:srgbClr val="1E49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61CE5D-85AF-0FEA-DA4C-F834E057E8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What data shows, (by x demographic), Rhode Island (DATE)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6F462D0-83DF-DBE9-DB27-BB91002706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040" y="5391419"/>
            <a:ext cx="6335696" cy="288819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Data Source: Name of Source, RIDOH, Date Data was pulled in Franklin Gothic No smaller than 9 PT Font Italic.</a:t>
            </a:r>
          </a:p>
          <a:p>
            <a:pPr lvl="0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FE4209-9E7D-4CC3-8F3F-727A36A7F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574" y="6220089"/>
            <a:ext cx="9036015" cy="547688"/>
          </a:xfrm>
        </p:spPr>
        <p:txBody>
          <a:bodyPr/>
          <a:lstStyle>
            <a:lvl1pPr>
              <a:defRPr sz="800" i="1">
                <a:solidFill>
                  <a:schemeClr val="bg1"/>
                </a:solidFill>
              </a:defRPr>
            </a:lvl1pPr>
          </a:lstStyle>
          <a:p>
            <a:pPr>
              <a:buClr>
                <a:schemeClr val="accent1"/>
              </a:buClr>
              <a:buFont typeface="Arial" panose="020B0604020202020204" pitchFamily="34" charset="0"/>
              <a:buNone/>
              <a:defRPr/>
            </a:pPr>
            <a:r>
              <a:rPr lang="en-US"/>
              <a:t> </a:t>
            </a:r>
            <a:r>
              <a:rPr lang="en-US" sz="1200"/>
              <a:t>Notes: How data was processed. Franklin Gothic 12 PT Font Italic</a:t>
            </a:r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47151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 2 Content Placeholders with strap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4853" y="1939792"/>
            <a:ext cx="5676841" cy="375014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Title: What data shows, by xx demographic, Rhode Island, time period in Franklin Gothic, minimum 14 PT Font. . Make the background of the graph/table  #656565.</a:t>
            </a:r>
          </a:p>
          <a:p>
            <a:pPr lvl="0"/>
            <a:r>
              <a:rPr lang="en-US"/>
              <a:t>Click on the icons below to bring in a table, chart, smart art graphic, picture, web element, or video!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29184"/>
            <a:ext cx="11582400" cy="6552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What data shows, (by x demographic), Rhode Island (DATE)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4071" y="1103681"/>
            <a:ext cx="11582400" cy="60996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Your Insight or Strap line goes here in Franklin Gothic Book Minimum 18 Font. Try not to exceed 2 lines. 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1B8D66-DA3B-C5AE-C6FB-D03D16EFF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040" y="6144768"/>
            <a:ext cx="9934367" cy="41980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</a:lstStyle>
          <a:p>
            <a:pPr lvl="0"/>
            <a:r>
              <a:rPr lang="en-US"/>
              <a:t>Notes: How data was processed. Franklin Gothic 8 PT Font. Include small numbers and Race and Ethnicity Documentation. The rest can go in the appendix.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4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32AFFA2-B971-431A-EA57-3ECF9E5393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3973" y="5395228"/>
            <a:ext cx="5673608" cy="294706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Data Source: Name of Source, RIDOH, Date Data was pulled in Franklin Gothic No smaller than 9 PT Font Italic. 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89F698-792A-43BF-FC40-EB535D72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2070" y="6183146"/>
            <a:ext cx="586986" cy="33832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fld id="{F477D24C-55BC-4150-BC77-7526DE4131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B0BB42FC-5BCB-A786-B55C-5A17859176D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40412" y="1935298"/>
            <a:ext cx="5676841" cy="375014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Title: What data shows, by xx demographic, Rhode Island, time period in Franklin Gothic, minimum 14 PT Font. . Make the background of the graph/table  #656565.</a:t>
            </a:r>
          </a:p>
          <a:p>
            <a:pPr lvl="0"/>
            <a:r>
              <a:rPr lang="en-US"/>
              <a:t>Click on the icons below to bring in a table, chart, smart art graphic, picture, web element, or video!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2D80000-D0F6-D514-F6C2-EA35C8DA34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0721" y="5404226"/>
            <a:ext cx="5539471" cy="27432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Data Source: Name of Source, RIDOH, Date Data was pulled in Franklin Gothic No smaller than 9 PT Font Italic</a:t>
            </a:r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id="{4D706CEC-1795-4155-B649-EBFB87C175C7}"/>
              </a:ext>
            </a:extLst>
          </p:cNvPr>
          <p:cNvSpPr/>
          <p:nvPr userDrawn="1"/>
        </p:nvSpPr>
        <p:spPr>
          <a:xfrm>
            <a:off x="0" y="6705878"/>
            <a:ext cx="10478814" cy="152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1">
            <a:extLst>
              <a:ext uri="{FF2B5EF4-FFF2-40B4-BE49-F238E27FC236}">
                <a16:creationId xmlns:a16="http://schemas.microsoft.com/office/drawing/2014/main" id="{087717E9-876C-4E8A-B891-1D25766B46F7}"/>
              </a:ext>
            </a:extLst>
          </p:cNvPr>
          <p:cNvSpPr/>
          <p:nvPr userDrawn="1"/>
        </p:nvSpPr>
        <p:spPr>
          <a:xfrm>
            <a:off x="10783613" y="6705878"/>
            <a:ext cx="1408387" cy="1521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D8CC1BA-4541-4341-BB2B-4E0FE1926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95" y="5817499"/>
            <a:ext cx="774065" cy="7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8179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 2 Content Placeholders with 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6344" y="1335024"/>
            <a:ext cx="5530965" cy="4331358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Title: What data shows, by xx demographic, Rhode Island, time period in Franklin Gothic, minimum 14 PT Font. . Make the background of the graph/table  #656565.</a:t>
            </a:r>
          </a:p>
          <a:p>
            <a:pPr lvl="0"/>
            <a:r>
              <a:rPr lang="en-US"/>
              <a:t>Click on the icons below to bring in a table, chart, smart art graphic, picture, web element, or video!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29184"/>
            <a:ext cx="11582400" cy="6552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What data shows, (by x demographic), Rhode Island (DATE)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1B8D66-DA3B-C5AE-C6FB-D03D16EFF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040" y="6144768"/>
            <a:ext cx="9934367" cy="41980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</a:lstStyle>
          <a:p>
            <a:pPr lvl="0"/>
            <a:r>
              <a:rPr lang="en-US"/>
              <a:t>Notes: How data was processed. Franklin Gothic 8 PT Font. Include small numbers and Race and Ethnicity Documentation. The rest can go in the appendix.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4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32AFFA2-B971-431A-EA57-3ECF9E5393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3973" y="5437616"/>
            <a:ext cx="5617616" cy="246205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Data Source: Name of Source, RIDOH, Date Data was pulled in Franklin Gothic No smaller than 9 PT Font Italic. 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89F698-792A-43BF-FC40-EB535D72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2070" y="6183146"/>
            <a:ext cx="586986" cy="33832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fld id="{F477D24C-55BC-4150-BC77-7526DE4131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B0BB42FC-5BCB-A786-B55C-5A17859176D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40412" y="1335024"/>
            <a:ext cx="5532120" cy="4334256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Title: What data shows, by xx demographic, Rhode Island, time period in Franklin Gothic, minimum 14 PT Font. . Make the background of the graph/table  #656565.</a:t>
            </a:r>
          </a:p>
          <a:p>
            <a:pPr lvl="0"/>
            <a:r>
              <a:rPr lang="en-US"/>
              <a:t>Click on the icons below to bring in a table, chart, smart art graphic, picture, web element, or video!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2D80000-D0F6-D514-F6C2-EA35C8DA34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46027" y="5423803"/>
            <a:ext cx="5539471" cy="3048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Data Source: Name of Source, RIDOH, Date Data was pulled in Franklin Gothic No smaller than 9 PT Font Italic</a:t>
            </a:r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id="{0D140588-B5C3-49B7-A932-89F2267AEE32}"/>
              </a:ext>
            </a:extLst>
          </p:cNvPr>
          <p:cNvSpPr/>
          <p:nvPr userDrawn="1"/>
        </p:nvSpPr>
        <p:spPr>
          <a:xfrm>
            <a:off x="0" y="6705878"/>
            <a:ext cx="10478814" cy="152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1">
            <a:extLst>
              <a:ext uri="{FF2B5EF4-FFF2-40B4-BE49-F238E27FC236}">
                <a16:creationId xmlns:a16="http://schemas.microsoft.com/office/drawing/2014/main" id="{AE84FDF1-E5ED-44AE-847B-3A90CF4F4221}"/>
              </a:ext>
            </a:extLst>
          </p:cNvPr>
          <p:cNvSpPr/>
          <p:nvPr userDrawn="1"/>
        </p:nvSpPr>
        <p:spPr>
          <a:xfrm>
            <a:off x="10783613" y="6705878"/>
            <a:ext cx="1408387" cy="1521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571CC8C-D0F5-4953-B893-61739E1DCD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95" y="5817499"/>
            <a:ext cx="774065" cy="7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3619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ntent Placeholders_no strap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4853" y="1325402"/>
            <a:ext cx="5676841" cy="4106237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If needed: Title: What data shows, by xx demographic, Rhode Island, time period in Franklin Gothic, minimum 14 PT Font. . Make the background of the graph/table  #656565.</a:t>
            </a:r>
          </a:p>
          <a:p>
            <a:pPr lvl="0"/>
            <a:r>
              <a:rPr lang="en-US"/>
              <a:t>Click on the icons below to bring in a table, chart, smart art graphic, picture, web element, or video!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29184"/>
            <a:ext cx="11582400" cy="6552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What data shows, (by x demographic), Rhode Island (DATE)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1B8D66-DA3B-C5AE-C6FB-D03D16EFF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040" y="6144768"/>
            <a:ext cx="9934367" cy="41980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Notes: How data was processed. Franklin Gothic 12 PT Font Italic</a:t>
            </a:r>
          </a:p>
          <a:p>
            <a:pPr lvl="0"/>
            <a:r>
              <a:rPr lang="en-US"/>
              <a:t>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4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32AFFA2-B971-431A-EA57-3ECF9E5393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3973" y="5126839"/>
            <a:ext cx="5673608" cy="294706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Data Source: Name of Source, RIDOH, Date Data was pulled in Franklin Gothic No smaller than 9 PT Font Italic. 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89F698-792A-43BF-FC40-EB535D72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2070" y="6183146"/>
            <a:ext cx="586986" cy="33832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fld id="{F477D24C-55BC-4150-BC77-7526DE4131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B0BB42FC-5BCB-A786-B55C-5A17859176D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10359" y="1325880"/>
            <a:ext cx="5676841" cy="410766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If needed: Title: What data shows, by xx demographic, Rhode Island, time period in Franklin Gothic, minimum 14 PT Font. . Make the background of the graph/table  #656565.</a:t>
            </a:r>
          </a:p>
          <a:p>
            <a:pPr lvl="0"/>
            <a:r>
              <a:rPr lang="en-US"/>
              <a:t>Click on the icons below to bring in a table, chart, smart art graphic, picture, web element, or video!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2D80000-D0F6-D514-F6C2-EA35C8DA34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1537" y="5126839"/>
            <a:ext cx="5539471" cy="3048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Data Source: Name of Source, RIDOH, Date Data was pulled in Franklin Gothic No smaller than 9 PT Font Italic</a:t>
            </a:r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id="{89D6674C-C491-4D1E-9DA7-79390475C094}"/>
              </a:ext>
            </a:extLst>
          </p:cNvPr>
          <p:cNvSpPr/>
          <p:nvPr userDrawn="1"/>
        </p:nvSpPr>
        <p:spPr>
          <a:xfrm>
            <a:off x="0" y="6705878"/>
            <a:ext cx="10478814" cy="152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1">
            <a:extLst>
              <a:ext uri="{FF2B5EF4-FFF2-40B4-BE49-F238E27FC236}">
                <a16:creationId xmlns:a16="http://schemas.microsoft.com/office/drawing/2014/main" id="{74B818AB-6226-4F8D-8016-C70652780409}"/>
              </a:ext>
            </a:extLst>
          </p:cNvPr>
          <p:cNvSpPr/>
          <p:nvPr userDrawn="1"/>
        </p:nvSpPr>
        <p:spPr>
          <a:xfrm>
            <a:off x="10783613" y="6705878"/>
            <a:ext cx="1408387" cy="1521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6ED0C3BC-F97D-42C4-8A1C-C6AA2B1EF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95" y="5817499"/>
            <a:ext cx="774065" cy="7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6052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5E961FD-291E-4942-B84C-5A716FDD43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" y="304799"/>
            <a:ext cx="11572875" cy="353872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id="{B7877920-6C8D-4802-81F7-DCDE19AEA2A6}"/>
              </a:ext>
            </a:extLst>
          </p:cNvPr>
          <p:cNvSpPr/>
          <p:nvPr userDrawn="1"/>
        </p:nvSpPr>
        <p:spPr>
          <a:xfrm>
            <a:off x="304800" y="4159116"/>
            <a:ext cx="8899100" cy="23867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1">
            <a:extLst>
              <a:ext uri="{FF2B5EF4-FFF2-40B4-BE49-F238E27FC236}">
                <a16:creationId xmlns:a16="http://schemas.microsoft.com/office/drawing/2014/main" id="{AC6E8A01-1018-4AFE-A229-B735D9B018CB}"/>
              </a:ext>
            </a:extLst>
          </p:cNvPr>
          <p:cNvSpPr/>
          <p:nvPr userDrawn="1"/>
        </p:nvSpPr>
        <p:spPr>
          <a:xfrm>
            <a:off x="9526469" y="4159116"/>
            <a:ext cx="2351843" cy="238674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534C59-34ED-4253-B5D0-0B6A3FABBF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817" y="4399360"/>
            <a:ext cx="8266176" cy="701731"/>
          </a:xfrm>
          <a:prstGeom prst="rect">
            <a:avLst/>
          </a:prstGeo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DECK’S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5C329-DC2F-488E-861C-64EAB89C83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2817" y="5332289"/>
            <a:ext cx="8266176" cy="106984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Your Deck’s sub-title goes here. Just make sure it doesn’t exceed two lines! </a:t>
            </a: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8D02A121-D882-4AD6-99A0-F9BE7CC3A6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737" y="4377635"/>
            <a:ext cx="1909307" cy="190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31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cial Media - Pictures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6034"/>
            <a:ext cx="11582400" cy="7017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What data shows, (by x demographic), Rhode Island (DATE)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1A59FBD-C82A-4C52-8A4C-A71F70141D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2057400"/>
            <a:ext cx="3657600" cy="3493008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CB7EC3FD-1533-4AF8-AA1D-4C511B0A3A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0248" y="2063887"/>
            <a:ext cx="3657600" cy="3493008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AE7A9FB1-400D-4CAA-99DF-4675C39772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29600" y="2063887"/>
            <a:ext cx="3657600" cy="3493008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BC2F79-BBB1-43F5-9FDC-F837AA20F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574" y="6220089"/>
            <a:ext cx="9036015" cy="547688"/>
          </a:xfrm>
        </p:spPr>
        <p:txBody>
          <a:bodyPr/>
          <a:lstStyle>
            <a:lvl1pPr>
              <a:defRPr sz="800" i="1">
                <a:solidFill>
                  <a:schemeClr val="bg1"/>
                </a:solidFill>
              </a:defRPr>
            </a:lvl1pPr>
          </a:lstStyle>
          <a:p>
            <a:pPr>
              <a:buClr>
                <a:schemeClr val="accent1"/>
              </a:buClr>
              <a:buFont typeface="Arial" panose="020B0604020202020204" pitchFamily="34" charset="0"/>
              <a:buNone/>
              <a:defRPr/>
            </a:pPr>
            <a:r>
              <a:rPr lang="en-US"/>
              <a:t> </a:t>
            </a:r>
            <a:r>
              <a:rPr lang="en-US" sz="1200"/>
              <a:t>Notes: How data was processed. Franklin Gothic 12 PT Font Italic</a:t>
            </a:r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3343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AFA37361-44B5-4488-B109-A62840EACE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304805"/>
            <a:ext cx="3657600" cy="2621588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EFDC6C9-DABB-483B-B96D-97224B50B3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9600" y="304805"/>
            <a:ext cx="3657600" cy="2621588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5B292F9-7FD3-4226-9CB6-937617C853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" y="2153266"/>
            <a:ext cx="3467100" cy="366841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E0C94A59-C24A-40AC-B2F1-ED06DB4CD7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67200" y="3200091"/>
            <a:ext cx="7620000" cy="2621588"/>
          </a:xfrm>
          <a:solidFill>
            <a:schemeClr val="bg2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D21CA02-AC55-4DCD-98E6-9803C3AEFD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298493"/>
            <a:ext cx="3467100" cy="1631428"/>
          </a:xfrm>
        </p:spPr>
        <p:txBody>
          <a:bodyPr/>
          <a:lstStyle>
            <a:lvl1pPr marL="0" indent="0">
              <a:buNone/>
              <a:defRPr sz="4000" baseline="0">
                <a:solidFill>
                  <a:srgbClr val="0070C0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SLIDE’S HEADING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A9866C-F66D-405E-5543-6094BBAAB752}"/>
              </a:ext>
            </a:extLst>
          </p:cNvPr>
          <p:cNvSpPr/>
          <p:nvPr userDrawn="1"/>
        </p:nvSpPr>
        <p:spPr>
          <a:xfrm>
            <a:off x="304800" y="956440"/>
            <a:ext cx="956441" cy="79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3714ACF-3F86-4C41-B251-7FA342342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574" y="6220089"/>
            <a:ext cx="9036015" cy="547688"/>
          </a:xfrm>
        </p:spPr>
        <p:txBody>
          <a:bodyPr/>
          <a:lstStyle>
            <a:lvl1pPr>
              <a:defRPr sz="800" i="1">
                <a:solidFill>
                  <a:schemeClr val="bg1"/>
                </a:solidFill>
              </a:defRPr>
            </a:lvl1pPr>
          </a:lstStyle>
          <a:p>
            <a:pPr>
              <a:buClr>
                <a:schemeClr val="accent1"/>
              </a:buClr>
              <a:buFont typeface="Arial" panose="020B0604020202020204" pitchFamily="34" charset="0"/>
              <a:buNone/>
              <a:defRPr/>
            </a:pPr>
            <a:r>
              <a:rPr lang="en-US"/>
              <a:t> </a:t>
            </a:r>
            <a:r>
              <a:rPr lang="en-US" sz="1200"/>
              <a:t>Notes: How data was processed. Franklin Gothic 12 PT Font Italic</a:t>
            </a:r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084283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cial Media - Pictures and Da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3904E1-B2F5-E6D4-EFEC-A8C2FE21CA0E}"/>
              </a:ext>
            </a:extLst>
          </p:cNvPr>
          <p:cNvSpPr/>
          <p:nvPr userDrawn="1"/>
        </p:nvSpPr>
        <p:spPr>
          <a:xfrm>
            <a:off x="313944" y="902677"/>
            <a:ext cx="1045933" cy="154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288" y="401922"/>
            <a:ext cx="5438101" cy="175201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/>
              <a:t>Your Slide’s Title Franklin Gothic Demi Cond, 40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1A59FBD-C82A-4C52-8A4C-A71F70141D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37376" y="301752"/>
            <a:ext cx="2569464" cy="2606040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CB7EC3FD-1533-4AF8-AA1D-4C511B0A3A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308592" y="301752"/>
            <a:ext cx="2569464" cy="2606040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AE7A9FB1-400D-4CAA-99DF-4675C39772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37376" y="3218688"/>
            <a:ext cx="2569464" cy="2606040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EC9A474B-0150-45E2-BAAE-F9C6BF0B608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308592" y="3218688"/>
            <a:ext cx="2569464" cy="2606040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764338B-ED9F-4C4B-9435-D2C56DD8B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574" y="6220089"/>
            <a:ext cx="9036015" cy="547688"/>
          </a:xfrm>
        </p:spPr>
        <p:txBody>
          <a:bodyPr/>
          <a:lstStyle>
            <a:lvl1pPr>
              <a:defRPr sz="800" i="1">
                <a:solidFill>
                  <a:schemeClr val="bg1"/>
                </a:solidFill>
              </a:defRPr>
            </a:lvl1pPr>
          </a:lstStyle>
          <a:p>
            <a:pPr>
              <a:buClr>
                <a:schemeClr val="accent1"/>
              </a:buClr>
              <a:buFont typeface="Arial" panose="020B0604020202020204" pitchFamily="34" charset="0"/>
              <a:buNone/>
              <a:defRPr/>
            </a:pPr>
            <a:r>
              <a:rPr lang="en-US"/>
              <a:t> </a:t>
            </a:r>
            <a:r>
              <a:rPr lang="en-US" sz="1200"/>
              <a:t>Notes: How data was processed. Franklin Gothic 12 PT Font Italic</a:t>
            </a:r>
          </a:p>
          <a:p>
            <a:endParaRPr lang="en-US" sz="120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C1C860BD-9304-4251-8229-A7475E102A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8287" y="2153266"/>
            <a:ext cx="5438101" cy="3668414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8535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- Pictures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75484"/>
            <a:ext cx="11582400" cy="569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What data shows, (by x demographic), Rhode Island (DATE)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05840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1A59FBD-C82A-4C52-8A4C-A71F70141D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2057400"/>
            <a:ext cx="2584498" cy="2584498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CB7EC3FD-1533-4AF8-AA1D-4C511B0A3A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97614" y="2063887"/>
            <a:ext cx="2584498" cy="2584498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AE7A9FB1-400D-4CAA-99DF-4675C39772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96915" y="2063887"/>
            <a:ext cx="2584498" cy="2584498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EC9A474B-0150-45E2-BAAE-F9C6BF0B608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96216" y="2063887"/>
            <a:ext cx="2584498" cy="2584498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899EDB-AFBB-57E6-93C2-0EC333C6B1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040" y="5342955"/>
            <a:ext cx="9601200" cy="365125"/>
          </a:xfrm>
        </p:spPr>
        <p:txBody>
          <a:bodyPr/>
          <a:lstStyle>
            <a:lvl1pPr marL="0" indent="0">
              <a:buNone/>
              <a:defRPr sz="1100" i="1">
                <a:solidFill>
                  <a:srgbClr val="1E497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Data Source: Name of Source, RIDOH, Date Data was pulled in Franklin Gothic No smaller than 9 PT Font Italic </a:t>
            </a:r>
          </a:p>
          <a:p>
            <a:pPr lvl="0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276FD6C-3F60-49ED-8E89-E15541DBB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574" y="6220089"/>
            <a:ext cx="9036015" cy="547688"/>
          </a:xfrm>
        </p:spPr>
        <p:txBody>
          <a:bodyPr/>
          <a:lstStyle>
            <a:lvl1pPr>
              <a:defRPr sz="800" i="1">
                <a:solidFill>
                  <a:schemeClr val="bg1"/>
                </a:solidFill>
              </a:defRPr>
            </a:lvl1pPr>
          </a:lstStyle>
          <a:p>
            <a:pPr>
              <a:buClr>
                <a:schemeClr val="accent1"/>
              </a:buClr>
              <a:buFont typeface="Arial" panose="020B0604020202020204" pitchFamily="34" charset="0"/>
              <a:buNone/>
              <a:defRPr/>
            </a:pPr>
            <a:r>
              <a:rPr lang="en-US"/>
              <a:t> </a:t>
            </a:r>
            <a:r>
              <a:rPr lang="en-US" sz="1200"/>
              <a:t>Notes: How data was processed. Franklin Gothic 12 PT Font Italic</a:t>
            </a:r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58211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574" y="6220089"/>
            <a:ext cx="9036015" cy="547688"/>
          </a:xfrm>
        </p:spPr>
        <p:txBody>
          <a:bodyPr/>
          <a:lstStyle>
            <a:lvl1pPr>
              <a:defRPr sz="800" i="1">
                <a:solidFill>
                  <a:schemeClr val="bg1"/>
                </a:solidFill>
              </a:defRPr>
            </a:lvl1pPr>
          </a:lstStyle>
          <a:p>
            <a:pPr>
              <a:buClr>
                <a:schemeClr val="accent1"/>
              </a:buClr>
              <a:buFont typeface="Arial" panose="020B0604020202020204" pitchFamily="34" charset="0"/>
              <a:buNone/>
              <a:defRPr/>
            </a:pPr>
            <a:r>
              <a:rPr lang="en-US"/>
              <a:t> </a:t>
            </a:r>
            <a:r>
              <a:rPr lang="en-US" sz="1200"/>
              <a:t>Notes: How data was processed. Franklin Gothic 12 PT Font Italic</a:t>
            </a:r>
          </a:p>
          <a:p>
            <a:endParaRPr lang="en-US" sz="12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5575" y="2178664"/>
            <a:ext cx="1505452" cy="15071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91F6218F-0AE1-41B7-9A6D-FDFFDD043C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7375" y="2178664"/>
            <a:ext cx="1505451" cy="15071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EA6055BE-5FA2-4458-AB6F-50BE18BBC4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29175" y="2178664"/>
            <a:ext cx="1505451" cy="15071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12FF07AC-7092-489B-94B3-A93B15520D7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00975" y="2178664"/>
            <a:ext cx="1505451" cy="15071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7A0688-404D-7180-0C29-63340867C8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What data shows, (by x demographic), Rhode Island (DATE)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5D38B39-5300-4DED-8857-B5BCB76BACD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040" y="5342955"/>
            <a:ext cx="9601200" cy="365125"/>
          </a:xfrm>
        </p:spPr>
        <p:txBody>
          <a:bodyPr/>
          <a:lstStyle>
            <a:lvl1pPr marL="0" indent="0">
              <a:buNone/>
              <a:defRPr sz="1100" i="1">
                <a:solidFill>
                  <a:srgbClr val="1E497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Data Source: Name of Source, RIDOH, Date Data was pulled in Franklin Gothic No smaller than 9 PT Font Italic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0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304799"/>
            <a:ext cx="5638800" cy="2590799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3E1A13-34E4-4FB7-BA52-BE2CBACDC9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304799"/>
            <a:ext cx="5638800" cy="2590799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E0F372CA-BA6E-4848-ACA8-D2B859CE96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0" y="3200400"/>
            <a:ext cx="5638800" cy="2590800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319E8062-8734-42E6-9356-0CE8EC4F54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8400" y="3200400"/>
            <a:ext cx="5638800" cy="2590800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943A8BA-E6D3-4D1C-86C4-8CCB41B88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574" y="6220089"/>
            <a:ext cx="9036015" cy="547688"/>
          </a:xfrm>
        </p:spPr>
        <p:txBody>
          <a:bodyPr/>
          <a:lstStyle>
            <a:lvl1pPr>
              <a:defRPr sz="800" i="1">
                <a:solidFill>
                  <a:schemeClr val="bg1"/>
                </a:solidFill>
              </a:defRPr>
            </a:lvl1pPr>
          </a:lstStyle>
          <a:p>
            <a:pPr>
              <a:buClr>
                <a:schemeClr val="accent1"/>
              </a:buClr>
              <a:buFont typeface="Arial" panose="020B0604020202020204" pitchFamily="34" charset="0"/>
              <a:buNone/>
              <a:defRPr/>
            </a:pPr>
            <a:r>
              <a:rPr lang="en-US"/>
              <a:t> </a:t>
            </a:r>
            <a:r>
              <a:rPr lang="en-US" sz="1200"/>
              <a:t>Notes: How data was processed. Franklin Gothic 12 PT Font Italic</a:t>
            </a:r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05919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am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9C621E84-0D3E-4509-8670-2C818793DE9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1" y="2062723"/>
            <a:ext cx="1700216" cy="17244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rtl="0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5F2A6837-2507-49A2-A969-C00FAB4F05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6369" y="2062723"/>
            <a:ext cx="1700216" cy="17244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882E9A17-3A2F-4138-B0F2-5E9A4D740C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47240" y="2062723"/>
            <a:ext cx="1700216" cy="17244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DEBB9A6D-504B-4A9A-824D-C3979E21280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70266" y="2062723"/>
            <a:ext cx="1700216" cy="17244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rtl="0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4DFDB56-31A9-4FC3-8A08-8D4BD9615C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4801" y="4104883"/>
            <a:ext cx="1700216" cy="17244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rtl="0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C919B0EA-506E-4FDE-806A-5CE901AA84C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26369" y="4104883"/>
            <a:ext cx="1700216" cy="17244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3E65EBC1-D059-477E-B010-766E9C5C139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7240" y="4104883"/>
            <a:ext cx="1700216" cy="17244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98CFAAAF-1BF0-4BCC-B35E-6E5C300E3E9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370266" y="4104883"/>
            <a:ext cx="1700216" cy="172441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rtl="0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AE738E2-1AD5-4BE0-A645-649A5757E9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79565" y="2057399"/>
            <a:ext cx="3507628" cy="3769327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5576FA9-FAE9-4C83-9E94-4E1C1FB86C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08164"/>
            <a:ext cx="11582400" cy="7017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What data shows, (by x demographic), Rhode Island (DATE)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47D52BE-8B1D-4EF7-946A-61833B80F6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E8C4FE71-456C-42D3-804D-511F55A4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574" y="6220089"/>
            <a:ext cx="9036015" cy="547688"/>
          </a:xfrm>
        </p:spPr>
        <p:txBody>
          <a:bodyPr/>
          <a:lstStyle>
            <a:lvl1pPr>
              <a:defRPr sz="800" i="1">
                <a:solidFill>
                  <a:schemeClr val="bg1"/>
                </a:solidFill>
              </a:defRPr>
            </a:lvl1pPr>
          </a:lstStyle>
          <a:p>
            <a:pPr>
              <a:buClr>
                <a:schemeClr val="accent1"/>
              </a:buClr>
              <a:buFont typeface="Arial" panose="020B0604020202020204" pitchFamily="34" charset="0"/>
              <a:buNone/>
              <a:defRPr/>
            </a:pPr>
            <a:r>
              <a:rPr lang="en-US"/>
              <a:t> </a:t>
            </a:r>
            <a:r>
              <a:rPr lang="en-US" sz="1200"/>
              <a:t>Notes: How data was processed. Franklin Gothic 12 PT Font Italic</a:t>
            </a:r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03688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FD4F58E7-6674-4D6D-B28B-4FB4B152A9D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801" y="3200400"/>
            <a:ext cx="3657600" cy="2590799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5E5F7BD-6E72-44E3-8CFF-CC5897C0F4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67201" y="3200400"/>
            <a:ext cx="3657600" cy="2590799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9C170412-F504-4CF0-9253-A4F4151FF0F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29600" y="3200400"/>
            <a:ext cx="3657600" cy="2590799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1" y="304799"/>
            <a:ext cx="3657600" cy="2590799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3E1A13-34E4-4FB7-BA52-BE2CBACDC9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67201" y="304799"/>
            <a:ext cx="3657600" cy="2590799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37B63177-0F26-4894-B6E8-CC20012E4DA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29600" y="304799"/>
            <a:ext cx="3657600" cy="2590799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997479E-6170-4FB7-93FC-BF1844C8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574" y="6220089"/>
            <a:ext cx="9036015" cy="547688"/>
          </a:xfrm>
        </p:spPr>
        <p:txBody>
          <a:bodyPr/>
          <a:lstStyle>
            <a:lvl1pPr>
              <a:defRPr sz="800" i="1">
                <a:solidFill>
                  <a:schemeClr val="bg1"/>
                </a:solidFill>
              </a:defRPr>
            </a:lvl1pPr>
          </a:lstStyle>
          <a:p>
            <a:pPr>
              <a:buClr>
                <a:schemeClr val="accent1"/>
              </a:buClr>
              <a:buFont typeface="Arial" panose="020B0604020202020204" pitchFamily="34" charset="0"/>
              <a:buNone/>
              <a:defRPr/>
            </a:pPr>
            <a:r>
              <a:rPr lang="en-US"/>
              <a:t> </a:t>
            </a:r>
            <a:r>
              <a:rPr lang="en-US" sz="1200"/>
              <a:t>Notes: How data was processed. Franklin Gothic 12 PT Font Italic</a:t>
            </a:r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112394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4340" y="2249648"/>
            <a:ext cx="3703320" cy="3375972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4C9342-EA70-F098-9144-9C5077B677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Your Slide’s Title (Franklin Gothic Demi Cond, 40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819211A-219D-49E9-BEBF-83CD3234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5574" y="6220089"/>
            <a:ext cx="9036015" cy="547688"/>
          </a:xfrm>
        </p:spPr>
        <p:txBody>
          <a:bodyPr/>
          <a:lstStyle>
            <a:lvl1pPr>
              <a:defRPr sz="800" i="1">
                <a:solidFill>
                  <a:schemeClr val="bg1"/>
                </a:solidFill>
              </a:defRPr>
            </a:lvl1pPr>
          </a:lstStyle>
          <a:p>
            <a:pPr>
              <a:buClr>
                <a:schemeClr val="accent1"/>
              </a:buClr>
              <a:buFont typeface="Arial" panose="020B0604020202020204" pitchFamily="34" charset="0"/>
              <a:buNone/>
              <a:defRPr/>
            </a:pPr>
            <a:r>
              <a:rPr lang="en-US"/>
              <a:t> </a:t>
            </a:r>
            <a:r>
              <a:rPr lang="en-US" sz="1200"/>
              <a:t>Notes: How data was processed. Franklin Gothic 12 PT Font Italic</a:t>
            </a:r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53718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525A0-8C4A-D62F-5F02-A8F2DCF47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CAF84D-AB1B-13D8-EDEC-1C9772F436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03D38-E902-1A6D-FC6F-C086746C7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58E62-2AC6-45EF-AD21-C87AA46B9E76}" type="datetimeFigureOut">
              <a:rPr lang="en-US" smtClean="0"/>
              <a:t>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72123-55CE-CF0D-0D0D-497CAEC07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EDE17-1A26-E879-593E-0C9D8A7E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946C8-40C9-4A52-8005-C0C5FC2E8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81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8">
            <a:extLst>
              <a:ext uri="{FF2B5EF4-FFF2-40B4-BE49-F238E27FC236}">
                <a16:creationId xmlns:a16="http://schemas.microsoft.com/office/drawing/2014/main" id="{88B42F85-A718-4224-9501-A2799D699649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rgbClr val="8FB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737D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A3A91D42-B4BA-413F-9A7B-7E479D231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3" y="607135"/>
            <a:ext cx="1311128" cy="13111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72194-C2E2-2634-E120-4B31BE742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1397" y="1594519"/>
            <a:ext cx="5074920" cy="1311128"/>
          </a:xfrm>
          <a:prstGeom prst="rect">
            <a:avLst/>
          </a:prstGeom>
        </p:spPr>
        <p:txBody>
          <a:bodyPr anchor="t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TRANSITION’S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45694-07E5-E145-0552-5A93FB3B1A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31702" y="3383669"/>
            <a:ext cx="6707574" cy="1311128"/>
          </a:xfr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And your transition’s sub-title can go here. Just make sure it doesn’t exceed two lines! </a:t>
            </a:r>
          </a:p>
        </p:txBody>
      </p:sp>
    </p:spTree>
    <p:extLst>
      <p:ext uri="{BB962C8B-B14F-4D97-AF65-F5344CB8AC3E}">
        <p14:creationId xmlns:p14="http://schemas.microsoft.com/office/powerpoint/2010/main" val="193760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1335" y="1068217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Your Insight or Strap line goes here in Franklin Gothic Book in Minimum 18 Font. Try not to exceed 2 lines.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A3415C-D4D1-40DF-AB43-2D88A58773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752" y="2085975"/>
            <a:ext cx="11582400" cy="37052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1284E29-6385-4D1F-8DAB-1E28FA99D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8753" y="6194384"/>
            <a:ext cx="7741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33F913D5-C673-403E-A060-719F5ED6A3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26747"/>
            <a:ext cx="11582398" cy="662282"/>
          </a:xfrm>
        </p:spPr>
        <p:txBody>
          <a:bodyPr/>
          <a:lstStyle/>
          <a:p>
            <a:r>
              <a:rPr lang="en-US"/>
              <a:t>Your Slide’s Title (Franklin Gothic Demi Cond, 40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8090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ullet Points with 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1335" y="1068217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Your Insight or Strap line goes here in Franklin Gothic Book in Minimum 18 Font. Try not to exceed 2 lines.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A3415C-D4D1-40DF-AB43-2D88A58773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5975"/>
            <a:ext cx="5543550" cy="37052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A30C68-45E3-466C-92E1-DBE369D97B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0602" y="2085975"/>
            <a:ext cx="5546598" cy="37052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485026-D023-04D8-FBE5-C5045EED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Your Slide’s Title (Franklin Gothic Demi Cond, 40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E8CCB73-5FE8-4484-AB93-6B3233921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8753" y="6194384"/>
            <a:ext cx="7741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08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Content Placeholder –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1752" y="2015837"/>
            <a:ext cx="10478814" cy="348027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 b="0"/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29184"/>
            <a:ext cx="11582400" cy="6552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What data shows, (by x demographic), Rhode Island (DATE)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3680" y="1093290"/>
            <a:ext cx="11582400" cy="77955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Your Insight or Strap line goes here in Franklin Gothic Book in Minimum 18 Font. Try not to exceed 2 lines.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1B8D66-DA3B-C5AE-C6FB-D03D16EFF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040" y="6140354"/>
            <a:ext cx="9934367" cy="338328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Notes: How data was processed. Franklin Gothic 12 PT Font Italic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4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32AFFA2-B971-431A-EA57-3ECF9E5393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9004" y="5638250"/>
            <a:ext cx="9934366" cy="359962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Data Source: Name of Source, RIDOH, Date Data was pulled in Franklin Gothic No smaller than 9 PT Font Italic.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89F698-792A-43BF-FC40-EB535D72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2070" y="6183146"/>
            <a:ext cx="586986" cy="33832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fld id="{F477D24C-55BC-4150-BC77-7526DE4131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id="{997F956B-7963-40A1-9BDE-4A8FBAF4EF23}"/>
              </a:ext>
            </a:extLst>
          </p:cNvPr>
          <p:cNvSpPr/>
          <p:nvPr userDrawn="1"/>
        </p:nvSpPr>
        <p:spPr>
          <a:xfrm>
            <a:off x="0" y="6705878"/>
            <a:ext cx="10478814" cy="152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1">
            <a:extLst>
              <a:ext uri="{FF2B5EF4-FFF2-40B4-BE49-F238E27FC236}">
                <a16:creationId xmlns:a16="http://schemas.microsoft.com/office/drawing/2014/main" id="{9F819E47-2A64-4DA3-A461-514D2BD044FA}"/>
              </a:ext>
            </a:extLst>
          </p:cNvPr>
          <p:cNvSpPr/>
          <p:nvPr userDrawn="1"/>
        </p:nvSpPr>
        <p:spPr>
          <a:xfrm>
            <a:off x="10783613" y="6705878"/>
            <a:ext cx="1408387" cy="1521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05EEEA9-5AB8-4F9D-BE5B-465D482BE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95" y="5817499"/>
            <a:ext cx="774065" cy="7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1351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ntent Placeholder – with strap and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1752" y="2020824"/>
            <a:ext cx="9331083" cy="341929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Make the background of the graph/table  #656565.</a:t>
            </a:r>
          </a:p>
          <a:p>
            <a:pPr lvl="0"/>
            <a:r>
              <a:rPr lang="en-US"/>
              <a:t>Click on the icons below to bring in a table, chart, smart art graphic, picture, web element, or video!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29184"/>
            <a:ext cx="11582400" cy="655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What data shows, (by x demographic), Rhode Island (DATE)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3680" y="1093289"/>
            <a:ext cx="11582400" cy="79037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Your Insight or Strap line goes here in Franklin Gothic Book Minimum 18 Font. Try not to exceed 2 lines.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1B8D66-DA3B-C5AE-C6FB-D03D16EFF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040" y="6134377"/>
            <a:ext cx="9934367" cy="381756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Notes: How data was processed. Franklin Gothic 12 PT Font Italic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4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89F698-792A-43BF-FC40-EB535D72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2070" y="6183146"/>
            <a:ext cx="586986" cy="33832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fld id="{F477D24C-55BC-4150-BC77-7526DE4131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1BF13-09DA-90C9-C03E-DA919976C3C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02432" y="2213672"/>
            <a:ext cx="1991772" cy="1774668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Key: Define acronyms or terms here. This can be moved to where it makes sense on the slide: side, bottom, </a:t>
            </a:r>
            <a:r>
              <a:rPr lang="en-US" err="1"/>
              <a:t>etc</a:t>
            </a:r>
            <a:r>
              <a:rPr lang="en-US"/>
              <a:t> in Minimum 18 PT Font </a:t>
            </a:r>
          </a:p>
        </p:txBody>
      </p:sp>
      <p:sp>
        <p:nvSpPr>
          <p:cNvPr id="14" name="Прямоугольник 2">
            <a:extLst>
              <a:ext uri="{FF2B5EF4-FFF2-40B4-BE49-F238E27FC236}">
                <a16:creationId xmlns:a16="http://schemas.microsoft.com/office/drawing/2014/main" id="{A93168D3-AABB-4C86-BBDB-0359132D75EB}"/>
              </a:ext>
            </a:extLst>
          </p:cNvPr>
          <p:cNvSpPr/>
          <p:nvPr userDrawn="1"/>
        </p:nvSpPr>
        <p:spPr>
          <a:xfrm>
            <a:off x="0" y="6705878"/>
            <a:ext cx="10478814" cy="152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1">
            <a:extLst>
              <a:ext uri="{FF2B5EF4-FFF2-40B4-BE49-F238E27FC236}">
                <a16:creationId xmlns:a16="http://schemas.microsoft.com/office/drawing/2014/main" id="{5FCAE55A-D580-48D7-83AB-6EEB91E649AF}"/>
              </a:ext>
            </a:extLst>
          </p:cNvPr>
          <p:cNvSpPr/>
          <p:nvPr userDrawn="1"/>
        </p:nvSpPr>
        <p:spPr>
          <a:xfrm>
            <a:off x="10783613" y="6705878"/>
            <a:ext cx="1408387" cy="1521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882C8B-2656-4A3C-9EFE-D61E84235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95" y="5817499"/>
            <a:ext cx="774065" cy="774065"/>
          </a:xfrm>
          <a:prstGeom prst="rect">
            <a:avLst/>
          </a:prstGeom>
        </p:spPr>
      </p:pic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16EA4A2A-2228-4343-BEFA-45A889D46C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9004" y="5638250"/>
            <a:ext cx="9934366" cy="359962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Data Source: Name of Source, RIDOH, Date Data was pulled in Franklin Gothic No smaller than 9 PT Font Italic. </a:t>
            </a:r>
          </a:p>
        </p:txBody>
      </p:sp>
    </p:spTree>
    <p:extLst>
      <p:ext uri="{BB962C8B-B14F-4D97-AF65-F5344CB8AC3E}">
        <p14:creationId xmlns:p14="http://schemas.microsoft.com/office/powerpoint/2010/main" val="290430728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ntent Placeholder_ Without 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1751" y="1332146"/>
            <a:ext cx="10930821" cy="4168944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Make the background of the graph/table  #656565.</a:t>
            </a:r>
          </a:p>
          <a:p>
            <a:pPr lvl="0"/>
            <a:r>
              <a:rPr lang="en-US"/>
              <a:t>Click on the icons below to bring in a table, chart, smart art graphic, picture, web element, or video!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329184"/>
            <a:ext cx="11582400" cy="6552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What data shows, (by x demographic), Rhode Island (DATE)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1B8D66-DA3B-C5AE-C6FB-D03D16EFF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9456" y="6134377"/>
            <a:ext cx="9934367" cy="45117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Notes: How data was processed. Franklin Gothic 12 PT Font Italic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4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B89F698-792A-43BF-FC40-EB535D72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2070" y="6183146"/>
            <a:ext cx="586986" cy="33832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fld id="{F477D24C-55BC-4150-BC77-7526DE4131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C3F4338C-0595-4EBD-9E45-D16738714F7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9004" y="5638250"/>
            <a:ext cx="9934366" cy="359962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Data Source: Name of Source, RIDOH, Date Data was pulled in Franklin Gothic No smaller than 9 PT Font Italic. </a:t>
            </a:r>
          </a:p>
        </p:txBody>
      </p:sp>
      <p:sp>
        <p:nvSpPr>
          <p:cNvPr id="15" name="Прямоугольник 2">
            <a:extLst>
              <a:ext uri="{FF2B5EF4-FFF2-40B4-BE49-F238E27FC236}">
                <a16:creationId xmlns:a16="http://schemas.microsoft.com/office/drawing/2014/main" id="{5A43FDDA-EABC-4848-AA99-75573E040249}"/>
              </a:ext>
            </a:extLst>
          </p:cNvPr>
          <p:cNvSpPr/>
          <p:nvPr userDrawn="1"/>
        </p:nvSpPr>
        <p:spPr>
          <a:xfrm>
            <a:off x="0" y="6705878"/>
            <a:ext cx="10478814" cy="15212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 11">
            <a:extLst>
              <a:ext uri="{FF2B5EF4-FFF2-40B4-BE49-F238E27FC236}">
                <a16:creationId xmlns:a16="http://schemas.microsoft.com/office/drawing/2014/main" id="{62541104-3BA2-4833-A763-4809E7DE7DD6}"/>
              </a:ext>
            </a:extLst>
          </p:cNvPr>
          <p:cNvSpPr/>
          <p:nvPr userDrawn="1"/>
        </p:nvSpPr>
        <p:spPr>
          <a:xfrm>
            <a:off x="10783613" y="6705878"/>
            <a:ext cx="1408387" cy="15212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FCA641CC-0E33-4C93-8740-B898CE546C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895" y="5817499"/>
            <a:ext cx="774065" cy="7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614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 Bullet Right _Single Content Placeho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370E41-9DBE-126F-3EFB-E65AF4C7A340}"/>
              </a:ext>
            </a:extLst>
          </p:cNvPr>
          <p:cNvSpPr/>
          <p:nvPr userDrawn="1"/>
        </p:nvSpPr>
        <p:spPr>
          <a:xfrm>
            <a:off x="0" y="0"/>
            <a:ext cx="5648089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159" y="792481"/>
            <a:ext cx="4986176" cy="695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Slide’s Title (Franklin Gothic Demi Cond, 40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159" y="3290398"/>
            <a:ext cx="4734998" cy="60996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Your Insight Goes Here in Franklin Gothic Book Minimum 18 </a:t>
            </a:r>
            <a:r>
              <a:rPr lang="en-US" err="1"/>
              <a:t>pt</a:t>
            </a:r>
            <a:r>
              <a:rPr lang="en-US"/>
              <a:t> Font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C1B8D66-DA3B-C5AE-C6FB-D03D16EFFF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6000" y="5943600"/>
            <a:ext cx="5648089" cy="734085"/>
          </a:xfrm>
        </p:spPr>
        <p:txBody>
          <a:bodyPr/>
          <a:lstStyle>
            <a:lvl1pPr marL="0" indent="0" algn="l">
              <a:buNone/>
              <a:defRPr sz="1200" i="1">
                <a:solidFill>
                  <a:schemeClr val="tx1"/>
                </a:solidFill>
              </a:defRPr>
            </a:lvl1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Notes: How data was processed. Franklin Gothic 12 PT Font Italic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4"/>
            <a:endParaRPr lang="en-US"/>
          </a:p>
        </p:txBody>
      </p:sp>
      <p:sp>
        <p:nvSpPr>
          <p:cNvPr id="3" name="Content Placeholder 9">
            <a:extLst>
              <a:ext uri="{FF2B5EF4-FFF2-40B4-BE49-F238E27FC236}">
                <a16:creationId xmlns:a16="http://schemas.microsoft.com/office/drawing/2014/main" id="{B0BB42FC-5BCB-A786-B55C-5A17859176D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67248" y="496967"/>
            <a:ext cx="5676841" cy="4998059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 algn="ctr"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Title: What data shows, (by xx demographic),  Rhode Island, (time period) in Franklin Gothic, minimum 14 PT Font. . Make the background of the graph/table  #656565.</a:t>
            </a:r>
          </a:p>
          <a:p>
            <a:pPr lvl="0"/>
            <a:r>
              <a:rPr lang="en-US"/>
              <a:t>Click on the icons below to bring in a table, chart, smart art graphic, picture, web element, or video!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32AFFA2-B971-431A-EA57-3ECF9E5393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75878" y="5175849"/>
            <a:ext cx="5676841" cy="297134"/>
          </a:xfrm>
        </p:spPr>
        <p:txBody>
          <a:bodyPr/>
          <a:lstStyle>
            <a:lvl1pPr marL="0" indent="0">
              <a:buNone/>
              <a:defRPr sz="9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Data Source: Name of Source, RIDOH, Date Data was pulled in Franklin Gothic No smaller than 9 PT Font </a:t>
            </a:r>
            <a:r>
              <a:rPr lang="en-US" sz="1000" i="1">
                <a:solidFill>
                  <a:srgbClr val="1E497F"/>
                </a:solidFill>
              </a:rPr>
              <a:t>Italic</a:t>
            </a:r>
            <a:r>
              <a:rPr lang="en-US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548702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2">
            <a:extLst>
              <a:ext uri="{FF2B5EF4-FFF2-40B4-BE49-F238E27FC236}">
                <a16:creationId xmlns:a16="http://schemas.microsoft.com/office/drawing/2014/main" id="{357B6D5B-D0DC-46AC-98C6-837F70CF7F75}"/>
              </a:ext>
            </a:extLst>
          </p:cNvPr>
          <p:cNvSpPr/>
          <p:nvPr userDrawn="1"/>
        </p:nvSpPr>
        <p:spPr>
          <a:xfrm>
            <a:off x="0" y="5917324"/>
            <a:ext cx="10478814" cy="9406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11">
            <a:extLst>
              <a:ext uri="{FF2B5EF4-FFF2-40B4-BE49-F238E27FC236}">
                <a16:creationId xmlns:a16="http://schemas.microsoft.com/office/drawing/2014/main" id="{6E8F56A7-9F0C-4C14-9BEE-FD289F611C2C}"/>
              </a:ext>
            </a:extLst>
          </p:cNvPr>
          <p:cNvSpPr/>
          <p:nvPr userDrawn="1"/>
        </p:nvSpPr>
        <p:spPr>
          <a:xfrm>
            <a:off x="10783613" y="5917324"/>
            <a:ext cx="1408387" cy="94067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C98E-7479-4F84-A93B-DC74ECFC0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2085975"/>
            <a:ext cx="11582399" cy="3705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BCE5C-2F54-4920-9F7A-D0ABAFE3C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8753" y="6194384"/>
            <a:ext cx="7741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3FB9DD6-5B96-5BA6-382C-66908A9A8F19}"/>
              </a:ext>
            </a:extLst>
          </p:cNvPr>
          <p:cNvSpPr txBox="1">
            <a:spLocks/>
          </p:cNvSpPr>
          <p:nvPr userDrawn="1"/>
        </p:nvSpPr>
        <p:spPr>
          <a:xfrm>
            <a:off x="304799" y="6189427"/>
            <a:ext cx="568034" cy="3383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1E497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477D24C-55BC-4150-BC77-7526DE4131D6}" type="slidenum">
              <a:rPr lang="en-US" smtClean="0">
                <a:solidFill>
                  <a:schemeClr val="bg1"/>
                </a:solidFill>
              </a:rPr>
              <a:pPr algn="ctr"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8340F08F-FB82-01A8-DE71-FA43BD147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6747"/>
            <a:ext cx="11582398" cy="662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Your Slide’s Title (Franklin Gothic Demi Cond, 40 </a:t>
            </a:r>
            <a:r>
              <a:rPr lang="en-US" err="1"/>
              <a:t>pt</a:t>
            </a:r>
            <a:r>
              <a:rPr lang="en-US"/>
              <a:t>)</a:t>
            </a:r>
          </a:p>
        </p:txBody>
      </p:sp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0D654263-23C8-40B8-827E-E6EFD37AC7AB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166" y="6001409"/>
            <a:ext cx="791032" cy="7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5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62" r:id="rId3"/>
    <p:sldLayoutId id="2147483663" r:id="rId4"/>
    <p:sldLayoutId id="2147483664" r:id="rId5"/>
    <p:sldLayoutId id="2147483849" r:id="rId6"/>
    <p:sldLayoutId id="2147483762" r:id="rId7"/>
    <p:sldLayoutId id="2147483855" r:id="rId8"/>
    <p:sldLayoutId id="2147483779" r:id="rId9"/>
    <p:sldLayoutId id="2147483866" r:id="rId10"/>
    <p:sldLayoutId id="2147483675" r:id="rId11"/>
    <p:sldLayoutId id="2147483858" r:id="rId12"/>
    <p:sldLayoutId id="2147483778" r:id="rId13"/>
    <p:sldLayoutId id="2147483671" r:id="rId14"/>
    <p:sldLayoutId id="2147483777" r:id="rId15"/>
    <p:sldLayoutId id="2147483867" r:id="rId16"/>
    <p:sldLayoutId id="2147483861" r:id="rId17"/>
    <p:sldLayoutId id="2147483865" r:id="rId18"/>
    <p:sldLayoutId id="2147483859" r:id="rId19"/>
    <p:sldLayoutId id="2147483844" r:id="rId20"/>
    <p:sldLayoutId id="2147483783" r:id="rId21"/>
    <p:sldLayoutId id="2147483846" r:id="rId22"/>
    <p:sldLayoutId id="2147483703" r:id="rId23"/>
    <p:sldLayoutId id="2147483678" r:id="rId24"/>
    <p:sldLayoutId id="2147483680" r:id="rId25"/>
    <p:sldLayoutId id="2147483840" r:id="rId26"/>
    <p:sldLayoutId id="2147483695" r:id="rId27"/>
    <p:sldLayoutId id="2147483683" r:id="rId28"/>
    <p:sldLayoutId id="2147483868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 userDrawn="1">
          <p15:clr>
            <a:srgbClr val="F26B43"/>
          </p15:clr>
        </p15:guide>
        <p15:guide id="2" pos="7488" userDrawn="1">
          <p15:clr>
            <a:srgbClr val="F26B43"/>
          </p15:clr>
        </p15:guide>
        <p15:guide id="3" orient="horz" pos="4128" userDrawn="1">
          <p15:clr>
            <a:srgbClr val="F26B43"/>
          </p15:clr>
        </p15:guide>
        <p15:guide id="4" orient="horz" pos="1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ms.gov/files/document/zcodes-infographic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icd10data.com/ICD10CM/Codes/Z00-Z99/Z55-Z65/Z59-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dDewGoYzl9m7chxjNBPMyHd0VgYsa3Ea48jdgjkaaSlTaaPQ/viewfor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cdc.gov/diabetes/communication-resources/diabetes-heart-disease-chronic-kidney.html" TargetMode="External"/><Relationship Id="rId5" Type="http://schemas.openxmlformats.org/officeDocument/2006/relationships/hyperlink" Target="https://www.cdc.gov/diabetes/diabetes-complications/diabetes-and-your-heart.html" TargetMode="Externa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ripin.org/chn/" TargetMode="Externa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8.png"/><Relationship Id="rId5" Type="http://schemas.openxmlformats.org/officeDocument/2006/relationships/hyperlink" Target="https://aspe.hhs.gov/sites/default/files/documents/5b8cba1351a99e904589f67648c5832f/health-social-care-coordination.pdf" TargetMode="External"/><Relationship Id="rId4" Type="http://schemas.openxmlformats.org/officeDocument/2006/relationships/hyperlink" Target="https://coveragetoolkit.org/umbrella-hub-arrangements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ri.gov/diabetes/services/ready-health-diabetes-prevention-program?language=e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38410-BFF4-4504-B1D7-7F6C1660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9105" y="1512588"/>
            <a:ext cx="7673789" cy="2567042"/>
          </a:xfrm>
        </p:spPr>
        <p:txBody>
          <a:bodyPr>
            <a:normAutofit/>
          </a:bodyPr>
          <a:lstStyle/>
          <a:p>
            <a:r>
              <a:rPr lang="en-US"/>
              <a:t>Rhode Island Cardiovascular Disease Learning Collaborative </a:t>
            </a:r>
            <a:br>
              <a:rPr lang="en-US"/>
            </a:br>
            <a:br>
              <a:rPr lang="en-US"/>
            </a:br>
            <a:r>
              <a:rPr lang="en-US"/>
              <a:t>Best Practice Sharing Meeting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401E4A-B557-13A8-336A-104954F5C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9105" y="4492900"/>
            <a:ext cx="7673789" cy="1311128"/>
          </a:xfrm>
        </p:spPr>
        <p:txBody>
          <a:bodyPr/>
          <a:lstStyle/>
          <a:p>
            <a:r>
              <a:rPr lang="en-US"/>
              <a:t>Please put your name and organization in the chat</a:t>
            </a:r>
          </a:p>
          <a:p>
            <a:r>
              <a:rPr lang="en-US"/>
              <a:t>January 29, 2025</a:t>
            </a:r>
          </a:p>
        </p:txBody>
      </p:sp>
    </p:spTree>
    <p:extLst>
      <p:ext uri="{BB962C8B-B14F-4D97-AF65-F5344CB8AC3E}">
        <p14:creationId xmlns:p14="http://schemas.microsoft.com/office/powerpoint/2010/main" val="265259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365BE3-010D-7E0B-C3C4-2628F6ED3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4619335"/>
            <a:ext cx="5240741" cy="1553296"/>
          </a:xfrm>
        </p:spPr>
        <p:txBody>
          <a:bodyPr>
            <a:normAutofit/>
          </a:bodyPr>
          <a:lstStyle/>
          <a:p>
            <a:r>
              <a:rPr lang="en-US"/>
              <a:t>Adrian Bishop</a:t>
            </a:r>
            <a:br>
              <a:rPr lang="en-US"/>
            </a:br>
            <a:r>
              <a:rPr lang="en-US"/>
              <a:t>EHR Consultant</a:t>
            </a:r>
          </a:p>
        </p:txBody>
      </p:sp>
      <p:pic>
        <p:nvPicPr>
          <p:cNvPr id="1026" name="Picture 2" descr="AHP: Advocates for Human Potential Career">
            <a:extLst>
              <a:ext uri="{FF2B5EF4-FFF2-40B4-BE49-F238E27FC236}">
                <a16:creationId xmlns:a16="http://schemas.microsoft.com/office/drawing/2014/main" id="{E9A7E849-F116-1261-699F-1C7E68E0E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343" y="944245"/>
            <a:ext cx="4321313" cy="248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996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D2C856-AED8-D661-E999-70581877A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 Codes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E02F9-7136-DEEC-11DE-C20D0A1D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4382E-5076-1E21-975A-1FB8D70A7D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865" y="867852"/>
            <a:ext cx="9925050" cy="56536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234140-41E1-E172-8BD7-9B31ADA4F833}"/>
              </a:ext>
            </a:extLst>
          </p:cNvPr>
          <p:cNvSpPr txBox="1"/>
          <p:nvPr/>
        </p:nvSpPr>
        <p:spPr>
          <a:xfrm>
            <a:off x="627520" y="6472212"/>
            <a:ext cx="97345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hlinkClick r:id="rId3"/>
              </a:rPr>
              <a:t>https://www.cms.gov/files/document/zcodes-infographic.pdf</a:t>
            </a:r>
            <a:endParaRPr lang="en-US" sz="12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58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1952B-D708-0771-DD35-E60B9EE8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B6B8A3-6EBA-442C-52ED-766A42780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SDOH Z Codes Z55-Z65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D56C2-DA12-66A7-ECD8-38717A75308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2604" y="6438194"/>
            <a:ext cx="4602157" cy="317000"/>
          </a:xfrm>
        </p:spPr>
        <p:txBody>
          <a:bodyPr/>
          <a:lstStyle/>
          <a:p>
            <a:r>
              <a:rPr lang="en-US" sz="1000">
                <a:hlinkClick r:id="rId2"/>
              </a:rPr>
              <a:t>https://www.icd10data.com/ICD10CM/Codes/Z00-Z99/Z55-Z65/Z59-</a:t>
            </a:r>
            <a:endParaRPr lang="en-US" sz="1000"/>
          </a:p>
          <a:p>
            <a:endParaRPr lang="en-US" sz="1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ED692A-BEEB-3416-FE96-E1D9DFD70E21}"/>
              </a:ext>
            </a:extLst>
          </p:cNvPr>
          <p:cNvSpPr/>
          <p:nvPr/>
        </p:nvSpPr>
        <p:spPr>
          <a:xfrm>
            <a:off x="158908" y="951818"/>
            <a:ext cx="4048124" cy="49702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FF38BC-F996-7AC6-6850-CE10C3C400B5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322868" y="1049968"/>
            <a:ext cx="3720204" cy="475806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6177962-E83D-F6D8-0641-EA25C26B66AC}"/>
              </a:ext>
            </a:extLst>
          </p:cNvPr>
          <p:cNvSpPr/>
          <p:nvPr/>
        </p:nvSpPr>
        <p:spPr>
          <a:xfrm>
            <a:off x="5024762" y="1058054"/>
            <a:ext cx="6232124" cy="47577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D90CDA3-D2C6-5D0C-63E8-5723B4CBA0CD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4"/>
          <a:stretch>
            <a:fillRect/>
          </a:stretch>
        </p:blipFill>
        <p:spPr>
          <a:xfrm>
            <a:off x="5202479" y="1163739"/>
            <a:ext cx="3069742" cy="4530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9F5FBF-CB7E-BEAB-DA1D-7C7744981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9939" y="1268470"/>
            <a:ext cx="2600994" cy="4321054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D747E845-BC55-D894-B62F-2BB8BB68A06E}"/>
              </a:ext>
            </a:extLst>
          </p:cNvPr>
          <p:cNvSpPr/>
          <p:nvPr/>
        </p:nvSpPr>
        <p:spPr>
          <a:xfrm>
            <a:off x="680860" y="3371200"/>
            <a:ext cx="4163627" cy="827937"/>
          </a:xfrm>
          <a:prstGeom prst="rightArrow">
            <a:avLst/>
          </a:prstGeom>
          <a:noFill/>
          <a:ln w="28575">
            <a:solidFill>
              <a:srgbClr val="EB51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89081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9D6FBC57-3266-6821-19B5-482A55DD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 Code Mapping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A2EA9-848F-2746-4D75-47A08CD5CC3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183313"/>
            <a:ext cx="587375" cy="338137"/>
          </a:xfrm>
          <a:prstGeom prst="rect">
            <a:avLst/>
          </a:prstGeom>
        </p:spPr>
        <p:txBody>
          <a:bodyPr/>
          <a:lstStyle/>
          <a:p>
            <a:fld id="{F477D24C-55BC-4150-BC77-7526DE4131D6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35D78AE-5B02-5754-F595-5B7C9861F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166845"/>
              </p:ext>
            </p:extLst>
          </p:nvPr>
        </p:nvGraphicFramePr>
        <p:xfrm>
          <a:off x="304800" y="1207938"/>
          <a:ext cx="11582400" cy="4516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936">
                  <a:extLst>
                    <a:ext uri="{9D8B030D-6E8A-4147-A177-3AD203B41FA5}">
                      <a16:colId xmlns:a16="http://schemas.microsoft.com/office/drawing/2014/main" val="2672011334"/>
                    </a:ext>
                  </a:extLst>
                </a:gridCol>
                <a:gridCol w="1065320">
                  <a:extLst>
                    <a:ext uri="{9D8B030D-6E8A-4147-A177-3AD203B41FA5}">
                      <a16:colId xmlns:a16="http://schemas.microsoft.com/office/drawing/2014/main" val="2217810456"/>
                    </a:ext>
                  </a:extLst>
                </a:gridCol>
                <a:gridCol w="763480">
                  <a:extLst>
                    <a:ext uri="{9D8B030D-6E8A-4147-A177-3AD203B41FA5}">
                      <a16:colId xmlns:a16="http://schemas.microsoft.com/office/drawing/2014/main" val="3287917097"/>
                    </a:ext>
                  </a:extLst>
                </a:gridCol>
                <a:gridCol w="3098307">
                  <a:extLst>
                    <a:ext uri="{9D8B030D-6E8A-4147-A177-3AD203B41FA5}">
                      <a16:colId xmlns:a16="http://schemas.microsoft.com/office/drawing/2014/main" val="1429652387"/>
                    </a:ext>
                  </a:extLst>
                </a:gridCol>
                <a:gridCol w="5344357">
                  <a:extLst>
                    <a:ext uri="{9D8B030D-6E8A-4147-A177-3AD203B41FA5}">
                      <a16:colId xmlns:a16="http://schemas.microsoft.com/office/drawing/2014/main" val="161900212"/>
                    </a:ext>
                  </a:extLst>
                </a:gridCol>
              </a:tblGrid>
              <a:tr h="345654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Question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Z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SNOMED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870616"/>
                  </a:ext>
                </a:extLst>
              </a:tr>
              <a:tr h="2170303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Are you worried about losing your housing?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93033-9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Z59.1 Inadequate Housing</a:t>
                      </a:r>
                    </a:p>
                    <a:p>
                      <a:endParaRPr lang="en-US" sz="13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Z59.811 Housing instability, house, with risk of homelessness</a:t>
                      </a:r>
                    </a:p>
                    <a:p>
                      <a:endParaRPr lang="en-US" sz="13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30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Z59.812 Housing instability, housed, homelessness in the past 12 months</a:t>
                      </a:r>
                    </a:p>
                    <a:p>
                      <a:endParaRPr lang="en-US" sz="13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30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Z59.819 Housing instability, housed unspecified</a:t>
                      </a:r>
                    </a:p>
                    <a:p>
                      <a:endParaRPr lang="en-US" sz="13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30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Z59.89 Other problems related to housing and economic circumstances</a:t>
                      </a:r>
                    </a:p>
                    <a:p>
                      <a:endParaRPr lang="en-US" sz="130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en-US" sz="130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Z59.81 Housing instability, housed (new subcategory)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1148447008 - Assessment for housing insecurity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3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105531004 - Housing unsatisfactory (finding)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185957008 - Awaiting housing improvement (finding)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160729004 - Lives in sheltered housing (finding)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160751007 - Eviction from dwelling (finding)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5549007 - Living in temporary quarters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224211003 - Does not own home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406132007 - Living temporarily with relatives (finding)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161036002 - Housing adequate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1156191002 - Housing instability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1156195006 - Housing instability due to being behind on payments for place of residence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1156193004 - Housing instability due to frequent change in place of residence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1156192009 - Housing instability due to imminent risk of homelessness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1156196007 - Housing instability due to threat of eviction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1156194005 - Housing instability following recent homelessness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015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648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me Page - Wisewoman DMS">
            <a:extLst>
              <a:ext uri="{FF2B5EF4-FFF2-40B4-BE49-F238E27FC236}">
                <a16:creationId xmlns:a16="http://schemas.microsoft.com/office/drawing/2014/main" id="{623CED3E-CB91-18C8-3B1B-54293E049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972" y="202313"/>
            <a:ext cx="4256055" cy="376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C073FCF6-9572-78C1-9E4E-246D12364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017" y="4152900"/>
            <a:ext cx="8266176" cy="2311400"/>
          </a:xfrm>
        </p:spPr>
        <p:txBody>
          <a:bodyPr>
            <a:normAutofit/>
          </a:bodyPr>
          <a:lstStyle/>
          <a:p>
            <a:br>
              <a:rPr lang="en-US" sz="3600"/>
            </a:br>
            <a:r>
              <a:rPr lang="en-US" sz="4000"/>
              <a:t>Cindy Ariza</a:t>
            </a:r>
            <a:br>
              <a:rPr lang="en-US" sz="4000"/>
            </a:br>
            <a:r>
              <a:rPr lang="en-US" sz="4000"/>
              <a:t>RIDOH WISEWOMAN Program Manager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797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8BC44C-2888-D63C-AD5E-DE4E1362FF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/>
              <a:t>9  Social Determinants of Health Measures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CC676-2421-ABFF-A791-90581B8689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4423" y="2016368"/>
            <a:ext cx="4421643" cy="2571226"/>
          </a:xfrm>
        </p:spPr>
        <p:txBody>
          <a:bodyPr/>
          <a:lstStyle/>
          <a:p>
            <a:pPr lvl="1"/>
            <a:r>
              <a:rPr lang="en-US" sz="2000">
                <a:solidFill>
                  <a:srgbClr val="3D3D3D"/>
                </a:solidFill>
              </a:rPr>
              <a:t>Computer Use</a:t>
            </a:r>
          </a:p>
          <a:p>
            <a:pPr lvl="1"/>
            <a:r>
              <a:rPr lang="en-US" sz="2000">
                <a:solidFill>
                  <a:srgbClr val="3D3D3D"/>
                </a:solidFill>
              </a:rPr>
              <a:t>Internet Access</a:t>
            </a:r>
          </a:p>
          <a:p>
            <a:pPr lvl="1"/>
            <a:r>
              <a:rPr lang="en-US" sz="2000">
                <a:solidFill>
                  <a:srgbClr val="3D3D3D"/>
                </a:solidFill>
              </a:rPr>
              <a:t>Food insecurity </a:t>
            </a:r>
          </a:p>
          <a:p>
            <a:pPr lvl="1"/>
            <a:r>
              <a:rPr lang="en-US" sz="2000">
                <a:solidFill>
                  <a:srgbClr val="3D3D3D"/>
                </a:solidFill>
              </a:rPr>
              <a:t>Transportation Barriers</a:t>
            </a:r>
          </a:p>
          <a:p>
            <a:pPr lvl="1"/>
            <a:r>
              <a:rPr lang="en-US" sz="2000">
                <a:solidFill>
                  <a:srgbClr val="3D3D3D"/>
                </a:solidFill>
              </a:rPr>
              <a:t>Childcare</a:t>
            </a:r>
          </a:p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6A76B5-C764-C4CF-22C6-A56B0DC2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Rhode Island WISEWOMAN</a:t>
            </a:r>
          </a:p>
        </p:txBody>
      </p:sp>
      <p:pic>
        <p:nvPicPr>
          <p:cNvPr id="5" name="Picture 2" descr="Home Page - Wisewoman DMS">
            <a:extLst>
              <a:ext uri="{FF2B5EF4-FFF2-40B4-BE49-F238E27FC236}">
                <a16:creationId xmlns:a16="http://schemas.microsoft.com/office/drawing/2014/main" id="{345CA5B7-E845-1128-6D8C-3CFCB2F67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846" y="329615"/>
            <a:ext cx="1973865" cy="168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9FDF97B-28D8-1C6C-6AF8-9A99E5599FAB}"/>
              </a:ext>
            </a:extLst>
          </p:cNvPr>
          <p:cNvSpPr txBox="1">
            <a:spLocks/>
          </p:cNvSpPr>
          <p:nvPr/>
        </p:nvSpPr>
        <p:spPr>
          <a:xfrm>
            <a:off x="5660203" y="2016368"/>
            <a:ext cx="4421643" cy="2571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000">
                <a:solidFill>
                  <a:srgbClr val="3D3D3D"/>
                </a:solidFill>
              </a:rPr>
              <a:t>Barriers to accessing childcare</a:t>
            </a:r>
          </a:p>
          <a:p>
            <a:pPr lvl="1"/>
            <a:r>
              <a:rPr lang="en-US" sz="2000">
                <a:solidFill>
                  <a:srgbClr val="3D3D3D"/>
                </a:solidFill>
              </a:rPr>
              <a:t>Housing </a:t>
            </a:r>
          </a:p>
          <a:p>
            <a:pPr lvl="1"/>
            <a:r>
              <a:rPr lang="en-US" sz="2000">
                <a:solidFill>
                  <a:srgbClr val="3D3D3D"/>
                </a:solidFill>
              </a:rPr>
              <a:t>Intimate partner violence </a:t>
            </a:r>
          </a:p>
          <a:p>
            <a:pPr lvl="1"/>
            <a:r>
              <a:rPr lang="en-US" sz="2000">
                <a:solidFill>
                  <a:srgbClr val="3D3D3D"/>
                </a:solidFill>
              </a:rPr>
              <a:t>Medication taking Adherence </a:t>
            </a:r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9B6F2-3485-746E-F11D-FBC4F1827B78}"/>
              </a:ext>
            </a:extLst>
          </p:cNvPr>
          <p:cNvSpPr txBox="1"/>
          <p:nvPr/>
        </p:nvSpPr>
        <p:spPr>
          <a:xfrm>
            <a:off x="592108" y="4841633"/>
            <a:ext cx="10476670" cy="7417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rgbClr val="656666"/>
                </a:solidFill>
              </a:rPr>
              <a:t>WISEWOMAN is compiling a list of Community Resources to address these Social Determinants of Health. Please share lists of resources used within your clinics. </a:t>
            </a:r>
          </a:p>
        </p:txBody>
      </p:sp>
    </p:spTree>
    <p:extLst>
      <p:ext uri="{BB962C8B-B14F-4D97-AF65-F5344CB8AC3E}">
        <p14:creationId xmlns:p14="http://schemas.microsoft.com/office/powerpoint/2010/main" val="3296157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D2C856-AED8-D661-E999-70581877A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Rhode Island WISEWOMAN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E02F9-7136-DEEC-11DE-C20D0A1D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2" descr="Home Page - Wisewoman DMS">
            <a:extLst>
              <a:ext uri="{FF2B5EF4-FFF2-40B4-BE49-F238E27FC236}">
                <a16:creationId xmlns:a16="http://schemas.microsoft.com/office/drawing/2014/main" id="{33FA7731-FBD8-8BC4-9023-AE7ED5D9F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846" y="329615"/>
            <a:ext cx="1973865" cy="168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F91AE4-D820-EA42-982B-D0E14166BECD}"/>
              </a:ext>
            </a:extLst>
          </p:cNvPr>
          <p:cNvSpPr txBox="1"/>
          <p:nvPr/>
        </p:nvSpPr>
        <p:spPr>
          <a:xfrm>
            <a:off x="512126" y="1170437"/>
            <a:ext cx="9428703" cy="56521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kern="100">
                <a:solidFill>
                  <a:srgbClr val="3D3D3D"/>
                </a:solidFill>
                <a:ea typeface="Calibri"/>
                <a:cs typeface="Times New Roman"/>
              </a:rPr>
              <a:t>Total  assessments (baseline and Reassessment)  in year 2 (as of January 24, 2025) </a:t>
            </a:r>
            <a:r>
              <a:rPr lang="en-US" kern="100">
                <a:solidFill>
                  <a:srgbClr val="3D3D3D"/>
                </a:solidFill>
                <a:ea typeface="Calibri"/>
                <a:cs typeface="Times New Roman"/>
              </a:rPr>
              <a:t>  </a:t>
            </a:r>
          </a:p>
          <a:p>
            <a:endParaRPr lang="en-US" i="1" kern="100">
              <a:solidFill>
                <a:srgbClr val="3D3D3D"/>
              </a:solidFill>
              <a:ea typeface="Calibri"/>
              <a:cs typeface="Times New Roman"/>
            </a:endParaRPr>
          </a:p>
          <a:p>
            <a:r>
              <a:rPr lang="en-US" sz="1600" kern="100">
                <a:solidFill>
                  <a:srgbClr val="3D3D3D"/>
                </a:solidFill>
                <a:ea typeface="Calibri"/>
                <a:cs typeface="Times New Roman"/>
              </a:rPr>
              <a:t>Y</a:t>
            </a:r>
            <a:r>
              <a:rPr lang="en-US" kern="100">
                <a:solidFill>
                  <a:srgbClr val="3D3D3D"/>
                </a:solidFill>
                <a:ea typeface="Calibri"/>
                <a:cs typeface="Times New Roman"/>
              </a:rPr>
              <a:t>ear 2 Total </a:t>
            </a:r>
            <a:r>
              <a:rPr lang="en-US" b="1" kern="100">
                <a:solidFill>
                  <a:srgbClr val="3D3D3D"/>
                </a:solidFill>
                <a:ea typeface="Calibri"/>
                <a:cs typeface="Times New Roman"/>
              </a:rPr>
              <a:t>Goal: 368</a:t>
            </a:r>
            <a:r>
              <a:rPr lang="en-US" kern="100">
                <a:solidFill>
                  <a:srgbClr val="3D3D3D"/>
                </a:solidFill>
                <a:ea typeface="Calibri"/>
                <a:cs typeface="Times New Roman"/>
              </a:rPr>
              <a:t> </a:t>
            </a:r>
            <a:r>
              <a:rPr lang="en-US" b="1" kern="100">
                <a:solidFill>
                  <a:srgbClr val="3D3D3D"/>
                </a:solidFill>
                <a:ea typeface="Calibri"/>
                <a:cs typeface="Times New Roman"/>
              </a:rPr>
              <a:t>Achieved: 54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Arial,Sans-Serif"/>
              <a:buChar char="•"/>
            </a:pPr>
            <a:r>
              <a:rPr lang="en-US" kern="100">
                <a:solidFill>
                  <a:srgbClr val="3D3D3D"/>
                </a:solidFill>
                <a:ea typeface="Calibri"/>
                <a:cs typeface="Times New Roman"/>
              </a:rPr>
              <a:t>CEHC = 23/ Goal is 158 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Arial,Sans-Serif"/>
              <a:buChar char="•"/>
            </a:pPr>
            <a:r>
              <a:rPr lang="en-US" kern="100">
                <a:solidFill>
                  <a:srgbClr val="3D3D3D"/>
                </a:solidFill>
                <a:ea typeface="Calibri"/>
                <a:cs typeface="Times New Roman"/>
              </a:rPr>
              <a:t>RIFC = 29 / Goal is 158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Arial,Sans-Serif"/>
              <a:buChar char="•"/>
            </a:pPr>
            <a:r>
              <a:rPr lang="en-US" kern="100">
                <a:solidFill>
                  <a:srgbClr val="3D3D3D"/>
                </a:solidFill>
                <a:ea typeface="Calibri"/>
                <a:cs typeface="Times New Roman"/>
              </a:rPr>
              <a:t>Jenks Park = 2/ Goal is 52</a:t>
            </a:r>
          </a:p>
          <a:p>
            <a:pPr>
              <a:lnSpc>
                <a:spcPct val="107000"/>
              </a:lnSpc>
            </a:pPr>
            <a:r>
              <a:rPr lang="en-US" kern="100">
                <a:solidFill>
                  <a:srgbClr val="3D3D3D"/>
                </a:solidFill>
                <a:ea typeface="Calibri"/>
                <a:cs typeface="Times New Roman"/>
              </a:rPr>
              <a:t>Year 2 Follow-ups completed</a:t>
            </a:r>
          </a:p>
          <a:p>
            <a:pPr marL="800100" lvl="1" indent="-342900">
              <a:lnSpc>
                <a:spcPct val="107000"/>
              </a:lnSpc>
              <a:buClr>
                <a:srgbClr val="EB5152"/>
              </a:buClr>
              <a:buFont typeface="Arial"/>
              <a:buChar char="•"/>
            </a:pPr>
            <a:r>
              <a:rPr lang="en-US" kern="100">
                <a:solidFill>
                  <a:srgbClr val="3D3D3D"/>
                </a:solidFill>
                <a:ea typeface="Calibri"/>
                <a:cs typeface="Times New Roman"/>
              </a:rPr>
              <a:t>CEHC = 4</a:t>
            </a:r>
          </a:p>
          <a:p>
            <a:pPr marL="800100" lvl="1" indent="-342900">
              <a:lnSpc>
                <a:spcPct val="107000"/>
              </a:lnSpc>
              <a:buClr>
                <a:srgbClr val="EB5152"/>
              </a:buClr>
              <a:buFont typeface="Arial"/>
              <a:buChar char="•"/>
            </a:pPr>
            <a:r>
              <a:rPr lang="en-US" kern="100">
                <a:solidFill>
                  <a:srgbClr val="3D3D3D"/>
                </a:solidFill>
                <a:ea typeface="Calibri"/>
                <a:cs typeface="Times New Roman"/>
              </a:rPr>
              <a:t>RIFC = 5</a:t>
            </a:r>
          </a:p>
          <a:p>
            <a:pPr marL="800100" lvl="1" indent="-342900">
              <a:lnSpc>
                <a:spcPct val="107000"/>
              </a:lnSpc>
              <a:buClr>
                <a:srgbClr val="EB5152"/>
              </a:buClr>
              <a:buFont typeface="Arial"/>
              <a:buChar char="•"/>
            </a:pPr>
            <a:r>
              <a:rPr lang="en-US" kern="100">
                <a:solidFill>
                  <a:srgbClr val="3D3D3D"/>
                </a:solidFill>
                <a:ea typeface="Calibri"/>
                <a:cs typeface="Times New Roman"/>
              </a:rPr>
              <a:t>JENKS = 0 </a:t>
            </a:r>
          </a:p>
          <a:p>
            <a:pPr>
              <a:lnSpc>
                <a:spcPct val="107000"/>
              </a:lnSpc>
            </a:pPr>
            <a:r>
              <a:rPr lang="en-US" kern="100">
                <a:solidFill>
                  <a:srgbClr val="3D3D3D"/>
                </a:solidFill>
                <a:effectLst/>
                <a:ea typeface="Calibri"/>
                <a:cs typeface="Times New Roman"/>
              </a:rPr>
              <a:t>What SDOHs have been used in year </a:t>
            </a:r>
            <a:r>
              <a:rPr lang="en-US" kern="100">
                <a:solidFill>
                  <a:srgbClr val="3D3D3D"/>
                </a:solidFill>
                <a:ea typeface="Calibri"/>
                <a:cs typeface="Times New Roman"/>
              </a:rPr>
              <a:t>2 </a:t>
            </a:r>
            <a:endParaRPr lang="en-US">
              <a:solidFill>
                <a:srgbClr val="3D3D3D"/>
              </a:solidFill>
            </a:endParaRP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D3D3D"/>
                </a:solidFill>
                <a:effectLst/>
                <a:ea typeface="Calibri"/>
              </a:rPr>
              <a:t>Farm Fresh</a:t>
            </a:r>
            <a:r>
              <a:rPr lang="en-US">
                <a:solidFill>
                  <a:srgbClr val="3D3D3D"/>
                </a:solidFill>
                <a:ea typeface="Calibri"/>
              </a:rPr>
              <a:t> </a:t>
            </a:r>
            <a:r>
              <a:rPr lang="en-US">
                <a:solidFill>
                  <a:srgbClr val="3D3D3D"/>
                </a:solidFill>
                <a:effectLst/>
                <a:ea typeface="Calibri"/>
              </a:rPr>
              <a:t>= </a:t>
            </a:r>
            <a:r>
              <a:rPr lang="en-US">
                <a:solidFill>
                  <a:srgbClr val="3D3D3D"/>
                </a:solidFill>
                <a:ea typeface="Calibri"/>
              </a:rPr>
              <a:t>8</a:t>
            </a:r>
            <a:endParaRPr lang="en-US">
              <a:solidFill>
                <a:srgbClr val="3D3D3D"/>
              </a:solidFill>
              <a:effectLst/>
              <a:ea typeface="Calibri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D3D3D"/>
                </a:solidFill>
                <a:effectLst/>
                <a:ea typeface="Calibri"/>
              </a:rPr>
              <a:t>Bus passes = </a:t>
            </a:r>
            <a:r>
              <a:rPr lang="en-US">
                <a:solidFill>
                  <a:srgbClr val="3D3D3D"/>
                </a:solidFill>
                <a:ea typeface="Calibri"/>
              </a:rPr>
              <a:t>10</a:t>
            </a:r>
            <a:endParaRPr lang="en-US">
              <a:solidFill>
                <a:srgbClr val="3D3D3D"/>
              </a:solidFill>
              <a:effectLst/>
              <a:ea typeface="Calibri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D3D3D"/>
                </a:solidFill>
                <a:effectLst/>
                <a:ea typeface="Calibri"/>
              </a:rPr>
              <a:t>Market Mobile = </a:t>
            </a:r>
            <a:r>
              <a:rPr lang="en-US">
                <a:solidFill>
                  <a:srgbClr val="3D3D3D"/>
                </a:solidFill>
                <a:ea typeface="Calibri"/>
              </a:rPr>
              <a:t>9</a:t>
            </a:r>
            <a:endParaRPr lang="en-US">
              <a:solidFill>
                <a:srgbClr val="3D3D3D"/>
              </a:solidFill>
              <a:effectLst/>
              <a:ea typeface="Calibri"/>
            </a:endParaRPr>
          </a:p>
          <a:p>
            <a:pPr marL="742950" lvl="1" indent="-285750">
              <a:lnSpc>
                <a:spcPct val="150000"/>
              </a:lnSpc>
              <a:buClr>
                <a:srgbClr val="EB515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3D3D3D"/>
                </a:solidFill>
                <a:ea typeface="+mn-lt"/>
              </a:rPr>
              <a:t>CEHC bodega = 2</a:t>
            </a:r>
          </a:p>
          <a:p>
            <a:endParaRPr lang="en-US" sz="200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69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142F6F-3708-CDDA-6C5D-7B713CDE5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Rhode Island WISEWOMAN 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E32E8-6454-B763-6BF7-5921FE15D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A2582-2FFF-437C-795A-430927976B21}"/>
              </a:ext>
            </a:extLst>
          </p:cNvPr>
          <p:cNvSpPr txBox="1"/>
          <p:nvPr/>
        </p:nvSpPr>
        <p:spPr>
          <a:xfrm>
            <a:off x="742461" y="1719385"/>
            <a:ext cx="10062307" cy="36907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rgbClr val="3D3D3D"/>
                </a:solidFill>
              </a:rPr>
              <a:t>WISEWOMAN Clinics in Year 2 </a:t>
            </a: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>
                <a:solidFill>
                  <a:srgbClr val="3D3D3D"/>
                </a:solidFill>
              </a:rPr>
              <a:t>Clínica Esperanza Health Clinic (CEHC) </a:t>
            </a: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>
                <a:solidFill>
                  <a:srgbClr val="3D3D3D"/>
                </a:solidFill>
              </a:rPr>
              <a:t>Rhode Island Free Clinic (RIFC) </a:t>
            </a: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>
                <a:solidFill>
                  <a:srgbClr val="3D3D3D"/>
                </a:solidFill>
              </a:rPr>
              <a:t>Jenks Park (JENKS) - onboarded Jan 2025 </a:t>
            </a:r>
          </a:p>
          <a:p>
            <a:pPr marL="285750" indent="-2857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>
                <a:solidFill>
                  <a:srgbClr val="3D3D3D"/>
                </a:solidFill>
              </a:rPr>
              <a:t>Open Door Health (ODH) - onboarding Feb 2025 </a:t>
            </a:r>
          </a:p>
        </p:txBody>
      </p:sp>
      <p:pic>
        <p:nvPicPr>
          <p:cNvPr id="12" name="Picture 2" descr="Home Page - Wisewoman DMS">
            <a:extLst>
              <a:ext uri="{FF2B5EF4-FFF2-40B4-BE49-F238E27FC236}">
                <a16:creationId xmlns:a16="http://schemas.microsoft.com/office/drawing/2014/main" id="{78C31084-426B-92A0-49F8-C3F3613D6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846" y="329615"/>
            <a:ext cx="1973865" cy="168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685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38410-BFF4-4504-B1D7-7F6C1660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282" y="1805790"/>
            <a:ext cx="7539436" cy="1196110"/>
          </a:xfrm>
        </p:spPr>
        <p:txBody>
          <a:bodyPr>
            <a:normAutofit/>
          </a:bodyPr>
          <a:lstStyle/>
          <a:p>
            <a:r>
              <a:rPr lang="en-US"/>
              <a:t>For questions contact Cindy Ariza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C9792-41D1-469E-A727-B4A8AE29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6282" y="3001900"/>
            <a:ext cx="7539436" cy="29850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Cindy Ariza, MPA</a:t>
            </a:r>
          </a:p>
          <a:p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WISEWOMAN Program Manager</a:t>
            </a:r>
          </a:p>
          <a:p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Rhode Island Department of Health</a:t>
            </a:r>
          </a:p>
          <a:p>
            <a:r>
              <a:rPr lang="en-US" sz="2800">
                <a:solidFill>
                  <a:schemeClr val="bg1"/>
                </a:solidFill>
                <a:cs typeface="Arial" panose="020B0604020202020204" pitchFamily="34" charset="0"/>
              </a:rPr>
              <a:t>cindy.ariza@health.ri.gov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0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365BE3-010D-7E0B-C3C4-2628F6ED3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2154" y="430737"/>
            <a:ext cx="7467692" cy="977858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tx2"/>
                </a:solidFill>
              </a:rPr>
              <a:t>Community Health Network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8D564F-D42A-6865-60ED-093142DF3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408595"/>
            <a:ext cx="2743200" cy="216283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FB34DCB3-9850-3386-3A33-8038C23A7064}"/>
              </a:ext>
            </a:extLst>
          </p:cNvPr>
          <p:cNvSpPr txBox="1">
            <a:spLocks/>
          </p:cNvSpPr>
          <p:nvPr/>
        </p:nvSpPr>
        <p:spPr>
          <a:xfrm>
            <a:off x="1924438" y="3684027"/>
            <a:ext cx="8343123" cy="701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>
                <a:solidFill>
                  <a:schemeClr val="tx2"/>
                </a:solidFill>
                <a:latin typeface="+mn-lt"/>
              </a:rPr>
              <a:t>Your patients' connection to free and low-cost health programs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F1BD071-94D4-49D1-612B-BC5BE6257C05}"/>
              </a:ext>
            </a:extLst>
          </p:cNvPr>
          <p:cNvSpPr txBox="1">
            <a:spLocks/>
          </p:cNvSpPr>
          <p:nvPr/>
        </p:nvSpPr>
        <p:spPr>
          <a:xfrm>
            <a:off x="363894" y="4749021"/>
            <a:ext cx="8132406" cy="11634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Erica Hanson</a:t>
            </a:r>
          </a:p>
          <a:p>
            <a:r>
              <a:rPr lang="en-US" sz="3600"/>
              <a:t>RIDOH Community Health Network Manager</a:t>
            </a:r>
          </a:p>
        </p:txBody>
      </p:sp>
    </p:spTree>
    <p:extLst>
      <p:ext uri="{BB962C8B-B14F-4D97-AF65-F5344CB8AC3E}">
        <p14:creationId xmlns:p14="http://schemas.microsoft.com/office/powerpoint/2010/main" val="1466857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D2C856-AED8-D661-E999-70581877A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E02F9-7136-DEEC-11DE-C20D0A1D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CC9C1A5-D21B-B974-1D2A-0A42E90034D6}"/>
              </a:ext>
            </a:extLst>
          </p:cNvPr>
          <p:cNvSpPr txBox="1">
            <a:spLocks/>
          </p:cNvSpPr>
          <p:nvPr/>
        </p:nvSpPr>
        <p:spPr>
          <a:xfrm>
            <a:off x="304800" y="1313894"/>
            <a:ext cx="11582400" cy="5214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Welcome and Opening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Clinic Data Overview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Clinic Panel Discussion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EHR Consultant – Z Codes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WISEWOMAN Update and Overview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CHN Updates / HHA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Ready for Health / CHW Cross-Training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/>
              <a:t>Questions, Closing, Adjournment </a:t>
            </a:r>
          </a:p>
        </p:txBody>
      </p:sp>
    </p:spTree>
    <p:extLst>
      <p:ext uri="{BB962C8B-B14F-4D97-AF65-F5344CB8AC3E}">
        <p14:creationId xmlns:p14="http://schemas.microsoft.com/office/powerpoint/2010/main" val="4120113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7B593-D6B0-FA00-CA1A-F215D233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0018B74-D015-B14E-0ABC-0381E452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30189"/>
            <a:ext cx="7467600" cy="9424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CHN Agenda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9E12C0D-2582-C45C-A5DA-34FAE6F1E246}"/>
              </a:ext>
            </a:extLst>
          </p:cNvPr>
          <p:cNvSpPr txBox="1">
            <a:spLocks/>
          </p:cNvSpPr>
          <p:nvPr/>
        </p:nvSpPr>
        <p:spPr>
          <a:xfrm>
            <a:off x="323850" y="1370321"/>
            <a:ext cx="7342224" cy="51621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>
                <a:solidFill>
                  <a:srgbClr val="3D3D3D"/>
                </a:solidFill>
              </a:rPr>
              <a:t>HHA BPSM Train the Trainer Recap</a:t>
            </a:r>
            <a:endParaRPr lang="en-US">
              <a:solidFill>
                <a:srgbClr val="3D3D3D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rgbClr val="3D3D3D"/>
                </a:solidFill>
              </a:rPr>
              <a:t>Healthy Heart Ambassador Blood Pressure Self-Monitoring Program 204 Recap and 2025 Plans</a:t>
            </a:r>
          </a:p>
          <a:p>
            <a:pPr>
              <a:lnSpc>
                <a:spcPct val="150000"/>
              </a:lnSpc>
            </a:pPr>
            <a:r>
              <a:rPr lang="en-US" sz="2000">
                <a:solidFill>
                  <a:srgbClr val="3D3D3D"/>
                </a:solidFill>
                <a:ea typeface="+mn-lt"/>
                <a:cs typeface="+mn-lt"/>
              </a:rPr>
              <a:t>CHN </a:t>
            </a:r>
            <a:r>
              <a:rPr lang="en-US" sz="2000" err="1">
                <a:solidFill>
                  <a:srgbClr val="3D3D3D"/>
                </a:solidFill>
                <a:ea typeface="+mn-lt"/>
                <a:cs typeface="+mn-lt"/>
              </a:rPr>
              <a:t>SDoH</a:t>
            </a:r>
            <a:r>
              <a:rPr lang="en-US" sz="2000">
                <a:solidFill>
                  <a:srgbClr val="3D3D3D"/>
                </a:solidFill>
                <a:ea typeface="+mn-lt"/>
                <a:cs typeface="+mn-lt"/>
              </a:rPr>
              <a:t> Update</a:t>
            </a:r>
          </a:p>
          <a:p>
            <a:r>
              <a:rPr lang="en-US" sz="2000">
                <a:solidFill>
                  <a:srgbClr val="3D3D3D"/>
                </a:solidFill>
                <a:ea typeface="+mn-lt"/>
                <a:cs typeface="+mn-lt"/>
              </a:rPr>
              <a:t>Rhode Island Public Health Summit - Save the date for the  3rd Annual Public Health Summit on April 28, 2025, "Innovative Approaches to Advance Public Health: A Call to Collective Action." If you are interested in learning about sponsorship, volunteering, speaking opportunities, and other ways to get involved, go to </a:t>
            </a:r>
            <a:r>
              <a:rPr lang="en-US" sz="2000">
                <a:solidFill>
                  <a:schemeClr val="accent1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Health Summit 2025: Interest Form</a:t>
            </a:r>
            <a:r>
              <a:rPr lang="en-US" sz="2000">
                <a:solidFill>
                  <a:srgbClr val="3D3D3D"/>
                </a:solidFill>
                <a:ea typeface="+mn-lt"/>
                <a:cs typeface="+mn-lt"/>
              </a:rPr>
              <a:t>.</a:t>
            </a:r>
            <a:endParaRPr lang="en-US">
              <a:solidFill>
                <a:srgbClr val="3D3D3D"/>
              </a:solidFill>
            </a:endParaRPr>
          </a:p>
          <a:p>
            <a:endParaRPr lang="en-US" sz="2000">
              <a:solidFill>
                <a:srgbClr val="3D3D3D"/>
              </a:solidFill>
            </a:endParaRPr>
          </a:p>
          <a:p>
            <a:pPr>
              <a:lnSpc>
                <a:spcPct val="90000"/>
              </a:lnSpc>
            </a:pPr>
            <a:endParaRPr lang="en-US" sz="2000">
              <a:solidFill>
                <a:srgbClr val="3D3D3D"/>
              </a:solidFill>
            </a:endParaRPr>
          </a:p>
          <a:p>
            <a:pPr>
              <a:lnSpc>
                <a:spcPct val="90000"/>
              </a:lnSpc>
            </a:pPr>
            <a:endParaRPr lang="en-US" sz="2000">
              <a:solidFill>
                <a:srgbClr val="3D3D3D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>
              <a:solidFill>
                <a:srgbClr val="3D3D3D"/>
              </a:solidFill>
            </a:endParaRPr>
          </a:p>
          <a:p>
            <a:pPr>
              <a:lnSpc>
                <a:spcPct val="90000"/>
              </a:lnSpc>
            </a:pPr>
            <a:endParaRPr lang="en-US" sz="2000">
              <a:solidFill>
                <a:srgbClr val="3D3D3D"/>
              </a:solidFill>
            </a:endParaRPr>
          </a:p>
        </p:txBody>
      </p:sp>
      <p:pic>
        <p:nvPicPr>
          <p:cNvPr id="7" name="Picture 6" descr="Logo&#10;&#10;Description automatically generated with medium confidence">
            <a:extLst>
              <a:ext uri="{FF2B5EF4-FFF2-40B4-BE49-F238E27FC236}">
                <a16:creationId xmlns:a16="http://schemas.microsoft.com/office/drawing/2014/main" id="{86FB92A2-1B70-D17E-6A58-DF321663AA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222" y="4359226"/>
            <a:ext cx="3335411" cy="1200912"/>
          </a:xfrm>
          <a:prstGeom prst="rect">
            <a:avLst/>
          </a:prstGeom>
        </p:spPr>
      </p:pic>
      <p:pic>
        <p:nvPicPr>
          <p:cNvPr id="8" name="Picture 7" descr="A picture containing chart&#10;&#10;Description automatically generated">
            <a:extLst>
              <a:ext uri="{FF2B5EF4-FFF2-40B4-BE49-F238E27FC236}">
                <a16:creationId xmlns:a16="http://schemas.microsoft.com/office/drawing/2014/main" id="{0DFFF893-F347-1F4C-C0EE-92395785A3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222" y="1495425"/>
            <a:ext cx="3329660" cy="274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95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7B593-D6B0-FA00-CA1A-F215D233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0018B74-D015-B14E-0ABC-0381E452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30189"/>
            <a:ext cx="7467600" cy="9424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2024 HHA BPSM Recap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9E12C0D-2582-C45C-A5DA-34FAE6F1E246}"/>
              </a:ext>
            </a:extLst>
          </p:cNvPr>
          <p:cNvSpPr txBox="1">
            <a:spLocks/>
          </p:cNvSpPr>
          <p:nvPr/>
        </p:nvSpPr>
        <p:spPr>
          <a:xfrm>
            <a:off x="323850" y="1495425"/>
            <a:ext cx="10625206" cy="4809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en-US" sz="2000">
                <a:solidFill>
                  <a:srgbClr val="3D3D3D"/>
                </a:solidFill>
              </a:rPr>
              <a:t>HHA BPSM 2024 cohorts</a:t>
            </a:r>
          </a:p>
          <a:p>
            <a:pPr>
              <a:lnSpc>
                <a:spcPct val="250000"/>
              </a:lnSpc>
            </a:pPr>
            <a:r>
              <a:rPr lang="en-US" sz="2000">
                <a:solidFill>
                  <a:srgbClr val="3D3D3D"/>
                </a:solidFill>
              </a:rPr>
              <a:t>2 Oasis International, Newport County Prevention Coalition</a:t>
            </a:r>
          </a:p>
          <a:p>
            <a:pPr>
              <a:lnSpc>
                <a:spcPct val="250000"/>
              </a:lnSpc>
            </a:pPr>
            <a:r>
              <a:rPr lang="en-US" sz="2000">
                <a:solidFill>
                  <a:srgbClr val="3D3D3D"/>
                </a:solidFill>
              </a:rPr>
              <a:t>26 participants</a:t>
            </a:r>
          </a:p>
          <a:p>
            <a:pPr>
              <a:lnSpc>
                <a:spcPct val="250000"/>
              </a:lnSpc>
            </a:pPr>
            <a:r>
              <a:rPr lang="en-US" sz="2000">
                <a:solidFill>
                  <a:srgbClr val="3D3D3D"/>
                </a:solidFill>
              </a:rPr>
              <a:t>Nutrition education seminars, availability and accessibility</a:t>
            </a:r>
          </a:p>
          <a:p>
            <a:pPr>
              <a:lnSpc>
                <a:spcPct val="250000"/>
              </a:lnSpc>
            </a:pPr>
            <a:r>
              <a:rPr lang="en-US" sz="2000">
                <a:solidFill>
                  <a:srgbClr val="3D3D3D"/>
                </a:solidFill>
              </a:rPr>
              <a:t>BP data being reviewed currently</a:t>
            </a:r>
          </a:p>
        </p:txBody>
      </p:sp>
    </p:spTree>
    <p:extLst>
      <p:ext uri="{BB962C8B-B14F-4D97-AF65-F5344CB8AC3E}">
        <p14:creationId xmlns:p14="http://schemas.microsoft.com/office/powerpoint/2010/main" val="1396180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7B593-D6B0-FA00-CA1A-F215D233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2070" y="6250879"/>
            <a:ext cx="586986" cy="338328"/>
          </a:xfrm>
        </p:spPr>
        <p:txBody>
          <a:bodyPr/>
          <a:lstStyle/>
          <a:p>
            <a:fld id="{F477D24C-55BC-4150-BC77-7526DE4131D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49075E-42B5-3895-7BB6-A9C37490E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11" y="443725"/>
            <a:ext cx="10899807" cy="803184"/>
          </a:xfrm>
        </p:spPr>
        <p:txBody>
          <a:bodyPr>
            <a:noAutofit/>
          </a:bodyPr>
          <a:lstStyle/>
          <a:p>
            <a:r>
              <a:rPr lang="en-US"/>
              <a:t>CHN Q&amp;A</a:t>
            </a:r>
            <a:endParaRPr lang="en-US">
              <a:latin typeface="Franklin Gothic Demi" panose="020B0703020102020204" pitchFamily="34" charset="0"/>
            </a:endParaRPr>
          </a:p>
        </p:txBody>
      </p:sp>
      <p:pic>
        <p:nvPicPr>
          <p:cNvPr id="2" name="Picture 2" descr="Call for Speaker Questions! | Developmental Disability Day (DDDay)">
            <a:extLst>
              <a:ext uri="{FF2B5EF4-FFF2-40B4-BE49-F238E27FC236}">
                <a16:creationId xmlns:a16="http://schemas.microsoft.com/office/drawing/2014/main" id="{3A170447-6E09-0EF4-D720-B0897D93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787" y="1246909"/>
            <a:ext cx="7710523" cy="450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114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7B593-D6B0-FA00-CA1A-F215D233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2070" y="6250879"/>
            <a:ext cx="586986" cy="338328"/>
          </a:xfrm>
        </p:spPr>
        <p:txBody>
          <a:bodyPr/>
          <a:lstStyle/>
          <a:p>
            <a:fld id="{F477D24C-55BC-4150-BC77-7526DE4131D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14D6EA-70CC-C6B3-BD00-064D207A2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570" y="0"/>
            <a:ext cx="9334500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35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38410-BFF4-4504-B1D7-7F6C1660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511" y="1709537"/>
            <a:ext cx="6469522" cy="1196110"/>
          </a:xfrm>
        </p:spPr>
        <p:txBody>
          <a:bodyPr>
            <a:normAutofit fontScale="90000"/>
          </a:bodyPr>
          <a:lstStyle/>
          <a:p>
            <a:r>
              <a:rPr lang="en-US"/>
              <a:t>CHN and HHA BPSM</a:t>
            </a:r>
            <a:br>
              <a:rPr lang="en-US"/>
            </a:br>
            <a:r>
              <a:rPr lang="en-US"/>
              <a:t>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C9792-41D1-469E-A727-B4A8AE299B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Erica Hanson</a:t>
            </a:r>
          </a:p>
          <a:p>
            <a:r>
              <a:rPr lang="en-US"/>
              <a:t>Erica.Hanson@health.ri.gov</a:t>
            </a:r>
          </a:p>
          <a:p>
            <a:r>
              <a:rPr lang="en-US"/>
              <a:t>401-222-7954</a:t>
            </a:r>
          </a:p>
        </p:txBody>
      </p:sp>
    </p:spTree>
    <p:extLst>
      <p:ext uri="{BB962C8B-B14F-4D97-AF65-F5344CB8AC3E}">
        <p14:creationId xmlns:p14="http://schemas.microsoft.com/office/powerpoint/2010/main" val="261556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073FCF6-9572-78C1-9E4E-246D12364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017" y="4152900"/>
            <a:ext cx="8266176" cy="2311400"/>
          </a:xfrm>
        </p:spPr>
        <p:txBody>
          <a:bodyPr>
            <a:normAutofit/>
          </a:bodyPr>
          <a:lstStyle/>
          <a:p>
            <a:br>
              <a:rPr lang="en-US" sz="3600"/>
            </a:br>
            <a:r>
              <a:rPr lang="en-US" sz="4000"/>
              <a:t>Benvinda Santos, Sustainability Manager</a:t>
            </a:r>
            <a:br>
              <a:rPr lang="en-US" sz="4000"/>
            </a:br>
            <a:r>
              <a:rPr lang="en-US" sz="4000"/>
              <a:t>Katlynn Kisla, DPP Specialist </a:t>
            </a:r>
            <a:br>
              <a:rPr lang="en-US" sz="4000"/>
            </a:br>
            <a:r>
              <a:rPr lang="en-US" sz="4000"/>
              <a:t>Ready for Health (formerly National DPP) </a:t>
            </a:r>
            <a:endParaRPr lang="en-US" sz="36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4CD180-7519-9204-297B-46277262F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6" y="0"/>
            <a:ext cx="9307540" cy="437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2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38410-BFF4-4504-B1D7-7F6C1660A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Learning Objectives</a:t>
            </a:r>
            <a:br>
              <a:rPr lang="en-US" sz="4400" kern="1200"/>
            </a:br>
            <a:endParaRPr lang="en-US" sz="4400" kern="120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ED01940-DC4B-2A6C-A0D9-773F998F3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688060"/>
              </p:ext>
            </p:extLst>
          </p:nvPr>
        </p:nvGraphicFramePr>
        <p:xfrm>
          <a:off x="4164362" y="329184"/>
          <a:ext cx="7719124" cy="5234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3EC02CC-B0E1-49CC-07A5-285B075D1EBE}"/>
              </a:ext>
            </a:extLst>
          </p:cNvPr>
          <p:cNvSpPr txBox="1"/>
          <p:nvPr/>
        </p:nvSpPr>
        <p:spPr>
          <a:xfrm>
            <a:off x="181510" y="1564473"/>
            <a:ext cx="3496638" cy="30760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chemeClr val="bg1"/>
                </a:solidFill>
              </a:rPr>
              <a:t>Learning Objectives</a:t>
            </a:r>
          </a:p>
          <a:p>
            <a:pPr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2400">
              <a:solidFill>
                <a:schemeClr val="bg1"/>
              </a:solidFill>
            </a:endParaRPr>
          </a:p>
          <a:p>
            <a:pPr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</a:rPr>
              <a:t>By the end of this session, participants will:</a:t>
            </a:r>
          </a:p>
        </p:txBody>
      </p:sp>
    </p:spTree>
    <p:extLst>
      <p:ext uri="{BB962C8B-B14F-4D97-AF65-F5344CB8AC3E}">
        <p14:creationId xmlns:p14="http://schemas.microsoft.com/office/powerpoint/2010/main" val="2326687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0018B74-D015-B14E-0ABC-0381E452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9184"/>
            <a:ext cx="11582400" cy="65527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/>
              <a:t>How Common is Prediabetes? Let's See with a Show of Hands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7B593-D6B0-FA00-CA1A-F215D233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62070" y="6183146"/>
            <a:ext cx="586986" cy="338328"/>
          </a:xfrm>
        </p:spPr>
        <p:txBody>
          <a:bodyPr/>
          <a:lstStyle/>
          <a:p>
            <a:fld id="{F477D24C-55BC-4150-BC77-7526DE4131D6}" type="slidenum">
              <a:rPr lang="en-US" dirty="0" smtClean="0"/>
              <a:pPr/>
              <a:t>27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9E12C0D-2582-C45C-A5DA-34FAE6F1E246}"/>
              </a:ext>
            </a:extLst>
          </p:cNvPr>
          <p:cNvSpPr txBox="1">
            <a:spLocks/>
          </p:cNvSpPr>
          <p:nvPr/>
        </p:nvSpPr>
        <p:spPr>
          <a:xfrm>
            <a:off x="323850" y="1495425"/>
            <a:ext cx="10625206" cy="4809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en-US" sz="2400">
                <a:solidFill>
                  <a:srgbClr val="3D3D3D"/>
                </a:solidFill>
              </a:rPr>
              <a:t>Would 1/3 of attendees raise their hands?</a:t>
            </a:r>
          </a:p>
          <a:p>
            <a:pPr>
              <a:lnSpc>
                <a:spcPct val="250000"/>
              </a:lnSpc>
            </a:pPr>
            <a:r>
              <a:rPr lang="en-US" sz="2400">
                <a:solidFill>
                  <a:srgbClr val="3D3D3D"/>
                </a:solidFill>
              </a:rPr>
              <a:t>Does this seem like a lot?</a:t>
            </a:r>
          </a:p>
          <a:p>
            <a:pPr>
              <a:lnSpc>
                <a:spcPct val="250000"/>
              </a:lnSpc>
            </a:pPr>
            <a:r>
              <a:rPr lang="en-US" sz="2400">
                <a:solidFill>
                  <a:srgbClr val="3D3D3D"/>
                </a:solidFill>
              </a:rPr>
              <a:t>Now consider each raised hand represents someone with prediabetes.</a:t>
            </a:r>
          </a:p>
          <a:p>
            <a:pPr>
              <a:lnSpc>
                <a:spcPct val="250000"/>
              </a:lnSpc>
            </a:pPr>
            <a:r>
              <a:rPr lang="en-US" sz="2400">
                <a:solidFill>
                  <a:srgbClr val="3D3D3D"/>
                </a:solidFill>
              </a:rPr>
              <a:t>Does </a:t>
            </a:r>
            <a:r>
              <a:rPr lang="en-US" sz="2400" i="1">
                <a:solidFill>
                  <a:srgbClr val="3D3D3D"/>
                </a:solidFill>
              </a:rPr>
              <a:t>that </a:t>
            </a:r>
            <a:r>
              <a:rPr lang="en-US" sz="2400">
                <a:solidFill>
                  <a:srgbClr val="3D3D3D"/>
                </a:solidFill>
              </a:rPr>
              <a:t>seem like a lot?</a:t>
            </a:r>
          </a:p>
        </p:txBody>
      </p:sp>
    </p:spTree>
    <p:extLst>
      <p:ext uri="{BB962C8B-B14F-4D97-AF65-F5344CB8AC3E}">
        <p14:creationId xmlns:p14="http://schemas.microsoft.com/office/powerpoint/2010/main" val="34499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3EACBF-2094-FE1C-2B1A-305B08C2C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>
                <a:latin typeface="Franklin Gothic Medium" panose="020B0603020102020204" pitchFamily="34" charset="0"/>
              </a:rPr>
              <a:t>Increasing diabetes prevalence in RI (Adults age 18+)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C775A-0B72-F467-7F85-91D4FB44F6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4800" y="927684"/>
            <a:ext cx="11582400" cy="7795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Franklin Gothic Medium" panose="020B0603020102020204" pitchFamily="34" charset="0"/>
              </a:rPr>
              <a:t>Diabetes prevalence has been </a:t>
            </a:r>
            <a:r>
              <a:rPr lang="en-US" b="1">
                <a:solidFill>
                  <a:schemeClr val="accent1"/>
                </a:solidFill>
                <a:latin typeface="Franklin Gothic Medium" panose="020B0603020102020204" pitchFamily="34" charset="0"/>
              </a:rPr>
              <a:t>increasing</a:t>
            </a:r>
            <a:r>
              <a:rPr lang="en-US">
                <a:latin typeface="Franklin Gothic Medium" panose="020B0603020102020204" pitchFamily="34" charset="0"/>
              </a:rPr>
              <a:t> over the last two decades. Around </a:t>
            </a:r>
            <a:r>
              <a:rPr lang="en-US" b="1">
                <a:solidFill>
                  <a:schemeClr val="accent1"/>
                </a:solidFill>
                <a:latin typeface="Franklin Gothic Medium" panose="020B0603020102020204" pitchFamily="34" charset="0"/>
              </a:rPr>
              <a:t>1 in 10 Rhode Islanders </a:t>
            </a:r>
            <a:r>
              <a:rPr lang="en-US">
                <a:latin typeface="Franklin Gothic Medium" panose="020B0603020102020204" pitchFamily="34" charset="0"/>
              </a:rPr>
              <a:t>report having been diagnosed with diabetes.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E1DFF-DA35-0791-DFBE-F82415482F3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Notes: Percentages are crude and have not been adjusted for age.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AE4B88-4901-76DE-E712-F139D93537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/>
              <a:t>Data source: RI BRFSS</a:t>
            </a:r>
          </a:p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5F4BA-5511-494C-C71D-DBF2CC1D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A4306EF-FDAE-71FF-1F83-758D1D7F0091}"/>
              </a:ext>
            </a:extLst>
          </p:cNvPr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1742960" y="1582963"/>
            <a:ext cx="8510410" cy="4483979"/>
          </a:xfr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630C589E-8062-1A61-9D45-811A9C4041F6}"/>
              </a:ext>
            </a:extLst>
          </p:cNvPr>
          <p:cNvSpPr/>
          <p:nvPr/>
        </p:nvSpPr>
        <p:spPr>
          <a:xfrm>
            <a:off x="10253370" y="2442866"/>
            <a:ext cx="1144874" cy="779552"/>
          </a:xfrm>
          <a:prstGeom prst="ellipse">
            <a:avLst/>
          </a:prstGeom>
          <a:solidFill>
            <a:schemeClr val="bg1"/>
          </a:solidFill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11.75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6575153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3C849B-4B26-D869-28E9-94642F2B7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58" y="68034"/>
            <a:ext cx="11582400" cy="655279"/>
          </a:xfrm>
        </p:spPr>
        <p:txBody>
          <a:bodyPr/>
          <a:lstStyle/>
          <a:p>
            <a:pPr algn="r"/>
            <a:r>
              <a:rPr lang="en-US" u="sng"/>
              <a:t>Prediabetes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DEBD84-3CAC-3679-11A7-F1DEDCCCB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E3796DAA-E07D-2C90-8AC3-9E7D3BE2938A}"/>
              </a:ext>
            </a:extLst>
          </p:cNvPr>
          <p:cNvSpPr txBox="1">
            <a:spLocks/>
          </p:cNvSpPr>
          <p:nvPr/>
        </p:nvSpPr>
        <p:spPr>
          <a:xfrm>
            <a:off x="147879" y="6345555"/>
            <a:ext cx="9287446" cy="324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/>
              <a:t>Data Source:</a:t>
            </a:r>
            <a:r>
              <a:rPr lang="en-US" sz="100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en-US" sz="900">
                <a:solidFill>
                  <a:srgbClr val="111111"/>
                </a:solidFill>
                <a:ea typeface="+mn-lt"/>
                <a:cs typeface="+mn-lt"/>
              </a:rPr>
              <a:t>Centers for Disease Control and Prevention. (2022, August 11). </a:t>
            </a:r>
            <a:r>
              <a:rPr lang="en-US" sz="900" i="1">
                <a:solidFill>
                  <a:srgbClr val="111111"/>
                </a:solidFill>
                <a:ea typeface="+mn-lt"/>
                <a:cs typeface="+mn-lt"/>
              </a:rPr>
              <a:t>Prediabetes: Could It Be You?</a:t>
            </a:r>
            <a:r>
              <a:rPr lang="en-US" sz="900">
                <a:solidFill>
                  <a:srgbClr val="111111"/>
                </a:solidFill>
                <a:ea typeface="+mn-lt"/>
                <a:cs typeface="+mn-lt"/>
              </a:rPr>
              <a:t> Retrieved from https://www.cdc.gov/diabetes/basics/prediabetes.html</a:t>
            </a:r>
            <a:endParaRPr lang="en-US"/>
          </a:p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19BC0E9-40D0-BACE-955A-6954ED5D9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58" y="650046"/>
            <a:ext cx="3998653" cy="195262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91453C-022A-24ED-810A-44FE857FB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5766" y="827111"/>
            <a:ext cx="5434796" cy="17804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2431D62-5E89-AAA7-AD6F-FBFC80291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831489"/>
            <a:ext cx="10315433" cy="312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60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365BE3-010D-7E0B-C3C4-2628F6ED3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3261" y="4109013"/>
            <a:ext cx="6430055" cy="2492041"/>
          </a:xfrm>
        </p:spPr>
        <p:txBody>
          <a:bodyPr>
            <a:normAutofit/>
          </a:bodyPr>
          <a:lstStyle/>
          <a:p>
            <a:br>
              <a:rPr lang="en-US" sz="4000"/>
            </a:br>
            <a:r>
              <a:rPr lang="en-US" sz="4000"/>
              <a:t>Justan Baker</a:t>
            </a:r>
            <a:br>
              <a:rPr lang="en-US" sz="4000"/>
            </a:br>
            <a:r>
              <a:rPr lang="en-US" sz="4000"/>
              <a:t>Evaluator/Epidemiologist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6025A2E-EA57-56D6-7103-B543878343AF}"/>
              </a:ext>
            </a:extLst>
          </p:cNvPr>
          <p:cNvSpPr txBox="1">
            <a:spLocks/>
          </p:cNvSpPr>
          <p:nvPr/>
        </p:nvSpPr>
        <p:spPr>
          <a:xfrm>
            <a:off x="2127629" y="1232123"/>
            <a:ext cx="7936742" cy="2196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tx2"/>
                </a:solidFill>
              </a:rPr>
              <a:t>Clinic Data Overview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Quarter 4 - 2024</a:t>
            </a:r>
          </a:p>
        </p:txBody>
      </p:sp>
    </p:spTree>
    <p:extLst>
      <p:ext uri="{BB962C8B-B14F-4D97-AF65-F5344CB8AC3E}">
        <p14:creationId xmlns:p14="http://schemas.microsoft.com/office/powerpoint/2010/main" val="37314968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C775A-0B72-F467-7F85-91D4FB44F6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1335" y="1080917"/>
            <a:ext cx="11582400" cy="85039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Addressing Prediabetes can prevent progression to Diabetes, and other related chronic disease(s).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8E1DFF-DA35-0791-DFBE-F82415482F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1933575"/>
            <a:ext cx="5543550" cy="37052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Diabetes doubles risk for Heart Disease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AE4B88-4901-76DE-E712-F139D93537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9302" y="1933575"/>
            <a:ext cx="6054598" cy="37052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Diabetes, Heart Disease, and Chronic Kidney Disease "triangle"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3EACBF-2094-FE1C-2B1A-305B08C2C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Prevent Progression to Diabetes for Cardiovascular Health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65F4BA-5511-494C-C71D-DBF2CC1D11A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04625" y="6183313"/>
            <a:ext cx="587375" cy="338137"/>
          </a:xfrm>
          <a:prstGeom prst="rect">
            <a:avLst/>
          </a:prstGeom>
        </p:spPr>
        <p:txBody>
          <a:bodyPr/>
          <a:lstStyle/>
          <a:p>
            <a:fld id="{F477D24C-55BC-4150-BC77-7526DE4131D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" name="Content Placeholder 9" descr="picture of a woman making a heart sign with her hands.">
            <a:extLst>
              <a:ext uri="{FF2B5EF4-FFF2-40B4-BE49-F238E27FC236}">
                <a16:creationId xmlns:a16="http://schemas.microsoft.com/office/drawing/2014/main" id="{137EAB5B-8010-500A-4327-8D5E464AB6EB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444500" y="2613025"/>
            <a:ext cx="4814888" cy="273050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5F4004-191E-B9A0-74A2-4BAF578CD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400" y="2606675"/>
            <a:ext cx="5219700" cy="2851150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70EE938-B3EA-E505-E24F-477216C66FE7}"/>
              </a:ext>
            </a:extLst>
          </p:cNvPr>
          <p:cNvSpPr txBox="1">
            <a:spLocks/>
          </p:cNvSpPr>
          <p:nvPr/>
        </p:nvSpPr>
        <p:spPr>
          <a:xfrm>
            <a:off x="279400" y="5451475"/>
            <a:ext cx="5543550" cy="7969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Image and data source: </a:t>
            </a:r>
            <a:r>
              <a:rPr lang="en-US" sz="1000">
                <a:hlinkClick r:id="rId5"/>
              </a:rPr>
              <a:t>CDC/Diabetes and Your Heart</a:t>
            </a:r>
            <a:endParaRPr lang="en-US" sz="100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91883E3-F815-3A85-2AE4-2DFB6F6B30AA}"/>
              </a:ext>
            </a:extLst>
          </p:cNvPr>
          <p:cNvSpPr txBox="1">
            <a:spLocks/>
          </p:cNvSpPr>
          <p:nvPr/>
        </p:nvSpPr>
        <p:spPr>
          <a:xfrm>
            <a:off x="6375400" y="5451474"/>
            <a:ext cx="5543550" cy="7969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/>
              <a:t>Image and data source: </a:t>
            </a:r>
            <a:r>
              <a:rPr lang="en-US" sz="1000">
                <a:hlinkClick r:id="rId6"/>
              </a:rPr>
              <a:t>CDC/Diabetes, Heart Disease, and CKD Triangle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2084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8106-A3B6-6254-2C55-B0C7F3F92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023" y="113095"/>
            <a:ext cx="10797654" cy="655279"/>
          </a:xfrm>
        </p:spPr>
        <p:txBody>
          <a:bodyPr/>
          <a:lstStyle/>
          <a:p>
            <a:r>
              <a:rPr lang="en-US"/>
              <a:t>Diabetes Prevention Program              Ready for Health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7B593-D6B0-FA00-CA1A-F215D233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77D24C-55BC-4150-BC77-7526DE4131D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5669E7B-091E-8407-F03C-7C09C335C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275" y="828143"/>
            <a:ext cx="7488377" cy="5692972"/>
          </a:xfrm>
          <a:prstGeom prst="rect">
            <a:avLst/>
          </a:prstGeom>
        </p:spPr>
      </p:pic>
      <p:sp>
        <p:nvSpPr>
          <p:cNvPr id="28" name="Arrow: Down 27">
            <a:extLst>
              <a:ext uri="{FF2B5EF4-FFF2-40B4-BE49-F238E27FC236}">
                <a16:creationId xmlns:a16="http://schemas.microsoft.com/office/drawing/2014/main" id="{FF5B629F-7EFA-88A0-C5E6-9844B686BF94}"/>
              </a:ext>
            </a:extLst>
          </p:cNvPr>
          <p:cNvSpPr/>
          <p:nvPr/>
        </p:nvSpPr>
        <p:spPr bwMode="auto">
          <a:xfrm>
            <a:off x="2628143" y="2639240"/>
            <a:ext cx="423281" cy="615549"/>
          </a:xfrm>
          <a:prstGeom prst="downArrow">
            <a:avLst>
              <a:gd name="adj1" fmla="val 56250"/>
              <a:gd name="adj2" fmla="val 50000"/>
            </a:avLst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411480" tIns="0" rIns="685800" bIns="32004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1" i="0" u="none" strike="noStrike" cap="none" normalizeH="0" baseline="0">
              <a:ln>
                <a:noFill/>
              </a:ln>
              <a:solidFill>
                <a:srgbClr val="1E497F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75CD35-84BE-5A73-C470-A4AB83BF0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016" y="2306182"/>
            <a:ext cx="2254738" cy="2254738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4BFDFCF-5DE0-26BC-F1D5-33D5E0EC00DE}"/>
              </a:ext>
            </a:extLst>
          </p:cNvPr>
          <p:cNvSpPr/>
          <p:nvPr/>
        </p:nvSpPr>
        <p:spPr>
          <a:xfrm>
            <a:off x="6448408" y="263788"/>
            <a:ext cx="785063" cy="348154"/>
          </a:xfrm>
          <a:prstGeom prst="rightArrow">
            <a:avLst/>
          </a:prstGeom>
          <a:solidFill>
            <a:srgbClr val="1E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1623779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7B593-D6B0-FA00-CA1A-F215D233C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dirty="0" smtClean="0"/>
              <a:pPr/>
              <a:t>32</a:t>
            </a:fld>
            <a:endParaRPr lang="en-US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0018B74-D015-B14E-0ABC-0381E452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430189"/>
            <a:ext cx="7467600" cy="9424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Program Eligibility and Referrals</a:t>
            </a:r>
            <a:endParaRPr lang="en-US"/>
          </a:p>
        </p:txBody>
      </p:sp>
      <p:pic>
        <p:nvPicPr>
          <p:cNvPr id="4" name="Picture 3" descr="National DPP lifestyle change program eligibility infographic">
            <a:extLst>
              <a:ext uri="{FF2B5EF4-FFF2-40B4-BE49-F238E27FC236}">
                <a16:creationId xmlns:a16="http://schemas.microsoft.com/office/drawing/2014/main" id="{58C6F063-E60A-8871-5250-AD5CB3D9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1" y="1577975"/>
            <a:ext cx="6553198" cy="37401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650AA3-2755-0B8E-3FA4-5DCDBBDCEB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13" y="1365250"/>
            <a:ext cx="3978275" cy="4178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141D17-39AE-2DC6-84D8-F40A087B9A8C}"/>
              </a:ext>
            </a:extLst>
          </p:cNvPr>
          <p:cNvSpPr txBox="1"/>
          <p:nvPr/>
        </p:nvSpPr>
        <p:spPr>
          <a:xfrm>
            <a:off x="7924800" y="679450"/>
            <a:ext cx="3695700" cy="4352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rgbClr val="656666"/>
                </a:solidFill>
              </a:rPr>
              <a:t>Community Health Network</a:t>
            </a:r>
            <a:endParaRPr lang="en-US"/>
          </a:p>
        </p:txBody>
      </p:sp>
      <p:sp>
        <p:nvSpPr>
          <p:cNvPr id="12" name="Callout: Right Arrow 11">
            <a:extLst>
              <a:ext uri="{FF2B5EF4-FFF2-40B4-BE49-F238E27FC236}">
                <a16:creationId xmlns:a16="http://schemas.microsoft.com/office/drawing/2014/main" id="{EDB9E075-15EA-4EA1-30EE-389E929ADCBA}"/>
              </a:ext>
            </a:extLst>
          </p:cNvPr>
          <p:cNvSpPr/>
          <p:nvPr/>
        </p:nvSpPr>
        <p:spPr>
          <a:xfrm>
            <a:off x="6115050" y="2000250"/>
            <a:ext cx="1308100" cy="2921000"/>
          </a:xfrm>
          <a:prstGeom prst="rightArrowCallout">
            <a:avLst/>
          </a:prstGeom>
          <a:solidFill>
            <a:srgbClr val="1E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/>
              <a:t>ALL</a:t>
            </a:r>
          </a:p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/>
              <a:t>+ 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4D8CB-99C9-A4A0-F460-957101023CE7}"/>
              </a:ext>
            </a:extLst>
          </p:cNvPr>
          <p:cNvSpPr txBox="1"/>
          <p:nvPr/>
        </p:nvSpPr>
        <p:spPr>
          <a:xfrm>
            <a:off x="8280971" y="5360198"/>
            <a:ext cx="3647326" cy="36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>
                <a:hlinkClick r:id="rId5"/>
              </a:rPr>
              <a:t>Community Health Network - RIPIN</a:t>
            </a:r>
            <a:endParaRPr lang="en-US" sz="1600">
              <a:solidFill>
                <a:srgbClr val="65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8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31D67D-3716-091D-E531-D48A78C16A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Raise awareness for Diabetes risk, and the chance to reduce risk with the </a:t>
            </a:r>
            <a:r>
              <a:rPr lang="en-US" b="1">
                <a:solidFill>
                  <a:srgbClr val="0070C0"/>
                </a:solidFill>
              </a:rPr>
              <a:t>Ready for Health program</a:t>
            </a:r>
            <a:r>
              <a:rPr lang="en-US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FC42E-0923-2F8C-7667-B9C6D07F8F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752" y="2085975"/>
            <a:ext cx="11582400" cy="267652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aseline="30000">
                <a:solidFill>
                  <a:srgbClr val="3D3D3D"/>
                </a:solidFill>
                <a:ea typeface="+mn-lt"/>
                <a:cs typeface="+mn-lt"/>
              </a:rPr>
              <a:t>Diabetes Alert Day®  - March 25, 2025</a:t>
            </a:r>
          </a:p>
          <a:p>
            <a:r>
              <a:rPr lang="en-US" sz="2800" baseline="30000">
                <a:solidFill>
                  <a:srgbClr val="3D3D3D"/>
                </a:solidFill>
                <a:ea typeface="+mn-lt"/>
                <a:cs typeface="+mn-lt"/>
              </a:rPr>
              <a:t>Annual observation (Fourth Tuesday in March) by the American Diabetes Association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8983D7A-4E42-E51E-99AC-EF947D16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Diabetes Alert Day</a:t>
            </a:r>
            <a:r>
              <a:rPr lang="en-US">
                <a:ea typeface="+mj-lt"/>
                <a:cs typeface="+mj-lt"/>
              </a:rPr>
              <a:t>®</a:t>
            </a:r>
            <a:r>
              <a:rPr lang="en-US"/>
              <a:t> - March 25, 2025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36AEE3-0C33-FFA9-D3D2-0B1E39C3A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788" y="3730625"/>
            <a:ext cx="1114425" cy="1200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3C1377-D3EC-B685-442B-A49764684B07}"/>
              </a:ext>
            </a:extLst>
          </p:cNvPr>
          <p:cNvSpPr txBox="1"/>
          <p:nvPr/>
        </p:nvSpPr>
        <p:spPr>
          <a:xfrm>
            <a:off x="768349" y="3854450"/>
            <a:ext cx="6324600" cy="9581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>
                <a:solidFill>
                  <a:srgbClr val="0070C0"/>
                </a:solidFill>
              </a:rPr>
              <a:t>Could you or someone you know be at risk? Take the pre-test:</a:t>
            </a:r>
          </a:p>
        </p:txBody>
      </p:sp>
    </p:spTree>
    <p:extLst>
      <p:ext uri="{BB962C8B-B14F-4D97-AF65-F5344CB8AC3E}">
        <p14:creationId xmlns:p14="http://schemas.microsoft.com/office/powerpoint/2010/main" val="2386873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D9A3C87-87C4-8771-7AC1-8457704D7790}"/>
              </a:ext>
            </a:extLst>
          </p:cNvPr>
          <p:cNvSpPr/>
          <p:nvPr/>
        </p:nvSpPr>
        <p:spPr>
          <a:xfrm>
            <a:off x="452650" y="1868414"/>
            <a:ext cx="2699984" cy="26316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pic>
        <p:nvPicPr>
          <p:cNvPr id="7" name="Picture 6" descr="No photo description available.">
            <a:extLst>
              <a:ext uri="{FF2B5EF4-FFF2-40B4-BE49-F238E27FC236}">
                <a16:creationId xmlns:a16="http://schemas.microsoft.com/office/drawing/2014/main" id="{ECA9E919-15C2-F1FD-E639-662716721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448" y="1379051"/>
            <a:ext cx="2010527" cy="2074027"/>
          </a:xfrm>
          <a:prstGeom prst="rect">
            <a:avLst/>
          </a:prstGeom>
        </p:spPr>
      </p:pic>
      <p:pic>
        <p:nvPicPr>
          <p:cNvPr id="9" name="Picture 8" descr="Progreso Latino">
            <a:extLst>
              <a:ext uri="{FF2B5EF4-FFF2-40B4-BE49-F238E27FC236}">
                <a16:creationId xmlns:a16="http://schemas.microsoft.com/office/drawing/2014/main" id="{41AF0ADE-106E-CFA8-D50F-74B16D09F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627" y="1257301"/>
            <a:ext cx="2162464" cy="21900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9923E21-E9AE-8310-575E-3B65DE32C011}"/>
              </a:ext>
            </a:extLst>
          </p:cNvPr>
          <p:cNvSpPr txBox="1"/>
          <p:nvPr/>
        </p:nvSpPr>
        <p:spPr>
          <a:xfrm>
            <a:off x="269297" y="2101613"/>
            <a:ext cx="2840892" cy="27697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37108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rgbClr val="3D3D3D"/>
                </a:solidFill>
              </a:rPr>
              <a:t>Programs Offered: </a:t>
            </a:r>
          </a:p>
          <a:p>
            <a:pPr algn="ctr">
              <a:lnSpc>
                <a:spcPct val="137108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rgbClr val="3D3D3D"/>
                </a:solidFill>
              </a:rPr>
              <a:t>In-Person</a:t>
            </a:r>
          </a:p>
          <a:p>
            <a:pPr algn="ctr">
              <a:lnSpc>
                <a:spcPct val="137108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rgbClr val="3D3D3D"/>
                </a:solidFill>
              </a:rPr>
              <a:t>Virtual</a:t>
            </a:r>
          </a:p>
          <a:p>
            <a:pPr algn="ctr">
              <a:lnSpc>
                <a:spcPct val="137108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rgbClr val="3D3D3D"/>
                </a:solidFill>
              </a:rPr>
              <a:t>Hybrid  </a:t>
            </a:r>
          </a:p>
          <a:p>
            <a:pPr algn="ctr">
              <a:lnSpc>
                <a:spcPct val="137108"/>
              </a:lnSpc>
              <a:spcBef>
                <a:spcPts val="600"/>
              </a:spcBef>
              <a:spcAft>
                <a:spcPts val="600"/>
              </a:spcAft>
            </a:pPr>
            <a:endParaRPr lang="en-US" sz="2000" b="1">
              <a:solidFill>
                <a:srgbClr val="3D3D3D"/>
              </a:solidFill>
            </a:endParaRPr>
          </a:p>
        </p:txBody>
      </p:sp>
      <p:pic>
        <p:nvPicPr>
          <p:cNvPr id="2" name="Graphic 1" descr="Brown University Health logo">
            <a:extLst>
              <a:ext uri="{FF2B5EF4-FFF2-40B4-BE49-F238E27FC236}">
                <a16:creationId xmlns:a16="http://schemas.microsoft.com/office/drawing/2014/main" id="{3B9D2D93-087C-6D1B-D0EE-B7A2F48EC8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81400" y="1714500"/>
            <a:ext cx="3657600" cy="977900"/>
          </a:xfrm>
          <a:prstGeom prst="rect">
            <a:avLst/>
          </a:prstGeom>
        </p:spPr>
      </p:pic>
      <p:pic>
        <p:nvPicPr>
          <p:cNvPr id="3" name="Picture 2" descr="YMCA Ocean Community">
            <a:extLst>
              <a:ext uri="{FF2B5EF4-FFF2-40B4-BE49-F238E27FC236}">
                <a16:creationId xmlns:a16="http://schemas.microsoft.com/office/drawing/2014/main" id="{F5A8370E-3454-48DD-BAF4-D061057854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000" y="4141915"/>
            <a:ext cx="1727199" cy="1304669"/>
          </a:xfrm>
          <a:prstGeom prst="rect">
            <a:avLst/>
          </a:prstGeom>
        </p:spPr>
      </p:pic>
      <p:pic>
        <p:nvPicPr>
          <p:cNvPr id="4" name="Picture 3" descr="Westbay Community Action logo, linking to the organization home page">
            <a:extLst>
              <a:ext uri="{FF2B5EF4-FFF2-40B4-BE49-F238E27FC236}">
                <a16:creationId xmlns:a16="http://schemas.microsoft.com/office/drawing/2014/main" id="{C044DDDF-680F-4082-0657-985BD41E0C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8900" y="4379277"/>
            <a:ext cx="3340100" cy="1223645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681B3ED-5AD7-42C4-2F96-EC4E93888C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67201" y="3409496"/>
            <a:ext cx="2743198" cy="801007"/>
          </a:xfrm>
          <a:prstGeom prst="rect">
            <a:avLst/>
          </a:pr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4517C67A-EEA4-6674-8F4F-1C814305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Community Partners Offering Diabetes Prevention Programs</a:t>
            </a:r>
          </a:p>
        </p:txBody>
      </p:sp>
      <p:pic>
        <p:nvPicPr>
          <p:cNvPr id="30" name="Picture 29" descr="Prediabetes - Transform - Person">
            <a:extLst>
              <a:ext uri="{FF2B5EF4-FFF2-40B4-BE49-F238E27FC236}">
                <a16:creationId xmlns:a16="http://schemas.microsoft.com/office/drawing/2014/main" id="{F77B84A2-5C3B-AD14-85DF-8FFAA35FAA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42500" y="3517900"/>
            <a:ext cx="20447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74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27C27C-752E-F752-59DF-22DC477D6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7957"/>
            <a:ext cx="11582400" cy="655279"/>
          </a:xfrm>
        </p:spPr>
        <p:txBody>
          <a:bodyPr/>
          <a:lstStyle/>
          <a:p>
            <a:r>
              <a:rPr lang="en-US"/>
              <a:t>Ready for Health Sustainability Approaches  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C5A392-AB40-8A6A-88F5-19787A7F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D2ABD7-74CB-A7F2-B7C2-969B8A641A66}"/>
              </a:ext>
            </a:extLst>
          </p:cNvPr>
          <p:cNvSpPr txBox="1"/>
          <p:nvPr/>
        </p:nvSpPr>
        <p:spPr>
          <a:xfrm>
            <a:off x="303146" y="927949"/>
            <a:ext cx="11438502" cy="25663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3D3D3D"/>
                </a:solidFill>
              </a:rPr>
              <a:t>Build capacity and provide technical assistance for diabetes prevention delivery sites to seek available reimbursements (Medicare/Medicaid).</a:t>
            </a:r>
          </a:p>
          <a:p>
            <a:pPr marL="285750" indent="-28575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3D3D3D"/>
                </a:solidFill>
              </a:rPr>
              <a:t>Leverage funds to cross train Lifestyle Coaches and Community Health Workers.</a:t>
            </a:r>
          </a:p>
          <a:p>
            <a:pPr marL="285750" indent="-285750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3D3D3D"/>
                </a:solidFill>
              </a:rPr>
              <a:t>Work with the State Medicaid Office and MCOs to expand access to Ready for Health and coverage. </a:t>
            </a:r>
          </a:p>
          <a:p>
            <a:pPr marL="285750" indent="-285750"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3D3D3D"/>
                </a:solidFill>
              </a:rPr>
              <a:t>Explore the feasibility of innovative payment models bundling Ready for Health with other evidence-based programs, services and reimbursements through an Umbrella Hub Arrangement or small Community Care Hub.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65447-3365-3B4D-8F0B-C9DC7EE0F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6" y="5691629"/>
            <a:ext cx="2135648" cy="8298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762D90-B0A1-5E28-512D-91C01E46FFA8}"/>
              </a:ext>
            </a:extLst>
          </p:cNvPr>
          <p:cNvSpPr txBox="1"/>
          <p:nvPr/>
        </p:nvSpPr>
        <p:spPr>
          <a:xfrm>
            <a:off x="6859525" y="6289546"/>
            <a:ext cx="37909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>
                <a:hlinkClick r:id="rId4"/>
              </a:rPr>
              <a:t>Umbrella Hub Arrangements - National DPP Coverage Toolkit</a:t>
            </a:r>
            <a:endParaRPr lang="en-US" sz="10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556C89-6AF0-2457-EE2B-69BBA31B1E55}"/>
              </a:ext>
            </a:extLst>
          </p:cNvPr>
          <p:cNvSpPr txBox="1"/>
          <p:nvPr/>
        </p:nvSpPr>
        <p:spPr>
          <a:xfrm>
            <a:off x="3785413" y="6289546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>
                <a:hlinkClick r:id="rId5"/>
              </a:rPr>
              <a:t>health-social-care-coordination.pdf (hhs.gov)</a:t>
            </a:r>
            <a:endParaRPr lang="en-US" sz="11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B02971-60C5-2933-16F3-4E6C07458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0107" y="3584282"/>
            <a:ext cx="3362961" cy="250887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49FF85-0236-EBA5-52C3-4BFA39D7D63E}"/>
              </a:ext>
            </a:extLst>
          </p:cNvPr>
          <p:cNvSpPr txBox="1"/>
          <p:nvPr/>
        </p:nvSpPr>
        <p:spPr>
          <a:xfrm>
            <a:off x="278242" y="4312347"/>
            <a:ext cx="2852012" cy="584775"/>
          </a:xfrm>
          <a:prstGeom prst="rect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/>
              <a:t>Referring Health System </a:t>
            </a:r>
          </a:p>
          <a:p>
            <a:pPr algn="ctr"/>
            <a:r>
              <a:rPr lang="en-US" sz="1600"/>
              <a:t>or Practice(s)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A6EECFA5-E4C6-A95B-75D2-21B743B02931}"/>
              </a:ext>
            </a:extLst>
          </p:cNvPr>
          <p:cNvSpPr/>
          <p:nvPr/>
        </p:nvSpPr>
        <p:spPr>
          <a:xfrm>
            <a:off x="6671365" y="4467079"/>
            <a:ext cx="376321" cy="382757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FC8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3E9F756-940C-4B79-50C4-0CFD3407A2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1969" y="3755903"/>
            <a:ext cx="2304139" cy="2003018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id="{B5A4C9CA-8F71-2778-9FC3-6624FB353390}"/>
              </a:ext>
            </a:extLst>
          </p:cNvPr>
          <p:cNvSpPr/>
          <p:nvPr/>
        </p:nvSpPr>
        <p:spPr>
          <a:xfrm>
            <a:off x="3597253" y="4535820"/>
            <a:ext cx="376321" cy="382757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rgbClr val="FC86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8123956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38410-BFF4-4504-B1D7-7F6C1660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091" y="706777"/>
            <a:ext cx="6469522" cy="1196110"/>
          </a:xfrm>
        </p:spPr>
        <p:txBody>
          <a:bodyPr>
            <a:normAutofit fontScale="90000"/>
          </a:bodyPr>
          <a:lstStyle/>
          <a:p>
            <a:r>
              <a:rPr lang="en-US"/>
              <a:t>Ready for Health </a:t>
            </a:r>
            <a:br>
              <a:rPr lang="en-US"/>
            </a:br>
            <a:r>
              <a:rPr lang="en-US"/>
              <a:t>Contact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C9792-41D1-469E-A727-B4A8AE299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677" y="3253328"/>
            <a:ext cx="5501323" cy="131112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2400"/>
              <a:t>Benvinda Santos, Sustainability Manager </a:t>
            </a:r>
          </a:p>
          <a:p>
            <a:pPr algn="l"/>
            <a:r>
              <a:rPr lang="en-US" sz="2400"/>
              <a:t>Benvinda.santos@health.ri.gov</a:t>
            </a:r>
          </a:p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12E251C-81EF-DD63-4EC6-E1D187242AC7}"/>
              </a:ext>
            </a:extLst>
          </p:cNvPr>
          <p:cNvSpPr txBox="1">
            <a:spLocks/>
          </p:cNvSpPr>
          <p:nvPr/>
        </p:nvSpPr>
        <p:spPr>
          <a:xfrm>
            <a:off x="6765532" y="3253328"/>
            <a:ext cx="4831791" cy="1311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/>
              <a:t>Katlynn Kisla, DPP Specialist  </a:t>
            </a:r>
          </a:p>
          <a:p>
            <a:pPr algn="l"/>
            <a:r>
              <a:rPr lang="en-US" sz="2400"/>
              <a:t>Katlyn.Kisla.CTR@health.ri.gov</a:t>
            </a:r>
          </a:p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EA6434-9CF2-84EB-341B-8BD55CE286A1}"/>
              </a:ext>
            </a:extLst>
          </p:cNvPr>
          <p:cNvSpPr txBox="1"/>
          <p:nvPr/>
        </p:nvSpPr>
        <p:spPr>
          <a:xfrm>
            <a:off x="1335642" y="5647367"/>
            <a:ext cx="10037850" cy="50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Ready for Health, A Diabetes Prevention Program | Department of Health</a:t>
            </a:r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078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365BE3-010D-7E0B-C3C4-2628F6ED3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503" y="430737"/>
            <a:ext cx="6194992" cy="977858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tx2"/>
                </a:solidFill>
              </a:rPr>
              <a:t>Questions and Closing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FB34DCB3-9850-3386-3A33-8038C23A7064}"/>
              </a:ext>
            </a:extLst>
          </p:cNvPr>
          <p:cNvSpPr txBox="1">
            <a:spLocks/>
          </p:cNvSpPr>
          <p:nvPr/>
        </p:nvSpPr>
        <p:spPr>
          <a:xfrm>
            <a:off x="1025856" y="1926877"/>
            <a:ext cx="10140286" cy="189953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>
                <a:solidFill>
                  <a:schemeClr val="tx2"/>
                </a:solidFill>
                <a:latin typeface="+mn-lt"/>
              </a:rPr>
              <a:t>Thank you all for taking time out of your day to attend this best practice sharing  meeting! </a:t>
            </a:r>
          </a:p>
          <a:p>
            <a:pPr algn="ctr"/>
            <a:endParaRPr lang="en-US" sz="240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sz="2400">
                <a:solidFill>
                  <a:schemeClr val="tx2"/>
                </a:solidFill>
                <a:latin typeface="+mn-lt"/>
              </a:rPr>
              <a:t>See you for the next quarterly best practice sharing meeting in March!</a:t>
            </a:r>
          </a:p>
          <a:p>
            <a:pPr algn="ctr"/>
            <a:endParaRPr lang="en-US" sz="2400">
              <a:solidFill>
                <a:schemeClr val="tx2"/>
              </a:solidFill>
              <a:latin typeface="+mn-lt"/>
            </a:endParaRPr>
          </a:p>
          <a:p>
            <a:pPr algn="ctr"/>
            <a:r>
              <a:rPr lang="en-US" sz="2400">
                <a:solidFill>
                  <a:schemeClr val="tx2"/>
                </a:solidFill>
                <a:latin typeface="+mn-lt"/>
              </a:rPr>
              <a:t>All slides will be emailed to attendees with resources</a:t>
            </a:r>
          </a:p>
        </p:txBody>
      </p:sp>
    </p:spTree>
    <p:extLst>
      <p:ext uri="{BB962C8B-B14F-4D97-AF65-F5344CB8AC3E}">
        <p14:creationId xmlns:p14="http://schemas.microsoft.com/office/powerpoint/2010/main" val="270867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C425FD-62C4-CBBD-995D-482F0A5FC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26747"/>
            <a:ext cx="11582398" cy="1050470"/>
          </a:xfrm>
        </p:spPr>
        <p:txBody>
          <a:bodyPr>
            <a:normAutofit fontScale="90000"/>
          </a:bodyPr>
          <a:lstStyle/>
          <a:p>
            <a:r>
              <a:rPr lang="en-US"/>
              <a:t>Current Data</a:t>
            </a:r>
            <a:br>
              <a:rPr lang="en-US"/>
            </a:br>
            <a:r>
              <a:rPr lang="en-US" sz="3200"/>
              <a:t>Date range: 1/1/2024 - 12/31/2024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4EADD64-5FD5-85F7-9A57-1E18EEAF40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669894"/>
              </p:ext>
            </p:extLst>
          </p:nvPr>
        </p:nvGraphicFramePr>
        <p:xfrm>
          <a:off x="560716" y="1710905"/>
          <a:ext cx="11075112" cy="3525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1704">
                  <a:extLst>
                    <a:ext uri="{9D8B030D-6E8A-4147-A177-3AD203B41FA5}">
                      <a16:colId xmlns:a16="http://schemas.microsoft.com/office/drawing/2014/main" val="2511201585"/>
                    </a:ext>
                  </a:extLst>
                </a:gridCol>
                <a:gridCol w="3691704">
                  <a:extLst>
                    <a:ext uri="{9D8B030D-6E8A-4147-A177-3AD203B41FA5}">
                      <a16:colId xmlns:a16="http://schemas.microsoft.com/office/drawing/2014/main" val="811523492"/>
                    </a:ext>
                  </a:extLst>
                </a:gridCol>
                <a:gridCol w="3691704">
                  <a:extLst>
                    <a:ext uri="{9D8B030D-6E8A-4147-A177-3AD203B41FA5}">
                      <a16:colId xmlns:a16="http://schemas.microsoft.com/office/drawing/2014/main" val="2790071508"/>
                    </a:ext>
                  </a:extLst>
                </a:gridCol>
              </a:tblGrid>
              <a:tr h="722560">
                <a:tc>
                  <a:txBody>
                    <a:bodyPr/>
                    <a:lstStyle/>
                    <a:p>
                      <a:r>
                        <a:rPr lang="en-US" sz="280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RIFC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2400"/>
                        <a:t>Source=MIPS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/>
                        <a:t>CE </a:t>
                      </a:r>
                      <a:endParaRPr lang="en-US"/>
                    </a:p>
                    <a:p>
                      <a:pPr lvl="0">
                        <a:buNone/>
                      </a:pPr>
                      <a:r>
                        <a:rPr lang="en-US" sz="2400"/>
                        <a:t>Source=Registry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963629"/>
                  </a:ext>
                </a:extLst>
              </a:tr>
              <a:tr h="72256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3D3D3D"/>
                          </a:solidFill>
                        </a:rPr>
                        <a:t>Hypertension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3D3D3D"/>
                          </a:solidFill>
                        </a:rPr>
                        <a:t>63% (Δ+10%)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3D3D3D"/>
                          </a:solidFill>
                        </a:rPr>
                        <a:t>62% (Δ+4%)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775360"/>
                  </a:ext>
                </a:extLst>
              </a:tr>
              <a:tr h="72256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3D3D3D"/>
                          </a:solidFill>
                        </a:rPr>
                        <a:t>Statin therapy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3D3D3D"/>
                          </a:solidFill>
                        </a:rPr>
                        <a:t>82% (Δ-1%)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3D3D3D"/>
                          </a:solidFill>
                        </a:rPr>
                        <a:t>72%(Δ+4%)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836674"/>
                  </a:ext>
                </a:extLst>
              </a:tr>
              <a:tr h="1195962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3D3D3D"/>
                          </a:solidFill>
                        </a:rPr>
                        <a:t>Undiagnosed 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3D3D3D"/>
                          </a:solidFill>
                        </a:rPr>
                        <a:t>#N/A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rgbClr val="3D3D3D"/>
                          </a:solidFill>
                        </a:rPr>
                        <a:t>1%(Δ-4%)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564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89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C425FD-62C4-CBBD-995D-482F0A5FC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Difficulty of using MIPS and Registry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247217-146D-7B70-D2D1-DDF1BA2791F6}"/>
              </a:ext>
            </a:extLst>
          </p:cNvPr>
          <p:cNvSpPr txBox="1"/>
          <p:nvPr/>
        </p:nvSpPr>
        <p:spPr>
          <a:xfrm>
            <a:off x="304800" y="1641331"/>
            <a:ext cx="11218416" cy="35753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>
                <a:solidFill>
                  <a:srgbClr val="3D3D3D"/>
                </a:solidFill>
              </a:rPr>
              <a:t>Tracking changes in MIPS values from quarter to quarter is problematic.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>
                <a:solidFill>
                  <a:srgbClr val="3D3D3D"/>
                </a:solidFill>
              </a:rPr>
              <a:t>MIPS documentation shows it only considers the </a:t>
            </a:r>
            <a:r>
              <a:rPr lang="en-US" sz="2000" i="1">
                <a:solidFill>
                  <a:srgbClr val="3D3D3D"/>
                </a:solidFill>
              </a:rPr>
              <a:t>most recent </a:t>
            </a:r>
            <a:r>
              <a:rPr lang="en-US" sz="2000">
                <a:solidFill>
                  <a:srgbClr val="3D3D3D"/>
                </a:solidFill>
              </a:rPr>
              <a:t>blood pressure reading.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>
                <a:solidFill>
                  <a:srgbClr val="3D3D3D"/>
                </a:solidFill>
              </a:rPr>
              <a:t>Includes many types of encounters, some of which you might not normally consider a valid blood pressure reading.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>
                <a:solidFill>
                  <a:srgbClr val="3D3D3D"/>
                </a:solidFill>
              </a:rPr>
              <a:t>Registry report requires substantial coding to account for the inclusion and exclusion criteria used in MIPS measure.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sz="2000">
                <a:solidFill>
                  <a:srgbClr val="3D3D3D"/>
                </a:solidFill>
              </a:rPr>
              <a:t>Ex: CE Quarter 4 data has denominator of 718 for registry and 839 for MIPS.</a:t>
            </a:r>
          </a:p>
        </p:txBody>
      </p:sp>
    </p:spTree>
    <p:extLst>
      <p:ext uri="{BB962C8B-B14F-4D97-AF65-F5344CB8AC3E}">
        <p14:creationId xmlns:p14="http://schemas.microsoft.com/office/powerpoint/2010/main" val="390713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BD8D1C-3B29-4093-E2A0-9135D04678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1335" y="996331"/>
            <a:ext cx="11582400" cy="90790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Preliminary of combined ZIP code data shows some expected and unexpected results.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18FD1-3366-E391-6BC3-554DE34D5A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8700" y="1674692"/>
            <a:ext cx="9827669" cy="3999408"/>
          </a:xfrm>
        </p:spPr>
        <p:txBody>
          <a:bodyPr vert="horz" lIns="91440" tIns="45720" rIns="91440" bIns="45720" numCol="2" rtlCol="0" anchor="t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>
                <a:solidFill>
                  <a:srgbClr val="3D3D3D"/>
                </a:solidFill>
              </a:rPr>
              <a:t>Top three cities: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>
                <a:solidFill>
                  <a:srgbClr val="3D3D3D"/>
                </a:solidFill>
              </a:rPr>
              <a:t>Providence (3,007)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>
                <a:solidFill>
                  <a:srgbClr val="3D3D3D"/>
                </a:solidFill>
              </a:rPr>
              <a:t>Pawtucket (373)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>
                <a:solidFill>
                  <a:srgbClr val="3D3D3D"/>
                </a:solidFill>
              </a:rPr>
              <a:t>Central Falls (305)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>
              <a:solidFill>
                <a:srgbClr val="3D3D3D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000">
              <a:solidFill>
                <a:srgbClr val="3D3D3D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000">
              <a:solidFill>
                <a:srgbClr val="3D3D3D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>
                <a:solidFill>
                  <a:srgbClr val="3D3D3D"/>
                </a:solidFill>
              </a:rPr>
              <a:t>Unexpected cities: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>
                <a:solidFill>
                  <a:srgbClr val="3D3D3D"/>
                </a:solidFill>
              </a:rPr>
              <a:t>Cumberland (56)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>
                <a:solidFill>
                  <a:srgbClr val="3D3D3D"/>
                </a:solidFill>
              </a:rPr>
              <a:t>Newport (11) </a:t>
            </a:r>
            <a:r>
              <a:rPr lang="en-US" sz="2000" i="1">
                <a:solidFill>
                  <a:srgbClr val="3D3D3D"/>
                </a:solidFill>
              </a:rPr>
              <a:t>(Geographically Unexpected)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>
                <a:solidFill>
                  <a:srgbClr val="3D3D3D"/>
                </a:solidFill>
              </a:rPr>
              <a:t>East Greenwich (7)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000">
                <a:solidFill>
                  <a:srgbClr val="3D3D3D"/>
                </a:solidFill>
              </a:rPr>
              <a:t>Barrington (7)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FF812F-75EF-1D43-8C8F-0E1208C3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ZIP Code Data </a:t>
            </a:r>
          </a:p>
        </p:txBody>
      </p:sp>
    </p:spTree>
    <p:extLst>
      <p:ext uri="{BB962C8B-B14F-4D97-AF65-F5344CB8AC3E}">
        <p14:creationId xmlns:p14="http://schemas.microsoft.com/office/powerpoint/2010/main" val="3951031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7FFA5B-A8F1-2FD2-8F20-5A27DD985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1800"/>
              <a:t>As we head into Heart Month, its important to remember the value of our work.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C17BD-A30F-D72D-F2B2-10A401F319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752" y="2085975"/>
            <a:ext cx="11582400" cy="303701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solidFill>
                  <a:srgbClr val="3D3D3D"/>
                </a:solidFill>
              </a:rPr>
              <a:t>Annual medical costs for people with high blood pressure were $2,759 higher than for people without high blood pressure</a:t>
            </a:r>
          </a:p>
          <a:p>
            <a:r>
              <a:rPr lang="en-US" sz="2000">
                <a:solidFill>
                  <a:srgbClr val="3D3D3D"/>
                </a:solidFill>
              </a:rPr>
              <a:t>About 1 in every 8 health care dollars is spent on cardiovascular disease (about 12% in 2019–2020)</a:t>
            </a:r>
          </a:p>
          <a:p>
            <a:endParaRPr lang="en-US" sz="2000">
              <a:solidFill>
                <a:srgbClr val="1C1D1F"/>
              </a:solidFill>
            </a:endParaRPr>
          </a:p>
          <a:p>
            <a:endParaRPr lang="en-US" sz="2000">
              <a:solidFill>
                <a:srgbClr val="1C1D1F"/>
              </a:solidFill>
            </a:endParaRPr>
          </a:p>
          <a:p>
            <a:endParaRPr lang="en-US" sz="2000">
              <a:solidFill>
                <a:srgbClr val="1C1D1F"/>
              </a:solidFill>
            </a:endParaRPr>
          </a:p>
          <a:p>
            <a:pPr marL="0" indent="0">
              <a:buNone/>
            </a:pPr>
            <a:r>
              <a:rPr lang="en-US" sz="1400">
                <a:solidFill>
                  <a:srgbClr val="1C1D1F"/>
                </a:solidFill>
              </a:rPr>
              <a:t>Data source: </a:t>
            </a:r>
            <a:r>
              <a:rPr lang="en-US" sz="1400">
                <a:solidFill>
                  <a:srgbClr val="1C1D1F"/>
                </a:solidFill>
                <a:ea typeface="+mn-lt"/>
                <a:cs typeface="+mn-lt"/>
              </a:rPr>
              <a:t>www.cdc.gov/nccdphp/priorities/high-blood-pressure.html</a:t>
            </a:r>
            <a:endParaRPr lang="en-US" sz="1800">
              <a:solidFill>
                <a:srgbClr val="1C1D1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EADC12-6348-0C46-6D6F-1717B42E7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Cost of Hypertension and CVD</a:t>
            </a:r>
          </a:p>
        </p:txBody>
      </p:sp>
    </p:spTree>
    <p:extLst>
      <p:ext uri="{BB962C8B-B14F-4D97-AF65-F5344CB8AC3E}">
        <p14:creationId xmlns:p14="http://schemas.microsoft.com/office/powerpoint/2010/main" val="386503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365BE3-010D-7E0B-C3C4-2628F6ED3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313" y="4136994"/>
            <a:ext cx="3798627" cy="2413931"/>
          </a:xfrm>
        </p:spPr>
        <p:txBody>
          <a:bodyPr>
            <a:normAutofit/>
          </a:bodyPr>
          <a:lstStyle/>
          <a:p>
            <a:br>
              <a:rPr lang="en-US" sz="3600"/>
            </a:br>
            <a:r>
              <a:rPr lang="en-US" sz="3600"/>
              <a:t>Jayne Daylor</a:t>
            </a:r>
            <a:br>
              <a:rPr lang="en-US" sz="3600"/>
            </a:br>
            <a:r>
              <a:rPr lang="en-US" sz="3600"/>
              <a:t>QI Consultant</a:t>
            </a:r>
            <a:br>
              <a:rPr lang="en-US" sz="3600"/>
            </a:br>
            <a:r>
              <a:rPr lang="en-US" sz="3600"/>
              <a:t>CEHC/RIFC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6025A2E-EA57-56D6-7103-B543878343AF}"/>
              </a:ext>
            </a:extLst>
          </p:cNvPr>
          <p:cNvSpPr txBox="1">
            <a:spLocks/>
          </p:cNvSpPr>
          <p:nvPr/>
        </p:nvSpPr>
        <p:spPr>
          <a:xfrm>
            <a:off x="729448" y="1232123"/>
            <a:ext cx="10733103" cy="2196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tx2"/>
                </a:solidFill>
              </a:rPr>
              <a:t>Clinic and QI Updates from Clínica Esperanza and Rhode Island Free Clinic</a:t>
            </a:r>
          </a:p>
        </p:txBody>
      </p:sp>
    </p:spTree>
    <p:extLst>
      <p:ext uri="{BB962C8B-B14F-4D97-AF65-F5344CB8AC3E}">
        <p14:creationId xmlns:p14="http://schemas.microsoft.com/office/powerpoint/2010/main" val="3220753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D0B0D5-7B4D-1062-5B64-DB4A25E7AEA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6344" y="1335024"/>
            <a:ext cx="11120605" cy="3311404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 algn="l">
              <a:buAutoNum type="arabicPeriod"/>
            </a:pPr>
            <a:r>
              <a:rPr lang="en-US" sz="1800">
                <a:ea typeface="+mn-lt"/>
                <a:cs typeface="+mn-lt"/>
              </a:rPr>
              <a:t>Describe the overall process and challenges that occurred to access the PRAPARE,  SDOH screening tool, in your EHR?</a:t>
            </a:r>
            <a:endParaRPr lang="en-US" sz="1800"/>
          </a:p>
          <a:p>
            <a:pPr marL="342900" indent="-342900" algn="l">
              <a:buAutoNum type="arabicPeriod"/>
            </a:pPr>
            <a:r>
              <a:rPr lang="en-US" sz="1800">
                <a:ea typeface="+mn-lt"/>
                <a:cs typeface="+mn-lt"/>
              </a:rPr>
              <a:t>What domain questions from the PRAPARE tool did you decide to use, and why?</a:t>
            </a:r>
            <a:endParaRPr lang="en-US" sz="1800"/>
          </a:p>
          <a:p>
            <a:pPr marL="342900" indent="-342900" algn="l">
              <a:buAutoNum type="arabicPeriod"/>
            </a:pPr>
            <a:r>
              <a:rPr lang="en-US" sz="1800">
                <a:ea typeface="+mn-lt"/>
                <a:cs typeface="+mn-lt"/>
              </a:rPr>
              <a:t>Describe the “pilot phase” process of implementing the PRAPARE tool and current SDOH policy? </a:t>
            </a:r>
            <a:endParaRPr lang="en-US" sz="1800"/>
          </a:p>
          <a:p>
            <a:pPr marL="342900" indent="-342900" algn="l">
              <a:buAutoNum type="arabicPeriod"/>
            </a:pPr>
            <a:r>
              <a:rPr lang="en-US" sz="1800">
                <a:ea typeface="+mn-lt"/>
                <a:cs typeface="+mn-lt"/>
              </a:rPr>
              <a:t>How are you using team-based care to implement SDOH screening?</a:t>
            </a:r>
            <a:endParaRPr lang="en-US" sz="1800"/>
          </a:p>
          <a:p>
            <a:pPr marL="342900" indent="-342900" algn="l"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</a:rPr>
              <a:t>Describe how are adhering to your SDOH policy?</a:t>
            </a:r>
            <a:endParaRPr lang="en-US" sz="1800"/>
          </a:p>
          <a:p>
            <a:endParaRPr lang="en-US" sz="20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867576-C26C-DC90-997E-6ACC651A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Clinic Updates from Clínica Esperanza/Hope Clinic and R.I. Free Clinic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DA3BF0-0677-881B-CBEF-7C34D22B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cehc logo transparent.png">
            <a:extLst>
              <a:ext uri="{FF2B5EF4-FFF2-40B4-BE49-F238E27FC236}">
                <a16:creationId xmlns:a16="http://schemas.microsoft.com/office/drawing/2014/main" id="{FA2B171B-8839-6188-64A1-93EFAD6A59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1" y="4906982"/>
            <a:ext cx="3780364" cy="1457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7F56B0-B44B-CB08-531E-CF834B550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2787" y="4531675"/>
            <a:ext cx="4588453" cy="204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06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hode Island">
      <a:dk1>
        <a:sysClr val="windowText" lastClr="000000"/>
      </a:dk1>
      <a:lt1>
        <a:sysClr val="window" lastClr="FFFFFF"/>
      </a:lt1>
      <a:dk2>
        <a:srgbClr val="44546A"/>
      </a:dk2>
      <a:lt2>
        <a:srgbClr val="C4C4C4"/>
      </a:lt2>
      <a:accent1>
        <a:srgbClr val="EB5152"/>
      </a:accent1>
      <a:accent2>
        <a:srgbClr val="1E497F"/>
      </a:accent2>
      <a:accent3>
        <a:srgbClr val="8FBAE4"/>
      </a:accent3>
      <a:accent4>
        <a:srgbClr val="FFC709"/>
      </a:accent4>
      <a:accent5>
        <a:srgbClr val="404040"/>
      </a:accent5>
      <a:accent6>
        <a:srgbClr val="656565"/>
      </a:accent6>
      <a:hlink>
        <a:srgbClr val="0563C1"/>
      </a:hlink>
      <a:folHlink>
        <a:srgbClr val="954F72"/>
      </a:folHlink>
    </a:clrScheme>
    <a:fontScheme name="Rhode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E497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123000"/>
          </a:lnSpc>
          <a:spcBef>
            <a:spcPts val="600"/>
          </a:spcBef>
          <a:spcAft>
            <a:spcPts val="600"/>
          </a:spcAft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ct val="123000"/>
          </a:lnSpc>
          <a:spcBef>
            <a:spcPts val="600"/>
          </a:spcBef>
          <a:spcAft>
            <a:spcPts val="600"/>
          </a:spcAft>
          <a:defRPr sz="1600">
            <a:solidFill>
              <a:srgbClr val="65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db4ef77-c897-452e-98d0-0aa573a783d5">
      <UserInfo>
        <DisplayName>Beardsworth, Annemarie (RIDOH)</DisplayName>
        <AccountId>56</AccountId>
        <AccountType/>
      </UserInfo>
      <UserInfo>
        <DisplayName>Such, Angela (RIDOH)</DisplayName>
        <AccountId>222</AccountId>
        <AccountType/>
      </UserInfo>
      <UserInfo>
        <DisplayName>Wendelken, Sophie (RIDOH)</DisplayName>
        <AccountId>223</AccountId>
        <AccountType/>
      </UserInfo>
      <UserInfo>
        <DisplayName>Bowman, Sarah (RIDOH)</DisplayName>
        <AccountId>49</AccountId>
        <AccountType/>
      </UserInfo>
      <UserInfo>
        <DisplayName>House, Joanna (DOH-Contractor)</DisplayName>
        <AccountId>205</AccountId>
        <AccountType/>
      </UserInfo>
      <UserInfo>
        <DisplayName>VinerBrown, Samara (RIDOH)</DisplayName>
        <AccountId>229</AccountId>
        <AccountType/>
      </UserInfo>
      <UserInfo>
        <DisplayName>Lasher, Leanne (RIDOH)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9973CF69BF274D8888348E35CB1977" ma:contentTypeVersion="6" ma:contentTypeDescription="Create a new document." ma:contentTypeScope="" ma:versionID="604fec271978df6f4070722070e5bcdc">
  <xsd:schema xmlns:xsd="http://www.w3.org/2001/XMLSchema" xmlns:xs="http://www.w3.org/2001/XMLSchema" xmlns:p="http://schemas.microsoft.com/office/2006/metadata/properties" xmlns:ns2="98f88d42-fd0b-4df6-8c69-1e4e40f6e550" xmlns:ns3="6db4ef77-c897-452e-98d0-0aa573a783d5" targetNamespace="http://schemas.microsoft.com/office/2006/metadata/properties" ma:root="true" ma:fieldsID="747e99345a7632601d951ca96c015c9b" ns2:_="" ns3:_="">
    <xsd:import namespace="98f88d42-fd0b-4df6-8c69-1e4e40f6e550"/>
    <xsd:import namespace="6db4ef77-c897-452e-98d0-0aa573a783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f88d42-fd0b-4df6-8c69-1e4e40f6e5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b4ef77-c897-452e-98d0-0aa573a783d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7F0439-F085-4482-80A1-E586D3A1FB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0FE04D-520C-46D3-A175-79F68B43A507}">
  <ds:schemaRefs>
    <ds:schemaRef ds:uri="dfc78a30-2c04-4235-b299-300ee47dbbfc"/>
    <ds:schemaRef ds:uri="fba59a55-d71f-4818-97bb-b5f8b17b7b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DC37A01-234B-42D8-BC5D-86DBF41422B0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37</Slides>
  <Notes>20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Rhode Island Cardiovascular Disease Learning Collaborative   Best Practice Sharing Meeting</vt:lpstr>
      <vt:lpstr>Agenda</vt:lpstr>
      <vt:lpstr> Justan Baker Evaluator/Epidemiologist</vt:lpstr>
      <vt:lpstr>Current Data Date range: 1/1/2024 - 12/31/2024</vt:lpstr>
      <vt:lpstr>Difficulty of using MIPS and Registry</vt:lpstr>
      <vt:lpstr>ZIP Code Data </vt:lpstr>
      <vt:lpstr>The Cost of Hypertension and CVD</vt:lpstr>
      <vt:lpstr> Jayne Daylor QI Consultant CEHC/RIFC</vt:lpstr>
      <vt:lpstr>Clinic Updates from Clínica Esperanza/Hope Clinic and R.I. Free Clinic</vt:lpstr>
      <vt:lpstr>Adrian Bishop EHR Consultant</vt:lpstr>
      <vt:lpstr>Z Codes</vt:lpstr>
      <vt:lpstr>SDOH Z Codes Z55-Z65</vt:lpstr>
      <vt:lpstr>Z Code Mapping</vt:lpstr>
      <vt:lpstr> Cindy Ariza RIDOH WISEWOMAN Program Manager</vt:lpstr>
      <vt:lpstr>Rhode Island WISEWOMAN</vt:lpstr>
      <vt:lpstr>Rhode Island WISEWOMAN</vt:lpstr>
      <vt:lpstr>Rhode Island WISEWOMAN </vt:lpstr>
      <vt:lpstr>For questions contact Cindy Ariza</vt:lpstr>
      <vt:lpstr>Community Health Network</vt:lpstr>
      <vt:lpstr>CHN Agenda</vt:lpstr>
      <vt:lpstr>2024 HHA BPSM Recap</vt:lpstr>
      <vt:lpstr>CHN Q&amp;A</vt:lpstr>
      <vt:lpstr>PowerPoint Presentation</vt:lpstr>
      <vt:lpstr>CHN and HHA BPSM Contact Information</vt:lpstr>
      <vt:lpstr> Benvinda Santos, Sustainability Manager Katlynn Kisla, DPP Specialist  Ready for Health (formerly National DPP) </vt:lpstr>
      <vt:lpstr>Learning Objectives </vt:lpstr>
      <vt:lpstr>How Common is Prediabetes? Let's See with a Show of Hands</vt:lpstr>
      <vt:lpstr>Increasing diabetes prevalence in RI (Adults age 18+)</vt:lpstr>
      <vt:lpstr>Prediabetes</vt:lpstr>
      <vt:lpstr>Prevent Progression to Diabetes for Cardiovascular Health</vt:lpstr>
      <vt:lpstr>Diabetes Prevention Program              Ready for Health </vt:lpstr>
      <vt:lpstr>Program Eligibility and Referrals</vt:lpstr>
      <vt:lpstr> Diabetes Alert Day® - March 25, 2025 </vt:lpstr>
      <vt:lpstr>Community Partners Offering Diabetes Prevention Programs</vt:lpstr>
      <vt:lpstr>Ready for Health Sustainability Approaches   </vt:lpstr>
      <vt:lpstr>Ready for Health  Contact Information</vt:lpstr>
      <vt:lpstr>Questions and 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Raditya Zayadi Maruapey</dc:creator>
  <cp:revision>1</cp:revision>
  <dcterms:created xsi:type="dcterms:W3CDTF">2020-02-03T15:37:05Z</dcterms:created>
  <dcterms:modified xsi:type="dcterms:W3CDTF">2025-01-27T15:25:48Z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0x010100449973CF69BF274D8888348E35CB1977</vt:lpwstr>
  </property>
  <property fmtid="{D5CDD505-2E9C-101B-9397-08002B2CF9AE}" pid="3" name="MediaServiceImageTags">
    <vt:lpwstr/>
  </property>
</Properties>
</file>