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6"/>
  </p:notesMasterIdLst>
  <p:sldIdLst>
    <p:sldId id="2147468920" r:id="rId3"/>
    <p:sldId id="2147468934" r:id="rId4"/>
    <p:sldId id="2147468938" r:id="rId5"/>
    <p:sldId id="2147468949" r:id="rId6"/>
    <p:sldId id="2147468970" r:id="rId7"/>
    <p:sldId id="2147468950" r:id="rId8"/>
    <p:sldId id="2147468957" r:id="rId9"/>
    <p:sldId id="2147468955" r:id="rId10"/>
    <p:sldId id="2147468973" r:id="rId11"/>
    <p:sldId id="2147468974" r:id="rId12"/>
    <p:sldId id="2147468976" r:id="rId13"/>
    <p:sldId id="2147468952" r:id="rId14"/>
    <p:sldId id="2147468953" r:id="rId15"/>
    <p:sldId id="2147468954" r:id="rId16"/>
    <p:sldId id="2147468956" r:id="rId17"/>
    <p:sldId id="2147468943" r:id="rId18"/>
    <p:sldId id="2147468963" r:id="rId19"/>
    <p:sldId id="2147468964" r:id="rId20"/>
    <p:sldId id="2147468971" r:id="rId21"/>
    <p:sldId id="2147468977" r:id="rId22"/>
    <p:sldId id="2147468967" r:id="rId23"/>
    <p:sldId id="2147468958" r:id="rId24"/>
    <p:sldId id="214746895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99"/>
    <a:srgbClr val="00AADC"/>
    <a:srgbClr val="82C8E6"/>
    <a:srgbClr val="E7E0F0"/>
    <a:srgbClr val="3C3C3C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06" autoAdjust="0"/>
    <p:restoredTop sz="93910" autoAdjust="0"/>
  </p:normalViewPr>
  <p:slideViewPr>
    <p:cSldViewPr snapToGrid="0" showGuides="1">
      <p:cViewPr varScale="1">
        <p:scale>
          <a:sx n="60" d="100"/>
          <a:sy n="60" d="100"/>
        </p:scale>
        <p:origin x="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DAD50-7683-4E75-B0D2-E6B8FD47B874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A122-33B5-4928-B5C5-D4AEF6B050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7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88187-FBDB-485A-AAFA-BF7F3A947B3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36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o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&#10;&#10;Descrição gerada automaticamente">
            <a:extLst>
              <a:ext uri="{FF2B5EF4-FFF2-40B4-BE49-F238E27FC236}">
                <a16:creationId xmlns:a16="http://schemas.microsoft.com/office/drawing/2014/main" id="{A3BC319F-9558-A96B-A4CC-1EAB2C4AC2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0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90591-9994-45FE-9915-891A4235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3A202F-06B8-484F-8AF1-64CFC1DB9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778CC4-3CE9-4266-813A-67A2A3685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44E06C-694C-4F94-AA04-10B9076D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B20-E9AA-45D4-B5F6-BB013840792C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C664EF-647D-423A-97FD-87FDBD51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62963D-ADD9-42F8-AB07-C00A59A3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126F-1EEC-41F0-AF14-BA98F471A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80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E6D3C-C18B-492E-B5C8-ACFE5C68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026A4C-1671-42B6-AC7D-3C20F9219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52D922-93D6-421A-B19A-BC51D296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B20-E9AA-45D4-B5F6-BB013840792C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96FACB-A87A-4D72-A894-6D0AAFB0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8B26F6-A1D4-43CF-AFFC-470510CD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126F-1EEC-41F0-AF14-BA98F471A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22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E32BE8-C559-4FBA-BD48-2C05B1ADB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821948-EFAE-4A3C-BE0C-90E238C06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772AB4-4068-4879-A7CA-AA2B34D7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B20-E9AA-45D4-B5F6-BB013840792C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E95FBA-69FC-410C-9CCC-DE257A67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BD0995-C080-4A8F-8573-7B496DD8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126F-1EEC-41F0-AF14-BA98F471A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199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bg>
      <p:bgPr>
        <a:solidFill>
          <a:srgbClr val="99C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35275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7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ide de título">
    <p:bg>
      <p:bgPr>
        <a:solidFill>
          <a:srgbClr val="66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0092BA8-6158-4FA6-A4DE-39CB9A404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13" t="1628" r="1613" b="162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22493469-6A6B-463F-BA63-776C7A63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1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F3C595C2-549B-4E66-8C16-2034A33D88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46688"/>
            <a:ext cx="10515600" cy="1325562"/>
          </a:xfrm>
        </p:spPr>
        <p:txBody>
          <a:bodyPr/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/>
                <a:ea typeface="+mj-ea"/>
                <a:cs typeface="+mj-cs"/>
              </a:rPr>
              <a:t>Clique para editar nome do apresentador</a:t>
            </a:r>
          </a:p>
        </p:txBody>
      </p:sp>
    </p:spTree>
    <p:extLst>
      <p:ext uri="{BB962C8B-B14F-4D97-AF65-F5344CB8AC3E}">
        <p14:creationId xmlns:p14="http://schemas.microsoft.com/office/powerpoint/2010/main" val="20292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AAE58-0035-444B-8F12-1F223A04C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611169-A938-420D-8AE0-899A48468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02606E-2267-4847-BC2F-35957318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B20-E9AA-45D4-B5F6-BB013840792C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A5F7B5-4B65-4EC4-BEC1-EBCB04BA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20F67D-6C2B-483D-AA73-307E9182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126F-1EEC-41F0-AF14-BA98F471A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2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34632-2037-454C-9144-BF91B0C7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86"/>
            <a:ext cx="10515600" cy="547235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7F63BB-E302-4FB4-B4C8-8B413B9F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028"/>
            <a:ext cx="5519057" cy="405402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68E863-B4E6-4D05-B3A1-354EBA15A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B20-E9AA-45D4-B5F6-BB013840792C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B9BF11-9F62-4505-ADDF-6FDF7EB1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5D11D5-56B3-49C9-AF67-086F6092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126F-1EEC-41F0-AF14-BA98F471A89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A463153-661A-48FC-85E4-82F210898A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194821"/>
            <a:ext cx="10515600" cy="5472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Clique para editar o subtítulo do slide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23A18EF-99D6-4CAB-8B0B-0E00D07583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05600" y="2061029"/>
            <a:ext cx="4648200" cy="4054021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6693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C8438-D28E-4310-8E1A-F507A8AC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CD8E4B-CD34-4AE2-8591-B6142AA14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117451-A5CF-4420-AAA7-20EA8329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B20-E9AA-45D4-B5F6-BB013840792C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720076-4920-41B7-A116-D30A3BF1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E632D2-27B7-49DC-A39B-1B84AFBC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126F-1EEC-41F0-AF14-BA98F471A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34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98605-88A4-444E-B39E-88CD599E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7E2086-215D-44E5-A9EA-98E0A483A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B93146-08FC-42C5-B10B-74D7DE660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D6B1FA-7591-41A8-A575-1E8CFA41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B20-E9AA-45D4-B5F6-BB013840792C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94998B-CCA3-4581-9569-5C8D4D57A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D8B96C-0498-4178-874F-73EB4BBF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126F-1EEC-41F0-AF14-BA98F471A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47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AAD76-6DF0-4EB4-92DF-80452166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AC2A1A-A143-4AE7-9578-B4C78DF3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25AD27-B90E-4930-92DA-6995E07A5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6BC5269-E789-4572-BC66-ECA87205D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B8D104-0621-4ACF-A6FE-832010191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66FA0A9-AF7E-4B3B-843D-26C506F8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B20-E9AA-45D4-B5F6-BB013840792C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41550E8-DF03-4419-972D-8F4160173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FECDD3B-5271-426F-9125-DF5AE4C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126F-1EEC-41F0-AF14-BA98F471A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15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1C726-21BF-4830-913C-4D478748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D30688-4E44-4EC3-8C28-98A0CC22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B20-E9AA-45D4-B5F6-BB013840792C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C21F2C6-884A-4B29-B201-D2A39BE9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4E58348-764C-4006-A82A-39100992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126F-1EEC-41F0-AF14-BA98F471A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92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DBC277-B218-45DB-A697-2C7BD549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B20-E9AA-45D4-B5F6-BB013840792C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3A6A18-2E6E-4A34-A756-77DB69C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2E7527-F9B7-4AD8-A53C-4430775F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126F-1EEC-41F0-AF14-BA98F471A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81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16C38-2CF9-4B46-A9F6-B319EB19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EFD2A8-37C6-4B47-836A-8B3431D1A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AC8827-A1DC-4F67-828F-963DDAF52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44A0A1-3558-4A68-8335-52A3F26C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B20-E9AA-45D4-B5F6-BB013840792C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C7A9D3-64D3-42F7-865F-4AB35D14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8729AF-350C-4D82-8BB6-91B7BE25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126F-1EEC-41F0-AF14-BA98F471A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49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25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>
    <p:fade/>
  </p:transition>
  <p:txStyles>
    <p:titleStyle>
      <a:lvl1pPr algn="ctr" defTabSz="1088261" rtl="0" eaLnBrk="1" latinLnBrk="0" hangingPunct="1">
        <a:spcBef>
          <a:spcPct val="0"/>
        </a:spcBef>
        <a:buNone/>
        <a:defRPr sz="52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98" indent="-408098" algn="l" defTabSz="1088261" rtl="0" eaLnBrk="1" latinLnBrk="0" hangingPunct="1">
        <a:spcBef>
          <a:spcPct val="20000"/>
        </a:spcBef>
        <a:buFont typeface="Arial" pitchFamily="34" charset="0"/>
        <a:buChar char="•"/>
        <a:defRPr sz="3818" kern="1200">
          <a:solidFill>
            <a:schemeClr val="tx1"/>
          </a:solidFill>
          <a:latin typeface="+mn-lt"/>
          <a:ea typeface="+mn-ea"/>
          <a:cs typeface="+mn-cs"/>
        </a:defRPr>
      </a:lvl1pPr>
      <a:lvl2pPr marL="884212" indent="-340082" algn="l" defTabSz="1088261" rtl="0" eaLnBrk="1" latinLnBrk="0" hangingPunct="1">
        <a:spcBef>
          <a:spcPct val="20000"/>
        </a:spcBef>
        <a:buFont typeface="Arial" pitchFamily="34" charset="0"/>
        <a:buChar char="–"/>
        <a:defRPr sz="3332" kern="1200">
          <a:solidFill>
            <a:schemeClr val="tx1"/>
          </a:solidFill>
          <a:latin typeface="+mn-lt"/>
          <a:ea typeface="+mn-ea"/>
          <a:cs typeface="+mn-cs"/>
        </a:defRPr>
      </a:lvl2pPr>
      <a:lvl3pPr marL="1360326" indent="-272065" algn="l" defTabSz="1088261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4456" indent="-272065" algn="l" defTabSz="1088261" rtl="0" eaLnBrk="1" latinLnBrk="0" hangingPunct="1">
        <a:spcBef>
          <a:spcPct val="20000"/>
        </a:spcBef>
        <a:buFont typeface="Arial" pitchFamily="34" charset="0"/>
        <a:buChar char="–"/>
        <a:defRPr sz="236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87" indent="-272065" algn="l" defTabSz="1088261" rtl="0" eaLnBrk="1" latinLnBrk="0" hangingPunct="1">
        <a:spcBef>
          <a:spcPct val="20000"/>
        </a:spcBef>
        <a:buFont typeface="Arial" pitchFamily="34" charset="0"/>
        <a:buChar char="»"/>
        <a:defRPr sz="236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17" indent="-272065" algn="l" defTabSz="1088261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6pPr>
      <a:lvl7pPr marL="3536848" indent="-272065" algn="l" defTabSz="1088261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7pPr>
      <a:lvl8pPr marL="4080978" indent="-272065" algn="l" defTabSz="1088261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8pPr>
      <a:lvl9pPr marL="4625108" indent="-272065" algn="l" defTabSz="1088261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1pPr>
      <a:lvl2pPr marL="544131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2pPr>
      <a:lvl3pPr marL="1088261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3pPr>
      <a:lvl4pPr marL="1632391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4pPr>
      <a:lvl5pPr marL="2176522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5pPr>
      <a:lvl6pPr marL="2720652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6pPr>
      <a:lvl7pPr marL="3264782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7pPr>
      <a:lvl8pPr marL="3808913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8pPr>
      <a:lvl9pPr marL="4353043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0795FC-0193-4B2F-AA9B-B2AC286A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DDABB7-C457-49F7-A71D-55BCF44AC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644EAB-C5AD-4D03-9681-08CC6BACA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85000"/>
              </a:lnSpc>
              <a:defRPr sz="1200">
                <a:solidFill>
                  <a:srgbClr val="53585F"/>
                </a:solidFill>
              </a:defRPr>
            </a:lvl1pPr>
          </a:lstStyle>
          <a:p>
            <a:fld id="{ACBD8B20-E9AA-45D4-B5F6-BB013840792C}" type="datetimeFigureOut">
              <a:rPr lang="pt-BR" smtClean="0"/>
              <a:pPr/>
              <a:t>13/05/2022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56CF84-D46E-4DFA-8AF9-B4FC87503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85000"/>
              </a:lnSpc>
              <a:defRPr sz="1200">
                <a:solidFill>
                  <a:srgbClr val="53585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2061D3-DB82-4923-98E0-1D05383F3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85000"/>
              </a:lnSpc>
              <a:defRPr sz="1200">
                <a:solidFill>
                  <a:srgbClr val="53585F"/>
                </a:solidFill>
              </a:defRPr>
            </a:lvl1pPr>
          </a:lstStyle>
          <a:p>
            <a:fld id="{90D9126F-1EEC-41F0-AF14-BA98F471A89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2544E66-1B5D-4410-A677-BB061684F28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19406" y="185738"/>
            <a:ext cx="1600201" cy="91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5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>
          <a:solidFill>
            <a:srgbClr val="53585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rgbClr val="53585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rgbClr val="5358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rgbClr val="5358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53585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5358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amedobem.com.br/#/missions/911/home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CC16B18-9288-434A-BF12-F5CE4DAB785E}"/>
              </a:ext>
            </a:extLst>
          </p:cNvPr>
          <p:cNvSpPr txBox="1"/>
          <p:nvPr/>
        </p:nvSpPr>
        <p:spPr>
          <a:xfrm>
            <a:off x="734297" y="4001444"/>
            <a:ext cx="3414556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Voluntariado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0D59C9-CC63-9019-571D-238299E381C4}"/>
              </a:ext>
            </a:extLst>
          </p:cNvPr>
          <p:cNvSpPr txBox="1"/>
          <p:nvPr/>
        </p:nvSpPr>
        <p:spPr>
          <a:xfrm>
            <a:off x="734297" y="4534699"/>
            <a:ext cx="4671714" cy="8606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Plataformas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B09969-271A-F417-E8E8-7E13F61AE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3" y="476500"/>
            <a:ext cx="4378339" cy="29722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EFA1E22-83A9-B0E1-992D-36A2D581F14B}"/>
              </a:ext>
            </a:extLst>
          </p:cNvPr>
          <p:cNvSpPr txBox="1"/>
          <p:nvPr/>
        </p:nvSpPr>
        <p:spPr>
          <a:xfrm>
            <a:off x="724249" y="5572334"/>
            <a:ext cx="2831752" cy="4921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marR="0" lvl="0" indent="-28575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Portal dos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Voluntários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marL="285750" marR="0" lvl="0" indent="-28575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Game do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Bem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7642CEF-8E30-2E94-C3FE-8B920100A303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19" name="Retângulo: Cantos Superiores Arredondados 18">
              <a:extLst>
                <a:ext uri="{FF2B5EF4-FFF2-40B4-BE49-F238E27FC236}">
                  <a16:creationId xmlns:a16="http://schemas.microsoft.com/office/drawing/2014/main" id="{49FF0B71-7EA2-B24E-0F51-0382C8A366F1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8DA1242D-D64A-B137-5099-537EE88CD692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21" name="Gráfico 6">
                <a:extLst>
                  <a:ext uri="{FF2B5EF4-FFF2-40B4-BE49-F238E27FC236}">
                    <a16:creationId xmlns:a16="http://schemas.microsoft.com/office/drawing/2014/main" id="{F808C143-52E2-C238-BAC0-1CC329505375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FB1F3479-90C4-F056-5AD5-C9746BB938F5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orma Livre: Forma 45">
                  <a:extLst>
                    <a:ext uri="{FF2B5EF4-FFF2-40B4-BE49-F238E27FC236}">
                      <a16:creationId xmlns:a16="http://schemas.microsoft.com/office/drawing/2014/main" id="{9BDA7E9E-BEDB-FD6A-05BC-35B8FF263E66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orma Livre: Forma 46">
                  <a:extLst>
                    <a:ext uri="{FF2B5EF4-FFF2-40B4-BE49-F238E27FC236}">
                      <a16:creationId xmlns:a16="http://schemas.microsoft.com/office/drawing/2014/main" id="{CCD8AAF5-6826-A84E-ADF1-31659031A263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orma Livre: Forma 47">
                  <a:extLst>
                    <a:ext uri="{FF2B5EF4-FFF2-40B4-BE49-F238E27FC236}">
                      <a16:creationId xmlns:a16="http://schemas.microsoft.com/office/drawing/2014/main" id="{9FDFFD41-8204-44BF-618F-162C6A21AEA6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orma Livre: Forma 48">
                  <a:extLst>
                    <a:ext uri="{FF2B5EF4-FFF2-40B4-BE49-F238E27FC236}">
                      <a16:creationId xmlns:a16="http://schemas.microsoft.com/office/drawing/2014/main" id="{1F097572-8C6C-3F93-5BFF-96C6A570DCAC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orma Livre: Forma 49">
                  <a:extLst>
                    <a:ext uri="{FF2B5EF4-FFF2-40B4-BE49-F238E27FC236}">
                      <a16:creationId xmlns:a16="http://schemas.microsoft.com/office/drawing/2014/main" id="{4C188043-8FA0-04ED-A554-E2EEB644E7BC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" name="Gráfico 6">
                  <a:extLst>
                    <a:ext uri="{FF2B5EF4-FFF2-40B4-BE49-F238E27FC236}">
                      <a16:creationId xmlns:a16="http://schemas.microsoft.com/office/drawing/2014/main" id="{E2E08B5E-A144-B602-E255-C4637750C796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53" name="Forma Livre: Forma 52">
                    <a:extLst>
                      <a:ext uri="{FF2B5EF4-FFF2-40B4-BE49-F238E27FC236}">
                        <a16:creationId xmlns:a16="http://schemas.microsoft.com/office/drawing/2014/main" id="{E5A1D1F4-8ADE-C4EA-FCFA-7EA012306528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orma Livre: Forma 53">
                    <a:extLst>
                      <a:ext uri="{FF2B5EF4-FFF2-40B4-BE49-F238E27FC236}">
                        <a16:creationId xmlns:a16="http://schemas.microsoft.com/office/drawing/2014/main" id="{A4ED0FF5-D385-D4E1-4EAB-C02088B42C1F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5C8BDD28-304F-3CE1-014D-8C3C4FED195B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áfico 6">
                <a:extLst>
                  <a:ext uri="{FF2B5EF4-FFF2-40B4-BE49-F238E27FC236}">
                    <a16:creationId xmlns:a16="http://schemas.microsoft.com/office/drawing/2014/main" id="{95F0FCFC-D0FC-D2CD-AB8C-18CE5B8E60E4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BE083918-6266-B72F-75C2-5DE4B26C20DE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167C403F-91A5-D157-CF2F-D4E2676C28E8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82F52FBC-18BF-C063-F7C3-3CF8F13AB208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orma Livre: Forma 35">
                  <a:extLst>
                    <a:ext uri="{FF2B5EF4-FFF2-40B4-BE49-F238E27FC236}">
                      <a16:creationId xmlns:a16="http://schemas.microsoft.com/office/drawing/2014/main" id="{16AE2AAD-B8A2-18C6-192B-C17B3E195755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orma Livre: Forma 36">
                  <a:extLst>
                    <a:ext uri="{FF2B5EF4-FFF2-40B4-BE49-F238E27FC236}">
                      <a16:creationId xmlns:a16="http://schemas.microsoft.com/office/drawing/2014/main" id="{DE5A49C0-A0C5-A6EF-533D-586864CDC94F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8" name="Gráfico 6">
                  <a:extLst>
                    <a:ext uri="{FF2B5EF4-FFF2-40B4-BE49-F238E27FC236}">
                      <a16:creationId xmlns:a16="http://schemas.microsoft.com/office/drawing/2014/main" id="{43BE30E8-44DE-3E8E-2619-954E87EEC64E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43" name="Forma Livre: Forma 42">
                    <a:extLst>
                      <a:ext uri="{FF2B5EF4-FFF2-40B4-BE49-F238E27FC236}">
                        <a16:creationId xmlns:a16="http://schemas.microsoft.com/office/drawing/2014/main" id="{2A91B8B6-D646-E10E-AD9C-64577B250081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orma Livre: Forma 43">
                    <a:extLst>
                      <a:ext uri="{FF2B5EF4-FFF2-40B4-BE49-F238E27FC236}">
                        <a16:creationId xmlns:a16="http://schemas.microsoft.com/office/drawing/2014/main" id="{A66AB466-29B8-A2E8-3F36-3736DA137683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6E88B970-8E27-D7A7-4566-B10F6F755AA4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2D994F28-269B-68F1-4753-C0E352BD1948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590D7F87-C9F8-FB67-2864-DAE07720ED92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2C53AC62-5AAD-4B2C-CDC9-F87A420F3FC0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áfico 6">
                <a:extLst>
                  <a:ext uri="{FF2B5EF4-FFF2-40B4-BE49-F238E27FC236}">
                    <a16:creationId xmlns:a16="http://schemas.microsoft.com/office/drawing/2014/main" id="{3D5E686B-1235-F4B7-4DA9-3472B91C65B0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5F7BB349-D214-7910-3315-0FA3423100D5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orma Livre: Forma 30">
                  <a:extLst>
                    <a:ext uri="{FF2B5EF4-FFF2-40B4-BE49-F238E27FC236}">
                      <a16:creationId xmlns:a16="http://schemas.microsoft.com/office/drawing/2014/main" id="{1C519E9A-F8A7-9E32-11F9-07ED143A643E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FBE63F1B-3E22-836C-3BB7-6414A614CAE6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áfico 6">
                <a:extLst>
                  <a:ext uri="{FF2B5EF4-FFF2-40B4-BE49-F238E27FC236}">
                    <a16:creationId xmlns:a16="http://schemas.microsoft.com/office/drawing/2014/main" id="{7D34FE3B-E661-B4BB-D97B-78A73DB34E8E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FD5CF71E-D2CA-3673-320D-18055ECA30BF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3B5042A1-8837-24DC-2DAF-7DDBAB3F91F1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150557DA-7BA9-A2D5-8793-E6A8C0D8C44B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A67EE0D1-C3D2-5ECB-5305-D1E60CEDA6EB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FF4625A9-8CA8-B04C-BB78-D7A16BC4BF68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E2CB592A-6537-4B52-B28E-3A7B74BC49E6}"/>
              </a:ext>
            </a:extLst>
          </p:cNvPr>
          <p:cNvGrpSpPr/>
          <p:nvPr/>
        </p:nvGrpSpPr>
        <p:grpSpPr>
          <a:xfrm>
            <a:off x="5941734" y="1199772"/>
            <a:ext cx="5167601" cy="3839951"/>
            <a:chOff x="3963873" y="2976563"/>
            <a:chExt cx="714333" cy="530808"/>
          </a:xfrm>
          <a:gradFill>
            <a:gsLst>
              <a:gs pos="0">
                <a:srgbClr val="660099"/>
              </a:gs>
              <a:gs pos="100000">
                <a:srgbClr val="00AADC"/>
              </a:gs>
            </a:gsLst>
            <a:lin ang="2700000" scaled="0"/>
          </a:gradFill>
        </p:grpSpPr>
        <p:sp>
          <p:nvSpPr>
            <p:cNvPr id="59" name="Forma Livre: Forma 58">
              <a:extLst>
                <a:ext uri="{FF2B5EF4-FFF2-40B4-BE49-F238E27FC236}">
                  <a16:creationId xmlns:a16="http://schemas.microsoft.com/office/drawing/2014/main" id="{ADE607CE-F274-47E7-AE98-E8FF7B538FB8}"/>
                </a:ext>
              </a:extLst>
            </p:cNvPr>
            <p:cNvSpPr/>
            <p:nvPr/>
          </p:nvSpPr>
          <p:spPr>
            <a:xfrm>
              <a:off x="3963873" y="3021833"/>
              <a:ext cx="714333" cy="485538"/>
            </a:xfrm>
            <a:custGeom>
              <a:avLst/>
              <a:gdLst>
                <a:gd name="connsiteX0" fmla="*/ 709373 w 714333"/>
                <a:gd name="connsiteY0" fmla="*/ 19919 h 485538"/>
                <a:gd name="connsiteX1" fmla="*/ 673550 w 714333"/>
                <a:gd name="connsiteY1" fmla="*/ 0 h 485538"/>
                <a:gd name="connsiteX2" fmla="*/ 657410 w 714333"/>
                <a:gd name="connsiteY2" fmla="*/ 0 h 485538"/>
                <a:gd name="connsiteX3" fmla="*/ 648435 w 714333"/>
                <a:gd name="connsiteY3" fmla="*/ 6456 h 485538"/>
                <a:gd name="connsiteX4" fmla="*/ 534116 w 714333"/>
                <a:gd name="connsiteY4" fmla="*/ 403028 h 485538"/>
                <a:gd name="connsiteX5" fmla="*/ 527818 w 714333"/>
                <a:gd name="connsiteY5" fmla="*/ 407595 h 485538"/>
                <a:gd name="connsiteX6" fmla="*/ 9290 w 714333"/>
                <a:gd name="connsiteY6" fmla="*/ 407595 h 485538"/>
                <a:gd name="connsiteX7" fmla="*/ 0 w 714333"/>
                <a:gd name="connsiteY7" fmla="*/ 416412 h 485538"/>
                <a:gd name="connsiteX8" fmla="*/ 0 w 714333"/>
                <a:gd name="connsiteY8" fmla="*/ 447354 h 485538"/>
                <a:gd name="connsiteX9" fmla="*/ 40232 w 714333"/>
                <a:gd name="connsiteY9" fmla="*/ 485539 h 485538"/>
                <a:gd name="connsiteX10" fmla="*/ 562538 w 714333"/>
                <a:gd name="connsiteY10" fmla="*/ 485539 h 485538"/>
                <a:gd name="connsiteX11" fmla="*/ 573718 w 714333"/>
                <a:gd name="connsiteY11" fmla="*/ 482311 h 485538"/>
                <a:gd name="connsiteX12" fmla="*/ 587260 w 714333"/>
                <a:gd name="connsiteY12" fmla="*/ 464439 h 485538"/>
                <a:gd name="connsiteX13" fmla="*/ 587418 w 714333"/>
                <a:gd name="connsiteY13" fmla="*/ 463809 h 485538"/>
                <a:gd name="connsiteX14" fmla="*/ 713940 w 714333"/>
                <a:gd name="connsiteY14" fmla="*/ 41334 h 485538"/>
                <a:gd name="connsiteX15" fmla="*/ 714333 w 714333"/>
                <a:gd name="connsiteY15" fmla="*/ 38894 h 485538"/>
                <a:gd name="connsiteX16" fmla="*/ 709294 w 714333"/>
                <a:gd name="connsiteY16" fmla="*/ 19919 h 485538"/>
                <a:gd name="connsiteX17" fmla="*/ 521755 w 714333"/>
                <a:gd name="connsiteY17" fmla="*/ 461604 h 485538"/>
                <a:gd name="connsiteX18" fmla="*/ 515221 w 714333"/>
                <a:gd name="connsiteY18" fmla="*/ 467824 h 485538"/>
                <a:gd name="connsiteX19" fmla="*/ 39996 w 714333"/>
                <a:gd name="connsiteY19" fmla="*/ 467824 h 485538"/>
                <a:gd name="connsiteX20" fmla="*/ 18502 w 714333"/>
                <a:gd name="connsiteY20" fmla="*/ 447354 h 485538"/>
                <a:gd name="connsiteX21" fmla="*/ 18502 w 714333"/>
                <a:gd name="connsiteY21" fmla="*/ 431450 h 485538"/>
                <a:gd name="connsiteX22" fmla="*/ 25037 w 714333"/>
                <a:gd name="connsiteY22" fmla="*/ 425230 h 485538"/>
                <a:gd name="connsiteX23" fmla="*/ 515142 w 714333"/>
                <a:gd name="connsiteY23" fmla="*/ 425230 h 485538"/>
                <a:gd name="connsiteX24" fmla="*/ 521677 w 714333"/>
                <a:gd name="connsiteY24" fmla="*/ 431450 h 485538"/>
                <a:gd name="connsiteX25" fmla="*/ 521677 w 714333"/>
                <a:gd name="connsiteY25" fmla="*/ 461604 h 485538"/>
                <a:gd name="connsiteX26" fmla="*/ 695201 w 714333"/>
                <a:gd name="connsiteY26" fmla="*/ 39523 h 485538"/>
                <a:gd name="connsiteX27" fmla="*/ 569624 w 714333"/>
                <a:gd name="connsiteY27" fmla="*/ 458455 h 485538"/>
                <a:gd name="connsiteX28" fmla="*/ 569467 w 714333"/>
                <a:gd name="connsiteY28" fmla="*/ 459243 h 485538"/>
                <a:gd name="connsiteX29" fmla="*/ 561279 w 714333"/>
                <a:gd name="connsiteY29" fmla="*/ 467667 h 485538"/>
                <a:gd name="connsiteX30" fmla="*/ 546871 w 714333"/>
                <a:gd name="connsiteY30" fmla="*/ 467667 h 485538"/>
                <a:gd name="connsiteX31" fmla="*/ 540336 w 714333"/>
                <a:gd name="connsiteY31" fmla="*/ 461447 h 485538"/>
                <a:gd name="connsiteX32" fmla="*/ 540336 w 714333"/>
                <a:gd name="connsiteY32" fmla="*/ 449165 h 485538"/>
                <a:gd name="connsiteX33" fmla="*/ 540572 w 714333"/>
                <a:gd name="connsiteY33" fmla="*/ 447512 h 485538"/>
                <a:gd name="connsiteX34" fmla="*/ 663236 w 714333"/>
                <a:gd name="connsiteY34" fmla="*/ 22202 h 485538"/>
                <a:gd name="connsiteX35" fmla="*/ 669535 w 714333"/>
                <a:gd name="connsiteY35" fmla="*/ 17636 h 485538"/>
                <a:gd name="connsiteX36" fmla="*/ 673629 w 714333"/>
                <a:gd name="connsiteY36" fmla="*/ 17636 h 485538"/>
                <a:gd name="connsiteX37" fmla="*/ 692603 w 714333"/>
                <a:gd name="connsiteY37" fmla="*/ 27241 h 485538"/>
                <a:gd name="connsiteX38" fmla="*/ 692918 w 714333"/>
                <a:gd name="connsiteY38" fmla="*/ 27792 h 485538"/>
                <a:gd name="connsiteX39" fmla="*/ 695595 w 714333"/>
                <a:gd name="connsiteY39" fmla="*/ 37319 h 485538"/>
                <a:gd name="connsiteX40" fmla="*/ 695359 w 714333"/>
                <a:gd name="connsiteY40" fmla="*/ 39523 h 48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14333" h="485538">
                  <a:moveTo>
                    <a:pt x="709373" y="19919"/>
                  </a:moveTo>
                  <a:cubicBezTo>
                    <a:pt x="704177" y="9999"/>
                    <a:pt x="691107" y="0"/>
                    <a:pt x="673550" y="0"/>
                  </a:cubicBezTo>
                  <a:lnTo>
                    <a:pt x="657410" y="0"/>
                  </a:lnTo>
                  <a:cubicBezTo>
                    <a:pt x="653237" y="0"/>
                    <a:pt x="649616" y="2677"/>
                    <a:pt x="648435" y="6456"/>
                  </a:cubicBezTo>
                  <a:lnTo>
                    <a:pt x="534116" y="403028"/>
                  </a:lnTo>
                  <a:cubicBezTo>
                    <a:pt x="533329" y="405705"/>
                    <a:pt x="530731" y="407595"/>
                    <a:pt x="527818" y="407595"/>
                  </a:cubicBezTo>
                  <a:lnTo>
                    <a:pt x="9290" y="407595"/>
                  </a:lnTo>
                  <a:cubicBezTo>
                    <a:pt x="4173" y="407595"/>
                    <a:pt x="0" y="411531"/>
                    <a:pt x="0" y="416412"/>
                  </a:cubicBezTo>
                  <a:lnTo>
                    <a:pt x="0" y="447354"/>
                  </a:lnTo>
                  <a:cubicBezTo>
                    <a:pt x="0" y="468375"/>
                    <a:pt x="17872" y="485539"/>
                    <a:pt x="40232" y="485539"/>
                  </a:cubicBezTo>
                  <a:lnTo>
                    <a:pt x="562538" y="485539"/>
                  </a:lnTo>
                  <a:cubicBezTo>
                    <a:pt x="562538" y="485539"/>
                    <a:pt x="568522" y="485224"/>
                    <a:pt x="573718" y="482311"/>
                  </a:cubicBezTo>
                  <a:cubicBezTo>
                    <a:pt x="578442" y="479713"/>
                    <a:pt x="584426" y="473650"/>
                    <a:pt x="587260" y="464439"/>
                  </a:cubicBezTo>
                  <a:cubicBezTo>
                    <a:pt x="587260" y="464203"/>
                    <a:pt x="587339" y="464045"/>
                    <a:pt x="587418" y="463809"/>
                  </a:cubicBezTo>
                  <a:lnTo>
                    <a:pt x="713940" y="41334"/>
                  </a:lnTo>
                  <a:cubicBezTo>
                    <a:pt x="714176" y="40547"/>
                    <a:pt x="714333" y="39681"/>
                    <a:pt x="714333" y="38894"/>
                  </a:cubicBezTo>
                  <a:cubicBezTo>
                    <a:pt x="714333" y="38815"/>
                    <a:pt x="714333" y="29446"/>
                    <a:pt x="709294" y="19919"/>
                  </a:cubicBezTo>
                  <a:close/>
                  <a:moveTo>
                    <a:pt x="521755" y="461604"/>
                  </a:moveTo>
                  <a:cubicBezTo>
                    <a:pt x="521755" y="465069"/>
                    <a:pt x="518842" y="467824"/>
                    <a:pt x="515221" y="467824"/>
                  </a:cubicBezTo>
                  <a:lnTo>
                    <a:pt x="39996" y="467824"/>
                  </a:lnTo>
                  <a:cubicBezTo>
                    <a:pt x="27950" y="467824"/>
                    <a:pt x="18502" y="458849"/>
                    <a:pt x="18502" y="447354"/>
                  </a:cubicBezTo>
                  <a:lnTo>
                    <a:pt x="18502" y="431450"/>
                  </a:lnTo>
                  <a:cubicBezTo>
                    <a:pt x="18502" y="427986"/>
                    <a:pt x="21415" y="425230"/>
                    <a:pt x="25037" y="425230"/>
                  </a:cubicBezTo>
                  <a:lnTo>
                    <a:pt x="515142" y="425230"/>
                  </a:lnTo>
                  <a:cubicBezTo>
                    <a:pt x="518764" y="425230"/>
                    <a:pt x="521677" y="427986"/>
                    <a:pt x="521677" y="431450"/>
                  </a:cubicBezTo>
                  <a:lnTo>
                    <a:pt x="521677" y="461604"/>
                  </a:lnTo>
                  <a:close/>
                  <a:moveTo>
                    <a:pt x="695201" y="39523"/>
                  </a:moveTo>
                  <a:lnTo>
                    <a:pt x="569624" y="458455"/>
                  </a:lnTo>
                  <a:cubicBezTo>
                    <a:pt x="569624" y="458455"/>
                    <a:pt x="569546" y="459006"/>
                    <a:pt x="569467" y="459243"/>
                  </a:cubicBezTo>
                  <a:cubicBezTo>
                    <a:pt x="568758" y="461762"/>
                    <a:pt x="567105" y="467667"/>
                    <a:pt x="561279" y="467667"/>
                  </a:cubicBezTo>
                  <a:lnTo>
                    <a:pt x="546871" y="467667"/>
                  </a:lnTo>
                  <a:cubicBezTo>
                    <a:pt x="543249" y="467667"/>
                    <a:pt x="540336" y="464911"/>
                    <a:pt x="540336" y="461447"/>
                  </a:cubicBezTo>
                  <a:lnTo>
                    <a:pt x="540336" y="449165"/>
                  </a:lnTo>
                  <a:cubicBezTo>
                    <a:pt x="540336" y="448614"/>
                    <a:pt x="540336" y="448063"/>
                    <a:pt x="540572" y="447512"/>
                  </a:cubicBezTo>
                  <a:lnTo>
                    <a:pt x="663236" y="22202"/>
                  </a:lnTo>
                  <a:cubicBezTo>
                    <a:pt x="664024" y="19525"/>
                    <a:pt x="666622" y="17636"/>
                    <a:pt x="669535" y="17636"/>
                  </a:cubicBezTo>
                  <a:lnTo>
                    <a:pt x="673629" y="17636"/>
                  </a:lnTo>
                  <a:cubicBezTo>
                    <a:pt x="685439" y="17636"/>
                    <a:pt x="689375" y="21021"/>
                    <a:pt x="692603" y="27241"/>
                  </a:cubicBezTo>
                  <a:lnTo>
                    <a:pt x="692918" y="27792"/>
                  </a:lnTo>
                  <a:cubicBezTo>
                    <a:pt x="695201" y="32123"/>
                    <a:pt x="695438" y="35823"/>
                    <a:pt x="695595" y="37319"/>
                  </a:cubicBezTo>
                  <a:cubicBezTo>
                    <a:pt x="695595" y="38027"/>
                    <a:pt x="695595" y="38815"/>
                    <a:pt x="695359" y="39523"/>
                  </a:cubicBezTo>
                  <a:close/>
                </a:path>
              </a:pathLst>
            </a:custGeom>
            <a:grpFill/>
            <a:ln w="78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orma Livre: Forma 59">
              <a:extLst>
                <a:ext uri="{FF2B5EF4-FFF2-40B4-BE49-F238E27FC236}">
                  <a16:creationId xmlns:a16="http://schemas.microsoft.com/office/drawing/2014/main" id="{48BBA4F5-3756-4592-B2EE-4B8427F65057}"/>
                </a:ext>
              </a:extLst>
            </p:cNvPr>
            <p:cNvSpPr/>
            <p:nvPr/>
          </p:nvSpPr>
          <p:spPr>
            <a:xfrm>
              <a:off x="4122202" y="2976563"/>
              <a:ext cx="366338" cy="289339"/>
            </a:xfrm>
            <a:custGeom>
              <a:avLst/>
              <a:gdLst>
                <a:gd name="connsiteX0" fmla="*/ 56766 w 366338"/>
                <a:gd name="connsiteY0" fmla="*/ 289261 h 289339"/>
                <a:gd name="connsiteX1" fmla="*/ 357049 w 366338"/>
                <a:gd name="connsiteY1" fmla="*/ 289261 h 289339"/>
                <a:gd name="connsiteX2" fmla="*/ 366339 w 366338"/>
                <a:gd name="connsiteY2" fmla="*/ 280364 h 289339"/>
                <a:gd name="connsiteX3" fmla="*/ 364843 w 366338"/>
                <a:gd name="connsiteY3" fmla="*/ 275561 h 289339"/>
                <a:gd name="connsiteX4" fmla="*/ 335791 w 366338"/>
                <a:gd name="connsiteY4" fmla="*/ 233440 h 289339"/>
                <a:gd name="connsiteX5" fmla="*/ 334689 w 366338"/>
                <a:gd name="connsiteY5" fmla="*/ 229976 h 289339"/>
                <a:gd name="connsiteX6" fmla="*/ 334689 w 366338"/>
                <a:gd name="connsiteY6" fmla="*/ 54010 h 289339"/>
                <a:gd name="connsiteX7" fmla="*/ 278002 w 366338"/>
                <a:gd name="connsiteY7" fmla="*/ 0 h 289339"/>
                <a:gd name="connsiteX8" fmla="*/ 56766 w 366338"/>
                <a:gd name="connsiteY8" fmla="*/ 0 h 289339"/>
                <a:gd name="connsiteX9" fmla="*/ 0 w 366338"/>
                <a:gd name="connsiteY9" fmla="*/ 54010 h 289339"/>
                <a:gd name="connsiteX10" fmla="*/ 0 w 366338"/>
                <a:gd name="connsiteY10" fmla="*/ 235172 h 289339"/>
                <a:gd name="connsiteX11" fmla="*/ 56766 w 366338"/>
                <a:gd name="connsiteY11" fmla="*/ 289339 h 289339"/>
                <a:gd name="connsiteX12" fmla="*/ 18581 w 366338"/>
                <a:gd name="connsiteY12" fmla="*/ 54010 h 289339"/>
                <a:gd name="connsiteX13" fmla="*/ 56766 w 366338"/>
                <a:gd name="connsiteY13" fmla="*/ 17715 h 289339"/>
                <a:gd name="connsiteX14" fmla="*/ 278002 w 366338"/>
                <a:gd name="connsiteY14" fmla="*/ 17715 h 289339"/>
                <a:gd name="connsiteX15" fmla="*/ 316108 w 366338"/>
                <a:gd name="connsiteY15" fmla="*/ 54010 h 289339"/>
                <a:gd name="connsiteX16" fmla="*/ 316108 w 366338"/>
                <a:gd name="connsiteY16" fmla="*/ 234542 h 289339"/>
                <a:gd name="connsiteX17" fmla="*/ 317604 w 366338"/>
                <a:gd name="connsiteY17" fmla="*/ 239423 h 289339"/>
                <a:gd name="connsiteX18" fmla="*/ 333114 w 366338"/>
                <a:gd name="connsiteY18" fmla="*/ 261941 h 289339"/>
                <a:gd name="connsiteX19" fmla="*/ 333429 w 366338"/>
                <a:gd name="connsiteY19" fmla="*/ 268318 h 289339"/>
                <a:gd name="connsiteX20" fmla="*/ 327682 w 366338"/>
                <a:gd name="connsiteY20" fmla="*/ 271625 h 289339"/>
                <a:gd name="connsiteX21" fmla="*/ 56766 w 366338"/>
                <a:gd name="connsiteY21" fmla="*/ 271625 h 289339"/>
                <a:gd name="connsiteX22" fmla="*/ 18581 w 366338"/>
                <a:gd name="connsiteY22" fmla="*/ 235251 h 289339"/>
                <a:gd name="connsiteX23" fmla="*/ 18581 w 366338"/>
                <a:gd name="connsiteY23" fmla="*/ 54010 h 28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338" h="289339">
                  <a:moveTo>
                    <a:pt x="56766" y="289261"/>
                  </a:moveTo>
                  <a:lnTo>
                    <a:pt x="357049" y="289261"/>
                  </a:lnTo>
                  <a:cubicBezTo>
                    <a:pt x="362166" y="289261"/>
                    <a:pt x="366339" y="285245"/>
                    <a:pt x="366339" y="280364"/>
                  </a:cubicBezTo>
                  <a:cubicBezTo>
                    <a:pt x="366339" y="278632"/>
                    <a:pt x="365788" y="276978"/>
                    <a:pt x="364843" y="275561"/>
                  </a:cubicBezTo>
                  <a:lnTo>
                    <a:pt x="335791" y="233440"/>
                  </a:lnTo>
                  <a:cubicBezTo>
                    <a:pt x="335082" y="232416"/>
                    <a:pt x="334689" y="231235"/>
                    <a:pt x="334689" y="229976"/>
                  </a:cubicBezTo>
                  <a:lnTo>
                    <a:pt x="334689" y="54010"/>
                  </a:lnTo>
                  <a:cubicBezTo>
                    <a:pt x="334689" y="24249"/>
                    <a:pt x="309258" y="0"/>
                    <a:pt x="278002" y="0"/>
                  </a:cubicBezTo>
                  <a:lnTo>
                    <a:pt x="56766" y="0"/>
                  </a:lnTo>
                  <a:cubicBezTo>
                    <a:pt x="25509" y="0"/>
                    <a:pt x="0" y="24249"/>
                    <a:pt x="0" y="54010"/>
                  </a:cubicBezTo>
                  <a:lnTo>
                    <a:pt x="0" y="235172"/>
                  </a:lnTo>
                  <a:cubicBezTo>
                    <a:pt x="0" y="265011"/>
                    <a:pt x="25430" y="289339"/>
                    <a:pt x="56766" y="289339"/>
                  </a:cubicBezTo>
                  <a:close/>
                  <a:moveTo>
                    <a:pt x="18581" y="54010"/>
                  </a:moveTo>
                  <a:cubicBezTo>
                    <a:pt x="18581" y="33697"/>
                    <a:pt x="35351" y="17715"/>
                    <a:pt x="56766" y="17715"/>
                  </a:cubicBezTo>
                  <a:lnTo>
                    <a:pt x="278002" y="17715"/>
                  </a:lnTo>
                  <a:cubicBezTo>
                    <a:pt x="299417" y="17715"/>
                    <a:pt x="316108" y="33618"/>
                    <a:pt x="316108" y="54010"/>
                  </a:cubicBezTo>
                  <a:lnTo>
                    <a:pt x="316108" y="234542"/>
                  </a:lnTo>
                  <a:cubicBezTo>
                    <a:pt x="316108" y="236274"/>
                    <a:pt x="316580" y="238006"/>
                    <a:pt x="317604" y="239423"/>
                  </a:cubicBezTo>
                  <a:lnTo>
                    <a:pt x="333114" y="261941"/>
                  </a:lnTo>
                  <a:cubicBezTo>
                    <a:pt x="334453" y="263830"/>
                    <a:pt x="334531" y="266271"/>
                    <a:pt x="333429" y="268318"/>
                  </a:cubicBezTo>
                  <a:cubicBezTo>
                    <a:pt x="332327" y="270365"/>
                    <a:pt x="330122" y="271625"/>
                    <a:pt x="327682" y="271625"/>
                  </a:cubicBezTo>
                  <a:lnTo>
                    <a:pt x="56766" y="271625"/>
                  </a:lnTo>
                  <a:cubicBezTo>
                    <a:pt x="35351" y="271625"/>
                    <a:pt x="18581" y="255642"/>
                    <a:pt x="18581" y="235251"/>
                  </a:cubicBezTo>
                  <a:lnTo>
                    <a:pt x="18581" y="54010"/>
                  </a:lnTo>
                  <a:close/>
                </a:path>
              </a:pathLst>
            </a:custGeom>
            <a:grpFill/>
            <a:ln w="78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orma Livre: Forma 60">
              <a:extLst>
                <a:ext uri="{FF2B5EF4-FFF2-40B4-BE49-F238E27FC236}">
                  <a16:creationId xmlns:a16="http://schemas.microsoft.com/office/drawing/2014/main" id="{8BAF0CEA-C070-4157-8660-032A43B8D5DE}"/>
                </a:ext>
              </a:extLst>
            </p:cNvPr>
            <p:cNvSpPr/>
            <p:nvPr/>
          </p:nvSpPr>
          <p:spPr>
            <a:xfrm>
              <a:off x="4240300" y="3083087"/>
              <a:ext cx="109437" cy="97548"/>
            </a:xfrm>
            <a:custGeom>
              <a:avLst/>
              <a:gdLst>
                <a:gd name="connsiteX0" fmla="*/ 91093 w 109437"/>
                <a:gd name="connsiteY0" fmla="*/ 2834 h 97548"/>
                <a:gd name="connsiteX1" fmla="*/ 91093 w 109437"/>
                <a:gd name="connsiteY1" fmla="*/ 2834 h 97548"/>
                <a:gd name="connsiteX2" fmla="*/ 55427 w 109437"/>
                <a:gd name="connsiteY2" fmla="*/ 9290 h 97548"/>
                <a:gd name="connsiteX3" fmla="*/ 54797 w 109437"/>
                <a:gd name="connsiteY3" fmla="*/ 9920 h 97548"/>
                <a:gd name="connsiteX4" fmla="*/ 53774 w 109437"/>
                <a:gd name="connsiteY4" fmla="*/ 8897 h 97548"/>
                <a:gd name="connsiteX5" fmla="*/ 31493 w 109437"/>
                <a:gd name="connsiteY5" fmla="*/ 0 h 97548"/>
                <a:gd name="connsiteX6" fmla="*/ 0 w 109437"/>
                <a:gd name="connsiteY6" fmla="*/ 30784 h 97548"/>
                <a:gd name="connsiteX7" fmla="*/ 12361 w 109437"/>
                <a:gd name="connsiteY7" fmla="*/ 59364 h 97548"/>
                <a:gd name="connsiteX8" fmla="*/ 50073 w 109437"/>
                <a:gd name="connsiteY8" fmla="*/ 95738 h 97548"/>
                <a:gd name="connsiteX9" fmla="*/ 54876 w 109437"/>
                <a:gd name="connsiteY9" fmla="*/ 97549 h 97548"/>
                <a:gd name="connsiteX10" fmla="*/ 59600 w 109437"/>
                <a:gd name="connsiteY10" fmla="*/ 95738 h 97548"/>
                <a:gd name="connsiteX11" fmla="*/ 79047 w 109437"/>
                <a:gd name="connsiteY11" fmla="*/ 77315 h 97548"/>
                <a:gd name="connsiteX12" fmla="*/ 81015 w 109437"/>
                <a:gd name="connsiteY12" fmla="*/ 72355 h 97548"/>
                <a:gd name="connsiteX13" fmla="*/ 78653 w 109437"/>
                <a:gd name="connsiteY13" fmla="*/ 67709 h 97548"/>
                <a:gd name="connsiteX14" fmla="*/ 77944 w 109437"/>
                <a:gd name="connsiteY14" fmla="*/ 67237 h 97548"/>
                <a:gd name="connsiteX15" fmla="*/ 69520 w 109437"/>
                <a:gd name="connsiteY15" fmla="*/ 68103 h 97548"/>
                <a:gd name="connsiteX16" fmla="*/ 54876 w 109437"/>
                <a:gd name="connsiteY16" fmla="*/ 81881 h 97548"/>
                <a:gd name="connsiteX17" fmla="*/ 21966 w 109437"/>
                <a:gd name="connsiteY17" fmla="*/ 50073 h 97548"/>
                <a:gd name="connsiteX18" fmla="*/ 13699 w 109437"/>
                <a:gd name="connsiteY18" fmla="*/ 30627 h 97548"/>
                <a:gd name="connsiteX19" fmla="*/ 22990 w 109437"/>
                <a:gd name="connsiteY19" fmla="*/ 15274 h 97548"/>
                <a:gd name="connsiteX20" fmla="*/ 44641 w 109437"/>
                <a:gd name="connsiteY20" fmla="*/ 18659 h 97548"/>
                <a:gd name="connsiteX21" fmla="*/ 50073 w 109437"/>
                <a:gd name="connsiteY21" fmla="*/ 23934 h 97548"/>
                <a:gd name="connsiteX22" fmla="*/ 59600 w 109437"/>
                <a:gd name="connsiteY22" fmla="*/ 23934 h 97548"/>
                <a:gd name="connsiteX23" fmla="*/ 65032 w 109437"/>
                <a:gd name="connsiteY23" fmla="*/ 18659 h 97548"/>
                <a:gd name="connsiteX24" fmla="*/ 76055 w 109437"/>
                <a:gd name="connsiteY24" fmla="*/ 13306 h 97548"/>
                <a:gd name="connsiteX25" fmla="*/ 95974 w 109437"/>
                <a:gd name="connsiteY25" fmla="*/ 30627 h 97548"/>
                <a:gd name="connsiteX26" fmla="*/ 88101 w 109437"/>
                <a:gd name="connsiteY26" fmla="*/ 49680 h 97548"/>
                <a:gd name="connsiteX27" fmla="*/ 85581 w 109437"/>
                <a:gd name="connsiteY27" fmla="*/ 52514 h 97548"/>
                <a:gd name="connsiteX28" fmla="*/ 84400 w 109437"/>
                <a:gd name="connsiteY28" fmla="*/ 57553 h 97548"/>
                <a:gd name="connsiteX29" fmla="*/ 87707 w 109437"/>
                <a:gd name="connsiteY29" fmla="*/ 61804 h 97548"/>
                <a:gd name="connsiteX30" fmla="*/ 90856 w 109437"/>
                <a:gd name="connsiteY30" fmla="*/ 62749 h 97548"/>
                <a:gd name="connsiteX31" fmla="*/ 96131 w 109437"/>
                <a:gd name="connsiteY31" fmla="*/ 60151 h 97548"/>
                <a:gd name="connsiteX32" fmla="*/ 100777 w 109437"/>
                <a:gd name="connsiteY32" fmla="*/ 54876 h 97548"/>
                <a:gd name="connsiteX33" fmla="*/ 109437 w 109437"/>
                <a:gd name="connsiteY33" fmla="*/ 30233 h 97548"/>
                <a:gd name="connsiteX34" fmla="*/ 91014 w 109437"/>
                <a:gd name="connsiteY34" fmla="*/ 2677 h 9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9437" h="97548">
                  <a:moveTo>
                    <a:pt x="91093" y="2834"/>
                  </a:moveTo>
                  <a:lnTo>
                    <a:pt x="91093" y="2834"/>
                  </a:lnTo>
                  <a:cubicBezTo>
                    <a:pt x="79362" y="-2283"/>
                    <a:pt x="64639" y="472"/>
                    <a:pt x="55427" y="9290"/>
                  </a:cubicBezTo>
                  <a:lnTo>
                    <a:pt x="54797" y="9920"/>
                  </a:lnTo>
                  <a:lnTo>
                    <a:pt x="53774" y="8897"/>
                  </a:lnTo>
                  <a:cubicBezTo>
                    <a:pt x="47790" y="3149"/>
                    <a:pt x="39917" y="0"/>
                    <a:pt x="31493" y="0"/>
                  </a:cubicBezTo>
                  <a:cubicBezTo>
                    <a:pt x="13857" y="0"/>
                    <a:pt x="0" y="13542"/>
                    <a:pt x="0" y="30784"/>
                  </a:cubicBezTo>
                  <a:cubicBezTo>
                    <a:pt x="0" y="41413"/>
                    <a:pt x="4488" y="51806"/>
                    <a:pt x="12361" y="59364"/>
                  </a:cubicBezTo>
                  <a:lnTo>
                    <a:pt x="50073" y="95738"/>
                  </a:lnTo>
                  <a:cubicBezTo>
                    <a:pt x="51254" y="96840"/>
                    <a:pt x="52986" y="97549"/>
                    <a:pt x="54876" y="97549"/>
                  </a:cubicBezTo>
                  <a:cubicBezTo>
                    <a:pt x="56766" y="97549"/>
                    <a:pt x="58498" y="96919"/>
                    <a:pt x="59600" y="95738"/>
                  </a:cubicBezTo>
                  <a:lnTo>
                    <a:pt x="79047" y="77315"/>
                  </a:lnTo>
                  <a:cubicBezTo>
                    <a:pt x="80385" y="75976"/>
                    <a:pt x="81094" y="74244"/>
                    <a:pt x="81015" y="72355"/>
                  </a:cubicBezTo>
                  <a:cubicBezTo>
                    <a:pt x="80936" y="70622"/>
                    <a:pt x="80149" y="69048"/>
                    <a:pt x="78653" y="67709"/>
                  </a:cubicBezTo>
                  <a:lnTo>
                    <a:pt x="77944" y="67237"/>
                  </a:lnTo>
                  <a:cubicBezTo>
                    <a:pt x="75110" y="65741"/>
                    <a:pt x="71646" y="66056"/>
                    <a:pt x="69520" y="68103"/>
                  </a:cubicBezTo>
                  <a:lnTo>
                    <a:pt x="54876" y="81881"/>
                  </a:lnTo>
                  <a:lnTo>
                    <a:pt x="21966" y="50073"/>
                  </a:lnTo>
                  <a:cubicBezTo>
                    <a:pt x="16612" y="44956"/>
                    <a:pt x="13699" y="38027"/>
                    <a:pt x="13699" y="30627"/>
                  </a:cubicBezTo>
                  <a:cubicBezTo>
                    <a:pt x="13699" y="24092"/>
                    <a:pt x="17242" y="18266"/>
                    <a:pt x="22990" y="15274"/>
                  </a:cubicBezTo>
                  <a:cubicBezTo>
                    <a:pt x="29682" y="11731"/>
                    <a:pt x="38972" y="13227"/>
                    <a:pt x="44641" y="18659"/>
                  </a:cubicBezTo>
                  <a:lnTo>
                    <a:pt x="50073" y="23934"/>
                  </a:lnTo>
                  <a:cubicBezTo>
                    <a:pt x="52435" y="26218"/>
                    <a:pt x="57317" y="26218"/>
                    <a:pt x="59600" y="23934"/>
                  </a:cubicBezTo>
                  <a:lnTo>
                    <a:pt x="65032" y="18659"/>
                  </a:lnTo>
                  <a:cubicBezTo>
                    <a:pt x="68339" y="15510"/>
                    <a:pt x="72118" y="13621"/>
                    <a:pt x="76055" y="13306"/>
                  </a:cubicBezTo>
                  <a:cubicBezTo>
                    <a:pt x="86684" y="12046"/>
                    <a:pt x="95974" y="20234"/>
                    <a:pt x="95974" y="30627"/>
                  </a:cubicBezTo>
                  <a:cubicBezTo>
                    <a:pt x="95974" y="37555"/>
                    <a:pt x="93061" y="44562"/>
                    <a:pt x="88101" y="49680"/>
                  </a:cubicBezTo>
                  <a:lnTo>
                    <a:pt x="85581" y="52514"/>
                  </a:lnTo>
                  <a:cubicBezTo>
                    <a:pt x="84400" y="53931"/>
                    <a:pt x="84007" y="55742"/>
                    <a:pt x="84400" y="57553"/>
                  </a:cubicBezTo>
                  <a:cubicBezTo>
                    <a:pt x="84794" y="59443"/>
                    <a:pt x="86133" y="61017"/>
                    <a:pt x="87707" y="61804"/>
                  </a:cubicBezTo>
                  <a:cubicBezTo>
                    <a:pt x="88416" y="62198"/>
                    <a:pt x="89518" y="62749"/>
                    <a:pt x="90856" y="62749"/>
                  </a:cubicBezTo>
                  <a:cubicBezTo>
                    <a:pt x="92589" y="62749"/>
                    <a:pt x="94084" y="61883"/>
                    <a:pt x="96131" y="60151"/>
                  </a:cubicBezTo>
                  <a:cubicBezTo>
                    <a:pt x="96131" y="60151"/>
                    <a:pt x="99989" y="56057"/>
                    <a:pt x="100777" y="54876"/>
                  </a:cubicBezTo>
                  <a:cubicBezTo>
                    <a:pt x="106367" y="47948"/>
                    <a:pt x="109437" y="39208"/>
                    <a:pt x="109437" y="30233"/>
                  </a:cubicBezTo>
                  <a:cubicBezTo>
                    <a:pt x="109437" y="18345"/>
                    <a:pt x="102351" y="7794"/>
                    <a:pt x="91014" y="2677"/>
                  </a:cubicBezTo>
                  <a:close/>
                </a:path>
              </a:pathLst>
            </a:custGeom>
            <a:grpFill/>
            <a:ln w="78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áfico 824">
            <a:extLst>
              <a:ext uri="{FF2B5EF4-FFF2-40B4-BE49-F238E27FC236}">
                <a16:creationId xmlns:a16="http://schemas.microsoft.com/office/drawing/2014/main" id="{603836E9-4353-4E6E-A4C0-90A1E5D22574}"/>
              </a:ext>
            </a:extLst>
          </p:cNvPr>
          <p:cNvGrpSpPr/>
          <p:nvPr/>
        </p:nvGrpSpPr>
        <p:grpSpPr>
          <a:xfrm>
            <a:off x="785956" y="3243992"/>
            <a:ext cx="593417" cy="599899"/>
            <a:chOff x="6328410" y="3866900"/>
            <a:chExt cx="593417" cy="582422"/>
          </a:xfrm>
          <a:solidFill>
            <a:schemeClr val="accent3"/>
          </a:solidFill>
        </p:grpSpPr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id="{99BE67E9-ECCD-4771-8124-A4FB19280D42}"/>
                </a:ext>
              </a:extLst>
            </p:cNvPr>
            <p:cNvSpPr/>
            <p:nvPr/>
          </p:nvSpPr>
          <p:spPr>
            <a:xfrm>
              <a:off x="6328410" y="4350420"/>
              <a:ext cx="593417" cy="98902"/>
            </a:xfrm>
            <a:custGeom>
              <a:avLst/>
              <a:gdLst>
                <a:gd name="connsiteX0" fmla="*/ 538469 w 593417"/>
                <a:gd name="connsiteY0" fmla="*/ 98903 h 98902"/>
                <a:gd name="connsiteX1" fmla="*/ 54949 w 593417"/>
                <a:gd name="connsiteY1" fmla="*/ 98903 h 98902"/>
                <a:gd name="connsiteX2" fmla="*/ 0 w 593417"/>
                <a:gd name="connsiteY2" fmla="*/ 43954 h 98902"/>
                <a:gd name="connsiteX3" fmla="*/ 0 w 593417"/>
                <a:gd name="connsiteY3" fmla="*/ 0 h 98902"/>
                <a:gd name="connsiteX4" fmla="*/ 593417 w 593417"/>
                <a:gd name="connsiteY4" fmla="*/ 0 h 98902"/>
                <a:gd name="connsiteX5" fmla="*/ 593417 w 593417"/>
                <a:gd name="connsiteY5" fmla="*/ 43954 h 98902"/>
                <a:gd name="connsiteX6" fmla="*/ 538469 w 593417"/>
                <a:gd name="connsiteY6" fmla="*/ 98903 h 98902"/>
                <a:gd name="connsiteX7" fmla="*/ 21989 w 593417"/>
                <a:gd name="connsiteY7" fmla="*/ 21966 h 98902"/>
                <a:gd name="connsiteX8" fmla="*/ 21989 w 593417"/>
                <a:gd name="connsiteY8" fmla="*/ 43954 h 98902"/>
                <a:gd name="connsiteX9" fmla="*/ 54949 w 593417"/>
                <a:gd name="connsiteY9" fmla="*/ 76914 h 98902"/>
                <a:gd name="connsiteX10" fmla="*/ 538469 w 593417"/>
                <a:gd name="connsiteY10" fmla="*/ 76914 h 98902"/>
                <a:gd name="connsiteX11" fmla="*/ 571429 w 593417"/>
                <a:gd name="connsiteY11" fmla="*/ 43954 h 98902"/>
                <a:gd name="connsiteX12" fmla="*/ 571429 w 593417"/>
                <a:gd name="connsiteY12" fmla="*/ 21966 h 98902"/>
                <a:gd name="connsiteX13" fmla="*/ 21989 w 593417"/>
                <a:gd name="connsiteY13" fmla="*/ 21966 h 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417" h="98902">
                  <a:moveTo>
                    <a:pt x="538469" y="98903"/>
                  </a:moveTo>
                  <a:lnTo>
                    <a:pt x="54949" y="98903"/>
                  </a:lnTo>
                  <a:cubicBezTo>
                    <a:pt x="24663" y="98903"/>
                    <a:pt x="0" y="74263"/>
                    <a:pt x="0" y="43954"/>
                  </a:cubicBezTo>
                  <a:lnTo>
                    <a:pt x="0" y="0"/>
                  </a:lnTo>
                  <a:lnTo>
                    <a:pt x="593417" y="0"/>
                  </a:lnTo>
                  <a:lnTo>
                    <a:pt x="593417" y="43954"/>
                  </a:lnTo>
                  <a:cubicBezTo>
                    <a:pt x="593417" y="74240"/>
                    <a:pt x="568754" y="98903"/>
                    <a:pt x="538469" y="98903"/>
                  </a:cubicBezTo>
                  <a:close/>
                  <a:moveTo>
                    <a:pt x="21989" y="21966"/>
                  </a:moveTo>
                  <a:lnTo>
                    <a:pt x="21989" y="43954"/>
                  </a:lnTo>
                  <a:cubicBezTo>
                    <a:pt x="21989" y="62126"/>
                    <a:pt x="36777" y="76914"/>
                    <a:pt x="54949" y="76914"/>
                  </a:cubicBezTo>
                  <a:lnTo>
                    <a:pt x="538469" y="76914"/>
                  </a:lnTo>
                  <a:cubicBezTo>
                    <a:pt x="556640" y="76914"/>
                    <a:pt x="571429" y="62126"/>
                    <a:pt x="571429" y="43954"/>
                  </a:cubicBezTo>
                  <a:lnTo>
                    <a:pt x="571429" y="21966"/>
                  </a:lnTo>
                  <a:lnTo>
                    <a:pt x="21989" y="21966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orma Livre: Forma 79">
              <a:extLst>
                <a:ext uri="{FF2B5EF4-FFF2-40B4-BE49-F238E27FC236}">
                  <a16:creationId xmlns:a16="http://schemas.microsoft.com/office/drawing/2014/main" id="{0B5B0D2A-E9E2-4767-8E51-596AA4BF54C5}"/>
                </a:ext>
              </a:extLst>
            </p:cNvPr>
            <p:cNvSpPr/>
            <p:nvPr/>
          </p:nvSpPr>
          <p:spPr>
            <a:xfrm>
              <a:off x="6841118" y="3965802"/>
              <a:ext cx="58720" cy="395611"/>
            </a:xfrm>
            <a:custGeom>
              <a:avLst/>
              <a:gdLst>
                <a:gd name="connsiteX0" fmla="*/ 58720 w 58720"/>
                <a:gd name="connsiteY0" fmla="*/ 395611 h 395611"/>
                <a:gd name="connsiteX1" fmla="*/ 36731 w 58720"/>
                <a:gd name="connsiteY1" fmla="*/ 395611 h 395611"/>
                <a:gd name="connsiteX2" fmla="*/ 36731 w 58720"/>
                <a:gd name="connsiteY2" fmla="*/ 54949 h 395611"/>
                <a:gd name="connsiteX3" fmla="*/ 3771 w 58720"/>
                <a:gd name="connsiteY3" fmla="*/ 21989 h 395611"/>
                <a:gd name="connsiteX4" fmla="*/ 0 w 58720"/>
                <a:gd name="connsiteY4" fmla="*/ 21989 h 395611"/>
                <a:gd name="connsiteX5" fmla="*/ 0 w 58720"/>
                <a:gd name="connsiteY5" fmla="*/ 0 h 395611"/>
                <a:gd name="connsiteX6" fmla="*/ 3771 w 58720"/>
                <a:gd name="connsiteY6" fmla="*/ 0 h 395611"/>
                <a:gd name="connsiteX7" fmla="*/ 58720 w 58720"/>
                <a:gd name="connsiteY7" fmla="*/ 54949 h 395611"/>
                <a:gd name="connsiteX8" fmla="*/ 58720 w 58720"/>
                <a:gd name="connsiteY8" fmla="*/ 395611 h 3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20" h="395611">
                  <a:moveTo>
                    <a:pt x="58720" y="395611"/>
                  </a:moveTo>
                  <a:lnTo>
                    <a:pt x="36731" y="395611"/>
                  </a:lnTo>
                  <a:lnTo>
                    <a:pt x="36731" y="54949"/>
                  </a:lnTo>
                  <a:cubicBezTo>
                    <a:pt x="36731" y="36777"/>
                    <a:pt x="21943" y="21989"/>
                    <a:pt x="3771" y="21989"/>
                  </a:cubicBezTo>
                  <a:lnTo>
                    <a:pt x="0" y="21989"/>
                  </a:lnTo>
                  <a:lnTo>
                    <a:pt x="0" y="0"/>
                  </a:lnTo>
                  <a:lnTo>
                    <a:pt x="3771" y="0"/>
                  </a:lnTo>
                  <a:cubicBezTo>
                    <a:pt x="34057" y="0"/>
                    <a:pt x="58720" y="24640"/>
                    <a:pt x="58720" y="54949"/>
                  </a:cubicBezTo>
                  <a:lnTo>
                    <a:pt x="58720" y="395611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orma Livre: Forma 80">
              <a:extLst>
                <a:ext uri="{FF2B5EF4-FFF2-40B4-BE49-F238E27FC236}">
                  <a16:creationId xmlns:a16="http://schemas.microsoft.com/office/drawing/2014/main" id="{33419DED-EA0B-4E15-BC83-ABEF8FC0ED25}"/>
                </a:ext>
              </a:extLst>
            </p:cNvPr>
            <p:cNvSpPr/>
            <p:nvPr/>
          </p:nvSpPr>
          <p:spPr>
            <a:xfrm>
              <a:off x="6350398" y="3965802"/>
              <a:ext cx="274719" cy="395611"/>
            </a:xfrm>
            <a:custGeom>
              <a:avLst/>
              <a:gdLst>
                <a:gd name="connsiteX0" fmla="*/ 21966 w 274719"/>
                <a:gd name="connsiteY0" fmla="*/ 395611 h 395611"/>
                <a:gd name="connsiteX1" fmla="*/ 0 w 274719"/>
                <a:gd name="connsiteY1" fmla="*/ 395611 h 395611"/>
                <a:gd name="connsiteX2" fmla="*/ 0 w 274719"/>
                <a:gd name="connsiteY2" fmla="*/ 54949 h 395611"/>
                <a:gd name="connsiteX3" fmla="*/ 54949 w 274719"/>
                <a:gd name="connsiteY3" fmla="*/ 0 h 395611"/>
                <a:gd name="connsiteX4" fmla="*/ 274720 w 274719"/>
                <a:gd name="connsiteY4" fmla="*/ 0 h 395611"/>
                <a:gd name="connsiteX5" fmla="*/ 274720 w 274719"/>
                <a:gd name="connsiteY5" fmla="*/ 21989 h 395611"/>
                <a:gd name="connsiteX6" fmla="*/ 54926 w 274719"/>
                <a:gd name="connsiteY6" fmla="*/ 21989 h 395611"/>
                <a:gd name="connsiteX7" fmla="*/ 21966 w 274719"/>
                <a:gd name="connsiteY7" fmla="*/ 54949 h 395611"/>
                <a:gd name="connsiteX8" fmla="*/ 21966 w 274719"/>
                <a:gd name="connsiteY8" fmla="*/ 395611 h 3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719" h="395611">
                  <a:moveTo>
                    <a:pt x="21966" y="395611"/>
                  </a:moveTo>
                  <a:lnTo>
                    <a:pt x="0" y="395611"/>
                  </a:lnTo>
                  <a:lnTo>
                    <a:pt x="0" y="54949"/>
                  </a:lnTo>
                  <a:cubicBezTo>
                    <a:pt x="0" y="24663"/>
                    <a:pt x="24640" y="0"/>
                    <a:pt x="54949" y="0"/>
                  </a:cubicBezTo>
                  <a:lnTo>
                    <a:pt x="274720" y="0"/>
                  </a:lnTo>
                  <a:lnTo>
                    <a:pt x="274720" y="21989"/>
                  </a:lnTo>
                  <a:lnTo>
                    <a:pt x="54926" y="21989"/>
                  </a:lnTo>
                  <a:cubicBezTo>
                    <a:pt x="36754" y="21989"/>
                    <a:pt x="21966" y="36777"/>
                    <a:pt x="21966" y="54949"/>
                  </a:cubicBezTo>
                  <a:lnTo>
                    <a:pt x="21966" y="395611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id="{40204307-D865-451F-B93F-16E5119F22B4}"/>
                </a:ext>
              </a:extLst>
            </p:cNvPr>
            <p:cNvSpPr/>
            <p:nvPr/>
          </p:nvSpPr>
          <p:spPr>
            <a:xfrm>
              <a:off x="6647107" y="3866900"/>
              <a:ext cx="219794" cy="187862"/>
            </a:xfrm>
            <a:custGeom>
              <a:avLst/>
              <a:gdLst>
                <a:gd name="connsiteX0" fmla="*/ 109874 w 219794"/>
                <a:gd name="connsiteY0" fmla="*/ 187863 h 187862"/>
                <a:gd name="connsiteX1" fmla="*/ 105417 w 219794"/>
                <a:gd name="connsiteY1" fmla="*/ 185874 h 187862"/>
                <a:gd name="connsiteX2" fmla="*/ 0 w 219794"/>
                <a:gd name="connsiteY2" fmla="*/ 65943 h 187862"/>
                <a:gd name="connsiteX3" fmla="*/ 65943 w 219794"/>
                <a:gd name="connsiteY3" fmla="*/ 0 h 187862"/>
                <a:gd name="connsiteX4" fmla="*/ 109897 w 219794"/>
                <a:gd name="connsiteY4" fmla="*/ 16983 h 187862"/>
                <a:gd name="connsiteX5" fmla="*/ 153851 w 219794"/>
                <a:gd name="connsiteY5" fmla="*/ 0 h 187862"/>
                <a:gd name="connsiteX6" fmla="*/ 219794 w 219794"/>
                <a:gd name="connsiteY6" fmla="*/ 65943 h 187862"/>
                <a:gd name="connsiteX7" fmla="*/ 114377 w 219794"/>
                <a:gd name="connsiteY7" fmla="*/ 185874 h 187862"/>
                <a:gd name="connsiteX8" fmla="*/ 109874 w 219794"/>
                <a:gd name="connsiteY8" fmla="*/ 187863 h 187862"/>
                <a:gd name="connsiteX9" fmla="*/ 65920 w 219794"/>
                <a:gd name="connsiteY9" fmla="*/ 21989 h 187862"/>
                <a:gd name="connsiteX10" fmla="*/ 21966 w 219794"/>
                <a:gd name="connsiteY10" fmla="*/ 65943 h 187862"/>
                <a:gd name="connsiteX11" fmla="*/ 109874 w 219794"/>
                <a:gd name="connsiteY11" fmla="*/ 163634 h 187862"/>
                <a:gd name="connsiteX12" fmla="*/ 197783 w 219794"/>
                <a:gd name="connsiteY12" fmla="*/ 65943 h 187862"/>
                <a:gd name="connsiteX13" fmla="*/ 153829 w 219794"/>
                <a:gd name="connsiteY13" fmla="*/ 21989 h 187862"/>
                <a:gd name="connsiteX14" fmla="*/ 118674 w 219794"/>
                <a:gd name="connsiteY14" fmla="*/ 39840 h 187862"/>
                <a:gd name="connsiteX15" fmla="*/ 109874 w 219794"/>
                <a:gd name="connsiteY15" fmla="*/ 51657 h 187862"/>
                <a:gd name="connsiteX16" fmla="*/ 101074 w 219794"/>
                <a:gd name="connsiteY16" fmla="*/ 39840 h 187862"/>
                <a:gd name="connsiteX17" fmla="*/ 65920 w 219794"/>
                <a:gd name="connsiteY17" fmla="*/ 21989 h 18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94" h="187862">
                  <a:moveTo>
                    <a:pt x="109874" y="187863"/>
                  </a:moveTo>
                  <a:lnTo>
                    <a:pt x="105417" y="185874"/>
                  </a:lnTo>
                  <a:cubicBezTo>
                    <a:pt x="101120" y="183954"/>
                    <a:pt x="0" y="138194"/>
                    <a:pt x="0" y="65943"/>
                  </a:cubicBezTo>
                  <a:cubicBezTo>
                    <a:pt x="0" y="29577"/>
                    <a:pt x="29577" y="0"/>
                    <a:pt x="65943" y="0"/>
                  </a:cubicBezTo>
                  <a:cubicBezTo>
                    <a:pt x="82446" y="0"/>
                    <a:pt x="97897" y="6057"/>
                    <a:pt x="109897" y="16983"/>
                  </a:cubicBezTo>
                  <a:cubicBezTo>
                    <a:pt x="121897" y="6080"/>
                    <a:pt x="137349" y="0"/>
                    <a:pt x="153851" y="0"/>
                  </a:cubicBezTo>
                  <a:cubicBezTo>
                    <a:pt x="190217" y="0"/>
                    <a:pt x="219794" y="29577"/>
                    <a:pt x="219794" y="65943"/>
                  </a:cubicBezTo>
                  <a:cubicBezTo>
                    <a:pt x="219794" y="138194"/>
                    <a:pt x="118674" y="183954"/>
                    <a:pt x="114377" y="185874"/>
                  </a:cubicBezTo>
                  <a:lnTo>
                    <a:pt x="109874" y="187863"/>
                  </a:lnTo>
                  <a:close/>
                  <a:moveTo>
                    <a:pt x="65920" y="21989"/>
                  </a:moveTo>
                  <a:cubicBezTo>
                    <a:pt x="41669" y="21989"/>
                    <a:pt x="21966" y="41691"/>
                    <a:pt x="21966" y="65943"/>
                  </a:cubicBezTo>
                  <a:cubicBezTo>
                    <a:pt x="21966" y="116457"/>
                    <a:pt x="91406" y="154446"/>
                    <a:pt x="109874" y="163634"/>
                  </a:cubicBezTo>
                  <a:cubicBezTo>
                    <a:pt x="128343" y="154423"/>
                    <a:pt x="197783" y="116457"/>
                    <a:pt x="197783" y="65943"/>
                  </a:cubicBezTo>
                  <a:cubicBezTo>
                    <a:pt x="197783" y="41691"/>
                    <a:pt x="178080" y="21989"/>
                    <a:pt x="153829" y="21989"/>
                  </a:cubicBezTo>
                  <a:cubicBezTo>
                    <a:pt x="139954" y="21989"/>
                    <a:pt x="127131" y="28503"/>
                    <a:pt x="118674" y="39840"/>
                  </a:cubicBezTo>
                  <a:lnTo>
                    <a:pt x="109874" y="51657"/>
                  </a:lnTo>
                  <a:lnTo>
                    <a:pt x="101074" y="39840"/>
                  </a:lnTo>
                  <a:cubicBezTo>
                    <a:pt x="92617" y="28480"/>
                    <a:pt x="79794" y="21989"/>
                    <a:pt x="65920" y="21989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orma Livre: Forma 82">
              <a:extLst>
                <a:ext uri="{FF2B5EF4-FFF2-40B4-BE49-F238E27FC236}">
                  <a16:creationId xmlns:a16="http://schemas.microsoft.com/office/drawing/2014/main" id="{DECBCF6D-E4F8-4496-9BFA-75594A4269D3}"/>
                </a:ext>
              </a:extLst>
            </p:cNvPr>
            <p:cNvSpPr/>
            <p:nvPr/>
          </p:nvSpPr>
          <p:spPr>
            <a:xfrm>
              <a:off x="6691038" y="4185551"/>
              <a:ext cx="43977" cy="43977"/>
            </a:xfrm>
            <a:custGeom>
              <a:avLst/>
              <a:gdLst>
                <a:gd name="connsiteX0" fmla="*/ 21989 w 43977"/>
                <a:gd name="connsiteY0" fmla="*/ 43977 h 43977"/>
                <a:gd name="connsiteX1" fmla="*/ 0 w 43977"/>
                <a:gd name="connsiteY1" fmla="*/ 21989 h 43977"/>
                <a:gd name="connsiteX2" fmla="*/ 21989 w 43977"/>
                <a:gd name="connsiteY2" fmla="*/ 0 h 43977"/>
                <a:gd name="connsiteX3" fmla="*/ 43977 w 43977"/>
                <a:gd name="connsiteY3" fmla="*/ 21989 h 43977"/>
                <a:gd name="connsiteX4" fmla="*/ 21989 w 43977"/>
                <a:gd name="connsiteY4" fmla="*/ 43977 h 43977"/>
                <a:gd name="connsiteX5" fmla="*/ 21989 w 43977"/>
                <a:gd name="connsiteY5" fmla="*/ 22012 h 43977"/>
                <a:gd name="connsiteX6" fmla="*/ 21989 w 43977"/>
                <a:gd name="connsiteY6" fmla="*/ 22012 h 43977"/>
                <a:gd name="connsiteX7" fmla="*/ 21989 w 43977"/>
                <a:gd name="connsiteY7" fmla="*/ 22012 h 4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77" h="43977">
                  <a:moveTo>
                    <a:pt x="21989" y="43977"/>
                  </a:moveTo>
                  <a:cubicBezTo>
                    <a:pt x="9874" y="43977"/>
                    <a:pt x="0" y="34126"/>
                    <a:pt x="0" y="21989"/>
                  </a:cubicBezTo>
                  <a:cubicBezTo>
                    <a:pt x="0" y="9874"/>
                    <a:pt x="9851" y="0"/>
                    <a:pt x="21989" y="0"/>
                  </a:cubicBezTo>
                  <a:cubicBezTo>
                    <a:pt x="34103" y="0"/>
                    <a:pt x="43977" y="9851"/>
                    <a:pt x="43977" y="21989"/>
                  </a:cubicBezTo>
                  <a:cubicBezTo>
                    <a:pt x="43954" y="34126"/>
                    <a:pt x="34103" y="43977"/>
                    <a:pt x="21989" y="43977"/>
                  </a:cubicBezTo>
                  <a:close/>
                  <a:moveTo>
                    <a:pt x="21989" y="22012"/>
                  </a:moveTo>
                  <a:lnTo>
                    <a:pt x="21989" y="22012"/>
                  </a:lnTo>
                  <a:lnTo>
                    <a:pt x="21989" y="22012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orma Livre: Forma 83">
              <a:extLst>
                <a:ext uri="{FF2B5EF4-FFF2-40B4-BE49-F238E27FC236}">
                  <a16:creationId xmlns:a16="http://schemas.microsoft.com/office/drawing/2014/main" id="{639F4734-632C-48E4-B1A5-2F5668D052B5}"/>
                </a:ext>
              </a:extLst>
            </p:cNvPr>
            <p:cNvSpPr/>
            <p:nvPr/>
          </p:nvSpPr>
          <p:spPr>
            <a:xfrm>
              <a:off x="6778947" y="4273482"/>
              <a:ext cx="43977" cy="43977"/>
            </a:xfrm>
            <a:custGeom>
              <a:avLst/>
              <a:gdLst>
                <a:gd name="connsiteX0" fmla="*/ 21989 w 43977"/>
                <a:gd name="connsiteY0" fmla="*/ 43977 h 43977"/>
                <a:gd name="connsiteX1" fmla="*/ 0 w 43977"/>
                <a:gd name="connsiteY1" fmla="*/ 21989 h 43977"/>
                <a:gd name="connsiteX2" fmla="*/ 21989 w 43977"/>
                <a:gd name="connsiteY2" fmla="*/ 0 h 43977"/>
                <a:gd name="connsiteX3" fmla="*/ 43977 w 43977"/>
                <a:gd name="connsiteY3" fmla="*/ 21989 h 43977"/>
                <a:gd name="connsiteX4" fmla="*/ 21989 w 43977"/>
                <a:gd name="connsiteY4" fmla="*/ 43977 h 43977"/>
                <a:gd name="connsiteX5" fmla="*/ 21989 w 43977"/>
                <a:gd name="connsiteY5" fmla="*/ 21989 h 43977"/>
                <a:gd name="connsiteX6" fmla="*/ 21989 w 43977"/>
                <a:gd name="connsiteY6" fmla="*/ 21989 h 43977"/>
                <a:gd name="connsiteX7" fmla="*/ 21989 w 43977"/>
                <a:gd name="connsiteY7" fmla="*/ 21989 h 4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77" h="43977">
                  <a:moveTo>
                    <a:pt x="21989" y="43977"/>
                  </a:moveTo>
                  <a:cubicBezTo>
                    <a:pt x="9874" y="43977"/>
                    <a:pt x="0" y="34126"/>
                    <a:pt x="0" y="21989"/>
                  </a:cubicBezTo>
                  <a:cubicBezTo>
                    <a:pt x="0" y="9851"/>
                    <a:pt x="9851" y="0"/>
                    <a:pt x="21989" y="0"/>
                  </a:cubicBezTo>
                  <a:cubicBezTo>
                    <a:pt x="34103" y="0"/>
                    <a:pt x="43977" y="9851"/>
                    <a:pt x="43977" y="21989"/>
                  </a:cubicBezTo>
                  <a:cubicBezTo>
                    <a:pt x="43977" y="34126"/>
                    <a:pt x="34103" y="43977"/>
                    <a:pt x="21989" y="43977"/>
                  </a:cubicBezTo>
                  <a:close/>
                  <a:moveTo>
                    <a:pt x="21989" y="21989"/>
                  </a:moveTo>
                  <a:lnTo>
                    <a:pt x="21989" y="21989"/>
                  </a:lnTo>
                  <a:lnTo>
                    <a:pt x="21989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orma Livre: Forma 84">
              <a:extLst>
                <a:ext uri="{FF2B5EF4-FFF2-40B4-BE49-F238E27FC236}">
                  <a16:creationId xmlns:a16="http://schemas.microsoft.com/office/drawing/2014/main" id="{4D4CFB4E-81EB-4031-B633-064A551D9C97}"/>
                </a:ext>
              </a:extLst>
            </p:cNvPr>
            <p:cNvSpPr/>
            <p:nvPr/>
          </p:nvSpPr>
          <p:spPr>
            <a:xfrm rot="-2700000">
              <a:off x="6686202" y="4240545"/>
              <a:ext cx="141438" cy="21965"/>
            </a:xfrm>
            <a:custGeom>
              <a:avLst/>
              <a:gdLst>
                <a:gd name="connsiteX0" fmla="*/ 0 w 141438"/>
                <a:gd name="connsiteY0" fmla="*/ 0 h 21965"/>
                <a:gd name="connsiteX1" fmla="*/ 141439 w 141438"/>
                <a:gd name="connsiteY1" fmla="*/ 0 h 21965"/>
                <a:gd name="connsiteX2" fmla="*/ 141439 w 141438"/>
                <a:gd name="connsiteY2" fmla="*/ 21965 h 21965"/>
                <a:gd name="connsiteX3" fmla="*/ 0 w 141438"/>
                <a:gd name="connsiteY3" fmla="*/ 21965 h 2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8" h="21965">
                  <a:moveTo>
                    <a:pt x="0" y="0"/>
                  </a:moveTo>
                  <a:lnTo>
                    <a:pt x="141439" y="0"/>
                  </a:lnTo>
                  <a:lnTo>
                    <a:pt x="141439" y="21965"/>
                  </a:lnTo>
                  <a:lnTo>
                    <a:pt x="0" y="21965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orma Livre: Forma 85">
              <a:extLst>
                <a:ext uri="{FF2B5EF4-FFF2-40B4-BE49-F238E27FC236}">
                  <a16:creationId xmlns:a16="http://schemas.microsoft.com/office/drawing/2014/main" id="{4392A05B-C84C-4418-8CFD-CF760F8BA42D}"/>
                </a:ext>
              </a:extLst>
            </p:cNvPr>
            <p:cNvSpPr/>
            <p:nvPr/>
          </p:nvSpPr>
          <p:spPr>
            <a:xfrm>
              <a:off x="6416318" y="4042717"/>
              <a:ext cx="109897" cy="131885"/>
            </a:xfrm>
            <a:custGeom>
              <a:avLst/>
              <a:gdLst>
                <a:gd name="connsiteX0" fmla="*/ 54949 w 109897"/>
                <a:gd name="connsiteY0" fmla="*/ 131886 h 131885"/>
                <a:gd name="connsiteX1" fmla="*/ 0 w 109897"/>
                <a:gd name="connsiteY1" fmla="*/ 76937 h 131885"/>
                <a:gd name="connsiteX2" fmla="*/ 0 w 109897"/>
                <a:gd name="connsiteY2" fmla="*/ 54949 h 131885"/>
                <a:gd name="connsiteX3" fmla="*/ 54949 w 109897"/>
                <a:gd name="connsiteY3" fmla="*/ 0 h 131885"/>
                <a:gd name="connsiteX4" fmla="*/ 109897 w 109897"/>
                <a:gd name="connsiteY4" fmla="*/ 54949 h 131885"/>
                <a:gd name="connsiteX5" fmla="*/ 109897 w 109897"/>
                <a:gd name="connsiteY5" fmla="*/ 76937 h 131885"/>
                <a:gd name="connsiteX6" fmla="*/ 54949 w 109897"/>
                <a:gd name="connsiteY6" fmla="*/ 131886 h 131885"/>
                <a:gd name="connsiteX7" fmla="*/ 54949 w 109897"/>
                <a:gd name="connsiteY7" fmla="*/ 21989 h 131885"/>
                <a:gd name="connsiteX8" fmla="*/ 21989 w 109897"/>
                <a:gd name="connsiteY8" fmla="*/ 54949 h 131885"/>
                <a:gd name="connsiteX9" fmla="*/ 21989 w 109897"/>
                <a:gd name="connsiteY9" fmla="*/ 76937 h 131885"/>
                <a:gd name="connsiteX10" fmla="*/ 54949 w 109897"/>
                <a:gd name="connsiteY10" fmla="*/ 109897 h 131885"/>
                <a:gd name="connsiteX11" fmla="*/ 87909 w 109897"/>
                <a:gd name="connsiteY11" fmla="*/ 76937 h 131885"/>
                <a:gd name="connsiteX12" fmla="*/ 87909 w 109897"/>
                <a:gd name="connsiteY12" fmla="*/ 54949 h 131885"/>
                <a:gd name="connsiteX13" fmla="*/ 54949 w 109897"/>
                <a:gd name="connsiteY13" fmla="*/ 21989 h 1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897" h="131885">
                  <a:moveTo>
                    <a:pt x="54949" y="131886"/>
                  </a:moveTo>
                  <a:cubicBezTo>
                    <a:pt x="24663" y="131886"/>
                    <a:pt x="0" y="107246"/>
                    <a:pt x="0" y="76937"/>
                  </a:cubicBezTo>
                  <a:lnTo>
                    <a:pt x="0" y="54949"/>
                  </a:lnTo>
                  <a:cubicBezTo>
                    <a:pt x="0" y="24663"/>
                    <a:pt x="24640" y="0"/>
                    <a:pt x="54949" y="0"/>
                  </a:cubicBezTo>
                  <a:cubicBezTo>
                    <a:pt x="85257" y="0"/>
                    <a:pt x="109897" y="24640"/>
                    <a:pt x="109897" y="54949"/>
                  </a:cubicBezTo>
                  <a:lnTo>
                    <a:pt x="109897" y="76937"/>
                  </a:lnTo>
                  <a:cubicBezTo>
                    <a:pt x="109897" y="107223"/>
                    <a:pt x="85234" y="131886"/>
                    <a:pt x="54949" y="131886"/>
                  </a:cubicBezTo>
                  <a:close/>
                  <a:moveTo>
                    <a:pt x="54949" y="21989"/>
                  </a:moveTo>
                  <a:cubicBezTo>
                    <a:pt x="36777" y="21989"/>
                    <a:pt x="21989" y="36777"/>
                    <a:pt x="21989" y="54949"/>
                  </a:cubicBezTo>
                  <a:lnTo>
                    <a:pt x="21989" y="76937"/>
                  </a:lnTo>
                  <a:cubicBezTo>
                    <a:pt x="21989" y="95109"/>
                    <a:pt x="36777" y="109897"/>
                    <a:pt x="54949" y="109897"/>
                  </a:cubicBezTo>
                  <a:cubicBezTo>
                    <a:pt x="73120" y="109897"/>
                    <a:pt x="87909" y="95109"/>
                    <a:pt x="87909" y="76937"/>
                  </a:cubicBezTo>
                  <a:lnTo>
                    <a:pt x="87909" y="54949"/>
                  </a:lnTo>
                  <a:cubicBezTo>
                    <a:pt x="87909" y="36777"/>
                    <a:pt x="73120" y="21989"/>
                    <a:pt x="54949" y="21989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FF904F49-73BC-4148-A9F8-39CEC0DB1F0A}"/>
                </a:ext>
              </a:extLst>
            </p:cNvPr>
            <p:cNvSpPr/>
            <p:nvPr/>
          </p:nvSpPr>
          <p:spPr>
            <a:xfrm>
              <a:off x="6394307" y="4152614"/>
              <a:ext cx="153874" cy="76914"/>
            </a:xfrm>
            <a:custGeom>
              <a:avLst/>
              <a:gdLst>
                <a:gd name="connsiteX0" fmla="*/ 153874 w 153874"/>
                <a:gd name="connsiteY0" fmla="*/ 76914 h 76914"/>
                <a:gd name="connsiteX1" fmla="*/ 131886 w 153874"/>
                <a:gd name="connsiteY1" fmla="*/ 76914 h 76914"/>
                <a:gd name="connsiteX2" fmla="*/ 76937 w 153874"/>
                <a:gd name="connsiteY2" fmla="*/ 21966 h 76914"/>
                <a:gd name="connsiteX3" fmla="*/ 21989 w 153874"/>
                <a:gd name="connsiteY3" fmla="*/ 76914 h 76914"/>
                <a:gd name="connsiteX4" fmla="*/ 0 w 153874"/>
                <a:gd name="connsiteY4" fmla="*/ 76914 h 76914"/>
                <a:gd name="connsiteX5" fmla="*/ 76914 w 153874"/>
                <a:gd name="connsiteY5" fmla="*/ 0 h 76914"/>
                <a:gd name="connsiteX6" fmla="*/ 153874 w 153874"/>
                <a:gd name="connsiteY6" fmla="*/ 76914 h 7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874" h="76914">
                  <a:moveTo>
                    <a:pt x="153874" y="76914"/>
                  </a:moveTo>
                  <a:lnTo>
                    <a:pt x="131886" y="76914"/>
                  </a:lnTo>
                  <a:cubicBezTo>
                    <a:pt x="131886" y="46629"/>
                    <a:pt x="107246" y="21966"/>
                    <a:pt x="76937" y="21966"/>
                  </a:cubicBezTo>
                  <a:cubicBezTo>
                    <a:pt x="46629" y="21966"/>
                    <a:pt x="21989" y="46606"/>
                    <a:pt x="21989" y="76914"/>
                  </a:cubicBezTo>
                  <a:lnTo>
                    <a:pt x="0" y="76914"/>
                  </a:lnTo>
                  <a:cubicBezTo>
                    <a:pt x="0" y="34514"/>
                    <a:pt x="34514" y="0"/>
                    <a:pt x="76914" y="0"/>
                  </a:cubicBezTo>
                  <a:cubicBezTo>
                    <a:pt x="119314" y="0"/>
                    <a:pt x="153874" y="34514"/>
                    <a:pt x="153874" y="76914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id="{F5EAD33C-8F4F-4649-A08A-F0F78785D3BA}"/>
                </a:ext>
              </a:extLst>
            </p:cNvPr>
            <p:cNvSpPr/>
            <p:nvPr/>
          </p:nvSpPr>
          <p:spPr>
            <a:xfrm>
              <a:off x="6581164" y="4064705"/>
              <a:ext cx="76914" cy="21988"/>
            </a:xfrm>
            <a:custGeom>
              <a:avLst/>
              <a:gdLst>
                <a:gd name="connsiteX0" fmla="*/ 0 w 76914"/>
                <a:gd name="connsiteY0" fmla="*/ 0 h 21988"/>
                <a:gd name="connsiteX1" fmla="*/ 76914 w 76914"/>
                <a:gd name="connsiteY1" fmla="*/ 0 h 21988"/>
                <a:gd name="connsiteX2" fmla="*/ 76914 w 76914"/>
                <a:gd name="connsiteY2" fmla="*/ 21989 h 21988"/>
                <a:gd name="connsiteX3" fmla="*/ 0 w 76914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14" h="21988">
                  <a:moveTo>
                    <a:pt x="0" y="0"/>
                  </a:moveTo>
                  <a:lnTo>
                    <a:pt x="76914" y="0"/>
                  </a:lnTo>
                  <a:lnTo>
                    <a:pt x="76914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orma Livre: Forma 88">
              <a:extLst>
                <a:ext uri="{FF2B5EF4-FFF2-40B4-BE49-F238E27FC236}">
                  <a16:creationId xmlns:a16="http://schemas.microsoft.com/office/drawing/2014/main" id="{137EF8D5-1C10-411F-AFA3-A0725C618762}"/>
                </a:ext>
              </a:extLst>
            </p:cNvPr>
            <p:cNvSpPr/>
            <p:nvPr/>
          </p:nvSpPr>
          <p:spPr>
            <a:xfrm>
              <a:off x="6680067" y="4064705"/>
              <a:ext cx="21988" cy="21988"/>
            </a:xfrm>
            <a:custGeom>
              <a:avLst/>
              <a:gdLst>
                <a:gd name="connsiteX0" fmla="*/ 0 w 21988"/>
                <a:gd name="connsiteY0" fmla="*/ 0 h 21988"/>
                <a:gd name="connsiteX1" fmla="*/ 21989 w 21988"/>
                <a:gd name="connsiteY1" fmla="*/ 0 h 21988"/>
                <a:gd name="connsiteX2" fmla="*/ 21989 w 21988"/>
                <a:gd name="connsiteY2" fmla="*/ 21989 h 21988"/>
                <a:gd name="connsiteX3" fmla="*/ 0 w 21988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8" h="21988">
                  <a:moveTo>
                    <a:pt x="0" y="0"/>
                  </a:moveTo>
                  <a:lnTo>
                    <a:pt x="21989" y="0"/>
                  </a:lnTo>
                  <a:lnTo>
                    <a:pt x="21989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orma Livre: Forma 89">
              <a:extLst>
                <a:ext uri="{FF2B5EF4-FFF2-40B4-BE49-F238E27FC236}">
                  <a16:creationId xmlns:a16="http://schemas.microsoft.com/office/drawing/2014/main" id="{572991FB-E194-4851-8CC7-84F0A9635D70}"/>
                </a:ext>
              </a:extLst>
            </p:cNvPr>
            <p:cNvSpPr/>
            <p:nvPr/>
          </p:nvSpPr>
          <p:spPr>
            <a:xfrm>
              <a:off x="6581164" y="4119654"/>
              <a:ext cx="120868" cy="21988"/>
            </a:xfrm>
            <a:custGeom>
              <a:avLst/>
              <a:gdLst>
                <a:gd name="connsiteX0" fmla="*/ 0 w 120868"/>
                <a:gd name="connsiteY0" fmla="*/ 0 h 21988"/>
                <a:gd name="connsiteX1" fmla="*/ 120869 w 120868"/>
                <a:gd name="connsiteY1" fmla="*/ 0 h 21988"/>
                <a:gd name="connsiteX2" fmla="*/ 120869 w 120868"/>
                <a:gd name="connsiteY2" fmla="*/ 21989 h 21988"/>
                <a:gd name="connsiteX3" fmla="*/ 0 w 120868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868" h="21988">
                  <a:moveTo>
                    <a:pt x="0" y="0"/>
                  </a:moveTo>
                  <a:lnTo>
                    <a:pt x="120869" y="0"/>
                  </a:lnTo>
                  <a:lnTo>
                    <a:pt x="120869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08751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>
            <a:extLst>
              <a:ext uri="{FF2B5EF4-FFF2-40B4-BE49-F238E27FC236}">
                <a16:creationId xmlns:a16="http://schemas.microsoft.com/office/drawing/2014/main" id="{6F5DECCE-571E-9025-D720-FA07A0EA9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22" t="1058" r="19661" b="72788"/>
          <a:stretch/>
        </p:blipFill>
        <p:spPr>
          <a:xfrm>
            <a:off x="8074766" y="0"/>
            <a:ext cx="4129548" cy="12573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547843" y="770198"/>
            <a:ext cx="6555484" cy="8606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TEMAS DO PORTAL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52C10E8-11C9-C213-7A6B-B811D72698BC}"/>
              </a:ext>
            </a:extLst>
          </p:cNvPr>
          <p:cNvSpPr/>
          <p:nvPr/>
        </p:nvSpPr>
        <p:spPr>
          <a:xfrm>
            <a:off x="-406400" y="2340686"/>
            <a:ext cx="12206514" cy="3455293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66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85305F1-6646-FF34-7ACA-2308F3DC9A80}"/>
              </a:ext>
            </a:extLst>
          </p:cNvPr>
          <p:cNvSpPr txBox="1"/>
          <p:nvPr/>
        </p:nvSpPr>
        <p:spPr>
          <a:xfrm>
            <a:off x="2485961" y="2876169"/>
            <a:ext cx="2690810" cy="3878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Apadrinhamento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6C6A6D-4805-4B6F-DEF8-ECBD25F46AF9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12" name="Retângulo: Cantos Superiores Arredondados 11">
              <a:extLst>
                <a:ext uri="{FF2B5EF4-FFF2-40B4-BE49-F238E27FC236}">
                  <a16:creationId xmlns:a16="http://schemas.microsoft.com/office/drawing/2014/main" id="{F445266E-E511-65B1-EB30-2010A3E22DA0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D64180E0-7D79-1098-0663-EA5B05CD79F4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14" name="Gráfico 6">
                <a:extLst>
                  <a:ext uri="{FF2B5EF4-FFF2-40B4-BE49-F238E27FC236}">
                    <a16:creationId xmlns:a16="http://schemas.microsoft.com/office/drawing/2014/main" id="{C0D03B72-800A-E411-7B81-6D5345A19AA6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68E1D1AB-A8A3-CF9F-F4FE-9BD3191DD43E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CDA6E2BA-0D58-B6C0-C859-FAF7A660FD0A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8FF2EC60-C23A-B8B1-8726-7E4C7BB55D28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967963B9-A6BC-3EB8-DA0F-3739636B1CAE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B1935AEA-5AEB-5C84-DDE0-4B683B027E8C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orma Livre: Forma 42">
                  <a:extLst>
                    <a:ext uri="{FF2B5EF4-FFF2-40B4-BE49-F238E27FC236}">
                      <a16:creationId xmlns:a16="http://schemas.microsoft.com/office/drawing/2014/main" id="{986CA0EF-495F-D328-D209-3870887C0B4C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" name="Gráfico 6">
                  <a:extLst>
                    <a:ext uri="{FF2B5EF4-FFF2-40B4-BE49-F238E27FC236}">
                      <a16:creationId xmlns:a16="http://schemas.microsoft.com/office/drawing/2014/main" id="{103A1072-594E-6A6F-292D-43EC0775B43A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46" name="Forma Livre: Forma 45">
                    <a:extLst>
                      <a:ext uri="{FF2B5EF4-FFF2-40B4-BE49-F238E27FC236}">
                        <a16:creationId xmlns:a16="http://schemas.microsoft.com/office/drawing/2014/main" id="{E8B35DA1-B6D2-37FD-CF68-E5C3A8C86953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orma Livre: Forma 46">
                    <a:extLst>
                      <a:ext uri="{FF2B5EF4-FFF2-40B4-BE49-F238E27FC236}">
                        <a16:creationId xmlns:a16="http://schemas.microsoft.com/office/drawing/2014/main" id="{FDB6592F-7F68-B401-15FA-5E16C2D3F509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2DB9EC6A-B954-9635-C232-3706695966B4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áfico 6">
                <a:extLst>
                  <a:ext uri="{FF2B5EF4-FFF2-40B4-BE49-F238E27FC236}">
                    <a16:creationId xmlns:a16="http://schemas.microsoft.com/office/drawing/2014/main" id="{C3219C8F-3B24-5553-D7DC-C0FAADCA6293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D40F25CB-E3E4-AB8D-1AEA-5A88ABEA8791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E99DADAB-8970-7545-8947-A49F0165D343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9B7E1818-AD9D-6EC1-7275-2F01E8DC3C58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92EE4B88-2F66-3BC8-BACD-679BE2A73A09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C1D641B4-0D6F-6D50-46CC-9874A7E2A888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" name="Gráfico 6">
                  <a:extLst>
                    <a:ext uri="{FF2B5EF4-FFF2-40B4-BE49-F238E27FC236}">
                      <a16:creationId xmlns:a16="http://schemas.microsoft.com/office/drawing/2014/main" id="{02F7BC28-2B23-37FA-3337-2450EF9EADF6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36" name="Forma Livre: Forma 35">
                    <a:extLst>
                      <a:ext uri="{FF2B5EF4-FFF2-40B4-BE49-F238E27FC236}">
                        <a16:creationId xmlns:a16="http://schemas.microsoft.com/office/drawing/2014/main" id="{2EB74720-AA3D-EC13-C868-5D87EF413D25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orma Livre: Forma 36">
                    <a:extLst>
                      <a:ext uri="{FF2B5EF4-FFF2-40B4-BE49-F238E27FC236}">
                        <a16:creationId xmlns:a16="http://schemas.microsoft.com/office/drawing/2014/main" id="{64C07E6E-34B7-E102-CAD8-E37CE8C5287B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AF4A2A1A-2E39-E532-F6D9-77238090B40C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038581AA-4FA9-6F72-A7B2-E9BBC717EFC1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ABDAE311-FC8B-9AC9-3650-0B7E0FA9D1CC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476BFA7F-5D11-9960-DE7D-2B52AAD0C703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áfico 6">
                <a:extLst>
                  <a:ext uri="{FF2B5EF4-FFF2-40B4-BE49-F238E27FC236}">
                    <a16:creationId xmlns:a16="http://schemas.microsoft.com/office/drawing/2014/main" id="{9535FA5B-17FA-50EA-6498-1753FC5361A4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4B8B6FBF-DFBA-6E45-2ACD-B4A99A29A1CF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4213A385-429B-7FC3-2D2E-DE42998B9600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7081F5DB-E9CE-6F36-F08C-8B17D22F1862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áfico 6">
                <a:extLst>
                  <a:ext uri="{FF2B5EF4-FFF2-40B4-BE49-F238E27FC236}">
                    <a16:creationId xmlns:a16="http://schemas.microsoft.com/office/drawing/2014/main" id="{90EF8987-8CA8-8723-80B3-9BE688C09F9D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7068706E-6C96-A1DC-A8F2-43D9D8F75FAF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C2ABC992-1C3F-25B0-CAE6-369A2E2FB5D9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0AC2D8F9-5DF4-2CFC-F52B-CE30A007DB69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241AF428-572F-5427-5F61-F471C769DFB7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412E609C-4978-4721-FA10-2F5AE5A1FC1A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44AAF326-0D87-F564-2E23-FF6E9D83080C}"/>
              </a:ext>
            </a:extLst>
          </p:cNvPr>
          <p:cNvSpPr txBox="1"/>
          <p:nvPr/>
        </p:nvSpPr>
        <p:spPr>
          <a:xfrm>
            <a:off x="6886391" y="2846794"/>
            <a:ext cx="2449372" cy="7017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Financiamento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Coletivo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20" name="CaixaDeTexto 219">
            <a:extLst>
              <a:ext uri="{FF2B5EF4-FFF2-40B4-BE49-F238E27FC236}">
                <a16:creationId xmlns:a16="http://schemas.microsoft.com/office/drawing/2014/main" id="{D313A10C-8EF1-4519-8FD4-3876D0CE0369}"/>
              </a:ext>
            </a:extLst>
          </p:cNvPr>
          <p:cNvSpPr txBox="1"/>
          <p:nvPr/>
        </p:nvSpPr>
        <p:spPr>
          <a:xfrm>
            <a:off x="2485961" y="3591559"/>
            <a:ext cx="2690810" cy="145769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10882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Espaço para registrar as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ações de apadrinhamento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.</a:t>
            </a:r>
          </a:p>
          <a:p>
            <a:pPr marL="0" marR="0" lvl="0" indent="0" defTabSz="10882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chemeClr val="bg1"/>
              </a:solidFill>
              <a:latin typeface="Officina Serif ITC TT" panose="00000400000000000000" pitchFamily="2" charset="0"/>
              <a:cs typeface="Segoe UI Light" panose="020B0502040204020203" pitchFamily="34" charset="0"/>
            </a:endParaRPr>
          </a:p>
          <a:p>
            <a:pPr marL="0" marR="0" lvl="0" indent="0" defTabSz="10882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Ex.: Ações de páscoa e Natal.</a:t>
            </a:r>
          </a:p>
        </p:txBody>
      </p:sp>
      <p:sp>
        <p:nvSpPr>
          <p:cNvPr id="221" name="CaixaDeTexto 220">
            <a:extLst>
              <a:ext uri="{FF2B5EF4-FFF2-40B4-BE49-F238E27FC236}">
                <a16:creationId xmlns:a16="http://schemas.microsoft.com/office/drawing/2014/main" id="{57295E51-98A9-4798-A4F1-6D3E9F4A5721}"/>
              </a:ext>
            </a:extLst>
          </p:cNvPr>
          <p:cNvSpPr txBox="1"/>
          <p:nvPr/>
        </p:nvSpPr>
        <p:spPr>
          <a:xfrm>
            <a:off x="6922450" y="3619950"/>
            <a:ext cx="2893984" cy="201169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10882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Espaço para registrar as ações de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captação de recursos financeiros 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(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crowdfunding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).</a:t>
            </a:r>
          </a:p>
          <a:p>
            <a:pPr marL="0" marR="0" lvl="0" indent="0" defTabSz="10882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chemeClr val="bg1"/>
              </a:solidFill>
              <a:latin typeface="Officina Serif ITC TT" panose="00000400000000000000" pitchFamily="2" charset="0"/>
              <a:cs typeface="Segoe UI Light" panose="020B0502040204020203" pitchFamily="34" charset="0"/>
            </a:endParaRPr>
          </a:p>
          <a:p>
            <a:pPr marL="0" marR="0" lvl="0" indent="0" defTabSz="10882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Ex.: Apoio em  crises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huma</a:t>
            </a:r>
            <a:r>
              <a:rPr lang="pt-BR" dirty="0" err="1">
                <a:solidFill>
                  <a:schemeClr val="bg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nitárias</a:t>
            </a:r>
            <a:r>
              <a:rPr lang="pt-BR" dirty="0">
                <a:solidFill>
                  <a:schemeClr val="bg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, venda de ingressos.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158" name="Agrupar 157">
            <a:extLst>
              <a:ext uri="{FF2B5EF4-FFF2-40B4-BE49-F238E27FC236}">
                <a16:creationId xmlns:a16="http://schemas.microsoft.com/office/drawing/2014/main" id="{1578FEC7-80DD-4941-B016-AD8587BD84EC}"/>
              </a:ext>
            </a:extLst>
          </p:cNvPr>
          <p:cNvGrpSpPr/>
          <p:nvPr/>
        </p:nvGrpSpPr>
        <p:grpSpPr>
          <a:xfrm>
            <a:off x="3407626" y="1980888"/>
            <a:ext cx="761577" cy="750629"/>
            <a:chOff x="-2294734" y="1169904"/>
            <a:chExt cx="761577" cy="750629"/>
          </a:xfrm>
        </p:grpSpPr>
        <p:sp>
          <p:nvSpPr>
            <p:cNvPr id="159" name="Retângulo: Cantos Arredondados 158">
              <a:extLst>
                <a:ext uri="{FF2B5EF4-FFF2-40B4-BE49-F238E27FC236}">
                  <a16:creationId xmlns:a16="http://schemas.microsoft.com/office/drawing/2014/main" id="{554AAF13-3D5E-4193-A0B8-83B1ADDACDA0}"/>
                </a:ext>
              </a:extLst>
            </p:cNvPr>
            <p:cNvSpPr/>
            <p:nvPr/>
          </p:nvSpPr>
          <p:spPr>
            <a:xfrm>
              <a:off x="-2294734" y="1169904"/>
              <a:ext cx="761577" cy="750629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0" name="Gráfico 279">
              <a:extLst>
                <a:ext uri="{FF2B5EF4-FFF2-40B4-BE49-F238E27FC236}">
                  <a16:creationId xmlns:a16="http://schemas.microsoft.com/office/drawing/2014/main" id="{A45DC99F-DB35-4EF5-81D0-0911969FEC13}"/>
                </a:ext>
              </a:extLst>
            </p:cNvPr>
            <p:cNvGrpSpPr/>
            <p:nvPr/>
          </p:nvGrpSpPr>
          <p:grpSpPr>
            <a:xfrm>
              <a:off x="-2129822" y="1192581"/>
              <a:ext cx="450820" cy="651323"/>
              <a:chOff x="8427933" y="2977367"/>
              <a:chExt cx="450820" cy="651323"/>
            </a:xfrm>
            <a:solidFill>
              <a:schemeClr val="bg1"/>
            </a:solidFill>
          </p:grpSpPr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81EBCF8A-A02D-4914-B236-4325769D4D0B}"/>
                  </a:ext>
                </a:extLst>
              </p:cNvPr>
              <p:cNvSpPr/>
              <p:nvPr/>
            </p:nvSpPr>
            <p:spPr>
              <a:xfrm>
                <a:off x="8577718" y="3406548"/>
                <a:ext cx="151250" cy="91516"/>
              </a:xfrm>
              <a:custGeom>
                <a:avLst/>
                <a:gdLst>
                  <a:gd name="connsiteX0" fmla="*/ 75625 w 151250"/>
                  <a:gd name="connsiteY0" fmla="*/ 91517 h 91516"/>
                  <a:gd name="connsiteX1" fmla="*/ 0 w 151250"/>
                  <a:gd name="connsiteY1" fmla="*/ 16004 h 91516"/>
                  <a:gd name="connsiteX2" fmla="*/ 16004 w 151250"/>
                  <a:gd name="connsiteY2" fmla="*/ 0 h 91516"/>
                  <a:gd name="connsiteX3" fmla="*/ 75625 w 151250"/>
                  <a:gd name="connsiteY3" fmla="*/ 59734 h 91516"/>
                  <a:gd name="connsiteX4" fmla="*/ 135246 w 151250"/>
                  <a:gd name="connsiteY4" fmla="*/ 0 h 91516"/>
                  <a:gd name="connsiteX5" fmla="*/ 151251 w 151250"/>
                  <a:gd name="connsiteY5" fmla="*/ 16004 h 91516"/>
                  <a:gd name="connsiteX6" fmla="*/ 75625 w 151250"/>
                  <a:gd name="connsiteY6" fmla="*/ 91517 h 9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250" h="91516">
                    <a:moveTo>
                      <a:pt x="75625" y="91517"/>
                    </a:moveTo>
                    <a:lnTo>
                      <a:pt x="0" y="16004"/>
                    </a:lnTo>
                    <a:lnTo>
                      <a:pt x="16004" y="0"/>
                    </a:lnTo>
                    <a:lnTo>
                      <a:pt x="75625" y="59734"/>
                    </a:lnTo>
                    <a:lnTo>
                      <a:pt x="135246" y="0"/>
                    </a:lnTo>
                    <a:lnTo>
                      <a:pt x="151251" y="16004"/>
                    </a:lnTo>
                    <a:lnTo>
                      <a:pt x="75625" y="91517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F5E071-2751-4850-B206-CB8722D04EA8}"/>
                  </a:ext>
                </a:extLst>
              </p:cNvPr>
              <p:cNvSpPr/>
              <p:nvPr/>
            </p:nvSpPr>
            <p:spPr>
              <a:xfrm>
                <a:off x="8506827" y="3423003"/>
                <a:ext cx="22541" cy="194416"/>
              </a:xfrm>
              <a:custGeom>
                <a:avLst/>
                <a:gdLst>
                  <a:gd name="connsiteX0" fmla="*/ 0 w 22541"/>
                  <a:gd name="connsiteY0" fmla="*/ 0 h 194416"/>
                  <a:gd name="connsiteX1" fmla="*/ 22541 w 22541"/>
                  <a:gd name="connsiteY1" fmla="*/ 0 h 194416"/>
                  <a:gd name="connsiteX2" fmla="*/ 22541 w 22541"/>
                  <a:gd name="connsiteY2" fmla="*/ 194416 h 194416"/>
                  <a:gd name="connsiteX3" fmla="*/ 0 w 22541"/>
                  <a:gd name="connsiteY3" fmla="*/ 194416 h 19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1" h="194416">
                    <a:moveTo>
                      <a:pt x="0" y="0"/>
                    </a:moveTo>
                    <a:lnTo>
                      <a:pt x="22541" y="0"/>
                    </a:lnTo>
                    <a:lnTo>
                      <a:pt x="22541" y="194416"/>
                    </a:lnTo>
                    <a:lnTo>
                      <a:pt x="0" y="194416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720D27A9-2275-44C9-9EB4-2AF09429C568}"/>
                  </a:ext>
                </a:extLst>
              </p:cNvPr>
              <p:cNvSpPr/>
              <p:nvPr/>
            </p:nvSpPr>
            <p:spPr>
              <a:xfrm>
                <a:off x="8563179" y="3414550"/>
                <a:ext cx="22541" cy="202869"/>
              </a:xfrm>
              <a:custGeom>
                <a:avLst/>
                <a:gdLst>
                  <a:gd name="connsiteX0" fmla="*/ 0 w 22541"/>
                  <a:gd name="connsiteY0" fmla="*/ 0 h 202869"/>
                  <a:gd name="connsiteX1" fmla="*/ 22541 w 22541"/>
                  <a:gd name="connsiteY1" fmla="*/ 0 h 202869"/>
                  <a:gd name="connsiteX2" fmla="*/ 22541 w 22541"/>
                  <a:gd name="connsiteY2" fmla="*/ 202869 h 202869"/>
                  <a:gd name="connsiteX3" fmla="*/ 0 w 22541"/>
                  <a:gd name="connsiteY3" fmla="*/ 202869 h 20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1" h="202869">
                    <a:moveTo>
                      <a:pt x="0" y="0"/>
                    </a:moveTo>
                    <a:lnTo>
                      <a:pt x="22541" y="0"/>
                    </a:lnTo>
                    <a:lnTo>
                      <a:pt x="22541" y="202869"/>
                    </a:lnTo>
                    <a:lnTo>
                      <a:pt x="0" y="202869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616990A8-68A7-4286-9EAA-5B3F262D6D04}"/>
                  </a:ext>
                </a:extLst>
              </p:cNvPr>
              <p:cNvSpPr/>
              <p:nvPr/>
            </p:nvSpPr>
            <p:spPr>
              <a:xfrm>
                <a:off x="8720966" y="3414550"/>
                <a:ext cx="22541" cy="202869"/>
              </a:xfrm>
              <a:custGeom>
                <a:avLst/>
                <a:gdLst>
                  <a:gd name="connsiteX0" fmla="*/ 0 w 22541"/>
                  <a:gd name="connsiteY0" fmla="*/ 0 h 202869"/>
                  <a:gd name="connsiteX1" fmla="*/ 22541 w 22541"/>
                  <a:gd name="connsiteY1" fmla="*/ 0 h 202869"/>
                  <a:gd name="connsiteX2" fmla="*/ 22541 w 22541"/>
                  <a:gd name="connsiteY2" fmla="*/ 202869 h 202869"/>
                  <a:gd name="connsiteX3" fmla="*/ 0 w 22541"/>
                  <a:gd name="connsiteY3" fmla="*/ 202869 h 20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1" h="202869">
                    <a:moveTo>
                      <a:pt x="0" y="0"/>
                    </a:moveTo>
                    <a:lnTo>
                      <a:pt x="22541" y="0"/>
                    </a:lnTo>
                    <a:lnTo>
                      <a:pt x="22541" y="202869"/>
                    </a:lnTo>
                    <a:lnTo>
                      <a:pt x="0" y="202869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F413E3A-8A7C-4C23-B704-304CFD369623}"/>
                  </a:ext>
                </a:extLst>
              </p:cNvPr>
              <p:cNvSpPr/>
              <p:nvPr/>
            </p:nvSpPr>
            <p:spPr>
              <a:xfrm>
                <a:off x="8777319" y="3423003"/>
                <a:ext cx="22541" cy="194416"/>
              </a:xfrm>
              <a:custGeom>
                <a:avLst/>
                <a:gdLst>
                  <a:gd name="connsiteX0" fmla="*/ 0 w 22541"/>
                  <a:gd name="connsiteY0" fmla="*/ 0 h 194416"/>
                  <a:gd name="connsiteX1" fmla="*/ 22541 w 22541"/>
                  <a:gd name="connsiteY1" fmla="*/ 0 h 194416"/>
                  <a:gd name="connsiteX2" fmla="*/ 22541 w 22541"/>
                  <a:gd name="connsiteY2" fmla="*/ 194416 h 194416"/>
                  <a:gd name="connsiteX3" fmla="*/ 0 w 22541"/>
                  <a:gd name="connsiteY3" fmla="*/ 194416 h 19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1" h="194416">
                    <a:moveTo>
                      <a:pt x="0" y="0"/>
                    </a:moveTo>
                    <a:lnTo>
                      <a:pt x="22541" y="0"/>
                    </a:lnTo>
                    <a:lnTo>
                      <a:pt x="22541" y="194416"/>
                    </a:lnTo>
                    <a:lnTo>
                      <a:pt x="0" y="194416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655397EB-49F2-42FB-8611-2458908E238A}"/>
                  </a:ext>
                </a:extLst>
              </p:cNvPr>
              <p:cNvSpPr/>
              <p:nvPr/>
            </p:nvSpPr>
            <p:spPr>
              <a:xfrm>
                <a:off x="8427933" y="3348843"/>
                <a:ext cx="450820" cy="279846"/>
              </a:xfrm>
              <a:custGeom>
                <a:avLst/>
                <a:gdLst>
                  <a:gd name="connsiteX0" fmla="*/ 450821 w 450820"/>
                  <a:gd name="connsiteY0" fmla="*/ 279847 h 279846"/>
                  <a:gd name="connsiteX1" fmla="*/ 0 w 450820"/>
                  <a:gd name="connsiteY1" fmla="*/ 279847 h 279846"/>
                  <a:gd name="connsiteX2" fmla="*/ 0 w 450820"/>
                  <a:gd name="connsiteY2" fmla="*/ 189683 h 279846"/>
                  <a:gd name="connsiteX3" fmla="*/ 135246 w 450820"/>
                  <a:gd name="connsiteY3" fmla="*/ 54437 h 279846"/>
                  <a:gd name="connsiteX4" fmla="*/ 157787 w 450820"/>
                  <a:gd name="connsiteY4" fmla="*/ 54437 h 279846"/>
                  <a:gd name="connsiteX5" fmla="*/ 169058 w 450820"/>
                  <a:gd name="connsiteY5" fmla="*/ 9355 h 279846"/>
                  <a:gd name="connsiteX6" fmla="*/ 169058 w 450820"/>
                  <a:gd name="connsiteY6" fmla="*/ 0 h 279846"/>
                  <a:gd name="connsiteX7" fmla="*/ 191599 w 450820"/>
                  <a:gd name="connsiteY7" fmla="*/ 0 h 279846"/>
                  <a:gd name="connsiteX8" fmla="*/ 191599 w 450820"/>
                  <a:gd name="connsiteY8" fmla="*/ 9355 h 279846"/>
                  <a:gd name="connsiteX9" fmla="*/ 157787 w 450820"/>
                  <a:gd name="connsiteY9" fmla="*/ 76978 h 279846"/>
                  <a:gd name="connsiteX10" fmla="*/ 135246 w 450820"/>
                  <a:gd name="connsiteY10" fmla="*/ 76978 h 279846"/>
                  <a:gd name="connsiteX11" fmla="*/ 22541 w 450820"/>
                  <a:gd name="connsiteY11" fmla="*/ 189683 h 279846"/>
                  <a:gd name="connsiteX12" fmla="*/ 22541 w 450820"/>
                  <a:gd name="connsiteY12" fmla="*/ 257306 h 279846"/>
                  <a:gd name="connsiteX13" fmla="*/ 428280 w 450820"/>
                  <a:gd name="connsiteY13" fmla="*/ 257306 h 279846"/>
                  <a:gd name="connsiteX14" fmla="*/ 428280 w 450820"/>
                  <a:gd name="connsiteY14" fmla="*/ 189683 h 279846"/>
                  <a:gd name="connsiteX15" fmla="*/ 315575 w 450820"/>
                  <a:gd name="connsiteY15" fmla="*/ 76978 h 279846"/>
                  <a:gd name="connsiteX16" fmla="*/ 293033 w 450820"/>
                  <a:gd name="connsiteY16" fmla="*/ 76978 h 279846"/>
                  <a:gd name="connsiteX17" fmla="*/ 259222 w 450820"/>
                  <a:gd name="connsiteY17" fmla="*/ 9355 h 279846"/>
                  <a:gd name="connsiteX18" fmla="*/ 259222 w 450820"/>
                  <a:gd name="connsiteY18" fmla="*/ 0 h 279846"/>
                  <a:gd name="connsiteX19" fmla="*/ 281763 w 450820"/>
                  <a:gd name="connsiteY19" fmla="*/ 0 h 279846"/>
                  <a:gd name="connsiteX20" fmla="*/ 281763 w 450820"/>
                  <a:gd name="connsiteY20" fmla="*/ 9355 h 279846"/>
                  <a:gd name="connsiteX21" fmla="*/ 293597 w 450820"/>
                  <a:gd name="connsiteY21" fmla="*/ 54549 h 279846"/>
                  <a:gd name="connsiteX22" fmla="*/ 315575 w 450820"/>
                  <a:gd name="connsiteY22" fmla="*/ 54549 h 279846"/>
                  <a:gd name="connsiteX23" fmla="*/ 450821 w 450820"/>
                  <a:gd name="connsiteY23" fmla="*/ 189683 h 279846"/>
                  <a:gd name="connsiteX24" fmla="*/ 450821 w 450820"/>
                  <a:gd name="connsiteY24" fmla="*/ 279847 h 2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0820" h="279846">
                    <a:moveTo>
                      <a:pt x="450821" y="279847"/>
                    </a:moveTo>
                    <a:lnTo>
                      <a:pt x="0" y="279847"/>
                    </a:lnTo>
                    <a:lnTo>
                      <a:pt x="0" y="189683"/>
                    </a:lnTo>
                    <a:cubicBezTo>
                      <a:pt x="0" y="115072"/>
                      <a:pt x="60635" y="54437"/>
                      <a:pt x="135246" y="54437"/>
                    </a:cubicBezTo>
                    <a:lnTo>
                      <a:pt x="157787" y="54437"/>
                    </a:lnTo>
                    <a:cubicBezTo>
                      <a:pt x="160605" y="52971"/>
                      <a:pt x="169058" y="37305"/>
                      <a:pt x="169058" y="9355"/>
                    </a:cubicBezTo>
                    <a:lnTo>
                      <a:pt x="169058" y="0"/>
                    </a:lnTo>
                    <a:lnTo>
                      <a:pt x="191599" y="0"/>
                    </a:lnTo>
                    <a:lnTo>
                      <a:pt x="191599" y="9355"/>
                    </a:lnTo>
                    <a:cubicBezTo>
                      <a:pt x="191599" y="41926"/>
                      <a:pt x="181004" y="76978"/>
                      <a:pt x="157787" y="76978"/>
                    </a:cubicBezTo>
                    <a:lnTo>
                      <a:pt x="135246" y="76978"/>
                    </a:lnTo>
                    <a:cubicBezTo>
                      <a:pt x="73146" y="76978"/>
                      <a:pt x="22541" y="127582"/>
                      <a:pt x="22541" y="189683"/>
                    </a:cubicBezTo>
                    <a:lnTo>
                      <a:pt x="22541" y="257306"/>
                    </a:lnTo>
                    <a:lnTo>
                      <a:pt x="428280" y="257306"/>
                    </a:lnTo>
                    <a:lnTo>
                      <a:pt x="428280" y="189683"/>
                    </a:lnTo>
                    <a:cubicBezTo>
                      <a:pt x="428280" y="127582"/>
                      <a:pt x="377675" y="76978"/>
                      <a:pt x="315575" y="76978"/>
                    </a:cubicBezTo>
                    <a:lnTo>
                      <a:pt x="293033" y="76978"/>
                    </a:lnTo>
                    <a:cubicBezTo>
                      <a:pt x="269816" y="76978"/>
                      <a:pt x="259222" y="41926"/>
                      <a:pt x="259222" y="9355"/>
                    </a:cubicBezTo>
                    <a:lnTo>
                      <a:pt x="259222" y="0"/>
                    </a:lnTo>
                    <a:lnTo>
                      <a:pt x="281763" y="0"/>
                    </a:lnTo>
                    <a:lnTo>
                      <a:pt x="281763" y="9355"/>
                    </a:lnTo>
                    <a:cubicBezTo>
                      <a:pt x="281763" y="37305"/>
                      <a:pt x="290216" y="52971"/>
                      <a:pt x="293597" y="54549"/>
                    </a:cubicBezTo>
                    <a:lnTo>
                      <a:pt x="315575" y="54549"/>
                    </a:lnTo>
                    <a:cubicBezTo>
                      <a:pt x="390185" y="54549"/>
                      <a:pt x="450821" y="115072"/>
                      <a:pt x="450821" y="189683"/>
                    </a:cubicBezTo>
                    <a:lnTo>
                      <a:pt x="450821" y="279847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86849ED5-FEDB-4C07-8896-96568B44DBD9}"/>
                  </a:ext>
                </a:extLst>
              </p:cNvPr>
              <p:cNvSpPr/>
              <p:nvPr/>
            </p:nvSpPr>
            <p:spPr>
              <a:xfrm>
                <a:off x="8506827" y="3100666"/>
                <a:ext cx="58606" cy="114846"/>
              </a:xfrm>
              <a:custGeom>
                <a:avLst/>
                <a:gdLst>
                  <a:gd name="connsiteX0" fmla="*/ 48350 w 58606"/>
                  <a:gd name="connsiteY0" fmla="*/ 114847 h 114846"/>
                  <a:gd name="connsiteX1" fmla="*/ 0 w 58606"/>
                  <a:gd name="connsiteY1" fmla="*/ 26486 h 114846"/>
                  <a:gd name="connsiteX2" fmla="*/ 3043 w 58606"/>
                  <a:gd name="connsiteY2" fmla="*/ 0 h 114846"/>
                  <a:gd name="connsiteX3" fmla="*/ 25021 w 58606"/>
                  <a:gd name="connsiteY3" fmla="*/ 5185 h 114846"/>
                  <a:gd name="connsiteX4" fmla="*/ 22541 w 58606"/>
                  <a:gd name="connsiteY4" fmla="*/ 26486 h 114846"/>
                  <a:gd name="connsiteX5" fmla="*/ 58607 w 58606"/>
                  <a:gd name="connsiteY5" fmla="*/ 94785 h 114846"/>
                  <a:gd name="connsiteX6" fmla="*/ 48463 w 58606"/>
                  <a:gd name="connsiteY6" fmla="*/ 114847 h 11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606" h="114846">
                    <a:moveTo>
                      <a:pt x="48350" y="114847"/>
                    </a:moveTo>
                    <a:cubicBezTo>
                      <a:pt x="18934" y="99970"/>
                      <a:pt x="0" y="65256"/>
                      <a:pt x="0" y="26486"/>
                    </a:cubicBezTo>
                    <a:cubicBezTo>
                      <a:pt x="0" y="17469"/>
                      <a:pt x="1014" y="8566"/>
                      <a:pt x="3043" y="0"/>
                    </a:cubicBezTo>
                    <a:lnTo>
                      <a:pt x="25021" y="5185"/>
                    </a:lnTo>
                    <a:cubicBezTo>
                      <a:pt x="23443" y="12060"/>
                      <a:pt x="22541" y="19273"/>
                      <a:pt x="22541" y="26486"/>
                    </a:cubicBezTo>
                    <a:cubicBezTo>
                      <a:pt x="22541" y="56353"/>
                      <a:pt x="37080" y="83853"/>
                      <a:pt x="58607" y="94785"/>
                    </a:cubicBezTo>
                    <a:lnTo>
                      <a:pt x="48463" y="114847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B71449C6-9566-4157-A635-6B172987F987}"/>
                  </a:ext>
                </a:extLst>
              </p:cNvPr>
              <p:cNvSpPr/>
              <p:nvPr/>
            </p:nvSpPr>
            <p:spPr>
              <a:xfrm>
                <a:off x="8495556" y="2977367"/>
                <a:ext cx="304303" cy="392101"/>
              </a:xfrm>
              <a:custGeom>
                <a:avLst/>
                <a:gdLst>
                  <a:gd name="connsiteX0" fmla="*/ 157787 w 304303"/>
                  <a:gd name="connsiteY0" fmla="*/ 392101 h 392101"/>
                  <a:gd name="connsiteX1" fmla="*/ 34037 w 304303"/>
                  <a:gd name="connsiteY1" fmla="*/ 275677 h 392101"/>
                  <a:gd name="connsiteX2" fmla="*/ 11271 w 304303"/>
                  <a:gd name="connsiteY2" fmla="*/ 239949 h 392101"/>
                  <a:gd name="connsiteX3" fmla="*/ 42490 w 304303"/>
                  <a:gd name="connsiteY3" fmla="*/ 201404 h 392101"/>
                  <a:gd name="connsiteX4" fmla="*/ 46998 w 304303"/>
                  <a:gd name="connsiteY4" fmla="*/ 223494 h 392101"/>
                  <a:gd name="connsiteX5" fmla="*/ 33812 w 304303"/>
                  <a:gd name="connsiteY5" fmla="*/ 239949 h 392101"/>
                  <a:gd name="connsiteX6" fmla="*/ 47336 w 304303"/>
                  <a:gd name="connsiteY6" fmla="*/ 256517 h 392101"/>
                  <a:gd name="connsiteX7" fmla="*/ 56353 w 304303"/>
                  <a:gd name="connsiteY7" fmla="*/ 258320 h 392101"/>
                  <a:gd name="connsiteX8" fmla="*/ 56353 w 304303"/>
                  <a:gd name="connsiteY8" fmla="*/ 267562 h 392101"/>
                  <a:gd name="connsiteX9" fmla="*/ 157787 w 304303"/>
                  <a:gd name="connsiteY9" fmla="*/ 369560 h 392101"/>
                  <a:gd name="connsiteX10" fmla="*/ 259222 w 304303"/>
                  <a:gd name="connsiteY10" fmla="*/ 268126 h 392101"/>
                  <a:gd name="connsiteX11" fmla="*/ 259222 w 304303"/>
                  <a:gd name="connsiteY11" fmla="*/ 258884 h 392101"/>
                  <a:gd name="connsiteX12" fmla="*/ 268238 w 304303"/>
                  <a:gd name="connsiteY12" fmla="*/ 256517 h 392101"/>
                  <a:gd name="connsiteX13" fmla="*/ 281763 w 304303"/>
                  <a:gd name="connsiteY13" fmla="*/ 239949 h 392101"/>
                  <a:gd name="connsiteX14" fmla="*/ 268238 w 304303"/>
                  <a:gd name="connsiteY14" fmla="*/ 223382 h 392101"/>
                  <a:gd name="connsiteX15" fmla="*/ 251558 w 304303"/>
                  <a:gd name="connsiteY15" fmla="*/ 220000 h 392101"/>
                  <a:gd name="connsiteX16" fmla="*/ 261251 w 304303"/>
                  <a:gd name="connsiteY16" fmla="*/ 205912 h 392101"/>
                  <a:gd name="connsiteX17" fmla="*/ 270492 w 304303"/>
                  <a:gd name="connsiteY17" fmla="*/ 172326 h 392101"/>
                  <a:gd name="connsiteX18" fmla="*/ 256066 w 304303"/>
                  <a:gd name="connsiteY18" fmla="*/ 136035 h 392101"/>
                  <a:gd name="connsiteX19" fmla="*/ 247951 w 304303"/>
                  <a:gd name="connsiteY19" fmla="*/ 130062 h 392101"/>
                  <a:gd name="connsiteX20" fmla="*/ 253023 w 304303"/>
                  <a:gd name="connsiteY20" fmla="*/ 121383 h 392101"/>
                  <a:gd name="connsiteX21" fmla="*/ 259222 w 304303"/>
                  <a:gd name="connsiteY21" fmla="*/ 99068 h 392101"/>
                  <a:gd name="connsiteX22" fmla="*/ 214140 w 304303"/>
                  <a:gd name="connsiteY22" fmla="*/ 53986 h 392101"/>
                  <a:gd name="connsiteX23" fmla="*/ 198136 w 304303"/>
                  <a:gd name="connsiteY23" fmla="*/ 56916 h 392101"/>
                  <a:gd name="connsiteX24" fmla="*/ 131752 w 304303"/>
                  <a:gd name="connsiteY24" fmla="*/ 82162 h 392101"/>
                  <a:gd name="connsiteX25" fmla="*/ 101435 w 304303"/>
                  <a:gd name="connsiteY25" fmla="*/ 87797 h 392101"/>
                  <a:gd name="connsiteX26" fmla="*/ 28064 w 304303"/>
                  <a:gd name="connsiteY26" fmla="*/ 49365 h 392101"/>
                  <a:gd name="connsiteX27" fmla="*/ 22541 w 304303"/>
                  <a:gd name="connsiteY27" fmla="*/ 87797 h 392101"/>
                  <a:gd name="connsiteX28" fmla="*/ 123976 w 304303"/>
                  <a:gd name="connsiteY28" fmla="*/ 155420 h 392101"/>
                  <a:gd name="connsiteX29" fmla="*/ 123976 w 304303"/>
                  <a:gd name="connsiteY29" fmla="*/ 177961 h 392101"/>
                  <a:gd name="connsiteX30" fmla="*/ 0 w 304303"/>
                  <a:gd name="connsiteY30" fmla="*/ 87797 h 392101"/>
                  <a:gd name="connsiteX31" fmla="*/ 15666 w 304303"/>
                  <a:gd name="connsiteY31" fmla="*/ 19723 h 392101"/>
                  <a:gd name="connsiteX32" fmla="*/ 25584 w 304303"/>
                  <a:gd name="connsiteY32" fmla="*/ 0 h 392101"/>
                  <a:gd name="connsiteX33" fmla="*/ 35728 w 304303"/>
                  <a:gd name="connsiteY33" fmla="*/ 19611 h 392101"/>
                  <a:gd name="connsiteX34" fmla="*/ 101435 w 304303"/>
                  <a:gd name="connsiteY34" fmla="*/ 65256 h 392101"/>
                  <a:gd name="connsiteX35" fmla="*/ 123750 w 304303"/>
                  <a:gd name="connsiteY35" fmla="*/ 61086 h 392101"/>
                  <a:gd name="connsiteX36" fmla="*/ 190134 w 304303"/>
                  <a:gd name="connsiteY36" fmla="*/ 35840 h 392101"/>
                  <a:gd name="connsiteX37" fmla="*/ 214140 w 304303"/>
                  <a:gd name="connsiteY37" fmla="*/ 31445 h 392101"/>
                  <a:gd name="connsiteX38" fmla="*/ 281763 w 304303"/>
                  <a:gd name="connsiteY38" fmla="*/ 99068 h 392101"/>
                  <a:gd name="connsiteX39" fmla="*/ 276578 w 304303"/>
                  <a:gd name="connsiteY39" fmla="*/ 124426 h 392101"/>
                  <a:gd name="connsiteX40" fmla="*/ 293033 w 304303"/>
                  <a:gd name="connsiteY40" fmla="*/ 172326 h 392101"/>
                  <a:gd name="connsiteX41" fmla="*/ 286271 w 304303"/>
                  <a:gd name="connsiteY41" fmla="*/ 206814 h 392101"/>
                  <a:gd name="connsiteX42" fmla="*/ 304304 w 304303"/>
                  <a:gd name="connsiteY42" fmla="*/ 239949 h 392101"/>
                  <a:gd name="connsiteX43" fmla="*/ 281538 w 304303"/>
                  <a:gd name="connsiteY43" fmla="*/ 275677 h 392101"/>
                  <a:gd name="connsiteX44" fmla="*/ 157787 w 304303"/>
                  <a:gd name="connsiteY44" fmla="*/ 392101 h 39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4303" h="392101">
                    <a:moveTo>
                      <a:pt x="157787" y="392101"/>
                    </a:moveTo>
                    <a:cubicBezTo>
                      <a:pt x="91967" y="392101"/>
                      <a:pt x="37982" y="340595"/>
                      <a:pt x="34037" y="275677"/>
                    </a:cubicBezTo>
                    <a:cubicBezTo>
                      <a:pt x="20400" y="269253"/>
                      <a:pt x="11271" y="255503"/>
                      <a:pt x="11271" y="239949"/>
                    </a:cubicBezTo>
                    <a:cubicBezTo>
                      <a:pt x="11271" y="221015"/>
                      <a:pt x="24119" y="205123"/>
                      <a:pt x="42490" y="201404"/>
                    </a:cubicBezTo>
                    <a:lnTo>
                      <a:pt x="46998" y="223494"/>
                    </a:lnTo>
                    <a:cubicBezTo>
                      <a:pt x="39221" y="225072"/>
                      <a:pt x="33812" y="231834"/>
                      <a:pt x="33812" y="239949"/>
                    </a:cubicBezTo>
                    <a:cubicBezTo>
                      <a:pt x="33812" y="248064"/>
                      <a:pt x="39447" y="254939"/>
                      <a:pt x="47336" y="256517"/>
                    </a:cubicBezTo>
                    <a:lnTo>
                      <a:pt x="56353" y="258320"/>
                    </a:lnTo>
                    <a:lnTo>
                      <a:pt x="56353" y="267562"/>
                    </a:lnTo>
                    <a:cubicBezTo>
                      <a:pt x="56353" y="324027"/>
                      <a:pt x="101885" y="369560"/>
                      <a:pt x="157787" y="369560"/>
                    </a:cubicBezTo>
                    <a:cubicBezTo>
                      <a:pt x="213689" y="369560"/>
                      <a:pt x="259222" y="324027"/>
                      <a:pt x="259222" y="268126"/>
                    </a:cubicBezTo>
                    <a:lnTo>
                      <a:pt x="259222" y="258884"/>
                    </a:lnTo>
                    <a:lnTo>
                      <a:pt x="268238" y="256517"/>
                    </a:lnTo>
                    <a:cubicBezTo>
                      <a:pt x="276128" y="254939"/>
                      <a:pt x="281763" y="247951"/>
                      <a:pt x="281763" y="239949"/>
                    </a:cubicBezTo>
                    <a:cubicBezTo>
                      <a:pt x="281763" y="231947"/>
                      <a:pt x="276128" y="224959"/>
                      <a:pt x="268238" y="223382"/>
                    </a:cubicBezTo>
                    <a:lnTo>
                      <a:pt x="251558" y="220000"/>
                    </a:lnTo>
                    <a:lnTo>
                      <a:pt x="261251" y="205912"/>
                    </a:lnTo>
                    <a:cubicBezTo>
                      <a:pt x="266999" y="197572"/>
                      <a:pt x="270492" y="184724"/>
                      <a:pt x="270492" y="172326"/>
                    </a:cubicBezTo>
                    <a:cubicBezTo>
                      <a:pt x="270492" y="156773"/>
                      <a:pt x="264857" y="142459"/>
                      <a:pt x="256066" y="136035"/>
                    </a:cubicBezTo>
                    <a:lnTo>
                      <a:pt x="247951" y="130062"/>
                    </a:lnTo>
                    <a:lnTo>
                      <a:pt x="253023" y="121383"/>
                    </a:lnTo>
                    <a:cubicBezTo>
                      <a:pt x="257080" y="114283"/>
                      <a:pt x="259222" y="106732"/>
                      <a:pt x="259222" y="99068"/>
                    </a:cubicBezTo>
                    <a:cubicBezTo>
                      <a:pt x="259222" y="74160"/>
                      <a:pt x="239048" y="53986"/>
                      <a:pt x="214140" y="53986"/>
                    </a:cubicBezTo>
                    <a:cubicBezTo>
                      <a:pt x="208617" y="53986"/>
                      <a:pt x="203207" y="55000"/>
                      <a:pt x="198136" y="56916"/>
                    </a:cubicBezTo>
                    <a:lnTo>
                      <a:pt x="131752" y="82162"/>
                    </a:lnTo>
                    <a:cubicBezTo>
                      <a:pt x="121947" y="85881"/>
                      <a:pt x="111804" y="87797"/>
                      <a:pt x="101435" y="87797"/>
                    </a:cubicBezTo>
                    <a:cubicBezTo>
                      <a:pt x="73258" y="87797"/>
                      <a:pt x="46998" y="73822"/>
                      <a:pt x="28064" y="49365"/>
                    </a:cubicBezTo>
                    <a:cubicBezTo>
                      <a:pt x="24457" y="61424"/>
                      <a:pt x="22541" y="74498"/>
                      <a:pt x="22541" y="87797"/>
                    </a:cubicBezTo>
                    <a:cubicBezTo>
                      <a:pt x="22541" y="125103"/>
                      <a:pt x="68074" y="155420"/>
                      <a:pt x="123976" y="155420"/>
                    </a:cubicBezTo>
                    <a:lnTo>
                      <a:pt x="123976" y="177961"/>
                    </a:lnTo>
                    <a:cubicBezTo>
                      <a:pt x="55564" y="177961"/>
                      <a:pt x="0" y="137500"/>
                      <a:pt x="0" y="87797"/>
                    </a:cubicBezTo>
                    <a:cubicBezTo>
                      <a:pt x="0" y="63453"/>
                      <a:pt x="5410" y="39898"/>
                      <a:pt x="15666" y="19723"/>
                    </a:cubicBezTo>
                    <a:lnTo>
                      <a:pt x="25584" y="0"/>
                    </a:lnTo>
                    <a:lnTo>
                      <a:pt x="35728" y="19611"/>
                    </a:lnTo>
                    <a:cubicBezTo>
                      <a:pt x="50492" y="48125"/>
                      <a:pt x="75062" y="65256"/>
                      <a:pt x="101435" y="65256"/>
                    </a:cubicBezTo>
                    <a:cubicBezTo>
                      <a:pt x="108986" y="65256"/>
                      <a:pt x="116537" y="63904"/>
                      <a:pt x="123750" y="61086"/>
                    </a:cubicBezTo>
                    <a:lnTo>
                      <a:pt x="190134" y="35840"/>
                    </a:lnTo>
                    <a:cubicBezTo>
                      <a:pt x="197798" y="32910"/>
                      <a:pt x="205912" y="31445"/>
                      <a:pt x="214140" y="31445"/>
                    </a:cubicBezTo>
                    <a:cubicBezTo>
                      <a:pt x="251445" y="31445"/>
                      <a:pt x="281763" y="61762"/>
                      <a:pt x="281763" y="99068"/>
                    </a:cubicBezTo>
                    <a:cubicBezTo>
                      <a:pt x="281763" y="107746"/>
                      <a:pt x="280072" y="116312"/>
                      <a:pt x="276578" y="124426"/>
                    </a:cubicBezTo>
                    <a:cubicBezTo>
                      <a:pt x="286835" y="136035"/>
                      <a:pt x="293033" y="153504"/>
                      <a:pt x="293033" y="172326"/>
                    </a:cubicBezTo>
                    <a:cubicBezTo>
                      <a:pt x="293033" y="184273"/>
                      <a:pt x="290554" y="196445"/>
                      <a:pt x="286271" y="206814"/>
                    </a:cubicBezTo>
                    <a:cubicBezTo>
                      <a:pt x="297204" y="213914"/>
                      <a:pt x="304304" y="226312"/>
                      <a:pt x="304304" y="239949"/>
                    </a:cubicBezTo>
                    <a:cubicBezTo>
                      <a:pt x="304304" y="255503"/>
                      <a:pt x="295062" y="269365"/>
                      <a:pt x="281538" y="275677"/>
                    </a:cubicBezTo>
                    <a:cubicBezTo>
                      <a:pt x="277367" y="340820"/>
                      <a:pt x="223494" y="392101"/>
                      <a:pt x="157787" y="392101"/>
                    </a:cubicBez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8F3027F1-27BC-4144-A648-D93235DDB6A0}"/>
                  </a:ext>
                </a:extLst>
              </p:cNvPr>
              <p:cNvSpPr/>
              <p:nvPr/>
            </p:nvSpPr>
            <p:spPr>
              <a:xfrm>
                <a:off x="8614685" y="3265667"/>
                <a:ext cx="112366" cy="58719"/>
              </a:xfrm>
              <a:custGeom>
                <a:avLst/>
                <a:gdLst>
                  <a:gd name="connsiteX0" fmla="*/ 38658 w 112366"/>
                  <a:gd name="connsiteY0" fmla="*/ 58719 h 58719"/>
                  <a:gd name="connsiteX1" fmla="*/ 0 w 112366"/>
                  <a:gd name="connsiteY1" fmla="*/ 48576 h 58719"/>
                  <a:gd name="connsiteX2" fmla="*/ 11045 w 112366"/>
                  <a:gd name="connsiteY2" fmla="*/ 28965 h 58719"/>
                  <a:gd name="connsiteX3" fmla="*/ 38658 w 112366"/>
                  <a:gd name="connsiteY3" fmla="*/ 36178 h 58719"/>
                  <a:gd name="connsiteX4" fmla="*/ 91291 w 112366"/>
                  <a:gd name="connsiteY4" fmla="*/ 0 h 58719"/>
                  <a:gd name="connsiteX5" fmla="*/ 112367 w 112366"/>
                  <a:gd name="connsiteY5" fmla="*/ 8115 h 58719"/>
                  <a:gd name="connsiteX6" fmla="*/ 38658 w 112366"/>
                  <a:gd name="connsiteY6" fmla="*/ 58719 h 5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366" h="58719">
                    <a:moveTo>
                      <a:pt x="38658" y="58719"/>
                    </a:moveTo>
                    <a:cubicBezTo>
                      <a:pt x="25133" y="58719"/>
                      <a:pt x="11721" y="55226"/>
                      <a:pt x="0" y="48576"/>
                    </a:cubicBezTo>
                    <a:lnTo>
                      <a:pt x="11045" y="28965"/>
                    </a:lnTo>
                    <a:cubicBezTo>
                      <a:pt x="19385" y="33699"/>
                      <a:pt x="28965" y="36178"/>
                      <a:pt x="38658" y="36178"/>
                    </a:cubicBezTo>
                    <a:cubicBezTo>
                      <a:pt x="61875" y="36178"/>
                      <a:pt x="82951" y="21640"/>
                      <a:pt x="91291" y="0"/>
                    </a:cubicBezTo>
                    <a:lnTo>
                      <a:pt x="112367" y="8115"/>
                    </a:lnTo>
                    <a:cubicBezTo>
                      <a:pt x="100758" y="38433"/>
                      <a:pt x="71117" y="58719"/>
                      <a:pt x="38658" y="58719"/>
                    </a:cubicBez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B12E7BDA-277D-4968-A224-4CE4BE67F95C}"/>
                  </a:ext>
                </a:extLst>
              </p:cNvPr>
              <p:cNvSpPr/>
              <p:nvPr/>
            </p:nvSpPr>
            <p:spPr>
              <a:xfrm>
                <a:off x="8450361" y="3279304"/>
                <a:ext cx="99631" cy="162520"/>
              </a:xfrm>
              <a:custGeom>
                <a:avLst/>
                <a:gdLst>
                  <a:gd name="connsiteX0" fmla="*/ 28740 w 99631"/>
                  <a:gd name="connsiteY0" fmla="*/ 162521 h 162520"/>
                  <a:gd name="connsiteX1" fmla="*/ 2705 w 99631"/>
                  <a:gd name="connsiteY1" fmla="*/ 77992 h 162520"/>
                  <a:gd name="connsiteX2" fmla="*/ 0 w 99631"/>
                  <a:gd name="connsiteY2" fmla="*/ 60297 h 162520"/>
                  <a:gd name="connsiteX3" fmla="*/ 60297 w 99631"/>
                  <a:gd name="connsiteY3" fmla="*/ 0 h 162520"/>
                  <a:gd name="connsiteX4" fmla="*/ 99631 w 99631"/>
                  <a:gd name="connsiteY4" fmla="*/ 0 h 162520"/>
                  <a:gd name="connsiteX5" fmla="*/ 99631 w 99631"/>
                  <a:gd name="connsiteY5" fmla="*/ 22541 h 162520"/>
                  <a:gd name="connsiteX6" fmla="*/ 60297 w 99631"/>
                  <a:gd name="connsiteY6" fmla="*/ 22541 h 162520"/>
                  <a:gd name="connsiteX7" fmla="*/ 22541 w 99631"/>
                  <a:gd name="connsiteY7" fmla="*/ 60297 h 162520"/>
                  <a:gd name="connsiteX8" fmla="*/ 24232 w 99631"/>
                  <a:gd name="connsiteY8" fmla="*/ 71342 h 162520"/>
                  <a:gd name="connsiteX9" fmla="*/ 50266 w 99631"/>
                  <a:gd name="connsiteY9" fmla="*/ 155871 h 162520"/>
                  <a:gd name="connsiteX10" fmla="*/ 28740 w 99631"/>
                  <a:gd name="connsiteY10" fmla="*/ 162521 h 16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631" h="162520">
                    <a:moveTo>
                      <a:pt x="28740" y="162521"/>
                    </a:moveTo>
                    <a:lnTo>
                      <a:pt x="2705" y="77992"/>
                    </a:lnTo>
                    <a:cubicBezTo>
                      <a:pt x="902" y="72244"/>
                      <a:pt x="0" y="66271"/>
                      <a:pt x="0" y="60297"/>
                    </a:cubicBezTo>
                    <a:cubicBezTo>
                      <a:pt x="0" y="27049"/>
                      <a:pt x="27049" y="0"/>
                      <a:pt x="60297" y="0"/>
                    </a:cubicBezTo>
                    <a:lnTo>
                      <a:pt x="99631" y="0"/>
                    </a:lnTo>
                    <a:lnTo>
                      <a:pt x="99631" y="22541"/>
                    </a:lnTo>
                    <a:lnTo>
                      <a:pt x="60297" y="22541"/>
                    </a:lnTo>
                    <a:cubicBezTo>
                      <a:pt x="39447" y="22541"/>
                      <a:pt x="22541" y="39447"/>
                      <a:pt x="22541" y="60297"/>
                    </a:cubicBezTo>
                    <a:cubicBezTo>
                      <a:pt x="22541" y="64016"/>
                      <a:pt x="23104" y="67736"/>
                      <a:pt x="24232" y="71342"/>
                    </a:cubicBezTo>
                    <a:lnTo>
                      <a:pt x="50266" y="155871"/>
                    </a:lnTo>
                    <a:lnTo>
                      <a:pt x="28740" y="162521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91C2B62F-C468-44DA-9790-2F877AADA0BE}"/>
                  </a:ext>
                </a:extLst>
              </p:cNvPr>
              <p:cNvSpPr/>
              <p:nvPr/>
            </p:nvSpPr>
            <p:spPr>
              <a:xfrm>
                <a:off x="8756694" y="3279304"/>
                <a:ext cx="99631" cy="162520"/>
              </a:xfrm>
              <a:custGeom>
                <a:avLst/>
                <a:gdLst>
                  <a:gd name="connsiteX0" fmla="*/ 70892 w 99631"/>
                  <a:gd name="connsiteY0" fmla="*/ 162521 h 162520"/>
                  <a:gd name="connsiteX1" fmla="*/ 49365 w 99631"/>
                  <a:gd name="connsiteY1" fmla="*/ 155871 h 162520"/>
                  <a:gd name="connsiteX2" fmla="*/ 75400 w 99631"/>
                  <a:gd name="connsiteY2" fmla="*/ 71342 h 162520"/>
                  <a:gd name="connsiteX3" fmla="*/ 77090 w 99631"/>
                  <a:gd name="connsiteY3" fmla="*/ 60297 h 162520"/>
                  <a:gd name="connsiteX4" fmla="*/ 39334 w 99631"/>
                  <a:gd name="connsiteY4" fmla="*/ 22541 h 162520"/>
                  <a:gd name="connsiteX5" fmla="*/ 0 w 99631"/>
                  <a:gd name="connsiteY5" fmla="*/ 22541 h 162520"/>
                  <a:gd name="connsiteX6" fmla="*/ 0 w 99631"/>
                  <a:gd name="connsiteY6" fmla="*/ 0 h 162520"/>
                  <a:gd name="connsiteX7" fmla="*/ 39334 w 99631"/>
                  <a:gd name="connsiteY7" fmla="*/ 0 h 162520"/>
                  <a:gd name="connsiteX8" fmla="*/ 99631 w 99631"/>
                  <a:gd name="connsiteY8" fmla="*/ 60297 h 162520"/>
                  <a:gd name="connsiteX9" fmla="*/ 96927 w 99631"/>
                  <a:gd name="connsiteY9" fmla="*/ 77992 h 162520"/>
                  <a:gd name="connsiteX10" fmla="*/ 70892 w 99631"/>
                  <a:gd name="connsiteY10" fmla="*/ 162521 h 16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631" h="162520">
                    <a:moveTo>
                      <a:pt x="70892" y="162521"/>
                    </a:moveTo>
                    <a:lnTo>
                      <a:pt x="49365" y="155871"/>
                    </a:lnTo>
                    <a:lnTo>
                      <a:pt x="75400" y="71342"/>
                    </a:lnTo>
                    <a:cubicBezTo>
                      <a:pt x="76527" y="67736"/>
                      <a:pt x="77090" y="64016"/>
                      <a:pt x="77090" y="60297"/>
                    </a:cubicBezTo>
                    <a:cubicBezTo>
                      <a:pt x="77090" y="39447"/>
                      <a:pt x="60185" y="22541"/>
                      <a:pt x="39334" y="22541"/>
                    </a:cubicBezTo>
                    <a:lnTo>
                      <a:pt x="0" y="22541"/>
                    </a:lnTo>
                    <a:lnTo>
                      <a:pt x="0" y="0"/>
                    </a:lnTo>
                    <a:lnTo>
                      <a:pt x="39334" y="0"/>
                    </a:lnTo>
                    <a:cubicBezTo>
                      <a:pt x="72582" y="0"/>
                      <a:pt x="99631" y="27049"/>
                      <a:pt x="99631" y="60297"/>
                    </a:cubicBezTo>
                    <a:cubicBezTo>
                      <a:pt x="99631" y="66383"/>
                      <a:pt x="98730" y="72357"/>
                      <a:pt x="96927" y="77992"/>
                    </a:cubicBezTo>
                    <a:lnTo>
                      <a:pt x="70892" y="162521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2" name="Agrupar 171">
            <a:extLst>
              <a:ext uri="{FF2B5EF4-FFF2-40B4-BE49-F238E27FC236}">
                <a16:creationId xmlns:a16="http://schemas.microsoft.com/office/drawing/2014/main" id="{6F3FA4AC-BEB0-4FF7-880E-434A77DA0A7D}"/>
              </a:ext>
            </a:extLst>
          </p:cNvPr>
          <p:cNvGrpSpPr/>
          <p:nvPr/>
        </p:nvGrpSpPr>
        <p:grpSpPr>
          <a:xfrm>
            <a:off x="7709127" y="1956984"/>
            <a:ext cx="761577" cy="750629"/>
            <a:chOff x="669147" y="1173142"/>
            <a:chExt cx="761577" cy="750629"/>
          </a:xfrm>
        </p:grpSpPr>
        <p:sp>
          <p:nvSpPr>
            <p:cNvPr id="173" name="Retângulo: Cantos Arredondados 172">
              <a:extLst>
                <a:ext uri="{FF2B5EF4-FFF2-40B4-BE49-F238E27FC236}">
                  <a16:creationId xmlns:a16="http://schemas.microsoft.com/office/drawing/2014/main" id="{D40F95A2-AE6A-4764-A212-85BAEF88FBD0}"/>
                </a:ext>
              </a:extLst>
            </p:cNvPr>
            <p:cNvSpPr/>
            <p:nvPr/>
          </p:nvSpPr>
          <p:spPr>
            <a:xfrm>
              <a:off x="669147" y="1173142"/>
              <a:ext cx="761577" cy="750629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4" name="Gráfico 824">
              <a:extLst>
                <a:ext uri="{FF2B5EF4-FFF2-40B4-BE49-F238E27FC236}">
                  <a16:creationId xmlns:a16="http://schemas.microsoft.com/office/drawing/2014/main" id="{EE596604-B065-4A1E-B331-D7619171E901}"/>
                </a:ext>
              </a:extLst>
            </p:cNvPr>
            <p:cNvGrpSpPr/>
            <p:nvPr/>
          </p:nvGrpSpPr>
          <p:grpSpPr>
            <a:xfrm>
              <a:off x="732686" y="1194126"/>
              <a:ext cx="618811" cy="658945"/>
              <a:chOff x="10259061" y="3833917"/>
              <a:chExt cx="618811" cy="639748"/>
            </a:xfrm>
            <a:solidFill>
              <a:schemeClr val="bg1"/>
            </a:solidFill>
          </p:grpSpPr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B3A5D58D-FCAD-469F-9C7A-1BF36A9E811B}"/>
                  </a:ext>
                </a:extLst>
              </p:cNvPr>
              <p:cNvSpPr/>
              <p:nvPr/>
            </p:nvSpPr>
            <p:spPr>
              <a:xfrm>
                <a:off x="10502718" y="4386648"/>
                <a:ext cx="180548" cy="62696"/>
              </a:xfrm>
              <a:custGeom>
                <a:avLst/>
                <a:gdLst>
                  <a:gd name="connsiteX0" fmla="*/ 66468 w 180548"/>
                  <a:gd name="connsiteY0" fmla="*/ 62674 h 62696"/>
                  <a:gd name="connsiteX1" fmla="*/ 12617 w 180548"/>
                  <a:gd name="connsiteY1" fmla="*/ 53348 h 62696"/>
                  <a:gd name="connsiteX2" fmla="*/ 0 w 180548"/>
                  <a:gd name="connsiteY2" fmla="*/ 49943 h 62696"/>
                  <a:gd name="connsiteX3" fmla="*/ 5669 w 180548"/>
                  <a:gd name="connsiteY3" fmla="*/ 28686 h 62696"/>
                  <a:gd name="connsiteX4" fmla="*/ 18400 w 180548"/>
                  <a:gd name="connsiteY4" fmla="*/ 32137 h 62696"/>
                  <a:gd name="connsiteX5" fmla="*/ 67383 w 180548"/>
                  <a:gd name="connsiteY5" fmla="*/ 40708 h 62696"/>
                  <a:gd name="connsiteX6" fmla="*/ 155703 w 180548"/>
                  <a:gd name="connsiteY6" fmla="*/ 8320 h 62696"/>
                  <a:gd name="connsiteX7" fmla="*/ 169074 w 180548"/>
                  <a:gd name="connsiteY7" fmla="*/ 0 h 62696"/>
                  <a:gd name="connsiteX8" fmla="*/ 180549 w 180548"/>
                  <a:gd name="connsiteY8" fmla="*/ 18743 h 62696"/>
                  <a:gd name="connsiteX9" fmla="*/ 167360 w 180548"/>
                  <a:gd name="connsiteY9" fmla="*/ 26949 h 62696"/>
                  <a:gd name="connsiteX10" fmla="*/ 67497 w 180548"/>
                  <a:gd name="connsiteY10" fmla="*/ 62697 h 62696"/>
                  <a:gd name="connsiteX11" fmla="*/ 66468 w 180548"/>
                  <a:gd name="connsiteY11" fmla="*/ 62674 h 6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48" h="62696">
                    <a:moveTo>
                      <a:pt x="66468" y="62674"/>
                    </a:moveTo>
                    <a:cubicBezTo>
                      <a:pt x="46834" y="62674"/>
                      <a:pt x="33851" y="59131"/>
                      <a:pt x="12617" y="53348"/>
                    </a:cubicBezTo>
                    <a:lnTo>
                      <a:pt x="0" y="49943"/>
                    </a:lnTo>
                    <a:lnTo>
                      <a:pt x="5669" y="28686"/>
                    </a:lnTo>
                    <a:lnTo>
                      <a:pt x="18400" y="32137"/>
                    </a:lnTo>
                    <a:cubicBezTo>
                      <a:pt x="39566" y="37920"/>
                      <a:pt x="49897" y="40914"/>
                      <a:pt x="67383" y="40708"/>
                    </a:cubicBezTo>
                    <a:cubicBezTo>
                      <a:pt x="104343" y="40480"/>
                      <a:pt x="124777" y="27680"/>
                      <a:pt x="155703" y="8320"/>
                    </a:cubicBezTo>
                    <a:cubicBezTo>
                      <a:pt x="159977" y="5646"/>
                      <a:pt x="164411" y="2880"/>
                      <a:pt x="169074" y="0"/>
                    </a:cubicBezTo>
                    <a:lnTo>
                      <a:pt x="180549" y="18743"/>
                    </a:lnTo>
                    <a:cubicBezTo>
                      <a:pt x="175954" y="21554"/>
                      <a:pt x="171566" y="24297"/>
                      <a:pt x="167360" y="26949"/>
                    </a:cubicBezTo>
                    <a:cubicBezTo>
                      <a:pt x="135703" y="46766"/>
                      <a:pt x="110720" y="62423"/>
                      <a:pt x="67497" y="62697"/>
                    </a:cubicBezTo>
                    <a:cubicBezTo>
                      <a:pt x="67177" y="62674"/>
                      <a:pt x="66811" y="62674"/>
                      <a:pt x="66468" y="62674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6343E12D-4C4E-4644-A300-E1F524FEA5A9}"/>
                  </a:ext>
                </a:extLst>
              </p:cNvPr>
              <p:cNvSpPr/>
              <p:nvPr/>
            </p:nvSpPr>
            <p:spPr>
              <a:xfrm rot="-1892847">
                <a:off x="10702981" y="4362531"/>
                <a:ext cx="21051" cy="21988"/>
              </a:xfrm>
              <a:custGeom>
                <a:avLst/>
                <a:gdLst>
                  <a:gd name="connsiteX0" fmla="*/ 0 w 21051"/>
                  <a:gd name="connsiteY0" fmla="*/ 0 h 21988"/>
                  <a:gd name="connsiteX1" fmla="*/ 21051 w 21051"/>
                  <a:gd name="connsiteY1" fmla="*/ 0 h 21988"/>
                  <a:gd name="connsiteX2" fmla="*/ 21051 w 21051"/>
                  <a:gd name="connsiteY2" fmla="*/ 21988 h 21988"/>
                  <a:gd name="connsiteX3" fmla="*/ 0 w 21051"/>
                  <a:gd name="connsiteY3" fmla="*/ 21988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51" h="21988">
                    <a:moveTo>
                      <a:pt x="0" y="0"/>
                    </a:moveTo>
                    <a:lnTo>
                      <a:pt x="21051" y="0"/>
                    </a:lnTo>
                    <a:lnTo>
                      <a:pt x="21051" y="21988"/>
                    </a:lnTo>
                    <a:lnTo>
                      <a:pt x="0" y="21988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77A8856E-CE3E-4075-890A-B81BD8F992E5}"/>
                  </a:ext>
                </a:extLst>
              </p:cNvPr>
              <p:cNvSpPr/>
              <p:nvPr/>
            </p:nvSpPr>
            <p:spPr>
              <a:xfrm>
                <a:off x="10260112" y="4174625"/>
                <a:ext cx="595725" cy="299039"/>
              </a:xfrm>
              <a:custGeom>
                <a:avLst/>
                <a:gdLst>
                  <a:gd name="connsiteX0" fmla="*/ 15543 w 595725"/>
                  <a:gd name="connsiteY0" fmla="*/ 299040 h 299039"/>
                  <a:gd name="connsiteX1" fmla="*/ 0 w 595725"/>
                  <a:gd name="connsiteY1" fmla="*/ 283497 h 299039"/>
                  <a:gd name="connsiteX2" fmla="*/ 130926 w 595725"/>
                  <a:gd name="connsiteY2" fmla="*/ 152549 h 299039"/>
                  <a:gd name="connsiteX3" fmla="*/ 291771 w 595725"/>
                  <a:gd name="connsiteY3" fmla="*/ 195451 h 299039"/>
                  <a:gd name="connsiteX4" fmla="*/ 345463 w 595725"/>
                  <a:gd name="connsiteY4" fmla="*/ 187634 h 299039"/>
                  <a:gd name="connsiteX5" fmla="*/ 565897 w 595725"/>
                  <a:gd name="connsiteY5" fmla="*/ 52389 h 299039"/>
                  <a:gd name="connsiteX6" fmla="*/ 573760 w 595725"/>
                  <a:gd name="connsiteY6" fmla="*/ 38446 h 299039"/>
                  <a:gd name="connsiteX7" fmla="*/ 550469 w 595725"/>
                  <a:gd name="connsiteY7" fmla="*/ 23497 h 299039"/>
                  <a:gd name="connsiteX8" fmla="*/ 391040 w 595725"/>
                  <a:gd name="connsiteY8" fmla="*/ 97851 h 299039"/>
                  <a:gd name="connsiteX9" fmla="*/ 381737 w 595725"/>
                  <a:gd name="connsiteY9" fmla="*/ 77943 h 299039"/>
                  <a:gd name="connsiteX10" fmla="*/ 541212 w 595725"/>
                  <a:gd name="connsiteY10" fmla="*/ 3566 h 299039"/>
                  <a:gd name="connsiteX11" fmla="*/ 557257 w 595725"/>
                  <a:gd name="connsiteY11" fmla="*/ 0 h 299039"/>
                  <a:gd name="connsiteX12" fmla="*/ 595726 w 595725"/>
                  <a:gd name="connsiteY12" fmla="*/ 38468 h 299039"/>
                  <a:gd name="connsiteX13" fmla="*/ 577394 w 595725"/>
                  <a:gd name="connsiteY13" fmla="*/ 71131 h 299039"/>
                  <a:gd name="connsiteX14" fmla="*/ 356937 w 595725"/>
                  <a:gd name="connsiteY14" fmla="*/ 206400 h 299039"/>
                  <a:gd name="connsiteX15" fmla="*/ 286080 w 595725"/>
                  <a:gd name="connsiteY15" fmla="*/ 216708 h 299039"/>
                  <a:gd name="connsiteX16" fmla="*/ 137486 w 595725"/>
                  <a:gd name="connsiteY16" fmla="*/ 177097 h 299039"/>
                  <a:gd name="connsiteX17" fmla="*/ 15543 w 595725"/>
                  <a:gd name="connsiteY17" fmla="*/ 299040 h 299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5725" h="299039">
                    <a:moveTo>
                      <a:pt x="15543" y="299040"/>
                    </a:moveTo>
                    <a:lnTo>
                      <a:pt x="0" y="283497"/>
                    </a:lnTo>
                    <a:lnTo>
                      <a:pt x="130926" y="152549"/>
                    </a:lnTo>
                    <a:lnTo>
                      <a:pt x="291771" y="195451"/>
                    </a:lnTo>
                    <a:cubicBezTo>
                      <a:pt x="309760" y="200229"/>
                      <a:pt x="329532" y="197394"/>
                      <a:pt x="345463" y="187634"/>
                    </a:cubicBezTo>
                    <a:lnTo>
                      <a:pt x="565897" y="52389"/>
                    </a:lnTo>
                    <a:cubicBezTo>
                      <a:pt x="570811" y="49348"/>
                      <a:pt x="573760" y="44137"/>
                      <a:pt x="573760" y="38446"/>
                    </a:cubicBezTo>
                    <a:cubicBezTo>
                      <a:pt x="573760" y="27063"/>
                      <a:pt x="561463" y="18446"/>
                      <a:pt x="550469" y="23497"/>
                    </a:cubicBezTo>
                    <a:lnTo>
                      <a:pt x="391040" y="97851"/>
                    </a:lnTo>
                    <a:lnTo>
                      <a:pt x="381737" y="77943"/>
                    </a:lnTo>
                    <a:lnTo>
                      <a:pt x="541212" y="3566"/>
                    </a:lnTo>
                    <a:cubicBezTo>
                      <a:pt x="546377" y="1189"/>
                      <a:pt x="551772" y="0"/>
                      <a:pt x="557257" y="0"/>
                    </a:cubicBezTo>
                    <a:cubicBezTo>
                      <a:pt x="578469" y="0"/>
                      <a:pt x="595726" y="17257"/>
                      <a:pt x="595726" y="38468"/>
                    </a:cubicBezTo>
                    <a:cubicBezTo>
                      <a:pt x="595726" y="51840"/>
                      <a:pt x="588869" y="64069"/>
                      <a:pt x="577394" y="71131"/>
                    </a:cubicBezTo>
                    <a:lnTo>
                      <a:pt x="356937" y="206400"/>
                    </a:lnTo>
                    <a:cubicBezTo>
                      <a:pt x="335886" y="219269"/>
                      <a:pt x="309829" y="223063"/>
                      <a:pt x="286080" y="216708"/>
                    </a:cubicBezTo>
                    <a:lnTo>
                      <a:pt x="137486" y="177097"/>
                    </a:lnTo>
                    <a:lnTo>
                      <a:pt x="15543" y="299040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74FFD49A-7C9B-4186-BCEA-669054CDEAE2}"/>
                  </a:ext>
                </a:extLst>
              </p:cNvPr>
              <p:cNvSpPr/>
              <p:nvPr/>
            </p:nvSpPr>
            <p:spPr>
              <a:xfrm>
                <a:off x="10259061" y="4185574"/>
                <a:ext cx="399039" cy="135588"/>
              </a:xfrm>
              <a:custGeom>
                <a:avLst/>
                <a:gdLst>
                  <a:gd name="connsiteX0" fmla="*/ 13417 w 399039"/>
                  <a:gd name="connsiteY0" fmla="*/ 135589 h 135588"/>
                  <a:gd name="connsiteX1" fmla="*/ 0 w 399039"/>
                  <a:gd name="connsiteY1" fmla="*/ 118171 h 135588"/>
                  <a:gd name="connsiteX2" fmla="*/ 105989 w 399039"/>
                  <a:gd name="connsiteY2" fmla="*/ 36572 h 135588"/>
                  <a:gd name="connsiteX3" fmla="*/ 212206 w 399039"/>
                  <a:gd name="connsiteY3" fmla="*/ 0 h 135588"/>
                  <a:gd name="connsiteX4" fmla="*/ 256960 w 399039"/>
                  <a:gd name="connsiteY4" fmla="*/ 5463 h 135588"/>
                  <a:gd name="connsiteX5" fmla="*/ 369737 w 399039"/>
                  <a:gd name="connsiteY5" fmla="*/ 34149 h 135588"/>
                  <a:gd name="connsiteX6" fmla="*/ 399040 w 399039"/>
                  <a:gd name="connsiteY6" fmla="*/ 71429 h 135588"/>
                  <a:gd name="connsiteX7" fmla="*/ 360571 w 399039"/>
                  <a:gd name="connsiteY7" fmla="*/ 109897 h 135588"/>
                  <a:gd name="connsiteX8" fmla="*/ 354514 w 399039"/>
                  <a:gd name="connsiteY8" fmla="*/ 109326 h 135588"/>
                  <a:gd name="connsiteX9" fmla="*/ 211840 w 399039"/>
                  <a:gd name="connsiteY9" fmla="*/ 86857 h 135588"/>
                  <a:gd name="connsiteX10" fmla="*/ 215246 w 399039"/>
                  <a:gd name="connsiteY10" fmla="*/ 65143 h 135588"/>
                  <a:gd name="connsiteX11" fmla="*/ 357920 w 399039"/>
                  <a:gd name="connsiteY11" fmla="*/ 87634 h 135588"/>
                  <a:gd name="connsiteX12" fmla="*/ 377028 w 399039"/>
                  <a:gd name="connsiteY12" fmla="*/ 71452 h 135588"/>
                  <a:gd name="connsiteX13" fmla="*/ 364411 w 399039"/>
                  <a:gd name="connsiteY13" fmla="*/ 55497 h 135588"/>
                  <a:gd name="connsiteX14" fmla="*/ 251520 w 399039"/>
                  <a:gd name="connsiteY14" fmla="*/ 26766 h 135588"/>
                  <a:gd name="connsiteX15" fmla="*/ 212183 w 399039"/>
                  <a:gd name="connsiteY15" fmla="*/ 22012 h 135588"/>
                  <a:gd name="connsiteX16" fmla="*/ 119383 w 399039"/>
                  <a:gd name="connsiteY16" fmla="*/ 54012 h 135588"/>
                  <a:gd name="connsiteX17" fmla="*/ 13417 w 399039"/>
                  <a:gd name="connsiteY17" fmla="*/ 135589 h 13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9039" h="135588">
                    <a:moveTo>
                      <a:pt x="13417" y="135589"/>
                    </a:moveTo>
                    <a:lnTo>
                      <a:pt x="0" y="118171"/>
                    </a:lnTo>
                    <a:lnTo>
                      <a:pt x="105989" y="36572"/>
                    </a:lnTo>
                    <a:cubicBezTo>
                      <a:pt x="137074" y="12640"/>
                      <a:pt x="173806" y="0"/>
                      <a:pt x="212206" y="0"/>
                    </a:cubicBezTo>
                    <a:cubicBezTo>
                      <a:pt x="227268" y="0"/>
                      <a:pt x="243154" y="1943"/>
                      <a:pt x="256960" y="5463"/>
                    </a:cubicBezTo>
                    <a:lnTo>
                      <a:pt x="369737" y="34149"/>
                    </a:lnTo>
                    <a:cubicBezTo>
                      <a:pt x="386926" y="38309"/>
                      <a:pt x="399040" y="53669"/>
                      <a:pt x="399040" y="71429"/>
                    </a:cubicBezTo>
                    <a:cubicBezTo>
                      <a:pt x="399040" y="92640"/>
                      <a:pt x="381783" y="109897"/>
                      <a:pt x="360571" y="109897"/>
                    </a:cubicBezTo>
                    <a:cubicBezTo>
                      <a:pt x="358491" y="109897"/>
                      <a:pt x="356503" y="109646"/>
                      <a:pt x="354514" y="109326"/>
                    </a:cubicBezTo>
                    <a:lnTo>
                      <a:pt x="211840" y="86857"/>
                    </a:lnTo>
                    <a:lnTo>
                      <a:pt x="215246" y="65143"/>
                    </a:lnTo>
                    <a:lnTo>
                      <a:pt x="357920" y="87634"/>
                    </a:lnTo>
                    <a:cubicBezTo>
                      <a:pt x="367611" y="89120"/>
                      <a:pt x="377028" y="81440"/>
                      <a:pt x="377028" y="71452"/>
                    </a:cubicBezTo>
                    <a:cubicBezTo>
                      <a:pt x="377028" y="63863"/>
                      <a:pt x="371840" y="57303"/>
                      <a:pt x="364411" y="55497"/>
                    </a:cubicBezTo>
                    <a:lnTo>
                      <a:pt x="251520" y="26766"/>
                    </a:lnTo>
                    <a:cubicBezTo>
                      <a:pt x="239429" y="23703"/>
                      <a:pt x="225463" y="22012"/>
                      <a:pt x="212183" y="22012"/>
                    </a:cubicBezTo>
                    <a:cubicBezTo>
                      <a:pt x="178674" y="22012"/>
                      <a:pt x="146583" y="33074"/>
                      <a:pt x="119383" y="54012"/>
                    </a:cubicBezTo>
                    <a:lnTo>
                      <a:pt x="13417" y="1355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7C5BF3C2-9545-459B-8B8F-6F92F8BB00D7}"/>
                  </a:ext>
                </a:extLst>
              </p:cNvPr>
              <p:cNvSpPr/>
              <p:nvPr/>
            </p:nvSpPr>
            <p:spPr>
              <a:xfrm>
                <a:off x="10460318" y="3943814"/>
                <a:ext cx="340662" cy="273737"/>
              </a:xfrm>
              <a:custGeom>
                <a:avLst/>
                <a:gdLst>
                  <a:gd name="connsiteX0" fmla="*/ 305646 w 340662"/>
                  <a:gd name="connsiteY0" fmla="*/ 273737 h 273737"/>
                  <a:gd name="connsiteX1" fmla="*/ 288206 w 340662"/>
                  <a:gd name="connsiteY1" fmla="*/ 260389 h 273737"/>
                  <a:gd name="connsiteX2" fmla="*/ 318652 w 340662"/>
                  <a:gd name="connsiteY2" fmla="*/ 170331 h 273737"/>
                  <a:gd name="connsiteX3" fmla="*/ 170309 w 340662"/>
                  <a:gd name="connsiteY3" fmla="*/ 21989 h 273737"/>
                  <a:gd name="connsiteX4" fmla="*/ 21966 w 340662"/>
                  <a:gd name="connsiteY4" fmla="*/ 170331 h 273737"/>
                  <a:gd name="connsiteX5" fmla="*/ 26309 w 340662"/>
                  <a:gd name="connsiteY5" fmla="*/ 206149 h 273737"/>
                  <a:gd name="connsiteX6" fmla="*/ 4983 w 340662"/>
                  <a:gd name="connsiteY6" fmla="*/ 211429 h 273737"/>
                  <a:gd name="connsiteX7" fmla="*/ 0 w 340662"/>
                  <a:gd name="connsiteY7" fmla="*/ 170331 h 273737"/>
                  <a:gd name="connsiteX8" fmla="*/ 170331 w 340662"/>
                  <a:gd name="connsiteY8" fmla="*/ 0 h 273737"/>
                  <a:gd name="connsiteX9" fmla="*/ 340663 w 340662"/>
                  <a:gd name="connsiteY9" fmla="*/ 170331 h 273737"/>
                  <a:gd name="connsiteX10" fmla="*/ 305646 w 340662"/>
                  <a:gd name="connsiteY10" fmla="*/ 273737 h 27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662" h="273737">
                    <a:moveTo>
                      <a:pt x="305646" y="273737"/>
                    </a:moveTo>
                    <a:lnTo>
                      <a:pt x="288206" y="260389"/>
                    </a:lnTo>
                    <a:cubicBezTo>
                      <a:pt x="308114" y="234354"/>
                      <a:pt x="318652" y="203200"/>
                      <a:pt x="318652" y="170331"/>
                    </a:cubicBezTo>
                    <a:cubicBezTo>
                      <a:pt x="318652" y="88526"/>
                      <a:pt x="252114" y="21989"/>
                      <a:pt x="170309" y="21989"/>
                    </a:cubicBezTo>
                    <a:cubicBezTo>
                      <a:pt x="88503" y="21989"/>
                      <a:pt x="21966" y="88526"/>
                      <a:pt x="21966" y="170331"/>
                    </a:cubicBezTo>
                    <a:cubicBezTo>
                      <a:pt x="21966" y="182446"/>
                      <a:pt x="23429" y="194491"/>
                      <a:pt x="26309" y="206149"/>
                    </a:cubicBezTo>
                    <a:lnTo>
                      <a:pt x="4983" y="211429"/>
                    </a:lnTo>
                    <a:cubicBezTo>
                      <a:pt x="1669" y="198057"/>
                      <a:pt x="0" y="184206"/>
                      <a:pt x="0" y="170331"/>
                    </a:cubicBezTo>
                    <a:cubicBezTo>
                      <a:pt x="0" y="76411"/>
                      <a:pt x="76412" y="0"/>
                      <a:pt x="170331" y="0"/>
                    </a:cubicBezTo>
                    <a:cubicBezTo>
                      <a:pt x="264251" y="0"/>
                      <a:pt x="340663" y="76411"/>
                      <a:pt x="340663" y="170331"/>
                    </a:cubicBezTo>
                    <a:cubicBezTo>
                      <a:pt x="340617" y="208091"/>
                      <a:pt x="328526" y="243840"/>
                      <a:pt x="305646" y="273737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611E3788-C758-4DD2-9AC2-BB47C7040B81}"/>
                  </a:ext>
                </a:extLst>
              </p:cNvPr>
              <p:cNvSpPr/>
              <p:nvPr/>
            </p:nvSpPr>
            <p:spPr>
              <a:xfrm>
                <a:off x="10273461" y="3910854"/>
                <a:ext cx="230743" cy="164845"/>
              </a:xfrm>
              <a:custGeom>
                <a:avLst/>
                <a:gdLst>
                  <a:gd name="connsiteX0" fmla="*/ 93417 w 230743"/>
                  <a:gd name="connsiteY0" fmla="*/ 164846 h 164845"/>
                  <a:gd name="connsiteX1" fmla="*/ 82789 w 230743"/>
                  <a:gd name="connsiteY1" fmla="*/ 160869 h 164845"/>
                  <a:gd name="connsiteX2" fmla="*/ 5760 w 230743"/>
                  <a:gd name="connsiteY2" fmla="*/ 94880 h 164845"/>
                  <a:gd name="connsiteX3" fmla="*/ 0 w 230743"/>
                  <a:gd name="connsiteY3" fmla="*/ 82423 h 164845"/>
                  <a:gd name="connsiteX4" fmla="*/ 5646 w 230743"/>
                  <a:gd name="connsiteY4" fmla="*/ 70080 h 164845"/>
                  <a:gd name="connsiteX5" fmla="*/ 82743 w 230743"/>
                  <a:gd name="connsiteY5" fmla="*/ 4000 h 164845"/>
                  <a:gd name="connsiteX6" fmla="*/ 93394 w 230743"/>
                  <a:gd name="connsiteY6" fmla="*/ 0 h 164845"/>
                  <a:gd name="connsiteX7" fmla="*/ 109874 w 230743"/>
                  <a:gd name="connsiteY7" fmla="*/ 16480 h 164845"/>
                  <a:gd name="connsiteX8" fmla="*/ 109874 w 230743"/>
                  <a:gd name="connsiteY8" fmla="*/ 43954 h 164845"/>
                  <a:gd name="connsiteX9" fmla="*/ 230743 w 230743"/>
                  <a:gd name="connsiteY9" fmla="*/ 43954 h 164845"/>
                  <a:gd name="connsiteX10" fmla="*/ 230743 w 230743"/>
                  <a:gd name="connsiteY10" fmla="*/ 65943 h 164845"/>
                  <a:gd name="connsiteX11" fmla="*/ 87886 w 230743"/>
                  <a:gd name="connsiteY11" fmla="*/ 65943 h 164845"/>
                  <a:gd name="connsiteX12" fmla="*/ 87886 w 230743"/>
                  <a:gd name="connsiteY12" fmla="*/ 28526 h 164845"/>
                  <a:gd name="connsiteX13" fmla="*/ 24983 w 230743"/>
                  <a:gd name="connsiteY13" fmla="*/ 82423 h 164845"/>
                  <a:gd name="connsiteX14" fmla="*/ 87886 w 230743"/>
                  <a:gd name="connsiteY14" fmla="*/ 136320 h 164845"/>
                  <a:gd name="connsiteX15" fmla="*/ 87886 w 230743"/>
                  <a:gd name="connsiteY15" fmla="*/ 98903 h 164845"/>
                  <a:gd name="connsiteX16" fmla="*/ 131840 w 230743"/>
                  <a:gd name="connsiteY16" fmla="*/ 98903 h 164845"/>
                  <a:gd name="connsiteX17" fmla="*/ 131840 w 230743"/>
                  <a:gd name="connsiteY17" fmla="*/ 120891 h 164845"/>
                  <a:gd name="connsiteX18" fmla="*/ 109852 w 230743"/>
                  <a:gd name="connsiteY18" fmla="*/ 120891 h 164845"/>
                  <a:gd name="connsiteX19" fmla="*/ 109852 w 230743"/>
                  <a:gd name="connsiteY19" fmla="*/ 148366 h 164845"/>
                  <a:gd name="connsiteX20" fmla="*/ 93417 w 230743"/>
                  <a:gd name="connsiteY20" fmla="*/ 164846 h 16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0743" h="164845">
                    <a:moveTo>
                      <a:pt x="93417" y="164846"/>
                    </a:moveTo>
                    <a:cubicBezTo>
                      <a:pt x="89577" y="164846"/>
                      <a:pt x="85806" y="163429"/>
                      <a:pt x="82789" y="160869"/>
                    </a:cubicBezTo>
                    <a:lnTo>
                      <a:pt x="5760" y="94880"/>
                    </a:lnTo>
                    <a:cubicBezTo>
                      <a:pt x="2057" y="91634"/>
                      <a:pt x="0" y="87131"/>
                      <a:pt x="0" y="82423"/>
                    </a:cubicBezTo>
                    <a:cubicBezTo>
                      <a:pt x="0" y="77714"/>
                      <a:pt x="2057" y="73234"/>
                      <a:pt x="5646" y="70080"/>
                    </a:cubicBezTo>
                    <a:lnTo>
                      <a:pt x="82743" y="4000"/>
                    </a:lnTo>
                    <a:cubicBezTo>
                      <a:pt x="85760" y="1417"/>
                      <a:pt x="89554" y="0"/>
                      <a:pt x="93394" y="0"/>
                    </a:cubicBezTo>
                    <a:cubicBezTo>
                      <a:pt x="102492" y="0"/>
                      <a:pt x="109874" y="7383"/>
                      <a:pt x="109874" y="16480"/>
                    </a:cubicBezTo>
                    <a:lnTo>
                      <a:pt x="109874" y="43954"/>
                    </a:lnTo>
                    <a:lnTo>
                      <a:pt x="230743" y="43954"/>
                    </a:lnTo>
                    <a:lnTo>
                      <a:pt x="230743" y="65943"/>
                    </a:lnTo>
                    <a:lnTo>
                      <a:pt x="87886" y="65943"/>
                    </a:lnTo>
                    <a:lnTo>
                      <a:pt x="87886" y="28526"/>
                    </a:lnTo>
                    <a:lnTo>
                      <a:pt x="24983" y="82423"/>
                    </a:lnTo>
                    <a:lnTo>
                      <a:pt x="87886" y="136320"/>
                    </a:lnTo>
                    <a:lnTo>
                      <a:pt x="87886" y="98903"/>
                    </a:lnTo>
                    <a:lnTo>
                      <a:pt x="131840" y="98903"/>
                    </a:lnTo>
                    <a:lnTo>
                      <a:pt x="131840" y="120891"/>
                    </a:lnTo>
                    <a:lnTo>
                      <a:pt x="109852" y="120891"/>
                    </a:lnTo>
                    <a:lnTo>
                      <a:pt x="109852" y="148366"/>
                    </a:lnTo>
                    <a:cubicBezTo>
                      <a:pt x="109897" y="157440"/>
                      <a:pt x="102492" y="164846"/>
                      <a:pt x="93417" y="164846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E3A9899C-3F81-433E-A8DA-EA4CE574A0F4}"/>
                  </a:ext>
                </a:extLst>
              </p:cNvPr>
              <p:cNvSpPr/>
              <p:nvPr/>
            </p:nvSpPr>
            <p:spPr>
              <a:xfrm>
                <a:off x="10427312" y="4009757"/>
                <a:ext cx="21988" cy="21988"/>
              </a:xfrm>
              <a:custGeom>
                <a:avLst/>
                <a:gdLst>
                  <a:gd name="connsiteX0" fmla="*/ 0 w 21988"/>
                  <a:gd name="connsiteY0" fmla="*/ 0 h 21988"/>
                  <a:gd name="connsiteX1" fmla="*/ 21989 w 21988"/>
                  <a:gd name="connsiteY1" fmla="*/ 0 h 21988"/>
                  <a:gd name="connsiteX2" fmla="*/ 21989 w 21988"/>
                  <a:gd name="connsiteY2" fmla="*/ 21989 h 21988"/>
                  <a:gd name="connsiteX3" fmla="*/ 0 w 21988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8" h="21988">
                    <a:moveTo>
                      <a:pt x="0" y="0"/>
                    </a:moveTo>
                    <a:lnTo>
                      <a:pt x="21989" y="0"/>
                    </a:lnTo>
                    <a:lnTo>
                      <a:pt x="21989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83016042-6051-40D7-98DF-623DACBE28CF}"/>
                  </a:ext>
                </a:extLst>
              </p:cNvPr>
              <p:cNvSpPr/>
              <p:nvPr/>
            </p:nvSpPr>
            <p:spPr>
              <a:xfrm>
                <a:off x="10691061" y="3833917"/>
                <a:ext cx="186811" cy="164845"/>
              </a:xfrm>
              <a:custGeom>
                <a:avLst/>
                <a:gdLst>
                  <a:gd name="connsiteX0" fmla="*/ 93394 w 186811"/>
                  <a:gd name="connsiteY0" fmla="*/ 164846 h 164845"/>
                  <a:gd name="connsiteX1" fmla="*/ 76914 w 186811"/>
                  <a:gd name="connsiteY1" fmla="*/ 148366 h 164845"/>
                  <a:gd name="connsiteX2" fmla="*/ 76914 w 186811"/>
                  <a:gd name="connsiteY2" fmla="*/ 120891 h 164845"/>
                  <a:gd name="connsiteX3" fmla="*/ 43954 w 186811"/>
                  <a:gd name="connsiteY3" fmla="*/ 120891 h 164845"/>
                  <a:gd name="connsiteX4" fmla="*/ 43954 w 186811"/>
                  <a:gd name="connsiteY4" fmla="*/ 98903 h 164845"/>
                  <a:gd name="connsiteX5" fmla="*/ 98903 w 186811"/>
                  <a:gd name="connsiteY5" fmla="*/ 98903 h 164845"/>
                  <a:gd name="connsiteX6" fmla="*/ 98903 w 186811"/>
                  <a:gd name="connsiteY6" fmla="*/ 136320 h 164845"/>
                  <a:gd name="connsiteX7" fmla="*/ 161806 w 186811"/>
                  <a:gd name="connsiteY7" fmla="*/ 82423 h 164845"/>
                  <a:gd name="connsiteX8" fmla="*/ 98903 w 186811"/>
                  <a:gd name="connsiteY8" fmla="*/ 28526 h 164845"/>
                  <a:gd name="connsiteX9" fmla="*/ 98903 w 186811"/>
                  <a:gd name="connsiteY9" fmla="*/ 65943 h 164845"/>
                  <a:gd name="connsiteX10" fmla="*/ 0 w 186811"/>
                  <a:gd name="connsiteY10" fmla="*/ 65943 h 164845"/>
                  <a:gd name="connsiteX11" fmla="*/ 0 w 186811"/>
                  <a:gd name="connsiteY11" fmla="*/ 43954 h 164845"/>
                  <a:gd name="connsiteX12" fmla="*/ 76914 w 186811"/>
                  <a:gd name="connsiteY12" fmla="*/ 43954 h 164845"/>
                  <a:gd name="connsiteX13" fmla="*/ 76914 w 186811"/>
                  <a:gd name="connsiteY13" fmla="*/ 16480 h 164845"/>
                  <a:gd name="connsiteX14" fmla="*/ 93394 w 186811"/>
                  <a:gd name="connsiteY14" fmla="*/ 0 h 164845"/>
                  <a:gd name="connsiteX15" fmla="*/ 104023 w 186811"/>
                  <a:gd name="connsiteY15" fmla="*/ 3977 h 164845"/>
                  <a:gd name="connsiteX16" fmla="*/ 181051 w 186811"/>
                  <a:gd name="connsiteY16" fmla="*/ 69966 h 164845"/>
                  <a:gd name="connsiteX17" fmla="*/ 186811 w 186811"/>
                  <a:gd name="connsiteY17" fmla="*/ 82423 h 164845"/>
                  <a:gd name="connsiteX18" fmla="*/ 181166 w 186811"/>
                  <a:gd name="connsiteY18" fmla="*/ 94766 h 164845"/>
                  <a:gd name="connsiteX19" fmla="*/ 104068 w 186811"/>
                  <a:gd name="connsiteY19" fmla="*/ 160846 h 164845"/>
                  <a:gd name="connsiteX20" fmla="*/ 93394 w 186811"/>
                  <a:gd name="connsiteY20" fmla="*/ 164846 h 16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6811" h="164845">
                    <a:moveTo>
                      <a:pt x="93394" y="164846"/>
                    </a:moveTo>
                    <a:cubicBezTo>
                      <a:pt x="84297" y="164846"/>
                      <a:pt x="76914" y="157463"/>
                      <a:pt x="76914" y="148366"/>
                    </a:cubicBezTo>
                    <a:lnTo>
                      <a:pt x="76914" y="120891"/>
                    </a:lnTo>
                    <a:lnTo>
                      <a:pt x="43954" y="120891"/>
                    </a:lnTo>
                    <a:lnTo>
                      <a:pt x="43954" y="98903"/>
                    </a:lnTo>
                    <a:lnTo>
                      <a:pt x="98903" y="98903"/>
                    </a:lnTo>
                    <a:lnTo>
                      <a:pt x="98903" y="136320"/>
                    </a:lnTo>
                    <a:lnTo>
                      <a:pt x="161806" y="82423"/>
                    </a:lnTo>
                    <a:lnTo>
                      <a:pt x="98903" y="28526"/>
                    </a:lnTo>
                    <a:lnTo>
                      <a:pt x="98903" y="65943"/>
                    </a:lnTo>
                    <a:lnTo>
                      <a:pt x="0" y="65943"/>
                    </a:lnTo>
                    <a:lnTo>
                      <a:pt x="0" y="43954"/>
                    </a:lnTo>
                    <a:lnTo>
                      <a:pt x="76914" y="43954"/>
                    </a:lnTo>
                    <a:lnTo>
                      <a:pt x="76914" y="16480"/>
                    </a:lnTo>
                    <a:cubicBezTo>
                      <a:pt x="76914" y="7383"/>
                      <a:pt x="84297" y="0"/>
                      <a:pt x="93394" y="0"/>
                    </a:cubicBezTo>
                    <a:cubicBezTo>
                      <a:pt x="97234" y="0"/>
                      <a:pt x="101006" y="1417"/>
                      <a:pt x="104023" y="3977"/>
                    </a:cubicBezTo>
                    <a:lnTo>
                      <a:pt x="181051" y="69966"/>
                    </a:lnTo>
                    <a:cubicBezTo>
                      <a:pt x="184754" y="73211"/>
                      <a:pt x="186811" y="77714"/>
                      <a:pt x="186811" y="82423"/>
                    </a:cubicBezTo>
                    <a:cubicBezTo>
                      <a:pt x="186811" y="87109"/>
                      <a:pt x="184754" y="91611"/>
                      <a:pt x="181166" y="94766"/>
                    </a:cubicBezTo>
                    <a:lnTo>
                      <a:pt x="104068" y="160846"/>
                    </a:lnTo>
                    <a:cubicBezTo>
                      <a:pt x="101006" y="163429"/>
                      <a:pt x="97234" y="164846"/>
                      <a:pt x="93394" y="164846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D71FB6FC-EBBF-47FE-A86D-08E329EAA55A}"/>
                  </a:ext>
                </a:extLst>
              </p:cNvPr>
              <p:cNvSpPr/>
              <p:nvPr/>
            </p:nvSpPr>
            <p:spPr>
              <a:xfrm>
                <a:off x="10647084" y="3877894"/>
                <a:ext cx="21988" cy="21988"/>
              </a:xfrm>
              <a:custGeom>
                <a:avLst/>
                <a:gdLst>
                  <a:gd name="connsiteX0" fmla="*/ 0 w 21988"/>
                  <a:gd name="connsiteY0" fmla="*/ 0 h 21988"/>
                  <a:gd name="connsiteX1" fmla="*/ 21989 w 21988"/>
                  <a:gd name="connsiteY1" fmla="*/ 0 h 21988"/>
                  <a:gd name="connsiteX2" fmla="*/ 21989 w 21988"/>
                  <a:gd name="connsiteY2" fmla="*/ 21989 h 21988"/>
                  <a:gd name="connsiteX3" fmla="*/ 0 w 21988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8" h="21988">
                    <a:moveTo>
                      <a:pt x="0" y="0"/>
                    </a:moveTo>
                    <a:lnTo>
                      <a:pt x="21989" y="0"/>
                    </a:lnTo>
                    <a:lnTo>
                      <a:pt x="21989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7934B4EF-30F3-43F7-9CBD-011BC2300DE9}"/>
                  </a:ext>
                </a:extLst>
              </p:cNvPr>
              <p:cNvSpPr/>
              <p:nvPr/>
            </p:nvSpPr>
            <p:spPr>
              <a:xfrm>
                <a:off x="10516615" y="3981459"/>
                <a:ext cx="225280" cy="222102"/>
              </a:xfrm>
              <a:custGeom>
                <a:avLst/>
                <a:gdLst>
                  <a:gd name="connsiteX0" fmla="*/ 188549 w 225280"/>
                  <a:gd name="connsiteY0" fmla="*/ 222103 h 222102"/>
                  <a:gd name="connsiteX1" fmla="*/ 104914 w 225280"/>
                  <a:gd name="connsiteY1" fmla="*/ 176480 h 222102"/>
                  <a:gd name="connsiteX2" fmla="*/ 115451 w 225280"/>
                  <a:gd name="connsiteY2" fmla="*/ 157189 h 222102"/>
                  <a:gd name="connsiteX3" fmla="*/ 159451 w 225280"/>
                  <a:gd name="connsiteY3" fmla="*/ 181189 h 222102"/>
                  <a:gd name="connsiteX4" fmla="*/ 151177 w 225280"/>
                  <a:gd name="connsiteY4" fmla="*/ 131451 h 222102"/>
                  <a:gd name="connsiteX5" fmla="*/ 176389 w 225280"/>
                  <a:gd name="connsiteY5" fmla="*/ 109463 h 222102"/>
                  <a:gd name="connsiteX6" fmla="*/ 132457 w 225280"/>
                  <a:gd name="connsiteY6" fmla="*/ 101486 h 222102"/>
                  <a:gd name="connsiteX7" fmla="*/ 113829 w 225280"/>
                  <a:gd name="connsiteY7" fmla="*/ 56594 h 222102"/>
                  <a:gd name="connsiteX8" fmla="*/ 94606 w 225280"/>
                  <a:gd name="connsiteY8" fmla="*/ 101531 h 222102"/>
                  <a:gd name="connsiteX9" fmla="*/ 50011 w 225280"/>
                  <a:gd name="connsiteY9" fmla="*/ 109463 h 222102"/>
                  <a:gd name="connsiteX10" fmla="*/ 75977 w 225280"/>
                  <a:gd name="connsiteY10" fmla="*/ 131337 h 222102"/>
                  <a:gd name="connsiteX11" fmla="*/ 63954 w 225280"/>
                  <a:gd name="connsiteY11" fmla="*/ 203451 h 222102"/>
                  <a:gd name="connsiteX12" fmla="*/ 42286 w 225280"/>
                  <a:gd name="connsiteY12" fmla="*/ 199840 h 222102"/>
                  <a:gd name="connsiteX13" fmla="*/ 52251 w 225280"/>
                  <a:gd name="connsiteY13" fmla="*/ 140069 h 222102"/>
                  <a:gd name="connsiteX14" fmla="*/ 0 w 225280"/>
                  <a:gd name="connsiteY14" fmla="*/ 96023 h 222102"/>
                  <a:gd name="connsiteX15" fmla="*/ 79063 w 225280"/>
                  <a:gd name="connsiteY15" fmla="*/ 81966 h 222102"/>
                  <a:gd name="connsiteX16" fmla="*/ 114149 w 225280"/>
                  <a:gd name="connsiteY16" fmla="*/ 0 h 222102"/>
                  <a:gd name="connsiteX17" fmla="*/ 148160 w 225280"/>
                  <a:gd name="connsiteY17" fmla="*/ 82011 h 222102"/>
                  <a:gd name="connsiteX18" fmla="*/ 225280 w 225280"/>
                  <a:gd name="connsiteY18" fmla="*/ 96023 h 222102"/>
                  <a:gd name="connsiteX19" fmla="*/ 174857 w 225280"/>
                  <a:gd name="connsiteY19" fmla="*/ 139954 h 22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5280" h="222102">
                    <a:moveTo>
                      <a:pt x="188549" y="222103"/>
                    </a:moveTo>
                    <a:lnTo>
                      <a:pt x="104914" y="176480"/>
                    </a:lnTo>
                    <a:lnTo>
                      <a:pt x="115451" y="157189"/>
                    </a:lnTo>
                    <a:lnTo>
                      <a:pt x="159451" y="181189"/>
                    </a:lnTo>
                    <a:lnTo>
                      <a:pt x="151177" y="131451"/>
                    </a:lnTo>
                    <a:lnTo>
                      <a:pt x="176389" y="109463"/>
                    </a:lnTo>
                    <a:lnTo>
                      <a:pt x="132457" y="101486"/>
                    </a:lnTo>
                    <a:lnTo>
                      <a:pt x="113829" y="56594"/>
                    </a:lnTo>
                    <a:lnTo>
                      <a:pt x="94606" y="101531"/>
                    </a:lnTo>
                    <a:lnTo>
                      <a:pt x="50011" y="109463"/>
                    </a:lnTo>
                    <a:lnTo>
                      <a:pt x="75977" y="131337"/>
                    </a:lnTo>
                    <a:lnTo>
                      <a:pt x="63954" y="203451"/>
                    </a:lnTo>
                    <a:lnTo>
                      <a:pt x="42286" y="199840"/>
                    </a:lnTo>
                    <a:lnTo>
                      <a:pt x="52251" y="140069"/>
                    </a:lnTo>
                    <a:lnTo>
                      <a:pt x="0" y="96023"/>
                    </a:lnTo>
                    <a:lnTo>
                      <a:pt x="79063" y="81966"/>
                    </a:lnTo>
                    <a:lnTo>
                      <a:pt x="114149" y="0"/>
                    </a:lnTo>
                    <a:lnTo>
                      <a:pt x="148160" y="82011"/>
                    </a:lnTo>
                    <a:lnTo>
                      <a:pt x="225280" y="96023"/>
                    </a:lnTo>
                    <a:lnTo>
                      <a:pt x="174857" y="139954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5672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>
            <a:extLst>
              <a:ext uri="{FF2B5EF4-FFF2-40B4-BE49-F238E27FC236}">
                <a16:creationId xmlns:a16="http://schemas.microsoft.com/office/drawing/2014/main" id="{6F5DECCE-571E-9025-D720-FA07A0EA9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22" t="1058" r="19661" b="72788"/>
          <a:stretch/>
        </p:blipFill>
        <p:spPr>
          <a:xfrm>
            <a:off x="8074766" y="0"/>
            <a:ext cx="4129548" cy="12573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547843" y="770198"/>
            <a:ext cx="6555484" cy="8606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TEMAS DO PORTAL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52C10E8-11C9-C213-7A6B-B811D72698BC}"/>
              </a:ext>
            </a:extLst>
          </p:cNvPr>
          <p:cNvSpPr/>
          <p:nvPr/>
        </p:nvSpPr>
        <p:spPr>
          <a:xfrm>
            <a:off x="-406400" y="2340686"/>
            <a:ext cx="12206514" cy="3764656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66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85305F1-6646-FF34-7ACA-2308F3DC9A80}"/>
              </a:ext>
            </a:extLst>
          </p:cNvPr>
          <p:cNvSpPr txBox="1"/>
          <p:nvPr/>
        </p:nvSpPr>
        <p:spPr>
          <a:xfrm>
            <a:off x="2485961" y="2876169"/>
            <a:ext cx="2690810" cy="3878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6.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Governança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6C6A6D-4805-4B6F-DEF8-ECBD25F46AF9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12" name="Retângulo: Cantos Superiores Arredondados 11">
              <a:extLst>
                <a:ext uri="{FF2B5EF4-FFF2-40B4-BE49-F238E27FC236}">
                  <a16:creationId xmlns:a16="http://schemas.microsoft.com/office/drawing/2014/main" id="{F445266E-E511-65B1-EB30-2010A3E22DA0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D64180E0-7D79-1098-0663-EA5B05CD79F4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14" name="Gráfico 6">
                <a:extLst>
                  <a:ext uri="{FF2B5EF4-FFF2-40B4-BE49-F238E27FC236}">
                    <a16:creationId xmlns:a16="http://schemas.microsoft.com/office/drawing/2014/main" id="{C0D03B72-800A-E411-7B81-6D5345A19AA6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68E1D1AB-A8A3-CF9F-F4FE-9BD3191DD43E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CDA6E2BA-0D58-B6C0-C859-FAF7A660FD0A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8FF2EC60-C23A-B8B1-8726-7E4C7BB55D28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967963B9-A6BC-3EB8-DA0F-3739636B1CAE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B1935AEA-5AEB-5C84-DDE0-4B683B027E8C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orma Livre: Forma 42">
                  <a:extLst>
                    <a:ext uri="{FF2B5EF4-FFF2-40B4-BE49-F238E27FC236}">
                      <a16:creationId xmlns:a16="http://schemas.microsoft.com/office/drawing/2014/main" id="{986CA0EF-495F-D328-D209-3870887C0B4C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" name="Gráfico 6">
                  <a:extLst>
                    <a:ext uri="{FF2B5EF4-FFF2-40B4-BE49-F238E27FC236}">
                      <a16:creationId xmlns:a16="http://schemas.microsoft.com/office/drawing/2014/main" id="{103A1072-594E-6A6F-292D-43EC0775B43A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46" name="Forma Livre: Forma 45">
                    <a:extLst>
                      <a:ext uri="{FF2B5EF4-FFF2-40B4-BE49-F238E27FC236}">
                        <a16:creationId xmlns:a16="http://schemas.microsoft.com/office/drawing/2014/main" id="{E8B35DA1-B6D2-37FD-CF68-E5C3A8C86953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orma Livre: Forma 46">
                    <a:extLst>
                      <a:ext uri="{FF2B5EF4-FFF2-40B4-BE49-F238E27FC236}">
                        <a16:creationId xmlns:a16="http://schemas.microsoft.com/office/drawing/2014/main" id="{FDB6592F-7F68-B401-15FA-5E16C2D3F509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2DB9EC6A-B954-9635-C232-3706695966B4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áfico 6">
                <a:extLst>
                  <a:ext uri="{FF2B5EF4-FFF2-40B4-BE49-F238E27FC236}">
                    <a16:creationId xmlns:a16="http://schemas.microsoft.com/office/drawing/2014/main" id="{C3219C8F-3B24-5553-D7DC-C0FAADCA6293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D40F25CB-E3E4-AB8D-1AEA-5A88ABEA8791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E99DADAB-8970-7545-8947-A49F0165D343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9B7E1818-AD9D-6EC1-7275-2F01E8DC3C58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92EE4B88-2F66-3BC8-BACD-679BE2A73A09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C1D641B4-0D6F-6D50-46CC-9874A7E2A888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" name="Gráfico 6">
                  <a:extLst>
                    <a:ext uri="{FF2B5EF4-FFF2-40B4-BE49-F238E27FC236}">
                      <a16:creationId xmlns:a16="http://schemas.microsoft.com/office/drawing/2014/main" id="{02F7BC28-2B23-37FA-3337-2450EF9EADF6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36" name="Forma Livre: Forma 35">
                    <a:extLst>
                      <a:ext uri="{FF2B5EF4-FFF2-40B4-BE49-F238E27FC236}">
                        <a16:creationId xmlns:a16="http://schemas.microsoft.com/office/drawing/2014/main" id="{2EB74720-AA3D-EC13-C868-5D87EF413D25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orma Livre: Forma 36">
                    <a:extLst>
                      <a:ext uri="{FF2B5EF4-FFF2-40B4-BE49-F238E27FC236}">
                        <a16:creationId xmlns:a16="http://schemas.microsoft.com/office/drawing/2014/main" id="{64C07E6E-34B7-E102-CAD8-E37CE8C5287B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AF4A2A1A-2E39-E532-F6D9-77238090B40C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038581AA-4FA9-6F72-A7B2-E9BBC717EFC1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ABDAE311-FC8B-9AC9-3650-0B7E0FA9D1CC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476BFA7F-5D11-9960-DE7D-2B52AAD0C703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áfico 6">
                <a:extLst>
                  <a:ext uri="{FF2B5EF4-FFF2-40B4-BE49-F238E27FC236}">
                    <a16:creationId xmlns:a16="http://schemas.microsoft.com/office/drawing/2014/main" id="{9535FA5B-17FA-50EA-6498-1753FC5361A4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4B8B6FBF-DFBA-6E45-2ACD-B4A99A29A1CF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4213A385-429B-7FC3-2D2E-DE42998B9600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7081F5DB-E9CE-6F36-F08C-8B17D22F1862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áfico 6">
                <a:extLst>
                  <a:ext uri="{FF2B5EF4-FFF2-40B4-BE49-F238E27FC236}">
                    <a16:creationId xmlns:a16="http://schemas.microsoft.com/office/drawing/2014/main" id="{90EF8987-8CA8-8723-80B3-9BE688C09F9D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7068706E-6C96-A1DC-A8F2-43D9D8F75FAF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C2ABC992-1C3F-25B0-CAE6-369A2E2FB5D9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0AC2D8F9-5DF4-2CFC-F52B-CE30A007DB69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241AF428-572F-5427-5F61-F471C769DFB7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412E609C-4978-4721-FA10-2F5AE5A1FC1A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44AAF326-0D87-F564-2E23-FF6E9D83080C}"/>
              </a:ext>
            </a:extLst>
          </p:cNvPr>
          <p:cNvSpPr txBox="1"/>
          <p:nvPr/>
        </p:nvSpPr>
        <p:spPr>
          <a:xfrm>
            <a:off x="6886391" y="2846794"/>
            <a:ext cx="2449372" cy="3878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7. Gestão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20" name="CaixaDeTexto 219">
            <a:extLst>
              <a:ext uri="{FF2B5EF4-FFF2-40B4-BE49-F238E27FC236}">
                <a16:creationId xmlns:a16="http://schemas.microsoft.com/office/drawing/2014/main" id="{D313A10C-8EF1-4519-8FD4-3876D0CE0369}"/>
              </a:ext>
            </a:extLst>
          </p:cNvPr>
          <p:cNvSpPr txBox="1"/>
          <p:nvPr/>
        </p:nvSpPr>
        <p:spPr>
          <a:xfrm>
            <a:off x="2860533" y="3427291"/>
            <a:ext cx="3235467" cy="204247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10882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Espaço para Comitês de Voluntariado registrarem obrigatoriamente suas respectivas reuniões que acontecem para gestão das atividades. </a:t>
            </a:r>
          </a:p>
          <a:p>
            <a:pPr marL="0" marR="0" lvl="0" indent="0" defTabSz="10882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IMPORTANTE: Contabilizar todos os participantes do encontro, inclusive os externos (Instituições, parceiros, entre outros).</a:t>
            </a:r>
          </a:p>
        </p:txBody>
      </p:sp>
      <p:sp>
        <p:nvSpPr>
          <p:cNvPr id="221" name="CaixaDeTexto 220">
            <a:extLst>
              <a:ext uri="{FF2B5EF4-FFF2-40B4-BE49-F238E27FC236}">
                <a16:creationId xmlns:a16="http://schemas.microsoft.com/office/drawing/2014/main" id="{57295E51-98A9-4798-A4F1-6D3E9F4A5721}"/>
              </a:ext>
            </a:extLst>
          </p:cNvPr>
          <p:cNvSpPr txBox="1"/>
          <p:nvPr/>
        </p:nvSpPr>
        <p:spPr>
          <a:xfrm>
            <a:off x="7546490" y="3395812"/>
            <a:ext cx="2272760" cy="10575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10882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Espaço para time FTV e Atados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gerenciarem as atividades 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realizadas com a Governança.</a:t>
            </a:r>
          </a:p>
        </p:txBody>
      </p:sp>
      <p:sp>
        <p:nvSpPr>
          <p:cNvPr id="159" name="Retângulo: Cantos Arredondados 158">
            <a:extLst>
              <a:ext uri="{FF2B5EF4-FFF2-40B4-BE49-F238E27FC236}">
                <a16:creationId xmlns:a16="http://schemas.microsoft.com/office/drawing/2014/main" id="{10A89056-1DA5-4E8A-B6B4-E0FA3287B5F2}"/>
              </a:ext>
            </a:extLst>
          </p:cNvPr>
          <p:cNvSpPr/>
          <p:nvPr/>
        </p:nvSpPr>
        <p:spPr>
          <a:xfrm>
            <a:off x="3405744" y="1969034"/>
            <a:ext cx="761577" cy="750629"/>
          </a:xfrm>
          <a:prstGeom prst="roundRect">
            <a:avLst>
              <a:gd name="adj" fmla="val 1044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0" name="Gráfico 743">
            <a:extLst>
              <a:ext uri="{FF2B5EF4-FFF2-40B4-BE49-F238E27FC236}">
                <a16:creationId xmlns:a16="http://schemas.microsoft.com/office/drawing/2014/main" id="{DB1AC56D-781F-4A2B-AEA6-9EB50FD08255}"/>
              </a:ext>
            </a:extLst>
          </p:cNvPr>
          <p:cNvGrpSpPr/>
          <p:nvPr/>
        </p:nvGrpSpPr>
        <p:grpSpPr>
          <a:xfrm>
            <a:off x="3487757" y="2040675"/>
            <a:ext cx="635009" cy="623783"/>
            <a:chOff x="8347331" y="1987790"/>
            <a:chExt cx="635009" cy="623783"/>
          </a:xfrm>
          <a:solidFill>
            <a:schemeClr val="bg1"/>
          </a:solidFill>
        </p:grpSpPr>
        <p:sp>
          <p:nvSpPr>
            <p:cNvPr id="161" name="Forma Livre: Forma 160">
              <a:extLst>
                <a:ext uri="{FF2B5EF4-FFF2-40B4-BE49-F238E27FC236}">
                  <a16:creationId xmlns:a16="http://schemas.microsoft.com/office/drawing/2014/main" id="{A027D14D-B52F-480E-A37D-B5A65877DEE4}"/>
                </a:ext>
              </a:extLst>
            </p:cNvPr>
            <p:cNvSpPr/>
            <p:nvPr/>
          </p:nvSpPr>
          <p:spPr>
            <a:xfrm>
              <a:off x="8936982" y="2021808"/>
              <a:ext cx="22678" cy="260807"/>
            </a:xfrm>
            <a:custGeom>
              <a:avLst/>
              <a:gdLst>
                <a:gd name="connsiteX0" fmla="*/ 0 w 22678"/>
                <a:gd name="connsiteY0" fmla="*/ 0 h 260807"/>
                <a:gd name="connsiteX1" fmla="*/ 22679 w 22678"/>
                <a:gd name="connsiteY1" fmla="*/ 0 h 260807"/>
                <a:gd name="connsiteX2" fmla="*/ 22679 w 22678"/>
                <a:gd name="connsiteY2" fmla="*/ 260807 h 260807"/>
                <a:gd name="connsiteX3" fmla="*/ 0 w 22678"/>
                <a:gd name="connsiteY3" fmla="*/ 260807 h 26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8" h="260807">
                  <a:moveTo>
                    <a:pt x="0" y="0"/>
                  </a:moveTo>
                  <a:lnTo>
                    <a:pt x="22679" y="0"/>
                  </a:lnTo>
                  <a:lnTo>
                    <a:pt x="22679" y="260807"/>
                  </a:lnTo>
                  <a:lnTo>
                    <a:pt x="0" y="260807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Forma Livre: Forma 161">
              <a:extLst>
                <a:ext uri="{FF2B5EF4-FFF2-40B4-BE49-F238E27FC236}">
                  <a16:creationId xmlns:a16="http://schemas.microsoft.com/office/drawing/2014/main" id="{BE005B9E-CA14-4B6E-90E2-158931C8FA59}"/>
                </a:ext>
              </a:extLst>
            </p:cNvPr>
            <p:cNvSpPr/>
            <p:nvPr/>
          </p:nvSpPr>
          <p:spPr>
            <a:xfrm>
              <a:off x="8574120" y="2021808"/>
              <a:ext cx="204110" cy="147412"/>
            </a:xfrm>
            <a:custGeom>
              <a:avLst/>
              <a:gdLst>
                <a:gd name="connsiteX0" fmla="*/ 22679 w 204110"/>
                <a:gd name="connsiteY0" fmla="*/ 147413 h 147412"/>
                <a:gd name="connsiteX1" fmla="*/ 0 w 204110"/>
                <a:gd name="connsiteY1" fmla="*/ 147413 h 147412"/>
                <a:gd name="connsiteX2" fmla="*/ 0 w 204110"/>
                <a:gd name="connsiteY2" fmla="*/ 0 h 147412"/>
                <a:gd name="connsiteX3" fmla="*/ 204110 w 204110"/>
                <a:gd name="connsiteY3" fmla="*/ 0 h 147412"/>
                <a:gd name="connsiteX4" fmla="*/ 204110 w 204110"/>
                <a:gd name="connsiteY4" fmla="*/ 22679 h 147412"/>
                <a:gd name="connsiteX5" fmla="*/ 22679 w 204110"/>
                <a:gd name="connsiteY5" fmla="*/ 22679 h 147412"/>
                <a:gd name="connsiteX6" fmla="*/ 22679 w 204110"/>
                <a:gd name="connsiteY6" fmla="*/ 147413 h 14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110" h="147412">
                  <a:moveTo>
                    <a:pt x="22679" y="147413"/>
                  </a:moveTo>
                  <a:lnTo>
                    <a:pt x="0" y="147413"/>
                  </a:lnTo>
                  <a:lnTo>
                    <a:pt x="0" y="0"/>
                  </a:lnTo>
                  <a:lnTo>
                    <a:pt x="204110" y="0"/>
                  </a:lnTo>
                  <a:lnTo>
                    <a:pt x="204110" y="22679"/>
                  </a:lnTo>
                  <a:lnTo>
                    <a:pt x="22679" y="22679"/>
                  </a:lnTo>
                  <a:lnTo>
                    <a:pt x="22679" y="147413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orma Livre: Forma 162">
              <a:extLst>
                <a:ext uri="{FF2B5EF4-FFF2-40B4-BE49-F238E27FC236}">
                  <a16:creationId xmlns:a16="http://schemas.microsoft.com/office/drawing/2014/main" id="{A9B44332-5BC2-4D77-B1CD-7706702AD0A8}"/>
                </a:ext>
              </a:extLst>
            </p:cNvPr>
            <p:cNvSpPr/>
            <p:nvPr/>
          </p:nvSpPr>
          <p:spPr>
            <a:xfrm>
              <a:off x="8574120" y="2225918"/>
              <a:ext cx="22678" cy="56697"/>
            </a:xfrm>
            <a:custGeom>
              <a:avLst/>
              <a:gdLst>
                <a:gd name="connsiteX0" fmla="*/ 0 w 22678"/>
                <a:gd name="connsiteY0" fmla="*/ 0 h 56697"/>
                <a:gd name="connsiteX1" fmla="*/ 22679 w 22678"/>
                <a:gd name="connsiteY1" fmla="*/ 0 h 56697"/>
                <a:gd name="connsiteX2" fmla="*/ 22679 w 22678"/>
                <a:gd name="connsiteY2" fmla="*/ 56697 h 56697"/>
                <a:gd name="connsiteX3" fmla="*/ 0 w 22678"/>
                <a:gd name="connsiteY3" fmla="*/ 56697 h 5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8" h="56697">
                  <a:moveTo>
                    <a:pt x="0" y="0"/>
                  </a:moveTo>
                  <a:lnTo>
                    <a:pt x="22679" y="0"/>
                  </a:lnTo>
                  <a:lnTo>
                    <a:pt x="22679" y="56697"/>
                  </a:lnTo>
                  <a:lnTo>
                    <a:pt x="0" y="56697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orma Livre: Forma 163">
              <a:extLst>
                <a:ext uri="{FF2B5EF4-FFF2-40B4-BE49-F238E27FC236}">
                  <a16:creationId xmlns:a16="http://schemas.microsoft.com/office/drawing/2014/main" id="{A3301AB9-8099-48E3-841F-403CBC47D373}"/>
                </a:ext>
              </a:extLst>
            </p:cNvPr>
            <p:cNvSpPr/>
            <p:nvPr/>
          </p:nvSpPr>
          <p:spPr>
            <a:xfrm>
              <a:off x="8551441" y="2305294"/>
              <a:ext cx="430899" cy="68036"/>
            </a:xfrm>
            <a:custGeom>
              <a:avLst/>
              <a:gdLst>
                <a:gd name="connsiteX0" fmla="*/ 408220 w 430899"/>
                <a:gd name="connsiteY0" fmla="*/ 68037 h 68036"/>
                <a:gd name="connsiteX1" fmla="*/ 22679 w 430899"/>
                <a:gd name="connsiteY1" fmla="*/ 68037 h 68036"/>
                <a:gd name="connsiteX2" fmla="*/ 0 w 430899"/>
                <a:gd name="connsiteY2" fmla="*/ 45358 h 68036"/>
                <a:gd name="connsiteX3" fmla="*/ 0 w 430899"/>
                <a:gd name="connsiteY3" fmla="*/ 22679 h 68036"/>
                <a:gd name="connsiteX4" fmla="*/ 22679 w 430899"/>
                <a:gd name="connsiteY4" fmla="*/ 0 h 68036"/>
                <a:gd name="connsiteX5" fmla="*/ 408220 w 430899"/>
                <a:gd name="connsiteY5" fmla="*/ 0 h 68036"/>
                <a:gd name="connsiteX6" fmla="*/ 430899 w 430899"/>
                <a:gd name="connsiteY6" fmla="*/ 22679 h 68036"/>
                <a:gd name="connsiteX7" fmla="*/ 430899 w 430899"/>
                <a:gd name="connsiteY7" fmla="*/ 45358 h 68036"/>
                <a:gd name="connsiteX8" fmla="*/ 408220 w 430899"/>
                <a:gd name="connsiteY8" fmla="*/ 68037 h 68036"/>
                <a:gd name="connsiteX9" fmla="*/ 22679 w 430899"/>
                <a:gd name="connsiteY9" fmla="*/ 22679 h 68036"/>
                <a:gd name="connsiteX10" fmla="*/ 22679 w 430899"/>
                <a:gd name="connsiteY10" fmla="*/ 45358 h 68036"/>
                <a:gd name="connsiteX11" fmla="*/ 408220 w 430899"/>
                <a:gd name="connsiteY11" fmla="*/ 45358 h 68036"/>
                <a:gd name="connsiteX12" fmla="*/ 408220 w 430899"/>
                <a:gd name="connsiteY12" fmla="*/ 22679 h 68036"/>
                <a:gd name="connsiteX13" fmla="*/ 22679 w 430899"/>
                <a:gd name="connsiteY13" fmla="*/ 22679 h 6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899" h="68036">
                  <a:moveTo>
                    <a:pt x="408220" y="68037"/>
                  </a:moveTo>
                  <a:lnTo>
                    <a:pt x="22679" y="68037"/>
                  </a:lnTo>
                  <a:cubicBezTo>
                    <a:pt x="10205" y="68037"/>
                    <a:pt x="0" y="57831"/>
                    <a:pt x="0" y="45358"/>
                  </a:cubicBezTo>
                  <a:lnTo>
                    <a:pt x="0" y="22679"/>
                  </a:lnTo>
                  <a:cubicBezTo>
                    <a:pt x="0" y="10206"/>
                    <a:pt x="10205" y="0"/>
                    <a:pt x="22679" y="0"/>
                  </a:cubicBezTo>
                  <a:lnTo>
                    <a:pt x="408220" y="0"/>
                  </a:lnTo>
                  <a:cubicBezTo>
                    <a:pt x="420694" y="0"/>
                    <a:pt x="430899" y="10206"/>
                    <a:pt x="430899" y="22679"/>
                  </a:cubicBezTo>
                  <a:lnTo>
                    <a:pt x="430899" y="45358"/>
                  </a:lnTo>
                  <a:cubicBezTo>
                    <a:pt x="430899" y="57831"/>
                    <a:pt x="420694" y="68037"/>
                    <a:pt x="408220" y="68037"/>
                  </a:cubicBezTo>
                  <a:close/>
                  <a:moveTo>
                    <a:pt x="22679" y="22679"/>
                  </a:moveTo>
                  <a:lnTo>
                    <a:pt x="22679" y="45358"/>
                  </a:lnTo>
                  <a:lnTo>
                    <a:pt x="408220" y="45358"/>
                  </a:lnTo>
                  <a:lnTo>
                    <a:pt x="408220" y="22679"/>
                  </a:lnTo>
                  <a:lnTo>
                    <a:pt x="22679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orma Livre: Forma 164">
              <a:extLst>
                <a:ext uri="{FF2B5EF4-FFF2-40B4-BE49-F238E27FC236}">
                  <a16:creationId xmlns:a16="http://schemas.microsoft.com/office/drawing/2014/main" id="{575BE3B7-00F3-430D-8722-11C15E326F0B}"/>
                </a:ext>
              </a:extLst>
            </p:cNvPr>
            <p:cNvSpPr/>
            <p:nvPr/>
          </p:nvSpPr>
          <p:spPr>
            <a:xfrm>
              <a:off x="8653496" y="2396010"/>
              <a:ext cx="181431" cy="22678"/>
            </a:xfrm>
            <a:custGeom>
              <a:avLst/>
              <a:gdLst>
                <a:gd name="connsiteX0" fmla="*/ 0 w 181431"/>
                <a:gd name="connsiteY0" fmla="*/ 0 h 22678"/>
                <a:gd name="connsiteX1" fmla="*/ 181431 w 181431"/>
                <a:gd name="connsiteY1" fmla="*/ 0 h 22678"/>
                <a:gd name="connsiteX2" fmla="*/ 181431 w 181431"/>
                <a:gd name="connsiteY2" fmla="*/ 22679 h 22678"/>
                <a:gd name="connsiteX3" fmla="*/ 0 w 181431"/>
                <a:gd name="connsiteY3" fmla="*/ 22679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31" h="22678">
                  <a:moveTo>
                    <a:pt x="0" y="0"/>
                  </a:moveTo>
                  <a:lnTo>
                    <a:pt x="181431" y="0"/>
                  </a:lnTo>
                  <a:lnTo>
                    <a:pt x="181431" y="22679"/>
                  </a:lnTo>
                  <a:lnTo>
                    <a:pt x="0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orma Livre: Forma 165">
              <a:extLst>
                <a:ext uri="{FF2B5EF4-FFF2-40B4-BE49-F238E27FC236}">
                  <a16:creationId xmlns:a16="http://schemas.microsoft.com/office/drawing/2014/main" id="{33A3BF42-D87B-42AC-8C54-8461E355C772}"/>
                </a:ext>
              </a:extLst>
            </p:cNvPr>
            <p:cNvSpPr/>
            <p:nvPr/>
          </p:nvSpPr>
          <p:spPr>
            <a:xfrm>
              <a:off x="8857606" y="2396010"/>
              <a:ext cx="34018" cy="22678"/>
            </a:xfrm>
            <a:custGeom>
              <a:avLst/>
              <a:gdLst>
                <a:gd name="connsiteX0" fmla="*/ 0 w 34018"/>
                <a:gd name="connsiteY0" fmla="*/ 0 h 22678"/>
                <a:gd name="connsiteX1" fmla="*/ 34018 w 34018"/>
                <a:gd name="connsiteY1" fmla="*/ 0 h 22678"/>
                <a:gd name="connsiteX2" fmla="*/ 34018 w 34018"/>
                <a:gd name="connsiteY2" fmla="*/ 22679 h 22678"/>
                <a:gd name="connsiteX3" fmla="*/ 0 w 34018"/>
                <a:gd name="connsiteY3" fmla="*/ 22679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18" h="22678">
                  <a:moveTo>
                    <a:pt x="0" y="0"/>
                  </a:moveTo>
                  <a:lnTo>
                    <a:pt x="34018" y="0"/>
                  </a:lnTo>
                  <a:lnTo>
                    <a:pt x="34018" y="22679"/>
                  </a:lnTo>
                  <a:lnTo>
                    <a:pt x="0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Forma Livre: Forma 166">
              <a:extLst>
                <a:ext uri="{FF2B5EF4-FFF2-40B4-BE49-F238E27FC236}">
                  <a16:creationId xmlns:a16="http://schemas.microsoft.com/office/drawing/2014/main" id="{AF053C6E-4E52-4937-81C3-AC7ADD8DAAA3}"/>
                </a:ext>
              </a:extLst>
            </p:cNvPr>
            <p:cNvSpPr/>
            <p:nvPr/>
          </p:nvSpPr>
          <p:spPr>
            <a:xfrm>
              <a:off x="8596798" y="2441368"/>
              <a:ext cx="90715" cy="22678"/>
            </a:xfrm>
            <a:custGeom>
              <a:avLst/>
              <a:gdLst>
                <a:gd name="connsiteX0" fmla="*/ 0 w 90715"/>
                <a:gd name="connsiteY0" fmla="*/ 0 h 22678"/>
                <a:gd name="connsiteX1" fmla="*/ 90716 w 90715"/>
                <a:gd name="connsiteY1" fmla="*/ 0 h 22678"/>
                <a:gd name="connsiteX2" fmla="*/ 90716 w 90715"/>
                <a:gd name="connsiteY2" fmla="*/ 22679 h 22678"/>
                <a:gd name="connsiteX3" fmla="*/ 0 w 90715"/>
                <a:gd name="connsiteY3" fmla="*/ 22679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15" h="22678">
                  <a:moveTo>
                    <a:pt x="0" y="0"/>
                  </a:moveTo>
                  <a:lnTo>
                    <a:pt x="90716" y="0"/>
                  </a:lnTo>
                  <a:lnTo>
                    <a:pt x="90716" y="22679"/>
                  </a:lnTo>
                  <a:lnTo>
                    <a:pt x="0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orma Livre: Forma 167">
              <a:extLst>
                <a:ext uri="{FF2B5EF4-FFF2-40B4-BE49-F238E27FC236}">
                  <a16:creationId xmlns:a16="http://schemas.microsoft.com/office/drawing/2014/main" id="{F18F7CFA-E9DA-40AB-9F3E-84DCD6CA724F}"/>
                </a:ext>
              </a:extLst>
            </p:cNvPr>
            <p:cNvSpPr/>
            <p:nvPr/>
          </p:nvSpPr>
          <p:spPr>
            <a:xfrm>
              <a:off x="8710193" y="2441368"/>
              <a:ext cx="22678" cy="22678"/>
            </a:xfrm>
            <a:custGeom>
              <a:avLst/>
              <a:gdLst>
                <a:gd name="connsiteX0" fmla="*/ 0 w 22678"/>
                <a:gd name="connsiteY0" fmla="*/ 0 h 22678"/>
                <a:gd name="connsiteX1" fmla="*/ 22679 w 22678"/>
                <a:gd name="connsiteY1" fmla="*/ 0 h 22678"/>
                <a:gd name="connsiteX2" fmla="*/ 22679 w 22678"/>
                <a:gd name="connsiteY2" fmla="*/ 22679 h 22678"/>
                <a:gd name="connsiteX3" fmla="*/ 0 w 22678"/>
                <a:gd name="connsiteY3" fmla="*/ 22679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8" h="22678">
                  <a:moveTo>
                    <a:pt x="0" y="0"/>
                  </a:moveTo>
                  <a:lnTo>
                    <a:pt x="22679" y="0"/>
                  </a:lnTo>
                  <a:lnTo>
                    <a:pt x="22679" y="22679"/>
                  </a:lnTo>
                  <a:lnTo>
                    <a:pt x="0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orma Livre: Forma 168">
              <a:extLst>
                <a:ext uri="{FF2B5EF4-FFF2-40B4-BE49-F238E27FC236}">
                  <a16:creationId xmlns:a16="http://schemas.microsoft.com/office/drawing/2014/main" id="{74FE636E-CCEF-417E-ACED-5AB6C8BFB230}"/>
                </a:ext>
              </a:extLst>
            </p:cNvPr>
            <p:cNvSpPr/>
            <p:nvPr/>
          </p:nvSpPr>
          <p:spPr>
            <a:xfrm>
              <a:off x="8766890" y="2259937"/>
              <a:ext cx="102055" cy="56697"/>
            </a:xfrm>
            <a:custGeom>
              <a:avLst/>
              <a:gdLst>
                <a:gd name="connsiteX0" fmla="*/ 102055 w 102055"/>
                <a:gd name="connsiteY0" fmla="*/ 56697 h 56697"/>
                <a:gd name="connsiteX1" fmla="*/ 79376 w 102055"/>
                <a:gd name="connsiteY1" fmla="*/ 56697 h 56697"/>
                <a:gd name="connsiteX2" fmla="*/ 79376 w 102055"/>
                <a:gd name="connsiteY2" fmla="*/ 22679 h 56697"/>
                <a:gd name="connsiteX3" fmla="*/ 22679 w 102055"/>
                <a:gd name="connsiteY3" fmla="*/ 22679 h 56697"/>
                <a:gd name="connsiteX4" fmla="*/ 22679 w 102055"/>
                <a:gd name="connsiteY4" fmla="*/ 56697 h 56697"/>
                <a:gd name="connsiteX5" fmla="*/ 0 w 102055"/>
                <a:gd name="connsiteY5" fmla="*/ 56697 h 56697"/>
                <a:gd name="connsiteX6" fmla="*/ 0 w 102055"/>
                <a:gd name="connsiteY6" fmla="*/ 22679 h 56697"/>
                <a:gd name="connsiteX7" fmla="*/ 22679 w 102055"/>
                <a:gd name="connsiteY7" fmla="*/ 0 h 56697"/>
                <a:gd name="connsiteX8" fmla="*/ 79376 w 102055"/>
                <a:gd name="connsiteY8" fmla="*/ 0 h 56697"/>
                <a:gd name="connsiteX9" fmla="*/ 102055 w 102055"/>
                <a:gd name="connsiteY9" fmla="*/ 22679 h 56697"/>
                <a:gd name="connsiteX10" fmla="*/ 102055 w 102055"/>
                <a:gd name="connsiteY10" fmla="*/ 56697 h 5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055" h="56697">
                  <a:moveTo>
                    <a:pt x="102055" y="56697"/>
                  </a:moveTo>
                  <a:lnTo>
                    <a:pt x="79376" y="56697"/>
                  </a:lnTo>
                  <a:lnTo>
                    <a:pt x="79376" y="22679"/>
                  </a:lnTo>
                  <a:lnTo>
                    <a:pt x="22679" y="22679"/>
                  </a:lnTo>
                  <a:lnTo>
                    <a:pt x="22679" y="56697"/>
                  </a:lnTo>
                  <a:lnTo>
                    <a:pt x="0" y="56697"/>
                  </a:lnTo>
                  <a:lnTo>
                    <a:pt x="0" y="22679"/>
                  </a:lnTo>
                  <a:cubicBezTo>
                    <a:pt x="0" y="10206"/>
                    <a:pt x="10205" y="0"/>
                    <a:pt x="22679" y="0"/>
                  </a:cubicBezTo>
                  <a:lnTo>
                    <a:pt x="79376" y="0"/>
                  </a:lnTo>
                  <a:cubicBezTo>
                    <a:pt x="91850" y="0"/>
                    <a:pt x="102055" y="10206"/>
                    <a:pt x="102055" y="22679"/>
                  </a:cubicBezTo>
                  <a:lnTo>
                    <a:pt x="102055" y="56697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orma Livre: Forma 169">
              <a:extLst>
                <a:ext uri="{FF2B5EF4-FFF2-40B4-BE49-F238E27FC236}">
                  <a16:creationId xmlns:a16="http://schemas.microsoft.com/office/drawing/2014/main" id="{FBAE1CE9-24F2-480C-A121-7EBD71EF88CF}"/>
                </a:ext>
              </a:extLst>
            </p:cNvPr>
            <p:cNvSpPr/>
            <p:nvPr/>
          </p:nvSpPr>
          <p:spPr>
            <a:xfrm>
              <a:off x="8800909" y="2021808"/>
              <a:ext cx="22678" cy="22678"/>
            </a:xfrm>
            <a:custGeom>
              <a:avLst/>
              <a:gdLst>
                <a:gd name="connsiteX0" fmla="*/ 0 w 22678"/>
                <a:gd name="connsiteY0" fmla="*/ 0 h 22678"/>
                <a:gd name="connsiteX1" fmla="*/ 22679 w 22678"/>
                <a:gd name="connsiteY1" fmla="*/ 0 h 22678"/>
                <a:gd name="connsiteX2" fmla="*/ 22679 w 22678"/>
                <a:gd name="connsiteY2" fmla="*/ 22679 h 22678"/>
                <a:gd name="connsiteX3" fmla="*/ 0 w 22678"/>
                <a:gd name="connsiteY3" fmla="*/ 22679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8" h="22678">
                  <a:moveTo>
                    <a:pt x="0" y="0"/>
                  </a:moveTo>
                  <a:lnTo>
                    <a:pt x="22679" y="0"/>
                  </a:lnTo>
                  <a:lnTo>
                    <a:pt x="22679" y="22679"/>
                  </a:lnTo>
                  <a:lnTo>
                    <a:pt x="0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orma Livre: Forma 170">
              <a:extLst>
                <a:ext uri="{FF2B5EF4-FFF2-40B4-BE49-F238E27FC236}">
                  <a16:creationId xmlns:a16="http://schemas.microsoft.com/office/drawing/2014/main" id="{D0A08CE9-A862-4A1E-88AE-B7E809C002F4}"/>
                </a:ext>
              </a:extLst>
            </p:cNvPr>
            <p:cNvSpPr/>
            <p:nvPr/>
          </p:nvSpPr>
          <p:spPr>
            <a:xfrm>
              <a:off x="8846266" y="2021808"/>
              <a:ext cx="22678" cy="22678"/>
            </a:xfrm>
            <a:custGeom>
              <a:avLst/>
              <a:gdLst>
                <a:gd name="connsiteX0" fmla="*/ 0 w 22678"/>
                <a:gd name="connsiteY0" fmla="*/ 0 h 22678"/>
                <a:gd name="connsiteX1" fmla="*/ 22679 w 22678"/>
                <a:gd name="connsiteY1" fmla="*/ 0 h 22678"/>
                <a:gd name="connsiteX2" fmla="*/ 22679 w 22678"/>
                <a:gd name="connsiteY2" fmla="*/ 22679 h 22678"/>
                <a:gd name="connsiteX3" fmla="*/ 0 w 22678"/>
                <a:gd name="connsiteY3" fmla="*/ 22679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8" h="22678">
                  <a:moveTo>
                    <a:pt x="0" y="0"/>
                  </a:moveTo>
                  <a:lnTo>
                    <a:pt x="22679" y="0"/>
                  </a:lnTo>
                  <a:lnTo>
                    <a:pt x="22679" y="22679"/>
                  </a:lnTo>
                  <a:lnTo>
                    <a:pt x="0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orma Livre: Forma 171">
              <a:extLst>
                <a:ext uri="{FF2B5EF4-FFF2-40B4-BE49-F238E27FC236}">
                  <a16:creationId xmlns:a16="http://schemas.microsoft.com/office/drawing/2014/main" id="{C18192AD-770F-4214-A2E2-437D43559122}"/>
                </a:ext>
              </a:extLst>
            </p:cNvPr>
            <p:cNvSpPr/>
            <p:nvPr/>
          </p:nvSpPr>
          <p:spPr>
            <a:xfrm>
              <a:off x="8891624" y="2021808"/>
              <a:ext cx="22678" cy="22678"/>
            </a:xfrm>
            <a:custGeom>
              <a:avLst/>
              <a:gdLst>
                <a:gd name="connsiteX0" fmla="*/ 0 w 22678"/>
                <a:gd name="connsiteY0" fmla="*/ 0 h 22678"/>
                <a:gd name="connsiteX1" fmla="*/ 22679 w 22678"/>
                <a:gd name="connsiteY1" fmla="*/ 0 h 22678"/>
                <a:gd name="connsiteX2" fmla="*/ 22679 w 22678"/>
                <a:gd name="connsiteY2" fmla="*/ 22679 h 22678"/>
                <a:gd name="connsiteX3" fmla="*/ 0 w 22678"/>
                <a:gd name="connsiteY3" fmla="*/ 22679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8" h="22678">
                  <a:moveTo>
                    <a:pt x="0" y="0"/>
                  </a:moveTo>
                  <a:lnTo>
                    <a:pt x="22679" y="0"/>
                  </a:lnTo>
                  <a:lnTo>
                    <a:pt x="22679" y="22679"/>
                  </a:lnTo>
                  <a:lnTo>
                    <a:pt x="0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orma Livre: Forma 172">
              <a:extLst>
                <a:ext uri="{FF2B5EF4-FFF2-40B4-BE49-F238E27FC236}">
                  <a16:creationId xmlns:a16="http://schemas.microsoft.com/office/drawing/2014/main" id="{17DC6AE2-E462-4411-9345-C6349387E463}"/>
                </a:ext>
              </a:extLst>
            </p:cNvPr>
            <p:cNvSpPr/>
            <p:nvPr/>
          </p:nvSpPr>
          <p:spPr>
            <a:xfrm>
              <a:off x="8404028" y="1987790"/>
              <a:ext cx="113394" cy="147412"/>
            </a:xfrm>
            <a:custGeom>
              <a:avLst/>
              <a:gdLst>
                <a:gd name="connsiteX0" fmla="*/ 56697 w 113394"/>
                <a:gd name="connsiteY0" fmla="*/ 147413 h 147412"/>
                <a:gd name="connsiteX1" fmla="*/ 0 w 113394"/>
                <a:gd name="connsiteY1" fmla="*/ 90716 h 147412"/>
                <a:gd name="connsiteX2" fmla="*/ 0 w 113394"/>
                <a:gd name="connsiteY2" fmla="*/ 56697 h 147412"/>
                <a:gd name="connsiteX3" fmla="*/ 56697 w 113394"/>
                <a:gd name="connsiteY3" fmla="*/ 0 h 147412"/>
                <a:gd name="connsiteX4" fmla="*/ 113394 w 113394"/>
                <a:gd name="connsiteY4" fmla="*/ 56697 h 147412"/>
                <a:gd name="connsiteX5" fmla="*/ 113394 w 113394"/>
                <a:gd name="connsiteY5" fmla="*/ 90716 h 147412"/>
                <a:gd name="connsiteX6" fmla="*/ 56697 w 113394"/>
                <a:gd name="connsiteY6" fmla="*/ 147413 h 147412"/>
                <a:gd name="connsiteX7" fmla="*/ 56697 w 113394"/>
                <a:gd name="connsiteY7" fmla="*/ 22679 h 147412"/>
                <a:gd name="connsiteX8" fmla="*/ 22679 w 113394"/>
                <a:gd name="connsiteY8" fmla="*/ 56697 h 147412"/>
                <a:gd name="connsiteX9" fmla="*/ 22679 w 113394"/>
                <a:gd name="connsiteY9" fmla="*/ 90716 h 147412"/>
                <a:gd name="connsiteX10" fmla="*/ 56697 w 113394"/>
                <a:gd name="connsiteY10" fmla="*/ 124734 h 147412"/>
                <a:gd name="connsiteX11" fmla="*/ 90716 w 113394"/>
                <a:gd name="connsiteY11" fmla="*/ 90716 h 147412"/>
                <a:gd name="connsiteX12" fmla="*/ 90716 w 113394"/>
                <a:gd name="connsiteY12" fmla="*/ 56697 h 147412"/>
                <a:gd name="connsiteX13" fmla="*/ 56697 w 113394"/>
                <a:gd name="connsiteY13" fmla="*/ 22679 h 14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394" h="147412">
                  <a:moveTo>
                    <a:pt x="56697" y="147413"/>
                  </a:moveTo>
                  <a:cubicBezTo>
                    <a:pt x="25400" y="147413"/>
                    <a:pt x="0" y="122013"/>
                    <a:pt x="0" y="90716"/>
                  </a:cubicBezTo>
                  <a:lnTo>
                    <a:pt x="0" y="56697"/>
                  </a:lnTo>
                  <a:cubicBezTo>
                    <a:pt x="0" y="25400"/>
                    <a:pt x="25400" y="0"/>
                    <a:pt x="56697" y="0"/>
                  </a:cubicBezTo>
                  <a:cubicBezTo>
                    <a:pt x="87994" y="0"/>
                    <a:pt x="113394" y="25400"/>
                    <a:pt x="113394" y="56697"/>
                  </a:cubicBezTo>
                  <a:lnTo>
                    <a:pt x="113394" y="90716"/>
                  </a:lnTo>
                  <a:cubicBezTo>
                    <a:pt x="113394" y="122013"/>
                    <a:pt x="87994" y="147413"/>
                    <a:pt x="56697" y="147413"/>
                  </a:cubicBezTo>
                  <a:close/>
                  <a:moveTo>
                    <a:pt x="56697" y="22679"/>
                  </a:moveTo>
                  <a:cubicBezTo>
                    <a:pt x="37987" y="22679"/>
                    <a:pt x="22679" y="37987"/>
                    <a:pt x="22679" y="56697"/>
                  </a:cubicBezTo>
                  <a:lnTo>
                    <a:pt x="22679" y="90716"/>
                  </a:lnTo>
                  <a:cubicBezTo>
                    <a:pt x="22679" y="109426"/>
                    <a:pt x="37987" y="124734"/>
                    <a:pt x="56697" y="124734"/>
                  </a:cubicBezTo>
                  <a:cubicBezTo>
                    <a:pt x="75407" y="124734"/>
                    <a:pt x="90716" y="109426"/>
                    <a:pt x="90716" y="90716"/>
                  </a:cubicBezTo>
                  <a:lnTo>
                    <a:pt x="90716" y="56697"/>
                  </a:lnTo>
                  <a:cubicBezTo>
                    <a:pt x="90716" y="37987"/>
                    <a:pt x="75407" y="22679"/>
                    <a:pt x="56697" y="22679"/>
                  </a:cubicBez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orma Livre: Forma 173">
              <a:extLst>
                <a:ext uri="{FF2B5EF4-FFF2-40B4-BE49-F238E27FC236}">
                  <a16:creationId xmlns:a16="http://schemas.microsoft.com/office/drawing/2014/main" id="{65223744-840D-4075-B64D-50F0F43351ED}"/>
                </a:ext>
              </a:extLst>
            </p:cNvPr>
            <p:cNvSpPr/>
            <p:nvPr/>
          </p:nvSpPr>
          <p:spPr>
            <a:xfrm>
              <a:off x="8449386" y="2361992"/>
              <a:ext cx="22678" cy="238128"/>
            </a:xfrm>
            <a:custGeom>
              <a:avLst/>
              <a:gdLst>
                <a:gd name="connsiteX0" fmla="*/ 0 w 22678"/>
                <a:gd name="connsiteY0" fmla="*/ 0 h 238128"/>
                <a:gd name="connsiteX1" fmla="*/ 22679 w 22678"/>
                <a:gd name="connsiteY1" fmla="*/ 0 h 238128"/>
                <a:gd name="connsiteX2" fmla="*/ 22679 w 22678"/>
                <a:gd name="connsiteY2" fmla="*/ 238128 h 238128"/>
                <a:gd name="connsiteX3" fmla="*/ 0 w 22678"/>
                <a:gd name="connsiteY3" fmla="*/ 238128 h 23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8" h="238128">
                  <a:moveTo>
                    <a:pt x="0" y="0"/>
                  </a:moveTo>
                  <a:lnTo>
                    <a:pt x="22679" y="0"/>
                  </a:lnTo>
                  <a:lnTo>
                    <a:pt x="22679" y="238128"/>
                  </a:lnTo>
                  <a:lnTo>
                    <a:pt x="0" y="238128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orma Livre: Forma 174">
              <a:extLst>
                <a:ext uri="{FF2B5EF4-FFF2-40B4-BE49-F238E27FC236}">
                  <a16:creationId xmlns:a16="http://schemas.microsoft.com/office/drawing/2014/main" id="{92C6ED37-B27E-44C6-A4D6-6C023DDC185D}"/>
                </a:ext>
              </a:extLst>
            </p:cNvPr>
            <p:cNvSpPr/>
            <p:nvPr/>
          </p:nvSpPr>
          <p:spPr>
            <a:xfrm>
              <a:off x="8347331" y="2157882"/>
              <a:ext cx="113394" cy="249467"/>
            </a:xfrm>
            <a:custGeom>
              <a:avLst/>
              <a:gdLst>
                <a:gd name="connsiteX0" fmla="*/ 56697 w 113394"/>
                <a:gd name="connsiteY0" fmla="*/ 249468 h 249467"/>
                <a:gd name="connsiteX1" fmla="*/ 0 w 113394"/>
                <a:gd name="connsiteY1" fmla="*/ 192771 h 249467"/>
                <a:gd name="connsiteX2" fmla="*/ 0 w 113394"/>
                <a:gd name="connsiteY2" fmla="*/ 68037 h 249467"/>
                <a:gd name="connsiteX3" fmla="*/ 68037 w 113394"/>
                <a:gd name="connsiteY3" fmla="*/ 0 h 249467"/>
                <a:gd name="connsiteX4" fmla="*/ 113394 w 113394"/>
                <a:gd name="connsiteY4" fmla="*/ 0 h 249467"/>
                <a:gd name="connsiteX5" fmla="*/ 113394 w 113394"/>
                <a:gd name="connsiteY5" fmla="*/ 22679 h 249467"/>
                <a:gd name="connsiteX6" fmla="*/ 68037 w 113394"/>
                <a:gd name="connsiteY6" fmla="*/ 22679 h 249467"/>
                <a:gd name="connsiteX7" fmla="*/ 22679 w 113394"/>
                <a:gd name="connsiteY7" fmla="*/ 68037 h 249467"/>
                <a:gd name="connsiteX8" fmla="*/ 22679 w 113394"/>
                <a:gd name="connsiteY8" fmla="*/ 192771 h 249467"/>
                <a:gd name="connsiteX9" fmla="*/ 56697 w 113394"/>
                <a:gd name="connsiteY9" fmla="*/ 226789 h 249467"/>
                <a:gd name="connsiteX10" fmla="*/ 56697 w 113394"/>
                <a:gd name="connsiteY10" fmla="*/ 249468 h 24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94" h="249467">
                  <a:moveTo>
                    <a:pt x="56697" y="249468"/>
                  </a:moveTo>
                  <a:cubicBezTo>
                    <a:pt x="25400" y="249468"/>
                    <a:pt x="0" y="224068"/>
                    <a:pt x="0" y="192771"/>
                  </a:cubicBezTo>
                  <a:lnTo>
                    <a:pt x="0" y="68037"/>
                  </a:lnTo>
                  <a:cubicBezTo>
                    <a:pt x="0" y="30503"/>
                    <a:pt x="30503" y="0"/>
                    <a:pt x="68037" y="0"/>
                  </a:cubicBezTo>
                  <a:lnTo>
                    <a:pt x="113394" y="0"/>
                  </a:lnTo>
                  <a:lnTo>
                    <a:pt x="113394" y="22679"/>
                  </a:lnTo>
                  <a:lnTo>
                    <a:pt x="68037" y="22679"/>
                  </a:lnTo>
                  <a:cubicBezTo>
                    <a:pt x="42976" y="22679"/>
                    <a:pt x="22679" y="42977"/>
                    <a:pt x="22679" y="68037"/>
                  </a:cubicBezTo>
                  <a:lnTo>
                    <a:pt x="22679" y="192771"/>
                  </a:lnTo>
                  <a:cubicBezTo>
                    <a:pt x="22679" y="211481"/>
                    <a:pt x="37987" y="226789"/>
                    <a:pt x="56697" y="226789"/>
                  </a:cubicBezTo>
                  <a:lnTo>
                    <a:pt x="56697" y="249468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orma Livre: Forma 175">
              <a:extLst>
                <a:ext uri="{FF2B5EF4-FFF2-40B4-BE49-F238E27FC236}">
                  <a16:creationId xmlns:a16="http://schemas.microsoft.com/office/drawing/2014/main" id="{804CE622-B50B-41DB-8475-B7122221F8D8}"/>
                </a:ext>
              </a:extLst>
            </p:cNvPr>
            <p:cNvSpPr/>
            <p:nvPr/>
          </p:nvSpPr>
          <p:spPr>
            <a:xfrm>
              <a:off x="8347331" y="2157995"/>
              <a:ext cx="328930" cy="453577"/>
            </a:xfrm>
            <a:custGeom>
              <a:avLst/>
              <a:gdLst>
                <a:gd name="connsiteX0" fmla="*/ 204110 w 328930"/>
                <a:gd name="connsiteY0" fmla="*/ 453465 h 453577"/>
                <a:gd name="connsiteX1" fmla="*/ 22679 w 328930"/>
                <a:gd name="connsiteY1" fmla="*/ 453465 h 453577"/>
                <a:gd name="connsiteX2" fmla="*/ 0 w 328930"/>
                <a:gd name="connsiteY2" fmla="*/ 430786 h 453577"/>
                <a:gd name="connsiteX3" fmla="*/ 26534 w 328930"/>
                <a:gd name="connsiteY3" fmla="*/ 387809 h 453577"/>
                <a:gd name="connsiteX4" fmla="*/ 45358 w 328930"/>
                <a:gd name="connsiteY4" fmla="*/ 378397 h 453577"/>
                <a:gd name="connsiteX5" fmla="*/ 45358 w 328930"/>
                <a:gd name="connsiteY5" fmla="*/ 79263 h 453577"/>
                <a:gd name="connsiteX6" fmla="*/ 68037 w 328930"/>
                <a:gd name="connsiteY6" fmla="*/ 79263 h 453577"/>
                <a:gd name="connsiteX7" fmla="*/ 68037 w 328930"/>
                <a:gd name="connsiteY7" fmla="*/ 392458 h 453577"/>
                <a:gd name="connsiteX8" fmla="*/ 36740 w 328930"/>
                <a:gd name="connsiteY8" fmla="*/ 408107 h 453577"/>
                <a:gd name="connsiteX9" fmla="*/ 22679 w 328930"/>
                <a:gd name="connsiteY9" fmla="*/ 430786 h 453577"/>
                <a:gd name="connsiteX10" fmla="*/ 204110 w 328930"/>
                <a:gd name="connsiteY10" fmla="*/ 430786 h 453577"/>
                <a:gd name="connsiteX11" fmla="*/ 190049 w 328930"/>
                <a:gd name="connsiteY11" fmla="*/ 408107 h 453577"/>
                <a:gd name="connsiteX12" fmla="*/ 158752 w 328930"/>
                <a:gd name="connsiteY12" fmla="*/ 392458 h 453577"/>
                <a:gd name="connsiteX13" fmla="*/ 158752 w 328930"/>
                <a:gd name="connsiteY13" fmla="*/ 79263 h 453577"/>
                <a:gd name="connsiteX14" fmla="*/ 181431 w 328930"/>
                <a:gd name="connsiteY14" fmla="*/ 56584 h 453577"/>
                <a:gd name="connsiteX15" fmla="*/ 287568 w 328930"/>
                <a:gd name="connsiteY15" fmla="*/ 56584 h 453577"/>
                <a:gd name="connsiteX16" fmla="*/ 306052 w 328930"/>
                <a:gd name="connsiteY16" fmla="*/ 41389 h 453577"/>
                <a:gd name="connsiteX17" fmla="*/ 301743 w 328930"/>
                <a:gd name="connsiteY17" fmla="*/ 28235 h 453577"/>
                <a:gd name="connsiteX18" fmla="*/ 289156 w 328930"/>
                <a:gd name="connsiteY18" fmla="*/ 22679 h 453577"/>
                <a:gd name="connsiteX19" fmla="*/ 102055 w 328930"/>
                <a:gd name="connsiteY19" fmla="*/ 22679 h 453577"/>
                <a:gd name="connsiteX20" fmla="*/ 102055 w 328930"/>
                <a:gd name="connsiteY20" fmla="*/ 0 h 453577"/>
                <a:gd name="connsiteX21" fmla="*/ 289156 w 328930"/>
                <a:gd name="connsiteY21" fmla="*/ 0 h 453577"/>
                <a:gd name="connsiteX22" fmla="*/ 318639 w 328930"/>
                <a:gd name="connsiteY22" fmla="*/ 13040 h 453577"/>
                <a:gd name="connsiteX23" fmla="*/ 328731 w 328930"/>
                <a:gd name="connsiteY23" fmla="*/ 43770 h 453577"/>
                <a:gd name="connsiteX24" fmla="*/ 287568 w 328930"/>
                <a:gd name="connsiteY24" fmla="*/ 79376 h 453577"/>
                <a:gd name="connsiteX25" fmla="*/ 181431 w 328930"/>
                <a:gd name="connsiteY25" fmla="*/ 79376 h 453577"/>
                <a:gd name="connsiteX26" fmla="*/ 181431 w 328930"/>
                <a:gd name="connsiteY26" fmla="*/ 378511 h 453577"/>
                <a:gd name="connsiteX27" fmla="*/ 200255 w 328930"/>
                <a:gd name="connsiteY27" fmla="*/ 387923 h 453577"/>
                <a:gd name="connsiteX28" fmla="*/ 226789 w 328930"/>
                <a:gd name="connsiteY28" fmla="*/ 430899 h 453577"/>
                <a:gd name="connsiteX29" fmla="*/ 204110 w 328930"/>
                <a:gd name="connsiteY29" fmla="*/ 453578 h 45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8930" h="453577">
                  <a:moveTo>
                    <a:pt x="204110" y="453465"/>
                  </a:moveTo>
                  <a:lnTo>
                    <a:pt x="22679" y="453465"/>
                  </a:lnTo>
                  <a:cubicBezTo>
                    <a:pt x="10205" y="453465"/>
                    <a:pt x="0" y="443259"/>
                    <a:pt x="0" y="430786"/>
                  </a:cubicBezTo>
                  <a:cubicBezTo>
                    <a:pt x="0" y="412416"/>
                    <a:pt x="10205" y="395973"/>
                    <a:pt x="26534" y="387809"/>
                  </a:cubicBezTo>
                  <a:lnTo>
                    <a:pt x="45358" y="378397"/>
                  </a:lnTo>
                  <a:lnTo>
                    <a:pt x="45358" y="79263"/>
                  </a:lnTo>
                  <a:lnTo>
                    <a:pt x="68037" y="79263"/>
                  </a:lnTo>
                  <a:lnTo>
                    <a:pt x="68037" y="392458"/>
                  </a:lnTo>
                  <a:lnTo>
                    <a:pt x="36740" y="408107"/>
                  </a:lnTo>
                  <a:cubicBezTo>
                    <a:pt x="28122" y="412416"/>
                    <a:pt x="22679" y="421147"/>
                    <a:pt x="22679" y="430786"/>
                  </a:cubicBezTo>
                  <a:lnTo>
                    <a:pt x="204110" y="430786"/>
                  </a:lnTo>
                  <a:cubicBezTo>
                    <a:pt x="204110" y="421147"/>
                    <a:pt x="198781" y="412416"/>
                    <a:pt x="190049" y="408107"/>
                  </a:cubicBezTo>
                  <a:lnTo>
                    <a:pt x="158752" y="392458"/>
                  </a:lnTo>
                  <a:lnTo>
                    <a:pt x="158752" y="79263"/>
                  </a:lnTo>
                  <a:cubicBezTo>
                    <a:pt x="158752" y="66789"/>
                    <a:pt x="168958" y="56584"/>
                    <a:pt x="181431" y="56584"/>
                  </a:cubicBezTo>
                  <a:lnTo>
                    <a:pt x="287568" y="56584"/>
                  </a:lnTo>
                  <a:cubicBezTo>
                    <a:pt x="297094" y="56584"/>
                    <a:pt x="305258" y="49894"/>
                    <a:pt x="306052" y="41389"/>
                  </a:cubicBezTo>
                  <a:cubicBezTo>
                    <a:pt x="306505" y="36513"/>
                    <a:pt x="305031" y="31750"/>
                    <a:pt x="301743" y="28235"/>
                  </a:cubicBezTo>
                  <a:cubicBezTo>
                    <a:pt x="298454" y="24607"/>
                    <a:pt x="294032" y="22679"/>
                    <a:pt x="289156" y="22679"/>
                  </a:cubicBezTo>
                  <a:lnTo>
                    <a:pt x="102055" y="22679"/>
                  </a:lnTo>
                  <a:lnTo>
                    <a:pt x="102055" y="0"/>
                  </a:lnTo>
                  <a:lnTo>
                    <a:pt x="289156" y="0"/>
                  </a:lnTo>
                  <a:cubicBezTo>
                    <a:pt x="300382" y="0"/>
                    <a:pt x="311041" y="4763"/>
                    <a:pt x="318639" y="13040"/>
                  </a:cubicBezTo>
                  <a:cubicBezTo>
                    <a:pt x="326122" y="21318"/>
                    <a:pt x="329865" y="32544"/>
                    <a:pt x="328731" y="43770"/>
                  </a:cubicBezTo>
                  <a:cubicBezTo>
                    <a:pt x="326690" y="63728"/>
                    <a:pt x="308660" y="79376"/>
                    <a:pt x="287568" y="79376"/>
                  </a:cubicBezTo>
                  <a:lnTo>
                    <a:pt x="181431" y="79376"/>
                  </a:lnTo>
                  <a:lnTo>
                    <a:pt x="181431" y="378511"/>
                  </a:lnTo>
                  <a:lnTo>
                    <a:pt x="200255" y="387923"/>
                  </a:lnTo>
                  <a:cubicBezTo>
                    <a:pt x="216584" y="396087"/>
                    <a:pt x="226789" y="412529"/>
                    <a:pt x="226789" y="430899"/>
                  </a:cubicBezTo>
                  <a:cubicBezTo>
                    <a:pt x="226789" y="443372"/>
                    <a:pt x="216584" y="453578"/>
                    <a:pt x="204110" y="453578"/>
                  </a:cubicBez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8" name="Retângulo: Cantos Arredondados 177">
            <a:extLst>
              <a:ext uri="{FF2B5EF4-FFF2-40B4-BE49-F238E27FC236}">
                <a16:creationId xmlns:a16="http://schemas.microsoft.com/office/drawing/2014/main" id="{CA214CA6-F24D-4948-B000-3CB6211AE7DF}"/>
              </a:ext>
            </a:extLst>
          </p:cNvPr>
          <p:cNvSpPr/>
          <p:nvPr/>
        </p:nvSpPr>
        <p:spPr>
          <a:xfrm>
            <a:off x="7701233" y="1959695"/>
            <a:ext cx="761577" cy="750629"/>
          </a:xfrm>
          <a:prstGeom prst="roundRect">
            <a:avLst>
              <a:gd name="adj" fmla="val 1044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9" name="Gráfico 823">
            <a:extLst>
              <a:ext uri="{FF2B5EF4-FFF2-40B4-BE49-F238E27FC236}">
                <a16:creationId xmlns:a16="http://schemas.microsoft.com/office/drawing/2014/main" id="{E2954C4C-A3EB-4A74-8D0A-39275043BBBC}"/>
              </a:ext>
            </a:extLst>
          </p:cNvPr>
          <p:cNvGrpSpPr/>
          <p:nvPr/>
        </p:nvGrpSpPr>
        <p:grpSpPr>
          <a:xfrm>
            <a:off x="7809840" y="2030025"/>
            <a:ext cx="621235" cy="553477"/>
            <a:chOff x="2328483" y="2933873"/>
            <a:chExt cx="603239" cy="537444"/>
          </a:xfrm>
          <a:solidFill>
            <a:schemeClr val="bg1"/>
          </a:solidFill>
        </p:grpSpPr>
        <p:sp>
          <p:nvSpPr>
            <p:cNvPr id="180" name="Forma Livre: Forma 179">
              <a:extLst>
                <a:ext uri="{FF2B5EF4-FFF2-40B4-BE49-F238E27FC236}">
                  <a16:creationId xmlns:a16="http://schemas.microsoft.com/office/drawing/2014/main" id="{A0F4A3FE-2EAA-435F-AD86-5E6E1AD00607}"/>
                </a:ext>
              </a:extLst>
            </p:cNvPr>
            <p:cNvSpPr/>
            <p:nvPr/>
          </p:nvSpPr>
          <p:spPr>
            <a:xfrm>
              <a:off x="2339433" y="3076458"/>
              <a:ext cx="329041" cy="394859"/>
            </a:xfrm>
            <a:custGeom>
              <a:avLst/>
              <a:gdLst>
                <a:gd name="connsiteX0" fmla="*/ 329042 w 329041"/>
                <a:gd name="connsiteY0" fmla="*/ 394859 h 394859"/>
                <a:gd name="connsiteX1" fmla="*/ 0 w 329041"/>
                <a:gd name="connsiteY1" fmla="*/ 394859 h 394859"/>
                <a:gd name="connsiteX2" fmla="*/ 0 w 329041"/>
                <a:gd name="connsiteY2" fmla="*/ 0 h 394859"/>
                <a:gd name="connsiteX3" fmla="*/ 329042 w 329041"/>
                <a:gd name="connsiteY3" fmla="*/ 0 h 394859"/>
                <a:gd name="connsiteX4" fmla="*/ 329042 w 329041"/>
                <a:gd name="connsiteY4" fmla="*/ 120662 h 394859"/>
                <a:gd name="connsiteX5" fmla="*/ 307118 w 329041"/>
                <a:gd name="connsiteY5" fmla="*/ 120662 h 394859"/>
                <a:gd name="connsiteX6" fmla="*/ 307118 w 329041"/>
                <a:gd name="connsiteY6" fmla="*/ 21947 h 394859"/>
                <a:gd name="connsiteX7" fmla="*/ 21947 w 329041"/>
                <a:gd name="connsiteY7" fmla="*/ 21947 h 394859"/>
                <a:gd name="connsiteX8" fmla="*/ 21947 w 329041"/>
                <a:gd name="connsiteY8" fmla="*/ 372935 h 394859"/>
                <a:gd name="connsiteX9" fmla="*/ 307118 w 329041"/>
                <a:gd name="connsiteY9" fmla="*/ 372935 h 394859"/>
                <a:gd name="connsiteX10" fmla="*/ 307118 w 329041"/>
                <a:gd name="connsiteY10" fmla="*/ 186456 h 394859"/>
                <a:gd name="connsiteX11" fmla="*/ 329042 w 329041"/>
                <a:gd name="connsiteY11" fmla="*/ 186456 h 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041" h="394859">
                  <a:moveTo>
                    <a:pt x="329042" y="394859"/>
                  </a:moveTo>
                  <a:lnTo>
                    <a:pt x="0" y="394859"/>
                  </a:lnTo>
                  <a:lnTo>
                    <a:pt x="0" y="0"/>
                  </a:lnTo>
                  <a:lnTo>
                    <a:pt x="329042" y="0"/>
                  </a:lnTo>
                  <a:lnTo>
                    <a:pt x="329042" y="120662"/>
                  </a:lnTo>
                  <a:lnTo>
                    <a:pt x="307118" y="120662"/>
                  </a:lnTo>
                  <a:lnTo>
                    <a:pt x="307118" y="21947"/>
                  </a:lnTo>
                  <a:lnTo>
                    <a:pt x="21947" y="21947"/>
                  </a:lnTo>
                  <a:lnTo>
                    <a:pt x="21947" y="372935"/>
                  </a:lnTo>
                  <a:lnTo>
                    <a:pt x="307118" y="372935"/>
                  </a:lnTo>
                  <a:lnTo>
                    <a:pt x="307118" y="186456"/>
                  </a:lnTo>
                  <a:lnTo>
                    <a:pt x="329042" y="186456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orma Livre: Forma 180">
              <a:extLst>
                <a:ext uri="{FF2B5EF4-FFF2-40B4-BE49-F238E27FC236}">
                  <a16:creationId xmlns:a16="http://schemas.microsoft.com/office/drawing/2014/main" id="{96BF23DA-8FDC-4A92-AE3B-BFF88822E709}"/>
                </a:ext>
              </a:extLst>
            </p:cNvPr>
            <p:cNvSpPr/>
            <p:nvPr/>
          </p:nvSpPr>
          <p:spPr>
            <a:xfrm>
              <a:off x="2646551" y="3219044"/>
              <a:ext cx="21946" cy="21946"/>
            </a:xfrm>
            <a:custGeom>
              <a:avLst/>
              <a:gdLst>
                <a:gd name="connsiteX0" fmla="*/ 0 w 21946"/>
                <a:gd name="connsiteY0" fmla="*/ 0 h 21946"/>
                <a:gd name="connsiteX1" fmla="*/ 21947 w 21946"/>
                <a:gd name="connsiteY1" fmla="*/ 0 h 21946"/>
                <a:gd name="connsiteX2" fmla="*/ 21947 w 21946"/>
                <a:gd name="connsiteY2" fmla="*/ 21947 h 21946"/>
                <a:gd name="connsiteX3" fmla="*/ 0 w 21946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21946">
                  <a:moveTo>
                    <a:pt x="0" y="0"/>
                  </a:moveTo>
                  <a:lnTo>
                    <a:pt x="21947" y="0"/>
                  </a:lnTo>
                  <a:lnTo>
                    <a:pt x="21947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orma Livre: Forma 181">
              <a:extLst>
                <a:ext uri="{FF2B5EF4-FFF2-40B4-BE49-F238E27FC236}">
                  <a16:creationId xmlns:a16="http://schemas.microsoft.com/office/drawing/2014/main" id="{E9B978AC-CF39-4CDF-886E-392C3797A28C}"/>
                </a:ext>
              </a:extLst>
            </p:cNvPr>
            <p:cNvSpPr/>
            <p:nvPr/>
          </p:nvSpPr>
          <p:spPr>
            <a:xfrm>
              <a:off x="2394277" y="3131303"/>
              <a:ext cx="142585" cy="21946"/>
            </a:xfrm>
            <a:custGeom>
              <a:avLst/>
              <a:gdLst>
                <a:gd name="connsiteX0" fmla="*/ 0 w 142585"/>
                <a:gd name="connsiteY0" fmla="*/ 0 h 21946"/>
                <a:gd name="connsiteX1" fmla="*/ 142586 w 142585"/>
                <a:gd name="connsiteY1" fmla="*/ 0 h 21946"/>
                <a:gd name="connsiteX2" fmla="*/ 142586 w 142585"/>
                <a:gd name="connsiteY2" fmla="*/ 21947 h 21946"/>
                <a:gd name="connsiteX3" fmla="*/ 0 w 142585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585" h="21946">
                  <a:moveTo>
                    <a:pt x="0" y="0"/>
                  </a:moveTo>
                  <a:lnTo>
                    <a:pt x="142586" y="0"/>
                  </a:lnTo>
                  <a:lnTo>
                    <a:pt x="142586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orma Livre: Forma 182">
              <a:extLst>
                <a:ext uri="{FF2B5EF4-FFF2-40B4-BE49-F238E27FC236}">
                  <a16:creationId xmlns:a16="http://schemas.microsoft.com/office/drawing/2014/main" id="{DE62BC86-7571-49B0-B76D-0F6653487A8C}"/>
                </a:ext>
              </a:extLst>
            </p:cNvPr>
            <p:cNvSpPr/>
            <p:nvPr/>
          </p:nvSpPr>
          <p:spPr>
            <a:xfrm>
              <a:off x="2558787" y="3131303"/>
              <a:ext cx="21946" cy="21946"/>
            </a:xfrm>
            <a:custGeom>
              <a:avLst/>
              <a:gdLst>
                <a:gd name="connsiteX0" fmla="*/ 0 w 21946"/>
                <a:gd name="connsiteY0" fmla="*/ 0 h 21946"/>
                <a:gd name="connsiteX1" fmla="*/ 21947 w 21946"/>
                <a:gd name="connsiteY1" fmla="*/ 0 h 21946"/>
                <a:gd name="connsiteX2" fmla="*/ 21947 w 21946"/>
                <a:gd name="connsiteY2" fmla="*/ 21947 h 21946"/>
                <a:gd name="connsiteX3" fmla="*/ 0 w 21946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21946">
                  <a:moveTo>
                    <a:pt x="0" y="0"/>
                  </a:moveTo>
                  <a:lnTo>
                    <a:pt x="21947" y="0"/>
                  </a:lnTo>
                  <a:lnTo>
                    <a:pt x="21947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orma Livre: Forma 183">
              <a:extLst>
                <a:ext uri="{FF2B5EF4-FFF2-40B4-BE49-F238E27FC236}">
                  <a16:creationId xmlns:a16="http://schemas.microsoft.com/office/drawing/2014/main" id="{3584CA10-B61F-447F-849F-D57DA7DBA181}"/>
                </a:ext>
              </a:extLst>
            </p:cNvPr>
            <p:cNvSpPr/>
            <p:nvPr/>
          </p:nvSpPr>
          <p:spPr>
            <a:xfrm>
              <a:off x="2394277" y="3186147"/>
              <a:ext cx="208403" cy="21946"/>
            </a:xfrm>
            <a:custGeom>
              <a:avLst/>
              <a:gdLst>
                <a:gd name="connsiteX0" fmla="*/ 0 w 208403"/>
                <a:gd name="connsiteY0" fmla="*/ 0 h 21946"/>
                <a:gd name="connsiteX1" fmla="*/ 208403 w 208403"/>
                <a:gd name="connsiteY1" fmla="*/ 0 h 21946"/>
                <a:gd name="connsiteX2" fmla="*/ 208403 w 208403"/>
                <a:gd name="connsiteY2" fmla="*/ 21947 h 21946"/>
                <a:gd name="connsiteX3" fmla="*/ 0 w 208403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03" h="21946">
                  <a:moveTo>
                    <a:pt x="0" y="0"/>
                  </a:moveTo>
                  <a:lnTo>
                    <a:pt x="208403" y="0"/>
                  </a:lnTo>
                  <a:lnTo>
                    <a:pt x="208403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orma Livre: Forma 184">
              <a:extLst>
                <a:ext uri="{FF2B5EF4-FFF2-40B4-BE49-F238E27FC236}">
                  <a16:creationId xmlns:a16="http://schemas.microsoft.com/office/drawing/2014/main" id="{94EBB4F0-FA28-48B9-A327-E95214B48823}"/>
                </a:ext>
              </a:extLst>
            </p:cNvPr>
            <p:cNvSpPr/>
            <p:nvPr/>
          </p:nvSpPr>
          <p:spPr>
            <a:xfrm>
              <a:off x="2328483" y="2966793"/>
              <a:ext cx="336342" cy="87741"/>
            </a:xfrm>
            <a:custGeom>
              <a:avLst/>
              <a:gdLst>
                <a:gd name="connsiteX0" fmla="*/ 277848 w 336342"/>
                <a:gd name="connsiteY0" fmla="*/ 87741 h 87741"/>
                <a:gd name="connsiteX1" fmla="*/ 32897 w 336342"/>
                <a:gd name="connsiteY1" fmla="*/ 87741 h 87741"/>
                <a:gd name="connsiteX2" fmla="*/ 0 w 336342"/>
                <a:gd name="connsiteY2" fmla="*/ 54844 h 87741"/>
                <a:gd name="connsiteX3" fmla="*/ 0 w 336342"/>
                <a:gd name="connsiteY3" fmla="*/ 32897 h 87741"/>
                <a:gd name="connsiteX4" fmla="*/ 32897 w 336342"/>
                <a:gd name="connsiteY4" fmla="*/ 0 h 87741"/>
                <a:gd name="connsiteX5" fmla="*/ 277848 w 336342"/>
                <a:gd name="connsiteY5" fmla="*/ 0 h 87741"/>
                <a:gd name="connsiteX6" fmla="*/ 336342 w 336342"/>
                <a:gd name="connsiteY6" fmla="*/ 43871 h 87741"/>
                <a:gd name="connsiteX7" fmla="*/ 277848 w 336342"/>
                <a:gd name="connsiteY7" fmla="*/ 87741 h 87741"/>
                <a:gd name="connsiteX8" fmla="*/ 32897 w 336342"/>
                <a:gd name="connsiteY8" fmla="*/ 21924 h 87741"/>
                <a:gd name="connsiteX9" fmla="*/ 21924 w 336342"/>
                <a:gd name="connsiteY9" fmla="*/ 32897 h 87741"/>
                <a:gd name="connsiteX10" fmla="*/ 21924 w 336342"/>
                <a:gd name="connsiteY10" fmla="*/ 54844 h 87741"/>
                <a:gd name="connsiteX11" fmla="*/ 32897 w 336342"/>
                <a:gd name="connsiteY11" fmla="*/ 65818 h 87741"/>
                <a:gd name="connsiteX12" fmla="*/ 270548 w 336342"/>
                <a:gd name="connsiteY12" fmla="*/ 65818 h 87741"/>
                <a:gd name="connsiteX13" fmla="*/ 299795 w 336342"/>
                <a:gd name="connsiteY13" fmla="*/ 43871 h 87741"/>
                <a:gd name="connsiteX14" fmla="*/ 270548 w 336342"/>
                <a:gd name="connsiteY14" fmla="*/ 21924 h 87741"/>
                <a:gd name="connsiteX15" fmla="*/ 32897 w 336342"/>
                <a:gd name="connsiteY15" fmla="*/ 21924 h 8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6342" h="87741">
                  <a:moveTo>
                    <a:pt x="277848" y="87741"/>
                  </a:moveTo>
                  <a:lnTo>
                    <a:pt x="32897" y="87741"/>
                  </a:lnTo>
                  <a:cubicBezTo>
                    <a:pt x="14760" y="87741"/>
                    <a:pt x="0" y="72981"/>
                    <a:pt x="0" y="54844"/>
                  </a:cubicBezTo>
                  <a:lnTo>
                    <a:pt x="0" y="32897"/>
                  </a:lnTo>
                  <a:cubicBezTo>
                    <a:pt x="0" y="14760"/>
                    <a:pt x="14760" y="0"/>
                    <a:pt x="32897" y="0"/>
                  </a:cubicBezTo>
                  <a:lnTo>
                    <a:pt x="277848" y="0"/>
                  </a:lnTo>
                  <a:lnTo>
                    <a:pt x="336342" y="43871"/>
                  </a:lnTo>
                  <a:lnTo>
                    <a:pt x="277848" y="87741"/>
                  </a:lnTo>
                  <a:close/>
                  <a:moveTo>
                    <a:pt x="32897" y="21924"/>
                  </a:moveTo>
                  <a:cubicBezTo>
                    <a:pt x="26852" y="21924"/>
                    <a:pt x="21924" y="26829"/>
                    <a:pt x="21924" y="32897"/>
                  </a:cubicBezTo>
                  <a:lnTo>
                    <a:pt x="21924" y="54844"/>
                  </a:lnTo>
                  <a:cubicBezTo>
                    <a:pt x="21924" y="60890"/>
                    <a:pt x="26829" y="65818"/>
                    <a:pt x="32897" y="65818"/>
                  </a:cubicBezTo>
                  <a:lnTo>
                    <a:pt x="270548" y="65818"/>
                  </a:lnTo>
                  <a:lnTo>
                    <a:pt x="299795" y="43871"/>
                  </a:lnTo>
                  <a:lnTo>
                    <a:pt x="270548" y="21924"/>
                  </a:lnTo>
                  <a:lnTo>
                    <a:pt x="32897" y="2192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orma Livre: Forma 185">
              <a:extLst>
                <a:ext uri="{FF2B5EF4-FFF2-40B4-BE49-F238E27FC236}">
                  <a16:creationId xmlns:a16="http://schemas.microsoft.com/office/drawing/2014/main" id="{25FC6298-0882-475E-96AB-3F3713D50054}"/>
                </a:ext>
              </a:extLst>
            </p:cNvPr>
            <p:cNvSpPr/>
            <p:nvPr/>
          </p:nvSpPr>
          <p:spPr>
            <a:xfrm>
              <a:off x="2372330" y="2977744"/>
              <a:ext cx="21946" cy="65817"/>
            </a:xfrm>
            <a:custGeom>
              <a:avLst/>
              <a:gdLst>
                <a:gd name="connsiteX0" fmla="*/ 0 w 21946"/>
                <a:gd name="connsiteY0" fmla="*/ 0 h 65817"/>
                <a:gd name="connsiteX1" fmla="*/ 21947 w 21946"/>
                <a:gd name="connsiteY1" fmla="*/ 0 h 65817"/>
                <a:gd name="connsiteX2" fmla="*/ 21947 w 21946"/>
                <a:gd name="connsiteY2" fmla="*/ 65818 h 65817"/>
                <a:gd name="connsiteX3" fmla="*/ 0 w 21946"/>
                <a:gd name="connsiteY3" fmla="*/ 65818 h 65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65817">
                  <a:moveTo>
                    <a:pt x="0" y="0"/>
                  </a:moveTo>
                  <a:lnTo>
                    <a:pt x="21947" y="0"/>
                  </a:lnTo>
                  <a:lnTo>
                    <a:pt x="21947" y="65818"/>
                  </a:lnTo>
                  <a:lnTo>
                    <a:pt x="0" y="65818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orma Livre: Forma 186">
              <a:extLst>
                <a:ext uri="{FF2B5EF4-FFF2-40B4-BE49-F238E27FC236}">
                  <a16:creationId xmlns:a16="http://schemas.microsoft.com/office/drawing/2014/main" id="{8FC8BCDE-D2C1-433E-B606-F5491D078E3C}"/>
                </a:ext>
              </a:extLst>
            </p:cNvPr>
            <p:cNvSpPr/>
            <p:nvPr/>
          </p:nvSpPr>
          <p:spPr>
            <a:xfrm>
              <a:off x="2690399" y="3262938"/>
              <a:ext cx="197429" cy="208380"/>
            </a:xfrm>
            <a:custGeom>
              <a:avLst/>
              <a:gdLst>
                <a:gd name="connsiteX0" fmla="*/ 109688 w 197429"/>
                <a:gd name="connsiteY0" fmla="*/ 208380 h 208380"/>
                <a:gd name="connsiteX1" fmla="*/ 87742 w 197429"/>
                <a:gd name="connsiteY1" fmla="*/ 208380 h 208380"/>
                <a:gd name="connsiteX2" fmla="*/ 0 w 197429"/>
                <a:gd name="connsiteY2" fmla="*/ 120639 h 208380"/>
                <a:gd name="connsiteX3" fmla="*/ 0 w 197429"/>
                <a:gd name="connsiteY3" fmla="*/ 0 h 208380"/>
                <a:gd name="connsiteX4" fmla="*/ 197430 w 197429"/>
                <a:gd name="connsiteY4" fmla="*/ 0 h 208380"/>
                <a:gd name="connsiteX5" fmla="*/ 197430 w 197429"/>
                <a:gd name="connsiteY5" fmla="*/ 120639 h 208380"/>
                <a:gd name="connsiteX6" fmla="*/ 109688 w 197429"/>
                <a:gd name="connsiteY6" fmla="*/ 208380 h 208380"/>
                <a:gd name="connsiteX7" fmla="*/ 21947 w 197429"/>
                <a:gd name="connsiteY7" fmla="*/ 21924 h 208380"/>
                <a:gd name="connsiteX8" fmla="*/ 21947 w 197429"/>
                <a:gd name="connsiteY8" fmla="*/ 120639 h 208380"/>
                <a:gd name="connsiteX9" fmla="*/ 87764 w 197429"/>
                <a:gd name="connsiteY9" fmla="*/ 186456 h 208380"/>
                <a:gd name="connsiteX10" fmla="*/ 109711 w 197429"/>
                <a:gd name="connsiteY10" fmla="*/ 186456 h 208380"/>
                <a:gd name="connsiteX11" fmla="*/ 175529 w 197429"/>
                <a:gd name="connsiteY11" fmla="*/ 120639 h 208380"/>
                <a:gd name="connsiteX12" fmla="*/ 175529 w 197429"/>
                <a:gd name="connsiteY12" fmla="*/ 21924 h 208380"/>
                <a:gd name="connsiteX13" fmla="*/ 21947 w 197429"/>
                <a:gd name="connsiteY13" fmla="*/ 21924 h 20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429" h="208380">
                  <a:moveTo>
                    <a:pt x="109688" y="208380"/>
                  </a:moveTo>
                  <a:lnTo>
                    <a:pt x="87742" y="208380"/>
                  </a:lnTo>
                  <a:cubicBezTo>
                    <a:pt x="39354" y="208380"/>
                    <a:pt x="0" y="169027"/>
                    <a:pt x="0" y="120639"/>
                  </a:cubicBezTo>
                  <a:lnTo>
                    <a:pt x="0" y="0"/>
                  </a:lnTo>
                  <a:lnTo>
                    <a:pt x="197430" y="0"/>
                  </a:lnTo>
                  <a:lnTo>
                    <a:pt x="197430" y="120639"/>
                  </a:lnTo>
                  <a:cubicBezTo>
                    <a:pt x="197452" y="169027"/>
                    <a:pt x="158076" y="208380"/>
                    <a:pt x="109688" y="208380"/>
                  </a:cubicBezTo>
                  <a:close/>
                  <a:moveTo>
                    <a:pt x="21947" y="21924"/>
                  </a:moveTo>
                  <a:lnTo>
                    <a:pt x="21947" y="120639"/>
                  </a:lnTo>
                  <a:cubicBezTo>
                    <a:pt x="21947" y="156935"/>
                    <a:pt x="51468" y="186456"/>
                    <a:pt x="87764" y="186456"/>
                  </a:cubicBezTo>
                  <a:lnTo>
                    <a:pt x="109711" y="186456"/>
                  </a:lnTo>
                  <a:cubicBezTo>
                    <a:pt x="146008" y="186456"/>
                    <a:pt x="175529" y="156935"/>
                    <a:pt x="175529" y="120639"/>
                  </a:cubicBezTo>
                  <a:lnTo>
                    <a:pt x="175529" y="21924"/>
                  </a:lnTo>
                  <a:lnTo>
                    <a:pt x="21947" y="2192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orma Livre: Forma 187">
              <a:extLst>
                <a:ext uri="{FF2B5EF4-FFF2-40B4-BE49-F238E27FC236}">
                  <a16:creationId xmlns:a16="http://schemas.microsoft.com/office/drawing/2014/main" id="{EBF0A89F-7A41-45DE-B794-62A854B26D6A}"/>
                </a:ext>
              </a:extLst>
            </p:cNvPr>
            <p:cNvSpPr/>
            <p:nvPr/>
          </p:nvSpPr>
          <p:spPr>
            <a:xfrm>
              <a:off x="2876878" y="3295789"/>
              <a:ext cx="54844" cy="120684"/>
            </a:xfrm>
            <a:custGeom>
              <a:avLst/>
              <a:gdLst>
                <a:gd name="connsiteX0" fmla="*/ 10973 w 54844"/>
                <a:gd name="connsiteY0" fmla="*/ 120684 h 120684"/>
                <a:gd name="connsiteX1" fmla="*/ 0 w 54844"/>
                <a:gd name="connsiteY1" fmla="*/ 120684 h 120684"/>
                <a:gd name="connsiteX2" fmla="*/ 0 w 54844"/>
                <a:gd name="connsiteY2" fmla="*/ 98738 h 120684"/>
                <a:gd name="connsiteX3" fmla="*/ 10973 w 54844"/>
                <a:gd name="connsiteY3" fmla="*/ 98738 h 120684"/>
                <a:gd name="connsiteX4" fmla="*/ 32920 w 54844"/>
                <a:gd name="connsiteY4" fmla="*/ 76791 h 120684"/>
                <a:gd name="connsiteX5" fmla="*/ 32920 w 54844"/>
                <a:gd name="connsiteY5" fmla="*/ 43894 h 120684"/>
                <a:gd name="connsiteX6" fmla="*/ 10973 w 54844"/>
                <a:gd name="connsiteY6" fmla="*/ 21947 h 120684"/>
                <a:gd name="connsiteX7" fmla="*/ 0 w 54844"/>
                <a:gd name="connsiteY7" fmla="*/ 21947 h 120684"/>
                <a:gd name="connsiteX8" fmla="*/ 0 w 54844"/>
                <a:gd name="connsiteY8" fmla="*/ 0 h 120684"/>
                <a:gd name="connsiteX9" fmla="*/ 10973 w 54844"/>
                <a:gd name="connsiteY9" fmla="*/ 0 h 120684"/>
                <a:gd name="connsiteX10" fmla="*/ 54844 w 54844"/>
                <a:gd name="connsiteY10" fmla="*/ 43871 h 120684"/>
                <a:gd name="connsiteX11" fmla="*/ 54844 w 54844"/>
                <a:gd name="connsiteY11" fmla="*/ 76814 h 120684"/>
                <a:gd name="connsiteX12" fmla="*/ 10973 w 54844"/>
                <a:gd name="connsiteY12" fmla="*/ 120684 h 12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44" h="120684">
                  <a:moveTo>
                    <a:pt x="10973" y="120684"/>
                  </a:moveTo>
                  <a:lnTo>
                    <a:pt x="0" y="120684"/>
                  </a:lnTo>
                  <a:lnTo>
                    <a:pt x="0" y="98738"/>
                  </a:lnTo>
                  <a:lnTo>
                    <a:pt x="10973" y="98738"/>
                  </a:lnTo>
                  <a:cubicBezTo>
                    <a:pt x="23065" y="98738"/>
                    <a:pt x="32920" y="88905"/>
                    <a:pt x="32920" y="76791"/>
                  </a:cubicBezTo>
                  <a:lnTo>
                    <a:pt x="32920" y="43894"/>
                  </a:lnTo>
                  <a:cubicBezTo>
                    <a:pt x="32920" y="31802"/>
                    <a:pt x="23087" y="21947"/>
                    <a:pt x="10973" y="21947"/>
                  </a:cubicBezTo>
                  <a:lnTo>
                    <a:pt x="0" y="21947"/>
                  </a:lnTo>
                  <a:lnTo>
                    <a:pt x="0" y="0"/>
                  </a:lnTo>
                  <a:lnTo>
                    <a:pt x="10973" y="0"/>
                  </a:lnTo>
                  <a:cubicBezTo>
                    <a:pt x="35179" y="0"/>
                    <a:pt x="54844" y="19665"/>
                    <a:pt x="54844" y="43871"/>
                  </a:cubicBezTo>
                  <a:lnTo>
                    <a:pt x="54844" y="76814"/>
                  </a:lnTo>
                  <a:cubicBezTo>
                    <a:pt x="54844" y="101019"/>
                    <a:pt x="35156" y="120684"/>
                    <a:pt x="10973" y="120684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orma Livre: Forma 188">
              <a:extLst>
                <a:ext uri="{FF2B5EF4-FFF2-40B4-BE49-F238E27FC236}">
                  <a16:creationId xmlns:a16="http://schemas.microsoft.com/office/drawing/2014/main" id="{5ADEFEA5-8480-4D25-8CAC-B1CCE3AB25E2}"/>
                </a:ext>
              </a:extLst>
            </p:cNvPr>
            <p:cNvSpPr/>
            <p:nvPr/>
          </p:nvSpPr>
          <p:spPr>
            <a:xfrm>
              <a:off x="2690422" y="2966793"/>
              <a:ext cx="197429" cy="274197"/>
            </a:xfrm>
            <a:custGeom>
              <a:avLst/>
              <a:gdLst>
                <a:gd name="connsiteX0" fmla="*/ 197430 w 197429"/>
                <a:gd name="connsiteY0" fmla="*/ 274198 h 274197"/>
                <a:gd name="connsiteX1" fmla="*/ 0 w 197429"/>
                <a:gd name="connsiteY1" fmla="*/ 274198 h 274197"/>
                <a:gd name="connsiteX2" fmla="*/ 0 w 197429"/>
                <a:gd name="connsiteY2" fmla="*/ 0 h 274197"/>
                <a:gd name="connsiteX3" fmla="*/ 197430 w 197429"/>
                <a:gd name="connsiteY3" fmla="*/ 0 h 274197"/>
                <a:gd name="connsiteX4" fmla="*/ 197430 w 197429"/>
                <a:gd name="connsiteY4" fmla="*/ 274198 h 274197"/>
                <a:gd name="connsiteX5" fmla="*/ 21924 w 197429"/>
                <a:gd name="connsiteY5" fmla="*/ 252251 h 274197"/>
                <a:gd name="connsiteX6" fmla="*/ 175483 w 197429"/>
                <a:gd name="connsiteY6" fmla="*/ 252251 h 274197"/>
                <a:gd name="connsiteX7" fmla="*/ 175483 w 197429"/>
                <a:gd name="connsiteY7" fmla="*/ 21924 h 274197"/>
                <a:gd name="connsiteX8" fmla="*/ 21924 w 197429"/>
                <a:gd name="connsiteY8" fmla="*/ 21924 h 274197"/>
                <a:gd name="connsiteX9" fmla="*/ 21924 w 197429"/>
                <a:gd name="connsiteY9" fmla="*/ 252251 h 27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429" h="274197">
                  <a:moveTo>
                    <a:pt x="197430" y="274198"/>
                  </a:moveTo>
                  <a:lnTo>
                    <a:pt x="0" y="274198"/>
                  </a:lnTo>
                  <a:lnTo>
                    <a:pt x="0" y="0"/>
                  </a:lnTo>
                  <a:lnTo>
                    <a:pt x="197430" y="0"/>
                  </a:lnTo>
                  <a:lnTo>
                    <a:pt x="197430" y="274198"/>
                  </a:lnTo>
                  <a:close/>
                  <a:moveTo>
                    <a:pt x="21924" y="252251"/>
                  </a:moveTo>
                  <a:lnTo>
                    <a:pt x="175483" y="252251"/>
                  </a:lnTo>
                  <a:lnTo>
                    <a:pt x="175483" y="21924"/>
                  </a:lnTo>
                  <a:lnTo>
                    <a:pt x="21924" y="21924"/>
                  </a:lnTo>
                  <a:lnTo>
                    <a:pt x="21924" y="252251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orma Livre: Forma 189">
              <a:extLst>
                <a:ext uri="{FF2B5EF4-FFF2-40B4-BE49-F238E27FC236}">
                  <a16:creationId xmlns:a16="http://schemas.microsoft.com/office/drawing/2014/main" id="{4F31BC09-A516-430B-9055-FC4299C391B9}"/>
                </a:ext>
              </a:extLst>
            </p:cNvPr>
            <p:cNvSpPr/>
            <p:nvPr/>
          </p:nvSpPr>
          <p:spPr>
            <a:xfrm>
              <a:off x="2723319" y="2933873"/>
              <a:ext cx="21946" cy="43870"/>
            </a:xfrm>
            <a:custGeom>
              <a:avLst/>
              <a:gdLst>
                <a:gd name="connsiteX0" fmla="*/ 0 w 21946"/>
                <a:gd name="connsiteY0" fmla="*/ 0 h 43870"/>
                <a:gd name="connsiteX1" fmla="*/ 21947 w 21946"/>
                <a:gd name="connsiteY1" fmla="*/ 0 h 43870"/>
                <a:gd name="connsiteX2" fmla="*/ 21947 w 21946"/>
                <a:gd name="connsiteY2" fmla="*/ 43871 h 43870"/>
                <a:gd name="connsiteX3" fmla="*/ 0 w 21946"/>
                <a:gd name="connsiteY3" fmla="*/ 43871 h 4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43870">
                  <a:moveTo>
                    <a:pt x="0" y="0"/>
                  </a:moveTo>
                  <a:lnTo>
                    <a:pt x="21947" y="0"/>
                  </a:lnTo>
                  <a:lnTo>
                    <a:pt x="21947" y="43871"/>
                  </a:lnTo>
                  <a:lnTo>
                    <a:pt x="0" y="43871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orma Livre: Forma 190">
              <a:extLst>
                <a:ext uri="{FF2B5EF4-FFF2-40B4-BE49-F238E27FC236}">
                  <a16:creationId xmlns:a16="http://schemas.microsoft.com/office/drawing/2014/main" id="{61A4B2D6-E1DA-4ADD-AB2B-8C49621E7DC9}"/>
                </a:ext>
              </a:extLst>
            </p:cNvPr>
            <p:cNvSpPr/>
            <p:nvPr/>
          </p:nvSpPr>
          <p:spPr>
            <a:xfrm>
              <a:off x="2833007" y="2933873"/>
              <a:ext cx="21946" cy="43870"/>
            </a:xfrm>
            <a:custGeom>
              <a:avLst/>
              <a:gdLst>
                <a:gd name="connsiteX0" fmla="*/ 0 w 21946"/>
                <a:gd name="connsiteY0" fmla="*/ 0 h 43870"/>
                <a:gd name="connsiteX1" fmla="*/ 21947 w 21946"/>
                <a:gd name="connsiteY1" fmla="*/ 0 h 43870"/>
                <a:gd name="connsiteX2" fmla="*/ 21947 w 21946"/>
                <a:gd name="connsiteY2" fmla="*/ 43871 h 43870"/>
                <a:gd name="connsiteX3" fmla="*/ 0 w 21946"/>
                <a:gd name="connsiteY3" fmla="*/ 43871 h 4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43870">
                  <a:moveTo>
                    <a:pt x="0" y="0"/>
                  </a:moveTo>
                  <a:lnTo>
                    <a:pt x="21947" y="0"/>
                  </a:lnTo>
                  <a:lnTo>
                    <a:pt x="21947" y="43871"/>
                  </a:lnTo>
                  <a:lnTo>
                    <a:pt x="0" y="43871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orma Livre: Forma 191">
              <a:extLst>
                <a:ext uri="{FF2B5EF4-FFF2-40B4-BE49-F238E27FC236}">
                  <a16:creationId xmlns:a16="http://schemas.microsoft.com/office/drawing/2014/main" id="{A8179D20-32D7-4808-98CC-24A1644A2E46}"/>
                </a:ext>
              </a:extLst>
            </p:cNvPr>
            <p:cNvSpPr/>
            <p:nvPr/>
          </p:nvSpPr>
          <p:spPr>
            <a:xfrm>
              <a:off x="2734292" y="3054534"/>
              <a:ext cx="109688" cy="21946"/>
            </a:xfrm>
            <a:custGeom>
              <a:avLst/>
              <a:gdLst>
                <a:gd name="connsiteX0" fmla="*/ 0 w 109688"/>
                <a:gd name="connsiteY0" fmla="*/ 0 h 21946"/>
                <a:gd name="connsiteX1" fmla="*/ 109688 w 109688"/>
                <a:gd name="connsiteY1" fmla="*/ 0 h 21946"/>
                <a:gd name="connsiteX2" fmla="*/ 109688 w 109688"/>
                <a:gd name="connsiteY2" fmla="*/ 21947 h 21946"/>
                <a:gd name="connsiteX3" fmla="*/ 0 w 109688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688" h="21946">
                  <a:moveTo>
                    <a:pt x="0" y="0"/>
                  </a:moveTo>
                  <a:lnTo>
                    <a:pt x="109688" y="0"/>
                  </a:lnTo>
                  <a:lnTo>
                    <a:pt x="109688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orma Livre: Forma 192">
              <a:extLst>
                <a:ext uri="{FF2B5EF4-FFF2-40B4-BE49-F238E27FC236}">
                  <a16:creationId xmlns:a16="http://schemas.microsoft.com/office/drawing/2014/main" id="{FAC417EA-8258-489A-8232-AA9373E940C5}"/>
                </a:ext>
              </a:extLst>
            </p:cNvPr>
            <p:cNvSpPr/>
            <p:nvPr/>
          </p:nvSpPr>
          <p:spPr>
            <a:xfrm>
              <a:off x="2756216" y="3010664"/>
              <a:ext cx="65817" cy="21946"/>
            </a:xfrm>
            <a:custGeom>
              <a:avLst/>
              <a:gdLst>
                <a:gd name="connsiteX0" fmla="*/ 0 w 65817"/>
                <a:gd name="connsiteY0" fmla="*/ 0 h 21946"/>
                <a:gd name="connsiteX1" fmla="*/ 65817 w 65817"/>
                <a:gd name="connsiteY1" fmla="*/ 0 h 21946"/>
                <a:gd name="connsiteX2" fmla="*/ 65817 w 65817"/>
                <a:gd name="connsiteY2" fmla="*/ 21947 h 21946"/>
                <a:gd name="connsiteX3" fmla="*/ 0 w 65817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17" h="21946">
                  <a:moveTo>
                    <a:pt x="0" y="0"/>
                  </a:moveTo>
                  <a:lnTo>
                    <a:pt x="65817" y="0"/>
                  </a:lnTo>
                  <a:lnTo>
                    <a:pt x="65817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orma Livre: Forma 193">
              <a:extLst>
                <a:ext uri="{FF2B5EF4-FFF2-40B4-BE49-F238E27FC236}">
                  <a16:creationId xmlns:a16="http://schemas.microsoft.com/office/drawing/2014/main" id="{4AAE8740-30E7-47C2-B1E9-E9E1F0CEBE0D}"/>
                </a:ext>
              </a:extLst>
            </p:cNvPr>
            <p:cNvSpPr/>
            <p:nvPr/>
          </p:nvSpPr>
          <p:spPr>
            <a:xfrm>
              <a:off x="2734270" y="3306763"/>
              <a:ext cx="109688" cy="98737"/>
            </a:xfrm>
            <a:custGeom>
              <a:avLst/>
              <a:gdLst>
                <a:gd name="connsiteX0" fmla="*/ 87764 w 109688"/>
                <a:gd name="connsiteY0" fmla="*/ 98738 h 98737"/>
                <a:gd name="connsiteX1" fmla="*/ 21947 w 109688"/>
                <a:gd name="connsiteY1" fmla="*/ 98738 h 98737"/>
                <a:gd name="connsiteX2" fmla="*/ 0 w 109688"/>
                <a:gd name="connsiteY2" fmla="*/ 76791 h 98737"/>
                <a:gd name="connsiteX3" fmla="*/ 3171 w 109688"/>
                <a:gd name="connsiteY3" fmla="*/ 65795 h 98737"/>
                <a:gd name="connsiteX4" fmla="*/ 36251 w 109688"/>
                <a:gd name="connsiteY4" fmla="*/ 10654 h 98737"/>
                <a:gd name="connsiteX5" fmla="*/ 54844 w 109688"/>
                <a:gd name="connsiteY5" fmla="*/ 0 h 98737"/>
                <a:gd name="connsiteX6" fmla="*/ 73346 w 109688"/>
                <a:gd name="connsiteY6" fmla="*/ 10517 h 98737"/>
                <a:gd name="connsiteX7" fmla="*/ 106517 w 109688"/>
                <a:gd name="connsiteY7" fmla="*/ 65795 h 98737"/>
                <a:gd name="connsiteX8" fmla="*/ 109688 w 109688"/>
                <a:gd name="connsiteY8" fmla="*/ 76791 h 98737"/>
                <a:gd name="connsiteX9" fmla="*/ 87764 w 109688"/>
                <a:gd name="connsiteY9" fmla="*/ 98738 h 98737"/>
                <a:gd name="connsiteX10" fmla="*/ 54639 w 109688"/>
                <a:gd name="connsiteY10" fmla="*/ 21992 h 98737"/>
                <a:gd name="connsiteX11" fmla="*/ 22038 w 109688"/>
                <a:gd name="connsiteY11" fmla="*/ 77019 h 98737"/>
                <a:gd name="connsiteX12" fmla="*/ 87536 w 109688"/>
                <a:gd name="connsiteY12" fmla="*/ 76836 h 98737"/>
                <a:gd name="connsiteX13" fmla="*/ 54639 w 109688"/>
                <a:gd name="connsiteY13" fmla="*/ 21992 h 9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88" h="98737">
                  <a:moveTo>
                    <a:pt x="87764" y="98738"/>
                  </a:moveTo>
                  <a:lnTo>
                    <a:pt x="21947" y="98738"/>
                  </a:lnTo>
                  <a:cubicBezTo>
                    <a:pt x="9856" y="98738"/>
                    <a:pt x="0" y="88905"/>
                    <a:pt x="0" y="76791"/>
                  </a:cubicBezTo>
                  <a:cubicBezTo>
                    <a:pt x="0" y="73095"/>
                    <a:pt x="1049" y="69376"/>
                    <a:pt x="3171" y="65795"/>
                  </a:cubicBezTo>
                  <a:lnTo>
                    <a:pt x="36251" y="10654"/>
                  </a:lnTo>
                  <a:cubicBezTo>
                    <a:pt x="40426" y="3924"/>
                    <a:pt x="47338" y="0"/>
                    <a:pt x="54844" y="0"/>
                  </a:cubicBezTo>
                  <a:cubicBezTo>
                    <a:pt x="62350" y="0"/>
                    <a:pt x="69262" y="3924"/>
                    <a:pt x="73346" y="10517"/>
                  </a:cubicBezTo>
                  <a:lnTo>
                    <a:pt x="106517" y="65795"/>
                  </a:lnTo>
                  <a:cubicBezTo>
                    <a:pt x="108616" y="69376"/>
                    <a:pt x="109688" y="73072"/>
                    <a:pt x="109688" y="76791"/>
                  </a:cubicBezTo>
                  <a:cubicBezTo>
                    <a:pt x="109688" y="88905"/>
                    <a:pt x="99856" y="98738"/>
                    <a:pt x="87764" y="98738"/>
                  </a:cubicBezTo>
                  <a:close/>
                  <a:moveTo>
                    <a:pt x="54639" y="21992"/>
                  </a:moveTo>
                  <a:lnTo>
                    <a:pt x="22038" y="77019"/>
                  </a:lnTo>
                  <a:lnTo>
                    <a:pt x="87536" y="76836"/>
                  </a:lnTo>
                  <a:lnTo>
                    <a:pt x="54639" y="21992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orma Livre: Forma 194">
              <a:extLst>
                <a:ext uri="{FF2B5EF4-FFF2-40B4-BE49-F238E27FC236}">
                  <a16:creationId xmlns:a16="http://schemas.microsoft.com/office/drawing/2014/main" id="{234C8A10-5EE6-421E-A1FC-327DA63BA7D0}"/>
                </a:ext>
              </a:extLst>
            </p:cNvPr>
            <p:cNvSpPr/>
            <p:nvPr/>
          </p:nvSpPr>
          <p:spPr>
            <a:xfrm>
              <a:off x="2734270" y="3098382"/>
              <a:ext cx="109688" cy="98737"/>
            </a:xfrm>
            <a:custGeom>
              <a:avLst/>
              <a:gdLst>
                <a:gd name="connsiteX0" fmla="*/ 87764 w 109688"/>
                <a:gd name="connsiteY0" fmla="*/ 98738 h 98737"/>
                <a:gd name="connsiteX1" fmla="*/ 21947 w 109688"/>
                <a:gd name="connsiteY1" fmla="*/ 98738 h 98737"/>
                <a:gd name="connsiteX2" fmla="*/ 0 w 109688"/>
                <a:gd name="connsiteY2" fmla="*/ 76791 h 98737"/>
                <a:gd name="connsiteX3" fmla="*/ 3171 w 109688"/>
                <a:gd name="connsiteY3" fmla="*/ 65795 h 98737"/>
                <a:gd name="connsiteX4" fmla="*/ 36251 w 109688"/>
                <a:gd name="connsiteY4" fmla="*/ 10654 h 98737"/>
                <a:gd name="connsiteX5" fmla="*/ 54844 w 109688"/>
                <a:gd name="connsiteY5" fmla="*/ 0 h 98737"/>
                <a:gd name="connsiteX6" fmla="*/ 73346 w 109688"/>
                <a:gd name="connsiteY6" fmla="*/ 10517 h 98737"/>
                <a:gd name="connsiteX7" fmla="*/ 106517 w 109688"/>
                <a:gd name="connsiteY7" fmla="*/ 65795 h 98737"/>
                <a:gd name="connsiteX8" fmla="*/ 109688 w 109688"/>
                <a:gd name="connsiteY8" fmla="*/ 76791 h 98737"/>
                <a:gd name="connsiteX9" fmla="*/ 87764 w 109688"/>
                <a:gd name="connsiteY9" fmla="*/ 98738 h 98737"/>
                <a:gd name="connsiteX10" fmla="*/ 54639 w 109688"/>
                <a:gd name="connsiteY10" fmla="*/ 21970 h 98737"/>
                <a:gd name="connsiteX11" fmla="*/ 22038 w 109688"/>
                <a:gd name="connsiteY11" fmla="*/ 76996 h 98737"/>
                <a:gd name="connsiteX12" fmla="*/ 87536 w 109688"/>
                <a:gd name="connsiteY12" fmla="*/ 76814 h 98737"/>
                <a:gd name="connsiteX13" fmla="*/ 54639 w 109688"/>
                <a:gd name="connsiteY13" fmla="*/ 21970 h 9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88" h="98737">
                  <a:moveTo>
                    <a:pt x="87764" y="98738"/>
                  </a:moveTo>
                  <a:lnTo>
                    <a:pt x="21947" y="98738"/>
                  </a:lnTo>
                  <a:cubicBezTo>
                    <a:pt x="9856" y="98738"/>
                    <a:pt x="0" y="88905"/>
                    <a:pt x="0" y="76791"/>
                  </a:cubicBezTo>
                  <a:cubicBezTo>
                    <a:pt x="0" y="73095"/>
                    <a:pt x="1049" y="69377"/>
                    <a:pt x="3171" y="65795"/>
                  </a:cubicBezTo>
                  <a:lnTo>
                    <a:pt x="36251" y="10654"/>
                  </a:lnTo>
                  <a:cubicBezTo>
                    <a:pt x="40426" y="3924"/>
                    <a:pt x="47338" y="0"/>
                    <a:pt x="54844" y="0"/>
                  </a:cubicBezTo>
                  <a:cubicBezTo>
                    <a:pt x="62350" y="0"/>
                    <a:pt x="69262" y="3924"/>
                    <a:pt x="73346" y="10517"/>
                  </a:cubicBezTo>
                  <a:lnTo>
                    <a:pt x="106517" y="65795"/>
                  </a:lnTo>
                  <a:cubicBezTo>
                    <a:pt x="108616" y="69377"/>
                    <a:pt x="109688" y="73072"/>
                    <a:pt x="109688" y="76791"/>
                  </a:cubicBezTo>
                  <a:cubicBezTo>
                    <a:pt x="109688" y="88882"/>
                    <a:pt x="99856" y="98738"/>
                    <a:pt x="87764" y="98738"/>
                  </a:cubicBezTo>
                  <a:close/>
                  <a:moveTo>
                    <a:pt x="54639" y="21970"/>
                  </a:moveTo>
                  <a:lnTo>
                    <a:pt x="22038" y="76996"/>
                  </a:lnTo>
                  <a:lnTo>
                    <a:pt x="87536" y="76814"/>
                  </a:lnTo>
                  <a:lnTo>
                    <a:pt x="54639" y="21970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orma Livre: Forma 195">
              <a:extLst>
                <a:ext uri="{FF2B5EF4-FFF2-40B4-BE49-F238E27FC236}">
                  <a16:creationId xmlns:a16="http://schemas.microsoft.com/office/drawing/2014/main" id="{39CE24A8-AA64-4BB7-ACDA-BCD6F5D8AD4D}"/>
                </a:ext>
              </a:extLst>
            </p:cNvPr>
            <p:cNvSpPr/>
            <p:nvPr/>
          </p:nvSpPr>
          <p:spPr>
            <a:xfrm>
              <a:off x="2492969" y="3317736"/>
              <a:ext cx="109688" cy="98737"/>
            </a:xfrm>
            <a:custGeom>
              <a:avLst/>
              <a:gdLst>
                <a:gd name="connsiteX0" fmla="*/ 87764 w 109688"/>
                <a:gd name="connsiteY0" fmla="*/ 98738 h 98737"/>
                <a:gd name="connsiteX1" fmla="*/ 21947 w 109688"/>
                <a:gd name="connsiteY1" fmla="*/ 98738 h 98737"/>
                <a:gd name="connsiteX2" fmla="*/ 0 w 109688"/>
                <a:gd name="connsiteY2" fmla="*/ 76791 h 98737"/>
                <a:gd name="connsiteX3" fmla="*/ 3171 w 109688"/>
                <a:gd name="connsiteY3" fmla="*/ 65795 h 98737"/>
                <a:gd name="connsiteX4" fmla="*/ 36251 w 109688"/>
                <a:gd name="connsiteY4" fmla="*/ 10654 h 98737"/>
                <a:gd name="connsiteX5" fmla="*/ 54844 w 109688"/>
                <a:gd name="connsiteY5" fmla="*/ 0 h 98737"/>
                <a:gd name="connsiteX6" fmla="*/ 73346 w 109688"/>
                <a:gd name="connsiteY6" fmla="*/ 10517 h 98737"/>
                <a:gd name="connsiteX7" fmla="*/ 106517 w 109688"/>
                <a:gd name="connsiteY7" fmla="*/ 65795 h 98737"/>
                <a:gd name="connsiteX8" fmla="*/ 109688 w 109688"/>
                <a:gd name="connsiteY8" fmla="*/ 76791 h 98737"/>
                <a:gd name="connsiteX9" fmla="*/ 87764 w 109688"/>
                <a:gd name="connsiteY9" fmla="*/ 98738 h 98737"/>
                <a:gd name="connsiteX10" fmla="*/ 54639 w 109688"/>
                <a:gd name="connsiteY10" fmla="*/ 21970 h 98737"/>
                <a:gd name="connsiteX11" fmla="*/ 22061 w 109688"/>
                <a:gd name="connsiteY11" fmla="*/ 76996 h 98737"/>
                <a:gd name="connsiteX12" fmla="*/ 87559 w 109688"/>
                <a:gd name="connsiteY12" fmla="*/ 76814 h 98737"/>
                <a:gd name="connsiteX13" fmla="*/ 54639 w 109688"/>
                <a:gd name="connsiteY13" fmla="*/ 21970 h 9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88" h="98737">
                  <a:moveTo>
                    <a:pt x="87764" y="98738"/>
                  </a:moveTo>
                  <a:lnTo>
                    <a:pt x="21947" y="98738"/>
                  </a:lnTo>
                  <a:cubicBezTo>
                    <a:pt x="9855" y="98738"/>
                    <a:pt x="0" y="88905"/>
                    <a:pt x="0" y="76791"/>
                  </a:cubicBezTo>
                  <a:cubicBezTo>
                    <a:pt x="0" y="73095"/>
                    <a:pt x="1049" y="69376"/>
                    <a:pt x="3171" y="65795"/>
                  </a:cubicBezTo>
                  <a:lnTo>
                    <a:pt x="36251" y="10654"/>
                  </a:lnTo>
                  <a:cubicBezTo>
                    <a:pt x="40426" y="3924"/>
                    <a:pt x="47338" y="0"/>
                    <a:pt x="54844" y="0"/>
                  </a:cubicBezTo>
                  <a:cubicBezTo>
                    <a:pt x="62350" y="0"/>
                    <a:pt x="69262" y="3924"/>
                    <a:pt x="73346" y="10517"/>
                  </a:cubicBezTo>
                  <a:lnTo>
                    <a:pt x="106517" y="65795"/>
                  </a:lnTo>
                  <a:cubicBezTo>
                    <a:pt x="108616" y="69376"/>
                    <a:pt x="109688" y="73072"/>
                    <a:pt x="109688" y="76791"/>
                  </a:cubicBezTo>
                  <a:cubicBezTo>
                    <a:pt x="109711" y="88905"/>
                    <a:pt x="99855" y="98738"/>
                    <a:pt x="87764" y="98738"/>
                  </a:cubicBezTo>
                  <a:close/>
                  <a:moveTo>
                    <a:pt x="54639" y="21970"/>
                  </a:moveTo>
                  <a:lnTo>
                    <a:pt x="22061" y="76996"/>
                  </a:lnTo>
                  <a:lnTo>
                    <a:pt x="87559" y="76814"/>
                  </a:lnTo>
                  <a:lnTo>
                    <a:pt x="54639" y="21970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6543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m 55">
            <a:extLst>
              <a:ext uri="{FF2B5EF4-FFF2-40B4-BE49-F238E27FC236}">
                <a16:creationId xmlns:a16="http://schemas.microsoft.com/office/drawing/2014/main" id="{504D1970-AA36-7CBF-8C15-FCBC04ADA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4" b="39445"/>
          <a:stretch/>
        </p:blipFill>
        <p:spPr>
          <a:xfrm>
            <a:off x="5010150" y="0"/>
            <a:ext cx="7181850" cy="41529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1335CBB-0C37-7D2F-2785-CCAD1FBDBC90}"/>
              </a:ext>
            </a:extLst>
          </p:cNvPr>
          <p:cNvSpPr txBox="1"/>
          <p:nvPr/>
        </p:nvSpPr>
        <p:spPr>
          <a:xfrm>
            <a:off x="565102" y="450250"/>
            <a:ext cx="3414556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Novidades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30FA337B-8A01-41DF-99B4-F0AE69CA10ED}"/>
              </a:ext>
            </a:extLst>
          </p:cNvPr>
          <p:cNvSpPr txBox="1"/>
          <p:nvPr/>
        </p:nvSpPr>
        <p:spPr>
          <a:xfrm>
            <a:off x="846154" y="2280805"/>
            <a:ext cx="2852452" cy="20347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342900" marR="0" lvl="0" indent="-3429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Identidade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Visual</a:t>
            </a:r>
          </a:p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rgbClr val="660099"/>
              </a:solidFill>
              <a:latin typeface="Officina Serif ITC TT" panose="00000400000000000000" pitchFamily="2" charset="0"/>
              <a:cs typeface="Segoe UI Light" panose="020B0502040204020203" pitchFamily="34" charset="0"/>
            </a:endParaRPr>
          </a:p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Novo layout do Portal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acordo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com o novo Guide do Programa de Voluntariado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51" name="Imagem 150">
            <a:extLst>
              <a:ext uri="{FF2B5EF4-FFF2-40B4-BE49-F238E27FC236}">
                <a16:creationId xmlns:a16="http://schemas.microsoft.com/office/drawing/2014/main" id="{8CD8393A-F36C-4909-AFC5-FA6CB863A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08" t="-1" r="29486" b="-25"/>
          <a:stretch/>
        </p:blipFill>
        <p:spPr>
          <a:xfrm>
            <a:off x="6096000" y="639109"/>
            <a:ext cx="3959540" cy="5579779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370863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m 55">
            <a:extLst>
              <a:ext uri="{FF2B5EF4-FFF2-40B4-BE49-F238E27FC236}">
                <a16:creationId xmlns:a16="http://schemas.microsoft.com/office/drawing/2014/main" id="{504D1970-AA36-7CBF-8C15-FCBC04ADA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4" b="39445"/>
          <a:stretch/>
        </p:blipFill>
        <p:spPr>
          <a:xfrm>
            <a:off x="5010150" y="0"/>
            <a:ext cx="7181850" cy="41529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1335CBB-0C37-7D2F-2785-CCAD1FBDBC90}"/>
              </a:ext>
            </a:extLst>
          </p:cNvPr>
          <p:cNvSpPr txBox="1"/>
          <p:nvPr/>
        </p:nvSpPr>
        <p:spPr>
          <a:xfrm>
            <a:off x="565102" y="450250"/>
            <a:ext cx="3414556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Novidades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B6B7E3-4FED-4995-A4A3-D8F479783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08" t="26098" r="32247" b="12350"/>
          <a:stretch/>
        </p:blipFill>
        <p:spPr>
          <a:xfrm>
            <a:off x="5435183" y="861643"/>
            <a:ext cx="5252804" cy="5216577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30FA337B-8A01-41DF-99B4-F0AE69CA10ED}"/>
              </a:ext>
            </a:extLst>
          </p:cNvPr>
          <p:cNvSpPr txBox="1"/>
          <p:nvPr/>
        </p:nvSpPr>
        <p:spPr>
          <a:xfrm>
            <a:off x="846154" y="2280805"/>
            <a:ext cx="2852452" cy="229638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342900" marR="0" lvl="0" indent="-3429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Biblioteca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arquivos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rgbClr val="660099"/>
              </a:solidFill>
              <a:latin typeface="Officina Serif ITC TT" panose="00000400000000000000" pitchFamily="2" charset="0"/>
              <a:cs typeface="Segoe UI Light" panose="020B0502040204020203" pitchFamily="34" charset="0"/>
            </a:endParaRPr>
          </a:p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Organizamos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todos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arquivos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necessários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para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apoá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-los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2022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uma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única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página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do Portal dos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Voluntários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802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m 55">
            <a:extLst>
              <a:ext uri="{FF2B5EF4-FFF2-40B4-BE49-F238E27FC236}">
                <a16:creationId xmlns:a16="http://schemas.microsoft.com/office/drawing/2014/main" id="{504D1970-AA36-7CBF-8C15-FCBC04ADA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4" b="39445"/>
          <a:stretch/>
        </p:blipFill>
        <p:spPr>
          <a:xfrm>
            <a:off x="5010150" y="0"/>
            <a:ext cx="7181850" cy="41529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1335CBB-0C37-7D2F-2785-CCAD1FBDBC90}"/>
              </a:ext>
            </a:extLst>
          </p:cNvPr>
          <p:cNvSpPr txBox="1"/>
          <p:nvPr/>
        </p:nvSpPr>
        <p:spPr>
          <a:xfrm>
            <a:off x="565102" y="450250"/>
            <a:ext cx="3414556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Novidades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30FA337B-8A01-41DF-99B4-F0AE69CA10ED}"/>
              </a:ext>
            </a:extLst>
          </p:cNvPr>
          <p:cNvSpPr txBox="1"/>
          <p:nvPr/>
        </p:nvSpPr>
        <p:spPr>
          <a:xfrm>
            <a:off x="846154" y="2280805"/>
            <a:ext cx="2852452" cy="21917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342900" marR="0" lvl="0" indent="-3429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Notícias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rgbClr val="660099"/>
              </a:solidFill>
              <a:latin typeface="Officina Serif ITC TT" panose="00000400000000000000" pitchFamily="2" charset="0"/>
              <a:cs typeface="Segoe UI Light" panose="020B0502040204020203" pitchFamily="34" charset="0"/>
            </a:endParaRPr>
          </a:p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Conheça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mais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sobre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a Fundação.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Todas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as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notícias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sobre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Voluntariado do site da Fundação Telefônica Vivo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estão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refletidas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Portal.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91D840-94E9-4232-AAED-F4BA54A0A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13" t="13534" r="24754" b="4459"/>
          <a:stretch/>
        </p:blipFill>
        <p:spPr>
          <a:xfrm>
            <a:off x="5291202" y="1123887"/>
            <a:ext cx="5429764" cy="495416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345042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>
            <a:extLst>
              <a:ext uri="{FF2B5EF4-FFF2-40B4-BE49-F238E27FC236}">
                <a16:creationId xmlns:a16="http://schemas.microsoft.com/office/drawing/2014/main" id="{6F5DECCE-571E-9025-D720-FA07A0EA9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22" t="1058" r="19661" b="72788"/>
          <a:stretch/>
        </p:blipFill>
        <p:spPr>
          <a:xfrm>
            <a:off x="8074766" y="0"/>
            <a:ext cx="4129548" cy="12573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547843" y="770198"/>
            <a:ext cx="6322312" cy="8606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 spc="-150" dirty="0">
                <a:solidFill>
                  <a:srgbClr val="FFFFFF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Como te ajudamos</a:t>
            </a:r>
            <a:endParaRPr kumimoji="0" lang="pt-BR" sz="6000" b="1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52C10E8-11C9-C213-7A6B-B811D72698BC}"/>
              </a:ext>
            </a:extLst>
          </p:cNvPr>
          <p:cNvSpPr/>
          <p:nvPr/>
        </p:nvSpPr>
        <p:spPr>
          <a:xfrm>
            <a:off x="-406400" y="2340687"/>
            <a:ext cx="12206514" cy="3125050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66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85305F1-6646-FF34-7ACA-2308F3DC9A80}"/>
              </a:ext>
            </a:extLst>
          </p:cNvPr>
          <p:cNvSpPr txBox="1"/>
          <p:nvPr/>
        </p:nvSpPr>
        <p:spPr>
          <a:xfrm>
            <a:off x="1398530" y="2932025"/>
            <a:ext cx="2449372" cy="3878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Officina Serif ITC TT" panose="00000400000000000000" pitchFamily="2" charset="0"/>
                <a:cs typeface="Segoe UI Light" panose="020B0502040204020203" pitchFamily="34" charset="0"/>
              </a:rPr>
              <a:t>TREINAMENTO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6C6A6D-4805-4B6F-DEF8-ECBD25F46AF9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12" name="Retângulo: Cantos Superiores Arredondados 11">
              <a:extLst>
                <a:ext uri="{FF2B5EF4-FFF2-40B4-BE49-F238E27FC236}">
                  <a16:creationId xmlns:a16="http://schemas.microsoft.com/office/drawing/2014/main" id="{F445266E-E511-65B1-EB30-2010A3E22DA0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D64180E0-7D79-1098-0663-EA5B05CD79F4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14" name="Gráfico 6">
                <a:extLst>
                  <a:ext uri="{FF2B5EF4-FFF2-40B4-BE49-F238E27FC236}">
                    <a16:creationId xmlns:a16="http://schemas.microsoft.com/office/drawing/2014/main" id="{C0D03B72-800A-E411-7B81-6D5345A19AA6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68E1D1AB-A8A3-CF9F-F4FE-9BD3191DD43E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CDA6E2BA-0D58-B6C0-C859-FAF7A660FD0A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8FF2EC60-C23A-B8B1-8726-7E4C7BB55D28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967963B9-A6BC-3EB8-DA0F-3739636B1CAE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B1935AEA-5AEB-5C84-DDE0-4B683B027E8C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orma Livre: Forma 42">
                  <a:extLst>
                    <a:ext uri="{FF2B5EF4-FFF2-40B4-BE49-F238E27FC236}">
                      <a16:creationId xmlns:a16="http://schemas.microsoft.com/office/drawing/2014/main" id="{986CA0EF-495F-D328-D209-3870887C0B4C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" name="Gráfico 6">
                  <a:extLst>
                    <a:ext uri="{FF2B5EF4-FFF2-40B4-BE49-F238E27FC236}">
                      <a16:creationId xmlns:a16="http://schemas.microsoft.com/office/drawing/2014/main" id="{103A1072-594E-6A6F-292D-43EC0775B43A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46" name="Forma Livre: Forma 45">
                    <a:extLst>
                      <a:ext uri="{FF2B5EF4-FFF2-40B4-BE49-F238E27FC236}">
                        <a16:creationId xmlns:a16="http://schemas.microsoft.com/office/drawing/2014/main" id="{E8B35DA1-B6D2-37FD-CF68-E5C3A8C86953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orma Livre: Forma 46">
                    <a:extLst>
                      <a:ext uri="{FF2B5EF4-FFF2-40B4-BE49-F238E27FC236}">
                        <a16:creationId xmlns:a16="http://schemas.microsoft.com/office/drawing/2014/main" id="{FDB6592F-7F68-B401-15FA-5E16C2D3F509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2DB9EC6A-B954-9635-C232-3706695966B4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áfico 6">
                <a:extLst>
                  <a:ext uri="{FF2B5EF4-FFF2-40B4-BE49-F238E27FC236}">
                    <a16:creationId xmlns:a16="http://schemas.microsoft.com/office/drawing/2014/main" id="{C3219C8F-3B24-5553-D7DC-C0FAADCA6293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D40F25CB-E3E4-AB8D-1AEA-5A88ABEA8791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E99DADAB-8970-7545-8947-A49F0165D343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9B7E1818-AD9D-6EC1-7275-2F01E8DC3C58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92EE4B88-2F66-3BC8-BACD-679BE2A73A09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C1D641B4-0D6F-6D50-46CC-9874A7E2A888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" name="Gráfico 6">
                  <a:extLst>
                    <a:ext uri="{FF2B5EF4-FFF2-40B4-BE49-F238E27FC236}">
                      <a16:creationId xmlns:a16="http://schemas.microsoft.com/office/drawing/2014/main" id="{02F7BC28-2B23-37FA-3337-2450EF9EADF6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36" name="Forma Livre: Forma 35">
                    <a:extLst>
                      <a:ext uri="{FF2B5EF4-FFF2-40B4-BE49-F238E27FC236}">
                        <a16:creationId xmlns:a16="http://schemas.microsoft.com/office/drawing/2014/main" id="{2EB74720-AA3D-EC13-C868-5D87EF413D25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orma Livre: Forma 36">
                    <a:extLst>
                      <a:ext uri="{FF2B5EF4-FFF2-40B4-BE49-F238E27FC236}">
                        <a16:creationId xmlns:a16="http://schemas.microsoft.com/office/drawing/2014/main" id="{64C07E6E-34B7-E102-CAD8-E37CE8C5287B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AF4A2A1A-2E39-E532-F6D9-77238090B40C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038581AA-4FA9-6F72-A7B2-E9BBC717EFC1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ABDAE311-FC8B-9AC9-3650-0B7E0FA9D1CC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476BFA7F-5D11-9960-DE7D-2B52AAD0C703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áfico 6">
                <a:extLst>
                  <a:ext uri="{FF2B5EF4-FFF2-40B4-BE49-F238E27FC236}">
                    <a16:creationId xmlns:a16="http://schemas.microsoft.com/office/drawing/2014/main" id="{9535FA5B-17FA-50EA-6498-1753FC5361A4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4B8B6FBF-DFBA-6E45-2ACD-B4A99A29A1CF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4213A385-429B-7FC3-2D2E-DE42998B9600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7081F5DB-E9CE-6F36-F08C-8B17D22F1862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áfico 6">
                <a:extLst>
                  <a:ext uri="{FF2B5EF4-FFF2-40B4-BE49-F238E27FC236}">
                    <a16:creationId xmlns:a16="http://schemas.microsoft.com/office/drawing/2014/main" id="{90EF8987-8CA8-8723-80B3-9BE688C09F9D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7068706E-6C96-A1DC-A8F2-43D9D8F75FAF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C2ABC992-1C3F-25B0-CAE6-369A2E2FB5D9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0AC2D8F9-5DF4-2CFC-F52B-CE30A007DB69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241AF428-572F-5427-5F61-F471C769DFB7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412E609C-4978-4721-FA10-2F5AE5A1FC1A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44AAF326-0D87-F564-2E23-FF6E9D83080C}"/>
              </a:ext>
            </a:extLst>
          </p:cNvPr>
          <p:cNvSpPr txBox="1"/>
          <p:nvPr/>
        </p:nvSpPr>
        <p:spPr>
          <a:xfrm>
            <a:off x="5102994" y="2807513"/>
            <a:ext cx="2147225" cy="7017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SUPORTE PLATAFORMA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A5510066-C845-926A-DCB2-BF3EAC090DE5}"/>
              </a:ext>
            </a:extLst>
          </p:cNvPr>
          <p:cNvSpPr txBox="1"/>
          <p:nvPr/>
        </p:nvSpPr>
        <p:spPr>
          <a:xfrm>
            <a:off x="8807510" y="2825636"/>
            <a:ext cx="1499067" cy="3878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AJUDA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053CEB5-3B7D-4479-A83A-208C203F1610}"/>
              </a:ext>
            </a:extLst>
          </p:cNvPr>
          <p:cNvGrpSpPr/>
          <p:nvPr/>
        </p:nvGrpSpPr>
        <p:grpSpPr>
          <a:xfrm>
            <a:off x="5819582" y="1946886"/>
            <a:ext cx="761577" cy="750629"/>
            <a:chOff x="5166693" y="1970643"/>
            <a:chExt cx="761577" cy="750629"/>
          </a:xfrm>
        </p:grpSpPr>
        <p:sp>
          <p:nvSpPr>
            <p:cNvPr id="66" name="Retângulo: Cantos Arredondados 65">
              <a:extLst>
                <a:ext uri="{FF2B5EF4-FFF2-40B4-BE49-F238E27FC236}">
                  <a16:creationId xmlns:a16="http://schemas.microsoft.com/office/drawing/2014/main" id="{D3F46970-3CF9-66DE-FD7F-A11E440272E4}"/>
                </a:ext>
              </a:extLst>
            </p:cNvPr>
            <p:cNvSpPr/>
            <p:nvPr/>
          </p:nvSpPr>
          <p:spPr>
            <a:xfrm>
              <a:off x="5166693" y="1970643"/>
              <a:ext cx="761577" cy="750629"/>
            </a:xfrm>
            <a:prstGeom prst="roundRect">
              <a:avLst>
                <a:gd name="adj" fmla="val 10443"/>
              </a:avLst>
            </a:prstGeom>
            <a:solidFill>
              <a:srgbClr val="66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9" name="Gráfico 743">
              <a:extLst>
                <a:ext uri="{FF2B5EF4-FFF2-40B4-BE49-F238E27FC236}">
                  <a16:creationId xmlns:a16="http://schemas.microsoft.com/office/drawing/2014/main" id="{95009070-62E9-63CB-D0B9-E9201413BC6F}"/>
                </a:ext>
              </a:extLst>
            </p:cNvPr>
            <p:cNvGrpSpPr/>
            <p:nvPr/>
          </p:nvGrpSpPr>
          <p:grpSpPr>
            <a:xfrm>
              <a:off x="5275525" y="2064757"/>
              <a:ext cx="543912" cy="562401"/>
              <a:chOff x="8330095" y="944561"/>
              <a:chExt cx="637163" cy="658822"/>
            </a:xfrm>
            <a:solidFill>
              <a:schemeClr val="bg1"/>
            </a:solidFill>
          </p:grpSpPr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C47E7D5A-5B1B-10A5-8589-0586EB4E4193}"/>
                  </a:ext>
                </a:extLst>
              </p:cNvPr>
              <p:cNvSpPr/>
              <p:nvPr/>
            </p:nvSpPr>
            <p:spPr>
              <a:xfrm>
                <a:off x="8588067" y="1297104"/>
                <a:ext cx="353677" cy="147412"/>
              </a:xfrm>
              <a:custGeom>
                <a:avLst/>
                <a:gdLst>
                  <a:gd name="connsiteX0" fmla="*/ 76881 w 353677"/>
                  <a:gd name="connsiteY0" fmla="*/ 147413 h 147412"/>
                  <a:gd name="connsiteX1" fmla="*/ 0 w 353677"/>
                  <a:gd name="connsiteY1" fmla="*/ 114528 h 147412"/>
                  <a:gd name="connsiteX2" fmla="*/ 8958 w 353677"/>
                  <a:gd name="connsiteY2" fmla="*/ 93664 h 147412"/>
                  <a:gd name="connsiteX3" fmla="*/ 76655 w 353677"/>
                  <a:gd name="connsiteY3" fmla="*/ 122693 h 147412"/>
                  <a:gd name="connsiteX4" fmla="*/ 344152 w 353677"/>
                  <a:gd name="connsiteY4" fmla="*/ 0 h 147412"/>
                  <a:gd name="connsiteX5" fmla="*/ 353677 w 353677"/>
                  <a:gd name="connsiteY5" fmla="*/ 20638 h 147412"/>
                  <a:gd name="connsiteX6" fmla="*/ 76881 w 353677"/>
                  <a:gd name="connsiteY6" fmla="*/ 147413 h 14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677" h="147412">
                    <a:moveTo>
                      <a:pt x="76881" y="147413"/>
                    </a:moveTo>
                    <a:lnTo>
                      <a:pt x="0" y="114528"/>
                    </a:lnTo>
                    <a:lnTo>
                      <a:pt x="8958" y="93664"/>
                    </a:lnTo>
                    <a:lnTo>
                      <a:pt x="76655" y="122693"/>
                    </a:lnTo>
                    <a:lnTo>
                      <a:pt x="344152" y="0"/>
                    </a:lnTo>
                    <a:lnTo>
                      <a:pt x="353677" y="20638"/>
                    </a:lnTo>
                    <a:lnTo>
                      <a:pt x="76881" y="147413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F41FB119-D9F9-4CC4-30ED-6AA30BF9E105}"/>
                  </a:ext>
                </a:extLst>
              </p:cNvPr>
              <p:cNvSpPr/>
              <p:nvPr/>
            </p:nvSpPr>
            <p:spPr>
              <a:xfrm>
                <a:off x="8415367" y="1272838"/>
                <a:ext cx="539757" cy="239715"/>
              </a:xfrm>
              <a:custGeom>
                <a:avLst/>
                <a:gdLst>
                  <a:gd name="connsiteX0" fmla="*/ 249581 w 539757"/>
                  <a:gd name="connsiteY0" fmla="*/ 239716 h 239715"/>
                  <a:gd name="connsiteX1" fmla="*/ 18937 w 539757"/>
                  <a:gd name="connsiteY1" fmla="*/ 140836 h 239715"/>
                  <a:gd name="connsiteX2" fmla="*/ 0 w 539757"/>
                  <a:gd name="connsiteY2" fmla="*/ 112147 h 239715"/>
                  <a:gd name="connsiteX3" fmla="*/ 0 w 539757"/>
                  <a:gd name="connsiteY3" fmla="*/ 81417 h 239715"/>
                  <a:gd name="connsiteX4" fmla="*/ 21432 w 539757"/>
                  <a:gd name="connsiteY4" fmla="*/ 57378 h 239715"/>
                  <a:gd name="connsiteX5" fmla="*/ 24040 w 539757"/>
                  <a:gd name="connsiteY5" fmla="*/ 79943 h 239715"/>
                  <a:gd name="connsiteX6" fmla="*/ 22679 w 539757"/>
                  <a:gd name="connsiteY6" fmla="*/ 81417 h 239715"/>
                  <a:gd name="connsiteX7" fmla="*/ 22679 w 539757"/>
                  <a:gd name="connsiteY7" fmla="*/ 112147 h 239715"/>
                  <a:gd name="connsiteX8" fmla="*/ 27895 w 539757"/>
                  <a:gd name="connsiteY8" fmla="*/ 119971 h 239715"/>
                  <a:gd name="connsiteX9" fmla="*/ 249355 w 539757"/>
                  <a:gd name="connsiteY9" fmla="*/ 214883 h 239715"/>
                  <a:gd name="connsiteX10" fmla="*/ 505739 w 539757"/>
                  <a:gd name="connsiteY10" fmla="*/ 97406 h 239715"/>
                  <a:gd name="connsiteX11" fmla="*/ 504946 w 539757"/>
                  <a:gd name="connsiteY11" fmla="*/ 41502 h 239715"/>
                  <a:gd name="connsiteX12" fmla="*/ 436002 w 539757"/>
                  <a:gd name="connsiteY12" fmla="*/ 21772 h 239715"/>
                  <a:gd name="connsiteX13" fmla="*/ 442239 w 539757"/>
                  <a:gd name="connsiteY13" fmla="*/ 0 h 239715"/>
                  <a:gd name="connsiteX14" fmla="*/ 539758 w 539757"/>
                  <a:gd name="connsiteY14" fmla="*/ 27895 h 239715"/>
                  <a:gd name="connsiteX15" fmla="*/ 531140 w 539757"/>
                  <a:gd name="connsiteY15" fmla="*/ 40822 h 239715"/>
                  <a:gd name="connsiteX16" fmla="*/ 531140 w 539757"/>
                  <a:gd name="connsiteY16" fmla="*/ 96272 h 239715"/>
                  <a:gd name="connsiteX17" fmla="*/ 538511 w 539757"/>
                  <a:gd name="connsiteY17" fmla="*/ 107385 h 239715"/>
                  <a:gd name="connsiteX18" fmla="*/ 249695 w 539757"/>
                  <a:gd name="connsiteY18" fmla="*/ 239716 h 23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39757" h="239715">
                    <a:moveTo>
                      <a:pt x="249581" y="239716"/>
                    </a:moveTo>
                    <a:lnTo>
                      <a:pt x="18937" y="140836"/>
                    </a:lnTo>
                    <a:cubicBezTo>
                      <a:pt x="7484" y="135960"/>
                      <a:pt x="0" y="124621"/>
                      <a:pt x="0" y="112147"/>
                    </a:cubicBezTo>
                    <a:lnTo>
                      <a:pt x="0" y="81417"/>
                    </a:lnTo>
                    <a:cubicBezTo>
                      <a:pt x="0" y="69057"/>
                      <a:pt x="9185" y="58738"/>
                      <a:pt x="21432" y="57378"/>
                    </a:cubicBezTo>
                    <a:lnTo>
                      <a:pt x="24040" y="79943"/>
                    </a:lnTo>
                    <a:cubicBezTo>
                      <a:pt x="23359" y="79943"/>
                      <a:pt x="22679" y="80623"/>
                      <a:pt x="22679" y="81417"/>
                    </a:cubicBezTo>
                    <a:lnTo>
                      <a:pt x="22679" y="112147"/>
                    </a:lnTo>
                    <a:cubicBezTo>
                      <a:pt x="22679" y="115549"/>
                      <a:pt x="24720" y="118724"/>
                      <a:pt x="27895" y="119971"/>
                    </a:cubicBezTo>
                    <a:lnTo>
                      <a:pt x="249355" y="214883"/>
                    </a:lnTo>
                    <a:lnTo>
                      <a:pt x="505739" y="97406"/>
                    </a:lnTo>
                    <a:cubicBezTo>
                      <a:pt x="497121" y="78923"/>
                      <a:pt x="496781" y="59986"/>
                      <a:pt x="504946" y="41502"/>
                    </a:cubicBezTo>
                    <a:lnTo>
                      <a:pt x="436002" y="21772"/>
                    </a:lnTo>
                    <a:lnTo>
                      <a:pt x="442239" y="0"/>
                    </a:lnTo>
                    <a:lnTo>
                      <a:pt x="539758" y="27895"/>
                    </a:lnTo>
                    <a:lnTo>
                      <a:pt x="531140" y="40822"/>
                    </a:lnTo>
                    <a:cubicBezTo>
                      <a:pt x="518553" y="59759"/>
                      <a:pt x="518553" y="77335"/>
                      <a:pt x="531140" y="96272"/>
                    </a:cubicBezTo>
                    <a:lnTo>
                      <a:pt x="538511" y="107385"/>
                    </a:lnTo>
                    <a:lnTo>
                      <a:pt x="249695" y="239716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7B0EBFBA-60A7-E8E6-47E4-4406CEF56278}"/>
                  </a:ext>
                </a:extLst>
              </p:cNvPr>
              <p:cNvSpPr/>
              <p:nvPr/>
            </p:nvSpPr>
            <p:spPr>
              <a:xfrm rot="-583798">
                <a:off x="8813112" y="1454875"/>
                <a:ext cx="136073" cy="22678"/>
              </a:xfrm>
              <a:custGeom>
                <a:avLst/>
                <a:gdLst>
                  <a:gd name="connsiteX0" fmla="*/ 0 w 136073"/>
                  <a:gd name="connsiteY0" fmla="*/ 0 h 22678"/>
                  <a:gd name="connsiteX1" fmla="*/ 136073 w 136073"/>
                  <a:gd name="connsiteY1" fmla="*/ 0 h 22678"/>
                  <a:gd name="connsiteX2" fmla="*/ 136073 w 136073"/>
                  <a:gd name="connsiteY2" fmla="*/ 22679 h 22678"/>
                  <a:gd name="connsiteX3" fmla="*/ 0 w 136073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73" h="22678">
                    <a:moveTo>
                      <a:pt x="0" y="0"/>
                    </a:moveTo>
                    <a:lnTo>
                      <a:pt x="136073" y="0"/>
                    </a:lnTo>
                    <a:lnTo>
                      <a:pt x="136073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81EFAA81-9680-4794-1B13-A32FF4E7A610}"/>
                  </a:ext>
                </a:extLst>
              </p:cNvPr>
              <p:cNvSpPr/>
              <p:nvPr/>
            </p:nvSpPr>
            <p:spPr>
              <a:xfrm>
                <a:off x="8460385" y="1409478"/>
                <a:ext cx="137207" cy="125754"/>
              </a:xfrm>
              <a:custGeom>
                <a:avLst/>
                <a:gdLst>
                  <a:gd name="connsiteX0" fmla="*/ 86180 w 137207"/>
                  <a:gd name="connsiteY0" fmla="*/ 125755 h 125754"/>
                  <a:gd name="connsiteX1" fmla="*/ 0 w 137207"/>
                  <a:gd name="connsiteY1" fmla="*/ 13834 h 125754"/>
                  <a:gd name="connsiteX2" fmla="*/ 18030 w 137207"/>
                  <a:gd name="connsiteY2" fmla="*/ 0 h 125754"/>
                  <a:gd name="connsiteX3" fmla="*/ 95818 w 137207"/>
                  <a:gd name="connsiteY3" fmla="*/ 101034 h 125754"/>
                  <a:gd name="connsiteX4" fmla="*/ 133352 w 137207"/>
                  <a:gd name="connsiteY4" fmla="*/ 94684 h 125754"/>
                  <a:gd name="connsiteX5" fmla="*/ 137207 w 137207"/>
                  <a:gd name="connsiteY5" fmla="*/ 117023 h 125754"/>
                  <a:gd name="connsiteX6" fmla="*/ 86180 w 137207"/>
                  <a:gd name="connsiteY6" fmla="*/ 125755 h 12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207" h="125754">
                    <a:moveTo>
                      <a:pt x="86180" y="125755"/>
                    </a:moveTo>
                    <a:lnTo>
                      <a:pt x="0" y="13834"/>
                    </a:lnTo>
                    <a:lnTo>
                      <a:pt x="18030" y="0"/>
                    </a:lnTo>
                    <a:lnTo>
                      <a:pt x="95818" y="101034"/>
                    </a:lnTo>
                    <a:lnTo>
                      <a:pt x="133352" y="94684"/>
                    </a:lnTo>
                    <a:lnTo>
                      <a:pt x="137207" y="117023"/>
                    </a:lnTo>
                    <a:lnTo>
                      <a:pt x="86180" y="125755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C75DCE3-FA87-3053-2BC0-16CFE722D320}"/>
                  </a:ext>
                </a:extLst>
              </p:cNvPr>
              <p:cNvSpPr/>
              <p:nvPr/>
            </p:nvSpPr>
            <p:spPr>
              <a:xfrm>
                <a:off x="8438046" y="1389067"/>
                <a:ext cx="529212" cy="214315"/>
              </a:xfrm>
              <a:custGeom>
                <a:avLst/>
                <a:gdLst>
                  <a:gd name="connsiteX0" fmla="*/ 108745 w 529212"/>
                  <a:gd name="connsiteY0" fmla="*/ 214089 h 214315"/>
                  <a:gd name="connsiteX1" fmla="*/ 10205 w 529212"/>
                  <a:gd name="connsiteY1" fmla="*/ 93664 h 214315"/>
                  <a:gd name="connsiteX2" fmla="*/ 0 w 529212"/>
                  <a:gd name="connsiteY2" fmla="*/ 64975 h 214315"/>
                  <a:gd name="connsiteX3" fmla="*/ 0 w 529212"/>
                  <a:gd name="connsiteY3" fmla="*/ 31750 h 214315"/>
                  <a:gd name="connsiteX4" fmla="*/ 15195 w 529212"/>
                  <a:gd name="connsiteY4" fmla="*/ 11113 h 214315"/>
                  <a:gd name="connsiteX5" fmla="*/ 21999 w 529212"/>
                  <a:gd name="connsiteY5" fmla="*/ 32771 h 214315"/>
                  <a:gd name="connsiteX6" fmla="*/ 22679 w 529212"/>
                  <a:gd name="connsiteY6" fmla="*/ 31864 h 214315"/>
                  <a:gd name="connsiteX7" fmla="*/ 22679 w 529212"/>
                  <a:gd name="connsiteY7" fmla="*/ 65088 h 214315"/>
                  <a:gd name="connsiteX8" fmla="*/ 27782 w 529212"/>
                  <a:gd name="connsiteY8" fmla="*/ 79490 h 214315"/>
                  <a:gd name="connsiteX9" fmla="*/ 117930 w 529212"/>
                  <a:gd name="connsiteY9" fmla="*/ 189709 h 214315"/>
                  <a:gd name="connsiteX10" fmla="*/ 492813 w 529212"/>
                  <a:gd name="connsiteY10" fmla="*/ 125414 h 214315"/>
                  <a:gd name="connsiteX11" fmla="*/ 495988 w 529212"/>
                  <a:gd name="connsiteY11" fmla="*/ 67696 h 214315"/>
                  <a:gd name="connsiteX12" fmla="*/ 444280 w 529212"/>
                  <a:gd name="connsiteY12" fmla="*/ 15989 h 214315"/>
                  <a:gd name="connsiteX13" fmla="*/ 460268 w 529212"/>
                  <a:gd name="connsiteY13" fmla="*/ 0 h 214315"/>
                  <a:gd name="connsiteX14" fmla="*/ 524790 w 529212"/>
                  <a:gd name="connsiteY14" fmla="*/ 64521 h 214315"/>
                  <a:gd name="connsiteX15" fmla="*/ 519574 w 529212"/>
                  <a:gd name="connsiteY15" fmla="*/ 72232 h 214315"/>
                  <a:gd name="connsiteX16" fmla="*/ 519574 w 529212"/>
                  <a:gd name="connsiteY16" fmla="*/ 127682 h 214315"/>
                  <a:gd name="connsiteX17" fmla="*/ 529212 w 529212"/>
                  <a:gd name="connsiteY17" fmla="*/ 142197 h 214315"/>
                  <a:gd name="connsiteX18" fmla="*/ 108632 w 529212"/>
                  <a:gd name="connsiteY18" fmla="*/ 214316 h 21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29212" h="214315">
                    <a:moveTo>
                      <a:pt x="108745" y="214089"/>
                    </a:moveTo>
                    <a:lnTo>
                      <a:pt x="10205" y="93664"/>
                    </a:lnTo>
                    <a:cubicBezTo>
                      <a:pt x="3629" y="85613"/>
                      <a:pt x="0" y="75407"/>
                      <a:pt x="0" y="64975"/>
                    </a:cubicBezTo>
                    <a:lnTo>
                      <a:pt x="0" y="31750"/>
                    </a:lnTo>
                    <a:cubicBezTo>
                      <a:pt x="0" y="22225"/>
                      <a:pt x="6123" y="13948"/>
                      <a:pt x="15195" y="11113"/>
                    </a:cubicBezTo>
                    <a:lnTo>
                      <a:pt x="21999" y="32771"/>
                    </a:lnTo>
                    <a:cubicBezTo>
                      <a:pt x="21999" y="32771"/>
                      <a:pt x="22679" y="32091"/>
                      <a:pt x="22679" y="31864"/>
                    </a:cubicBezTo>
                    <a:lnTo>
                      <a:pt x="22679" y="65088"/>
                    </a:lnTo>
                    <a:cubicBezTo>
                      <a:pt x="22679" y="70305"/>
                      <a:pt x="24493" y="75407"/>
                      <a:pt x="27782" y="79490"/>
                    </a:cubicBezTo>
                    <a:lnTo>
                      <a:pt x="117930" y="189709"/>
                    </a:lnTo>
                    <a:lnTo>
                      <a:pt x="492813" y="125414"/>
                    </a:lnTo>
                    <a:cubicBezTo>
                      <a:pt x="484875" y="106251"/>
                      <a:pt x="486009" y="86633"/>
                      <a:pt x="495988" y="67696"/>
                    </a:cubicBezTo>
                    <a:lnTo>
                      <a:pt x="444280" y="15989"/>
                    </a:lnTo>
                    <a:lnTo>
                      <a:pt x="460268" y="0"/>
                    </a:lnTo>
                    <a:lnTo>
                      <a:pt x="524790" y="64521"/>
                    </a:lnTo>
                    <a:lnTo>
                      <a:pt x="519574" y="72232"/>
                    </a:lnTo>
                    <a:cubicBezTo>
                      <a:pt x="506987" y="91169"/>
                      <a:pt x="506987" y="108745"/>
                      <a:pt x="519574" y="127682"/>
                    </a:cubicBezTo>
                    <a:lnTo>
                      <a:pt x="529212" y="142197"/>
                    </a:lnTo>
                    <a:lnTo>
                      <a:pt x="108632" y="214316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60877608-EF40-5C59-9021-142EBF4720B5}"/>
                  </a:ext>
                </a:extLst>
              </p:cNvPr>
              <p:cNvSpPr/>
              <p:nvPr/>
            </p:nvSpPr>
            <p:spPr>
              <a:xfrm>
                <a:off x="8342114" y="1182689"/>
                <a:ext cx="560849" cy="175307"/>
              </a:xfrm>
              <a:custGeom>
                <a:avLst/>
                <a:gdLst>
                  <a:gd name="connsiteX0" fmla="*/ 233479 w 560849"/>
                  <a:gd name="connsiteY0" fmla="*/ 175308 h 175307"/>
                  <a:gd name="connsiteX1" fmla="*/ 0 w 560849"/>
                  <a:gd name="connsiteY1" fmla="*/ 55450 h 175307"/>
                  <a:gd name="connsiteX2" fmla="*/ 10319 w 560849"/>
                  <a:gd name="connsiteY2" fmla="*/ 35266 h 175307"/>
                  <a:gd name="connsiteX3" fmla="*/ 230531 w 560849"/>
                  <a:gd name="connsiteY3" fmla="*/ 148320 h 175307"/>
                  <a:gd name="connsiteX4" fmla="*/ 407653 w 560849"/>
                  <a:gd name="connsiteY4" fmla="*/ 79376 h 175307"/>
                  <a:gd name="connsiteX5" fmla="*/ 560849 w 560849"/>
                  <a:gd name="connsiteY5" fmla="*/ 0 h 175307"/>
                  <a:gd name="connsiteX6" fmla="*/ 560849 w 560849"/>
                  <a:gd name="connsiteY6" fmla="*/ 22679 h 175307"/>
                  <a:gd name="connsiteX7" fmla="*/ 422735 w 560849"/>
                  <a:gd name="connsiteY7" fmla="*/ 97292 h 175307"/>
                  <a:gd name="connsiteX8" fmla="*/ 419333 w 560849"/>
                  <a:gd name="connsiteY8" fmla="*/ 102055 h 175307"/>
                  <a:gd name="connsiteX9" fmla="*/ 413436 w 560849"/>
                  <a:gd name="connsiteY9" fmla="*/ 102055 h 175307"/>
                  <a:gd name="connsiteX10" fmla="*/ 239262 w 560849"/>
                  <a:gd name="connsiteY10" fmla="*/ 170545 h 175307"/>
                  <a:gd name="connsiteX11" fmla="*/ 233479 w 560849"/>
                  <a:gd name="connsiteY11" fmla="*/ 175308 h 17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849" h="175307">
                    <a:moveTo>
                      <a:pt x="233479" y="175308"/>
                    </a:moveTo>
                    <a:lnTo>
                      <a:pt x="0" y="55450"/>
                    </a:lnTo>
                    <a:lnTo>
                      <a:pt x="10319" y="35266"/>
                    </a:lnTo>
                    <a:lnTo>
                      <a:pt x="230531" y="148320"/>
                    </a:lnTo>
                    <a:cubicBezTo>
                      <a:pt x="287909" y="102055"/>
                      <a:pt x="343018" y="80623"/>
                      <a:pt x="407653" y="79376"/>
                    </a:cubicBezTo>
                    <a:cubicBezTo>
                      <a:pt x="438497" y="39121"/>
                      <a:pt x="499503" y="0"/>
                      <a:pt x="560849" y="0"/>
                    </a:cubicBezTo>
                    <a:lnTo>
                      <a:pt x="560849" y="22679"/>
                    </a:lnTo>
                    <a:cubicBezTo>
                      <a:pt x="505399" y="22679"/>
                      <a:pt x="448249" y="61120"/>
                      <a:pt x="422735" y="97292"/>
                    </a:cubicBezTo>
                    <a:lnTo>
                      <a:pt x="419333" y="102055"/>
                    </a:lnTo>
                    <a:lnTo>
                      <a:pt x="413436" y="102055"/>
                    </a:lnTo>
                    <a:cubicBezTo>
                      <a:pt x="367965" y="102055"/>
                      <a:pt x="311722" y="110219"/>
                      <a:pt x="239262" y="170545"/>
                    </a:cubicBezTo>
                    <a:lnTo>
                      <a:pt x="233479" y="175308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CF02AA94-5924-AC85-13E1-F6D7C1FB41B5}"/>
                  </a:ext>
                </a:extLst>
              </p:cNvPr>
              <p:cNvSpPr/>
              <p:nvPr/>
            </p:nvSpPr>
            <p:spPr>
              <a:xfrm>
                <a:off x="8770292" y="1147877"/>
                <a:ext cx="152402" cy="154670"/>
              </a:xfrm>
              <a:custGeom>
                <a:avLst/>
                <a:gdLst>
                  <a:gd name="connsiteX0" fmla="*/ 70191 w 152402"/>
                  <a:gd name="connsiteY0" fmla="*/ 154670 h 154670"/>
                  <a:gd name="connsiteX1" fmla="*/ 60893 w 152402"/>
                  <a:gd name="connsiteY1" fmla="*/ 134032 h 154670"/>
                  <a:gd name="connsiteX2" fmla="*/ 116343 w 152402"/>
                  <a:gd name="connsiteY2" fmla="*/ 109199 h 154670"/>
                  <a:gd name="connsiteX3" fmla="*/ 115436 w 152402"/>
                  <a:gd name="connsiteY3" fmla="*/ 53295 h 154670"/>
                  <a:gd name="connsiteX4" fmla="*/ 0 w 152402"/>
                  <a:gd name="connsiteY4" fmla="*/ 21885 h 154670"/>
                  <a:gd name="connsiteX5" fmla="*/ 6010 w 152402"/>
                  <a:gd name="connsiteY5" fmla="*/ 0 h 154670"/>
                  <a:gd name="connsiteX6" fmla="*/ 152402 w 152402"/>
                  <a:gd name="connsiteY6" fmla="*/ 39801 h 154670"/>
                  <a:gd name="connsiteX7" fmla="*/ 141630 w 152402"/>
                  <a:gd name="connsiteY7" fmla="*/ 53295 h 154670"/>
                  <a:gd name="connsiteX8" fmla="*/ 141630 w 152402"/>
                  <a:gd name="connsiteY8" fmla="*/ 107158 h 154670"/>
                  <a:gd name="connsiteX9" fmla="*/ 150815 w 152402"/>
                  <a:gd name="connsiteY9" fmla="*/ 118611 h 154670"/>
                  <a:gd name="connsiteX10" fmla="*/ 70305 w 152402"/>
                  <a:gd name="connsiteY10" fmla="*/ 154670 h 15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2" h="154670">
                    <a:moveTo>
                      <a:pt x="70191" y="154670"/>
                    </a:moveTo>
                    <a:lnTo>
                      <a:pt x="60893" y="134032"/>
                    </a:lnTo>
                    <a:lnTo>
                      <a:pt x="116343" y="109199"/>
                    </a:lnTo>
                    <a:cubicBezTo>
                      <a:pt x="108292" y="91850"/>
                      <a:pt x="107952" y="70872"/>
                      <a:pt x="115436" y="53295"/>
                    </a:cubicBezTo>
                    <a:lnTo>
                      <a:pt x="0" y="21885"/>
                    </a:lnTo>
                    <a:lnTo>
                      <a:pt x="6010" y="0"/>
                    </a:lnTo>
                    <a:lnTo>
                      <a:pt x="152402" y="39801"/>
                    </a:lnTo>
                    <a:lnTo>
                      <a:pt x="141630" y="53295"/>
                    </a:lnTo>
                    <a:cubicBezTo>
                      <a:pt x="129723" y="68150"/>
                      <a:pt x="129723" y="92303"/>
                      <a:pt x="141630" y="107158"/>
                    </a:cubicBezTo>
                    <a:lnTo>
                      <a:pt x="150815" y="118611"/>
                    </a:lnTo>
                    <a:lnTo>
                      <a:pt x="70305" y="154670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A19B01CE-2D39-C33A-86DF-807D339F07F1}"/>
                  </a:ext>
                </a:extLst>
              </p:cNvPr>
              <p:cNvSpPr/>
              <p:nvPr/>
            </p:nvSpPr>
            <p:spPr>
              <a:xfrm rot="-1449600">
                <a:off x="8789915" y="1296591"/>
                <a:ext cx="21885" cy="22678"/>
              </a:xfrm>
              <a:custGeom>
                <a:avLst/>
                <a:gdLst>
                  <a:gd name="connsiteX0" fmla="*/ 0 w 21885"/>
                  <a:gd name="connsiteY0" fmla="*/ 0 h 22678"/>
                  <a:gd name="connsiteX1" fmla="*/ 21885 w 21885"/>
                  <a:gd name="connsiteY1" fmla="*/ 0 h 22678"/>
                  <a:gd name="connsiteX2" fmla="*/ 21885 w 21885"/>
                  <a:gd name="connsiteY2" fmla="*/ 22679 h 22678"/>
                  <a:gd name="connsiteX3" fmla="*/ 0 w 21885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85" h="22678">
                    <a:moveTo>
                      <a:pt x="0" y="0"/>
                    </a:moveTo>
                    <a:lnTo>
                      <a:pt x="21885" y="0"/>
                    </a:lnTo>
                    <a:lnTo>
                      <a:pt x="21885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3AAAD958-E4D7-2079-9565-5540B9EDCFBF}"/>
                  </a:ext>
                </a:extLst>
              </p:cNvPr>
              <p:cNvSpPr/>
              <p:nvPr/>
            </p:nvSpPr>
            <p:spPr>
              <a:xfrm>
                <a:off x="8480116" y="1205368"/>
                <a:ext cx="126661" cy="48306"/>
              </a:xfrm>
              <a:custGeom>
                <a:avLst/>
                <a:gdLst>
                  <a:gd name="connsiteX0" fmla="*/ 11453 w 126661"/>
                  <a:gd name="connsiteY0" fmla="*/ 48306 h 48306"/>
                  <a:gd name="connsiteX1" fmla="*/ 0 w 126661"/>
                  <a:gd name="connsiteY1" fmla="*/ 28689 h 48306"/>
                  <a:gd name="connsiteX2" fmla="*/ 126095 w 126661"/>
                  <a:gd name="connsiteY2" fmla="*/ 0 h 48306"/>
                  <a:gd name="connsiteX3" fmla="*/ 126662 w 126661"/>
                  <a:gd name="connsiteY3" fmla="*/ 0 h 48306"/>
                  <a:gd name="connsiteX4" fmla="*/ 126662 w 126661"/>
                  <a:gd name="connsiteY4" fmla="*/ 22679 h 48306"/>
                  <a:gd name="connsiteX5" fmla="*/ 126208 w 126661"/>
                  <a:gd name="connsiteY5" fmla="*/ 22679 h 48306"/>
                  <a:gd name="connsiteX6" fmla="*/ 11453 w 126661"/>
                  <a:gd name="connsiteY6" fmla="*/ 48306 h 4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661" h="48306">
                    <a:moveTo>
                      <a:pt x="11453" y="48306"/>
                    </a:moveTo>
                    <a:lnTo>
                      <a:pt x="0" y="28689"/>
                    </a:lnTo>
                    <a:cubicBezTo>
                      <a:pt x="45131" y="2268"/>
                      <a:pt x="85386" y="0"/>
                      <a:pt x="126095" y="0"/>
                    </a:cubicBezTo>
                    <a:lnTo>
                      <a:pt x="126662" y="0"/>
                    </a:lnTo>
                    <a:lnTo>
                      <a:pt x="126662" y="22679"/>
                    </a:lnTo>
                    <a:lnTo>
                      <a:pt x="126208" y="22679"/>
                    </a:lnTo>
                    <a:cubicBezTo>
                      <a:pt x="80056" y="22679"/>
                      <a:pt x="48079" y="26761"/>
                      <a:pt x="11453" y="48306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1E4E8B2D-DF42-4ADC-704E-F27A5546183C}"/>
                  </a:ext>
                </a:extLst>
              </p:cNvPr>
              <p:cNvSpPr/>
              <p:nvPr/>
            </p:nvSpPr>
            <p:spPr>
              <a:xfrm>
                <a:off x="8547925" y="1228047"/>
                <a:ext cx="118270" cy="49326"/>
              </a:xfrm>
              <a:custGeom>
                <a:avLst/>
                <a:gdLst>
                  <a:gd name="connsiteX0" fmla="*/ 11453 w 118270"/>
                  <a:gd name="connsiteY0" fmla="*/ 49327 h 49326"/>
                  <a:gd name="connsiteX1" fmla="*/ 0 w 118270"/>
                  <a:gd name="connsiteY1" fmla="*/ 29709 h 49326"/>
                  <a:gd name="connsiteX2" fmla="*/ 118270 w 118270"/>
                  <a:gd name="connsiteY2" fmla="*/ 0 h 49326"/>
                  <a:gd name="connsiteX3" fmla="*/ 118270 w 118270"/>
                  <a:gd name="connsiteY3" fmla="*/ 22679 h 49326"/>
                  <a:gd name="connsiteX4" fmla="*/ 117363 w 118270"/>
                  <a:gd name="connsiteY4" fmla="*/ 22679 h 49326"/>
                  <a:gd name="connsiteX5" fmla="*/ 11339 w 118270"/>
                  <a:gd name="connsiteY5" fmla="*/ 49327 h 4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270" h="49326">
                    <a:moveTo>
                      <a:pt x="11453" y="49327"/>
                    </a:moveTo>
                    <a:lnTo>
                      <a:pt x="0" y="29709"/>
                    </a:lnTo>
                    <a:cubicBezTo>
                      <a:pt x="38327" y="7484"/>
                      <a:pt x="68150" y="0"/>
                      <a:pt x="118270" y="0"/>
                    </a:cubicBezTo>
                    <a:lnTo>
                      <a:pt x="118270" y="22679"/>
                    </a:lnTo>
                    <a:lnTo>
                      <a:pt x="117363" y="22679"/>
                    </a:lnTo>
                    <a:cubicBezTo>
                      <a:pt x="71779" y="22679"/>
                      <a:pt x="45925" y="29142"/>
                      <a:pt x="11339" y="49327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20E0F327-04CE-E655-7407-E5BC97CE43CA}"/>
                  </a:ext>
                </a:extLst>
              </p:cNvPr>
              <p:cNvSpPr/>
              <p:nvPr/>
            </p:nvSpPr>
            <p:spPr>
              <a:xfrm>
                <a:off x="8330095" y="997516"/>
                <a:ext cx="504605" cy="424548"/>
              </a:xfrm>
              <a:custGeom>
                <a:avLst/>
                <a:gdLst>
                  <a:gd name="connsiteX0" fmla="*/ 243798 w 504605"/>
                  <a:gd name="connsiteY0" fmla="*/ 424549 h 424548"/>
                  <a:gd name="connsiteX1" fmla="*/ 0 w 504605"/>
                  <a:gd name="connsiteY1" fmla="*/ 302650 h 424548"/>
                  <a:gd name="connsiteX2" fmla="*/ 8278 w 504605"/>
                  <a:gd name="connsiteY2" fmla="*/ 291764 h 424548"/>
                  <a:gd name="connsiteX3" fmla="*/ 8618 w 504605"/>
                  <a:gd name="connsiteY3" fmla="*/ 237902 h 424548"/>
                  <a:gd name="connsiteX4" fmla="*/ 1134 w 504605"/>
                  <a:gd name="connsiteY4" fmla="*/ 229057 h 424548"/>
                  <a:gd name="connsiteX5" fmla="*/ 10206 w 504605"/>
                  <a:gd name="connsiteY5" fmla="*/ 221800 h 424548"/>
                  <a:gd name="connsiteX6" fmla="*/ 176328 w 504605"/>
                  <a:gd name="connsiteY6" fmla="*/ 173947 h 424548"/>
                  <a:gd name="connsiteX7" fmla="*/ 233366 w 504605"/>
                  <a:gd name="connsiteY7" fmla="*/ 6237 h 424548"/>
                  <a:gd name="connsiteX8" fmla="*/ 238015 w 504605"/>
                  <a:gd name="connsiteY8" fmla="*/ 0 h 424548"/>
                  <a:gd name="connsiteX9" fmla="*/ 504605 w 504605"/>
                  <a:gd name="connsiteY9" fmla="*/ 76768 h 424548"/>
                  <a:gd name="connsiteX10" fmla="*/ 495080 w 504605"/>
                  <a:gd name="connsiteY10" fmla="*/ 89808 h 424548"/>
                  <a:gd name="connsiteX11" fmla="*/ 436796 w 504605"/>
                  <a:gd name="connsiteY11" fmla="*/ 275889 h 424548"/>
                  <a:gd name="connsiteX12" fmla="*/ 414117 w 504605"/>
                  <a:gd name="connsiteY12" fmla="*/ 275889 h 424548"/>
                  <a:gd name="connsiteX13" fmla="*/ 467526 w 504605"/>
                  <a:gd name="connsiteY13" fmla="*/ 89582 h 424548"/>
                  <a:gd name="connsiteX14" fmla="*/ 246973 w 504605"/>
                  <a:gd name="connsiteY14" fmla="*/ 26081 h 424548"/>
                  <a:gd name="connsiteX15" fmla="*/ 198781 w 504605"/>
                  <a:gd name="connsiteY15" fmla="*/ 185173 h 424548"/>
                  <a:gd name="connsiteX16" fmla="*/ 198781 w 504605"/>
                  <a:gd name="connsiteY16" fmla="*/ 196513 h 424548"/>
                  <a:gd name="connsiteX17" fmla="*/ 187441 w 504605"/>
                  <a:gd name="connsiteY17" fmla="*/ 196513 h 424548"/>
                  <a:gd name="connsiteX18" fmla="*/ 32658 w 504605"/>
                  <a:gd name="connsiteY18" fmla="*/ 233139 h 424548"/>
                  <a:gd name="connsiteX19" fmla="*/ 33338 w 504605"/>
                  <a:gd name="connsiteY19" fmla="*/ 293805 h 424548"/>
                  <a:gd name="connsiteX20" fmla="*/ 244365 w 504605"/>
                  <a:gd name="connsiteY20" fmla="*/ 399375 h 424548"/>
                  <a:gd name="connsiteX21" fmla="*/ 431126 w 504605"/>
                  <a:gd name="connsiteY21" fmla="*/ 315690 h 424548"/>
                  <a:gd name="connsiteX22" fmla="*/ 440424 w 504605"/>
                  <a:gd name="connsiteY22" fmla="*/ 336328 h 424548"/>
                  <a:gd name="connsiteX23" fmla="*/ 243912 w 504605"/>
                  <a:gd name="connsiteY23" fmla="*/ 424436 h 424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4605" h="424548">
                    <a:moveTo>
                      <a:pt x="243798" y="424549"/>
                    </a:moveTo>
                    <a:lnTo>
                      <a:pt x="0" y="302650"/>
                    </a:lnTo>
                    <a:lnTo>
                      <a:pt x="8278" y="291764"/>
                    </a:lnTo>
                    <a:cubicBezTo>
                      <a:pt x="20184" y="276116"/>
                      <a:pt x="20411" y="251963"/>
                      <a:pt x="8618" y="237902"/>
                    </a:cubicBezTo>
                    <a:lnTo>
                      <a:pt x="1134" y="229057"/>
                    </a:lnTo>
                    <a:lnTo>
                      <a:pt x="10206" y="221800"/>
                    </a:lnTo>
                    <a:cubicBezTo>
                      <a:pt x="65429" y="177576"/>
                      <a:pt x="129950" y="174287"/>
                      <a:pt x="176328" y="173947"/>
                    </a:cubicBezTo>
                    <a:cubicBezTo>
                      <a:pt x="178936" y="115209"/>
                      <a:pt x="201162" y="49213"/>
                      <a:pt x="233366" y="6237"/>
                    </a:cubicBezTo>
                    <a:lnTo>
                      <a:pt x="238015" y="0"/>
                    </a:lnTo>
                    <a:lnTo>
                      <a:pt x="504605" y="76768"/>
                    </a:lnTo>
                    <a:lnTo>
                      <a:pt x="495080" y="89808"/>
                    </a:lnTo>
                    <a:cubicBezTo>
                      <a:pt x="453124" y="147413"/>
                      <a:pt x="436796" y="199574"/>
                      <a:pt x="436796" y="275889"/>
                    </a:cubicBezTo>
                    <a:lnTo>
                      <a:pt x="414117" y="275889"/>
                    </a:lnTo>
                    <a:cubicBezTo>
                      <a:pt x="414117" y="200141"/>
                      <a:pt x="429198" y="146506"/>
                      <a:pt x="467526" y="89582"/>
                    </a:cubicBezTo>
                    <a:lnTo>
                      <a:pt x="246973" y="26081"/>
                    </a:lnTo>
                    <a:cubicBezTo>
                      <a:pt x="217944" y="68263"/>
                      <a:pt x="198781" y="131084"/>
                      <a:pt x="198781" y="185173"/>
                    </a:cubicBezTo>
                    <a:lnTo>
                      <a:pt x="198781" y="196513"/>
                    </a:lnTo>
                    <a:lnTo>
                      <a:pt x="187441" y="196513"/>
                    </a:lnTo>
                    <a:cubicBezTo>
                      <a:pt x="146052" y="196513"/>
                      <a:pt x="84592" y="196513"/>
                      <a:pt x="32658" y="233139"/>
                    </a:cubicBezTo>
                    <a:cubicBezTo>
                      <a:pt x="42183" y="251282"/>
                      <a:pt x="42410" y="274641"/>
                      <a:pt x="33338" y="293805"/>
                    </a:cubicBezTo>
                    <a:lnTo>
                      <a:pt x="244365" y="399375"/>
                    </a:lnTo>
                    <a:lnTo>
                      <a:pt x="431126" y="315690"/>
                    </a:lnTo>
                    <a:lnTo>
                      <a:pt x="440424" y="336328"/>
                    </a:lnTo>
                    <a:lnTo>
                      <a:pt x="243912" y="424436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14E716D-5316-3D93-52DA-0609A2045DC4}"/>
                  </a:ext>
                </a:extLst>
              </p:cNvPr>
              <p:cNvSpPr/>
              <p:nvPr/>
            </p:nvSpPr>
            <p:spPr>
              <a:xfrm rot="-4148998">
                <a:off x="8624899" y="1100534"/>
                <a:ext cx="22678" cy="254797"/>
              </a:xfrm>
              <a:custGeom>
                <a:avLst/>
                <a:gdLst>
                  <a:gd name="connsiteX0" fmla="*/ 0 w 22678"/>
                  <a:gd name="connsiteY0" fmla="*/ 0 h 254797"/>
                  <a:gd name="connsiteX1" fmla="*/ 22679 w 22678"/>
                  <a:gd name="connsiteY1" fmla="*/ 0 h 254797"/>
                  <a:gd name="connsiteX2" fmla="*/ 22679 w 22678"/>
                  <a:gd name="connsiteY2" fmla="*/ 254797 h 254797"/>
                  <a:gd name="connsiteX3" fmla="*/ 0 w 22678"/>
                  <a:gd name="connsiteY3" fmla="*/ 254797 h 25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254797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254797"/>
                    </a:lnTo>
                    <a:lnTo>
                      <a:pt x="0" y="254797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050520E6-BEDE-51A2-30E7-EC2522AB6629}"/>
                  </a:ext>
                </a:extLst>
              </p:cNvPr>
              <p:cNvSpPr/>
              <p:nvPr/>
            </p:nvSpPr>
            <p:spPr>
              <a:xfrm>
                <a:off x="8687627" y="1089138"/>
                <a:ext cx="48759" cy="127568"/>
              </a:xfrm>
              <a:custGeom>
                <a:avLst/>
                <a:gdLst>
                  <a:gd name="connsiteX0" fmla="*/ 22566 w 48759"/>
                  <a:gd name="connsiteY0" fmla="*/ 127569 h 127568"/>
                  <a:gd name="connsiteX1" fmla="*/ 0 w 48759"/>
                  <a:gd name="connsiteY1" fmla="*/ 125755 h 127568"/>
                  <a:gd name="connsiteX2" fmla="*/ 28575 w 48759"/>
                  <a:gd name="connsiteY2" fmla="*/ 0 h 127568"/>
                  <a:gd name="connsiteX3" fmla="*/ 48760 w 48759"/>
                  <a:gd name="connsiteY3" fmla="*/ 10319 h 127568"/>
                  <a:gd name="connsiteX4" fmla="*/ 22566 w 48759"/>
                  <a:gd name="connsiteY4" fmla="*/ 127569 h 12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59" h="127568">
                    <a:moveTo>
                      <a:pt x="22566" y="127569"/>
                    </a:moveTo>
                    <a:lnTo>
                      <a:pt x="0" y="125755"/>
                    </a:lnTo>
                    <a:cubicBezTo>
                      <a:pt x="3515" y="82211"/>
                      <a:pt x="8278" y="39688"/>
                      <a:pt x="28575" y="0"/>
                    </a:cubicBezTo>
                    <a:lnTo>
                      <a:pt x="48760" y="10319"/>
                    </a:lnTo>
                    <a:cubicBezTo>
                      <a:pt x="30276" y="46378"/>
                      <a:pt x="25854" y="86293"/>
                      <a:pt x="22566" y="127569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1B41883A-58EC-8511-26C5-7F257DC5F606}"/>
                  </a:ext>
                </a:extLst>
              </p:cNvPr>
              <p:cNvSpPr/>
              <p:nvPr/>
            </p:nvSpPr>
            <p:spPr>
              <a:xfrm>
                <a:off x="8642496" y="1076212"/>
                <a:ext cx="37647" cy="52728"/>
              </a:xfrm>
              <a:custGeom>
                <a:avLst/>
                <a:gdLst>
                  <a:gd name="connsiteX0" fmla="*/ 21885 w 37647"/>
                  <a:gd name="connsiteY0" fmla="*/ 52615 h 52728"/>
                  <a:gd name="connsiteX1" fmla="*/ 0 w 37647"/>
                  <a:gd name="connsiteY1" fmla="*/ 46605 h 52728"/>
                  <a:gd name="connsiteX2" fmla="*/ 17123 w 37647"/>
                  <a:gd name="connsiteY2" fmla="*/ 0 h 52728"/>
                  <a:gd name="connsiteX3" fmla="*/ 37647 w 37647"/>
                  <a:gd name="connsiteY3" fmla="*/ 9639 h 52728"/>
                  <a:gd name="connsiteX4" fmla="*/ 21772 w 37647"/>
                  <a:gd name="connsiteY4" fmla="*/ 52728 h 52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47" h="52728">
                    <a:moveTo>
                      <a:pt x="21885" y="52615"/>
                    </a:moveTo>
                    <a:lnTo>
                      <a:pt x="0" y="46605"/>
                    </a:lnTo>
                    <a:cubicBezTo>
                      <a:pt x="4422" y="30390"/>
                      <a:pt x="10205" y="14741"/>
                      <a:pt x="17123" y="0"/>
                    </a:cubicBezTo>
                    <a:lnTo>
                      <a:pt x="37647" y="9639"/>
                    </a:lnTo>
                    <a:cubicBezTo>
                      <a:pt x="31297" y="23246"/>
                      <a:pt x="25967" y="37760"/>
                      <a:pt x="21772" y="52728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58F4DE4-8153-9636-3B22-249D740B988D}"/>
                  </a:ext>
                </a:extLst>
              </p:cNvPr>
              <p:cNvSpPr/>
              <p:nvPr/>
            </p:nvSpPr>
            <p:spPr>
              <a:xfrm>
                <a:off x="8630930" y="1146629"/>
                <a:ext cx="28348" cy="47172"/>
              </a:xfrm>
              <a:custGeom>
                <a:avLst/>
                <a:gdLst>
                  <a:gd name="connsiteX0" fmla="*/ 22566 w 28348"/>
                  <a:gd name="connsiteY0" fmla="*/ 47172 h 47172"/>
                  <a:gd name="connsiteX1" fmla="*/ 0 w 28348"/>
                  <a:gd name="connsiteY1" fmla="*/ 45358 h 47172"/>
                  <a:gd name="connsiteX2" fmla="*/ 6123 w 28348"/>
                  <a:gd name="connsiteY2" fmla="*/ 0 h 47172"/>
                  <a:gd name="connsiteX3" fmla="*/ 28349 w 28348"/>
                  <a:gd name="connsiteY3" fmla="*/ 4422 h 47172"/>
                  <a:gd name="connsiteX4" fmla="*/ 22566 w 28348"/>
                  <a:gd name="connsiteY4" fmla="*/ 47172 h 47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48" h="47172">
                    <a:moveTo>
                      <a:pt x="22566" y="47172"/>
                    </a:moveTo>
                    <a:lnTo>
                      <a:pt x="0" y="45358"/>
                    </a:lnTo>
                    <a:cubicBezTo>
                      <a:pt x="1361" y="29142"/>
                      <a:pt x="3289" y="14288"/>
                      <a:pt x="6123" y="0"/>
                    </a:cubicBezTo>
                    <a:lnTo>
                      <a:pt x="28349" y="4422"/>
                    </a:lnTo>
                    <a:cubicBezTo>
                      <a:pt x="25741" y="17916"/>
                      <a:pt x="23813" y="31864"/>
                      <a:pt x="22566" y="47172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5440ED0B-1AB8-FAD1-E404-6070E5EB343D}"/>
                  </a:ext>
                </a:extLst>
              </p:cNvPr>
              <p:cNvSpPr/>
              <p:nvPr/>
            </p:nvSpPr>
            <p:spPr>
              <a:xfrm>
                <a:off x="8584552" y="1053079"/>
                <a:ext cx="40935" cy="64181"/>
              </a:xfrm>
              <a:custGeom>
                <a:avLst/>
                <a:gdLst>
                  <a:gd name="connsiteX0" fmla="*/ 22112 w 40935"/>
                  <a:gd name="connsiteY0" fmla="*/ 64181 h 64181"/>
                  <a:gd name="connsiteX1" fmla="*/ 0 w 40935"/>
                  <a:gd name="connsiteY1" fmla="*/ 58965 h 64181"/>
                  <a:gd name="connsiteX2" fmla="*/ 20411 w 40935"/>
                  <a:gd name="connsiteY2" fmla="*/ 0 h 64181"/>
                  <a:gd name="connsiteX3" fmla="*/ 40935 w 40935"/>
                  <a:gd name="connsiteY3" fmla="*/ 9639 h 64181"/>
                  <a:gd name="connsiteX4" fmla="*/ 22112 w 40935"/>
                  <a:gd name="connsiteY4" fmla="*/ 64068 h 6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35" h="64181">
                    <a:moveTo>
                      <a:pt x="22112" y="64181"/>
                    </a:moveTo>
                    <a:lnTo>
                      <a:pt x="0" y="58965"/>
                    </a:lnTo>
                    <a:cubicBezTo>
                      <a:pt x="4876" y="37987"/>
                      <a:pt x="11566" y="18710"/>
                      <a:pt x="20411" y="0"/>
                    </a:cubicBezTo>
                    <a:lnTo>
                      <a:pt x="40935" y="9639"/>
                    </a:lnTo>
                    <a:cubicBezTo>
                      <a:pt x="32885" y="26761"/>
                      <a:pt x="26648" y="44564"/>
                      <a:pt x="22112" y="64068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2DAF26AA-7751-A1B7-B30A-9F82E40252CE}"/>
                  </a:ext>
                </a:extLst>
              </p:cNvPr>
              <p:cNvSpPr/>
              <p:nvPr/>
            </p:nvSpPr>
            <p:spPr>
              <a:xfrm>
                <a:off x="8562780" y="955900"/>
                <a:ext cx="22678" cy="22678"/>
              </a:xfrm>
              <a:custGeom>
                <a:avLst/>
                <a:gdLst>
                  <a:gd name="connsiteX0" fmla="*/ 22679 w 22678"/>
                  <a:gd name="connsiteY0" fmla="*/ 0 h 22678"/>
                  <a:gd name="connsiteX1" fmla="*/ 0 w 22678"/>
                  <a:gd name="connsiteY1" fmla="*/ 0 h 22678"/>
                  <a:gd name="connsiteX2" fmla="*/ 0 w 22678"/>
                  <a:gd name="connsiteY2" fmla="*/ 22679 h 22678"/>
                  <a:gd name="connsiteX3" fmla="*/ 22679 w 22678"/>
                  <a:gd name="connsiteY3" fmla="*/ 22679 h 22678"/>
                  <a:gd name="connsiteX4" fmla="*/ 22679 w 22678"/>
                  <a:gd name="connsiteY4" fmla="*/ 0 h 22678"/>
                  <a:gd name="connsiteX5" fmla="*/ 22679 w 22678"/>
                  <a:gd name="connsiteY5" fmla="*/ 0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8" h="22678">
                    <a:moveTo>
                      <a:pt x="22679" y="0"/>
                    </a:moveTo>
                    <a:lnTo>
                      <a:pt x="0" y="0"/>
                    </a:lnTo>
                    <a:lnTo>
                      <a:pt x="0" y="22679"/>
                    </a:lnTo>
                    <a:lnTo>
                      <a:pt x="22679" y="22679"/>
                    </a:lnTo>
                    <a:lnTo>
                      <a:pt x="22679" y="0"/>
                    </a:lnTo>
                    <a:lnTo>
                      <a:pt x="22679" y="0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226CBA1F-50B4-9599-4ECC-6C3247A29A4F}"/>
                  </a:ext>
                </a:extLst>
              </p:cNvPr>
              <p:cNvSpPr/>
              <p:nvPr/>
            </p:nvSpPr>
            <p:spPr>
              <a:xfrm>
                <a:off x="8483404" y="989918"/>
                <a:ext cx="22678" cy="22678"/>
              </a:xfrm>
              <a:custGeom>
                <a:avLst/>
                <a:gdLst>
                  <a:gd name="connsiteX0" fmla="*/ 22679 w 22678"/>
                  <a:gd name="connsiteY0" fmla="*/ 0 h 22678"/>
                  <a:gd name="connsiteX1" fmla="*/ 0 w 22678"/>
                  <a:gd name="connsiteY1" fmla="*/ 0 h 22678"/>
                  <a:gd name="connsiteX2" fmla="*/ 0 w 22678"/>
                  <a:gd name="connsiteY2" fmla="*/ 22679 h 22678"/>
                  <a:gd name="connsiteX3" fmla="*/ 22679 w 22678"/>
                  <a:gd name="connsiteY3" fmla="*/ 22679 h 22678"/>
                  <a:gd name="connsiteX4" fmla="*/ 22679 w 22678"/>
                  <a:gd name="connsiteY4" fmla="*/ 0 h 22678"/>
                  <a:gd name="connsiteX5" fmla="*/ 22679 w 22678"/>
                  <a:gd name="connsiteY5" fmla="*/ 0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8" h="22678">
                    <a:moveTo>
                      <a:pt x="22679" y="0"/>
                    </a:moveTo>
                    <a:lnTo>
                      <a:pt x="0" y="0"/>
                    </a:lnTo>
                    <a:lnTo>
                      <a:pt x="0" y="22679"/>
                    </a:lnTo>
                    <a:lnTo>
                      <a:pt x="22679" y="22679"/>
                    </a:lnTo>
                    <a:lnTo>
                      <a:pt x="22679" y="0"/>
                    </a:lnTo>
                    <a:lnTo>
                      <a:pt x="22679" y="0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8D3C6BF9-C330-5159-3A3E-8B06EF33542B}"/>
                  </a:ext>
                </a:extLst>
              </p:cNvPr>
              <p:cNvSpPr/>
              <p:nvPr/>
            </p:nvSpPr>
            <p:spPr>
              <a:xfrm>
                <a:off x="8358670" y="1114652"/>
                <a:ext cx="22678" cy="22678"/>
              </a:xfrm>
              <a:custGeom>
                <a:avLst/>
                <a:gdLst>
                  <a:gd name="connsiteX0" fmla="*/ 22679 w 22678"/>
                  <a:gd name="connsiteY0" fmla="*/ 0 h 22678"/>
                  <a:gd name="connsiteX1" fmla="*/ 0 w 22678"/>
                  <a:gd name="connsiteY1" fmla="*/ 0 h 22678"/>
                  <a:gd name="connsiteX2" fmla="*/ 0 w 22678"/>
                  <a:gd name="connsiteY2" fmla="*/ 22679 h 22678"/>
                  <a:gd name="connsiteX3" fmla="*/ 22679 w 22678"/>
                  <a:gd name="connsiteY3" fmla="*/ 22679 h 22678"/>
                  <a:gd name="connsiteX4" fmla="*/ 22679 w 22678"/>
                  <a:gd name="connsiteY4" fmla="*/ 0 h 22678"/>
                  <a:gd name="connsiteX5" fmla="*/ 22679 w 22678"/>
                  <a:gd name="connsiteY5" fmla="*/ 0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8" h="22678">
                    <a:moveTo>
                      <a:pt x="22679" y="0"/>
                    </a:moveTo>
                    <a:lnTo>
                      <a:pt x="0" y="0"/>
                    </a:lnTo>
                    <a:lnTo>
                      <a:pt x="0" y="22679"/>
                    </a:lnTo>
                    <a:lnTo>
                      <a:pt x="22679" y="22679"/>
                    </a:lnTo>
                    <a:lnTo>
                      <a:pt x="22679" y="0"/>
                    </a:lnTo>
                    <a:lnTo>
                      <a:pt x="22679" y="0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F1276A21-4787-BABF-DA00-827A5F0D2E6C}"/>
                  </a:ext>
                </a:extLst>
              </p:cNvPr>
              <p:cNvSpPr/>
              <p:nvPr/>
            </p:nvSpPr>
            <p:spPr>
              <a:xfrm>
                <a:off x="8415367" y="1046616"/>
                <a:ext cx="22678" cy="22678"/>
              </a:xfrm>
              <a:custGeom>
                <a:avLst/>
                <a:gdLst>
                  <a:gd name="connsiteX0" fmla="*/ 22679 w 22678"/>
                  <a:gd name="connsiteY0" fmla="*/ 0 h 22678"/>
                  <a:gd name="connsiteX1" fmla="*/ 0 w 22678"/>
                  <a:gd name="connsiteY1" fmla="*/ 0 h 22678"/>
                  <a:gd name="connsiteX2" fmla="*/ 0 w 22678"/>
                  <a:gd name="connsiteY2" fmla="*/ 22679 h 22678"/>
                  <a:gd name="connsiteX3" fmla="*/ 22679 w 22678"/>
                  <a:gd name="connsiteY3" fmla="*/ 22679 h 22678"/>
                  <a:gd name="connsiteX4" fmla="*/ 22679 w 22678"/>
                  <a:gd name="connsiteY4" fmla="*/ 0 h 22678"/>
                  <a:gd name="connsiteX5" fmla="*/ 22679 w 22678"/>
                  <a:gd name="connsiteY5" fmla="*/ 0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8" h="22678">
                    <a:moveTo>
                      <a:pt x="22679" y="0"/>
                    </a:moveTo>
                    <a:lnTo>
                      <a:pt x="0" y="0"/>
                    </a:lnTo>
                    <a:lnTo>
                      <a:pt x="0" y="22679"/>
                    </a:lnTo>
                    <a:lnTo>
                      <a:pt x="22679" y="22679"/>
                    </a:lnTo>
                    <a:lnTo>
                      <a:pt x="22679" y="0"/>
                    </a:lnTo>
                    <a:lnTo>
                      <a:pt x="22679" y="0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F7354AE3-7535-089E-D126-D750377660DF}"/>
                  </a:ext>
                </a:extLst>
              </p:cNvPr>
              <p:cNvSpPr/>
              <p:nvPr/>
            </p:nvSpPr>
            <p:spPr>
              <a:xfrm>
                <a:off x="8642156" y="944561"/>
                <a:ext cx="22678" cy="22678"/>
              </a:xfrm>
              <a:custGeom>
                <a:avLst/>
                <a:gdLst>
                  <a:gd name="connsiteX0" fmla="*/ 22679 w 22678"/>
                  <a:gd name="connsiteY0" fmla="*/ 0 h 22678"/>
                  <a:gd name="connsiteX1" fmla="*/ 0 w 22678"/>
                  <a:gd name="connsiteY1" fmla="*/ 0 h 22678"/>
                  <a:gd name="connsiteX2" fmla="*/ 0 w 22678"/>
                  <a:gd name="connsiteY2" fmla="*/ 22679 h 22678"/>
                  <a:gd name="connsiteX3" fmla="*/ 22679 w 22678"/>
                  <a:gd name="connsiteY3" fmla="*/ 22679 h 22678"/>
                  <a:gd name="connsiteX4" fmla="*/ 22679 w 22678"/>
                  <a:gd name="connsiteY4" fmla="*/ 0 h 22678"/>
                  <a:gd name="connsiteX5" fmla="*/ 22679 w 22678"/>
                  <a:gd name="connsiteY5" fmla="*/ 0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8" h="22678">
                    <a:moveTo>
                      <a:pt x="22679" y="0"/>
                    </a:moveTo>
                    <a:lnTo>
                      <a:pt x="0" y="0"/>
                    </a:lnTo>
                    <a:lnTo>
                      <a:pt x="0" y="22679"/>
                    </a:lnTo>
                    <a:lnTo>
                      <a:pt x="22679" y="22679"/>
                    </a:lnTo>
                    <a:lnTo>
                      <a:pt x="22679" y="0"/>
                    </a:lnTo>
                    <a:lnTo>
                      <a:pt x="22679" y="0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649BDE87-60F7-304C-CACC-FC635C280D53}"/>
                  </a:ext>
                </a:extLst>
              </p:cNvPr>
              <p:cNvSpPr/>
              <p:nvPr/>
            </p:nvSpPr>
            <p:spPr>
              <a:xfrm>
                <a:off x="8721532" y="955900"/>
                <a:ext cx="22678" cy="22678"/>
              </a:xfrm>
              <a:custGeom>
                <a:avLst/>
                <a:gdLst>
                  <a:gd name="connsiteX0" fmla="*/ 22679 w 22678"/>
                  <a:gd name="connsiteY0" fmla="*/ 0 h 22678"/>
                  <a:gd name="connsiteX1" fmla="*/ 0 w 22678"/>
                  <a:gd name="connsiteY1" fmla="*/ 0 h 22678"/>
                  <a:gd name="connsiteX2" fmla="*/ 0 w 22678"/>
                  <a:gd name="connsiteY2" fmla="*/ 22679 h 22678"/>
                  <a:gd name="connsiteX3" fmla="*/ 22679 w 22678"/>
                  <a:gd name="connsiteY3" fmla="*/ 22679 h 22678"/>
                  <a:gd name="connsiteX4" fmla="*/ 22679 w 22678"/>
                  <a:gd name="connsiteY4" fmla="*/ 0 h 22678"/>
                  <a:gd name="connsiteX5" fmla="*/ 22679 w 22678"/>
                  <a:gd name="connsiteY5" fmla="*/ 0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8" h="22678">
                    <a:moveTo>
                      <a:pt x="22679" y="0"/>
                    </a:moveTo>
                    <a:lnTo>
                      <a:pt x="0" y="0"/>
                    </a:lnTo>
                    <a:lnTo>
                      <a:pt x="0" y="22679"/>
                    </a:lnTo>
                    <a:lnTo>
                      <a:pt x="22679" y="22679"/>
                    </a:lnTo>
                    <a:lnTo>
                      <a:pt x="22679" y="0"/>
                    </a:lnTo>
                    <a:lnTo>
                      <a:pt x="22679" y="0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16BA329A-835B-6E5C-8E90-B530F3FC718C}"/>
                  </a:ext>
                </a:extLst>
              </p:cNvPr>
              <p:cNvSpPr/>
              <p:nvPr/>
            </p:nvSpPr>
            <p:spPr>
              <a:xfrm>
                <a:off x="8800909" y="989918"/>
                <a:ext cx="22678" cy="22678"/>
              </a:xfrm>
              <a:custGeom>
                <a:avLst/>
                <a:gdLst>
                  <a:gd name="connsiteX0" fmla="*/ 22679 w 22678"/>
                  <a:gd name="connsiteY0" fmla="*/ 0 h 22678"/>
                  <a:gd name="connsiteX1" fmla="*/ 0 w 22678"/>
                  <a:gd name="connsiteY1" fmla="*/ 0 h 22678"/>
                  <a:gd name="connsiteX2" fmla="*/ 0 w 22678"/>
                  <a:gd name="connsiteY2" fmla="*/ 22679 h 22678"/>
                  <a:gd name="connsiteX3" fmla="*/ 22679 w 22678"/>
                  <a:gd name="connsiteY3" fmla="*/ 22679 h 22678"/>
                  <a:gd name="connsiteX4" fmla="*/ 22679 w 22678"/>
                  <a:gd name="connsiteY4" fmla="*/ 0 h 22678"/>
                  <a:gd name="connsiteX5" fmla="*/ 22679 w 22678"/>
                  <a:gd name="connsiteY5" fmla="*/ 0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8" h="22678">
                    <a:moveTo>
                      <a:pt x="22679" y="0"/>
                    </a:moveTo>
                    <a:lnTo>
                      <a:pt x="0" y="0"/>
                    </a:lnTo>
                    <a:lnTo>
                      <a:pt x="0" y="22679"/>
                    </a:lnTo>
                    <a:lnTo>
                      <a:pt x="22679" y="22679"/>
                    </a:lnTo>
                    <a:lnTo>
                      <a:pt x="22679" y="0"/>
                    </a:lnTo>
                    <a:lnTo>
                      <a:pt x="22679" y="0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971590FA-3130-4596-583F-BB86247A02E1}"/>
                  </a:ext>
                </a:extLst>
              </p:cNvPr>
              <p:cNvSpPr/>
              <p:nvPr/>
            </p:nvSpPr>
            <p:spPr>
              <a:xfrm>
                <a:off x="8925642" y="1114652"/>
                <a:ext cx="22678" cy="22678"/>
              </a:xfrm>
              <a:custGeom>
                <a:avLst/>
                <a:gdLst>
                  <a:gd name="connsiteX0" fmla="*/ 22679 w 22678"/>
                  <a:gd name="connsiteY0" fmla="*/ 0 h 22678"/>
                  <a:gd name="connsiteX1" fmla="*/ 0 w 22678"/>
                  <a:gd name="connsiteY1" fmla="*/ 0 h 22678"/>
                  <a:gd name="connsiteX2" fmla="*/ 0 w 22678"/>
                  <a:gd name="connsiteY2" fmla="*/ 22679 h 22678"/>
                  <a:gd name="connsiteX3" fmla="*/ 22679 w 22678"/>
                  <a:gd name="connsiteY3" fmla="*/ 22679 h 22678"/>
                  <a:gd name="connsiteX4" fmla="*/ 22679 w 22678"/>
                  <a:gd name="connsiteY4" fmla="*/ 0 h 22678"/>
                  <a:gd name="connsiteX5" fmla="*/ 22679 w 22678"/>
                  <a:gd name="connsiteY5" fmla="*/ 0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8" h="22678">
                    <a:moveTo>
                      <a:pt x="22679" y="0"/>
                    </a:moveTo>
                    <a:lnTo>
                      <a:pt x="0" y="0"/>
                    </a:lnTo>
                    <a:lnTo>
                      <a:pt x="0" y="22679"/>
                    </a:lnTo>
                    <a:lnTo>
                      <a:pt x="22679" y="22679"/>
                    </a:lnTo>
                    <a:lnTo>
                      <a:pt x="22679" y="0"/>
                    </a:lnTo>
                    <a:lnTo>
                      <a:pt x="22679" y="0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6A8D0570-1CB3-1B76-C7FE-ACB2198192EC}"/>
                  </a:ext>
                </a:extLst>
              </p:cNvPr>
              <p:cNvSpPr/>
              <p:nvPr/>
            </p:nvSpPr>
            <p:spPr>
              <a:xfrm>
                <a:off x="8868945" y="1046616"/>
                <a:ext cx="22678" cy="22678"/>
              </a:xfrm>
              <a:custGeom>
                <a:avLst/>
                <a:gdLst>
                  <a:gd name="connsiteX0" fmla="*/ 22679 w 22678"/>
                  <a:gd name="connsiteY0" fmla="*/ 0 h 22678"/>
                  <a:gd name="connsiteX1" fmla="*/ 0 w 22678"/>
                  <a:gd name="connsiteY1" fmla="*/ 0 h 22678"/>
                  <a:gd name="connsiteX2" fmla="*/ 0 w 22678"/>
                  <a:gd name="connsiteY2" fmla="*/ 22679 h 22678"/>
                  <a:gd name="connsiteX3" fmla="*/ 22679 w 22678"/>
                  <a:gd name="connsiteY3" fmla="*/ 22679 h 22678"/>
                  <a:gd name="connsiteX4" fmla="*/ 22679 w 22678"/>
                  <a:gd name="connsiteY4" fmla="*/ 0 h 22678"/>
                  <a:gd name="connsiteX5" fmla="*/ 22679 w 22678"/>
                  <a:gd name="connsiteY5" fmla="*/ 0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8" h="22678">
                    <a:moveTo>
                      <a:pt x="22679" y="0"/>
                    </a:moveTo>
                    <a:lnTo>
                      <a:pt x="0" y="0"/>
                    </a:lnTo>
                    <a:lnTo>
                      <a:pt x="0" y="22679"/>
                    </a:lnTo>
                    <a:lnTo>
                      <a:pt x="22679" y="22679"/>
                    </a:lnTo>
                    <a:lnTo>
                      <a:pt x="22679" y="0"/>
                    </a:lnTo>
                    <a:lnTo>
                      <a:pt x="22679" y="0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3ED7729F-1BE3-5299-8D8B-FBF8A1801156}"/>
                  </a:ext>
                </a:extLst>
              </p:cNvPr>
              <p:cNvSpPr/>
              <p:nvPr/>
            </p:nvSpPr>
            <p:spPr>
              <a:xfrm>
                <a:off x="8642241" y="1425807"/>
                <a:ext cx="32005" cy="80623"/>
              </a:xfrm>
              <a:custGeom>
                <a:avLst/>
                <a:gdLst>
                  <a:gd name="connsiteX0" fmla="*/ 13182 w 32005"/>
                  <a:gd name="connsiteY0" fmla="*/ 80623 h 80623"/>
                  <a:gd name="connsiteX1" fmla="*/ 13182 w 32005"/>
                  <a:gd name="connsiteY1" fmla="*/ 0 h 80623"/>
                  <a:gd name="connsiteX2" fmla="*/ 32006 w 32005"/>
                  <a:gd name="connsiteY2" fmla="*/ 12587 h 80623"/>
                  <a:gd name="connsiteX3" fmla="*/ 32006 w 32005"/>
                  <a:gd name="connsiteY3" fmla="*/ 68037 h 80623"/>
                  <a:gd name="connsiteX4" fmla="*/ 13182 w 32005"/>
                  <a:gd name="connsiteY4" fmla="*/ 80623 h 8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05" h="80623">
                    <a:moveTo>
                      <a:pt x="13182" y="80623"/>
                    </a:moveTo>
                    <a:cubicBezTo>
                      <a:pt x="-4394" y="54203"/>
                      <a:pt x="-4394" y="26421"/>
                      <a:pt x="13182" y="0"/>
                    </a:cubicBezTo>
                    <a:lnTo>
                      <a:pt x="32006" y="12587"/>
                    </a:lnTo>
                    <a:cubicBezTo>
                      <a:pt x="19419" y="31524"/>
                      <a:pt x="19419" y="49100"/>
                      <a:pt x="32006" y="68037"/>
                    </a:cubicBezTo>
                    <a:lnTo>
                      <a:pt x="13182" y="80623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8327902C-0B7B-2BD0-DB18-5874CC25B986}"/>
                  </a:ext>
                </a:extLst>
              </p:cNvPr>
              <p:cNvSpPr/>
              <p:nvPr/>
            </p:nvSpPr>
            <p:spPr>
              <a:xfrm>
                <a:off x="8540101" y="1522872"/>
                <a:ext cx="22678" cy="68036"/>
              </a:xfrm>
              <a:custGeom>
                <a:avLst/>
                <a:gdLst>
                  <a:gd name="connsiteX0" fmla="*/ 0 w 22678"/>
                  <a:gd name="connsiteY0" fmla="*/ 68037 h 68036"/>
                  <a:gd name="connsiteX1" fmla="*/ 0 w 22678"/>
                  <a:gd name="connsiteY1" fmla="*/ 33111 h 68036"/>
                  <a:gd name="connsiteX2" fmla="*/ 0 w 22678"/>
                  <a:gd name="connsiteY2" fmla="*/ 0 h 68036"/>
                  <a:gd name="connsiteX3" fmla="*/ 22679 w 22678"/>
                  <a:gd name="connsiteY3" fmla="*/ 0 h 68036"/>
                  <a:gd name="connsiteX4" fmla="*/ 22679 w 22678"/>
                  <a:gd name="connsiteY4" fmla="*/ 33111 h 68036"/>
                  <a:gd name="connsiteX5" fmla="*/ 22679 w 22678"/>
                  <a:gd name="connsiteY5" fmla="*/ 67923 h 68036"/>
                  <a:gd name="connsiteX6" fmla="*/ 0 w 22678"/>
                  <a:gd name="connsiteY6" fmla="*/ 67923 h 6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78" h="68036">
                    <a:moveTo>
                      <a:pt x="0" y="68037"/>
                    </a:moveTo>
                    <a:cubicBezTo>
                      <a:pt x="0" y="56470"/>
                      <a:pt x="0" y="44791"/>
                      <a:pt x="0" y="33111"/>
                    </a:cubicBezTo>
                    <a:cubicBezTo>
                      <a:pt x="0" y="22112"/>
                      <a:pt x="0" y="11113"/>
                      <a:pt x="0" y="0"/>
                    </a:cubicBezTo>
                    <a:lnTo>
                      <a:pt x="22679" y="0"/>
                    </a:lnTo>
                    <a:cubicBezTo>
                      <a:pt x="22679" y="11113"/>
                      <a:pt x="22679" y="22112"/>
                      <a:pt x="22679" y="33111"/>
                    </a:cubicBezTo>
                    <a:cubicBezTo>
                      <a:pt x="22679" y="44791"/>
                      <a:pt x="22679" y="56357"/>
                      <a:pt x="22679" y="67923"/>
                    </a:cubicBezTo>
                    <a:lnTo>
                      <a:pt x="0" y="67923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1FA8D940-B393-494F-BBFC-9DA207314712}"/>
              </a:ext>
            </a:extLst>
          </p:cNvPr>
          <p:cNvGrpSpPr/>
          <p:nvPr/>
        </p:nvGrpSpPr>
        <p:grpSpPr>
          <a:xfrm>
            <a:off x="2261669" y="2024675"/>
            <a:ext cx="761577" cy="750629"/>
            <a:chOff x="1992184" y="2010299"/>
            <a:chExt cx="761577" cy="750629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0DDF4037-4417-9C54-9394-EF748E34089C}"/>
                </a:ext>
              </a:extLst>
            </p:cNvPr>
            <p:cNvSpPr/>
            <p:nvPr/>
          </p:nvSpPr>
          <p:spPr>
            <a:xfrm>
              <a:off x="1992184" y="2010299"/>
              <a:ext cx="761577" cy="750629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7" name="Gráfico 279">
              <a:extLst>
                <a:ext uri="{FF2B5EF4-FFF2-40B4-BE49-F238E27FC236}">
                  <a16:creationId xmlns:a16="http://schemas.microsoft.com/office/drawing/2014/main" id="{4E557A26-436D-8B53-6E68-2B8B062A618E}"/>
                </a:ext>
              </a:extLst>
            </p:cNvPr>
            <p:cNvGrpSpPr/>
            <p:nvPr/>
          </p:nvGrpSpPr>
          <p:grpSpPr>
            <a:xfrm>
              <a:off x="2150679" y="2106315"/>
              <a:ext cx="444587" cy="558597"/>
              <a:chOff x="10409290" y="945631"/>
              <a:chExt cx="520810" cy="654366"/>
            </a:xfrm>
            <a:solidFill>
              <a:schemeClr val="bg1"/>
            </a:solidFill>
          </p:grpSpPr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2386A866-61F7-1EEB-A8EE-64987C264B86}"/>
                  </a:ext>
                </a:extLst>
              </p:cNvPr>
              <p:cNvSpPr/>
              <p:nvPr/>
            </p:nvSpPr>
            <p:spPr>
              <a:xfrm>
                <a:off x="10501821" y="1025201"/>
                <a:ext cx="266660" cy="245697"/>
              </a:xfrm>
              <a:custGeom>
                <a:avLst/>
                <a:gdLst>
                  <a:gd name="connsiteX0" fmla="*/ 71793 w 266660"/>
                  <a:gd name="connsiteY0" fmla="*/ 245697 h 245697"/>
                  <a:gd name="connsiteX1" fmla="*/ 10256 w 266660"/>
                  <a:gd name="connsiteY1" fmla="*/ 172214 h 245697"/>
                  <a:gd name="connsiteX2" fmla="*/ 0 w 266660"/>
                  <a:gd name="connsiteY2" fmla="*/ 143812 h 245697"/>
                  <a:gd name="connsiteX3" fmla="*/ 9242 w 266660"/>
                  <a:gd name="connsiteY3" fmla="*/ 116763 h 245697"/>
                  <a:gd name="connsiteX4" fmla="*/ 9242 w 266660"/>
                  <a:gd name="connsiteY4" fmla="*/ 116763 h 245697"/>
                  <a:gd name="connsiteX5" fmla="*/ 73596 w 266660"/>
                  <a:gd name="connsiteY5" fmla="*/ 51619 h 245697"/>
                  <a:gd name="connsiteX6" fmla="*/ 148094 w 266660"/>
                  <a:gd name="connsiteY6" fmla="*/ 4621 h 245697"/>
                  <a:gd name="connsiteX7" fmla="*/ 169170 w 266660"/>
                  <a:gd name="connsiteY7" fmla="*/ 0 h 245697"/>
                  <a:gd name="connsiteX8" fmla="*/ 208279 w 266660"/>
                  <a:gd name="connsiteY8" fmla="*/ 18596 h 245697"/>
                  <a:gd name="connsiteX9" fmla="*/ 266661 w 266660"/>
                  <a:gd name="connsiteY9" fmla="*/ 90615 h 245697"/>
                  <a:gd name="connsiteX10" fmla="*/ 249529 w 266660"/>
                  <a:gd name="connsiteY10" fmla="*/ 94898 h 245697"/>
                  <a:gd name="connsiteX11" fmla="*/ 152941 w 266660"/>
                  <a:gd name="connsiteY11" fmla="*/ 148095 h 245697"/>
                  <a:gd name="connsiteX12" fmla="*/ 79682 w 266660"/>
                  <a:gd name="connsiteY12" fmla="*/ 230482 h 245697"/>
                  <a:gd name="connsiteX13" fmla="*/ 71906 w 266660"/>
                  <a:gd name="connsiteY13" fmla="*/ 245697 h 245697"/>
                  <a:gd name="connsiteX14" fmla="*/ 26936 w 266660"/>
                  <a:gd name="connsiteY14" fmla="*/ 130738 h 245697"/>
                  <a:gd name="connsiteX15" fmla="*/ 22428 w 266660"/>
                  <a:gd name="connsiteY15" fmla="*/ 143925 h 245697"/>
                  <a:gd name="connsiteX16" fmla="*/ 27500 w 266660"/>
                  <a:gd name="connsiteY16" fmla="*/ 157787 h 245697"/>
                  <a:gd name="connsiteX17" fmla="*/ 67848 w 266660"/>
                  <a:gd name="connsiteY17" fmla="*/ 205912 h 245697"/>
                  <a:gd name="connsiteX18" fmla="*/ 138853 w 266660"/>
                  <a:gd name="connsiteY18" fmla="*/ 130625 h 245697"/>
                  <a:gd name="connsiteX19" fmla="*/ 227552 w 266660"/>
                  <a:gd name="connsiteY19" fmla="*/ 78330 h 245697"/>
                  <a:gd name="connsiteX20" fmla="*/ 190697 w 266660"/>
                  <a:gd name="connsiteY20" fmla="*/ 32910 h 245697"/>
                  <a:gd name="connsiteX21" fmla="*/ 169058 w 266660"/>
                  <a:gd name="connsiteY21" fmla="*/ 22654 h 245697"/>
                  <a:gd name="connsiteX22" fmla="*/ 157674 w 266660"/>
                  <a:gd name="connsiteY22" fmla="*/ 25133 h 245697"/>
                  <a:gd name="connsiteX23" fmla="*/ 87910 w 266660"/>
                  <a:gd name="connsiteY23" fmla="*/ 69088 h 245697"/>
                  <a:gd name="connsiteX24" fmla="*/ 26936 w 266660"/>
                  <a:gd name="connsiteY24" fmla="*/ 130851 h 245697"/>
                  <a:gd name="connsiteX25" fmla="*/ 26936 w 266660"/>
                  <a:gd name="connsiteY25" fmla="*/ 130851 h 245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6660" h="245697">
                    <a:moveTo>
                      <a:pt x="71793" y="245697"/>
                    </a:moveTo>
                    <a:lnTo>
                      <a:pt x="10256" y="172214"/>
                    </a:lnTo>
                    <a:cubicBezTo>
                      <a:pt x="3606" y="164211"/>
                      <a:pt x="0" y="154181"/>
                      <a:pt x="0" y="143812"/>
                    </a:cubicBezTo>
                    <a:cubicBezTo>
                      <a:pt x="0" y="133443"/>
                      <a:pt x="3268" y="124427"/>
                      <a:pt x="9242" y="116763"/>
                    </a:cubicBezTo>
                    <a:lnTo>
                      <a:pt x="9242" y="116763"/>
                    </a:lnTo>
                    <a:cubicBezTo>
                      <a:pt x="26711" y="94447"/>
                      <a:pt x="48350" y="72469"/>
                      <a:pt x="73596" y="51619"/>
                    </a:cubicBezTo>
                    <a:cubicBezTo>
                      <a:pt x="102223" y="27951"/>
                      <a:pt x="126230" y="14990"/>
                      <a:pt x="148094" y="4621"/>
                    </a:cubicBezTo>
                    <a:cubicBezTo>
                      <a:pt x="154519" y="1578"/>
                      <a:pt x="161619" y="0"/>
                      <a:pt x="169170" y="0"/>
                    </a:cubicBezTo>
                    <a:cubicBezTo>
                      <a:pt x="184386" y="0"/>
                      <a:pt x="198699" y="6762"/>
                      <a:pt x="208279" y="18596"/>
                    </a:cubicBezTo>
                    <a:lnTo>
                      <a:pt x="266661" y="90615"/>
                    </a:lnTo>
                    <a:lnTo>
                      <a:pt x="249529" y="94898"/>
                    </a:lnTo>
                    <a:cubicBezTo>
                      <a:pt x="221691" y="101885"/>
                      <a:pt x="186527" y="121383"/>
                      <a:pt x="152941" y="148095"/>
                    </a:cubicBezTo>
                    <a:cubicBezTo>
                      <a:pt x="119355" y="174918"/>
                      <a:pt x="92644" y="204898"/>
                      <a:pt x="79682" y="230482"/>
                    </a:cubicBezTo>
                    <a:lnTo>
                      <a:pt x="71906" y="245697"/>
                    </a:lnTo>
                    <a:close/>
                    <a:moveTo>
                      <a:pt x="26936" y="130738"/>
                    </a:moveTo>
                    <a:cubicBezTo>
                      <a:pt x="24006" y="134457"/>
                      <a:pt x="22428" y="138965"/>
                      <a:pt x="22428" y="143925"/>
                    </a:cubicBezTo>
                    <a:cubicBezTo>
                      <a:pt x="22428" y="148884"/>
                      <a:pt x="24232" y="153955"/>
                      <a:pt x="27500" y="157787"/>
                    </a:cubicBezTo>
                    <a:lnTo>
                      <a:pt x="67848" y="205912"/>
                    </a:lnTo>
                    <a:cubicBezTo>
                      <a:pt x="83740" y="181230"/>
                      <a:pt x="108873" y="154519"/>
                      <a:pt x="138853" y="130625"/>
                    </a:cubicBezTo>
                    <a:cubicBezTo>
                      <a:pt x="168720" y="106844"/>
                      <a:pt x="200052" y="88361"/>
                      <a:pt x="227552" y="78330"/>
                    </a:cubicBezTo>
                    <a:lnTo>
                      <a:pt x="190697" y="32910"/>
                    </a:lnTo>
                    <a:cubicBezTo>
                      <a:pt x="185400" y="26373"/>
                      <a:pt x="177511" y="22654"/>
                      <a:pt x="169058" y="22654"/>
                    </a:cubicBezTo>
                    <a:cubicBezTo>
                      <a:pt x="164888" y="22654"/>
                      <a:pt x="161055" y="23443"/>
                      <a:pt x="157674" y="25133"/>
                    </a:cubicBezTo>
                    <a:cubicBezTo>
                      <a:pt x="137162" y="34939"/>
                      <a:pt x="114621" y="46998"/>
                      <a:pt x="87910" y="69088"/>
                    </a:cubicBezTo>
                    <a:cubicBezTo>
                      <a:pt x="63904" y="88924"/>
                      <a:pt x="43391" y="109775"/>
                      <a:pt x="26936" y="130851"/>
                    </a:cubicBezTo>
                    <a:lnTo>
                      <a:pt x="26936" y="130851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94E5D418-99FA-3C8A-E29B-767AC7A9DFC1}"/>
                  </a:ext>
                </a:extLst>
              </p:cNvPr>
              <p:cNvSpPr/>
              <p:nvPr/>
            </p:nvSpPr>
            <p:spPr>
              <a:xfrm>
                <a:off x="10619147" y="1084709"/>
                <a:ext cx="32008" cy="31895"/>
              </a:xfrm>
              <a:custGeom>
                <a:avLst/>
                <a:gdLst>
                  <a:gd name="connsiteX0" fmla="*/ 13524 w 32008"/>
                  <a:gd name="connsiteY0" fmla="*/ 31783 h 31895"/>
                  <a:gd name="connsiteX1" fmla="*/ 0 w 32008"/>
                  <a:gd name="connsiteY1" fmla="*/ 13750 h 31895"/>
                  <a:gd name="connsiteX2" fmla="*/ 19611 w 32008"/>
                  <a:gd name="connsiteY2" fmla="*/ 0 h 31895"/>
                  <a:gd name="connsiteX3" fmla="*/ 32008 w 32008"/>
                  <a:gd name="connsiteY3" fmla="*/ 18822 h 31895"/>
                  <a:gd name="connsiteX4" fmla="*/ 13524 w 32008"/>
                  <a:gd name="connsiteY4" fmla="*/ 31896 h 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08" h="31895">
                    <a:moveTo>
                      <a:pt x="13524" y="31783"/>
                    </a:moveTo>
                    <a:lnTo>
                      <a:pt x="0" y="13750"/>
                    </a:lnTo>
                    <a:cubicBezTo>
                      <a:pt x="6537" y="8904"/>
                      <a:pt x="13073" y="4283"/>
                      <a:pt x="19611" y="0"/>
                    </a:cubicBezTo>
                    <a:lnTo>
                      <a:pt x="32008" y="18822"/>
                    </a:lnTo>
                    <a:cubicBezTo>
                      <a:pt x="25922" y="22879"/>
                      <a:pt x="19723" y="27162"/>
                      <a:pt x="13524" y="31896"/>
                    </a:cubicBez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831B09FC-DCE7-0079-CE2E-B287A7799671}"/>
                  </a:ext>
                </a:extLst>
              </p:cNvPr>
              <p:cNvSpPr/>
              <p:nvPr/>
            </p:nvSpPr>
            <p:spPr>
              <a:xfrm>
                <a:off x="10542620" y="1109504"/>
                <a:ext cx="76752" cy="77428"/>
              </a:xfrm>
              <a:custGeom>
                <a:avLst/>
                <a:gdLst>
                  <a:gd name="connsiteX0" fmla="*/ 18258 w 76752"/>
                  <a:gd name="connsiteY0" fmla="*/ 77428 h 77428"/>
                  <a:gd name="connsiteX1" fmla="*/ 0 w 76752"/>
                  <a:gd name="connsiteY1" fmla="*/ 64129 h 77428"/>
                  <a:gd name="connsiteX2" fmla="*/ 55564 w 76752"/>
                  <a:gd name="connsiteY2" fmla="*/ 5748 h 77428"/>
                  <a:gd name="connsiteX3" fmla="*/ 62551 w 76752"/>
                  <a:gd name="connsiteY3" fmla="*/ 0 h 77428"/>
                  <a:gd name="connsiteX4" fmla="*/ 76752 w 76752"/>
                  <a:gd name="connsiteY4" fmla="*/ 17469 h 77428"/>
                  <a:gd name="connsiteX5" fmla="*/ 70103 w 76752"/>
                  <a:gd name="connsiteY5" fmla="*/ 22992 h 77428"/>
                  <a:gd name="connsiteX6" fmla="*/ 18145 w 76752"/>
                  <a:gd name="connsiteY6" fmla="*/ 77428 h 7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752" h="77428">
                    <a:moveTo>
                      <a:pt x="18258" y="77428"/>
                    </a:moveTo>
                    <a:lnTo>
                      <a:pt x="0" y="64129"/>
                    </a:lnTo>
                    <a:cubicBezTo>
                      <a:pt x="14201" y="44631"/>
                      <a:pt x="33473" y="24457"/>
                      <a:pt x="55564" y="5748"/>
                    </a:cubicBezTo>
                    <a:cubicBezTo>
                      <a:pt x="57818" y="3832"/>
                      <a:pt x="60185" y="1916"/>
                      <a:pt x="62551" y="0"/>
                    </a:cubicBezTo>
                    <a:lnTo>
                      <a:pt x="76752" y="17469"/>
                    </a:lnTo>
                    <a:cubicBezTo>
                      <a:pt x="74498" y="19273"/>
                      <a:pt x="72244" y="21189"/>
                      <a:pt x="70103" y="22992"/>
                    </a:cubicBezTo>
                    <a:cubicBezTo>
                      <a:pt x="49252" y="40574"/>
                      <a:pt x="31332" y="59396"/>
                      <a:pt x="18145" y="77428"/>
                    </a:cubicBez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7984C923-7492-3CFE-C252-DDC0931AC33B}"/>
                  </a:ext>
                </a:extLst>
              </p:cNvPr>
              <p:cNvSpPr/>
              <p:nvPr/>
            </p:nvSpPr>
            <p:spPr>
              <a:xfrm>
                <a:off x="10409290" y="945631"/>
                <a:ext cx="375646" cy="339129"/>
              </a:xfrm>
              <a:custGeom>
                <a:avLst/>
                <a:gdLst>
                  <a:gd name="connsiteX0" fmla="*/ 0 w 375646"/>
                  <a:gd name="connsiteY0" fmla="*/ 339130 h 339129"/>
                  <a:gd name="connsiteX1" fmla="*/ 82500 w 375646"/>
                  <a:gd name="connsiteY1" fmla="*/ 46998 h 339129"/>
                  <a:gd name="connsiteX2" fmla="*/ 375647 w 375646"/>
                  <a:gd name="connsiteY2" fmla="*/ 0 h 339129"/>
                  <a:gd name="connsiteX3" fmla="*/ 348710 w 375646"/>
                  <a:gd name="connsiteY3" fmla="*/ 103238 h 339129"/>
                  <a:gd name="connsiteX4" fmla="*/ 326845 w 375646"/>
                  <a:gd name="connsiteY4" fmla="*/ 97603 h 339129"/>
                  <a:gd name="connsiteX5" fmla="*/ 345104 w 375646"/>
                  <a:gd name="connsiteY5" fmla="*/ 27725 h 339129"/>
                  <a:gd name="connsiteX6" fmla="*/ 100308 w 375646"/>
                  <a:gd name="connsiteY6" fmla="*/ 67060 h 339129"/>
                  <a:gd name="connsiteX7" fmla="*/ 30994 w 375646"/>
                  <a:gd name="connsiteY7" fmla="*/ 312419 h 339129"/>
                  <a:gd name="connsiteX8" fmla="*/ 100984 w 375646"/>
                  <a:gd name="connsiteY8" fmla="*/ 303402 h 339129"/>
                  <a:gd name="connsiteX9" fmla="*/ 103914 w 375646"/>
                  <a:gd name="connsiteY9" fmla="*/ 325718 h 339129"/>
                  <a:gd name="connsiteX10" fmla="*/ 0 w 375646"/>
                  <a:gd name="connsiteY10" fmla="*/ 339130 h 33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5646" h="339129">
                    <a:moveTo>
                      <a:pt x="0" y="339130"/>
                    </a:moveTo>
                    <a:lnTo>
                      <a:pt x="82500" y="46998"/>
                    </a:lnTo>
                    <a:lnTo>
                      <a:pt x="375647" y="0"/>
                    </a:lnTo>
                    <a:lnTo>
                      <a:pt x="348710" y="103238"/>
                    </a:lnTo>
                    <a:lnTo>
                      <a:pt x="326845" y="97603"/>
                    </a:lnTo>
                    <a:lnTo>
                      <a:pt x="345104" y="27725"/>
                    </a:lnTo>
                    <a:lnTo>
                      <a:pt x="100308" y="67060"/>
                    </a:lnTo>
                    <a:lnTo>
                      <a:pt x="30994" y="312419"/>
                    </a:lnTo>
                    <a:lnTo>
                      <a:pt x="100984" y="303402"/>
                    </a:lnTo>
                    <a:lnTo>
                      <a:pt x="103914" y="325718"/>
                    </a:lnTo>
                    <a:lnTo>
                      <a:pt x="0" y="339130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7B79CAE9-5C03-D4EC-BD6A-2A7D7A1FC820}"/>
                  </a:ext>
                </a:extLst>
              </p:cNvPr>
              <p:cNvSpPr/>
              <p:nvPr/>
            </p:nvSpPr>
            <p:spPr>
              <a:xfrm>
                <a:off x="10445356" y="1267291"/>
                <a:ext cx="22541" cy="62213"/>
              </a:xfrm>
              <a:custGeom>
                <a:avLst/>
                <a:gdLst>
                  <a:gd name="connsiteX0" fmla="*/ 0 w 22541"/>
                  <a:gd name="connsiteY0" fmla="*/ 0 h 62213"/>
                  <a:gd name="connsiteX1" fmla="*/ 22541 w 22541"/>
                  <a:gd name="connsiteY1" fmla="*/ 0 h 62213"/>
                  <a:gd name="connsiteX2" fmla="*/ 22541 w 22541"/>
                  <a:gd name="connsiteY2" fmla="*/ 62213 h 62213"/>
                  <a:gd name="connsiteX3" fmla="*/ 0 w 22541"/>
                  <a:gd name="connsiteY3" fmla="*/ 62213 h 6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1" h="62213">
                    <a:moveTo>
                      <a:pt x="0" y="0"/>
                    </a:moveTo>
                    <a:lnTo>
                      <a:pt x="22541" y="0"/>
                    </a:lnTo>
                    <a:lnTo>
                      <a:pt x="22541" y="62213"/>
                    </a:lnTo>
                    <a:lnTo>
                      <a:pt x="0" y="62213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orma Livre: Forma 112">
                <a:extLst>
                  <a:ext uri="{FF2B5EF4-FFF2-40B4-BE49-F238E27FC236}">
                    <a16:creationId xmlns:a16="http://schemas.microsoft.com/office/drawing/2014/main" id="{CAF24DC5-83F0-92B8-B366-CF7A6BED08F0}"/>
                  </a:ext>
                </a:extLst>
              </p:cNvPr>
              <p:cNvSpPr/>
              <p:nvPr/>
            </p:nvSpPr>
            <p:spPr>
              <a:xfrm>
                <a:off x="10546817" y="1185805"/>
                <a:ext cx="315543" cy="278945"/>
              </a:xfrm>
              <a:custGeom>
                <a:avLst/>
                <a:gdLst>
                  <a:gd name="connsiteX0" fmla="*/ 157761 w 315543"/>
                  <a:gd name="connsiteY0" fmla="*/ 278945 h 278945"/>
                  <a:gd name="connsiteX1" fmla="*/ 40435 w 315543"/>
                  <a:gd name="connsiteY1" fmla="*/ 177511 h 278945"/>
                  <a:gd name="connsiteX2" fmla="*/ 2228 w 315543"/>
                  <a:gd name="connsiteY2" fmla="*/ 144263 h 278945"/>
                  <a:gd name="connsiteX3" fmla="*/ 16880 w 315543"/>
                  <a:gd name="connsiteY3" fmla="*/ 93658 h 278945"/>
                  <a:gd name="connsiteX4" fmla="*/ 13160 w 315543"/>
                  <a:gd name="connsiteY4" fmla="*/ 65594 h 278945"/>
                  <a:gd name="connsiteX5" fmla="*/ 35701 w 315543"/>
                  <a:gd name="connsiteY5" fmla="*/ 64129 h 278945"/>
                  <a:gd name="connsiteX6" fmla="*/ 38632 w 315543"/>
                  <a:gd name="connsiteY6" fmla="*/ 87685 h 278945"/>
                  <a:gd name="connsiteX7" fmla="*/ 162044 w 315543"/>
                  <a:gd name="connsiteY7" fmla="*/ 22203 h 278945"/>
                  <a:gd name="connsiteX8" fmla="*/ 180302 w 315543"/>
                  <a:gd name="connsiteY8" fmla="*/ 7889 h 278945"/>
                  <a:gd name="connsiteX9" fmla="*/ 180302 w 315543"/>
                  <a:gd name="connsiteY9" fmla="*/ 31107 h 278945"/>
                  <a:gd name="connsiteX10" fmla="*/ 176019 w 315543"/>
                  <a:gd name="connsiteY10" fmla="*/ 79795 h 278945"/>
                  <a:gd name="connsiteX11" fmla="*/ 226737 w 315543"/>
                  <a:gd name="connsiteY11" fmla="*/ 25922 h 278945"/>
                  <a:gd name="connsiteX12" fmla="*/ 240036 w 315543"/>
                  <a:gd name="connsiteY12" fmla="*/ 0 h 278945"/>
                  <a:gd name="connsiteX13" fmla="*/ 248939 w 315543"/>
                  <a:gd name="connsiteY13" fmla="*/ 33135 h 278945"/>
                  <a:gd name="connsiteX14" fmla="*/ 289401 w 315543"/>
                  <a:gd name="connsiteY14" fmla="*/ 89037 h 278945"/>
                  <a:gd name="connsiteX15" fmla="*/ 313294 w 315543"/>
                  <a:gd name="connsiteY15" fmla="*/ 144263 h 278945"/>
                  <a:gd name="connsiteX16" fmla="*/ 275087 w 315543"/>
                  <a:gd name="connsiteY16" fmla="*/ 177511 h 278945"/>
                  <a:gd name="connsiteX17" fmla="*/ 157761 w 315543"/>
                  <a:gd name="connsiteY17" fmla="*/ 278945 h 278945"/>
                  <a:gd name="connsiteX18" fmla="*/ 48662 w 315543"/>
                  <a:gd name="connsiteY18" fmla="*/ 154970 h 278945"/>
                  <a:gd name="connsiteX19" fmla="*/ 57003 w 315543"/>
                  <a:gd name="connsiteY19" fmla="*/ 154970 h 278945"/>
                  <a:gd name="connsiteX20" fmla="*/ 59482 w 315543"/>
                  <a:gd name="connsiteY20" fmla="*/ 162859 h 278945"/>
                  <a:gd name="connsiteX21" fmla="*/ 157874 w 315543"/>
                  <a:gd name="connsiteY21" fmla="*/ 256404 h 278945"/>
                  <a:gd name="connsiteX22" fmla="*/ 256265 w 315543"/>
                  <a:gd name="connsiteY22" fmla="*/ 162859 h 278945"/>
                  <a:gd name="connsiteX23" fmla="*/ 258745 w 315543"/>
                  <a:gd name="connsiteY23" fmla="*/ 154970 h 278945"/>
                  <a:gd name="connsiteX24" fmla="*/ 272720 w 315543"/>
                  <a:gd name="connsiteY24" fmla="*/ 154970 h 278945"/>
                  <a:gd name="connsiteX25" fmla="*/ 291880 w 315543"/>
                  <a:gd name="connsiteY25" fmla="*/ 137613 h 278945"/>
                  <a:gd name="connsiteX26" fmla="*/ 282638 w 315543"/>
                  <a:gd name="connsiteY26" fmla="*/ 110338 h 278945"/>
                  <a:gd name="connsiteX27" fmla="*/ 233048 w 315543"/>
                  <a:gd name="connsiteY27" fmla="*/ 58945 h 278945"/>
                  <a:gd name="connsiteX28" fmla="*/ 161030 w 315543"/>
                  <a:gd name="connsiteY28" fmla="*/ 109324 h 278945"/>
                  <a:gd name="connsiteX29" fmla="*/ 135671 w 315543"/>
                  <a:gd name="connsiteY29" fmla="*/ 116650 h 278945"/>
                  <a:gd name="connsiteX30" fmla="*/ 147956 w 315543"/>
                  <a:gd name="connsiteY30" fmla="*/ 93320 h 278945"/>
                  <a:gd name="connsiteX31" fmla="*/ 157085 w 315543"/>
                  <a:gd name="connsiteY31" fmla="*/ 54324 h 278945"/>
                  <a:gd name="connsiteX32" fmla="*/ 32433 w 315543"/>
                  <a:gd name="connsiteY32" fmla="*/ 110676 h 278945"/>
                  <a:gd name="connsiteX33" fmla="*/ 24093 w 315543"/>
                  <a:gd name="connsiteY33" fmla="*/ 137613 h 278945"/>
                  <a:gd name="connsiteX34" fmla="*/ 42576 w 315543"/>
                  <a:gd name="connsiteY34" fmla="*/ 154970 h 278945"/>
                  <a:gd name="connsiteX35" fmla="*/ 42914 w 315543"/>
                  <a:gd name="connsiteY35" fmla="*/ 154970 h 278945"/>
                  <a:gd name="connsiteX36" fmla="*/ 48888 w 315543"/>
                  <a:gd name="connsiteY36" fmla="*/ 154970 h 27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5543" h="278945">
                    <a:moveTo>
                      <a:pt x="157761" y="278945"/>
                    </a:moveTo>
                    <a:cubicBezTo>
                      <a:pt x="105353" y="278945"/>
                      <a:pt x="62976" y="242091"/>
                      <a:pt x="40435" y="177511"/>
                    </a:cubicBezTo>
                    <a:cubicBezTo>
                      <a:pt x="23642" y="176722"/>
                      <a:pt x="7976" y="163423"/>
                      <a:pt x="2228" y="144263"/>
                    </a:cubicBezTo>
                    <a:cubicBezTo>
                      <a:pt x="-3745" y="124314"/>
                      <a:pt x="2679" y="103689"/>
                      <a:pt x="16880" y="93658"/>
                    </a:cubicBezTo>
                    <a:cubicBezTo>
                      <a:pt x="14513" y="82951"/>
                      <a:pt x="13499" y="70779"/>
                      <a:pt x="13160" y="65594"/>
                    </a:cubicBezTo>
                    <a:lnTo>
                      <a:pt x="35701" y="64129"/>
                    </a:lnTo>
                    <a:cubicBezTo>
                      <a:pt x="36265" y="72920"/>
                      <a:pt x="37392" y="81373"/>
                      <a:pt x="38632" y="87685"/>
                    </a:cubicBezTo>
                    <a:cubicBezTo>
                      <a:pt x="70640" y="83740"/>
                      <a:pt x="111101" y="62326"/>
                      <a:pt x="162044" y="22203"/>
                    </a:cubicBezTo>
                    <a:lnTo>
                      <a:pt x="180302" y="7889"/>
                    </a:lnTo>
                    <a:lnTo>
                      <a:pt x="180302" y="31107"/>
                    </a:lnTo>
                    <a:cubicBezTo>
                      <a:pt x="180302" y="50154"/>
                      <a:pt x="178837" y="66383"/>
                      <a:pt x="176019" y="79795"/>
                    </a:cubicBezTo>
                    <a:cubicBezTo>
                      <a:pt x="197659" y="69201"/>
                      <a:pt x="212874" y="52746"/>
                      <a:pt x="226737" y="25922"/>
                    </a:cubicBezTo>
                    <a:lnTo>
                      <a:pt x="240036" y="0"/>
                    </a:lnTo>
                    <a:lnTo>
                      <a:pt x="248939" y="33135"/>
                    </a:lnTo>
                    <a:cubicBezTo>
                      <a:pt x="256716" y="62439"/>
                      <a:pt x="261450" y="80133"/>
                      <a:pt x="289401" y="89037"/>
                    </a:cubicBezTo>
                    <a:cubicBezTo>
                      <a:pt x="309800" y="95574"/>
                      <a:pt x="320507" y="120369"/>
                      <a:pt x="313294" y="144263"/>
                    </a:cubicBezTo>
                    <a:cubicBezTo>
                      <a:pt x="307546" y="163310"/>
                      <a:pt x="292106" y="176609"/>
                      <a:pt x="275087" y="177511"/>
                    </a:cubicBezTo>
                    <a:cubicBezTo>
                      <a:pt x="252659" y="242091"/>
                      <a:pt x="210169" y="278945"/>
                      <a:pt x="157761" y="278945"/>
                    </a:cubicBezTo>
                    <a:close/>
                    <a:moveTo>
                      <a:pt x="48662" y="154970"/>
                    </a:moveTo>
                    <a:lnTo>
                      <a:pt x="57003" y="154970"/>
                    </a:lnTo>
                    <a:lnTo>
                      <a:pt x="59482" y="162859"/>
                    </a:lnTo>
                    <a:cubicBezTo>
                      <a:pt x="78078" y="222255"/>
                      <a:pt x="113919" y="256404"/>
                      <a:pt x="157874" y="256404"/>
                    </a:cubicBezTo>
                    <a:cubicBezTo>
                      <a:pt x="201829" y="256404"/>
                      <a:pt x="237669" y="222367"/>
                      <a:pt x="256265" y="162859"/>
                    </a:cubicBezTo>
                    <a:lnTo>
                      <a:pt x="258745" y="154970"/>
                    </a:lnTo>
                    <a:lnTo>
                      <a:pt x="272720" y="154970"/>
                    </a:lnTo>
                    <a:cubicBezTo>
                      <a:pt x="280948" y="155082"/>
                      <a:pt x="288837" y="147982"/>
                      <a:pt x="291880" y="137613"/>
                    </a:cubicBezTo>
                    <a:cubicBezTo>
                      <a:pt x="295487" y="125666"/>
                      <a:pt x="291317" y="113156"/>
                      <a:pt x="282638" y="110338"/>
                    </a:cubicBezTo>
                    <a:cubicBezTo>
                      <a:pt x="251870" y="100533"/>
                      <a:pt x="240374" y="81260"/>
                      <a:pt x="233048" y="58945"/>
                    </a:cubicBezTo>
                    <a:cubicBezTo>
                      <a:pt x="214790" y="84754"/>
                      <a:pt x="192249" y="100308"/>
                      <a:pt x="161030" y="109324"/>
                    </a:cubicBezTo>
                    <a:lnTo>
                      <a:pt x="135671" y="116650"/>
                    </a:lnTo>
                    <a:lnTo>
                      <a:pt x="147956" y="93320"/>
                    </a:lnTo>
                    <a:cubicBezTo>
                      <a:pt x="152577" y="84529"/>
                      <a:pt x="155620" y="71342"/>
                      <a:pt x="157085" y="54324"/>
                    </a:cubicBezTo>
                    <a:cubicBezTo>
                      <a:pt x="106706" y="91291"/>
                      <a:pt x="66695" y="109324"/>
                      <a:pt x="32433" y="110676"/>
                    </a:cubicBezTo>
                    <a:cubicBezTo>
                      <a:pt x="24431" y="113945"/>
                      <a:pt x="20599" y="126004"/>
                      <a:pt x="24093" y="137613"/>
                    </a:cubicBezTo>
                    <a:cubicBezTo>
                      <a:pt x="27136" y="147644"/>
                      <a:pt x="34912" y="154970"/>
                      <a:pt x="42576" y="154970"/>
                    </a:cubicBezTo>
                    <a:cubicBezTo>
                      <a:pt x="42576" y="154970"/>
                      <a:pt x="42802" y="154970"/>
                      <a:pt x="42914" y="154970"/>
                    </a:cubicBezTo>
                    <a:lnTo>
                      <a:pt x="48888" y="154970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orma Livre: Forma 113">
                <a:extLst>
                  <a:ext uri="{FF2B5EF4-FFF2-40B4-BE49-F238E27FC236}">
                    <a16:creationId xmlns:a16="http://schemas.microsoft.com/office/drawing/2014/main" id="{51A1D0F7-BB6C-1978-53ED-05A33606A280}"/>
                  </a:ext>
                </a:extLst>
              </p:cNvPr>
              <p:cNvSpPr/>
              <p:nvPr/>
            </p:nvSpPr>
            <p:spPr>
              <a:xfrm>
                <a:off x="10737375" y="1047854"/>
                <a:ext cx="192725" cy="482716"/>
              </a:xfrm>
              <a:custGeom>
                <a:avLst/>
                <a:gdLst>
                  <a:gd name="connsiteX0" fmla="*/ 148094 w 192725"/>
                  <a:gd name="connsiteY0" fmla="*/ 482604 h 482716"/>
                  <a:gd name="connsiteX1" fmla="*/ 133105 w 192725"/>
                  <a:gd name="connsiteY1" fmla="*/ 465810 h 482716"/>
                  <a:gd name="connsiteX2" fmla="*/ 157562 w 192725"/>
                  <a:gd name="connsiteY2" fmla="*/ 413628 h 482716"/>
                  <a:gd name="connsiteX3" fmla="*/ 136261 w 192725"/>
                  <a:gd name="connsiteY3" fmla="*/ 417009 h 482716"/>
                  <a:gd name="connsiteX4" fmla="*/ 102449 w 192725"/>
                  <a:gd name="connsiteY4" fmla="*/ 371927 h 482716"/>
                  <a:gd name="connsiteX5" fmla="*/ 125779 w 192725"/>
                  <a:gd name="connsiteY5" fmla="*/ 316927 h 482716"/>
                  <a:gd name="connsiteX6" fmla="*/ 170072 w 192725"/>
                  <a:gd name="connsiteY6" fmla="*/ 191599 h 482716"/>
                  <a:gd name="connsiteX7" fmla="*/ 68637 w 192725"/>
                  <a:gd name="connsiteY7" fmla="*/ 22541 h 482716"/>
                  <a:gd name="connsiteX8" fmla="*/ 23781 w 192725"/>
                  <a:gd name="connsiteY8" fmla="*/ 53986 h 482716"/>
                  <a:gd name="connsiteX9" fmla="*/ 113719 w 192725"/>
                  <a:gd name="connsiteY9" fmla="*/ 191599 h 482716"/>
                  <a:gd name="connsiteX10" fmla="*/ 108535 w 192725"/>
                  <a:gd name="connsiteY10" fmla="*/ 230369 h 482716"/>
                  <a:gd name="connsiteX11" fmla="*/ 105605 w 192725"/>
                  <a:gd name="connsiteY11" fmla="*/ 240626 h 482716"/>
                  <a:gd name="connsiteX12" fmla="*/ 83965 w 192725"/>
                  <a:gd name="connsiteY12" fmla="*/ 234427 h 482716"/>
                  <a:gd name="connsiteX13" fmla="*/ 86896 w 192725"/>
                  <a:gd name="connsiteY13" fmla="*/ 224283 h 482716"/>
                  <a:gd name="connsiteX14" fmla="*/ 91291 w 192725"/>
                  <a:gd name="connsiteY14" fmla="*/ 191599 h 482716"/>
                  <a:gd name="connsiteX15" fmla="*/ 7889 w 192725"/>
                  <a:gd name="connsiteY15" fmla="*/ 72244 h 482716"/>
                  <a:gd name="connsiteX16" fmla="*/ 0 w 192725"/>
                  <a:gd name="connsiteY16" fmla="*/ 69765 h 482716"/>
                  <a:gd name="connsiteX17" fmla="*/ 0 w 192725"/>
                  <a:gd name="connsiteY17" fmla="*/ 61424 h 482716"/>
                  <a:gd name="connsiteX18" fmla="*/ 68750 w 192725"/>
                  <a:gd name="connsiteY18" fmla="*/ 0 h 482716"/>
                  <a:gd name="connsiteX19" fmla="*/ 192726 w 192725"/>
                  <a:gd name="connsiteY19" fmla="*/ 191599 h 482716"/>
                  <a:gd name="connsiteX20" fmla="*/ 145390 w 192725"/>
                  <a:gd name="connsiteY20" fmla="*/ 328310 h 482716"/>
                  <a:gd name="connsiteX21" fmla="*/ 125103 w 192725"/>
                  <a:gd name="connsiteY21" fmla="*/ 371927 h 482716"/>
                  <a:gd name="connsiteX22" fmla="*/ 136373 w 192725"/>
                  <a:gd name="connsiteY22" fmla="*/ 394468 h 482716"/>
                  <a:gd name="connsiteX23" fmla="*/ 163648 w 192725"/>
                  <a:gd name="connsiteY23" fmla="*/ 385339 h 482716"/>
                  <a:gd name="connsiteX24" fmla="*/ 181455 w 192725"/>
                  <a:gd name="connsiteY24" fmla="*/ 372491 h 482716"/>
                  <a:gd name="connsiteX25" fmla="*/ 181455 w 192725"/>
                  <a:gd name="connsiteY25" fmla="*/ 394468 h 482716"/>
                  <a:gd name="connsiteX26" fmla="*/ 148207 w 192725"/>
                  <a:gd name="connsiteY26" fmla="*/ 482716 h 482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2725" h="482716">
                    <a:moveTo>
                      <a:pt x="148094" y="482604"/>
                    </a:moveTo>
                    <a:lnTo>
                      <a:pt x="133105" y="465810"/>
                    </a:lnTo>
                    <a:cubicBezTo>
                      <a:pt x="146291" y="453976"/>
                      <a:pt x="154632" y="436169"/>
                      <a:pt x="157562" y="413628"/>
                    </a:cubicBezTo>
                    <a:cubicBezTo>
                      <a:pt x="150912" y="415882"/>
                      <a:pt x="143924" y="417009"/>
                      <a:pt x="136261" y="417009"/>
                    </a:cubicBezTo>
                    <a:cubicBezTo>
                      <a:pt x="119918" y="417009"/>
                      <a:pt x="102449" y="402921"/>
                      <a:pt x="102449" y="371927"/>
                    </a:cubicBezTo>
                    <a:cubicBezTo>
                      <a:pt x="102449" y="357050"/>
                      <a:pt x="112705" y="339355"/>
                      <a:pt x="125779" y="316927"/>
                    </a:cubicBezTo>
                    <a:cubicBezTo>
                      <a:pt x="145502" y="283003"/>
                      <a:pt x="170072" y="240738"/>
                      <a:pt x="170072" y="191599"/>
                    </a:cubicBezTo>
                    <a:cubicBezTo>
                      <a:pt x="170072" y="88924"/>
                      <a:pt x="130287" y="22541"/>
                      <a:pt x="68637" y="22541"/>
                    </a:cubicBezTo>
                    <a:cubicBezTo>
                      <a:pt x="46322" y="22541"/>
                      <a:pt x="28627" y="39447"/>
                      <a:pt x="23781" y="53986"/>
                    </a:cubicBezTo>
                    <a:cubicBezTo>
                      <a:pt x="77992" y="75287"/>
                      <a:pt x="113719" y="129386"/>
                      <a:pt x="113719" y="191599"/>
                    </a:cubicBezTo>
                    <a:cubicBezTo>
                      <a:pt x="113719" y="204673"/>
                      <a:pt x="111916" y="217746"/>
                      <a:pt x="108535" y="230369"/>
                    </a:cubicBezTo>
                    <a:lnTo>
                      <a:pt x="105605" y="240626"/>
                    </a:lnTo>
                    <a:lnTo>
                      <a:pt x="83965" y="234427"/>
                    </a:lnTo>
                    <a:lnTo>
                      <a:pt x="86896" y="224283"/>
                    </a:lnTo>
                    <a:cubicBezTo>
                      <a:pt x="89826" y="213802"/>
                      <a:pt x="91291" y="202757"/>
                      <a:pt x="91291" y="191599"/>
                    </a:cubicBezTo>
                    <a:cubicBezTo>
                      <a:pt x="91291" y="135697"/>
                      <a:pt x="57818" y="87797"/>
                      <a:pt x="7889" y="72244"/>
                    </a:cubicBezTo>
                    <a:lnTo>
                      <a:pt x="0" y="69765"/>
                    </a:lnTo>
                    <a:lnTo>
                      <a:pt x="0" y="61424"/>
                    </a:lnTo>
                    <a:cubicBezTo>
                      <a:pt x="0" y="33023"/>
                      <a:pt x="30092" y="0"/>
                      <a:pt x="68750" y="0"/>
                    </a:cubicBezTo>
                    <a:cubicBezTo>
                      <a:pt x="125891" y="0"/>
                      <a:pt x="192726" y="50154"/>
                      <a:pt x="192726" y="191599"/>
                    </a:cubicBezTo>
                    <a:cubicBezTo>
                      <a:pt x="192726" y="246937"/>
                      <a:pt x="165338" y="293935"/>
                      <a:pt x="145390" y="328310"/>
                    </a:cubicBezTo>
                    <a:cubicBezTo>
                      <a:pt x="135021" y="346230"/>
                      <a:pt x="125103" y="363136"/>
                      <a:pt x="125103" y="371927"/>
                    </a:cubicBezTo>
                    <a:cubicBezTo>
                      <a:pt x="125103" y="387368"/>
                      <a:pt x="130963" y="394468"/>
                      <a:pt x="136373" y="394468"/>
                    </a:cubicBezTo>
                    <a:cubicBezTo>
                      <a:pt x="146742" y="394468"/>
                      <a:pt x="154632" y="391763"/>
                      <a:pt x="163648" y="385339"/>
                    </a:cubicBezTo>
                    <a:lnTo>
                      <a:pt x="181455" y="372491"/>
                    </a:lnTo>
                    <a:lnTo>
                      <a:pt x="181455" y="394468"/>
                    </a:lnTo>
                    <a:cubicBezTo>
                      <a:pt x="181455" y="432788"/>
                      <a:pt x="169959" y="463331"/>
                      <a:pt x="148207" y="482716"/>
                    </a:cubicBez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orma Livre: Forma 114">
                <a:extLst>
                  <a:ext uri="{FF2B5EF4-FFF2-40B4-BE49-F238E27FC236}">
                    <a16:creationId xmlns:a16="http://schemas.microsoft.com/office/drawing/2014/main" id="{FBA88FD5-0E43-269E-4EB7-953550616718}"/>
                  </a:ext>
                </a:extLst>
              </p:cNvPr>
              <p:cNvSpPr/>
              <p:nvPr/>
            </p:nvSpPr>
            <p:spPr>
              <a:xfrm>
                <a:off x="10678317" y="1477148"/>
                <a:ext cx="135471" cy="82049"/>
              </a:xfrm>
              <a:custGeom>
                <a:avLst/>
                <a:gdLst>
                  <a:gd name="connsiteX0" fmla="*/ 99519 w 135471"/>
                  <a:gd name="connsiteY0" fmla="*/ 82049 h 82049"/>
                  <a:gd name="connsiteX1" fmla="*/ 0 w 135471"/>
                  <a:gd name="connsiteY1" fmla="*/ 46547 h 82049"/>
                  <a:gd name="connsiteX2" fmla="*/ 77654 w 135471"/>
                  <a:gd name="connsiteY2" fmla="*/ 0 h 82049"/>
                  <a:gd name="connsiteX3" fmla="*/ 89262 w 135471"/>
                  <a:gd name="connsiteY3" fmla="*/ 19273 h 82049"/>
                  <a:gd name="connsiteX4" fmla="*/ 52520 w 135471"/>
                  <a:gd name="connsiteY4" fmla="*/ 41363 h 82049"/>
                  <a:gd name="connsiteX5" fmla="*/ 91066 w 135471"/>
                  <a:gd name="connsiteY5" fmla="*/ 55113 h 82049"/>
                  <a:gd name="connsiteX6" fmla="*/ 117101 w 135471"/>
                  <a:gd name="connsiteY6" fmla="*/ 18146 h 82049"/>
                  <a:gd name="connsiteX7" fmla="*/ 135472 w 135471"/>
                  <a:gd name="connsiteY7" fmla="*/ 31107 h 82049"/>
                  <a:gd name="connsiteX8" fmla="*/ 99519 w 135471"/>
                  <a:gd name="connsiteY8" fmla="*/ 82049 h 8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471" h="82049">
                    <a:moveTo>
                      <a:pt x="99519" y="82049"/>
                    </a:moveTo>
                    <a:lnTo>
                      <a:pt x="0" y="46547"/>
                    </a:lnTo>
                    <a:lnTo>
                      <a:pt x="77654" y="0"/>
                    </a:lnTo>
                    <a:lnTo>
                      <a:pt x="89262" y="19273"/>
                    </a:lnTo>
                    <a:lnTo>
                      <a:pt x="52520" y="41363"/>
                    </a:lnTo>
                    <a:lnTo>
                      <a:pt x="91066" y="55113"/>
                    </a:lnTo>
                    <a:lnTo>
                      <a:pt x="117101" y="18146"/>
                    </a:lnTo>
                    <a:lnTo>
                      <a:pt x="135472" y="31107"/>
                    </a:lnTo>
                    <a:lnTo>
                      <a:pt x="99519" y="82049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orma Livre: Forma 115">
                <a:extLst>
                  <a:ext uri="{FF2B5EF4-FFF2-40B4-BE49-F238E27FC236}">
                    <a16:creationId xmlns:a16="http://schemas.microsoft.com/office/drawing/2014/main" id="{B5263F3A-DF93-D610-E72A-61B65897F6D5}"/>
                  </a:ext>
                </a:extLst>
              </p:cNvPr>
              <p:cNvSpPr/>
              <p:nvPr/>
            </p:nvSpPr>
            <p:spPr>
              <a:xfrm>
                <a:off x="10595366" y="1477148"/>
                <a:ext cx="135471" cy="82049"/>
              </a:xfrm>
              <a:custGeom>
                <a:avLst/>
                <a:gdLst>
                  <a:gd name="connsiteX0" fmla="*/ 35953 w 135471"/>
                  <a:gd name="connsiteY0" fmla="*/ 82049 h 82049"/>
                  <a:gd name="connsiteX1" fmla="*/ 0 w 135471"/>
                  <a:gd name="connsiteY1" fmla="*/ 31332 h 82049"/>
                  <a:gd name="connsiteX2" fmla="*/ 18371 w 135471"/>
                  <a:gd name="connsiteY2" fmla="*/ 18258 h 82049"/>
                  <a:gd name="connsiteX3" fmla="*/ 44406 w 135471"/>
                  <a:gd name="connsiteY3" fmla="*/ 55113 h 82049"/>
                  <a:gd name="connsiteX4" fmla="*/ 82951 w 135471"/>
                  <a:gd name="connsiteY4" fmla="*/ 41363 h 82049"/>
                  <a:gd name="connsiteX5" fmla="*/ 46209 w 135471"/>
                  <a:gd name="connsiteY5" fmla="*/ 19273 h 82049"/>
                  <a:gd name="connsiteX6" fmla="*/ 57818 w 135471"/>
                  <a:gd name="connsiteY6" fmla="*/ 0 h 82049"/>
                  <a:gd name="connsiteX7" fmla="*/ 135472 w 135471"/>
                  <a:gd name="connsiteY7" fmla="*/ 46547 h 82049"/>
                  <a:gd name="connsiteX8" fmla="*/ 35953 w 135471"/>
                  <a:gd name="connsiteY8" fmla="*/ 82049 h 8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471" h="82049">
                    <a:moveTo>
                      <a:pt x="35953" y="82049"/>
                    </a:moveTo>
                    <a:lnTo>
                      <a:pt x="0" y="31332"/>
                    </a:lnTo>
                    <a:lnTo>
                      <a:pt x="18371" y="18258"/>
                    </a:lnTo>
                    <a:lnTo>
                      <a:pt x="44406" y="55113"/>
                    </a:lnTo>
                    <a:lnTo>
                      <a:pt x="82951" y="41363"/>
                    </a:lnTo>
                    <a:lnTo>
                      <a:pt x="46209" y="19273"/>
                    </a:lnTo>
                    <a:lnTo>
                      <a:pt x="57818" y="0"/>
                    </a:lnTo>
                    <a:lnTo>
                      <a:pt x="135472" y="46547"/>
                    </a:lnTo>
                    <a:lnTo>
                      <a:pt x="35953" y="82049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orma Livre: Forma 116">
                <a:extLst>
                  <a:ext uri="{FF2B5EF4-FFF2-40B4-BE49-F238E27FC236}">
                    <a16:creationId xmlns:a16="http://schemas.microsoft.com/office/drawing/2014/main" id="{C0D7D7AD-B165-A0F4-2E05-96C91133032A}"/>
                  </a:ext>
                </a:extLst>
              </p:cNvPr>
              <p:cNvSpPr/>
              <p:nvPr/>
            </p:nvSpPr>
            <p:spPr>
              <a:xfrm>
                <a:off x="10479167" y="1441759"/>
                <a:ext cx="450820" cy="158238"/>
              </a:xfrm>
              <a:custGeom>
                <a:avLst/>
                <a:gdLst>
                  <a:gd name="connsiteX0" fmla="*/ 450821 w 450820"/>
                  <a:gd name="connsiteY0" fmla="*/ 158238 h 158238"/>
                  <a:gd name="connsiteX1" fmla="*/ 0 w 450820"/>
                  <a:gd name="connsiteY1" fmla="*/ 158238 h 158238"/>
                  <a:gd name="connsiteX2" fmla="*/ 0 w 450820"/>
                  <a:gd name="connsiteY2" fmla="*/ 125779 h 158238"/>
                  <a:gd name="connsiteX3" fmla="*/ 42715 w 450820"/>
                  <a:gd name="connsiteY3" fmla="*/ 71117 h 158238"/>
                  <a:gd name="connsiteX4" fmla="*/ 151701 w 450820"/>
                  <a:gd name="connsiteY4" fmla="*/ 41025 h 158238"/>
                  <a:gd name="connsiteX5" fmla="*/ 169058 w 450820"/>
                  <a:gd name="connsiteY5" fmla="*/ 19047 h 158238"/>
                  <a:gd name="connsiteX6" fmla="*/ 169058 w 450820"/>
                  <a:gd name="connsiteY6" fmla="*/ 0 h 158238"/>
                  <a:gd name="connsiteX7" fmla="*/ 191599 w 450820"/>
                  <a:gd name="connsiteY7" fmla="*/ 0 h 158238"/>
                  <a:gd name="connsiteX8" fmla="*/ 191599 w 450820"/>
                  <a:gd name="connsiteY8" fmla="*/ 19047 h 158238"/>
                  <a:gd name="connsiteX9" fmla="*/ 157449 w 450820"/>
                  <a:gd name="connsiteY9" fmla="*/ 62777 h 158238"/>
                  <a:gd name="connsiteX10" fmla="*/ 48463 w 450820"/>
                  <a:gd name="connsiteY10" fmla="*/ 92869 h 158238"/>
                  <a:gd name="connsiteX11" fmla="*/ 22541 w 450820"/>
                  <a:gd name="connsiteY11" fmla="*/ 125779 h 158238"/>
                  <a:gd name="connsiteX12" fmla="*/ 22541 w 450820"/>
                  <a:gd name="connsiteY12" fmla="*/ 135697 h 158238"/>
                  <a:gd name="connsiteX13" fmla="*/ 428280 w 450820"/>
                  <a:gd name="connsiteY13" fmla="*/ 135697 h 158238"/>
                  <a:gd name="connsiteX14" fmla="*/ 428280 w 450820"/>
                  <a:gd name="connsiteY14" fmla="*/ 125779 h 158238"/>
                  <a:gd name="connsiteX15" fmla="*/ 402696 w 450820"/>
                  <a:gd name="connsiteY15" fmla="*/ 92982 h 158238"/>
                  <a:gd name="connsiteX16" fmla="*/ 293146 w 450820"/>
                  <a:gd name="connsiteY16" fmla="*/ 62777 h 158238"/>
                  <a:gd name="connsiteX17" fmla="*/ 259222 w 450820"/>
                  <a:gd name="connsiteY17" fmla="*/ 19047 h 158238"/>
                  <a:gd name="connsiteX18" fmla="*/ 259222 w 450820"/>
                  <a:gd name="connsiteY18" fmla="*/ 0 h 158238"/>
                  <a:gd name="connsiteX19" fmla="*/ 281763 w 450820"/>
                  <a:gd name="connsiteY19" fmla="*/ 0 h 158238"/>
                  <a:gd name="connsiteX20" fmla="*/ 281763 w 450820"/>
                  <a:gd name="connsiteY20" fmla="*/ 19047 h 158238"/>
                  <a:gd name="connsiteX21" fmla="*/ 298782 w 450820"/>
                  <a:gd name="connsiteY21" fmla="*/ 40912 h 158238"/>
                  <a:gd name="connsiteX22" fmla="*/ 408331 w 450820"/>
                  <a:gd name="connsiteY22" fmla="*/ 71117 h 158238"/>
                  <a:gd name="connsiteX23" fmla="*/ 450708 w 450820"/>
                  <a:gd name="connsiteY23" fmla="*/ 125666 h 158238"/>
                  <a:gd name="connsiteX24" fmla="*/ 450708 w 450820"/>
                  <a:gd name="connsiteY24" fmla="*/ 158125 h 15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0820" h="158238">
                    <a:moveTo>
                      <a:pt x="450821" y="158238"/>
                    </a:moveTo>
                    <a:lnTo>
                      <a:pt x="0" y="158238"/>
                    </a:lnTo>
                    <a:lnTo>
                      <a:pt x="0" y="125779"/>
                    </a:lnTo>
                    <a:cubicBezTo>
                      <a:pt x="0" y="99857"/>
                      <a:pt x="17582" y="77428"/>
                      <a:pt x="42715" y="71117"/>
                    </a:cubicBezTo>
                    <a:lnTo>
                      <a:pt x="151701" y="41025"/>
                    </a:lnTo>
                    <a:cubicBezTo>
                      <a:pt x="162070" y="38432"/>
                      <a:pt x="169058" y="29416"/>
                      <a:pt x="169058" y="19047"/>
                    </a:cubicBezTo>
                    <a:lnTo>
                      <a:pt x="169058" y="0"/>
                    </a:lnTo>
                    <a:lnTo>
                      <a:pt x="191599" y="0"/>
                    </a:lnTo>
                    <a:lnTo>
                      <a:pt x="191599" y="19047"/>
                    </a:lnTo>
                    <a:cubicBezTo>
                      <a:pt x="191599" y="39785"/>
                      <a:pt x="177511" y="57818"/>
                      <a:pt x="157449" y="62777"/>
                    </a:cubicBezTo>
                    <a:lnTo>
                      <a:pt x="48463" y="92869"/>
                    </a:lnTo>
                    <a:cubicBezTo>
                      <a:pt x="33135" y="96701"/>
                      <a:pt x="22541" y="110226"/>
                      <a:pt x="22541" y="125779"/>
                    </a:cubicBezTo>
                    <a:lnTo>
                      <a:pt x="22541" y="135697"/>
                    </a:lnTo>
                    <a:lnTo>
                      <a:pt x="428280" y="135697"/>
                    </a:lnTo>
                    <a:lnTo>
                      <a:pt x="428280" y="125779"/>
                    </a:lnTo>
                    <a:cubicBezTo>
                      <a:pt x="428280" y="110226"/>
                      <a:pt x="417798" y="96701"/>
                      <a:pt x="402696" y="92982"/>
                    </a:cubicBezTo>
                    <a:lnTo>
                      <a:pt x="293146" y="62777"/>
                    </a:lnTo>
                    <a:cubicBezTo>
                      <a:pt x="273310" y="57818"/>
                      <a:pt x="259222" y="39785"/>
                      <a:pt x="259222" y="19047"/>
                    </a:cubicBezTo>
                    <a:lnTo>
                      <a:pt x="259222" y="0"/>
                    </a:lnTo>
                    <a:lnTo>
                      <a:pt x="281763" y="0"/>
                    </a:lnTo>
                    <a:lnTo>
                      <a:pt x="281763" y="19047"/>
                    </a:lnTo>
                    <a:cubicBezTo>
                      <a:pt x="281763" y="29416"/>
                      <a:pt x="288751" y="38432"/>
                      <a:pt x="298782" y="40912"/>
                    </a:cubicBezTo>
                    <a:lnTo>
                      <a:pt x="408331" y="71117"/>
                    </a:lnTo>
                    <a:cubicBezTo>
                      <a:pt x="433239" y="77316"/>
                      <a:pt x="450708" y="99857"/>
                      <a:pt x="450708" y="125666"/>
                    </a:cubicBezTo>
                    <a:lnTo>
                      <a:pt x="450708" y="158125"/>
                    </a:ln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0B71F7B6-2BEF-EDC4-03BE-BA01172EE5D8}"/>
                  </a:ext>
                </a:extLst>
              </p:cNvPr>
              <p:cNvSpPr/>
              <p:nvPr/>
            </p:nvSpPr>
            <p:spPr>
              <a:xfrm>
                <a:off x="10434085" y="1318234"/>
                <a:ext cx="45082" cy="45082"/>
              </a:xfrm>
              <a:custGeom>
                <a:avLst/>
                <a:gdLst>
                  <a:gd name="connsiteX0" fmla="*/ 45082 w 45082"/>
                  <a:gd name="connsiteY0" fmla="*/ 22541 h 45082"/>
                  <a:gd name="connsiteX1" fmla="*/ 22541 w 45082"/>
                  <a:gd name="connsiteY1" fmla="*/ 45082 h 45082"/>
                  <a:gd name="connsiteX2" fmla="*/ 0 w 45082"/>
                  <a:gd name="connsiteY2" fmla="*/ 22541 h 45082"/>
                  <a:gd name="connsiteX3" fmla="*/ 22541 w 45082"/>
                  <a:gd name="connsiteY3" fmla="*/ 0 h 45082"/>
                  <a:gd name="connsiteX4" fmla="*/ 45082 w 45082"/>
                  <a:gd name="connsiteY4" fmla="*/ 22541 h 45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82" h="45082">
                    <a:moveTo>
                      <a:pt x="45082" y="22541"/>
                    </a:moveTo>
                    <a:cubicBezTo>
                      <a:pt x="45082" y="34990"/>
                      <a:pt x="34990" y="45082"/>
                      <a:pt x="22541" y="45082"/>
                    </a:cubicBezTo>
                    <a:cubicBezTo>
                      <a:pt x="10092" y="45082"/>
                      <a:pt x="0" y="34990"/>
                      <a:pt x="0" y="22541"/>
                    </a:cubicBezTo>
                    <a:cubicBezTo>
                      <a:pt x="0" y="10092"/>
                      <a:pt x="10092" y="0"/>
                      <a:pt x="22541" y="0"/>
                    </a:cubicBezTo>
                    <a:cubicBezTo>
                      <a:pt x="34990" y="0"/>
                      <a:pt x="45082" y="10092"/>
                      <a:pt x="45082" y="22541"/>
                    </a:cubicBezTo>
                    <a:close/>
                  </a:path>
                </a:pathLst>
              </a:custGeom>
              <a:grpFill/>
              <a:ln w="11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9" name="CaixaDeTexto 218">
            <a:extLst>
              <a:ext uri="{FF2B5EF4-FFF2-40B4-BE49-F238E27FC236}">
                <a16:creationId xmlns:a16="http://schemas.microsoft.com/office/drawing/2014/main" id="{E966827B-BE22-4BBC-8294-0FCB0C42DFD9}"/>
              </a:ext>
            </a:extLst>
          </p:cNvPr>
          <p:cNvSpPr txBox="1"/>
          <p:nvPr/>
        </p:nvSpPr>
        <p:spPr>
          <a:xfrm>
            <a:off x="1654222" y="3713479"/>
            <a:ext cx="1917492" cy="7800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Novo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formato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de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treinamento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no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mês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de Maio/22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20" name="CaixaDeTexto 219">
            <a:extLst>
              <a:ext uri="{FF2B5EF4-FFF2-40B4-BE49-F238E27FC236}">
                <a16:creationId xmlns:a16="http://schemas.microsoft.com/office/drawing/2014/main" id="{BD3E3458-F3C3-4A89-AC7E-0715F7C0190F}"/>
              </a:ext>
            </a:extLst>
          </p:cNvPr>
          <p:cNvSpPr txBox="1"/>
          <p:nvPr/>
        </p:nvSpPr>
        <p:spPr>
          <a:xfrm>
            <a:off x="5285970" y="3658875"/>
            <a:ext cx="1964250" cy="77905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Quer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criar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uma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ação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mas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não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sabe por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onde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começar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221" name="CaixaDeTexto 220">
            <a:extLst>
              <a:ext uri="{FF2B5EF4-FFF2-40B4-BE49-F238E27FC236}">
                <a16:creationId xmlns:a16="http://schemas.microsoft.com/office/drawing/2014/main" id="{F97AAA1C-EB67-48C3-9A06-AD7521594F5C}"/>
              </a:ext>
            </a:extLst>
          </p:cNvPr>
          <p:cNvSpPr txBox="1"/>
          <p:nvPr/>
        </p:nvSpPr>
        <p:spPr>
          <a:xfrm>
            <a:off x="8847116" y="3572208"/>
            <a:ext cx="1917492" cy="10144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Dúvida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sobre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a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ação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?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Fale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com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seu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ponto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focal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na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Fundação.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23" name="CaixaDeTexto 222">
            <a:extLst>
              <a:ext uri="{FF2B5EF4-FFF2-40B4-BE49-F238E27FC236}">
                <a16:creationId xmlns:a16="http://schemas.microsoft.com/office/drawing/2014/main" id="{E8A71387-2FF8-45D4-9D32-2FE3DBDFF983}"/>
              </a:ext>
            </a:extLst>
          </p:cNvPr>
          <p:cNvSpPr txBox="1"/>
          <p:nvPr/>
        </p:nvSpPr>
        <p:spPr>
          <a:xfrm>
            <a:off x="4712908" y="4615854"/>
            <a:ext cx="3518836" cy="27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Officina Serif ITC TT" panose="00000400000000000000" pitchFamily="2" charset="0"/>
                <a:cs typeface="Segoe UI Light" panose="020B0502040204020203" pitchFamily="34" charset="0"/>
              </a:rPr>
              <a:t>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rogramavoluntariado.br@telefonica.com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245" name="Agrupar 244">
            <a:extLst>
              <a:ext uri="{FF2B5EF4-FFF2-40B4-BE49-F238E27FC236}">
                <a16:creationId xmlns:a16="http://schemas.microsoft.com/office/drawing/2014/main" id="{7654EA8C-E620-4227-9653-17D1CEE1BBB6}"/>
              </a:ext>
            </a:extLst>
          </p:cNvPr>
          <p:cNvGrpSpPr/>
          <p:nvPr/>
        </p:nvGrpSpPr>
        <p:grpSpPr>
          <a:xfrm>
            <a:off x="9162738" y="1960674"/>
            <a:ext cx="784476" cy="773199"/>
            <a:chOff x="9339350" y="4448767"/>
            <a:chExt cx="872374" cy="859833"/>
          </a:xfrm>
        </p:grpSpPr>
        <p:sp>
          <p:nvSpPr>
            <p:cNvPr id="246" name="Retângulo: Cantos Arredondados 245">
              <a:extLst>
                <a:ext uri="{FF2B5EF4-FFF2-40B4-BE49-F238E27FC236}">
                  <a16:creationId xmlns:a16="http://schemas.microsoft.com/office/drawing/2014/main" id="{E34148A8-B54F-4026-AD06-DD881C148CA3}"/>
                </a:ext>
              </a:extLst>
            </p:cNvPr>
            <p:cNvSpPr/>
            <p:nvPr/>
          </p:nvSpPr>
          <p:spPr>
            <a:xfrm>
              <a:off x="9339350" y="4448767"/>
              <a:ext cx="872374" cy="859833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7" name="Gráfico 743">
              <a:extLst>
                <a:ext uri="{FF2B5EF4-FFF2-40B4-BE49-F238E27FC236}">
                  <a16:creationId xmlns:a16="http://schemas.microsoft.com/office/drawing/2014/main" id="{AB247D1D-D3FD-4A2B-9BE1-47BB8BBCBE92}"/>
                </a:ext>
              </a:extLst>
            </p:cNvPr>
            <p:cNvGrpSpPr/>
            <p:nvPr/>
          </p:nvGrpSpPr>
          <p:grpSpPr>
            <a:xfrm>
              <a:off x="9439656" y="4599283"/>
              <a:ext cx="671763" cy="558801"/>
              <a:chOff x="9342466" y="4059741"/>
              <a:chExt cx="671763" cy="558801"/>
            </a:xfrm>
            <a:solidFill>
              <a:schemeClr val="bg1"/>
            </a:solidFill>
          </p:grpSpPr>
          <p:sp>
            <p:nvSpPr>
              <p:cNvPr id="248" name="Forma Livre: Forma 247">
                <a:extLst>
                  <a:ext uri="{FF2B5EF4-FFF2-40B4-BE49-F238E27FC236}">
                    <a16:creationId xmlns:a16="http://schemas.microsoft.com/office/drawing/2014/main" id="{2DC784B1-9037-453F-A874-5CF53C178B9C}"/>
                  </a:ext>
                </a:extLst>
              </p:cNvPr>
              <p:cNvSpPr/>
              <p:nvPr/>
            </p:nvSpPr>
            <p:spPr>
              <a:xfrm>
                <a:off x="9390446" y="4380300"/>
                <a:ext cx="532954" cy="165556"/>
              </a:xfrm>
              <a:custGeom>
                <a:avLst/>
                <a:gdLst>
                  <a:gd name="connsiteX0" fmla="*/ 322041 w 532954"/>
                  <a:gd name="connsiteY0" fmla="*/ 165556 h 165556"/>
                  <a:gd name="connsiteX1" fmla="*/ 24493 w 532954"/>
                  <a:gd name="connsiteY1" fmla="*/ 124507 h 165556"/>
                  <a:gd name="connsiteX2" fmla="*/ 0 w 532954"/>
                  <a:gd name="connsiteY2" fmla="*/ 96499 h 165556"/>
                  <a:gd name="connsiteX3" fmla="*/ 16442 w 532954"/>
                  <a:gd name="connsiteY3" fmla="*/ 70758 h 165556"/>
                  <a:gd name="connsiteX4" fmla="*/ 163969 w 532954"/>
                  <a:gd name="connsiteY4" fmla="*/ 2608 h 165556"/>
                  <a:gd name="connsiteX5" fmla="*/ 175761 w 532954"/>
                  <a:gd name="connsiteY5" fmla="*/ 0 h 165556"/>
                  <a:gd name="connsiteX6" fmla="*/ 508574 w 532954"/>
                  <a:gd name="connsiteY6" fmla="*/ 45698 h 165556"/>
                  <a:gd name="connsiteX7" fmla="*/ 532954 w 532954"/>
                  <a:gd name="connsiteY7" fmla="*/ 73706 h 165556"/>
                  <a:gd name="connsiteX8" fmla="*/ 516512 w 532954"/>
                  <a:gd name="connsiteY8" fmla="*/ 99447 h 165556"/>
                  <a:gd name="connsiteX9" fmla="*/ 414797 w 532954"/>
                  <a:gd name="connsiteY9" fmla="*/ 146392 h 165556"/>
                  <a:gd name="connsiteX10" fmla="*/ 405272 w 532954"/>
                  <a:gd name="connsiteY10" fmla="*/ 125754 h 165556"/>
                  <a:gd name="connsiteX11" fmla="*/ 506987 w 532954"/>
                  <a:gd name="connsiteY11" fmla="*/ 78809 h 165556"/>
                  <a:gd name="connsiteX12" fmla="*/ 510275 w 532954"/>
                  <a:gd name="connsiteY12" fmla="*/ 73706 h 165556"/>
                  <a:gd name="connsiteX13" fmla="*/ 505399 w 532954"/>
                  <a:gd name="connsiteY13" fmla="*/ 68150 h 165556"/>
                  <a:gd name="connsiteX14" fmla="*/ 175308 w 532954"/>
                  <a:gd name="connsiteY14" fmla="*/ 22679 h 165556"/>
                  <a:gd name="connsiteX15" fmla="*/ 173380 w 532954"/>
                  <a:gd name="connsiteY15" fmla="*/ 23246 h 165556"/>
                  <a:gd name="connsiteX16" fmla="*/ 25967 w 532954"/>
                  <a:gd name="connsiteY16" fmla="*/ 91283 h 165556"/>
                  <a:gd name="connsiteX17" fmla="*/ 22679 w 532954"/>
                  <a:gd name="connsiteY17" fmla="*/ 96385 h 165556"/>
                  <a:gd name="connsiteX18" fmla="*/ 27555 w 532954"/>
                  <a:gd name="connsiteY18" fmla="*/ 101942 h 165556"/>
                  <a:gd name="connsiteX19" fmla="*/ 325102 w 532954"/>
                  <a:gd name="connsiteY19" fmla="*/ 142991 h 165556"/>
                  <a:gd name="connsiteX20" fmla="*/ 322041 w 532954"/>
                  <a:gd name="connsiteY20" fmla="*/ 165443 h 16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2954" h="165556">
                    <a:moveTo>
                      <a:pt x="322041" y="165556"/>
                    </a:moveTo>
                    <a:lnTo>
                      <a:pt x="24493" y="124507"/>
                    </a:lnTo>
                    <a:cubicBezTo>
                      <a:pt x="10546" y="122579"/>
                      <a:pt x="0" y="110560"/>
                      <a:pt x="0" y="96499"/>
                    </a:cubicBezTo>
                    <a:cubicBezTo>
                      <a:pt x="0" y="85500"/>
                      <a:pt x="6464" y="75408"/>
                      <a:pt x="16442" y="70758"/>
                    </a:cubicBezTo>
                    <a:lnTo>
                      <a:pt x="163969" y="2608"/>
                    </a:lnTo>
                    <a:cubicBezTo>
                      <a:pt x="167824" y="907"/>
                      <a:pt x="171793" y="0"/>
                      <a:pt x="175761" y="0"/>
                    </a:cubicBezTo>
                    <a:cubicBezTo>
                      <a:pt x="184380" y="0"/>
                      <a:pt x="505399" y="45245"/>
                      <a:pt x="508574" y="45698"/>
                    </a:cubicBezTo>
                    <a:cubicBezTo>
                      <a:pt x="522408" y="47626"/>
                      <a:pt x="532954" y="59646"/>
                      <a:pt x="532954" y="73706"/>
                    </a:cubicBezTo>
                    <a:cubicBezTo>
                      <a:pt x="532954" y="84706"/>
                      <a:pt x="526491" y="94798"/>
                      <a:pt x="516512" y="99447"/>
                    </a:cubicBezTo>
                    <a:lnTo>
                      <a:pt x="414797" y="146392"/>
                    </a:lnTo>
                    <a:lnTo>
                      <a:pt x="405272" y="125754"/>
                    </a:lnTo>
                    <a:lnTo>
                      <a:pt x="506987" y="78809"/>
                    </a:lnTo>
                    <a:cubicBezTo>
                      <a:pt x="509028" y="77902"/>
                      <a:pt x="510275" y="75861"/>
                      <a:pt x="510275" y="73706"/>
                    </a:cubicBezTo>
                    <a:cubicBezTo>
                      <a:pt x="510275" y="70985"/>
                      <a:pt x="508234" y="68604"/>
                      <a:pt x="505399" y="68150"/>
                    </a:cubicBezTo>
                    <a:cubicBezTo>
                      <a:pt x="485782" y="65315"/>
                      <a:pt x="187441" y="23473"/>
                      <a:pt x="175308" y="22679"/>
                    </a:cubicBezTo>
                    <a:cubicBezTo>
                      <a:pt x="174968" y="22679"/>
                      <a:pt x="174174" y="22906"/>
                      <a:pt x="173380" y="23246"/>
                    </a:cubicBezTo>
                    <a:lnTo>
                      <a:pt x="25967" y="91283"/>
                    </a:lnTo>
                    <a:cubicBezTo>
                      <a:pt x="23926" y="92190"/>
                      <a:pt x="22679" y="94231"/>
                      <a:pt x="22679" y="96385"/>
                    </a:cubicBezTo>
                    <a:cubicBezTo>
                      <a:pt x="22679" y="99107"/>
                      <a:pt x="24720" y="101488"/>
                      <a:pt x="27555" y="101942"/>
                    </a:cubicBezTo>
                    <a:lnTo>
                      <a:pt x="325102" y="142991"/>
                    </a:lnTo>
                    <a:lnTo>
                      <a:pt x="322041" y="165443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Forma Livre: Forma 248">
                <a:extLst>
                  <a:ext uri="{FF2B5EF4-FFF2-40B4-BE49-F238E27FC236}">
                    <a16:creationId xmlns:a16="http://schemas.microsoft.com/office/drawing/2014/main" id="{619049A1-5645-41FE-B5FA-DF6AC81EED93}"/>
                  </a:ext>
                </a:extLst>
              </p:cNvPr>
              <p:cNvSpPr/>
              <p:nvPr/>
            </p:nvSpPr>
            <p:spPr>
              <a:xfrm rot="-4929000">
                <a:off x="9634758" y="4426864"/>
                <a:ext cx="22678" cy="102508"/>
              </a:xfrm>
              <a:custGeom>
                <a:avLst/>
                <a:gdLst>
                  <a:gd name="connsiteX0" fmla="*/ 0 w 22678"/>
                  <a:gd name="connsiteY0" fmla="*/ 0 h 102508"/>
                  <a:gd name="connsiteX1" fmla="*/ 22679 w 22678"/>
                  <a:gd name="connsiteY1" fmla="*/ 0 h 102508"/>
                  <a:gd name="connsiteX2" fmla="*/ 22679 w 22678"/>
                  <a:gd name="connsiteY2" fmla="*/ 102509 h 102508"/>
                  <a:gd name="connsiteX3" fmla="*/ 0 w 22678"/>
                  <a:gd name="connsiteY3" fmla="*/ 102509 h 10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102508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102509"/>
                    </a:lnTo>
                    <a:lnTo>
                      <a:pt x="0" y="10250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Forma Livre: Forma 249">
                <a:extLst>
                  <a:ext uri="{FF2B5EF4-FFF2-40B4-BE49-F238E27FC236}">
                    <a16:creationId xmlns:a16="http://schemas.microsoft.com/office/drawing/2014/main" id="{88308FA1-0092-4232-BFC3-37BD28EEB1C4}"/>
                  </a:ext>
                </a:extLst>
              </p:cNvPr>
              <p:cNvSpPr/>
              <p:nvPr/>
            </p:nvSpPr>
            <p:spPr>
              <a:xfrm rot="-4929000">
                <a:off x="9724958" y="4192063"/>
                <a:ext cx="22678" cy="354811"/>
              </a:xfrm>
              <a:custGeom>
                <a:avLst/>
                <a:gdLst>
                  <a:gd name="connsiteX0" fmla="*/ 0 w 22678"/>
                  <a:gd name="connsiteY0" fmla="*/ 0 h 354811"/>
                  <a:gd name="connsiteX1" fmla="*/ 22679 w 22678"/>
                  <a:gd name="connsiteY1" fmla="*/ 0 h 354811"/>
                  <a:gd name="connsiteX2" fmla="*/ 22679 w 22678"/>
                  <a:gd name="connsiteY2" fmla="*/ 354812 h 354811"/>
                  <a:gd name="connsiteX3" fmla="*/ 0 w 22678"/>
                  <a:gd name="connsiteY3" fmla="*/ 354812 h 35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354811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354812"/>
                    </a:lnTo>
                    <a:lnTo>
                      <a:pt x="0" y="354812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Forma Livre: Forma 250">
                <a:extLst>
                  <a:ext uri="{FF2B5EF4-FFF2-40B4-BE49-F238E27FC236}">
                    <a16:creationId xmlns:a16="http://schemas.microsoft.com/office/drawing/2014/main" id="{2B6B083D-B793-4D5C-A483-F2206564B4DF}"/>
                  </a:ext>
                </a:extLst>
              </p:cNvPr>
              <p:cNvSpPr/>
              <p:nvPr/>
            </p:nvSpPr>
            <p:spPr>
              <a:xfrm>
                <a:off x="9390560" y="4476799"/>
                <a:ext cx="286321" cy="109085"/>
              </a:xfrm>
              <a:custGeom>
                <a:avLst/>
                <a:gdLst>
                  <a:gd name="connsiteX0" fmla="*/ 283260 w 286321"/>
                  <a:gd name="connsiteY0" fmla="*/ 109085 h 109085"/>
                  <a:gd name="connsiteX1" fmla="*/ 24493 w 286321"/>
                  <a:gd name="connsiteY1" fmla="*/ 73366 h 109085"/>
                  <a:gd name="connsiteX2" fmla="*/ 0 w 286321"/>
                  <a:gd name="connsiteY2" fmla="*/ 45358 h 109085"/>
                  <a:gd name="connsiteX3" fmla="*/ 0 w 286321"/>
                  <a:gd name="connsiteY3" fmla="*/ 0 h 109085"/>
                  <a:gd name="connsiteX4" fmla="*/ 22679 w 286321"/>
                  <a:gd name="connsiteY4" fmla="*/ 0 h 109085"/>
                  <a:gd name="connsiteX5" fmla="*/ 22679 w 286321"/>
                  <a:gd name="connsiteY5" fmla="*/ 45358 h 109085"/>
                  <a:gd name="connsiteX6" fmla="*/ 27555 w 286321"/>
                  <a:gd name="connsiteY6" fmla="*/ 50914 h 109085"/>
                  <a:gd name="connsiteX7" fmla="*/ 286321 w 286321"/>
                  <a:gd name="connsiteY7" fmla="*/ 86634 h 109085"/>
                  <a:gd name="connsiteX8" fmla="*/ 283260 w 286321"/>
                  <a:gd name="connsiteY8" fmla="*/ 109085 h 10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321" h="109085">
                    <a:moveTo>
                      <a:pt x="283260" y="109085"/>
                    </a:moveTo>
                    <a:lnTo>
                      <a:pt x="24493" y="73366"/>
                    </a:lnTo>
                    <a:cubicBezTo>
                      <a:pt x="10546" y="71438"/>
                      <a:pt x="0" y="59419"/>
                      <a:pt x="0" y="45358"/>
                    </a:cubicBezTo>
                    <a:lnTo>
                      <a:pt x="0" y="0"/>
                    </a:lnTo>
                    <a:lnTo>
                      <a:pt x="22679" y="0"/>
                    </a:lnTo>
                    <a:lnTo>
                      <a:pt x="22679" y="45358"/>
                    </a:lnTo>
                    <a:cubicBezTo>
                      <a:pt x="22679" y="48079"/>
                      <a:pt x="24720" y="50461"/>
                      <a:pt x="27555" y="50914"/>
                    </a:cubicBezTo>
                    <a:lnTo>
                      <a:pt x="286321" y="86634"/>
                    </a:lnTo>
                    <a:lnTo>
                      <a:pt x="283260" y="109085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Forma Livre: Forma 251">
                <a:extLst>
                  <a:ext uri="{FF2B5EF4-FFF2-40B4-BE49-F238E27FC236}">
                    <a16:creationId xmlns:a16="http://schemas.microsoft.com/office/drawing/2014/main" id="{91A33366-1096-4893-9561-A83C538B4349}"/>
                  </a:ext>
                </a:extLst>
              </p:cNvPr>
              <p:cNvSpPr/>
              <p:nvPr/>
            </p:nvSpPr>
            <p:spPr>
              <a:xfrm>
                <a:off x="9549086" y="4096814"/>
                <a:ext cx="374201" cy="442578"/>
              </a:xfrm>
              <a:custGeom>
                <a:avLst/>
                <a:gdLst>
                  <a:gd name="connsiteX0" fmla="*/ 327030 w 374201"/>
                  <a:gd name="connsiteY0" fmla="*/ 442579 h 442578"/>
                  <a:gd name="connsiteX1" fmla="*/ 317505 w 374201"/>
                  <a:gd name="connsiteY1" fmla="*/ 421941 h 442578"/>
                  <a:gd name="connsiteX2" fmla="*/ 348348 w 374201"/>
                  <a:gd name="connsiteY2" fmla="*/ 407653 h 442578"/>
                  <a:gd name="connsiteX3" fmla="*/ 351636 w 374201"/>
                  <a:gd name="connsiteY3" fmla="*/ 402550 h 442578"/>
                  <a:gd name="connsiteX4" fmla="*/ 351636 w 374201"/>
                  <a:gd name="connsiteY4" fmla="*/ 73706 h 442578"/>
                  <a:gd name="connsiteX5" fmla="*/ 346760 w 374201"/>
                  <a:gd name="connsiteY5" fmla="*/ 68150 h 442578"/>
                  <a:gd name="connsiteX6" fmla="*/ 29142 w 374201"/>
                  <a:gd name="connsiteY6" fmla="*/ 22792 h 442578"/>
                  <a:gd name="connsiteX7" fmla="*/ 22679 w 374201"/>
                  <a:gd name="connsiteY7" fmla="*/ 28349 h 442578"/>
                  <a:gd name="connsiteX8" fmla="*/ 22679 w 374201"/>
                  <a:gd name="connsiteY8" fmla="*/ 295846 h 442578"/>
                  <a:gd name="connsiteX9" fmla="*/ 0 w 374201"/>
                  <a:gd name="connsiteY9" fmla="*/ 295846 h 442578"/>
                  <a:gd name="connsiteX10" fmla="*/ 0 w 374201"/>
                  <a:gd name="connsiteY10" fmla="*/ 28349 h 442578"/>
                  <a:gd name="connsiteX11" fmla="*/ 28349 w 374201"/>
                  <a:gd name="connsiteY11" fmla="*/ 0 h 442578"/>
                  <a:gd name="connsiteX12" fmla="*/ 32090 w 374201"/>
                  <a:gd name="connsiteY12" fmla="*/ 340 h 442578"/>
                  <a:gd name="connsiteX13" fmla="*/ 349935 w 374201"/>
                  <a:gd name="connsiteY13" fmla="*/ 45698 h 442578"/>
                  <a:gd name="connsiteX14" fmla="*/ 374202 w 374201"/>
                  <a:gd name="connsiteY14" fmla="*/ 73706 h 442578"/>
                  <a:gd name="connsiteX15" fmla="*/ 374202 w 374201"/>
                  <a:gd name="connsiteY15" fmla="*/ 402550 h 442578"/>
                  <a:gd name="connsiteX16" fmla="*/ 357759 w 374201"/>
                  <a:gd name="connsiteY16" fmla="*/ 428291 h 442578"/>
                  <a:gd name="connsiteX17" fmla="*/ 326916 w 374201"/>
                  <a:gd name="connsiteY17" fmla="*/ 442579 h 44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01" h="442578">
                    <a:moveTo>
                      <a:pt x="327030" y="442579"/>
                    </a:moveTo>
                    <a:lnTo>
                      <a:pt x="317505" y="421941"/>
                    </a:lnTo>
                    <a:lnTo>
                      <a:pt x="348348" y="407653"/>
                    </a:lnTo>
                    <a:cubicBezTo>
                      <a:pt x="350389" y="406746"/>
                      <a:pt x="351636" y="404705"/>
                      <a:pt x="351636" y="402550"/>
                    </a:cubicBezTo>
                    <a:lnTo>
                      <a:pt x="351636" y="73706"/>
                    </a:lnTo>
                    <a:cubicBezTo>
                      <a:pt x="351636" y="70985"/>
                      <a:pt x="349595" y="68604"/>
                      <a:pt x="346760" y="68150"/>
                    </a:cubicBezTo>
                    <a:lnTo>
                      <a:pt x="29142" y="22792"/>
                    </a:lnTo>
                    <a:cubicBezTo>
                      <a:pt x="25174" y="22339"/>
                      <a:pt x="22679" y="25174"/>
                      <a:pt x="22679" y="28349"/>
                    </a:cubicBezTo>
                    <a:lnTo>
                      <a:pt x="22679" y="295846"/>
                    </a:lnTo>
                    <a:lnTo>
                      <a:pt x="0" y="295846"/>
                    </a:lnTo>
                    <a:lnTo>
                      <a:pt x="0" y="28349"/>
                    </a:lnTo>
                    <a:cubicBezTo>
                      <a:pt x="0" y="12700"/>
                      <a:pt x="12700" y="0"/>
                      <a:pt x="28349" y="0"/>
                    </a:cubicBezTo>
                    <a:cubicBezTo>
                      <a:pt x="29596" y="0"/>
                      <a:pt x="30843" y="114"/>
                      <a:pt x="32090" y="340"/>
                    </a:cubicBezTo>
                    <a:lnTo>
                      <a:pt x="349935" y="45698"/>
                    </a:lnTo>
                    <a:cubicBezTo>
                      <a:pt x="363769" y="47739"/>
                      <a:pt x="374202" y="59759"/>
                      <a:pt x="374202" y="73706"/>
                    </a:cubicBezTo>
                    <a:lnTo>
                      <a:pt x="374202" y="402550"/>
                    </a:lnTo>
                    <a:cubicBezTo>
                      <a:pt x="374202" y="413550"/>
                      <a:pt x="367738" y="423642"/>
                      <a:pt x="357759" y="428291"/>
                    </a:cubicBezTo>
                    <a:lnTo>
                      <a:pt x="326916" y="4425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Forma Livre: Forma 252">
                <a:extLst>
                  <a:ext uri="{FF2B5EF4-FFF2-40B4-BE49-F238E27FC236}">
                    <a16:creationId xmlns:a16="http://schemas.microsoft.com/office/drawing/2014/main" id="{9DCB4294-3806-4ED2-8E64-CCD1C31CD377}"/>
                  </a:ext>
                </a:extLst>
              </p:cNvPr>
              <p:cNvSpPr/>
              <p:nvPr/>
            </p:nvSpPr>
            <p:spPr>
              <a:xfrm>
                <a:off x="9742083" y="4176304"/>
                <a:ext cx="124733" cy="147412"/>
              </a:xfrm>
              <a:custGeom>
                <a:avLst/>
                <a:gdLst>
                  <a:gd name="connsiteX0" fmla="*/ 28122 w 124733"/>
                  <a:gd name="connsiteY0" fmla="*/ 147413 h 147412"/>
                  <a:gd name="connsiteX1" fmla="*/ 0 w 124733"/>
                  <a:gd name="connsiteY1" fmla="*/ 119291 h 147412"/>
                  <a:gd name="connsiteX2" fmla="*/ 0 w 124733"/>
                  <a:gd name="connsiteY2" fmla="*/ 27328 h 147412"/>
                  <a:gd name="connsiteX3" fmla="*/ 27328 w 124733"/>
                  <a:gd name="connsiteY3" fmla="*/ 0 h 147412"/>
                  <a:gd name="connsiteX4" fmla="*/ 46718 w 124733"/>
                  <a:gd name="connsiteY4" fmla="*/ 8051 h 147412"/>
                  <a:gd name="connsiteX5" fmla="*/ 116683 w 124733"/>
                  <a:gd name="connsiteY5" fmla="*/ 78015 h 147412"/>
                  <a:gd name="connsiteX6" fmla="*/ 124734 w 124733"/>
                  <a:gd name="connsiteY6" fmla="*/ 97406 h 147412"/>
                  <a:gd name="connsiteX7" fmla="*/ 97406 w 124733"/>
                  <a:gd name="connsiteY7" fmla="*/ 124734 h 147412"/>
                  <a:gd name="connsiteX8" fmla="*/ 66336 w 124733"/>
                  <a:gd name="connsiteY8" fmla="*/ 124734 h 147412"/>
                  <a:gd name="connsiteX9" fmla="*/ 45698 w 124733"/>
                  <a:gd name="connsiteY9" fmla="*/ 141289 h 147412"/>
                  <a:gd name="connsiteX10" fmla="*/ 28122 w 124733"/>
                  <a:gd name="connsiteY10" fmla="*/ 147413 h 147412"/>
                  <a:gd name="connsiteX11" fmla="*/ 27328 w 124733"/>
                  <a:gd name="connsiteY11" fmla="*/ 22679 h 147412"/>
                  <a:gd name="connsiteX12" fmla="*/ 22679 w 124733"/>
                  <a:gd name="connsiteY12" fmla="*/ 27328 h 147412"/>
                  <a:gd name="connsiteX13" fmla="*/ 22679 w 124733"/>
                  <a:gd name="connsiteY13" fmla="*/ 119291 h 147412"/>
                  <a:gd name="connsiteX14" fmla="*/ 31524 w 124733"/>
                  <a:gd name="connsiteY14" fmla="*/ 123600 h 147412"/>
                  <a:gd name="connsiteX15" fmla="*/ 58398 w 124733"/>
                  <a:gd name="connsiteY15" fmla="*/ 102169 h 147412"/>
                  <a:gd name="connsiteX16" fmla="*/ 97406 w 124733"/>
                  <a:gd name="connsiteY16" fmla="*/ 102169 h 147412"/>
                  <a:gd name="connsiteX17" fmla="*/ 102055 w 124733"/>
                  <a:gd name="connsiteY17" fmla="*/ 97519 h 147412"/>
                  <a:gd name="connsiteX18" fmla="*/ 100694 w 124733"/>
                  <a:gd name="connsiteY18" fmla="*/ 94231 h 147412"/>
                  <a:gd name="connsiteX19" fmla="*/ 30730 w 124733"/>
                  <a:gd name="connsiteY19" fmla="*/ 24267 h 147412"/>
                  <a:gd name="connsiteX20" fmla="*/ 27442 w 124733"/>
                  <a:gd name="connsiteY20" fmla="*/ 22906 h 14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4733" h="147412">
                    <a:moveTo>
                      <a:pt x="28122" y="147413"/>
                    </a:moveTo>
                    <a:cubicBezTo>
                      <a:pt x="12587" y="147413"/>
                      <a:pt x="0" y="134826"/>
                      <a:pt x="0" y="119291"/>
                    </a:cubicBezTo>
                    <a:lnTo>
                      <a:pt x="0" y="27328"/>
                    </a:lnTo>
                    <a:cubicBezTo>
                      <a:pt x="0" y="12246"/>
                      <a:pt x="12246" y="0"/>
                      <a:pt x="27328" y="0"/>
                    </a:cubicBezTo>
                    <a:cubicBezTo>
                      <a:pt x="34585" y="0"/>
                      <a:pt x="41616" y="2948"/>
                      <a:pt x="46718" y="8051"/>
                    </a:cubicBezTo>
                    <a:lnTo>
                      <a:pt x="116683" y="78015"/>
                    </a:lnTo>
                    <a:cubicBezTo>
                      <a:pt x="121786" y="83118"/>
                      <a:pt x="124734" y="90149"/>
                      <a:pt x="124734" y="97406"/>
                    </a:cubicBezTo>
                    <a:cubicBezTo>
                      <a:pt x="124734" y="112487"/>
                      <a:pt x="112487" y="124734"/>
                      <a:pt x="97406" y="124734"/>
                    </a:cubicBezTo>
                    <a:lnTo>
                      <a:pt x="66336" y="124734"/>
                    </a:lnTo>
                    <a:lnTo>
                      <a:pt x="45698" y="141289"/>
                    </a:lnTo>
                    <a:cubicBezTo>
                      <a:pt x="40709" y="145258"/>
                      <a:pt x="34472" y="147413"/>
                      <a:pt x="28122" y="147413"/>
                    </a:cubicBezTo>
                    <a:close/>
                    <a:moveTo>
                      <a:pt x="27328" y="22679"/>
                    </a:moveTo>
                    <a:cubicBezTo>
                      <a:pt x="24720" y="22679"/>
                      <a:pt x="22679" y="24833"/>
                      <a:pt x="22679" y="27328"/>
                    </a:cubicBezTo>
                    <a:lnTo>
                      <a:pt x="22679" y="119291"/>
                    </a:lnTo>
                    <a:cubicBezTo>
                      <a:pt x="22679" y="123487"/>
                      <a:pt x="28235" y="126208"/>
                      <a:pt x="31524" y="123600"/>
                    </a:cubicBezTo>
                    <a:lnTo>
                      <a:pt x="58398" y="102169"/>
                    </a:lnTo>
                    <a:lnTo>
                      <a:pt x="97406" y="102169"/>
                    </a:lnTo>
                    <a:cubicBezTo>
                      <a:pt x="100014" y="102169"/>
                      <a:pt x="102055" y="100014"/>
                      <a:pt x="102055" y="97519"/>
                    </a:cubicBezTo>
                    <a:cubicBezTo>
                      <a:pt x="102055" y="96272"/>
                      <a:pt x="101601" y="95025"/>
                      <a:pt x="100694" y="94231"/>
                    </a:cubicBezTo>
                    <a:lnTo>
                      <a:pt x="30730" y="24267"/>
                    </a:lnTo>
                    <a:cubicBezTo>
                      <a:pt x="29823" y="23359"/>
                      <a:pt x="28689" y="22906"/>
                      <a:pt x="27442" y="22906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Forma Livre: Forma 253">
                <a:extLst>
                  <a:ext uri="{FF2B5EF4-FFF2-40B4-BE49-F238E27FC236}">
                    <a16:creationId xmlns:a16="http://schemas.microsoft.com/office/drawing/2014/main" id="{6F1394AE-9B54-4FC1-9D4C-0B8E8003EA98}"/>
                  </a:ext>
                </a:extLst>
              </p:cNvPr>
              <p:cNvSpPr/>
              <p:nvPr/>
            </p:nvSpPr>
            <p:spPr>
              <a:xfrm rot="-1233600">
                <a:off x="9803219" y="4287959"/>
                <a:ext cx="22678" cy="57831"/>
              </a:xfrm>
              <a:custGeom>
                <a:avLst/>
                <a:gdLst>
                  <a:gd name="connsiteX0" fmla="*/ 0 w 22678"/>
                  <a:gd name="connsiteY0" fmla="*/ 0 h 57831"/>
                  <a:gd name="connsiteX1" fmla="*/ 22679 w 22678"/>
                  <a:gd name="connsiteY1" fmla="*/ 0 h 57831"/>
                  <a:gd name="connsiteX2" fmla="*/ 22679 w 22678"/>
                  <a:gd name="connsiteY2" fmla="*/ 57831 h 57831"/>
                  <a:gd name="connsiteX3" fmla="*/ 0 w 22678"/>
                  <a:gd name="connsiteY3" fmla="*/ 57831 h 5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57831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57831"/>
                    </a:lnTo>
                    <a:lnTo>
                      <a:pt x="0" y="57831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Forma Livre: Forma 254">
                <a:extLst>
                  <a:ext uri="{FF2B5EF4-FFF2-40B4-BE49-F238E27FC236}">
                    <a16:creationId xmlns:a16="http://schemas.microsoft.com/office/drawing/2014/main" id="{D54D8D09-70A8-412B-8E1A-0D8CC0BAB977}"/>
                  </a:ext>
                </a:extLst>
              </p:cNvPr>
              <p:cNvSpPr/>
              <p:nvPr/>
            </p:nvSpPr>
            <p:spPr>
              <a:xfrm>
                <a:off x="9662593" y="4505148"/>
                <a:ext cx="272148" cy="113394"/>
              </a:xfrm>
              <a:custGeom>
                <a:avLst/>
                <a:gdLst>
                  <a:gd name="connsiteX0" fmla="*/ 236881 w 272148"/>
                  <a:gd name="connsiteY0" fmla="*/ 113394 h 113394"/>
                  <a:gd name="connsiteX1" fmla="*/ 35379 w 272148"/>
                  <a:gd name="connsiteY1" fmla="*/ 113394 h 113394"/>
                  <a:gd name="connsiteX2" fmla="*/ 0 w 272148"/>
                  <a:gd name="connsiteY2" fmla="*/ 79376 h 113394"/>
                  <a:gd name="connsiteX3" fmla="*/ 136073 w 272148"/>
                  <a:gd name="connsiteY3" fmla="*/ 0 h 113394"/>
                  <a:gd name="connsiteX4" fmla="*/ 254004 w 272148"/>
                  <a:gd name="connsiteY4" fmla="*/ 38894 h 113394"/>
                  <a:gd name="connsiteX5" fmla="*/ 272147 w 272148"/>
                  <a:gd name="connsiteY5" fmla="*/ 79376 h 113394"/>
                  <a:gd name="connsiteX6" fmla="*/ 236768 w 272148"/>
                  <a:gd name="connsiteY6" fmla="*/ 113281 h 113394"/>
                  <a:gd name="connsiteX7" fmla="*/ 136187 w 272148"/>
                  <a:gd name="connsiteY7" fmla="*/ 22679 h 113394"/>
                  <a:gd name="connsiteX8" fmla="*/ 22792 w 272148"/>
                  <a:gd name="connsiteY8" fmla="*/ 79376 h 113394"/>
                  <a:gd name="connsiteX9" fmla="*/ 35493 w 272148"/>
                  <a:gd name="connsiteY9" fmla="*/ 90716 h 113394"/>
                  <a:gd name="connsiteX10" fmla="*/ 236995 w 272148"/>
                  <a:gd name="connsiteY10" fmla="*/ 90716 h 113394"/>
                  <a:gd name="connsiteX11" fmla="*/ 249695 w 272148"/>
                  <a:gd name="connsiteY11" fmla="*/ 79263 h 113394"/>
                  <a:gd name="connsiteX12" fmla="*/ 238128 w 272148"/>
                  <a:gd name="connsiteY12" fmla="*/ 54883 h 113394"/>
                  <a:gd name="connsiteX13" fmla="*/ 136300 w 272148"/>
                  <a:gd name="connsiteY13" fmla="*/ 22679 h 11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2148" h="113394">
                    <a:moveTo>
                      <a:pt x="236881" y="113394"/>
                    </a:moveTo>
                    <a:lnTo>
                      <a:pt x="35379" y="113394"/>
                    </a:lnTo>
                    <a:cubicBezTo>
                      <a:pt x="15876" y="113394"/>
                      <a:pt x="0" y="98086"/>
                      <a:pt x="0" y="79376"/>
                    </a:cubicBezTo>
                    <a:cubicBezTo>
                      <a:pt x="0" y="34925"/>
                      <a:pt x="59759" y="0"/>
                      <a:pt x="136073" y="0"/>
                    </a:cubicBezTo>
                    <a:cubicBezTo>
                      <a:pt x="184946" y="0"/>
                      <a:pt x="230078" y="14968"/>
                      <a:pt x="254004" y="38894"/>
                    </a:cubicBezTo>
                    <a:cubicBezTo>
                      <a:pt x="266024" y="51028"/>
                      <a:pt x="272260" y="64975"/>
                      <a:pt x="272147" y="79376"/>
                    </a:cubicBezTo>
                    <a:cubicBezTo>
                      <a:pt x="272034" y="98086"/>
                      <a:pt x="256158" y="113281"/>
                      <a:pt x="236768" y="113281"/>
                    </a:cubicBezTo>
                    <a:close/>
                    <a:moveTo>
                      <a:pt x="136187" y="22679"/>
                    </a:moveTo>
                    <a:cubicBezTo>
                      <a:pt x="74727" y="22679"/>
                      <a:pt x="22792" y="48646"/>
                      <a:pt x="22792" y="79376"/>
                    </a:cubicBezTo>
                    <a:cubicBezTo>
                      <a:pt x="22792" y="86180"/>
                      <a:pt x="29369" y="90716"/>
                      <a:pt x="35493" y="90716"/>
                    </a:cubicBezTo>
                    <a:lnTo>
                      <a:pt x="236995" y="90716"/>
                    </a:lnTo>
                    <a:cubicBezTo>
                      <a:pt x="243685" y="90716"/>
                      <a:pt x="249581" y="85386"/>
                      <a:pt x="249695" y="79263"/>
                    </a:cubicBezTo>
                    <a:cubicBezTo>
                      <a:pt x="249695" y="70872"/>
                      <a:pt x="245840" y="62707"/>
                      <a:pt x="238128" y="54883"/>
                    </a:cubicBezTo>
                    <a:cubicBezTo>
                      <a:pt x="218398" y="35039"/>
                      <a:pt x="179390" y="22679"/>
                      <a:pt x="136300" y="22679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Forma Livre: Forma 255">
                <a:extLst>
                  <a:ext uri="{FF2B5EF4-FFF2-40B4-BE49-F238E27FC236}">
                    <a16:creationId xmlns:a16="http://schemas.microsoft.com/office/drawing/2014/main" id="{4F12886F-466D-4BF1-B105-350C1D19D732}"/>
                  </a:ext>
                </a:extLst>
              </p:cNvPr>
              <p:cNvSpPr/>
              <p:nvPr/>
            </p:nvSpPr>
            <p:spPr>
              <a:xfrm>
                <a:off x="9832798" y="4521136"/>
                <a:ext cx="22678" cy="86066"/>
              </a:xfrm>
              <a:custGeom>
                <a:avLst/>
                <a:gdLst>
                  <a:gd name="connsiteX0" fmla="*/ 0 w 22678"/>
                  <a:gd name="connsiteY0" fmla="*/ 0 h 86066"/>
                  <a:gd name="connsiteX1" fmla="*/ 22679 w 22678"/>
                  <a:gd name="connsiteY1" fmla="*/ 0 h 86066"/>
                  <a:gd name="connsiteX2" fmla="*/ 22679 w 22678"/>
                  <a:gd name="connsiteY2" fmla="*/ 86066 h 86066"/>
                  <a:gd name="connsiteX3" fmla="*/ 0 w 22678"/>
                  <a:gd name="connsiteY3" fmla="*/ 86066 h 8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86066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86066"/>
                    </a:lnTo>
                    <a:lnTo>
                      <a:pt x="0" y="86066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Forma Livre: Forma 256">
                <a:extLst>
                  <a:ext uri="{FF2B5EF4-FFF2-40B4-BE49-F238E27FC236}">
                    <a16:creationId xmlns:a16="http://schemas.microsoft.com/office/drawing/2014/main" id="{FDE53AF7-083A-4BEF-817F-5E3BBB6D39F5}"/>
                  </a:ext>
                </a:extLst>
              </p:cNvPr>
              <p:cNvSpPr/>
              <p:nvPr/>
            </p:nvSpPr>
            <p:spPr>
              <a:xfrm>
                <a:off x="9923514" y="4448450"/>
                <a:ext cx="90715" cy="147412"/>
              </a:xfrm>
              <a:custGeom>
                <a:avLst/>
                <a:gdLst>
                  <a:gd name="connsiteX0" fmla="*/ 0 w 90715"/>
                  <a:gd name="connsiteY0" fmla="*/ 147413 h 147412"/>
                  <a:gd name="connsiteX1" fmla="*/ 0 w 90715"/>
                  <a:gd name="connsiteY1" fmla="*/ 124734 h 147412"/>
                  <a:gd name="connsiteX2" fmla="*/ 68037 w 90715"/>
                  <a:gd name="connsiteY2" fmla="*/ 90716 h 147412"/>
                  <a:gd name="connsiteX3" fmla="*/ 48646 w 90715"/>
                  <a:gd name="connsiteY3" fmla="*/ 58852 h 147412"/>
                  <a:gd name="connsiteX4" fmla="*/ 22679 w 90715"/>
                  <a:gd name="connsiteY4" fmla="*/ 11339 h 147412"/>
                  <a:gd name="connsiteX5" fmla="*/ 22679 w 90715"/>
                  <a:gd name="connsiteY5" fmla="*/ 0 h 147412"/>
                  <a:gd name="connsiteX6" fmla="*/ 45358 w 90715"/>
                  <a:gd name="connsiteY6" fmla="*/ 0 h 147412"/>
                  <a:gd name="connsiteX7" fmla="*/ 45358 w 90715"/>
                  <a:gd name="connsiteY7" fmla="*/ 11339 h 147412"/>
                  <a:gd name="connsiteX8" fmla="*/ 64521 w 90715"/>
                  <a:gd name="connsiteY8" fmla="*/ 42636 h 147412"/>
                  <a:gd name="connsiteX9" fmla="*/ 90716 w 90715"/>
                  <a:gd name="connsiteY9" fmla="*/ 90716 h 147412"/>
                  <a:gd name="connsiteX10" fmla="*/ 0 w 90715"/>
                  <a:gd name="connsiteY10" fmla="*/ 147413 h 14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715" h="147412">
                    <a:moveTo>
                      <a:pt x="0" y="147413"/>
                    </a:moveTo>
                    <a:lnTo>
                      <a:pt x="0" y="124734"/>
                    </a:lnTo>
                    <a:cubicBezTo>
                      <a:pt x="68037" y="124734"/>
                      <a:pt x="68037" y="99107"/>
                      <a:pt x="68037" y="90716"/>
                    </a:cubicBezTo>
                    <a:cubicBezTo>
                      <a:pt x="68037" y="77902"/>
                      <a:pt x="59078" y="69057"/>
                      <a:pt x="48646" y="58852"/>
                    </a:cubicBezTo>
                    <a:cubicBezTo>
                      <a:pt x="36513" y="46832"/>
                      <a:pt x="22679" y="33338"/>
                      <a:pt x="22679" y="11339"/>
                    </a:cubicBezTo>
                    <a:lnTo>
                      <a:pt x="22679" y="0"/>
                    </a:lnTo>
                    <a:lnTo>
                      <a:pt x="45358" y="0"/>
                    </a:lnTo>
                    <a:lnTo>
                      <a:pt x="45358" y="11339"/>
                    </a:lnTo>
                    <a:cubicBezTo>
                      <a:pt x="45358" y="23813"/>
                      <a:pt x="54203" y="32544"/>
                      <a:pt x="64521" y="42636"/>
                    </a:cubicBezTo>
                    <a:cubicBezTo>
                      <a:pt x="76768" y="54769"/>
                      <a:pt x="90716" y="68377"/>
                      <a:pt x="90716" y="90716"/>
                    </a:cubicBezTo>
                    <a:cubicBezTo>
                      <a:pt x="90716" y="116570"/>
                      <a:pt x="74954" y="147413"/>
                      <a:pt x="0" y="147413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Forma Livre: Forma 257">
                <a:extLst>
                  <a:ext uri="{FF2B5EF4-FFF2-40B4-BE49-F238E27FC236}">
                    <a16:creationId xmlns:a16="http://schemas.microsoft.com/office/drawing/2014/main" id="{37D2E1D0-5756-44B0-9AE6-2B36DBC79181}"/>
                  </a:ext>
                </a:extLst>
              </p:cNvPr>
              <p:cNvSpPr/>
              <p:nvPr/>
            </p:nvSpPr>
            <p:spPr>
              <a:xfrm>
                <a:off x="9390560" y="4267019"/>
                <a:ext cx="56697" cy="22678"/>
              </a:xfrm>
              <a:custGeom>
                <a:avLst/>
                <a:gdLst>
                  <a:gd name="connsiteX0" fmla="*/ 0 w 56697"/>
                  <a:gd name="connsiteY0" fmla="*/ 0 h 22678"/>
                  <a:gd name="connsiteX1" fmla="*/ 56697 w 56697"/>
                  <a:gd name="connsiteY1" fmla="*/ 0 h 22678"/>
                  <a:gd name="connsiteX2" fmla="*/ 56697 w 56697"/>
                  <a:gd name="connsiteY2" fmla="*/ 22679 h 22678"/>
                  <a:gd name="connsiteX3" fmla="*/ 0 w 56697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97" h="22678">
                    <a:moveTo>
                      <a:pt x="0" y="0"/>
                    </a:moveTo>
                    <a:lnTo>
                      <a:pt x="56697" y="0"/>
                    </a:lnTo>
                    <a:lnTo>
                      <a:pt x="56697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Forma Livre: Forma 258">
                <a:extLst>
                  <a:ext uri="{FF2B5EF4-FFF2-40B4-BE49-F238E27FC236}">
                    <a16:creationId xmlns:a16="http://schemas.microsoft.com/office/drawing/2014/main" id="{EF380609-A09A-4E2B-9EC4-C4D63B48A9E4}"/>
                  </a:ext>
                </a:extLst>
              </p:cNvPr>
              <p:cNvSpPr/>
              <p:nvPr/>
            </p:nvSpPr>
            <p:spPr>
              <a:xfrm>
                <a:off x="9345202" y="4267019"/>
                <a:ext cx="22678" cy="22678"/>
              </a:xfrm>
              <a:custGeom>
                <a:avLst/>
                <a:gdLst>
                  <a:gd name="connsiteX0" fmla="*/ 0 w 22678"/>
                  <a:gd name="connsiteY0" fmla="*/ 0 h 22678"/>
                  <a:gd name="connsiteX1" fmla="*/ 22679 w 22678"/>
                  <a:gd name="connsiteY1" fmla="*/ 0 h 22678"/>
                  <a:gd name="connsiteX2" fmla="*/ 22679 w 22678"/>
                  <a:gd name="connsiteY2" fmla="*/ 22679 h 22678"/>
                  <a:gd name="connsiteX3" fmla="*/ 0 w 22678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22678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Forma Livre: Forma 259">
                <a:extLst>
                  <a:ext uri="{FF2B5EF4-FFF2-40B4-BE49-F238E27FC236}">
                    <a16:creationId xmlns:a16="http://schemas.microsoft.com/office/drawing/2014/main" id="{09C69AED-E057-4749-995E-70A37B3A40B6}"/>
                  </a:ext>
                </a:extLst>
              </p:cNvPr>
              <p:cNvSpPr/>
              <p:nvPr/>
            </p:nvSpPr>
            <p:spPr>
              <a:xfrm rot="-1199400">
                <a:off x="9389406" y="4357629"/>
                <a:ext cx="58965" cy="22678"/>
              </a:xfrm>
              <a:custGeom>
                <a:avLst/>
                <a:gdLst>
                  <a:gd name="connsiteX0" fmla="*/ 0 w 58965"/>
                  <a:gd name="connsiteY0" fmla="*/ 0 h 22678"/>
                  <a:gd name="connsiteX1" fmla="*/ 58965 w 58965"/>
                  <a:gd name="connsiteY1" fmla="*/ 0 h 22678"/>
                  <a:gd name="connsiteX2" fmla="*/ 58965 w 58965"/>
                  <a:gd name="connsiteY2" fmla="*/ 22679 h 22678"/>
                  <a:gd name="connsiteX3" fmla="*/ 0 w 58965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965" h="22678">
                    <a:moveTo>
                      <a:pt x="0" y="0"/>
                    </a:moveTo>
                    <a:lnTo>
                      <a:pt x="58965" y="0"/>
                    </a:lnTo>
                    <a:lnTo>
                      <a:pt x="58965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Forma Livre: Forma 260">
                <a:extLst>
                  <a:ext uri="{FF2B5EF4-FFF2-40B4-BE49-F238E27FC236}">
                    <a16:creationId xmlns:a16="http://schemas.microsoft.com/office/drawing/2014/main" id="{81257CCA-0C3F-449C-BFE7-237E110BEDAF}"/>
                  </a:ext>
                </a:extLst>
              </p:cNvPr>
              <p:cNvSpPr/>
              <p:nvPr/>
            </p:nvSpPr>
            <p:spPr>
              <a:xfrm rot="-1199400">
                <a:off x="9345673" y="4380529"/>
                <a:ext cx="22225" cy="22678"/>
              </a:xfrm>
              <a:custGeom>
                <a:avLst/>
                <a:gdLst>
                  <a:gd name="connsiteX0" fmla="*/ 0 w 22225"/>
                  <a:gd name="connsiteY0" fmla="*/ 0 h 22678"/>
                  <a:gd name="connsiteX1" fmla="*/ 22225 w 22225"/>
                  <a:gd name="connsiteY1" fmla="*/ 0 h 22678"/>
                  <a:gd name="connsiteX2" fmla="*/ 22225 w 22225"/>
                  <a:gd name="connsiteY2" fmla="*/ 22679 h 22678"/>
                  <a:gd name="connsiteX3" fmla="*/ 0 w 22225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25" h="22678">
                    <a:moveTo>
                      <a:pt x="0" y="0"/>
                    </a:moveTo>
                    <a:lnTo>
                      <a:pt x="22225" y="0"/>
                    </a:lnTo>
                    <a:lnTo>
                      <a:pt x="22225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Forma Livre: Forma 261">
                <a:extLst>
                  <a:ext uri="{FF2B5EF4-FFF2-40B4-BE49-F238E27FC236}">
                    <a16:creationId xmlns:a16="http://schemas.microsoft.com/office/drawing/2014/main" id="{F623948F-8DC5-4C2E-8996-F89E741F981A}"/>
                  </a:ext>
                </a:extLst>
              </p:cNvPr>
              <p:cNvSpPr/>
              <p:nvPr/>
            </p:nvSpPr>
            <p:spPr>
              <a:xfrm rot="-3095399">
                <a:off x="9486828" y="4087619"/>
                <a:ext cx="22678" cy="62593"/>
              </a:xfrm>
              <a:custGeom>
                <a:avLst/>
                <a:gdLst>
                  <a:gd name="connsiteX0" fmla="*/ 0 w 22678"/>
                  <a:gd name="connsiteY0" fmla="*/ 0 h 62593"/>
                  <a:gd name="connsiteX1" fmla="*/ 22679 w 22678"/>
                  <a:gd name="connsiteY1" fmla="*/ 0 h 62593"/>
                  <a:gd name="connsiteX2" fmla="*/ 22679 w 22678"/>
                  <a:gd name="connsiteY2" fmla="*/ 62594 h 62593"/>
                  <a:gd name="connsiteX3" fmla="*/ 0 w 22678"/>
                  <a:gd name="connsiteY3" fmla="*/ 62594 h 6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62593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62594"/>
                    </a:lnTo>
                    <a:lnTo>
                      <a:pt x="0" y="62594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Forma Livre: Forma 262">
                <a:extLst>
                  <a:ext uri="{FF2B5EF4-FFF2-40B4-BE49-F238E27FC236}">
                    <a16:creationId xmlns:a16="http://schemas.microsoft.com/office/drawing/2014/main" id="{B7080136-471D-4454-AF68-202190B75677}"/>
                  </a:ext>
                </a:extLst>
              </p:cNvPr>
              <p:cNvSpPr/>
              <p:nvPr/>
            </p:nvSpPr>
            <p:spPr>
              <a:xfrm rot="-3118199">
                <a:off x="9434611" y="4064123"/>
                <a:ext cx="22678" cy="23699"/>
              </a:xfrm>
              <a:custGeom>
                <a:avLst/>
                <a:gdLst>
                  <a:gd name="connsiteX0" fmla="*/ 0 w 22678"/>
                  <a:gd name="connsiteY0" fmla="*/ 0 h 23699"/>
                  <a:gd name="connsiteX1" fmla="*/ 22679 w 22678"/>
                  <a:gd name="connsiteY1" fmla="*/ 0 h 23699"/>
                  <a:gd name="connsiteX2" fmla="*/ 22679 w 22678"/>
                  <a:gd name="connsiteY2" fmla="*/ 23699 h 23699"/>
                  <a:gd name="connsiteX3" fmla="*/ 0 w 22678"/>
                  <a:gd name="connsiteY3" fmla="*/ 23699 h 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23699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23699"/>
                    </a:lnTo>
                    <a:lnTo>
                      <a:pt x="0" y="2369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Forma Livre: Forma 263">
                <a:extLst>
                  <a:ext uri="{FF2B5EF4-FFF2-40B4-BE49-F238E27FC236}">
                    <a16:creationId xmlns:a16="http://schemas.microsoft.com/office/drawing/2014/main" id="{399A751A-8B0B-449D-8C63-FB7BF8E92D54}"/>
                  </a:ext>
                </a:extLst>
              </p:cNvPr>
              <p:cNvSpPr/>
              <p:nvPr/>
            </p:nvSpPr>
            <p:spPr>
              <a:xfrm rot="-4200001">
                <a:off x="9430741" y="4162762"/>
                <a:ext cx="22678" cy="58171"/>
              </a:xfrm>
              <a:custGeom>
                <a:avLst/>
                <a:gdLst>
                  <a:gd name="connsiteX0" fmla="*/ 0 w 22678"/>
                  <a:gd name="connsiteY0" fmla="*/ 0 h 58171"/>
                  <a:gd name="connsiteX1" fmla="*/ 22679 w 22678"/>
                  <a:gd name="connsiteY1" fmla="*/ 0 h 58171"/>
                  <a:gd name="connsiteX2" fmla="*/ 22679 w 22678"/>
                  <a:gd name="connsiteY2" fmla="*/ 58171 h 58171"/>
                  <a:gd name="connsiteX3" fmla="*/ 0 w 22678"/>
                  <a:gd name="connsiteY3" fmla="*/ 58171 h 5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58171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58171"/>
                    </a:lnTo>
                    <a:lnTo>
                      <a:pt x="0" y="58171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Forma Livre: Forma 264">
                <a:extLst>
                  <a:ext uri="{FF2B5EF4-FFF2-40B4-BE49-F238E27FC236}">
                    <a16:creationId xmlns:a16="http://schemas.microsoft.com/office/drawing/2014/main" id="{BF942364-0D4F-4AD5-9FC5-74EBF60E142A}"/>
                  </a:ext>
                </a:extLst>
              </p:cNvPr>
              <p:cNvSpPr/>
              <p:nvPr/>
            </p:nvSpPr>
            <p:spPr>
              <a:xfrm rot="-4064400">
                <a:off x="9367811" y="4156545"/>
                <a:ext cx="22678" cy="22792"/>
              </a:xfrm>
              <a:custGeom>
                <a:avLst/>
                <a:gdLst>
                  <a:gd name="connsiteX0" fmla="*/ 0 w 22678"/>
                  <a:gd name="connsiteY0" fmla="*/ 0 h 22792"/>
                  <a:gd name="connsiteX1" fmla="*/ 22679 w 22678"/>
                  <a:gd name="connsiteY1" fmla="*/ 0 h 22792"/>
                  <a:gd name="connsiteX2" fmla="*/ 22679 w 22678"/>
                  <a:gd name="connsiteY2" fmla="*/ 22793 h 22792"/>
                  <a:gd name="connsiteX3" fmla="*/ 0 w 22678"/>
                  <a:gd name="connsiteY3" fmla="*/ 22793 h 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22792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22793"/>
                    </a:lnTo>
                    <a:lnTo>
                      <a:pt x="0" y="22793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97365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56">
            <a:extLst>
              <a:ext uri="{FF2B5EF4-FFF2-40B4-BE49-F238E27FC236}">
                <a16:creationId xmlns:a16="http://schemas.microsoft.com/office/drawing/2014/main" id="{652AF68F-67FA-9109-C1D6-2D519B65D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22"/>
          <a:stretch/>
        </p:blipFill>
        <p:spPr>
          <a:xfrm>
            <a:off x="0" y="0"/>
            <a:ext cx="12192000" cy="22479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6762244" y="3579657"/>
            <a:ext cx="5153059" cy="190769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Game </a:t>
            </a:r>
          </a:p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7000" b="1" spc="-150" dirty="0">
                <a:solidFill>
                  <a:srgbClr val="660099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d</a:t>
            </a:r>
            <a:r>
              <a:rPr kumimoji="0" lang="pt-BR" sz="70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o</a:t>
            </a:r>
            <a:r>
              <a:rPr lang="pt-BR" sz="7000" b="1" spc="-150" dirty="0">
                <a:solidFill>
                  <a:srgbClr val="660099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 Bem</a:t>
            </a:r>
            <a:endParaRPr kumimoji="0" lang="pt-BR" sz="7000" b="1" i="0" u="none" strike="noStrike" kern="1200" cap="none" spc="-15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546D5CA-6315-199A-6A6E-2B33BB81683A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8" name="Retângulo: Cantos Superiores Arredondados 7">
              <a:extLst>
                <a:ext uri="{FF2B5EF4-FFF2-40B4-BE49-F238E27FC236}">
                  <a16:creationId xmlns:a16="http://schemas.microsoft.com/office/drawing/2014/main" id="{0018ACF7-3009-39FA-8DA3-6E07DF1DB3F0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E4A58C60-7D25-01C4-5F28-3FA4FB93E885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10" name="Gráfico 6">
                <a:extLst>
                  <a:ext uri="{FF2B5EF4-FFF2-40B4-BE49-F238E27FC236}">
                    <a16:creationId xmlns:a16="http://schemas.microsoft.com/office/drawing/2014/main" id="{37B4C2AF-1792-F814-4B9F-8DE989E9A0AD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3CAD9E52-47B5-AA9F-EB5A-D8372B2FF192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6EADCD4C-0DA4-2DD4-8CD9-DDD982118B27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orma Livre: Forma 35">
                  <a:extLst>
                    <a:ext uri="{FF2B5EF4-FFF2-40B4-BE49-F238E27FC236}">
                      <a16:creationId xmlns:a16="http://schemas.microsoft.com/office/drawing/2014/main" id="{E1AAEBF9-71DD-08FF-048E-7A7015DC786B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orma Livre: Forma 36">
                  <a:extLst>
                    <a:ext uri="{FF2B5EF4-FFF2-40B4-BE49-F238E27FC236}">
                      <a16:creationId xmlns:a16="http://schemas.microsoft.com/office/drawing/2014/main" id="{68DEB600-7BC6-2C39-29C3-0120F6496698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EF3B0C48-AC7B-6E57-53EC-7CCE0641E9A9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8E706AD8-F1CC-48C2-92ED-2C298F0B5FD8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0" name="Gráfico 6">
                  <a:extLst>
                    <a:ext uri="{FF2B5EF4-FFF2-40B4-BE49-F238E27FC236}">
                      <a16:creationId xmlns:a16="http://schemas.microsoft.com/office/drawing/2014/main" id="{BC5F34D9-630E-4802-FA1C-31EABABB864A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42" name="Forma Livre: Forma 41">
                    <a:extLst>
                      <a:ext uri="{FF2B5EF4-FFF2-40B4-BE49-F238E27FC236}">
                        <a16:creationId xmlns:a16="http://schemas.microsoft.com/office/drawing/2014/main" id="{4F20B654-409F-B5C2-4AC6-E26EBE57333C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orma Livre: Forma 42">
                    <a:extLst>
                      <a:ext uri="{FF2B5EF4-FFF2-40B4-BE49-F238E27FC236}">
                        <a16:creationId xmlns:a16="http://schemas.microsoft.com/office/drawing/2014/main" id="{4FDAEEA3-6139-02B5-DB7E-E1BEB0B17996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9CD20208-1424-44A1-B542-313570AE3C86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áfico 6">
                <a:extLst>
                  <a:ext uri="{FF2B5EF4-FFF2-40B4-BE49-F238E27FC236}">
                    <a16:creationId xmlns:a16="http://schemas.microsoft.com/office/drawing/2014/main" id="{2AC91A10-B0F3-31EE-84CF-13FBB84034FD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1956697A-216E-7EAB-4CA8-7D26120355E9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3A6342A5-E9EA-56DD-EDB3-B0D5116B81BE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2B49E59D-0293-6EC6-12B8-0B46B2817926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2A820FA6-0342-922C-C7D5-3C387CCA5A61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5E1181DF-5932-4A02-EB81-60ECD532E13C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áfico 6">
                  <a:extLst>
                    <a:ext uri="{FF2B5EF4-FFF2-40B4-BE49-F238E27FC236}">
                      <a16:creationId xmlns:a16="http://schemas.microsoft.com/office/drawing/2014/main" id="{752B3F07-5066-D664-FAEC-B18310A7A6E7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32" name="Forma Livre: Forma 31">
                    <a:extLst>
                      <a:ext uri="{FF2B5EF4-FFF2-40B4-BE49-F238E27FC236}">
                        <a16:creationId xmlns:a16="http://schemas.microsoft.com/office/drawing/2014/main" id="{FD5541F5-F33D-BE3D-5340-46098FA9390C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orma Livre: Forma 32">
                    <a:extLst>
                      <a:ext uri="{FF2B5EF4-FFF2-40B4-BE49-F238E27FC236}">
                        <a16:creationId xmlns:a16="http://schemas.microsoft.com/office/drawing/2014/main" id="{B538D10A-FD29-E0BC-F865-468BA19BBFAB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EAF86BE9-A837-81BF-0353-B5DD82CC3BF8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10E02060-A116-3EEF-6E4E-6D5C367697B6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9A04AE76-ACC3-E7E2-6A4E-8E84938DF4F2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orma Livre: Forma 30">
                  <a:extLst>
                    <a:ext uri="{FF2B5EF4-FFF2-40B4-BE49-F238E27FC236}">
                      <a16:creationId xmlns:a16="http://schemas.microsoft.com/office/drawing/2014/main" id="{65FB3748-BA97-656E-EA0E-06B42772323F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áfico 6">
                <a:extLst>
                  <a:ext uri="{FF2B5EF4-FFF2-40B4-BE49-F238E27FC236}">
                    <a16:creationId xmlns:a16="http://schemas.microsoft.com/office/drawing/2014/main" id="{FD7D50DB-9A23-5AAC-7F06-1AB4E8A7DF1A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BD0399D6-A99F-552F-A829-71F3F1F9E769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290F5CAA-E906-2CFD-49C8-E943F447AA74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A48EBE27-AC69-A5ED-B12A-212697AAAEBA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áfico 6">
                <a:extLst>
                  <a:ext uri="{FF2B5EF4-FFF2-40B4-BE49-F238E27FC236}">
                    <a16:creationId xmlns:a16="http://schemas.microsoft.com/office/drawing/2014/main" id="{847AB271-93C8-EB15-B7A4-0071465E0267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FF57900C-2D23-6275-1F47-70A58B79BBBD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B6C95BC5-4554-5914-1268-5D41540816E9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C1D6DBD1-A6BC-BE54-5A7F-2F4DA1EA483B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6FBF2DB8-6070-56F0-D135-025831BE5511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15630D61-25BE-647F-C656-81A76A71B501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F5B6F9CC-A10E-011E-E88D-201AA424F093}"/>
              </a:ext>
            </a:extLst>
          </p:cNvPr>
          <p:cNvCxnSpPr>
            <a:cxnSpLocks/>
          </p:cNvCxnSpPr>
          <p:nvPr/>
        </p:nvCxnSpPr>
        <p:spPr>
          <a:xfrm>
            <a:off x="8964156" y="5350428"/>
            <a:ext cx="622300" cy="0"/>
          </a:xfrm>
          <a:prstGeom prst="lin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36B2E4BF-41FE-4AEF-BF3A-C8A8AE305458}"/>
              </a:ext>
            </a:extLst>
          </p:cNvPr>
          <p:cNvGrpSpPr/>
          <p:nvPr/>
        </p:nvGrpSpPr>
        <p:grpSpPr>
          <a:xfrm>
            <a:off x="1582417" y="2783489"/>
            <a:ext cx="3847340" cy="3015433"/>
            <a:chOff x="6590672" y="2186930"/>
            <a:chExt cx="595659" cy="466860"/>
          </a:xfrm>
          <a:solidFill>
            <a:schemeClr val="accent6"/>
          </a:solidFill>
        </p:grpSpPr>
        <p:sp>
          <p:nvSpPr>
            <p:cNvPr id="56" name="Forma Livre: Forma 55">
              <a:extLst>
                <a:ext uri="{FF2B5EF4-FFF2-40B4-BE49-F238E27FC236}">
                  <a16:creationId xmlns:a16="http://schemas.microsoft.com/office/drawing/2014/main" id="{C18D825E-0965-40E8-B28F-4FA2E64AA640}"/>
                </a:ext>
              </a:extLst>
            </p:cNvPr>
            <p:cNvSpPr/>
            <p:nvPr/>
          </p:nvSpPr>
          <p:spPr>
            <a:xfrm>
              <a:off x="6655881" y="2186930"/>
              <a:ext cx="95630" cy="44686"/>
            </a:xfrm>
            <a:custGeom>
              <a:avLst/>
              <a:gdLst>
                <a:gd name="connsiteX0" fmla="*/ 31442 w 95630"/>
                <a:gd name="connsiteY0" fmla="*/ 0 h 44686"/>
                <a:gd name="connsiteX1" fmla="*/ 0 w 95630"/>
                <a:gd name="connsiteY1" fmla="*/ 35079 h 44686"/>
                <a:gd name="connsiteX2" fmla="*/ 9607 w 95630"/>
                <a:gd name="connsiteY2" fmla="*/ 44686 h 44686"/>
                <a:gd name="connsiteX3" fmla="*/ 19214 w 95630"/>
                <a:gd name="connsiteY3" fmla="*/ 35079 h 44686"/>
                <a:gd name="connsiteX4" fmla="*/ 31442 w 95630"/>
                <a:gd name="connsiteY4" fmla="*/ 19214 h 44686"/>
                <a:gd name="connsiteX5" fmla="*/ 64189 w 95630"/>
                <a:gd name="connsiteY5" fmla="*/ 19214 h 44686"/>
                <a:gd name="connsiteX6" fmla="*/ 76417 w 95630"/>
                <a:gd name="connsiteY6" fmla="*/ 35079 h 44686"/>
                <a:gd name="connsiteX7" fmla="*/ 86024 w 95630"/>
                <a:gd name="connsiteY7" fmla="*/ 44686 h 44686"/>
                <a:gd name="connsiteX8" fmla="*/ 95631 w 95630"/>
                <a:gd name="connsiteY8" fmla="*/ 35079 h 44686"/>
                <a:gd name="connsiteX9" fmla="*/ 64189 w 95630"/>
                <a:gd name="connsiteY9" fmla="*/ 0 h 44686"/>
                <a:gd name="connsiteX10" fmla="*/ 31442 w 95630"/>
                <a:gd name="connsiteY10" fmla="*/ 0 h 4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30" h="44686">
                  <a:moveTo>
                    <a:pt x="31442" y="0"/>
                  </a:moveTo>
                  <a:cubicBezTo>
                    <a:pt x="14109" y="0"/>
                    <a:pt x="0" y="15742"/>
                    <a:pt x="0" y="35079"/>
                  </a:cubicBezTo>
                  <a:cubicBezTo>
                    <a:pt x="0" y="40391"/>
                    <a:pt x="4296" y="44686"/>
                    <a:pt x="9607" y="44686"/>
                  </a:cubicBezTo>
                  <a:cubicBezTo>
                    <a:pt x="14918" y="44686"/>
                    <a:pt x="19214" y="40391"/>
                    <a:pt x="19214" y="35079"/>
                  </a:cubicBezTo>
                  <a:cubicBezTo>
                    <a:pt x="19214" y="26474"/>
                    <a:pt x="24814" y="19214"/>
                    <a:pt x="31442" y="19214"/>
                  </a:cubicBezTo>
                  <a:lnTo>
                    <a:pt x="64189" y="19214"/>
                  </a:lnTo>
                  <a:cubicBezTo>
                    <a:pt x="70817" y="19214"/>
                    <a:pt x="76417" y="26474"/>
                    <a:pt x="76417" y="35079"/>
                  </a:cubicBezTo>
                  <a:cubicBezTo>
                    <a:pt x="76417" y="40391"/>
                    <a:pt x="80713" y="44686"/>
                    <a:pt x="86024" y="44686"/>
                  </a:cubicBezTo>
                  <a:cubicBezTo>
                    <a:pt x="91335" y="44686"/>
                    <a:pt x="95631" y="40391"/>
                    <a:pt x="95631" y="35079"/>
                  </a:cubicBezTo>
                  <a:cubicBezTo>
                    <a:pt x="95631" y="15742"/>
                    <a:pt x="81522" y="0"/>
                    <a:pt x="64189" y="0"/>
                  </a:cubicBezTo>
                  <a:lnTo>
                    <a:pt x="31442" y="0"/>
                  </a:ln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3848053A-663C-46A3-A538-B68D466DFF48}"/>
                </a:ext>
              </a:extLst>
            </p:cNvPr>
            <p:cNvSpPr/>
            <p:nvPr/>
          </p:nvSpPr>
          <p:spPr>
            <a:xfrm>
              <a:off x="6655881" y="2301556"/>
              <a:ext cx="95630" cy="95630"/>
            </a:xfrm>
            <a:custGeom>
              <a:avLst/>
              <a:gdLst>
                <a:gd name="connsiteX0" fmla="*/ 57423 w 95630"/>
                <a:gd name="connsiteY0" fmla="*/ 57423 h 95630"/>
                <a:gd name="connsiteX1" fmla="*/ 86024 w 95630"/>
                <a:gd name="connsiteY1" fmla="*/ 57423 h 95630"/>
                <a:gd name="connsiteX2" fmla="*/ 95631 w 95630"/>
                <a:gd name="connsiteY2" fmla="*/ 47816 h 95630"/>
                <a:gd name="connsiteX3" fmla="*/ 86024 w 95630"/>
                <a:gd name="connsiteY3" fmla="*/ 38209 h 95630"/>
                <a:gd name="connsiteX4" fmla="*/ 57423 w 95630"/>
                <a:gd name="connsiteY4" fmla="*/ 38209 h 95630"/>
                <a:gd name="connsiteX5" fmla="*/ 57423 w 95630"/>
                <a:gd name="connsiteY5" fmla="*/ 9607 h 95630"/>
                <a:gd name="connsiteX6" fmla="*/ 47816 w 95630"/>
                <a:gd name="connsiteY6" fmla="*/ 0 h 95630"/>
                <a:gd name="connsiteX7" fmla="*/ 38209 w 95630"/>
                <a:gd name="connsiteY7" fmla="*/ 9607 h 95630"/>
                <a:gd name="connsiteX8" fmla="*/ 38209 w 95630"/>
                <a:gd name="connsiteY8" fmla="*/ 38209 h 95630"/>
                <a:gd name="connsiteX9" fmla="*/ 9607 w 95630"/>
                <a:gd name="connsiteY9" fmla="*/ 38209 h 95630"/>
                <a:gd name="connsiteX10" fmla="*/ 0 w 95630"/>
                <a:gd name="connsiteY10" fmla="*/ 47816 h 95630"/>
                <a:gd name="connsiteX11" fmla="*/ 9607 w 95630"/>
                <a:gd name="connsiteY11" fmla="*/ 57423 h 95630"/>
                <a:gd name="connsiteX12" fmla="*/ 38209 w 95630"/>
                <a:gd name="connsiteY12" fmla="*/ 57423 h 95630"/>
                <a:gd name="connsiteX13" fmla="*/ 38209 w 95630"/>
                <a:gd name="connsiteY13" fmla="*/ 86024 h 95630"/>
                <a:gd name="connsiteX14" fmla="*/ 47816 w 95630"/>
                <a:gd name="connsiteY14" fmla="*/ 95631 h 95630"/>
                <a:gd name="connsiteX15" fmla="*/ 57423 w 95630"/>
                <a:gd name="connsiteY15" fmla="*/ 86024 h 95630"/>
                <a:gd name="connsiteX16" fmla="*/ 57423 w 95630"/>
                <a:gd name="connsiteY16" fmla="*/ 57423 h 9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630" h="95630">
                  <a:moveTo>
                    <a:pt x="57423" y="57423"/>
                  </a:moveTo>
                  <a:lnTo>
                    <a:pt x="86024" y="57423"/>
                  </a:lnTo>
                  <a:cubicBezTo>
                    <a:pt x="91335" y="57423"/>
                    <a:pt x="95631" y="53127"/>
                    <a:pt x="95631" y="47816"/>
                  </a:cubicBezTo>
                  <a:cubicBezTo>
                    <a:pt x="95631" y="42504"/>
                    <a:pt x="91335" y="38209"/>
                    <a:pt x="86024" y="38209"/>
                  </a:cubicBezTo>
                  <a:lnTo>
                    <a:pt x="57423" y="38209"/>
                  </a:lnTo>
                  <a:lnTo>
                    <a:pt x="57423" y="9607"/>
                  </a:lnTo>
                  <a:cubicBezTo>
                    <a:pt x="57423" y="4296"/>
                    <a:pt x="53127" y="0"/>
                    <a:pt x="47816" y="0"/>
                  </a:cubicBezTo>
                  <a:cubicBezTo>
                    <a:pt x="42504" y="0"/>
                    <a:pt x="38209" y="4296"/>
                    <a:pt x="38209" y="9607"/>
                  </a:cubicBezTo>
                  <a:lnTo>
                    <a:pt x="38209" y="38209"/>
                  </a:lnTo>
                  <a:lnTo>
                    <a:pt x="9607" y="38209"/>
                  </a:lnTo>
                  <a:cubicBezTo>
                    <a:pt x="4296" y="38209"/>
                    <a:pt x="0" y="42504"/>
                    <a:pt x="0" y="47816"/>
                  </a:cubicBezTo>
                  <a:cubicBezTo>
                    <a:pt x="0" y="53127"/>
                    <a:pt x="4296" y="57423"/>
                    <a:pt x="9607" y="57423"/>
                  </a:cubicBezTo>
                  <a:lnTo>
                    <a:pt x="38209" y="57423"/>
                  </a:lnTo>
                  <a:lnTo>
                    <a:pt x="38209" y="86024"/>
                  </a:lnTo>
                  <a:cubicBezTo>
                    <a:pt x="38209" y="91335"/>
                    <a:pt x="42504" y="95631"/>
                    <a:pt x="47816" y="95631"/>
                  </a:cubicBezTo>
                  <a:cubicBezTo>
                    <a:pt x="53127" y="95631"/>
                    <a:pt x="57423" y="91335"/>
                    <a:pt x="57423" y="86024"/>
                  </a:cubicBezTo>
                  <a:lnTo>
                    <a:pt x="57423" y="57423"/>
                  </a:ln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: Forma 58">
              <a:extLst>
                <a:ext uri="{FF2B5EF4-FFF2-40B4-BE49-F238E27FC236}">
                  <a16:creationId xmlns:a16="http://schemas.microsoft.com/office/drawing/2014/main" id="{868A9379-55B0-4E3D-8AC2-7A2234DECF78}"/>
                </a:ext>
              </a:extLst>
            </p:cNvPr>
            <p:cNvSpPr/>
            <p:nvPr/>
          </p:nvSpPr>
          <p:spPr>
            <a:xfrm>
              <a:off x="6590672" y="2237875"/>
              <a:ext cx="595659" cy="415915"/>
            </a:xfrm>
            <a:custGeom>
              <a:avLst/>
              <a:gdLst>
                <a:gd name="connsiteX0" fmla="*/ 587941 w 595659"/>
                <a:gd name="connsiteY0" fmla="*/ 298531 h 415915"/>
                <a:gd name="connsiteX1" fmla="*/ 569797 w 595659"/>
                <a:gd name="connsiteY1" fmla="*/ 180914 h 415915"/>
                <a:gd name="connsiteX2" fmla="*/ 594130 w 595659"/>
                <a:gd name="connsiteY2" fmla="*/ 111496 h 415915"/>
                <a:gd name="connsiteX3" fmla="*/ 482634 w 595659"/>
                <a:gd name="connsiteY3" fmla="*/ 0 h 415915"/>
                <a:gd name="connsiteX4" fmla="*/ 389076 w 595659"/>
                <a:gd name="connsiteY4" fmla="*/ 50945 h 415915"/>
                <a:gd name="connsiteX5" fmla="*/ 206570 w 595659"/>
                <a:gd name="connsiteY5" fmla="*/ 50945 h 415915"/>
                <a:gd name="connsiteX6" fmla="*/ 113025 w 595659"/>
                <a:gd name="connsiteY6" fmla="*/ 0 h 415915"/>
                <a:gd name="connsiteX7" fmla="*/ 1528 w 595659"/>
                <a:gd name="connsiteY7" fmla="*/ 111496 h 415915"/>
                <a:gd name="connsiteX8" fmla="*/ 25862 w 595659"/>
                <a:gd name="connsiteY8" fmla="*/ 180914 h 415915"/>
                <a:gd name="connsiteX9" fmla="*/ 7732 w 595659"/>
                <a:gd name="connsiteY9" fmla="*/ 298504 h 415915"/>
                <a:gd name="connsiteX10" fmla="*/ 1652 w 595659"/>
                <a:gd name="connsiteY10" fmla="*/ 339251 h 415915"/>
                <a:gd name="connsiteX11" fmla="*/ 33767 w 595659"/>
                <a:gd name="connsiteY11" fmla="*/ 413637 h 415915"/>
                <a:gd name="connsiteX12" fmla="*/ 50181 w 595659"/>
                <a:gd name="connsiteY12" fmla="*/ 415915 h 415915"/>
                <a:gd name="connsiteX13" fmla="*/ 108372 w 595659"/>
                <a:gd name="connsiteY13" fmla="*/ 384185 h 415915"/>
                <a:gd name="connsiteX14" fmla="*/ 159866 w 595659"/>
                <a:gd name="connsiteY14" fmla="*/ 294043 h 415915"/>
                <a:gd name="connsiteX15" fmla="*/ 155460 w 595659"/>
                <a:gd name="connsiteY15" fmla="*/ 281197 h 415915"/>
                <a:gd name="connsiteX16" fmla="*/ 142614 w 595659"/>
                <a:gd name="connsiteY16" fmla="*/ 285603 h 415915"/>
                <a:gd name="connsiteX17" fmla="*/ 92356 w 595659"/>
                <a:gd name="connsiteY17" fmla="*/ 373576 h 415915"/>
                <a:gd name="connsiteX18" fmla="*/ 92081 w 595659"/>
                <a:gd name="connsiteY18" fmla="*/ 374015 h 415915"/>
                <a:gd name="connsiteX19" fmla="*/ 39449 w 595659"/>
                <a:gd name="connsiteY19" fmla="*/ 395288 h 415915"/>
                <a:gd name="connsiteX20" fmla="*/ 20619 w 595659"/>
                <a:gd name="connsiteY20" fmla="*/ 342312 h 415915"/>
                <a:gd name="connsiteX21" fmla="*/ 26740 w 595659"/>
                <a:gd name="connsiteY21" fmla="*/ 301303 h 415915"/>
                <a:gd name="connsiteX22" fmla="*/ 42509 w 595659"/>
                <a:gd name="connsiteY22" fmla="*/ 197822 h 415915"/>
                <a:gd name="connsiteX23" fmla="*/ 113025 w 595659"/>
                <a:gd name="connsiteY23" fmla="*/ 223034 h 415915"/>
                <a:gd name="connsiteX24" fmla="*/ 129494 w 595659"/>
                <a:gd name="connsiteY24" fmla="*/ 221812 h 415915"/>
                <a:gd name="connsiteX25" fmla="*/ 189510 w 595659"/>
                <a:gd name="connsiteY25" fmla="*/ 273978 h 415915"/>
                <a:gd name="connsiteX26" fmla="*/ 249348 w 595659"/>
                <a:gd name="connsiteY26" fmla="*/ 223034 h 415915"/>
                <a:gd name="connsiteX27" fmla="*/ 342289 w 595659"/>
                <a:gd name="connsiteY27" fmla="*/ 223034 h 415915"/>
                <a:gd name="connsiteX28" fmla="*/ 346187 w 595659"/>
                <a:gd name="connsiteY28" fmla="*/ 222197 h 415915"/>
                <a:gd name="connsiteX29" fmla="*/ 406149 w 595659"/>
                <a:gd name="connsiteY29" fmla="*/ 273978 h 415915"/>
                <a:gd name="connsiteX30" fmla="*/ 466165 w 595659"/>
                <a:gd name="connsiteY30" fmla="*/ 221812 h 415915"/>
                <a:gd name="connsiteX31" fmla="*/ 482634 w 595659"/>
                <a:gd name="connsiteY31" fmla="*/ 223034 h 415915"/>
                <a:gd name="connsiteX32" fmla="*/ 553150 w 595659"/>
                <a:gd name="connsiteY32" fmla="*/ 197822 h 415915"/>
                <a:gd name="connsiteX33" fmla="*/ 568919 w 595659"/>
                <a:gd name="connsiteY33" fmla="*/ 301331 h 415915"/>
                <a:gd name="connsiteX34" fmla="*/ 575040 w 595659"/>
                <a:gd name="connsiteY34" fmla="*/ 342312 h 415915"/>
                <a:gd name="connsiteX35" fmla="*/ 556210 w 595659"/>
                <a:gd name="connsiteY35" fmla="*/ 395288 h 415915"/>
                <a:gd name="connsiteX36" fmla="*/ 503577 w 595659"/>
                <a:gd name="connsiteY36" fmla="*/ 374015 h 415915"/>
                <a:gd name="connsiteX37" fmla="*/ 503303 w 595659"/>
                <a:gd name="connsiteY37" fmla="*/ 373576 h 415915"/>
                <a:gd name="connsiteX38" fmla="*/ 453045 w 595659"/>
                <a:gd name="connsiteY38" fmla="*/ 285603 h 415915"/>
                <a:gd name="connsiteX39" fmla="*/ 440199 w 595659"/>
                <a:gd name="connsiteY39" fmla="*/ 281197 h 415915"/>
                <a:gd name="connsiteX40" fmla="*/ 435793 w 595659"/>
                <a:gd name="connsiteY40" fmla="*/ 294043 h 415915"/>
                <a:gd name="connsiteX41" fmla="*/ 487287 w 595659"/>
                <a:gd name="connsiteY41" fmla="*/ 384185 h 415915"/>
                <a:gd name="connsiteX42" fmla="*/ 545478 w 595659"/>
                <a:gd name="connsiteY42" fmla="*/ 415915 h 415915"/>
                <a:gd name="connsiteX43" fmla="*/ 561892 w 595659"/>
                <a:gd name="connsiteY43" fmla="*/ 413637 h 415915"/>
                <a:gd name="connsiteX44" fmla="*/ 594007 w 595659"/>
                <a:gd name="connsiteY44" fmla="*/ 339251 h 415915"/>
                <a:gd name="connsiteX45" fmla="*/ 587941 w 595659"/>
                <a:gd name="connsiteY45" fmla="*/ 298531 h 415915"/>
                <a:gd name="connsiteX46" fmla="*/ 46201 w 595659"/>
                <a:gd name="connsiteY46" fmla="*/ 175054 h 415915"/>
                <a:gd name="connsiteX47" fmla="*/ 38447 w 595659"/>
                <a:gd name="connsiteY47" fmla="*/ 165762 h 415915"/>
                <a:gd name="connsiteX48" fmla="*/ 20742 w 595659"/>
                <a:gd name="connsiteY48" fmla="*/ 111496 h 415915"/>
                <a:gd name="connsiteX49" fmla="*/ 113025 w 595659"/>
                <a:gd name="connsiteY49" fmla="*/ 19214 h 415915"/>
                <a:gd name="connsiteX50" fmla="*/ 205307 w 595659"/>
                <a:gd name="connsiteY50" fmla="*/ 111496 h 415915"/>
                <a:gd name="connsiteX51" fmla="*/ 195453 w 595659"/>
                <a:gd name="connsiteY51" fmla="*/ 153012 h 415915"/>
                <a:gd name="connsiteX52" fmla="*/ 189497 w 595659"/>
                <a:gd name="connsiteY52" fmla="*/ 152710 h 415915"/>
                <a:gd name="connsiteX53" fmla="*/ 129919 w 595659"/>
                <a:gd name="connsiteY53" fmla="*/ 202228 h 415915"/>
                <a:gd name="connsiteX54" fmla="*/ 113011 w 595659"/>
                <a:gd name="connsiteY54" fmla="*/ 203779 h 415915"/>
                <a:gd name="connsiteX55" fmla="*/ 46201 w 595659"/>
                <a:gd name="connsiteY55" fmla="*/ 175054 h 415915"/>
                <a:gd name="connsiteX56" fmla="*/ 189497 w 595659"/>
                <a:gd name="connsiteY56" fmla="*/ 254737 h 415915"/>
                <a:gd name="connsiteX57" fmla="*/ 148241 w 595659"/>
                <a:gd name="connsiteY57" fmla="*/ 216583 h 415915"/>
                <a:gd name="connsiteX58" fmla="*/ 151329 w 595659"/>
                <a:gd name="connsiteY58" fmla="*/ 206441 h 415915"/>
                <a:gd name="connsiteX59" fmla="*/ 149422 w 595659"/>
                <a:gd name="connsiteY59" fmla="*/ 202941 h 415915"/>
                <a:gd name="connsiteX60" fmla="*/ 187246 w 595659"/>
                <a:gd name="connsiteY60" fmla="*/ 171993 h 415915"/>
                <a:gd name="connsiteX61" fmla="*/ 191089 w 595659"/>
                <a:gd name="connsiteY61" fmla="*/ 177675 h 415915"/>
                <a:gd name="connsiteX62" fmla="*/ 204470 w 595659"/>
                <a:gd name="connsiteY62" fmla="*/ 175301 h 415915"/>
                <a:gd name="connsiteX63" fmla="*/ 204772 w 595659"/>
                <a:gd name="connsiteY63" fmla="*/ 174861 h 415915"/>
                <a:gd name="connsiteX64" fmla="*/ 230875 w 595659"/>
                <a:gd name="connsiteY64" fmla="*/ 212137 h 415915"/>
                <a:gd name="connsiteX65" fmla="*/ 230779 w 595659"/>
                <a:gd name="connsiteY65" fmla="*/ 213386 h 415915"/>
                <a:gd name="connsiteX66" fmla="*/ 230862 w 595659"/>
                <a:gd name="connsiteY66" fmla="*/ 214621 h 415915"/>
                <a:gd name="connsiteX67" fmla="*/ 189497 w 595659"/>
                <a:gd name="connsiteY67" fmla="*/ 254737 h 415915"/>
                <a:gd name="connsiteX68" fmla="*/ 346173 w 595659"/>
                <a:gd name="connsiteY68" fmla="*/ 204616 h 415915"/>
                <a:gd name="connsiteX69" fmla="*/ 342289 w 595659"/>
                <a:gd name="connsiteY69" fmla="*/ 203792 h 415915"/>
                <a:gd name="connsiteX70" fmla="*/ 249362 w 595659"/>
                <a:gd name="connsiteY70" fmla="*/ 203792 h 415915"/>
                <a:gd name="connsiteX71" fmla="*/ 214351 w 595659"/>
                <a:gd name="connsiteY71" fmla="*/ 158077 h 415915"/>
                <a:gd name="connsiteX72" fmla="*/ 224521 w 595659"/>
                <a:gd name="connsiteY72" fmla="*/ 111510 h 415915"/>
                <a:gd name="connsiteX73" fmla="*/ 216547 w 595659"/>
                <a:gd name="connsiteY73" fmla="*/ 70172 h 415915"/>
                <a:gd name="connsiteX74" fmla="*/ 379112 w 595659"/>
                <a:gd name="connsiteY74" fmla="*/ 70172 h 415915"/>
                <a:gd name="connsiteX75" fmla="*/ 371138 w 595659"/>
                <a:gd name="connsiteY75" fmla="*/ 111510 h 415915"/>
                <a:gd name="connsiteX76" fmla="*/ 381308 w 595659"/>
                <a:gd name="connsiteY76" fmla="*/ 158077 h 415915"/>
                <a:gd name="connsiteX77" fmla="*/ 346173 w 595659"/>
                <a:gd name="connsiteY77" fmla="*/ 204616 h 415915"/>
                <a:gd name="connsiteX78" fmla="*/ 406149 w 595659"/>
                <a:gd name="connsiteY78" fmla="*/ 254737 h 415915"/>
                <a:gd name="connsiteX79" fmla="*/ 364742 w 595659"/>
                <a:gd name="connsiteY79" fmla="*/ 213331 h 415915"/>
                <a:gd name="connsiteX80" fmla="*/ 390873 w 595659"/>
                <a:gd name="connsiteY80" fmla="*/ 174861 h 415915"/>
                <a:gd name="connsiteX81" fmla="*/ 391175 w 595659"/>
                <a:gd name="connsiteY81" fmla="*/ 175301 h 415915"/>
                <a:gd name="connsiteX82" fmla="*/ 404557 w 595659"/>
                <a:gd name="connsiteY82" fmla="*/ 177675 h 415915"/>
                <a:gd name="connsiteX83" fmla="*/ 408399 w 595659"/>
                <a:gd name="connsiteY83" fmla="*/ 171993 h 415915"/>
                <a:gd name="connsiteX84" fmla="*/ 446224 w 595659"/>
                <a:gd name="connsiteY84" fmla="*/ 202941 h 415915"/>
                <a:gd name="connsiteX85" fmla="*/ 444316 w 595659"/>
                <a:gd name="connsiteY85" fmla="*/ 206441 h 415915"/>
                <a:gd name="connsiteX86" fmla="*/ 447404 w 595659"/>
                <a:gd name="connsiteY86" fmla="*/ 216583 h 415915"/>
                <a:gd name="connsiteX87" fmla="*/ 406149 w 595659"/>
                <a:gd name="connsiteY87" fmla="*/ 254737 h 415915"/>
                <a:gd name="connsiteX88" fmla="*/ 482634 w 595659"/>
                <a:gd name="connsiteY88" fmla="*/ 203779 h 415915"/>
                <a:gd name="connsiteX89" fmla="*/ 465726 w 595659"/>
                <a:gd name="connsiteY89" fmla="*/ 202228 h 415915"/>
                <a:gd name="connsiteX90" fmla="*/ 406149 w 595659"/>
                <a:gd name="connsiteY90" fmla="*/ 152710 h 415915"/>
                <a:gd name="connsiteX91" fmla="*/ 400192 w 595659"/>
                <a:gd name="connsiteY91" fmla="*/ 153012 h 415915"/>
                <a:gd name="connsiteX92" fmla="*/ 390338 w 595659"/>
                <a:gd name="connsiteY92" fmla="*/ 111496 h 415915"/>
                <a:gd name="connsiteX93" fmla="*/ 482620 w 595659"/>
                <a:gd name="connsiteY93" fmla="*/ 19214 h 415915"/>
                <a:gd name="connsiteX94" fmla="*/ 574903 w 595659"/>
                <a:gd name="connsiteY94" fmla="*/ 111496 h 415915"/>
                <a:gd name="connsiteX95" fmla="*/ 557198 w 595659"/>
                <a:gd name="connsiteY95" fmla="*/ 165762 h 415915"/>
                <a:gd name="connsiteX96" fmla="*/ 549444 w 595659"/>
                <a:gd name="connsiteY96" fmla="*/ 175054 h 415915"/>
                <a:gd name="connsiteX97" fmla="*/ 482634 w 595659"/>
                <a:gd name="connsiteY97" fmla="*/ 203779 h 41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595659" h="415915">
                  <a:moveTo>
                    <a:pt x="587941" y="298531"/>
                  </a:moveTo>
                  <a:cubicBezTo>
                    <a:pt x="582959" y="264440"/>
                    <a:pt x="576248" y="218518"/>
                    <a:pt x="569797" y="180914"/>
                  </a:cubicBezTo>
                  <a:cubicBezTo>
                    <a:pt x="585004" y="161851"/>
                    <a:pt x="594130" y="137723"/>
                    <a:pt x="594130" y="111496"/>
                  </a:cubicBezTo>
                  <a:cubicBezTo>
                    <a:pt x="594130" y="50011"/>
                    <a:pt x="544105" y="0"/>
                    <a:pt x="482634" y="0"/>
                  </a:cubicBezTo>
                  <a:cubicBezTo>
                    <a:pt x="443465" y="0"/>
                    <a:pt x="408976" y="20312"/>
                    <a:pt x="389076" y="50945"/>
                  </a:cubicBezTo>
                  <a:lnTo>
                    <a:pt x="206570" y="50945"/>
                  </a:lnTo>
                  <a:cubicBezTo>
                    <a:pt x="186669" y="20312"/>
                    <a:pt x="152180" y="0"/>
                    <a:pt x="113025" y="0"/>
                  </a:cubicBezTo>
                  <a:cubicBezTo>
                    <a:pt x="51540" y="0"/>
                    <a:pt x="1528" y="50025"/>
                    <a:pt x="1528" y="111496"/>
                  </a:cubicBezTo>
                  <a:cubicBezTo>
                    <a:pt x="1528" y="137723"/>
                    <a:pt x="10655" y="161851"/>
                    <a:pt x="25862" y="180914"/>
                  </a:cubicBezTo>
                  <a:cubicBezTo>
                    <a:pt x="19411" y="218518"/>
                    <a:pt x="12700" y="264413"/>
                    <a:pt x="7732" y="298504"/>
                  </a:cubicBezTo>
                  <a:cubicBezTo>
                    <a:pt x="5220" y="315673"/>
                    <a:pt x="3052" y="330495"/>
                    <a:pt x="1652" y="339251"/>
                  </a:cubicBezTo>
                  <a:cubicBezTo>
                    <a:pt x="-7502" y="396221"/>
                    <a:pt x="23927" y="410590"/>
                    <a:pt x="33767" y="413637"/>
                  </a:cubicBezTo>
                  <a:cubicBezTo>
                    <a:pt x="38461" y="415092"/>
                    <a:pt x="44087" y="415915"/>
                    <a:pt x="50181" y="415915"/>
                  </a:cubicBezTo>
                  <a:cubicBezTo>
                    <a:pt x="69752" y="415915"/>
                    <a:pt x="94168" y="407434"/>
                    <a:pt x="108372" y="384185"/>
                  </a:cubicBezTo>
                  <a:cubicBezTo>
                    <a:pt x="117746" y="370364"/>
                    <a:pt x="147624" y="319076"/>
                    <a:pt x="159866" y="294043"/>
                  </a:cubicBezTo>
                  <a:cubicBezTo>
                    <a:pt x="162199" y="289281"/>
                    <a:pt x="160223" y="283517"/>
                    <a:pt x="155460" y="281197"/>
                  </a:cubicBezTo>
                  <a:cubicBezTo>
                    <a:pt x="150698" y="278864"/>
                    <a:pt x="144947" y="280841"/>
                    <a:pt x="142614" y="285603"/>
                  </a:cubicBezTo>
                  <a:cubicBezTo>
                    <a:pt x="130304" y="310760"/>
                    <a:pt x="100385" y="361800"/>
                    <a:pt x="92356" y="373576"/>
                  </a:cubicBezTo>
                  <a:cubicBezTo>
                    <a:pt x="92260" y="373713"/>
                    <a:pt x="92164" y="373864"/>
                    <a:pt x="92081" y="374015"/>
                  </a:cubicBezTo>
                  <a:cubicBezTo>
                    <a:pt x="79002" y="395589"/>
                    <a:pt x="52940" y="399460"/>
                    <a:pt x="39449" y="395288"/>
                  </a:cubicBezTo>
                  <a:cubicBezTo>
                    <a:pt x="22897" y="390168"/>
                    <a:pt x="16035" y="370858"/>
                    <a:pt x="20619" y="342312"/>
                  </a:cubicBezTo>
                  <a:cubicBezTo>
                    <a:pt x="22046" y="333432"/>
                    <a:pt x="24119" y="319255"/>
                    <a:pt x="26740" y="301303"/>
                  </a:cubicBezTo>
                  <a:cubicBezTo>
                    <a:pt x="31118" y="271357"/>
                    <a:pt x="36827" y="232256"/>
                    <a:pt x="42509" y="197822"/>
                  </a:cubicBezTo>
                  <a:cubicBezTo>
                    <a:pt x="61737" y="213564"/>
                    <a:pt x="86290" y="223034"/>
                    <a:pt x="113025" y="223034"/>
                  </a:cubicBezTo>
                  <a:cubicBezTo>
                    <a:pt x="118556" y="223034"/>
                    <a:pt x="124059" y="222622"/>
                    <a:pt x="129494" y="221812"/>
                  </a:cubicBezTo>
                  <a:cubicBezTo>
                    <a:pt x="133625" y="251251"/>
                    <a:pt x="158946" y="273978"/>
                    <a:pt x="189510" y="273978"/>
                  </a:cubicBezTo>
                  <a:cubicBezTo>
                    <a:pt x="219649" y="273978"/>
                    <a:pt x="244696" y="251868"/>
                    <a:pt x="249348" y="223034"/>
                  </a:cubicBezTo>
                  <a:lnTo>
                    <a:pt x="342289" y="223034"/>
                  </a:lnTo>
                  <a:cubicBezTo>
                    <a:pt x="343676" y="223034"/>
                    <a:pt x="344993" y="222732"/>
                    <a:pt x="346187" y="222197"/>
                  </a:cubicBezTo>
                  <a:cubicBezTo>
                    <a:pt x="350483" y="251443"/>
                    <a:pt x="375735" y="273978"/>
                    <a:pt x="406149" y="273978"/>
                  </a:cubicBezTo>
                  <a:cubicBezTo>
                    <a:pt x="436699" y="273978"/>
                    <a:pt x="462034" y="251251"/>
                    <a:pt x="466165" y="221812"/>
                  </a:cubicBezTo>
                  <a:cubicBezTo>
                    <a:pt x="471600" y="222622"/>
                    <a:pt x="477103" y="223034"/>
                    <a:pt x="482634" y="223034"/>
                  </a:cubicBezTo>
                  <a:cubicBezTo>
                    <a:pt x="509369" y="223034"/>
                    <a:pt x="533922" y="213564"/>
                    <a:pt x="553150" y="197822"/>
                  </a:cubicBezTo>
                  <a:cubicBezTo>
                    <a:pt x="558832" y="232270"/>
                    <a:pt x="564541" y="271371"/>
                    <a:pt x="568919" y="301331"/>
                  </a:cubicBezTo>
                  <a:cubicBezTo>
                    <a:pt x="571540" y="319269"/>
                    <a:pt x="573613" y="333432"/>
                    <a:pt x="575040" y="342312"/>
                  </a:cubicBezTo>
                  <a:cubicBezTo>
                    <a:pt x="579624" y="370858"/>
                    <a:pt x="572762" y="390168"/>
                    <a:pt x="556210" y="395288"/>
                  </a:cubicBezTo>
                  <a:cubicBezTo>
                    <a:pt x="542719" y="399460"/>
                    <a:pt x="516657" y="395589"/>
                    <a:pt x="503577" y="374015"/>
                  </a:cubicBezTo>
                  <a:cubicBezTo>
                    <a:pt x="503495" y="373864"/>
                    <a:pt x="503399" y="373727"/>
                    <a:pt x="503303" y="373576"/>
                  </a:cubicBezTo>
                  <a:cubicBezTo>
                    <a:pt x="494423" y="360565"/>
                    <a:pt x="464683" y="309373"/>
                    <a:pt x="453045" y="285603"/>
                  </a:cubicBezTo>
                  <a:cubicBezTo>
                    <a:pt x="450711" y="280841"/>
                    <a:pt x="444961" y="278864"/>
                    <a:pt x="440199" y="281197"/>
                  </a:cubicBezTo>
                  <a:cubicBezTo>
                    <a:pt x="435436" y="283530"/>
                    <a:pt x="433460" y="289281"/>
                    <a:pt x="435793" y="294043"/>
                  </a:cubicBezTo>
                  <a:cubicBezTo>
                    <a:pt x="448049" y="319076"/>
                    <a:pt x="477927" y="370378"/>
                    <a:pt x="487287" y="384185"/>
                  </a:cubicBezTo>
                  <a:cubicBezTo>
                    <a:pt x="501491" y="407420"/>
                    <a:pt x="525907" y="415915"/>
                    <a:pt x="545478" y="415915"/>
                  </a:cubicBezTo>
                  <a:cubicBezTo>
                    <a:pt x="551571" y="415915"/>
                    <a:pt x="557185" y="415092"/>
                    <a:pt x="561892" y="413637"/>
                  </a:cubicBezTo>
                  <a:cubicBezTo>
                    <a:pt x="571746" y="410590"/>
                    <a:pt x="603161" y="396221"/>
                    <a:pt x="594007" y="339251"/>
                  </a:cubicBezTo>
                  <a:cubicBezTo>
                    <a:pt x="592607" y="330495"/>
                    <a:pt x="590439" y="315687"/>
                    <a:pt x="587941" y="298531"/>
                  </a:cubicBezTo>
                  <a:close/>
                  <a:moveTo>
                    <a:pt x="46201" y="175054"/>
                  </a:moveTo>
                  <a:cubicBezTo>
                    <a:pt x="46146" y="170593"/>
                    <a:pt x="42962" y="166654"/>
                    <a:pt x="38447" y="165762"/>
                  </a:cubicBezTo>
                  <a:cubicBezTo>
                    <a:pt x="27330" y="150514"/>
                    <a:pt x="20742" y="131767"/>
                    <a:pt x="20742" y="111496"/>
                  </a:cubicBezTo>
                  <a:cubicBezTo>
                    <a:pt x="20742" y="60607"/>
                    <a:pt x="62149" y="19214"/>
                    <a:pt x="113025" y="19214"/>
                  </a:cubicBezTo>
                  <a:cubicBezTo>
                    <a:pt x="163914" y="19214"/>
                    <a:pt x="205307" y="60607"/>
                    <a:pt x="205307" y="111496"/>
                  </a:cubicBezTo>
                  <a:cubicBezTo>
                    <a:pt x="205307" y="126085"/>
                    <a:pt x="201917" y="140221"/>
                    <a:pt x="195453" y="153012"/>
                  </a:cubicBezTo>
                  <a:cubicBezTo>
                    <a:pt x="193490" y="152820"/>
                    <a:pt x="191514" y="152710"/>
                    <a:pt x="189497" y="152710"/>
                  </a:cubicBezTo>
                  <a:cubicBezTo>
                    <a:pt x="159866" y="152710"/>
                    <a:pt x="135148" y="174093"/>
                    <a:pt x="129919" y="202228"/>
                  </a:cubicBezTo>
                  <a:cubicBezTo>
                    <a:pt x="124375" y="203257"/>
                    <a:pt x="118720" y="203779"/>
                    <a:pt x="113011" y="203779"/>
                  </a:cubicBezTo>
                  <a:cubicBezTo>
                    <a:pt x="86756" y="203779"/>
                    <a:pt x="63027" y="192730"/>
                    <a:pt x="46201" y="175054"/>
                  </a:cubicBezTo>
                  <a:close/>
                  <a:moveTo>
                    <a:pt x="189497" y="254737"/>
                  </a:moveTo>
                  <a:cubicBezTo>
                    <a:pt x="167757" y="254737"/>
                    <a:pt x="149902" y="237897"/>
                    <a:pt x="148241" y="216583"/>
                  </a:cubicBezTo>
                  <a:cubicBezTo>
                    <a:pt x="151123" y="214195"/>
                    <a:pt x="152468" y="210243"/>
                    <a:pt x="151329" y="206441"/>
                  </a:cubicBezTo>
                  <a:cubicBezTo>
                    <a:pt x="150931" y="205110"/>
                    <a:pt x="150273" y="203929"/>
                    <a:pt x="149422" y="202941"/>
                  </a:cubicBezTo>
                  <a:cubicBezTo>
                    <a:pt x="153868" y="185827"/>
                    <a:pt x="169006" y="172981"/>
                    <a:pt x="187246" y="171993"/>
                  </a:cubicBezTo>
                  <a:cubicBezTo>
                    <a:pt x="187767" y="174216"/>
                    <a:pt x="189071" y="176261"/>
                    <a:pt x="191089" y="177675"/>
                  </a:cubicBezTo>
                  <a:cubicBezTo>
                    <a:pt x="195439" y="180708"/>
                    <a:pt x="201423" y="179651"/>
                    <a:pt x="204470" y="175301"/>
                  </a:cubicBezTo>
                  <a:cubicBezTo>
                    <a:pt x="204566" y="175150"/>
                    <a:pt x="204662" y="174999"/>
                    <a:pt x="204772" y="174861"/>
                  </a:cubicBezTo>
                  <a:cubicBezTo>
                    <a:pt x="219718" y="180818"/>
                    <a:pt x="230395" y="195215"/>
                    <a:pt x="230875" y="212137"/>
                  </a:cubicBezTo>
                  <a:cubicBezTo>
                    <a:pt x="230821" y="212548"/>
                    <a:pt x="230779" y="212960"/>
                    <a:pt x="230779" y="213386"/>
                  </a:cubicBezTo>
                  <a:cubicBezTo>
                    <a:pt x="230779" y="213811"/>
                    <a:pt x="230821" y="214223"/>
                    <a:pt x="230862" y="214621"/>
                  </a:cubicBezTo>
                  <a:cubicBezTo>
                    <a:pt x="230189" y="236868"/>
                    <a:pt x="211895" y="254737"/>
                    <a:pt x="189497" y="254737"/>
                  </a:cubicBezTo>
                  <a:close/>
                  <a:moveTo>
                    <a:pt x="346173" y="204616"/>
                  </a:moveTo>
                  <a:cubicBezTo>
                    <a:pt x="344979" y="204094"/>
                    <a:pt x="343676" y="203792"/>
                    <a:pt x="342289" y="203792"/>
                  </a:cubicBezTo>
                  <a:lnTo>
                    <a:pt x="249362" y="203792"/>
                  </a:lnTo>
                  <a:cubicBezTo>
                    <a:pt x="246123" y="183370"/>
                    <a:pt x="232632" y="166325"/>
                    <a:pt x="214351" y="158077"/>
                  </a:cubicBezTo>
                  <a:cubicBezTo>
                    <a:pt x="221035" y="143570"/>
                    <a:pt x="224521" y="127773"/>
                    <a:pt x="224521" y="111510"/>
                  </a:cubicBezTo>
                  <a:cubicBezTo>
                    <a:pt x="224521" y="96907"/>
                    <a:pt x="221666" y="82963"/>
                    <a:pt x="216547" y="70172"/>
                  </a:cubicBezTo>
                  <a:lnTo>
                    <a:pt x="379112" y="70172"/>
                  </a:lnTo>
                  <a:cubicBezTo>
                    <a:pt x="373979" y="82963"/>
                    <a:pt x="371138" y="96907"/>
                    <a:pt x="371138" y="111510"/>
                  </a:cubicBezTo>
                  <a:cubicBezTo>
                    <a:pt x="371138" y="127773"/>
                    <a:pt x="374624" y="143570"/>
                    <a:pt x="381308" y="158077"/>
                  </a:cubicBezTo>
                  <a:cubicBezTo>
                    <a:pt x="362780" y="166435"/>
                    <a:pt x="349179" y="183823"/>
                    <a:pt x="346173" y="204616"/>
                  </a:cubicBezTo>
                  <a:close/>
                  <a:moveTo>
                    <a:pt x="406149" y="254737"/>
                  </a:moveTo>
                  <a:cubicBezTo>
                    <a:pt x="383325" y="254737"/>
                    <a:pt x="364742" y="236168"/>
                    <a:pt x="364742" y="213331"/>
                  </a:cubicBezTo>
                  <a:cubicBezTo>
                    <a:pt x="364742" y="195887"/>
                    <a:pt x="375585" y="180955"/>
                    <a:pt x="390873" y="174861"/>
                  </a:cubicBezTo>
                  <a:cubicBezTo>
                    <a:pt x="390969" y="175012"/>
                    <a:pt x="391066" y="175163"/>
                    <a:pt x="391175" y="175301"/>
                  </a:cubicBezTo>
                  <a:cubicBezTo>
                    <a:pt x="394222" y="179651"/>
                    <a:pt x="400206" y="180708"/>
                    <a:pt x="404557" y="177675"/>
                  </a:cubicBezTo>
                  <a:cubicBezTo>
                    <a:pt x="406574" y="176261"/>
                    <a:pt x="407878" y="174216"/>
                    <a:pt x="408399" y="171993"/>
                  </a:cubicBezTo>
                  <a:cubicBezTo>
                    <a:pt x="426639" y="172981"/>
                    <a:pt x="441791" y="185827"/>
                    <a:pt x="446224" y="202941"/>
                  </a:cubicBezTo>
                  <a:cubicBezTo>
                    <a:pt x="445373" y="203929"/>
                    <a:pt x="444714" y="205110"/>
                    <a:pt x="444316" y="206441"/>
                  </a:cubicBezTo>
                  <a:cubicBezTo>
                    <a:pt x="443177" y="210256"/>
                    <a:pt x="444522" y="214209"/>
                    <a:pt x="447404" y="216583"/>
                  </a:cubicBezTo>
                  <a:cubicBezTo>
                    <a:pt x="445743" y="237897"/>
                    <a:pt x="427888" y="254737"/>
                    <a:pt x="406149" y="254737"/>
                  </a:cubicBezTo>
                  <a:close/>
                  <a:moveTo>
                    <a:pt x="482634" y="203779"/>
                  </a:moveTo>
                  <a:cubicBezTo>
                    <a:pt x="476939" y="203779"/>
                    <a:pt x="471284" y="203257"/>
                    <a:pt x="465726" y="202228"/>
                  </a:cubicBezTo>
                  <a:cubicBezTo>
                    <a:pt x="460497" y="174093"/>
                    <a:pt x="435779" y="152710"/>
                    <a:pt x="406149" y="152710"/>
                  </a:cubicBezTo>
                  <a:cubicBezTo>
                    <a:pt x="404145" y="152710"/>
                    <a:pt x="402155" y="152820"/>
                    <a:pt x="400192" y="153012"/>
                  </a:cubicBezTo>
                  <a:cubicBezTo>
                    <a:pt x="393728" y="140208"/>
                    <a:pt x="390338" y="126071"/>
                    <a:pt x="390338" y="111496"/>
                  </a:cubicBezTo>
                  <a:cubicBezTo>
                    <a:pt x="390338" y="60607"/>
                    <a:pt x="431744" y="19214"/>
                    <a:pt x="482620" y="19214"/>
                  </a:cubicBezTo>
                  <a:cubicBezTo>
                    <a:pt x="533510" y="19214"/>
                    <a:pt x="574903" y="60607"/>
                    <a:pt x="574903" y="111496"/>
                  </a:cubicBezTo>
                  <a:cubicBezTo>
                    <a:pt x="574903" y="131767"/>
                    <a:pt x="568315" y="150514"/>
                    <a:pt x="557198" y="165762"/>
                  </a:cubicBezTo>
                  <a:cubicBezTo>
                    <a:pt x="552669" y="166641"/>
                    <a:pt x="549499" y="170579"/>
                    <a:pt x="549444" y="175054"/>
                  </a:cubicBezTo>
                  <a:cubicBezTo>
                    <a:pt x="532632" y="192730"/>
                    <a:pt x="508903" y="203779"/>
                    <a:pt x="482634" y="203779"/>
                  </a:cubicBez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orma Livre: Forma 60">
              <a:extLst>
                <a:ext uri="{FF2B5EF4-FFF2-40B4-BE49-F238E27FC236}">
                  <a16:creationId xmlns:a16="http://schemas.microsoft.com/office/drawing/2014/main" id="{1C2CD944-E859-4C3B-AA1D-F8B33A787D3F}"/>
                </a:ext>
              </a:extLst>
            </p:cNvPr>
            <p:cNvSpPr/>
            <p:nvPr/>
          </p:nvSpPr>
          <p:spPr>
            <a:xfrm>
              <a:off x="7025490" y="2186930"/>
              <a:ext cx="95630" cy="44686"/>
            </a:xfrm>
            <a:custGeom>
              <a:avLst/>
              <a:gdLst>
                <a:gd name="connsiteX0" fmla="*/ 64189 w 95630"/>
                <a:gd name="connsiteY0" fmla="*/ 0 h 44686"/>
                <a:gd name="connsiteX1" fmla="*/ 31442 w 95630"/>
                <a:gd name="connsiteY1" fmla="*/ 0 h 44686"/>
                <a:gd name="connsiteX2" fmla="*/ 0 w 95630"/>
                <a:gd name="connsiteY2" fmla="*/ 35079 h 44686"/>
                <a:gd name="connsiteX3" fmla="*/ 9607 w 95630"/>
                <a:gd name="connsiteY3" fmla="*/ 44686 h 44686"/>
                <a:gd name="connsiteX4" fmla="*/ 19214 w 95630"/>
                <a:gd name="connsiteY4" fmla="*/ 35079 h 44686"/>
                <a:gd name="connsiteX5" fmla="*/ 31442 w 95630"/>
                <a:gd name="connsiteY5" fmla="*/ 19214 h 44686"/>
                <a:gd name="connsiteX6" fmla="*/ 64189 w 95630"/>
                <a:gd name="connsiteY6" fmla="*/ 19214 h 44686"/>
                <a:gd name="connsiteX7" fmla="*/ 76417 w 95630"/>
                <a:gd name="connsiteY7" fmla="*/ 35079 h 44686"/>
                <a:gd name="connsiteX8" fmla="*/ 86024 w 95630"/>
                <a:gd name="connsiteY8" fmla="*/ 44686 h 44686"/>
                <a:gd name="connsiteX9" fmla="*/ 95631 w 95630"/>
                <a:gd name="connsiteY9" fmla="*/ 35079 h 44686"/>
                <a:gd name="connsiteX10" fmla="*/ 64189 w 95630"/>
                <a:gd name="connsiteY10" fmla="*/ 0 h 4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30" h="44686">
                  <a:moveTo>
                    <a:pt x="64189" y="0"/>
                  </a:moveTo>
                  <a:lnTo>
                    <a:pt x="31442" y="0"/>
                  </a:lnTo>
                  <a:cubicBezTo>
                    <a:pt x="14109" y="0"/>
                    <a:pt x="0" y="15742"/>
                    <a:pt x="0" y="35079"/>
                  </a:cubicBezTo>
                  <a:cubicBezTo>
                    <a:pt x="0" y="40391"/>
                    <a:pt x="4296" y="44686"/>
                    <a:pt x="9607" y="44686"/>
                  </a:cubicBezTo>
                  <a:cubicBezTo>
                    <a:pt x="14918" y="44686"/>
                    <a:pt x="19214" y="40391"/>
                    <a:pt x="19214" y="35079"/>
                  </a:cubicBezTo>
                  <a:cubicBezTo>
                    <a:pt x="19214" y="26474"/>
                    <a:pt x="24814" y="19214"/>
                    <a:pt x="31442" y="19214"/>
                  </a:cubicBezTo>
                  <a:lnTo>
                    <a:pt x="64189" y="19214"/>
                  </a:lnTo>
                  <a:cubicBezTo>
                    <a:pt x="70817" y="19214"/>
                    <a:pt x="76417" y="26474"/>
                    <a:pt x="76417" y="35079"/>
                  </a:cubicBezTo>
                  <a:cubicBezTo>
                    <a:pt x="76417" y="40391"/>
                    <a:pt x="80713" y="44686"/>
                    <a:pt x="86024" y="44686"/>
                  </a:cubicBezTo>
                  <a:cubicBezTo>
                    <a:pt x="91335" y="44686"/>
                    <a:pt x="95631" y="40391"/>
                    <a:pt x="95631" y="35079"/>
                  </a:cubicBezTo>
                  <a:cubicBezTo>
                    <a:pt x="95631" y="15728"/>
                    <a:pt x="81522" y="0"/>
                    <a:pt x="64189" y="0"/>
                  </a:cubicBez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2" name="Forma Livre: Forma 61">
              <a:extLst>
                <a:ext uri="{FF2B5EF4-FFF2-40B4-BE49-F238E27FC236}">
                  <a16:creationId xmlns:a16="http://schemas.microsoft.com/office/drawing/2014/main" id="{C3A62A67-D10C-4E34-ABE5-3C8415CFC73C}"/>
                </a:ext>
              </a:extLst>
            </p:cNvPr>
            <p:cNvSpPr/>
            <p:nvPr/>
          </p:nvSpPr>
          <p:spPr>
            <a:xfrm>
              <a:off x="7025257" y="2301556"/>
              <a:ext cx="95630" cy="95630"/>
            </a:xfrm>
            <a:custGeom>
              <a:avLst/>
              <a:gdLst>
                <a:gd name="connsiteX0" fmla="*/ 86024 w 95630"/>
                <a:gd name="connsiteY0" fmla="*/ 38209 h 95630"/>
                <a:gd name="connsiteX1" fmla="*/ 60552 w 95630"/>
                <a:gd name="connsiteY1" fmla="*/ 38209 h 95630"/>
                <a:gd name="connsiteX2" fmla="*/ 56530 w 95630"/>
                <a:gd name="connsiteY2" fmla="*/ 39101 h 95630"/>
                <a:gd name="connsiteX3" fmla="*/ 57423 w 95630"/>
                <a:gd name="connsiteY3" fmla="*/ 35079 h 95630"/>
                <a:gd name="connsiteX4" fmla="*/ 57423 w 95630"/>
                <a:gd name="connsiteY4" fmla="*/ 9607 h 95630"/>
                <a:gd name="connsiteX5" fmla="*/ 47816 w 95630"/>
                <a:gd name="connsiteY5" fmla="*/ 0 h 95630"/>
                <a:gd name="connsiteX6" fmla="*/ 38209 w 95630"/>
                <a:gd name="connsiteY6" fmla="*/ 9607 h 95630"/>
                <a:gd name="connsiteX7" fmla="*/ 38209 w 95630"/>
                <a:gd name="connsiteY7" fmla="*/ 35079 h 95630"/>
                <a:gd name="connsiteX8" fmla="*/ 39101 w 95630"/>
                <a:gd name="connsiteY8" fmla="*/ 39101 h 95630"/>
                <a:gd name="connsiteX9" fmla="*/ 35079 w 95630"/>
                <a:gd name="connsiteY9" fmla="*/ 38209 h 95630"/>
                <a:gd name="connsiteX10" fmla="*/ 9607 w 95630"/>
                <a:gd name="connsiteY10" fmla="*/ 38209 h 95630"/>
                <a:gd name="connsiteX11" fmla="*/ 0 w 95630"/>
                <a:gd name="connsiteY11" fmla="*/ 47816 h 95630"/>
                <a:gd name="connsiteX12" fmla="*/ 9607 w 95630"/>
                <a:gd name="connsiteY12" fmla="*/ 57423 h 95630"/>
                <a:gd name="connsiteX13" fmla="*/ 35079 w 95630"/>
                <a:gd name="connsiteY13" fmla="*/ 57423 h 95630"/>
                <a:gd name="connsiteX14" fmla="*/ 39101 w 95630"/>
                <a:gd name="connsiteY14" fmla="*/ 56530 h 95630"/>
                <a:gd name="connsiteX15" fmla="*/ 38209 w 95630"/>
                <a:gd name="connsiteY15" fmla="*/ 60552 h 95630"/>
                <a:gd name="connsiteX16" fmla="*/ 38209 w 95630"/>
                <a:gd name="connsiteY16" fmla="*/ 86024 h 95630"/>
                <a:gd name="connsiteX17" fmla="*/ 47816 w 95630"/>
                <a:gd name="connsiteY17" fmla="*/ 95631 h 95630"/>
                <a:gd name="connsiteX18" fmla="*/ 57423 w 95630"/>
                <a:gd name="connsiteY18" fmla="*/ 86024 h 95630"/>
                <a:gd name="connsiteX19" fmla="*/ 57423 w 95630"/>
                <a:gd name="connsiteY19" fmla="*/ 60552 h 95630"/>
                <a:gd name="connsiteX20" fmla="*/ 56530 w 95630"/>
                <a:gd name="connsiteY20" fmla="*/ 56530 h 95630"/>
                <a:gd name="connsiteX21" fmla="*/ 60552 w 95630"/>
                <a:gd name="connsiteY21" fmla="*/ 57423 h 95630"/>
                <a:gd name="connsiteX22" fmla="*/ 86024 w 95630"/>
                <a:gd name="connsiteY22" fmla="*/ 57423 h 95630"/>
                <a:gd name="connsiteX23" fmla="*/ 95631 w 95630"/>
                <a:gd name="connsiteY23" fmla="*/ 47816 h 95630"/>
                <a:gd name="connsiteX24" fmla="*/ 86024 w 95630"/>
                <a:gd name="connsiteY24" fmla="*/ 38209 h 95630"/>
                <a:gd name="connsiteX25" fmla="*/ 43781 w 95630"/>
                <a:gd name="connsiteY25" fmla="*/ 51837 h 95630"/>
                <a:gd name="connsiteX26" fmla="*/ 44673 w 95630"/>
                <a:gd name="connsiteY26" fmla="*/ 47816 h 95630"/>
                <a:gd name="connsiteX27" fmla="*/ 43781 w 95630"/>
                <a:gd name="connsiteY27" fmla="*/ 43794 h 95630"/>
                <a:gd name="connsiteX28" fmla="*/ 47802 w 95630"/>
                <a:gd name="connsiteY28" fmla="*/ 44686 h 95630"/>
                <a:gd name="connsiteX29" fmla="*/ 51823 w 95630"/>
                <a:gd name="connsiteY29" fmla="*/ 43794 h 95630"/>
                <a:gd name="connsiteX30" fmla="*/ 50931 w 95630"/>
                <a:gd name="connsiteY30" fmla="*/ 47816 h 95630"/>
                <a:gd name="connsiteX31" fmla="*/ 51823 w 95630"/>
                <a:gd name="connsiteY31" fmla="*/ 51837 h 95630"/>
                <a:gd name="connsiteX32" fmla="*/ 47802 w 95630"/>
                <a:gd name="connsiteY32" fmla="*/ 50945 h 95630"/>
                <a:gd name="connsiteX33" fmla="*/ 43781 w 95630"/>
                <a:gd name="connsiteY33" fmla="*/ 51837 h 9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5630" h="95630">
                  <a:moveTo>
                    <a:pt x="86024" y="38209"/>
                  </a:moveTo>
                  <a:lnTo>
                    <a:pt x="60552" y="38209"/>
                  </a:lnTo>
                  <a:cubicBezTo>
                    <a:pt x="59111" y="38209"/>
                    <a:pt x="57752" y="38538"/>
                    <a:pt x="56530" y="39101"/>
                  </a:cubicBezTo>
                  <a:cubicBezTo>
                    <a:pt x="57093" y="37879"/>
                    <a:pt x="57423" y="36520"/>
                    <a:pt x="57423" y="35079"/>
                  </a:cubicBezTo>
                  <a:lnTo>
                    <a:pt x="57423" y="9607"/>
                  </a:lnTo>
                  <a:cubicBezTo>
                    <a:pt x="57423" y="4296"/>
                    <a:pt x="53127" y="0"/>
                    <a:pt x="47816" y="0"/>
                  </a:cubicBezTo>
                  <a:cubicBezTo>
                    <a:pt x="42504" y="0"/>
                    <a:pt x="38209" y="4296"/>
                    <a:pt x="38209" y="9607"/>
                  </a:cubicBezTo>
                  <a:lnTo>
                    <a:pt x="38209" y="35079"/>
                  </a:lnTo>
                  <a:cubicBezTo>
                    <a:pt x="38209" y="36520"/>
                    <a:pt x="38538" y="37879"/>
                    <a:pt x="39101" y="39101"/>
                  </a:cubicBezTo>
                  <a:cubicBezTo>
                    <a:pt x="37879" y="38538"/>
                    <a:pt x="36520" y="38209"/>
                    <a:pt x="35079" y="38209"/>
                  </a:cubicBezTo>
                  <a:lnTo>
                    <a:pt x="9607" y="38209"/>
                  </a:lnTo>
                  <a:cubicBezTo>
                    <a:pt x="4296" y="38209"/>
                    <a:pt x="0" y="42504"/>
                    <a:pt x="0" y="47816"/>
                  </a:cubicBezTo>
                  <a:cubicBezTo>
                    <a:pt x="0" y="53127"/>
                    <a:pt x="4296" y="57423"/>
                    <a:pt x="9607" y="57423"/>
                  </a:cubicBezTo>
                  <a:lnTo>
                    <a:pt x="35079" y="57423"/>
                  </a:lnTo>
                  <a:cubicBezTo>
                    <a:pt x="36520" y="57423"/>
                    <a:pt x="37879" y="57093"/>
                    <a:pt x="39101" y="56530"/>
                  </a:cubicBezTo>
                  <a:cubicBezTo>
                    <a:pt x="38538" y="57752"/>
                    <a:pt x="38209" y="59111"/>
                    <a:pt x="38209" y="60552"/>
                  </a:cubicBezTo>
                  <a:lnTo>
                    <a:pt x="38209" y="86024"/>
                  </a:lnTo>
                  <a:cubicBezTo>
                    <a:pt x="38209" y="91335"/>
                    <a:pt x="42504" y="95631"/>
                    <a:pt x="47816" y="95631"/>
                  </a:cubicBezTo>
                  <a:cubicBezTo>
                    <a:pt x="53127" y="95631"/>
                    <a:pt x="57423" y="91335"/>
                    <a:pt x="57423" y="86024"/>
                  </a:cubicBezTo>
                  <a:lnTo>
                    <a:pt x="57423" y="60552"/>
                  </a:lnTo>
                  <a:cubicBezTo>
                    <a:pt x="57423" y="59111"/>
                    <a:pt x="57093" y="57752"/>
                    <a:pt x="56530" y="56530"/>
                  </a:cubicBezTo>
                  <a:cubicBezTo>
                    <a:pt x="57752" y="57093"/>
                    <a:pt x="59111" y="57423"/>
                    <a:pt x="60552" y="57423"/>
                  </a:cubicBezTo>
                  <a:lnTo>
                    <a:pt x="86024" y="57423"/>
                  </a:lnTo>
                  <a:cubicBezTo>
                    <a:pt x="91335" y="57423"/>
                    <a:pt x="95631" y="53127"/>
                    <a:pt x="95631" y="47816"/>
                  </a:cubicBezTo>
                  <a:cubicBezTo>
                    <a:pt x="95631" y="42504"/>
                    <a:pt x="91322" y="38209"/>
                    <a:pt x="86024" y="38209"/>
                  </a:cubicBezTo>
                  <a:close/>
                  <a:moveTo>
                    <a:pt x="43781" y="51837"/>
                  </a:moveTo>
                  <a:cubicBezTo>
                    <a:pt x="44343" y="50615"/>
                    <a:pt x="44673" y="49257"/>
                    <a:pt x="44673" y="47816"/>
                  </a:cubicBezTo>
                  <a:cubicBezTo>
                    <a:pt x="44673" y="46374"/>
                    <a:pt x="44343" y="45016"/>
                    <a:pt x="43781" y="43794"/>
                  </a:cubicBezTo>
                  <a:cubicBezTo>
                    <a:pt x="45002" y="44357"/>
                    <a:pt x="46361" y="44686"/>
                    <a:pt x="47802" y="44686"/>
                  </a:cubicBezTo>
                  <a:cubicBezTo>
                    <a:pt x="49243" y="44686"/>
                    <a:pt x="50602" y="44357"/>
                    <a:pt x="51823" y="43794"/>
                  </a:cubicBezTo>
                  <a:cubicBezTo>
                    <a:pt x="51260" y="45016"/>
                    <a:pt x="50931" y="46374"/>
                    <a:pt x="50931" y="47816"/>
                  </a:cubicBezTo>
                  <a:cubicBezTo>
                    <a:pt x="50931" y="49257"/>
                    <a:pt x="51260" y="50615"/>
                    <a:pt x="51823" y="51837"/>
                  </a:cubicBezTo>
                  <a:cubicBezTo>
                    <a:pt x="50602" y="51274"/>
                    <a:pt x="49243" y="50945"/>
                    <a:pt x="47802" y="50945"/>
                  </a:cubicBezTo>
                  <a:cubicBezTo>
                    <a:pt x="46374" y="50945"/>
                    <a:pt x="45016" y="51274"/>
                    <a:pt x="43781" y="51837"/>
                  </a:cubicBez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9EBA0D88-8C0D-4902-A808-62B09B50C667}"/>
              </a:ext>
            </a:extLst>
          </p:cNvPr>
          <p:cNvSpPr/>
          <p:nvPr/>
        </p:nvSpPr>
        <p:spPr>
          <a:xfrm>
            <a:off x="7451754" y="855649"/>
            <a:ext cx="4965700" cy="725663"/>
          </a:xfrm>
          <a:prstGeom prst="roundRect">
            <a:avLst>
              <a:gd name="adj" fmla="val 14726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309758A6-E846-4910-B7C5-3E2081F07422}"/>
              </a:ext>
            </a:extLst>
          </p:cNvPr>
          <p:cNvSpPr txBox="1"/>
          <p:nvPr/>
        </p:nvSpPr>
        <p:spPr>
          <a:xfrm>
            <a:off x="7822964" y="955764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582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amedobem.com.br</a:t>
            </a:r>
          </a:p>
        </p:txBody>
      </p:sp>
    </p:spTree>
    <p:extLst>
      <p:ext uri="{BB962C8B-B14F-4D97-AF65-F5344CB8AC3E}">
        <p14:creationId xmlns:p14="http://schemas.microsoft.com/office/powerpoint/2010/main" val="49319741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36F58FC-A2B7-2014-2242-41F85A4EFC7E}"/>
              </a:ext>
            </a:extLst>
          </p:cNvPr>
          <p:cNvSpPr/>
          <p:nvPr/>
        </p:nvSpPr>
        <p:spPr>
          <a:xfrm>
            <a:off x="4064000" y="0"/>
            <a:ext cx="496381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8EC3BC-8480-1163-548D-299C9E399E63}"/>
              </a:ext>
            </a:extLst>
          </p:cNvPr>
          <p:cNvSpPr txBox="1"/>
          <p:nvPr/>
        </p:nvSpPr>
        <p:spPr>
          <a:xfrm>
            <a:off x="9798640" y="1088480"/>
            <a:ext cx="2103073" cy="12509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Você pode contribuir com um mundo melhor a </a:t>
            </a:r>
            <a:r>
              <a:rPr lang="pt-BR" b="1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qualquer hora e em qualquer lugar!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E0B0E3A-496A-94E7-1104-094AF80E33FB}"/>
              </a:ext>
            </a:extLst>
          </p:cNvPr>
          <p:cNvSpPr txBox="1"/>
          <p:nvPr/>
        </p:nvSpPr>
        <p:spPr>
          <a:xfrm>
            <a:off x="9791318" y="3906986"/>
            <a:ext cx="2103073" cy="111914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Premiação</a:t>
            </a:r>
            <a:r>
              <a:rPr lang="en-US" sz="2000" b="1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anual</a:t>
            </a:r>
            <a:r>
              <a:rPr lang="en-US" sz="2000" b="1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2000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para </a:t>
            </a:r>
            <a:r>
              <a:rPr lang="en-US" sz="2000" dirty="0" err="1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os</a:t>
            </a:r>
            <a:r>
              <a:rPr lang="en-US" sz="2000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3 </a:t>
            </a:r>
            <a:r>
              <a:rPr lang="en-US" sz="2000" dirty="0" err="1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primeiros</a:t>
            </a:r>
            <a:r>
              <a:rPr lang="en-US" sz="2000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colocados</a:t>
            </a:r>
            <a:r>
              <a:rPr lang="en-US" sz="2000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no ranking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B1732D3-5330-9D48-DE18-A7CC95AF164B}"/>
              </a:ext>
            </a:extLst>
          </p:cNvPr>
          <p:cNvCxnSpPr>
            <a:cxnSpLocks/>
          </p:cNvCxnSpPr>
          <p:nvPr/>
        </p:nvCxnSpPr>
        <p:spPr>
          <a:xfrm>
            <a:off x="4583178" y="3215410"/>
            <a:ext cx="1816100" cy="0"/>
          </a:xfrm>
          <a:prstGeom prst="line">
            <a:avLst/>
          </a:prstGeom>
          <a:noFill/>
          <a:ln w="12700">
            <a:solidFill>
              <a:srgbClr val="00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7968AFB-5F94-31EB-8684-E2B0051E7758}"/>
              </a:ext>
            </a:extLst>
          </p:cNvPr>
          <p:cNvSpPr txBox="1"/>
          <p:nvPr/>
        </p:nvSpPr>
        <p:spPr>
          <a:xfrm>
            <a:off x="4385235" y="3744123"/>
            <a:ext cx="3739500" cy="15500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80000" marR="0" lvl="0" indent="-180000" algn="l" defTabSz="1088261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Na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plataforma, o</a:t>
            </a:r>
            <a:r>
              <a:rPr lang="pt-BR" sz="1600" dirty="0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s</a:t>
            </a:r>
            <a:r>
              <a:rPr lang="pt-BR" sz="1600" b="1" dirty="0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voluntários potencializam a oportunidade de fazer ações sociais, que chamamos de missões. A medida que se cumpre a missão, o jogador ganha pontos e posições no ranking do jogo.</a:t>
            </a:r>
          </a:p>
        </p:txBody>
      </p: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DA36A18D-F527-4C0D-7035-95D36D94E9F1}"/>
              </a:ext>
            </a:extLst>
          </p:cNvPr>
          <p:cNvGrpSpPr/>
          <p:nvPr/>
        </p:nvGrpSpPr>
        <p:grpSpPr>
          <a:xfrm>
            <a:off x="8743089" y="3784117"/>
            <a:ext cx="872374" cy="859833"/>
            <a:chOff x="9339350" y="4448767"/>
            <a:chExt cx="872374" cy="859833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591F87E8-7671-E706-F113-D295A3B27F50}"/>
                </a:ext>
              </a:extLst>
            </p:cNvPr>
            <p:cNvSpPr/>
            <p:nvPr/>
          </p:nvSpPr>
          <p:spPr>
            <a:xfrm>
              <a:off x="9339350" y="4448767"/>
              <a:ext cx="872374" cy="859833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9" name="Gráfico 743">
              <a:extLst>
                <a:ext uri="{FF2B5EF4-FFF2-40B4-BE49-F238E27FC236}">
                  <a16:creationId xmlns:a16="http://schemas.microsoft.com/office/drawing/2014/main" id="{DB29CEC2-B87A-DA13-9C04-1D759CE1CC0B}"/>
                </a:ext>
              </a:extLst>
            </p:cNvPr>
            <p:cNvGrpSpPr/>
            <p:nvPr/>
          </p:nvGrpSpPr>
          <p:grpSpPr>
            <a:xfrm>
              <a:off x="9439656" y="4599283"/>
              <a:ext cx="671763" cy="558801"/>
              <a:chOff x="9342466" y="4059741"/>
              <a:chExt cx="671763" cy="558801"/>
            </a:xfrm>
            <a:solidFill>
              <a:schemeClr val="bg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7996CFA-622B-7D0C-1F0B-9AD626FA88BB}"/>
                  </a:ext>
                </a:extLst>
              </p:cNvPr>
              <p:cNvSpPr/>
              <p:nvPr/>
            </p:nvSpPr>
            <p:spPr>
              <a:xfrm>
                <a:off x="9390446" y="4380300"/>
                <a:ext cx="532954" cy="165556"/>
              </a:xfrm>
              <a:custGeom>
                <a:avLst/>
                <a:gdLst>
                  <a:gd name="connsiteX0" fmla="*/ 322041 w 532954"/>
                  <a:gd name="connsiteY0" fmla="*/ 165556 h 165556"/>
                  <a:gd name="connsiteX1" fmla="*/ 24493 w 532954"/>
                  <a:gd name="connsiteY1" fmla="*/ 124507 h 165556"/>
                  <a:gd name="connsiteX2" fmla="*/ 0 w 532954"/>
                  <a:gd name="connsiteY2" fmla="*/ 96499 h 165556"/>
                  <a:gd name="connsiteX3" fmla="*/ 16442 w 532954"/>
                  <a:gd name="connsiteY3" fmla="*/ 70758 h 165556"/>
                  <a:gd name="connsiteX4" fmla="*/ 163969 w 532954"/>
                  <a:gd name="connsiteY4" fmla="*/ 2608 h 165556"/>
                  <a:gd name="connsiteX5" fmla="*/ 175761 w 532954"/>
                  <a:gd name="connsiteY5" fmla="*/ 0 h 165556"/>
                  <a:gd name="connsiteX6" fmla="*/ 508574 w 532954"/>
                  <a:gd name="connsiteY6" fmla="*/ 45698 h 165556"/>
                  <a:gd name="connsiteX7" fmla="*/ 532954 w 532954"/>
                  <a:gd name="connsiteY7" fmla="*/ 73706 h 165556"/>
                  <a:gd name="connsiteX8" fmla="*/ 516512 w 532954"/>
                  <a:gd name="connsiteY8" fmla="*/ 99447 h 165556"/>
                  <a:gd name="connsiteX9" fmla="*/ 414797 w 532954"/>
                  <a:gd name="connsiteY9" fmla="*/ 146392 h 165556"/>
                  <a:gd name="connsiteX10" fmla="*/ 405272 w 532954"/>
                  <a:gd name="connsiteY10" fmla="*/ 125754 h 165556"/>
                  <a:gd name="connsiteX11" fmla="*/ 506987 w 532954"/>
                  <a:gd name="connsiteY11" fmla="*/ 78809 h 165556"/>
                  <a:gd name="connsiteX12" fmla="*/ 510275 w 532954"/>
                  <a:gd name="connsiteY12" fmla="*/ 73706 h 165556"/>
                  <a:gd name="connsiteX13" fmla="*/ 505399 w 532954"/>
                  <a:gd name="connsiteY13" fmla="*/ 68150 h 165556"/>
                  <a:gd name="connsiteX14" fmla="*/ 175308 w 532954"/>
                  <a:gd name="connsiteY14" fmla="*/ 22679 h 165556"/>
                  <a:gd name="connsiteX15" fmla="*/ 173380 w 532954"/>
                  <a:gd name="connsiteY15" fmla="*/ 23246 h 165556"/>
                  <a:gd name="connsiteX16" fmla="*/ 25967 w 532954"/>
                  <a:gd name="connsiteY16" fmla="*/ 91283 h 165556"/>
                  <a:gd name="connsiteX17" fmla="*/ 22679 w 532954"/>
                  <a:gd name="connsiteY17" fmla="*/ 96385 h 165556"/>
                  <a:gd name="connsiteX18" fmla="*/ 27555 w 532954"/>
                  <a:gd name="connsiteY18" fmla="*/ 101942 h 165556"/>
                  <a:gd name="connsiteX19" fmla="*/ 325102 w 532954"/>
                  <a:gd name="connsiteY19" fmla="*/ 142991 h 165556"/>
                  <a:gd name="connsiteX20" fmla="*/ 322041 w 532954"/>
                  <a:gd name="connsiteY20" fmla="*/ 165443 h 16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2954" h="165556">
                    <a:moveTo>
                      <a:pt x="322041" y="165556"/>
                    </a:moveTo>
                    <a:lnTo>
                      <a:pt x="24493" y="124507"/>
                    </a:lnTo>
                    <a:cubicBezTo>
                      <a:pt x="10546" y="122579"/>
                      <a:pt x="0" y="110560"/>
                      <a:pt x="0" y="96499"/>
                    </a:cubicBezTo>
                    <a:cubicBezTo>
                      <a:pt x="0" y="85500"/>
                      <a:pt x="6464" y="75408"/>
                      <a:pt x="16442" y="70758"/>
                    </a:cubicBezTo>
                    <a:lnTo>
                      <a:pt x="163969" y="2608"/>
                    </a:lnTo>
                    <a:cubicBezTo>
                      <a:pt x="167824" y="907"/>
                      <a:pt x="171793" y="0"/>
                      <a:pt x="175761" y="0"/>
                    </a:cubicBezTo>
                    <a:cubicBezTo>
                      <a:pt x="184380" y="0"/>
                      <a:pt x="505399" y="45245"/>
                      <a:pt x="508574" y="45698"/>
                    </a:cubicBezTo>
                    <a:cubicBezTo>
                      <a:pt x="522408" y="47626"/>
                      <a:pt x="532954" y="59646"/>
                      <a:pt x="532954" y="73706"/>
                    </a:cubicBezTo>
                    <a:cubicBezTo>
                      <a:pt x="532954" y="84706"/>
                      <a:pt x="526491" y="94798"/>
                      <a:pt x="516512" y="99447"/>
                    </a:cubicBezTo>
                    <a:lnTo>
                      <a:pt x="414797" y="146392"/>
                    </a:lnTo>
                    <a:lnTo>
                      <a:pt x="405272" y="125754"/>
                    </a:lnTo>
                    <a:lnTo>
                      <a:pt x="506987" y="78809"/>
                    </a:lnTo>
                    <a:cubicBezTo>
                      <a:pt x="509028" y="77902"/>
                      <a:pt x="510275" y="75861"/>
                      <a:pt x="510275" y="73706"/>
                    </a:cubicBezTo>
                    <a:cubicBezTo>
                      <a:pt x="510275" y="70985"/>
                      <a:pt x="508234" y="68604"/>
                      <a:pt x="505399" y="68150"/>
                    </a:cubicBezTo>
                    <a:cubicBezTo>
                      <a:pt x="485782" y="65315"/>
                      <a:pt x="187441" y="23473"/>
                      <a:pt x="175308" y="22679"/>
                    </a:cubicBezTo>
                    <a:cubicBezTo>
                      <a:pt x="174968" y="22679"/>
                      <a:pt x="174174" y="22906"/>
                      <a:pt x="173380" y="23246"/>
                    </a:cubicBezTo>
                    <a:lnTo>
                      <a:pt x="25967" y="91283"/>
                    </a:lnTo>
                    <a:cubicBezTo>
                      <a:pt x="23926" y="92190"/>
                      <a:pt x="22679" y="94231"/>
                      <a:pt x="22679" y="96385"/>
                    </a:cubicBezTo>
                    <a:cubicBezTo>
                      <a:pt x="22679" y="99107"/>
                      <a:pt x="24720" y="101488"/>
                      <a:pt x="27555" y="101942"/>
                    </a:cubicBezTo>
                    <a:lnTo>
                      <a:pt x="325102" y="142991"/>
                    </a:lnTo>
                    <a:lnTo>
                      <a:pt x="322041" y="165443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77BCC20-8B71-0116-B6DB-4A3D8222CEF9}"/>
                  </a:ext>
                </a:extLst>
              </p:cNvPr>
              <p:cNvSpPr/>
              <p:nvPr/>
            </p:nvSpPr>
            <p:spPr>
              <a:xfrm rot="-4929000">
                <a:off x="9634758" y="4426864"/>
                <a:ext cx="22678" cy="102508"/>
              </a:xfrm>
              <a:custGeom>
                <a:avLst/>
                <a:gdLst>
                  <a:gd name="connsiteX0" fmla="*/ 0 w 22678"/>
                  <a:gd name="connsiteY0" fmla="*/ 0 h 102508"/>
                  <a:gd name="connsiteX1" fmla="*/ 22679 w 22678"/>
                  <a:gd name="connsiteY1" fmla="*/ 0 h 102508"/>
                  <a:gd name="connsiteX2" fmla="*/ 22679 w 22678"/>
                  <a:gd name="connsiteY2" fmla="*/ 102509 h 102508"/>
                  <a:gd name="connsiteX3" fmla="*/ 0 w 22678"/>
                  <a:gd name="connsiteY3" fmla="*/ 102509 h 10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102508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102509"/>
                    </a:lnTo>
                    <a:lnTo>
                      <a:pt x="0" y="10250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0AF8B537-9677-E06D-2528-0BFBEF5A675A}"/>
                  </a:ext>
                </a:extLst>
              </p:cNvPr>
              <p:cNvSpPr/>
              <p:nvPr/>
            </p:nvSpPr>
            <p:spPr>
              <a:xfrm rot="-4929000">
                <a:off x="9724958" y="4192063"/>
                <a:ext cx="22678" cy="354811"/>
              </a:xfrm>
              <a:custGeom>
                <a:avLst/>
                <a:gdLst>
                  <a:gd name="connsiteX0" fmla="*/ 0 w 22678"/>
                  <a:gd name="connsiteY0" fmla="*/ 0 h 354811"/>
                  <a:gd name="connsiteX1" fmla="*/ 22679 w 22678"/>
                  <a:gd name="connsiteY1" fmla="*/ 0 h 354811"/>
                  <a:gd name="connsiteX2" fmla="*/ 22679 w 22678"/>
                  <a:gd name="connsiteY2" fmla="*/ 354812 h 354811"/>
                  <a:gd name="connsiteX3" fmla="*/ 0 w 22678"/>
                  <a:gd name="connsiteY3" fmla="*/ 354812 h 35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354811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354812"/>
                    </a:lnTo>
                    <a:lnTo>
                      <a:pt x="0" y="354812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6702DCAB-7C11-3EC4-E369-47F51A29A2DF}"/>
                  </a:ext>
                </a:extLst>
              </p:cNvPr>
              <p:cNvSpPr/>
              <p:nvPr/>
            </p:nvSpPr>
            <p:spPr>
              <a:xfrm>
                <a:off x="9390560" y="4476799"/>
                <a:ext cx="286321" cy="109085"/>
              </a:xfrm>
              <a:custGeom>
                <a:avLst/>
                <a:gdLst>
                  <a:gd name="connsiteX0" fmla="*/ 283260 w 286321"/>
                  <a:gd name="connsiteY0" fmla="*/ 109085 h 109085"/>
                  <a:gd name="connsiteX1" fmla="*/ 24493 w 286321"/>
                  <a:gd name="connsiteY1" fmla="*/ 73366 h 109085"/>
                  <a:gd name="connsiteX2" fmla="*/ 0 w 286321"/>
                  <a:gd name="connsiteY2" fmla="*/ 45358 h 109085"/>
                  <a:gd name="connsiteX3" fmla="*/ 0 w 286321"/>
                  <a:gd name="connsiteY3" fmla="*/ 0 h 109085"/>
                  <a:gd name="connsiteX4" fmla="*/ 22679 w 286321"/>
                  <a:gd name="connsiteY4" fmla="*/ 0 h 109085"/>
                  <a:gd name="connsiteX5" fmla="*/ 22679 w 286321"/>
                  <a:gd name="connsiteY5" fmla="*/ 45358 h 109085"/>
                  <a:gd name="connsiteX6" fmla="*/ 27555 w 286321"/>
                  <a:gd name="connsiteY6" fmla="*/ 50914 h 109085"/>
                  <a:gd name="connsiteX7" fmla="*/ 286321 w 286321"/>
                  <a:gd name="connsiteY7" fmla="*/ 86634 h 109085"/>
                  <a:gd name="connsiteX8" fmla="*/ 283260 w 286321"/>
                  <a:gd name="connsiteY8" fmla="*/ 109085 h 10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321" h="109085">
                    <a:moveTo>
                      <a:pt x="283260" y="109085"/>
                    </a:moveTo>
                    <a:lnTo>
                      <a:pt x="24493" y="73366"/>
                    </a:lnTo>
                    <a:cubicBezTo>
                      <a:pt x="10546" y="71438"/>
                      <a:pt x="0" y="59419"/>
                      <a:pt x="0" y="45358"/>
                    </a:cubicBezTo>
                    <a:lnTo>
                      <a:pt x="0" y="0"/>
                    </a:lnTo>
                    <a:lnTo>
                      <a:pt x="22679" y="0"/>
                    </a:lnTo>
                    <a:lnTo>
                      <a:pt x="22679" y="45358"/>
                    </a:lnTo>
                    <a:cubicBezTo>
                      <a:pt x="22679" y="48079"/>
                      <a:pt x="24720" y="50461"/>
                      <a:pt x="27555" y="50914"/>
                    </a:cubicBezTo>
                    <a:lnTo>
                      <a:pt x="286321" y="86634"/>
                    </a:lnTo>
                    <a:lnTo>
                      <a:pt x="283260" y="109085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B092131-5EEF-2831-8666-4647DF1F4A16}"/>
                  </a:ext>
                </a:extLst>
              </p:cNvPr>
              <p:cNvSpPr/>
              <p:nvPr/>
            </p:nvSpPr>
            <p:spPr>
              <a:xfrm>
                <a:off x="9549086" y="4096814"/>
                <a:ext cx="374201" cy="442578"/>
              </a:xfrm>
              <a:custGeom>
                <a:avLst/>
                <a:gdLst>
                  <a:gd name="connsiteX0" fmla="*/ 327030 w 374201"/>
                  <a:gd name="connsiteY0" fmla="*/ 442579 h 442578"/>
                  <a:gd name="connsiteX1" fmla="*/ 317505 w 374201"/>
                  <a:gd name="connsiteY1" fmla="*/ 421941 h 442578"/>
                  <a:gd name="connsiteX2" fmla="*/ 348348 w 374201"/>
                  <a:gd name="connsiteY2" fmla="*/ 407653 h 442578"/>
                  <a:gd name="connsiteX3" fmla="*/ 351636 w 374201"/>
                  <a:gd name="connsiteY3" fmla="*/ 402550 h 442578"/>
                  <a:gd name="connsiteX4" fmla="*/ 351636 w 374201"/>
                  <a:gd name="connsiteY4" fmla="*/ 73706 h 442578"/>
                  <a:gd name="connsiteX5" fmla="*/ 346760 w 374201"/>
                  <a:gd name="connsiteY5" fmla="*/ 68150 h 442578"/>
                  <a:gd name="connsiteX6" fmla="*/ 29142 w 374201"/>
                  <a:gd name="connsiteY6" fmla="*/ 22792 h 442578"/>
                  <a:gd name="connsiteX7" fmla="*/ 22679 w 374201"/>
                  <a:gd name="connsiteY7" fmla="*/ 28349 h 442578"/>
                  <a:gd name="connsiteX8" fmla="*/ 22679 w 374201"/>
                  <a:gd name="connsiteY8" fmla="*/ 295846 h 442578"/>
                  <a:gd name="connsiteX9" fmla="*/ 0 w 374201"/>
                  <a:gd name="connsiteY9" fmla="*/ 295846 h 442578"/>
                  <a:gd name="connsiteX10" fmla="*/ 0 w 374201"/>
                  <a:gd name="connsiteY10" fmla="*/ 28349 h 442578"/>
                  <a:gd name="connsiteX11" fmla="*/ 28349 w 374201"/>
                  <a:gd name="connsiteY11" fmla="*/ 0 h 442578"/>
                  <a:gd name="connsiteX12" fmla="*/ 32090 w 374201"/>
                  <a:gd name="connsiteY12" fmla="*/ 340 h 442578"/>
                  <a:gd name="connsiteX13" fmla="*/ 349935 w 374201"/>
                  <a:gd name="connsiteY13" fmla="*/ 45698 h 442578"/>
                  <a:gd name="connsiteX14" fmla="*/ 374202 w 374201"/>
                  <a:gd name="connsiteY14" fmla="*/ 73706 h 442578"/>
                  <a:gd name="connsiteX15" fmla="*/ 374202 w 374201"/>
                  <a:gd name="connsiteY15" fmla="*/ 402550 h 442578"/>
                  <a:gd name="connsiteX16" fmla="*/ 357759 w 374201"/>
                  <a:gd name="connsiteY16" fmla="*/ 428291 h 442578"/>
                  <a:gd name="connsiteX17" fmla="*/ 326916 w 374201"/>
                  <a:gd name="connsiteY17" fmla="*/ 442579 h 44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01" h="442578">
                    <a:moveTo>
                      <a:pt x="327030" y="442579"/>
                    </a:moveTo>
                    <a:lnTo>
                      <a:pt x="317505" y="421941"/>
                    </a:lnTo>
                    <a:lnTo>
                      <a:pt x="348348" y="407653"/>
                    </a:lnTo>
                    <a:cubicBezTo>
                      <a:pt x="350389" y="406746"/>
                      <a:pt x="351636" y="404705"/>
                      <a:pt x="351636" y="402550"/>
                    </a:cubicBezTo>
                    <a:lnTo>
                      <a:pt x="351636" y="73706"/>
                    </a:lnTo>
                    <a:cubicBezTo>
                      <a:pt x="351636" y="70985"/>
                      <a:pt x="349595" y="68604"/>
                      <a:pt x="346760" y="68150"/>
                    </a:cubicBezTo>
                    <a:lnTo>
                      <a:pt x="29142" y="22792"/>
                    </a:lnTo>
                    <a:cubicBezTo>
                      <a:pt x="25174" y="22339"/>
                      <a:pt x="22679" y="25174"/>
                      <a:pt x="22679" y="28349"/>
                    </a:cubicBezTo>
                    <a:lnTo>
                      <a:pt x="22679" y="295846"/>
                    </a:lnTo>
                    <a:lnTo>
                      <a:pt x="0" y="295846"/>
                    </a:lnTo>
                    <a:lnTo>
                      <a:pt x="0" y="28349"/>
                    </a:lnTo>
                    <a:cubicBezTo>
                      <a:pt x="0" y="12700"/>
                      <a:pt x="12700" y="0"/>
                      <a:pt x="28349" y="0"/>
                    </a:cubicBezTo>
                    <a:cubicBezTo>
                      <a:pt x="29596" y="0"/>
                      <a:pt x="30843" y="114"/>
                      <a:pt x="32090" y="340"/>
                    </a:cubicBezTo>
                    <a:lnTo>
                      <a:pt x="349935" y="45698"/>
                    </a:lnTo>
                    <a:cubicBezTo>
                      <a:pt x="363769" y="47739"/>
                      <a:pt x="374202" y="59759"/>
                      <a:pt x="374202" y="73706"/>
                    </a:cubicBezTo>
                    <a:lnTo>
                      <a:pt x="374202" y="402550"/>
                    </a:lnTo>
                    <a:cubicBezTo>
                      <a:pt x="374202" y="413550"/>
                      <a:pt x="367738" y="423642"/>
                      <a:pt x="357759" y="428291"/>
                    </a:cubicBezTo>
                    <a:lnTo>
                      <a:pt x="326916" y="4425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367F5045-9F29-BE95-490C-AF95150F9BDF}"/>
                  </a:ext>
                </a:extLst>
              </p:cNvPr>
              <p:cNvSpPr/>
              <p:nvPr/>
            </p:nvSpPr>
            <p:spPr>
              <a:xfrm>
                <a:off x="9742083" y="4176304"/>
                <a:ext cx="124733" cy="147412"/>
              </a:xfrm>
              <a:custGeom>
                <a:avLst/>
                <a:gdLst>
                  <a:gd name="connsiteX0" fmla="*/ 28122 w 124733"/>
                  <a:gd name="connsiteY0" fmla="*/ 147413 h 147412"/>
                  <a:gd name="connsiteX1" fmla="*/ 0 w 124733"/>
                  <a:gd name="connsiteY1" fmla="*/ 119291 h 147412"/>
                  <a:gd name="connsiteX2" fmla="*/ 0 w 124733"/>
                  <a:gd name="connsiteY2" fmla="*/ 27328 h 147412"/>
                  <a:gd name="connsiteX3" fmla="*/ 27328 w 124733"/>
                  <a:gd name="connsiteY3" fmla="*/ 0 h 147412"/>
                  <a:gd name="connsiteX4" fmla="*/ 46718 w 124733"/>
                  <a:gd name="connsiteY4" fmla="*/ 8051 h 147412"/>
                  <a:gd name="connsiteX5" fmla="*/ 116683 w 124733"/>
                  <a:gd name="connsiteY5" fmla="*/ 78015 h 147412"/>
                  <a:gd name="connsiteX6" fmla="*/ 124734 w 124733"/>
                  <a:gd name="connsiteY6" fmla="*/ 97406 h 147412"/>
                  <a:gd name="connsiteX7" fmla="*/ 97406 w 124733"/>
                  <a:gd name="connsiteY7" fmla="*/ 124734 h 147412"/>
                  <a:gd name="connsiteX8" fmla="*/ 66336 w 124733"/>
                  <a:gd name="connsiteY8" fmla="*/ 124734 h 147412"/>
                  <a:gd name="connsiteX9" fmla="*/ 45698 w 124733"/>
                  <a:gd name="connsiteY9" fmla="*/ 141289 h 147412"/>
                  <a:gd name="connsiteX10" fmla="*/ 28122 w 124733"/>
                  <a:gd name="connsiteY10" fmla="*/ 147413 h 147412"/>
                  <a:gd name="connsiteX11" fmla="*/ 27328 w 124733"/>
                  <a:gd name="connsiteY11" fmla="*/ 22679 h 147412"/>
                  <a:gd name="connsiteX12" fmla="*/ 22679 w 124733"/>
                  <a:gd name="connsiteY12" fmla="*/ 27328 h 147412"/>
                  <a:gd name="connsiteX13" fmla="*/ 22679 w 124733"/>
                  <a:gd name="connsiteY13" fmla="*/ 119291 h 147412"/>
                  <a:gd name="connsiteX14" fmla="*/ 31524 w 124733"/>
                  <a:gd name="connsiteY14" fmla="*/ 123600 h 147412"/>
                  <a:gd name="connsiteX15" fmla="*/ 58398 w 124733"/>
                  <a:gd name="connsiteY15" fmla="*/ 102169 h 147412"/>
                  <a:gd name="connsiteX16" fmla="*/ 97406 w 124733"/>
                  <a:gd name="connsiteY16" fmla="*/ 102169 h 147412"/>
                  <a:gd name="connsiteX17" fmla="*/ 102055 w 124733"/>
                  <a:gd name="connsiteY17" fmla="*/ 97519 h 147412"/>
                  <a:gd name="connsiteX18" fmla="*/ 100694 w 124733"/>
                  <a:gd name="connsiteY18" fmla="*/ 94231 h 147412"/>
                  <a:gd name="connsiteX19" fmla="*/ 30730 w 124733"/>
                  <a:gd name="connsiteY19" fmla="*/ 24267 h 147412"/>
                  <a:gd name="connsiteX20" fmla="*/ 27442 w 124733"/>
                  <a:gd name="connsiteY20" fmla="*/ 22906 h 14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4733" h="147412">
                    <a:moveTo>
                      <a:pt x="28122" y="147413"/>
                    </a:moveTo>
                    <a:cubicBezTo>
                      <a:pt x="12587" y="147413"/>
                      <a:pt x="0" y="134826"/>
                      <a:pt x="0" y="119291"/>
                    </a:cubicBezTo>
                    <a:lnTo>
                      <a:pt x="0" y="27328"/>
                    </a:lnTo>
                    <a:cubicBezTo>
                      <a:pt x="0" y="12246"/>
                      <a:pt x="12246" y="0"/>
                      <a:pt x="27328" y="0"/>
                    </a:cubicBezTo>
                    <a:cubicBezTo>
                      <a:pt x="34585" y="0"/>
                      <a:pt x="41616" y="2948"/>
                      <a:pt x="46718" y="8051"/>
                    </a:cubicBezTo>
                    <a:lnTo>
                      <a:pt x="116683" y="78015"/>
                    </a:lnTo>
                    <a:cubicBezTo>
                      <a:pt x="121786" y="83118"/>
                      <a:pt x="124734" y="90149"/>
                      <a:pt x="124734" y="97406"/>
                    </a:cubicBezTo>
                    <a:cubicBezTo>
                      <a:pt x="124734" y="112487"/>
                      <a:pt x="112487" y="124734"/>
                      <a:pt x="97406" y="124734"/>
                    </a:cubicBezTo>
                    <a:lnTo>
                      <a:pt x="66336" y="124734"/>
                    </a:lnTo>
                    <a:lnTo>
                      <a:pt x="45698" y="141289"/>
                    </a:lnTo>
                    <a:cubicBezTo>
                      <a:pt x="40709" y="145258"/>
                      <a:pt x="34472" y="147413"/>
                      <a:pt x="28122" y="147413"/>
                    </a:cubicBezTo>
                    <a:close/>
                    <a:moveTo>
                      <a:pt x="27328" y="22679"/>
                    </a:moveTo>
                    <a:cubicBezTo>
                      <a:pt x="24720" y="22679"/>
                      <a:pt x="22679" y="24833"/>
                      <a:pt x="22679" y="27328"/>
                    </a:cubicBezTo>
                    <a:lnTo>
                      <a:pt x="22679" y="119291"/>
                    </a:lnTo>
                    <a:cubicBezTo>
                      <a:pt x="22679" y="123487"/>
                      <a:pt x="28235" y="126208"/>
                      <a:pt x="31524" y="123600"/>
                    </a:cubicBezTo>
                    <a:lnTo>
                      <a:pt x="58398" y="102169"/>
                    </a:lnTo>
                    <a:lnTo>
                      <a:pt x="97406" y="102169"/>
                    </a:lnTo>
                    <a:cubicBezTo>
                      <a:pt x="100014" y="102169"/>
                      <a:pt x="102055" y="100014"/>
                      <a:pt x="102055" y="97519"/>
                    </a:cubicBezTo>
                    <a:cubicBezTo>
                      <a:pt x="102055" y="96272"/>
                      <a:pt x="101601" y="95025"/>
                      <a:pt x="100694" y="94231"/>
                    </a:cubicBezTo>
                    <a:lnTo>
                      <a:pt x="30730" y="24267"/>
                    </a:lnTo>
                    <a:cubicBezTo>
                      <a:pt x="29823" y="23359"/>
                      <a:pt x="28689" y="22906"/>
                      <a:pt x="27442" y="22906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F7F43374-CCC8-B03C-7FA0-19B3D51031FB}"/>
                  </a:ext>
                </a:extLst>
              </p:cNvPr>
              <p:cNvSpPr/>
              <p:nvPr/>
            </p:nvSpPr>
            <p:spPr>
              <a:xfrm rot="-1233600">
                <a:off x="9803219" y="4287959"/>
                <a:ext cx="22678" cy="57831"/>
              </a:xfrm>
              <a:custGeom>
                <a:avLst/>
                <a:gdLst>
                  <a:gd name="connsiteX0" fmla="*/ 0 w 22678"/>
                  <a:gd name="connsiteY0" fmla="*/ 0 h 57831"/>
                  <a:gd name="connsiteX1" fmla="*/ 22679 w 22678"/>
                  <a:gd name="connsiteY1" fmla="*/ 0 h 57831"/>
                  <a:gd name="connsiteX2" fmla="*/ 22679 w 22678"/>
                  <a:gd name="connsiteY2" fmla="*/ 57831 h 57831"/>
                  <a:gd name="connsiteX3" fmla="*/ 0 w 22678"/>
                  <a:gd name="connsiteY3" fmla="*/ 57831 h 5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57831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57831"/>
                    </a:lnTo>
                    <a:lnTo>
                      <a:pt x="0" y="57831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45BC239E-4B5C-C684-9425-533B0F7483D2}"/>
                  </a:ext>
                </a:extLst>
              </p:cNvPr>
              <p:cNvSpPr/>
              <p:nvPr/>
            </p:nvSpPr>
            <p:spPr>
              <a:xfrm>
                <a:off x="9662593" y="4505148"/>
                <a:ext cx="272148" cy="113394"/>
              </a:xfrm>
              <a:custGeom>
                <a:avLst/>
                <a:gdLst>
                  <a:gd name="connsiteX0" fmla="*/ 236881 w 272148"/>
                  <a:gd name="connsiteY0" fmla="*/ 113394 h 113394"/>
                  <a:gd name="connsiteX1" fmla="*/ 35379 w 272148"/>
                  <a:gd name="connsiteY1" fmla="*/ 113394 h 113394"/>
                  <a:gd name="connsiteX2" fmla="*/ 0 w 272148"/>
                  <a:gd name="connsiteY2" fmla="*/ 79376 h 113394"/>
                  <a:gd name="connsiteX3" fmla="*/ 136073 w 272148"/>
                  <a:gd name="connsiteY3" fmla="*/ 0 h 113394"/>
                  <a:gd name="connsiteX4" fmla="*/ 254004 w 272148"/>
                  <a:gd name="connsiteY4" fmla="*/ 38894 h 113394"/>
                  <a:gd name="connsiteX5" fmla="*/ 272147 w 272148"/>
                  <a:gd name="connsiteY5" fmla="*/ 79376 h 113394"/>
                  <a:gd name="connsiteX6" fmla="*/ 236768 w 272148"/>
                  <a:gd name="connsiteY6" fmla="*/ 113281 h 113394"/>
                  <a:gd name="connsiteX7" fmla="*/ 136187 w 272148"/>
                  <a:gd name="connsiteY7" fmla="*/ 22679 h 113394"/>
                  <a:gd name="connsiteX8" fmla="*/ 22792 w 272148"/>
                  <a:gd name="connsiteY8" fmla="*/ 79376 h 113394"/>
                  <a:gd name="connsiteX9" fmla="*/ 35493 w 272148"/>
                  <a:gd name="connsiteY9" fmla="*/ 90716 h 113394"/>
                  <a:gd name="connsiteX10" fmla="*/ 236995 w 272148"/>
                  <a:gd name="connsiteY10" fmla="*/ 90716 h 113394"/>
                  <a:gd name="connsiteX11" fmla="*/ 249695 w 272148"/>
                  <a:gd name="connsiteY11" fmla="*/ 79263 h 113394"/>
                  <a:gd name="connsiteX12" fmla="*/ 238128 w 272148"/>
                  <a:gd name="connsiteY12" fmla="*/ 54883 h 113394"/>
                  <a:gd name="connsiteX13" fmla="*/ 136300 w 272148"/>
                  <a:gd name="connsiteY13" fmla="*/ 22679 h 11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2148" h="113394">
                    <a:moveTo>
                      <a:pt x="236881" y="113394"/>
                    </a:moveTo>
                    <a:lnTo>
                      <a:pt x="35379" y="113394"/>
                    </a:lnTo>
                    <a:cubicBezTo>
                      <a:pt x="15876" y="113394"/>
                      <a:pt x="0" y="98086"/>
                      <a:pt x="0" y="79376"/>
                    </a:cubicBezTo>
                    <a:cubicBezTo>
                      <a:pt x="0" y="34925"/>
                      <a:pt x="59759" y="0"/>
                      <a:pt x="136073" y="0"/>
                    </a:cubicBezTo>
                    <a:cubicBezTo>
                      <a:pt x="184946" y="0"/>
                      <a:pt x="230078" y="14968"/>
                      <a:pt x="254004" y="38894"/>
                    </a:cubicBezTo>
                    <a:cubicBezTo>
                      <a:pt x="266024" y="51028"/>
                      <a:pt x="272260" y="64975"/>
                      <a:pt x="272147" y="79376"/>
                    </a:cubicBezTo>
                    <a:cubicBezTo>
                      <a:pt x="272034" y="98086"/>
                      <a:pt x="256158" y="113281"/>
                      <a:pt x="236768" y="113281"/>
                    </a:cubicBezTo>
                    <a:close/>
                    <a:moveTo>
                      <a:pt x="136187" y="22679"/>
                    </a:moveTo>
                    <a:cubicBezTo>
                      <a:pt x="74727" y="22679"/>
                      <a:pt x="22792" y="48646"/>
                      <a:pt x="22792" y="79376"/>
                    </a:cubicBezTo>
                    <a:cubicBezTo>
                      <a:pt x="22792" y="86180"/>
                      <a:pt x="29369" y="90716"/>
                      <a:pt x="35493" y="90716"/>
                    </a:cubicBezTo>
                    <a:lnTo>
                      <a:pt x="236995" y="90716"/>
                    </a:lnTo>
                    <a:cubicBezTo>
                      <a:pt x="243685" y="90716"/>
                      <a:pt x="249581" y="85386"/>
                      <a:pt x="249695" y="79263"/>
                    </a:cubicBezTo>
                    <a:cubicBezTo>
                      <a:pt x="249695" y="70872"/>
                      <a:pt x="245840" y="62707"/>
                      <a:pt x="238128" y="54883"/>
                    </a:cubicBezTo>
                    <a:cubicBezTo>
                      <a:pt x="218398" y="35039"/>
                      <a:pt x="179390" y="22679"/>
                      <a:pt x="136300" y="22679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300EFB5B-A627-3239-B5F3-FE2CB3C5886A}"/>
                  </a:ext>
                </a:extLst>
              </p:cNvPr>
              <p:cNvSpPr/>
              <p:nvPr/>
            </p:nvSpPr>
            <p:spPr>
              <a:xfrm>
                <a:off x="9832798" y="4521136"/>
                <a:ext cx="22678" cy="86066"/>
              </a:xfrm>
              <a:custGeom>
                <a:avLst/>
                <a:gdLst>
                  <a:gd name="connsiteX0" fmla="*/ 0 w 22678"/>
                  <a:gd name="connsiteY0" fmla="*/ 0 h 86066"/>
                  <a:gd name="connsiteX1" fmla="*/ 22679 w 22678"/>
                  <a:gd name="connsiteY1" fmla="*/ 0 h 86066"/>
                  <a:gd name="connsiteX2" fmla="*/ 22679 w 22678"/>
                  <a:gd name="connsiteY2" fmla="*/ 86066 h 86066"/>
                  <a:gd name="connsiteX3" fmla="*/ 0 w 22678"/>
                  <a:gd name="connsiteY3" fmla="*/ 86066 h 8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86066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86066"/>
                    </a:lnTo>
                    <a:lnTo>
                      <a:pt x="0" y="86066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17A4EA29-A6A7-FEEE-3D33-4075E9574655}"/>
                  </a:ext>
                </a:extLst>
              </p:cNvPr>
              <p:cNvSpPr/>
              <p:nvPr/>
            </p:nvSpPr>
            <p:spPr>
              <a:xfrm>
                <a:off x="9923514" y="4448450"/>
                <a:ext cx="90715" cy="147412"/>
              </a:xfrm>
              <a:custGeom>
                <a:avLst/>
                <a:gdLst>
                  <a:gd name="connsiteX0" fmla="*/ 0 w 90715"/>
                  <a:gd name="connsiteY0" fmla="*/ 147413 h 147412"/>
                  <a:gd name="connsiteX1" fmla="*/ 0 w 90715"/>
                  <a:gd name="connsiteY1" fmla="*/ 124734 h 147412"/>
                  <a:gd name="connsiteX2" fmla="*/ 68037 w 90715"/>
                  <a:gd name="connsiteY2" fmla="*/ 90716 h 147412"/>
                  <a:gd name="connsiteX3" fmla="*/ 48646 w 90715"/>
                  <a:gd name="connsiteY3" fmla="*/ 58852 h 147412"/>
                  <a:gd name="connsiteX4" fmla="*/ 22679 w 90715"/>
                  <a:gd name="connsiteY4" fmla="*/ 11339 h 147412"/>
                  <a:gd name="connsiteX5" fmla="*/ 22679 w 90715"/>
                  <a:gd name="connsiteY5" fmla="*/ 0 h 147412"/>
                  <a:gd name="connsiteX6" fmla="*/ 45358 w 90715"/>
                  <a:gd name="connsiteY6" fmla="*/ 0 h 147412"/>
                  <a:gd name="connsiteX7" fmla="*/ 45358 w 90715"/>
                  <a:gd name="connsiteY7" fmla="*/ 11339 h 147412"/>
                  <a:gd name="connsiteX8" fmla="*/ 64521 w 90715"/>
                  <a:gd name="connsiteY8" fmla="*/ 42636 h 147412"/>
                  <a:gd name="connsiteX9" fmla="*/ 90716 w 90715"/>
                  <a:gd name="connsiteY9" fmla="*/ 90716 h 147412"/>
                  <a:gd name="connsiteX10" fmla="*/ 0 w 90715"/>
                  <a:gd name="connsiteY10" fmla="*/ 147413 h 14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715" h="147412">
                    <a:moveTo>
                      <a:pt x="0" y="147413"/>
                    </a:moveTo>
                    <a:lnTo>
                      <a:pt x="0" y="124734"/>
                    </a:lnTo>
                    <a:cubicBezTo>
                      <a:pt x="68037" y="124734"/>
                      <a:pt x="68037" y="99107"/>
                      <a:pt x="68037" y="90716"/>
                    </a:cubicBezTo>
                    <a:cubicBezTo>
                      <a:pt x="68037" y="77902"/>
                      <a:pt x="59078" y="69057"/>
                      <a:pt x="48646" y="58852"/>
                    </a:cubicBezTo>
                    <a:cubicBezTo>
                      <a:pt x="36513" y="46832"/>
                      <a:pt x="22679" y="33338"/>
                      <a:pt x="22679" y="11339"/>
                    </a:cubicBezTo>
                    <a:lnTo>
                      <a:pt x="22679" y="0"/>
                    </a:lnTo>
                    <a:lnTo>
                      <a:pt x="45358" y="0"/>
                    </a:lnTo>
                    <a:lnTo>
                      <a:pt x="45358" y="11339"/>
                    </a:lnTo>
                    <a:cubicBezTo>
                      <a:pt x="45358" y="23813"/>
                      <a:pt x="54203" y="32544"/>
                      <a:pt x="64521" y="42636"/>
                    </a:cubicBezTo>
                    <a:cubicBezTo>
                      <a:pt x="76768" y="54769"/>
                      <a:pt x="90716" y="68377"/>
                      <a:pt x="90716" y="90716"/>
                    </a:cubicBezTo>
                    <a:cubicBezTo>
                      <a:pt x="90716" y="116570"/>
                      <a:pt x="74954" y="147413"/>
                      <a:pt x="0" y="147413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DECED241-37CE-B066-5A42-3D386844F920}"/>
                  </a:ext>
                </a:extLst>
              </p:cNvPr>
              <p:cNvSpPr/>
              <p:nvPr/>
            </p:nvSpPr>
            <p:spPr>
              <a:xfrm>
                <a:off x="9390560" y="4267019"/>
                <a:ext cx="56697" cy="22678"/>
              </a:xfrm>
              <a:custGeom>
                <a:avLst/>
                <a:gdLst>
                  <a:gd name="connsiteX0" fmla="*/ 0 w 56697"/>
                  <a:gd name="connsiteY0" fmla="*/ 0 h 22678"/>
                  <a:gd name="connsiteX1" fmla="*/ 56697 w 56697"/>
                  <a:gd name="connsiteY1" fmla="*/ 0 h 22678"/>
                  <a:gd name="connsiteX2" fmla="*/ 56697 w 56697"/>
                  <a:gd name="connsiteY2" fmla="*/ 22679 h 22678"/>
                  <a:gd name="connsiteX3" fmla="*/ 0 w 56697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97" h="22678">
                    <a:moveTo>
                      <a:pt x="0" y="0"/>
                    </a:moveTo>
                    <a:lnTo>
                      <a:pt x="56697" y="0"/>
                    </a:lnTo>
                    <a:lnTo>
                      <a:pt x="56697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2EED721A-26D3-7880-0E7D-38934F3B8D5D}"/>
                  </a:ext>
                </a:extLst>
              </p:cNvPr>
              <p:cNvSpPr/>
              <p:nvPr/>
            </p:nvSpPr>
            <p:spPr>
              <a:xfrm>
                <a:off x="9345202" y="4267019"/>
                <a:ext cx="22678" cy="22678"/>
              </a:xfrm>
              <a:custGeom>
                <a:avLst/>
                <a:gdLst>
                  <a:gd name="connsiteX0" fmla="*/ 0 w 22678"/>
                  <a:gd name="connsiteY0" fmla="*/ 0 h 22678"/>
                  <a:gd name="connsiteX1" fmla="*/ 22679 w 22678"/>
                  <a:gd name="connsiteY1" fmla="*/ 0 h 22678"/>
                  <a:gd name="connsiteX2" fmla="*/ 22679 w 22678"/>
                  <a:gd name="connsiteY2" fmla="*/ 22679 h 22678"/>
                  <a:gd name="connsiteX3" fmla="*/ 0 w 22678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22678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29A62329-C7EB-6CD4-A09A-3A440352CD7C}"/>
                  </a:ext>
                </a:extLst>
              </p:cNvPr>
              <p:cNvSpPr/>
              <p:nvPr/>
            </p:nvSpPr>
            <p:spPr>
              <a:xfrm rot="-1199400">
                <a:off x="9389406" y="4357629"/>
                <a:ext cx="58965" cy="22678"/>
              </a:xfrm>
              <a:custGeom>
                <a:avLst/>
                <a:gdLst>
                  <a:gd name="connsiteX0" fmla="*/ 0 w 58965"/>
                  <a:gd name="connsiteY0" fmla="*/ 0 h 22678"/>
                  <a:gd name="connsiteX1" fmla="*/ 58965 w 58965"/>
                  <a:gd name="connsiteY1" fmla="*/ 0 h 22678"/>
                  <a:gd name="connsiteX2" fmla="*/ 58965 w 58965"/>
                  <a:gd name="connsiteY2" fmla="*/ 22679 h 22678"/>
                  <a:gd name="connsiteX3" fmla="*/ 0 w 58965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965" h="22678">
                    <a:moveTo>
                      <a:pt x="0" y="0"/>
                    </a:moveTo>
                    <a:lnTo>
                      <a:pt x="58965" y="0"/>
                    </a:lnTo>
                    <a:lnTo>
                      <a:pt x="58965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59672404-3810-6D83-71EB-362D3F6875C5}"/>
                  </a:ext>
                </a:extLst>
              </p:cNvPr>
              <p:cNvSpPr/>
              <p:nvPr/>
            </p:nvSpPr>
            <p:spPr>
              <a:xfrm rot="-1199400">
                <a:off x="9345673" y="4380529"/>
                <a:ext cx="22225" cy="22678"/>
              </a:xfrm>
              <a:custGeom>
                <a:avLst/>
                <a:gdLst>
                  <a:gd name="connsiteX0" fmla="*/ 0 w 22225"/>
                  <a:gd name="connsiteY0" fmla="*/ 0 h 22678"/>
                  <a:gd name="connsiteX1" fmla="*/ 22225 w 22225"/>
                  <a:gd name="connsiteY1" fmla="*/ 0 h 22678"/>
                  <a:gd name="connsiteX2" fmla="*/ 22225 w 22225"/>
                  <a:gd name="connsiteY2" fmla="*/ 22679 h 22678"/>
                  <a:gd name="connsiteX3" fmla="*/ 0 w 22225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25" h="22678">
                    <a:moveTo>
                      <a:pt x="0" y="0"/>
                    </a:moveTo>
                    <a:lnTo>
                      <a:pt x="22225" y="0"/>
                    </a:lnTo>
                    <a:lnTo>
                      <a:pt x="22225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03FF09D-7D42-7C02-15D3-70C105AF5C2B}"/>
                  </a:ext>
                </a:extLst>
              </p:cNvPr>
              <p:cNvSpPr/>
              <p:nvPr/>
            </p:nvSpPr>
            <p:spPr>
              <a:xfrm rot="-3095399">
                <a:off x="9486828" y="4087619"/>
                <a:ext cx="22678" cy="62593"/>
              </a:xfrm>
              <a:custGeom>
                <a:avLst/>
                <a:gdLst>
                  <a:gd name="connsiteX0" fmla="*/ 0 w 22678"/>
                  <a:gd name="connsiteY0" fmla="*/ 0 h 62593"/>
                  <a:gd name="connsiteX1" fmla="*/ 22679 w 22678"/>
                  <a:gd name="connsiteY1" fmla="*/ 0 h 62593"/>
                  <a:gd name="connsiteX2" fmla="*/ 22679 w 22678"/>
                  <a:gd name="connsiteY2" fmla="*/ 62594 h 62593"/>
                  <a:gd name="connsiteX3" fmla="*/ 0 w 22678"/>
                  <a:gd name="connsiteY3" fmla="*/ 62594 h 6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62593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62594"/>
                    </a:lnTo>
                    <a:lnTo>
                      <a:pt x="0" y="62594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6BD4145E-8DD2-856E-5E76-248ECBFC20B3}"/>
                  </a:ext>
                </a:extLst>
              </p:cNvPr>
              <p:cNvSpPr/>
              <p:nvPr/>
            </p:nvSpPr>
            <p:spPr>
              <a:xfrm rot="-3118199">
                <a:off x="9434611" y="4064123"/>
                <a:ext cx="22678" cy="23699"/>
              </a:xfrm>
              <a:custGeom>
                <a:avLst/>
                <a:gdLst>
                  <a:gd name="connsiteX0" fmla="*/ 0 w 22678"/>
                  <a:gd name="connsiteY0" fmla="*/ 0 h 23699"/>
                  <a:gd name="connsiteX1" fmla="*/ 22679 w 22678"/>
                  <a:gd name="connsiteY1" fmla="*/ 0 h 23699"/>
                  <a:gd name="connsiteX2" fmla="*/ 22679 w 22678"/>
                  <a:gd name="connsiteY2" fmla="*/ 23699 h 23699"/>
                  <a:gd name="connsiteX3" fmla="*/ 0 w 22678"/>
                  <a:gd name="connsiteY3" fmla="*/ 23699 h 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23699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23699"/>
                    </a:lnTo>
                    <a:lnTo>
                      <a:pt x="0" y="2369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77404566-650D-F028-BC92-13C9C03645A6}"/>
                  </a:ext>
                </a:extLst>
              </p:cNvPr>
              <p:cNvSpPr/>
              <p:nvPr/>
            </p:nvSpPr>
            <p:spPr>
              <a:xfrm rot="-4200001">
                <a:off x="9430741" y="4162762"/>
                <a:ext cx="22678" cy="58171"/>
              </a:xfrm>
              <a:custGeom>
                <a:avLst/>
                <a:gdLst>
                  <a:gd name="connsiteX0" fmla="*/ 0 w 22678"/>
                  <a:gd name="connsiteY0" fmla="*/ 0 h 58171"/>
                  <a:gd name="connsiteX1" fmla="*/ 22679 w 22678"/>
                  <a:gd name="connsiteY1" fmla="*/ 0 h 58171"/>
                  <a:gd name="connsiteX2" fmla="*/ 22679 w 22678"/>
                  <a:gd name="connsiteY2" fmla="*/ 58171 h 58171"/>
                  <a:gd name="connsiteX3" fmla="*/ 0 w 22678"/>
                  <a:gd name="connsiteY3" fmla="*/ 58171 h 5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58171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58171"/>
                    </a:lnTo>
                    <a:lnTo>
                      <a:pt x="0" y="58171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4193EA78-0FCB-FB5F-8711-DF3A569ABFA8}"/>
                  </a:ext>
                </a:extLst>
              </p:cNvPr>
              <p:cNvSpPr/>
              <p:nvPr/>
            </p:nvSpPr>
            <p:spPr>
              <a:xfrm rot="-4064400">
                <a:off x="9367811" y="4156545"/>
                <a:ext cx="22678" cy="22792"/>
              </a:xfrm>
              <a:custGeom>
                <a:avLst/>
                <a:gdLst>
                  <a:gd name="connsiteX0" fmla="*/ 0 w 22678"/>
                  <a:gd name="connsiteY0" fmla="*/ 0 h 22792"/>
                  <a:gd name="connsiteX1" fmla="*/ 22679 w 22678"/>
                  <a:gd name="connsiteY1" fmla="*/ 0 h 22792"/>
                  <a:gd name="connsiteX2" fmla="*/ 22679 w 22678"/>
                  <a:gd name="connsiteY2" fmla="*/ 22793 h 22792"/>
                  <a:gd name="connsiteX3" fmla="*/ 0 w 22678"/>
                  <a:gd name="connsiteY3" fmla="*/ 22793 h 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22792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22793"/>
                    </a:lnTo>
                    <a:lnTo>
                      <a:pt x="0" y="22793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7095A280-8375-4A61-8129-EF90989B3D11}"/>
              </a:ext>
            </a:extLst>
          </p:cNvPr>
          <p:cNvSpPr txBox="1"/>
          <p:nvPr/>
        </p:nvSpPr>
        <p:spPr>
          <a:xfrm>
            <a:off x="4419765" y="1320627"/>
            <a:ext cx="4049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16553">
              <a:defRPr/>
            </a:pPr>
            <a:r>
              <a:rPr lang="pt-BR" b="1" dirty="0">
                <a:solidFill>
                  <a:srgbClr val="00AAD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Uma plataforma </a:t>
            </a:r>
            <a:r>
              <a:rPr lang="pt-BR" b="1" dirty="0" err="1">
                <a:solidFill>
                  <a:srgbClr val="00AAD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gamificada</a:t>
            </a:r>
            <a:r>
              <a:rPr lang="pt-BR" b="1" dirty="0">
                <a:solidFill>
                  <a:srgbClr val="00AAD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de voluntariado digital que </a:t>
            </a:r>
            <a:r>
              <a:rPr lang="pt-BR" dirty="0">
                <a:solidFill>
                  <a:srgbClr val="444E46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tem como objetivo sensibilizar e mobilizar os colaboradores da empresa a se engajarem em causas sociais por meios digitais.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0B48595-2ED0-442C-84A3-812903F65E8B}"/>
              </a:ext>
            </a:extLst>
          </p:cNvPr>
          <p:cNvGrpSpPr/>
          <p:nvPr/>
        </p:nvGrpSpPr>
        <p:grpSpPr>
          <a:xfrm>
            <a:off x="8743089" y="975151"/>
            <a:ext cx="872374" cy="859833"/>
            <a:chOff x="9332029" y="2547052"/>
            <a:chExt cx="872374" cy="859833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04E69328-38A8-16AD-3420-8F038EE68B5D}"/>
                </a:ext>
              </a:extLst>
            </p:cNvPr>
            <p:cNvSpPr/>
            <p:nvPr/>
          </p:nvSpPr>
          <p:spPr>
            <a:xfrm>
              <a:off x="9332029" y="2547052"/>
              <a:ext cx="872374" cy="859833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áfico 823">
              <a:extLst>
                <a:ext uri="{FF2B5EF4-FFF2-40B4-BE49-F238E27FC236}">
                  <a16:creationId xmlns:a16="http://schemas.microsoft.com/office/drawing/2014/main" id="{7523B8BD-BE65-4FD7-8F62-4FC10E2EEA93}"/>
                </a:ext>
              </a:extLst>
            </p:cNvPr>
            <p:cNvGrpSpPr/>
            <p:nvPr/>
          </p:nvGrpSpPr>
          <p:grpSpPr>
            <a:xfrm>
              <a:off x="9467064" y="2685461"/>
              <a:ext cx="643860" cy="592736"/>
              <a:chOff x="3282665" y="2895751"/>
              <a:chExt cx="625209" cy="575566"/>
            </a:xfrm>
            <a:solidFill>
              <a:schemeClr val="accent6"/>
            </a:solidFill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507DBD2B-5949-42C9-8ED4-73605463529F}"/>
                  </a:ext>
                </a:extLst>
              </p:cNvPr>
              <p:cNvSpPr/>
              <p:nvPr/>
            </p:nvSpPr>
            <p:spPr>
              <a:xfrm>
                <a:off x="3382019" y="3243432"/>
                <a:ext cx="207764" cy="227885"/>
              </a:xfrm>
              <a:custGeom>
                <a:avLst/>
                <a:gdLst>
                  <a:gd name="connsiteX0" fmla="*/ 152943 w 207764"/>
                  <a:gd name="connsiteY0" fmla="*/ 227886 h 227885"/>
                  <a:gd name="connsiteX1" fmla="*/ 105171 w 207764"/>
                  <a:gd name="connsiteY1" fmla="*/ 199551 h 227885"/>
                  <a:gd name="connsiteX2" fmla="*/ 0 w 207764"/>
                  <a:gd name="connsiteY2" fmla="*/ 10677 h 227885"/>
                  <a:gd name="connsiteX3" fmla="*/ 19164 w 207764"/>
                  <a:gd name="connsiteY3" fmla="*/ 0 h 227885"/>
                  <a:gd name="connsiteX4" fmla="*/ 124335 w 207764"/>
                  <a:gd name="connsiteY4" fmla="*/ 188897 h 227885"/>
                  <a:gd name="connsiteX5" fmla="*/ 152943 w 207764"/>
                  <a:gd name="connsiteY5" fmla="*/ 205962 h 227885"/>
                  <a:gd name="connsiteX6" fmla="*/ 185840 w 207764"/>
                  <a:gd name="connsiteY6" fmla="*/ 173065 h 227885"/>
                  <a:gd name="connsiteX7" fmla="*/ 181551 w 207764"/>
                  <a:gd name="connsiteY7" fmla="*/ 157232 h 227885"/>
                  <a:gd name="connsiteX8" fmla="*/ 104145 w 207764"/>
                  <a:gd name="connsiteY8" fmla="*/ 17635 h 227885"/>
                  <a:gd name="connsiteX9" fmla="*/ 123331 w 207764"/>
                  <a:gd name="connsiteY9" fmla="*/ 7004 h 227885"/>
                  <a:gd name="connsiteX10" fmla="*/ 200715 w 207764"/>
                  <a:gd name="connsiteY10" fmla="*/ 146578 h 227885"/>
                  <a:gd name="connsiteX11" fmla="*/ 207764 w 207764"/>
                  <a:gd name="connsiteY11" fmla="*/ 173065 h 227885"/>
                  <a:gd name="connsiteX12" fmla="*/ 152943 w 207764"/>
                  <a:gd name="connsiteY12" fmla="*/ 227886 h 22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764" h="227885">
                    <a:moveTo>
                      <a:pt x="152943" y="227886"/>
                    </a:moveTo>
                    <a:cubicBezTo>
                      <a:pt x="133186" y="227886"/>
                      <a:pt x="114867" y="217027"/>
                      <a:pt x="105171" y="199551"/>
                    </a:cubicBezTo>
                    <a:lnTo>
                      <a:pt x="0" y="10677"/>
                    </a:lnTo>
                    <a:lnTo>
                      <a:pt x="19164" y="0"/>
                    </a:lnTo>
                    <a:lnTo>
                      <a:pt x="124335" y="188897"/>
                    </a:lnTo>
                    <a:cubicBezTo>
                      <a:pt x="130175" y="199437"/>
                      <a:pt x="141148" y="205962"/>
                      <a:pt x="152943" y="205962"/>
                    </a:cubicBezTo>
                    <a:cubicBezTo>
                      <a:pt x="171080" y="205962"/>
                      <a:pt x="185840" y="191202"/>
                      <a:pt x="185840" y="173065"/>
                    </a:cubicBezTo>
                    <a:cubicBezTo>
                      <a:pt x="185840" y="167658"/>
                      <a:pt x="184403" y="162342"/>
                      <a:pt x="181551" y="157232"/>
                    </a:cubicBezTo>
                    <a:lnTo>
                      <a:pt x="104145" y="17635"/>
                    </a:lnTo>
                    <a:lnTo>
                      <a:pt x="123331" y="7004"/>
                    </a:lnTo>
                    <a:lnTo>
                      <a:pt x="200715" y="146578"/>
                    </a:lnTo>
                    <a:cubicBezTo>
                      <a:pt x="205392" y="154951"/>
                      <a:pt x="207764" y="163871"/>
                      <a:pt x="207764" y="173065"/>
                    </a:cubicBezTo>
                    <a:cubicBezTo>
                      <a:pt x="207787" y="203293"/>
                      <a:pt x="183171" y="227886"/>
                      <a:pt x="152943" y="227886"/>
                    </a:cubicBez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0D83B04-C1C5-43E6-B55D-4C0816CB2629}"/>
                  </a:ext>
                </a:extLst>
              </p:cNvPr>
              <p:cNvSpPr/>
              <p:nvPr/>
            </p:nvSpPr>
            <p:spPr>
              <a:xfrm>
                <a:off x="3282665" y="2895751"/>
                <a:ext cx="515521" cy="460152"/>
              </a:xfrm>
              <a:custGeom>
                <a:avLst/>
                <a:gdLst>
                  <a:gd name="connsiteX0" fmla="*/ 515521 w 515521"/>
                  <a:gd name="connsiteY0" fmla="*/ 460152 h 460152"/>
                  <a:gd name="connsiteX1" fmla="*/ 418586 w 515521"/>
                  <a:gd name="connsiteY1" fmla="*/ 421392 h 460152"/>
                  <a:gd name="connsiteX2" fmla="*/ 137110 w 515521"/>
                  <a:gd name="connsiteY2" fmla="*/ 367186 h 460152"/>
                  <a:gd name="connsiteX3" fmla="*/ 0 w 515521"/>
                  <a:gd name="connsiteY3" fmla="*/ 230076 h 460152"/>
                  <a:gd name="connsiteX4" fmla="*/ 137110 w 515521"/>
                  <a:gd name="connsiteY4" fmla="*/ 92966 h 460152"/>
                  <a:gd name="connsiteX5" fmla="*/ 418586 w 515521"/>
                  <a:gd name="connsiteY5" fmla="*/ 38760 h 460152"/>
                  <a:gd name="connsiteX6" fmla="*/ 515521 w 515521"/>
                  <a:gd name="connsiteY6" fmla="*/ 0 h 460152"/>
                  <a:gd name="connsiteX7" fmla="*/ 515521 w 515521"/>
                  <a:gd name="connsiteY7" fmla="*/ 460152 h 460152"/>
                  <a:gd name="connsiteX8" fmla="*/ 426753 w 515521"/>
                  <a:gd name="connsiteY8" fmla="*/ 59133 h 460152"/>
                  <a:gd name="connsiteX9" fmla="*/ 137133 w 515521"/>
                  <a:gd name="connsiteY9" fmla="*/ 114913 h 460152"/>
                  <a:gd name="connsiteX10" fmla="*/ 21970 w 515521"/>
                  <a:gd name="connsiteY10" fmla="*/ 230076 h 460152"/>
                  <a:gd name="connsiteX11" fmla="*/ 137133 w 515521"/>
                  <a:gd name="connsiteY11" fmla="*/ 345240 h 460152"/>
                  <a:gd name="connsiteX12" fmla="*/ 426753 w 515521"/>
                  <a:gd name="connsiteY12" fmla="*/ 401019 h 460152"/>
                  <a:gd name="connsiteX13" fmla="*/ 493597 w 515521"/>
                  <a:gd name="connsiteY13" fmla="*/ 427757 h 460152"/>
                  <a:gd name="connsiteX14" fmla="*/ 493597 w 515521"/>
                  <a:gd name="connsiteY14" fmla="*/ 32395 h 460152"/>
                  <a:gd name="connsiteX15" fmla="*/ 426753 w 515521"/>
                  <a:gd name="connsiteY15" fmla="*/ 59133 h 46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5521" h="460152">
                    <a:moveTo>
                      <a:pt x="515521" y="460152"/>
                    </a:moveTo>
                    <a:lnTo>
                      <a:pt x="418586" y="421392"/>
                    </a:lnTo>
                    <a:cubicBezTo>
                      <a:pt x="328677" y="385414"/>
                      <a:pt x="233977" y="367186"/>
                      <a:pt x="137110" y="367186"/>
                    </a:cubicBezTo>
                    <a:cubicBezTo>
                      <a:pt x="61506" y="367186"/>
                      <a:pt x="0" y="305681"/>
                      <a:pt x="0" y="230076"/>
                    </a:cubicBezTo>
                    <a:cubicBezTo>
                      <a:pt x="0" y="154471"/>
                      <a:pt x="61506" y="92966"/>
                      <a:pt x="137110" y="92966"/>
                    </a:cubicBezTo>
                    <a:cubicBezTo>
                      <a:pt x="233977" y="92966"/>
                      <a:pt x="328677" y="74715"/>
                      <a:pt x="418586" y="38760"/>
                    </a:cubicBezTo>
                    <a:lnTo>
                      <a:pt x="515521" y="0"/>
                    </a:lnTo>
                    <a:lnTo>
                      <a:pt x="515521" y="460152"/>
                    </a:lnTo>
                    <a:close/>
                    <a:moveTo>
                      <a:pt x="426753" y="59133"/>
                    </a:moveTo>
                    <a:cubicBezTo>
                      <a:pt x="334243" y="96137"/>
                      <a:pt x="236806" y="114913"/>
                      <a:pt x="137133" y="114913"/>
                    </a:cubicBezTo>
                    <a:cubicBezTo>
                      <a:pt x="73620" y="114913"/>
                      <a:pt x="21970" y="166563"/>
                      <a:pt x="21970" y="230076"/>
                    </a:cubicBezTo>
                    <a:cubicBezTo>
                      <a:pt x="21970" y="293589"/>
                      <a:pt x="73620" y="345240"/>
                      <a:pt x="137133" y="345240"/>
                    </a:cubicBezTo>
                    <a:cubicBezTo>
                      <a:pt x="236806" y="345240"/>
                      <a:pt x="334243" y="364015"/>
                      <a:pt x="426753" y="401019"/>
                    </a:cubicBezTo>
                    <a:lnTo>
                      <a:pt x="493597" y="427757"/>
                    </a:lnTo>
                    <a:lnTo>
                      <a:pt x="493597" y="32395"/>
                    </a:lnTo>
                    <a:lnTo>
                      <a:pt x="426753" y="59133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5784C444-6A4F-4D53-8A6A-94399D3E9AD8}"/>
                  </a:ext>
                </a:extLst>
              </p:cNvPr>
              <p:cNvSpPr/>
              <p:nvPr/>
            </p:nvSpPr>
            <p:spPr>
              <a:xfrm>
                <a:off x="3697236" y="2975690"/>
                <a:ext cx="27353" cy="27946"/>
              </a:xfrm>
              <a:custGeom>
                <a:avLst/>
                <a:gdLst>
                  <a:gd name="connsiteX0" fmla="*/ 7574 w 27353"/>
                  <a:gd name="connsiteY0" fmla="*/ 27947 h 27946"/>
                  <a:gd name="connsiteX1" fmla="*/ 0 w 27353"/>
                  <a:gd name="connsiteY1" fmla="*/ 7369 h 27946"/>
                  <a:gd name="connsiteX2" fmla="*/ 19209 w 27353"/>
                  <a:gd name="connsiteY2" fmla="*/ 0 h 27946"/>
                  <a:gd name="connsiteX3" fmla="*/ 27354 w 27353"/>
                  <a:gd name="connsiteY3" fmla="*/ 20373 h 27946"/>
                  <a:gd name="connsiteX4" fmla="*/ 7574 w 27353"/>
                  <a:gd name="connsiteY4" fmla="*/ 27947 h 27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3" h="27946">
                    <a:moveTo>
                      <a:pt x="7574" y="27947"/>
                    </a:moveTo>
                    <a:lnTo>
                      <a:pt x="0" y="7369"/>
                    </a:lnTo>
                    <a:cubicBezTo>
                      <a:pt x="6913" y="4837"/>
                      <a:pt x="12342" y="2738"/>
                      <a:pt x="19209" y="0"/>
                    </a:cubicBezTo>
                    <a:lnTo>
                      <a:pt x="27354" y="20373"/>
                    </a:lnTo>
                    <a:cubicBezTo>
                      <a:pt x="20304" y="23179"/>
                      <a:pt x="14692" y="25323"/>
                      <a:pt x="7574" y="27947"/>
                    </a:cubicBez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4466484A-39F1-4FA1-B26F-ED014C544F33}"/>
                  </a:ext>
                </a:extLst>
              </p:cNvPr>
              <p:cNvSpPr/>
              <p:nvPr/>
            </p:nvSpPr>
            <p:spPr>
              <a:xfrm>
                <a:off x="3588688" y="2991660"/>
                <a:ext cx="90729" cy="44463"/>
              </a:xfrm>
              <a:custGeom>
                <a:avLst/>
                <a:gdLst>
                  <a:gd name="connsiteX0" fmla="*/ 4631 w 90729"/>
                  <a:gd name="connsiteY0" fmla="*/ 44464 h 44463"/>
                  <a:gd name="connsiteX1" fmla="*/ 0 w 90729"/>
                  <a:gd name="connsiteY1" fmla="*/ 23019 h 44463"/>
                  <a:gd name="connsiteX2" fmla="*/ 83772 w 90729"/>
                  <a:gd name="connsiteY2" fmla="*/ 0 h 44463"/>
                  <a:gd name="connsiteX3" fmla="*/ 90730 w 90729"/>
                  <a:gd name="connsiteY3" fmla="*/ 20806 h 44463"/>
                  <a:gd name="connsiteX4" fmla="*/ 4631 w 90729"/>
                  <a:gd name="connsiteY4" fmla="*/ 44464 h 4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29" h="44463">
                    <a:moveTo>
                      <a:pt x="4631" y="44464"/>
                    </a:moveTo>
                    <a:lnTo>
                      <a:pt x="0" y="23019"/>
                    </a:lnTo>
                    <a:cubicBezTo>
                      <a:pt x="28380" y="16905"/>
                      <a:pt x="55780" y="9376"/>
                      <a:pt x="83772" y="0"/>
                    </a:cubicBezTo>
                    <a:lnTo>
                      <a:pt x="90730" y="20806"/>
                    </a:lnTo>
                    <a:cubicBezTo>
                      <a:pt x="61962" y="30433"/>
                      <a:pt x="33810" y="38167"/>
                      <a:pt x="4631" y="44464"/>
                    </a:cubicBez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903B4906-A229-4064-A7EB-7A816B7DDB23}"/>
                  </a:ext>
                </a:extLst>
              </p:cNvPr>
              <p:cNvSpPr/>
              <p:nvPr/>
            </p:nvSpPr>
            <p:spPr>
              <a:xfrm>
                <a:off x="3333334" y="3038998"/>
                <a:ext cx="60501" cy="61140"/>
              </a:xfrm>
              <a:custGeom>
                <a:avLst/>
                <a:gdLst>
                  <a:gd name="connsiteX0" fmla="*/ 20578 w 60501"/>
                  <a:gd name="connsiteY0" fmla="*/ 61141 h 61140"/>
                  <a:gd name="connsiteX1" fmla="*/ 0 w 60501"/>
                  <a:gd name="connsiteY1" fmla="*/ 53544 h 61140"/>
                  <a:gd name="connsiteX2" fmla="*/ 52494 w 60501"/>
                  <a:gd name="connsiteY2" fmla="*/ 0 h 61140"/>
                  <a:gd name="connsiteX3" fmla="*/ 60502 w 60501"/>
                  <a:gd name="connsiteY3" fmla="*/ 20418 h 61140"/>
                  <a:gd name="connsiteX4" fmla="*/ 20578 w 60501"/>
                  <a:gd name="connsiteY4" fmla="*/ 61141 h 6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01" h="61140">
                    <a:moveTo>
                      <a:pt x="20578" y="61141"/>
                    </a:moveTo>
                    <a:lnTo>
                      <a:pt x="0" y="53544"/>
                    </a:lnTo>
                    <a:cubicBezTo>
                      <a:pt x="9171" y="28700"/>
                      <a:pt x="27833" y="9673"/>
                      <a:pt x="52494" y="0"/>
                    </a:cubicBezTo>
                    <a:lnTo>
                      <a:pt x="60502" y="20418"/>
                    </a:lnTo>
                    <a:cubicBezTo>
                      <a:pt x="41452" y="27901"/>
                      <a:pt x="27650" y="41977"/>
                      <a:pt x="20578" y="61141"/>
                    </a:cubicBez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22B05A0C-F254-4224-8C21-9E10E0BCA9FF}"/>
                  </a:ext>
                </a:extLst>
              </p:cNvPr>
              <p:cNvSpPr/>
              <p:nvPr/>
            </p:nvSpPr>
            <p:spPr>
              <a:xfrm>
                <a:off x="3436247" y="2999188"/>
                <a:ext cx="21946" cy="121140"/>
              </a:xfrm>
              <a:custGeom>
                <a:avLst/>
                <a:gdLst>
                  <a:gd name="connsiteX0" fmla="*/ 0 w 21946"/>
                  <a:gd name="connsiteY0" fmla="*/ 0 h 121140"/>
                  <a:gd name="connsiteX1" fmla="*/ 21947 w 21946"/>
                  <a:gd name="connsiteY1" fmla="*/ 0 h 121140"/>
                  <a:gd name="connsiteX2" fmla="*/ 21947 w 21946"/>
                  <a:gd name="connsiteY2" fmla="*/ 121141 h 121140"/>
                  <a:gd name="connsiteX3" fmla="*/ 0 w 21946"/>
                  <a:gd name="connsiteY3" fmla="*/ 121141 h 12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6" h="121140">
                    <a:moveTo>
                      <a:pt x="0" y="0"/>
                    </a:moveTo>
                    <a:lnTo>
                      <a:pt x="21947" y="0"/>
                    </a:lnTo>
                    <a:lnTo>
                      <a:pt x="21947" y="121141"/>
                    </a:lnTo>
                    <a:lnTo>
                      <a:pt x="0" y="121141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F2A83ADE-85B6-4664-A470-BB5F141D48C1}"/>
                  </a:ext>
                </a:extLst>
              </p:cNvPr>
              <p:cNvSpPr/>
              <p:nvPr/>
            </p:nvSpPr>
            <p:spPr>
              <a:xfrm>
                <a:off x="3436247" y="3142276"/>
                <a:ext cx="21946" cy="21946"/>
              </a:xfrm>
              <a:custGeom>
                <a:avLst/>
                <a:gdLst>
                  <a:gd name="connsiteX0" fmla="*/ 0 w 21946"/>
                  <a:gd name="connsiteY0" fmla="*/ 0 h 21946"/>
                  <a:gd name="connsiteX1" fmla="*/ 21947 w 21946"/>
                  <a:gd name="connsiteY1" fmla="*/ 0 h 21946"/>
                  <a:gd name="connsiteX2" fmla="*/ 21947 w 21946"/>
                  <a:gd name="connsiteY2" fmla="*/ 21947 h 21946"/>
                  <a:gd name="connsiteX3" fmla="*/ 0 w 21946"/>
                  <a:gd name="connsiteY3" fmla="*/ 21947 h 2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6" h="21946">
                    <a:moveTo>
                      <a:pt x="0" y="0"/>
                    </a:moveTo>
                    <a:lnTo>
                      <a:pt x="21947" y="0"/>
                    </a:lnTo>
                    <a:lnTo>
                      <a:pt x="21947" y="21947"/>
                    </a:lnTo>
                    <a:lnTo>
                      <a:pt x="0" y="2194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8F494E42-E15B-4DD9-865E-961509A4FD58}"/>
                  </a:ext>
                </a:extLst>
              </p:cNvPr>
              <p:cNvSpPr/>
              <p:nvPr/>
            </p:nvSpPr>
            <p:spPr>
              <a:xfrm>
                <a:off x="3436247" y="3186147"/>
                <a:ext cx="21946" cy="66296"/>
              </a:xfrm>
              <a:custGeom>
                <a:avLst/>
                <a:gdLst>
                  <a:gd name="connsiteX0" fmla="*/ 0 w 21946"/>
                  <a:gd name="connsiteY0" fmla="*/ 0 h 66296"/>
                  <a:gd name="connsiteX1" fmla="*/ 21947 w 21946"/>
                  <a:gd name="connsiteY1" fmla="*/ 0 h 66296"/>
                  <a:gd name="connsiteX2" fmla="*/ 21947 w 21946"/>
                  <a:gd name="connsiteY2" fmla="*/ 66297 h 66296"/>
                  <a:gd name="connsiteX3" fmla="*/ 0 w 21946"/>
                  <a:gd name="connsiteY3" fmla="*/ 66297 h 6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6" h="66296">
                    <a:moveTo>
                      <a:pt x="0" y="0"/>
                    </a:moveTo>
                    <a:lnTo>
                      <a:pt x="21947" y="0"/>
                    </a:lnTo>
                    <a:lnTo>
                      <a:pt x="21947" y="66297"/>
                    </a:lnTo>
                    <a:lnTo>
                      <a:pt x="0" y="6629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646BCE04-F428-41EE-A24A-3944E93D311D}"/>
                  </a:ext>
                </a:extLst>
              </p:cNvPr>
              <p:cNvSpPr/>
              <p:nvPr/>
            </p:nvSpPr>
            <p:spPr>
              <a:xfrm>
                <a:off x="3853030" y="3120329"/>
                <a:ext cx="54844" cy="21946"/>
              </a:xfrm>
              <a:custGeom>
                <a:avLst/>
                <a:gdLst>
                  <a:gd name="connsiteX0" fmla="*/ 0 w 54844"/>
                  <a:gd name="connsiteY0" fmla="*/ 0 h 21946"/>
                  <a:gd name="connsiteX1" fmla="*/ 54844 w 54844"/>
                  <a:gd name="connsiteY1" fmla="*/ 0 h 21946"/>
                  <a:gd name="connsiteX2" fmla="*/ 54844 w 54844"/>
                  <a:gd name="connsiteY2" fmla="*/ 21947 h 21946"/>
                  <a:gd name="connsiteX3" fmla="*/ 0 w 54844"/>
                  <a:gd name="connsiteY3" fmla="*/ 21947 h 2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844" h="21946">
                    <a:moveTo>
                      <a:pt x="0" y="0"/>
                    </a:moveTo>
                    <a:lnTo>
                      <a:pt x="54844" y="0"/>
                    </a:lnTo>
                    <a:lnTo>
                      <a:pt x="54844" y="21947"/>
                    </a:lnTo>
                    <a:lnTo>
                      <a:pt x="0" y="2194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7974B1FE-06B0-4561-AB20-381281EFC361}"/>
                  </a:ext>
                </a:extLst>
              </p:cNvPr>
              <p:cNvSpPr/>
              <p:nvPr/>
            </p:nvSpPr>
            <p:spPr>
              <a:xfrm rot="-2700000">
                <a:off x="3847480" y="3247163"/>
                <a:ext cx="21923" cy="64356"/>
              </a:xfrm>
              <a:custGeom>
                <a:avLst/>
                <a:gdLst>
                  <a:gd name="connsiteX0" fmla="*/ 0 w 21923"/>
                  <a:gd name="connsiteY0" fmla="*/ 0 h 64356"/>
                  <a:gd name="connsiteX1" fmla="*/ 21924 w 21923"/>
                  <a:gd name="connsiteY1" fmla="*/ 0 h 64356"/>
                  <a:gd name="connsiteX2" fmla="*/ 21924 w 21923"/>
                  <a:gd name="connsiteY2" fmla="*/ 64357 h 64356"/>
                  <a:gd name="connsiteX3" fmla="*/ 0 w 21923"/>
                  <a:gd name="connsiteY3" fmla="*/ 64357 h 6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23" h="64356">
                    <a:moveTo>
                      <a:pt x="0" y="0"/>
                    </a:moveTo>
                    <a:lnTo>
                      <a:pt x="21924" y="0"/>
                    </a:lnTo>
                    <a:lnTo>
                      <a:pt x="21924" y="64357"/>
                    </a:lnTo>
                    <a:lnTo>
                      <a:pt x="0" y="6435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B080C84-BABB-4DF0-B155-656DCB43CC3B}"/>
                  </a:ext>
                </a:extLst>
              </p:cNvPr>
              <p:cNvSpPr/>
              <p:nvPr/>
            </p:nvSpPr>
            <p:spPr>
              <a:xfrm rot="-2700000">
                <a:off x="3827104" y="2972274"/>
                <a:ext cx="62782" cy="21923"/>
              </a:xfrm>
              <a:custGeom>
                <a:avLst/>
                <a:gdLst>
                  <a:gd name="connsiteX0" fmla="*/ 0 w 62782"/>
                  <a:gd name="connsiteY0" fmla="*/ 0 h 21923"/>
                  <a:gd name="connsiteX1" fmla="*/ 62783 w 62782"/>
                  <a:gd name="connsiteY1" fmla="*/ 0 h 21923"/>
                  <a:gd name="connsiteX2" fmla="*/ 62783 w 62782"/>
                  <a:gd name="connsiteY2" fmla="*/ 21924 h 21923"/>
                  <a:gd name="connsiteX3" fmla="*/ 0 w 62782"/>
                  <a:gd name="connsiteY3" fmla="*/ 21924 h 21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82" h="21923">
                    <a:moveTo>
                      <a:pt x="0" y="0"/>
                    </a:moveTo>
                    <a:lnTo>
                      <a:pt x="62783" y="0"/>
                    </a:lnTo>
                    <a:lnTo>
                      <a:pt x="62783" y="21924"/>
                    </a:lnTo>
                    <a:lnTo>
                      <a:pt x="0" y="21924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0" name="Imagem 59">
            <a:extLst>
              <a:ext uri="{FF2B5EF4-FFF2-40B4-BE49-F238E27FC236}">
                <a16:creationId xmlns:a16="http://schemas.microsoft.com/office/drawing/2014/main" id="{624D2817-F5C5-4334-BEB9-B5169ECAC4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7" y="643401"/>
            <a:ext cx="2713602" cy="1249289"/>
          </a:xfrm>
          <a:prstGeom prst="rect">
            <a:avLst/>
          </a:prstGeom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C7A3A1EA-8687-4D5C-9D6A-4AC84102914C}"/>
              </a:ext>
            </a:extLst>
          </p:cNvPr>
          <p:cNvSpPr txBox="1"/>
          <p:nvPr/>
        </p:nvSpPr>
        <p:spPr>
          <a:xfrm>
            <a:off x="711194" y="2660381"/>
            <a:ext cx="285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16553">
              <a:defRPr/>
            </a:pPr>
            <a:r>
              <a:rPr lang="pt-BR" sz="2400" dirty="0">
                <a:solidFill>
                  <a:schemeClr val="bg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Tornar o Game do Bem uma plataforma de </a:t>
            </a:r>
            <a:r>
              <a:rPr lang="pt-BR" sz="2400" b="1" dirty="0">
                <a:solidFill>
                  <a:srgbClr val="82C8E6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uso constante</a:t>
            </a:r>
            <a:r>
              <a:rPr lang="pt-BR" sz="2400" dirty="0">
                <a:solidFill>
                  <a:schemeClr val="bg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, fazendo com que os colaboradores sejam jogadores ativos.</a:t>
            </a:r>
          </a:p>
        </p:txBody>
      </p:sp>
    </p:spTree>
    <p:extLst>
      <p:ext uri="{BB962C8B-B14F-4D97-AF65-F5344CB8AC3E}">
        <p14:creationId xmlns:p14="http://schemas.microsoft.com/office/powerpoint/2010/main" val="982037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m 55">
            <a:extLst>
              <a:ext uri="{FF2B5EF4-FFF2-40B4-BE49-F238E27FC236}">
                <a16:creationId xmlns:a16="http://schemas.microsoft.com/office/drawing/2014/main" id="{504D1970-AA36-7CBF-8C15-FCBC04ADA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4" b="39445"/>
          <a:stretch/>
        </p:blipFill>
        <p:spPr>
          <a:xfrm>
            <a:off x="5010150" y="0"/>
            <a:ext cx="7181850" cy="415290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FADECD5-6F1C-5F74-AFFC-425A475F9133}"/>
              </a:ext>
            </a:extLst>
          </p:cNvPr>
          <p:cNvSpPr/>
          <p:nvPr/>
        </p:nvSpPr>
        <p:spPr>
          <a:xfrm>
            <a:off x="533400" y="2061028"/>
            <a:ext cx="11125200" cy="4796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843135" y="649873"/>
            <a:ext cx="6381988" cy="70313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Direcionadores 2022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C2E0E47-3367-6BB0-C4BE-499DCCBCA8C0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19" name="Retângulo: Cantos Superiores Arredondados 18">
              <a:extLst>
                <a:ext uri="{FF2B5EF4-FFF2-40B4-BE49-F238E27FC236}">
                  <a16:creationId xmlns:a16="http://schemas.microsoft.com/office/drawing/2014/main" id="{BA2DA637-0BD5-DDF3-4A9E-774C8A32C577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DB5D9C55-C039-673E-4633-F1F8F1F560C5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21" name="Gráfico 6">
                <a:extLst>
                  <a:ext uri="{FF2B5EF4-FFF2-40B4-BE49-F238E27FC236}">
                    <a16:creationId xmlns:a16="http://schemas.microsoft.com/office/drawing/2014/main" id="{D2FE2C3A-5329-F8F5-4B8D-E01C3D1F60EC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D1E4FED0-1290-9355-EDC4-87174078B87D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orma Livre: Forma 45">
                  <a:extLst>
                    <a:ext uri="{FF2B5EF4-FFF2-40B4-BE49-F238E27FC236}">
                      <a16:creationId xmlns:a16="http://schemas.microsoft.com/office/drawing/2014/main" id="{36344ECC-3B49-DAA9-D8F4-E9EDA37C7716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orma Livre: Forma 46">
                  <a:extLst>
                    <a:ext uri="{FF2B5EF4-FFF2-40B4-BE49-F238E27FC236}">
                      <a16:creationId xmlns:a16="http://schemas.microsoft.com/office/drawing/2014/main" id="{09CFEC0F-9251-B2D1-D58D-304F07D8957E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orma Livre: Forma 47">
                  <a:extLst>
                    <a:ext uri="{FF2B5EF4-FFF2-40B4-BE49-F238E27FC236}">
                      <a16:creationId xmlns:a16="http://schemas.microsoft.com/office/drawing/2014/main" id="{25CFB670-E767-D54B-921A-212773751E45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orma Livre: Forma 48">
                  <a:extLst>
                    <a:ext uri="{FF2B5EF4-FFF2-40B4-BE49-F238E27FC236}">
                      <a16:creationId xmlns:a16="http://schemas.microsoft.com/office/drawing/2014/main" id="{57F50BB7-D646-6B02-FE15-6425195CE76E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orma Livre: Forma 49">
                  <a:extLst>
                    <a:ext uri="{FF2B5EF4-FFF2-40B4-BE49-F238E27FC236}">
                      <a16:creationId xmlns:a16="http://schemas.microsoft.com/office/drawing/2014/main" id="{DE4BD605-ED1C-065D-0423-9CB72489BDBB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" name="Gráfico 6">
                  <a:extLst>
                    <a:ext uri="{FF2B5EF4-FFF2-40B4-BE49-F238E27FC236}">
                      <a16:creationId xmlns:a16="http://schemas.microsoft.com/office/drawing/2014/main" id="{65D1CCAB-AA73-F9B1-4D22-0C96DB543433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53" name="Forma Livre: Forma 52">
                    <a:extLst>
                      <a:ext uri="{FF2B5EF4-FFF2-40B4-BE49-F238E27FC236}">
                        <a16:creationId xmlns:a16="http://schemas.microsoft.com/office/drawing/2014/main" id="{E4933735-DC1F-1D32-2D25-562DBA09CD72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orma Livre: Forma 53">
                    <a:extLst>
                      <a:ext uri="{FF2B5EF4-FFF2-40B4-BE49-F238E27FC236}">
                        <a16:creationId xmlns:a16="http://schemas.microsoft.com/office/drawing/2014/main" id="{B18577B0-47BC-190A-280E-B70EC3C8F6B5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9E743402-2089-DF77-77A7-6798E65515CB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áfico 6">
                <a:extLst>
                  <a:ext uri="{FF2B5EF4-FFF2-40B4-BE49-F238E27FC236}">
                    <a16:creationId xmlns:a16="http://schemas.microsoft.com/office/drawing/2014/main" id="{8243D6BA-1645-EA70-A20D-C79B0B87D018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875E9897-14D4-EF30-2507-C145B1C4E9E9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4C49C610-4D52-BA70-04E1-3D86AC1036E5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6735C3FE-9C37-C32E-B501-72AC502FA494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orma Livre: Forma 35">
                  <a:extLst>
                    <a:ext uri="{FF2B5EF4-FFF2-40B4-BE49-F238E27FC236}">
                      <a16:creationId xmlns:a16="http://schemas.microsoft.com/office/drawing/2014/main" id="{C9C9B9D1-1DDF-9818-28B0-0374BA7312F0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orma Livre: Forma 36">
                  <a:extLst>
                    <a:ext uri="{FF2B5EF4-FFF2-40B4-BE49-F238E27FC236}">
                      <a16:creationId xmlns:a16="http://schemas.microsoft.com/office/drawing/2014/main" id="{9879A0B0-998A-E101-A323-BB9E5E4610A4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8" name="Gráfico 6">
                  <a:extLst>
                    <a:ext uri="{FF2B5EF4-FFF2-40B4-BE49-F238E27FC236}">
                      <a16:creationId xmlns:a16="http://schemas.microsoft.com/office/drawing/2014/main" id="{E7E09622-74A4-3231-9C5D-F5D6842A1CCA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43" name="Forma Livre: Forma 42">
                    <a:extLst>
                      <a:ext uri="{FF2B5EF4-FFF2-40B4-BE49-F238E27FC236}">
                        <a16:creationId xmlns:a16="http://schemas.microsoft.com/office/drawing/2014/main" id="{CB61C41B-CB01-01C5-AF80-BCC6A9E44E29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orma Livre: Forma 43">
                    <a:extLst>
                      <a:ext uri="{FF2B5EF4-FFF2-40B4-BE49-F238E27FC236}">
                        <a16:creationId xmlns:a16="http://schemas.microsoft.com/office/drawing/2014/main" id="{0411FB6F-F9FF-74CB-5286-E9066997455C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8C54A25E-B9E0-9821-FD8C-58AB7CCAFACE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5F5AAD16-03AA-8650-7DB3-AB086B9B7ED8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6B8FD820-9472-DF2B-624A-7623495E932E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DF2824F7-21CA-E3AD-ABDF-8FEE761777B8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áfico 6">
                <a:extLst>
                  <a:ext uri="{FF2B5EF4-FFF2-40B4-BE49-F238E27FC236}">
                    <a16:creationId xmlns:a16="http://schemas.microsoft.com/office/drawing/2014/main" id="{8110196D-2E45-742A-07C5-FDC387DE47D6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D4A62A24-B92E-2162-7C88-90DA14ED2B75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orma Livre: Forma 30">
                  <a:extLst>
                    <a:ext uri="{FF2B5EF4-FFF2-40B4-BE49-F238E27FC236}">
                      <a16:creationId xmlns:a16="http://schemas.microsoft.com/office/drawing/2014/main" id="{1B3C08B7-E893-8ACC-49B5-6F22F8EF2B2D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0077DB72-034D-3FE9-1C40-968372373EAB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áfico 6">
                <a:extLst>
                  <a:ext uri="{FF2B5EF4-FFF2-40B4-BE49-F238E27FC236}">
                    <a16:creationId xmlns:a16="http://schemas.microsoft.com/office/drawing/2014/main" id="{D7F6A62E-C727-BD96-D3F0-D508D953EAB4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CCF6D641-8D21-6ED5-2952-9A39EC8D7620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F122486D-C85A-65AE-2CF3-34A9FF991576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DE3ABBC7-D719-86FA-B767-B05296112670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905EDFB1-A395-D76C-D51C-5E77E01589B2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819DDA8D-DB52-9E86-96C3-4EA2729A1B65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2EC6794D-2152-3BDC-BE64-106348791D2E}"/>
              </a:ext>
            </a:extLst>
          </p:cNvPr>
          <p:cNvSpPr txBox="1"/>
          <p:nvPr/>
        </p:nvSpPr>
        <p:spPr>
          <a:xfrm>
            <a:off x="926550" y="2744768"/>
            <a:ext cx="2082451" cy="3353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2C8E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01. </a:t>
            </a:r>
            <a:r>
              <a:rPr lang="en-US" sz="2000" b="1" dirty="0">
                <a:solidFill>
                  <a:srgbClr val="444E46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ATUALIZAÇÃO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444E46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BC27655E-CBBC-BA2A-2398-929D4B3AB523}"/>
              </a:ext>
            </a:extLst>
          </p:cNvPr>
          <p:cNvSpPr txBox="1"/>
          <p:nvPr/>
        </p:nvSpPr>
        <p:spPr>
          <a:xfrm>
            <a:off x="965105" y="3544954"/>
            <a:ext cx="1860923" cy="22640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Novas missões disponíveis todos os meses</a:t>
            </a:r>
          </a:p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Melhorias constantes de navegabilidade e das mecânicas</a:t>
            </a:r>
          </a:p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BCD20156-DCA4-EA43-4AF8-DC75B526E041}"/>
              </a:ext>
            </a:extLst>
          </p:cNvPr>
          <p:cNvCxnSpPr>
            <a:cxnSpLocks/>
          </p:cNvCxnSpPr>
          <p:nvPr/>
        </p:nvCxnSpPr>
        <p:spPr>
          <a:xfrm>
            <a:off x="1075754" y="4425484"/>
            <a:ext cx="1041400" cy="0"/>
          </a:xfrm>
          <a:prstGeom prst="line">
            <a:avLst/>
          </a:prstGeom>
          <a:noFill/>
          <a:ln w="12700">
            <a:solidFill>
              <a:srgbClr val="00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F01B5ACA-9F1B-FD0E-3B3F-EB11543B5A96}"/>
              </a:ext>
            </a:extLst>
          </p:cNvPr>
          <p:cNvSpPr txBox="1"/>
          <p:nvPr/>
        </p:nvSpPr>
        <p:spPr>
          <a:xfrm>
            <a:off x="3575720" y="2744768"/>
            <a:ext cx="2082451" cy="3353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2C8E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02.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4E4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EDUCAÇÃO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444E46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1D902EF1-07E9-A4C0-4067-982D6ABA7F93}"/>
              </a:ext>
            </a:extLst>
          </p:cNvPr>
          <p:cNvSpPr txBox="1"/>
          <p:nvPr/>
        </p:nvSpPr>
        <p:spPr>
          <a:xfrm>
            <a:off x="3614275" y="3544954"/>
            <a:ext cx="1984061" cy="122173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Mais missões relacionadas a temática principal da Fundação: Educação</a:t>
            </a:r>
          </a:p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7BAF34C0-BFBD-D6F2-0536-C8D5ED6234EB}"/>
              </a:ext>
            </a:extLst>
          </p:cNvPr>
          <p:cNvSpPr txBox="1"/>
          <p:nvPr/>
        </p:nvSpPr>
        <p:spPr>
          <a:xfrm>
            <a:off x="6384032" y="2744768"/>
            <a:ext cx="2082451" cy="3353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2C8E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03.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4E4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TEMÁTICAS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444E46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4E69A623-87D6-5DC8-9FFB-76E189D975C9}"/>
              </a:ext>
            </a:extLst>
          </p:cNvPr>
          <p:cNvSpPr txBox="1"/>
          <p:nvPr/>
        </p:nvSpPr>
        <p:spPr>
          <a:xfrm>
            <a:off x="6422587" y="3544954"/>
            <a:ext cx="1984061" cy="174290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Usar as efemérides para criar campanhas temáticas.</a:t>
            </a:r>
          </a:p>
          <a:p>
            <a:pPr marL="637200" lvl="1" indent="-180000" defTabSz="1088261">
              <a:lnSpc>
                <a:spcPct val="85000"/>
              </a:lnSpc>
              <a:spcAft>
                <a:spcPts val="800"/>
              </a:spcAft>
              <a:buClr>
                <a:srgbClr val="82C8E6"/>
              </a:buClr>
              <a:buFont typeface="Wingdings" panose="05000000000000000000" pitchFamily="2" charset="2"/>
              <a:buChar char="§"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Dia do estudante</a:t>
            </a:r>
          </a:p>
          <a:p>
            <a:pPr marL="637200" lvl="1" indent="-180000" defTabSz="1088261">
              <a:lnSpc>
                <a:spcPct val="85000"/>
              </a:lnSpc>
              <a:spcAft>
                <a:spcPts val="800"/>
              </a:spcAft>
              <a:buClr>
                <a:srgbClr val="82C8E6"/>
              </a:buClr>
              <a:buFont typeface="Wingdings" panose="05000000000000000000" pitchFamily="2" charset="2"/>
              <a:buChar char="§"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Outubro rosa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FFC78203-B49E-3DA5-8AA8-4F550FBB0552}"/>
              </a:ext>
            </a:extLst>
          </p:cNvPr>
          <p:cNvSpPr txBox="1"/>
          <p:nvPr/>
        </p:nvSpPr>
        <p:spPr>
          <a:xfrm>
            <a:off x="9156340" y="2744768"/>
            <a:ext cx="2082451" cy="3353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2C8E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04.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4E4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VIVO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444E46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9924A5E6-AD76-17E9-C0F9-9D74303AA085}"/>
              </a:ext>
            </a:extLst>
          </p:cNvPr>
          <p:cNvSpPr txBox="1"/>
          <p:nvPr/>
        </p:nvSpPr>
        <p:spPr>
          <a:xfrm>
            <a:off x="9194895" y="3544954"/>
            <a:ext cx="1984061" cy="236666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Criar ações em parcerias com outras áreas da empresa</a:t>
            </a:r>
          </a:p>
          <a:p>
            <a:pPr marL="637200" lvl="1" indent="-180000" defTabSz="1088261">
              <a:lnSpc>
                <a:spcPct val="85000"/>
              </a:lnSpc>
              <a:spcAft>
                <a:spcPts val="800"/>
              </a:spcAft>
              <a:buClr>
                <a:srgbClr val="82C8E6"/>
              </a:buClr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Recicle com a Vivo</a:t>
            </a:r>
          </a:p>
          <a:p>
            <a:pPr marL="637200" lvl="1" indent="-180000" defTabSz="1088261">
              <a:lnSpc>
                <a:spcPct val="85000"/>
              </a:lnSpc>
              <a:spcAft>
                <a:spcPts val="800"/>
              </a:spcAft>
              <a:buClr>
                <a:srgbClr val="82C8E6"/>
              </a:buClr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Semana da internet segura</a:t>
            </a:r>
          </a:p>
          <a:p>
            <a:pPr marL="637200" lvl="1" indent="-180000" defTabSz="1088261">
              <a:lnSpc>
                <a:spcPct val="85000"/>
              </a:lnSpc>
              <a:spcAft>
                <a:spcPts val="800"/>
              </a:spcAft>
              <a:buClr>
                <a:srgbClr val="82C8E6"/>
              </a:buClr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Explore +</a:t>
            </a:r>
          </a:p>
          <a:p>
            <a:pPr marL="637200" lvl="1" indent="-180000" defTabSz="1088261">
              <a:lnSpc>
                <a:spcPct val="85000"/>
              </a:lnSpc>
              <a:spcAft>
                <a:spcPts val="800"/>
              </a:spcAft>
              <a:buClr>
                <a:srgbClr val="82C8E6"/>
              </a:buClr>
              <a:buFont typeface="Wingdings" panose="05000000000000000000" pitchFamily="2" charset="2"/>
              <a:buChar char="§"/>
              <a:defRPr/>
            </a:pPr>
            <a:r>
              <a:rPr lang="pt-BR" sz="1600" dirty="0" err="1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To</a:t>
            </a:r>
            <a:r>
              <a:rPr lang="pt-BR" sz="1600" dirty="0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Na vivo</a:t>
            </a: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95E7615C-BCEC-0A58-F26F-054926864866}"/>
              </a:ext>
            </a:extLst>
          </p:cNvPr>
          <p:cNvSpPr/>
          <p:nvPr/>
        </p:nvSpPr>
        <p:spPr>
          <a:xfrm>
            <a:off x="6418350" y="1705567"/>
            <a:ext cx="872374" cy="859833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5" name="Gráfico 742">
            <a:extLst>
              <a:ext uri="{FF2B5EF4-FFF2-40B4-BE49-F238E27FC236}">
                <a16:creationId xmlns:a16="http://schemas.microsoft.com/office/drawing/2014/main" id="{7D8C9625-484C-37B7-7697-1AE004E3F065}"/>
              </a:ext>
            </a:extLst>
          </p:cNvPr>
          <p:cNvGrpSpPr/>
          <p:nvPr/>
        </p:nvGrpSpPr>
        <p:grpSpPr>
          <a:xfrm>
            <a:off x="6540237" y="1810157"/>
            <a:ext cx="628601" cy="650653"/>
            <a:chOff x="4222551" y="2961983"/>
            <a:chExt cx="642532" cy="665073"/>
          </a:xfrm>
          <a:solidFill>
            <a:schemeClr val="bg1"/>
          </a:solidFill>
        </p:grpSpPr>
        <p:sp>
          <p:nvSpPr>
            <p:cNvPr id="86" name="Forma Livre: Forma 85">
              <a:extLst>
                <a:ext uri="{FF2B5EF4-FFF2-40B4-BE49-F238E27FC236}">
                  <a16:creationId xmlns:a16="http://schemas.microsoft.com/office/drawing/2014/main" id="{91A1EEE4-79AB-1147-857A-DAEDB5C458E9}"/>
                </a:ext>
              </a:extLst>
            </p:cNvPr>
            <p:cNvSpPr/>
            <p:nvPr/>
          </p:nvSpPr>
          <p:spPr>
            <a:xfrm>
              <a:off x="4594478" y="3007065"/>
              <a:ext cx="236680" cy="191598"/>
            </a:xfrm>
            <a:custGeom>
              <a:avLst/>
              <a:gdLst>
                <a:gd name="connsiteX0" fmla="*/ 95461 w 236680"/>
                <a:gd name="connsiteY0" fmla="*/ 191599 h 191598"/>
                <a:gd name="connsiteX1" fmla="*/ 67623 w 236680"/>
                <a:gd name="connsiteY1" fmla="*/ 163761 h 191598"/>
                <a:gd name="connsiteX2" fmla="*/ 67623 w 236680"/>
                <a:gd name="connsiteY2" fmla="*/ 135246 h 191598"/>
                <a:gd name="connsiteX3" fmla="*/ 33812 w 236680"/>
                <a:gd name="connsiteY3" fmla="*/ 135246 h 191598"/>
                <a:gd name="connsiteX4" fmla="*/ 0 w 236680"/>
                <a:gd name="connsiteY4" fmla="*/ 101435 h 191598"/>
                <a:gd name="connsiteX5" fmla="*/ 0 w 236680"/>
                <a:gd name="connsiteY5" fmla="*/ 78894 h 191598"/>
                <a:gd name="connsiteX6" fmla="*/ 22541 w 236680"/>
                <a:gd name="connsiteY6" fmla="*/ 78894 h 191598"/>
                <a:gd name="connsiteX7" fmla="*/ 22541 w 236680"/>
                <a:gd name="connsiteY7" fmla="*/ 101435 h 191598"/>
                <a:gd name="connsiteX8" fmla="*/ 33812 w 236680"/>
                <a:gd name="connsiteY8" fmla="*/ 112705 h 191598"/>
                <a:gd name="connsiteX9" fmla="*/ 90164 w 236680"/>
                <a:gd name="connsiteY9" fmla="*/ 112705 h 191598"/>
                <a:gd name="connsiteX10" fmla="*/ 90164 w 236680"/>
                <a:gd name="connsiteY10" fmla="*/ 163761 h 191598"/>
                <a:gd name="connsiteX11" fmla="*/ 95461 w 236680"/>
                <a:gd name="connsiteY11" fmla="*/ 169058 h 191598"/>
                <a:gd name="connsiteX12" fmla="*/ 98842 w 236680"/>
                <a:gd name="connsiteY12" fmla="*/ 167818 h 191598"/>
                <a:gd name="connsiteX13" fmla="*/ 165001 w 236680"/>
                <a:gd name="connsiteY13" fmla="*/ 112705 h 191598"/>
                <a:gd name="connsiteX14" fmla="*/ 202869 w 236680"/>
                <a:gd name="connsiteY14" fmla="*/ 112705 h 191598"/>
                <a:gd name="connsiteX15" fmla="*/ 214140 w 236680"/>
                <a:gd name="connsiteY15" fmla="*/ 101435 h 191598"/>
                <a:gd name="connsiteX16" fmla="*/ 214140 w 236680"/>
                <a:gd name="connsiteY16" fmla="*/ 33812 h 191598"/>
                <a:gd name="connsiteX17" fmla="*/ 202869 w 236680"/>
                <a:gd name="connsiteY17" fmla="*/ 22541 h 191598"/>
                <a:gd name="connsiteX18" fmla="*/ 56353 w 236680"/>
                <a:gd name="connsiteY18" fmla="*/ 22541 h 191598"/>
                <a:gd name="connsiteX19" fmla="*/ 56353 w 236680"/>
                <a:gd name="connsiteY19" fmla="*/ 0 h 191598"/>
                <a:gd name="connsiteX20" fmla="*/ 202869 w 236680"/>
                <a:gd name="connsiteY20" fmla="*/ 0 h 191598"/>
                <a:gd name="connsiteX21" fmla="*/ 236681 w 236680"/>
                <a:gd name="connsiteY21" fmla="*/ 33812 h 191598"/>
                <a:gd name="connsiteX22" fmla="*/ 236681 w 236680"/>
                <a:gd name="connsiteY22" fmla="*/ 101435 h 191598"/>
                <a:gd name="connsiteX23" fmla="*/ 202869 w 236680"/>
                <a:gd name="connsiteY23" fmla="*/ 135246 h 191598"/>
                <a:gd name="connsiteX24" fmla="*/ 173115 w 236680"/>
                <a:gd name="connsiteY24" fmla="*/ 135246 h 191598"/>
                <a:gd name="connsiteX25" fmla="*/ 113269 w 236680"/>
                <a:gd name="connsiteY25" fmla="*/ 185175 h 191598"/>
                <a:gd name="connsiteX26" fmla="*/ 95461 w 236680"/>
                <a:gd name="connsiteY26" fmla="*/ 191599 h 19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6680" h="191598">
                  <a:moveTo>
                    <a:pt x="95461" y="191599"/>
                  </a:moveTo>
                  <a:cubicBezTo>
                    <a:pt x="79119" y="191599"/>
                    <a:pt x="67623" y="180103"/>
                    <a:pt x="67623" y="163761"/>
                  </a:cubicBezTo>
                  <a:lnTo>
                    <a:pt x="67623" y="135246"/>
                  </a:lnTo>
                  <a:lnTo>
                    <a:pt x="33812" y="135246"/>
                  </a:lnTo>
                  <a:cubicBezTo>
                    <a:pt x="15215" y="135246"/>
                    <a:pt x="0" y="120031"/>
                    <a:pt x="0" y="101435"/>
                  </a:cubicBezTo>
                  <a:lnTo>
                    <a:pt x="0" y="78894"/>
                  </a:lnTo>
                  <a:lnTo>
                    <a:pt x="22541" y="78894"/>
                  </a:lnTo>
                  <a:lnTo>
                    <a:pt x="22541" y="101435"/>
                  </a:lnTo>
                  <a:cubicBezTo>
                    <a:pt x="22541" y="107633"/>
                    <a:pt x="27613" y="112705"/>
                    <a:pt x="33812" y="112705"/>
                  </a:cubicBezTo>
                  <a:lnTo>
                    <a:pt x="90164" y="112705"/>
                  </a:lnTo>
                  <a:lnTo>
                    <a:pt x="90164" y="163761"/>
                  </a:lnTo>
                  <a:cubicBezTo>
                    <a:pt x="90164" y="168607"/>
                    <a:pt x="92756" y="169058"/>
                    <a:pt x="95461" y="169058"/>
                  </a:cubicBezTo>
                  <a:cubicBezTo>
                    <a:pt x="96701" y="169058"/>
                    <a:pt x="97828" y="168607"/>
                    <a:pt x="98842" y="167818"/>
                  </a:cubicBezTo>
                  <a:lnTo>
                    <a:pt x="165001" y="112705"/>
                  </a:lnTo>
                  <a:lnTo>
                    <a:pt x="202869" y="112705"/>
                  </a:lnTo>
                  <a:cubicBezTo>
                    <a:pt x="209068" y="112705"/>
                    <a:pt x="214140" y="107633"/>
                    <a:pt x="214140" y="101435"/>
                  </a:cubicBezTo>
                  <a:lnTo>
                    <a:pt x="214140" y="33812"/>
                  </a:lnTo>
                  <a:cubicBezTo>
                    <a:pt x="214140" y="27613"/>
                    <a:pt x="209068" y="22541"/>
                    <a:pt x="202869" y="22541"/>
                  </a:cubicBezTo>
                  <a:lnTo>
                    <a:pt x="56353" y="22541"/>
                  </a:lnTo>
                  <a:lnTo>
                    <a:pt x="56353" y="0"/>
                  </a:lnTo>
                  <a:lnTo>
                    <a:pt x="202869" y="0"/>
                  </a:lnTo>
                  <a:cubicBezTo>
                    <a:pt x="221466" y="0"/>
                    <a:pt x="236681" y="15215"/>
                    <a:pt x="236681" y="33812"/>
                  </a:cubicBezTo>
                  <a:lnTo>
                    <a:pt x="236681" y="101435"/>
                  </a:lnTo>
                  <a:cubicBezTo>
                    <a:pt x="236681" y="120031"/>
                    <a:pt x="221466" y="135246"/>
                    <a:pt x="202869" y="135246"/>
                  </a:cubicBezTo>
                  <a:lnTo>
                    <a:pt x="173115" y="135246"/>
                  </a:lnTo>
                  <a:lnTo>
                    <a:pt x="113269" y="185175"/>
                  </a:lnTo>
                  <a:cubicBezTo>
                    <a:pt x="108309" y="189345"/>
                    <a:pt x="101998" y="191599"/>
                    <a:pt x="95461" y="191599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F90F4176-878D-4CC9-34D1-020FFEC08DD6}"/>
                </a:ext>
              </a:extLst>
            </p:cNvPr>
            <p:cNvSpPr/>
            <p:nvPr/>
          </p:nvSpPr>
          <p:spPr>
            <a:xfrm rot="-1486201">
              <a:off x="4604819" y="3242759"/>
              <a:ext cx="22541" cy="273084"/>
            </a:xfrm>
            <a:custGeom>
              <a:avLst/>
              <a:gdLst>
                <a:gd name="connsiteX0" fmla="*/ 0 w 22541"/>
                <a:gd name="connsiteY0" fmla="*/ 0 h 273084"/>
                <a:gd name="connsiteX1" fmla="*/ 22541 w 22541"/>
                <a:gd name="connsiteY1" fmla="*/ 0 h 273084"/>
                <a:gd name="connsiteX2" fmla="*/ 22541 w 22541"/>
                <a:gd name="connsiteY2" fmla="*/ 273085 h 273084"/>
                <a:gd name="connsiteX3" fmla="*/ 0 w 22541"/>
                <a:gd name="connsiteY3" fmla="*/ 273085 h 27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41" h="273084">
                  <a:moveTo>
                    <a:pt x="0" y="0"/>
                  </a:moveTo>
                  <a:lnTo>
                    <a:pt x="22541" y="0"/>
                  </a:lnTo>
                  <a:lnTo>
                    <a:pt x="22541" y="273085"/>
                  </a:lnTo>
                  <a:lnTo>
                    <a:pt x="0" y="273085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id="{25F902FA-B105-8B6C-C61B-6005486AD9B8}"/>
                </a:ext>
              </a:extLst>
            </p:cNvPr>
            <p:cNvSpPr/>
            <p:nvPr/>
          </p:nvSpPr>
          <p:spPr>
            <a:xfrm>
              <a:off x="4263350" y="3198776"/>
              <a:ext cx="601732" cy="428279"/>
            </a:xfrm>
            <a:custGeom>
              <a:avLst/>
              <a:gdLst>
                <a:gd name="connsiteX0" fmla="*/ 173341 w 601732"/>
                <a:gd name="connsiteY0" fmla="*/ 428167 h 428279"/>
                <a:gd name="connsiteX1" fmla="*/ 142798 w 601732"/>
                <a:gd name="connsiteY1" fmla="*/ 408669 h 428279"/>
                <a:gd name="connsiteX2" fmla="*/ 0 w 601732"/>
                <a:gd name="connsiteY2" fmla="*/ 101097 h 428279"/>
                <a:gd name="connsiteX3" fmla="*/ 20400 w 601732"/>
                <a:gd name="connsiteY3" fmla="*/ 91629 h 428279"/>
                <a:gd name="connsiteX4" fmla="*/ 163197 w 601732"/>
                <a:gd name="connsiteY4" fmla="*/ 399089 h 428279"/>
                <a:gd name="connsiteX5" fmla="*/ 173341 w 601732"/>
                <a:gd name="connsiteY5" fmla="*/ 405513 h 428279"/>
                <a:gd name="connsiteX6" fmla="*/ 176384 w 601732"/>
                <a:gd name="connsiteY6" fmla="*/ 405062 h 428279"/>
                <a:gd name="connsiteX7" fmla="*/ 570852 w 601732"/>
                <a:gd name="connsiteY7" fmla="*/ 292357 h 428279"/>
                <a:gd name="connsiteX8" fmla="*/ 579192 w 601732"/>
                <a:gd name="connsiteY8" fmla="*/ 281538 h 428279"/>
                <a:gd name="connsiteX9" fmla="*/ 577614 w 601732"/>
                <a:gd name="connsiteY9" fmla="*/ 275790 h 428279"/>
                <a:gd name="connsiteX10" fmla="*/ 431548 w 601732"/>
                <a:gd name="connsiteY10" fmla="*/ 47111 h 428279"/>
                <a:gd name="connsiteX11" fmla="*/ 427040 w 601732"/>
                <a:gd name="connsiteY11" fmla="*/ 44857 h 428279"/>
                <a:gd name="connsiteX12" fmla="*/ 376323 w 601732"/>
                <a:gd name="connsiteY12" fmla="*/ 44857 h 428279"/>
                <a:gd name="connsiteX13" fmla="*/ 302050 w 601732"/>
                <a:gd name="connsiteY13" fmla="*/ 65482 h 428279"/>
                <a:gd name="connsiteX14" fmla="*/ 295964 w 601732"/>
                <a:gd name="connsiteY14" fmla="*/ 69652 h 428279"/>
                <a:gd name="connsiteX15" fmla="*/ 289765 w 601732"/>
                <a:gd name="connsiteY15" fmla="*/ 65707 h 428279"/>
                <a:gd name="connsiteX16" fmla="*/ 66496 w 601732"/>
                <a:gd name="connsiteY16" fmla="*/ 22428 h 428279"/>
                <a:gd name="connsiteX17" fmla="*/ 60861 w 601732"/>
                <a:gd name="connsiteY17" fmla="*/ 28064 h 428279"/>
                <a:gd name="connsiteX18" fmla="*/ 61312 w 601732"/>
                <a:gd name="connsiteY18" fmla="*/ 30318 h 428279"/>
                <a:gd name="connsiteX19" fmla="*/ 196558 w 601732"/>
                <a:gd name="connsiteY19" fmla="*/ 334622 h 428279"/>
                <a:gd name="connsiteX20" fmla="*/ 204109 w 601732"/>
                <a:gd name="connsiteY20" fmla="*/ 337327 h 428279"/>
                <a:gd name="connsiteX21" fmla="*/ 405400 w 601732"/>
                <a:gd name="connsiteY21" fmla="*/ 292921 h 428279"/>
                <a:gd name="connsiteX22" fmla="*/ 534110 w 601732"/>
                <a:gd name="connsiteY22" fmla="*/ 247839 h 428279"/>
                <a:gd name="connsiteX23" fmla="*/ 534110 w 601732"/>
                <a:gd name="connsiteY23" fmla="*/ 270380 h 428279"/>
                <a:gd name="connsiteX24" fmla="*/ 418249 w 601732"/>
                <a:gd name="connsiteY24" fmla="*/ 311968 h 428279"/>
                <a:gd name="connsiteX25" fmla="*/ 414980 w 601732"/>
                <a:gd name="connsiteY25" fmla="*/ 315462 h 428279"/>
                <a:gd name="connsiteX26" fmla="*/ 410134 w 601732"/>
                <a:gd name="connsiteY26" fmla="*/ 315462 h 428279"/>
                <a:gd name="connsiteX27" fmla="*/ 213351 w 601732"/>
                <a:gd name="connsiteY27" fmla="*/ 357952 h 428279"/>
                <a:gd name="connsiteX28" fmla="*/ 201630 w 601732"/>
                <a:gd name="connsiteY28" fmla="*/ 360544 h 428279"/>
                <a:gd name="connsiteX29" fmla="*/ 175933 w 601732"/>
                <a:gd name="connsiteY29" fmla="*/ 343864 h 428279"/>
                <a:gd name="connsiteX30" fmla="*/ 40687 w 601732"/>
                <a:gd name="connsiteY30" fmla="*/ 39560 h 428279"/>
                <a:gd name="connsiteX31" fmla="*/ 38207 w 601732"/>
                <a:gd name="connsiteY31" fmla="*/ 28176 h 428279"/>
                <a:gd name="connsiteX32" fmla="*/ 66384 w 601732"/>
                <a:gd name="connsiteY32" fmla="*/ 0 h 428279"/>
                <a:gd name="connsiteX33" fmla="*/ 295626 w 601732"/>
                <a:gd name="connsiteY33" fmla="*/ 43166 h 428279"/>
                <a:gd name="connsiteX34" fmla="*/ 376323 w 601732"/>
                <a:gd name="connsiteY34" fmla="*/ 22541 h 428279"/>
                <a:gd name="connsiteX35" fmla="*/ 427040 w 601732"/>
                <a:gd name="connsiteY35" fmla="*/ 22541 h 428279"/>
                <a:gd name="connsiteX36" fmla="*/ 450370 w 601732"/>
                <a:gd name="connsiteY36" fmla="*/ 34939 h 428279"/>
                <a:gd name="connsiteX37" fmla="*/ 596774 w 601732"/>
                <a:gd name="connsiteY37" fmla="*/ 264068 h 428279"/>
                <a:gd name="connsiteX38" fmla="*/ 601733 w 601732"/>
                <a:gd name="connsiteY38" fmla="*/ 281763 h 428279"/>
                <a:gd name="connsiteX39" fmla="*/ 577051 w 601732"/>
                <a:gd name="connsiteY39" fmla="*/ 314222 h 428279"/>
                <a:gd name="connsiteX40" fmla="*/ 182582 w 601732"/>
                <a:gd name="connsiteY40" fmla="*/ 426927 h 428279"/>
                <a:gd name="connsiteX41" fmla="*/ 173453 w 601732"/>
                <a:gd name="connsiteY41" fmla="*/ 428280 h 42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01732" h="428279">
                  <a:moveTo>
                    <a:pt x="173341" y="428167"/>
                  </a:moveTo>
                  <a:cubicBezTo>
                    <a:pt x="160380" y="428167"/>
                    <a:pt x="148320" y="420503"/>
                    <a:pt x="142798" y="408669"/>
                  </a:cubicBezTo>
                  <a:lnTo>
                    <a:pt x="0" y="101097"/>
                  </a:lnTo>
                  <a:lnTo>
                    <a:pt x="20400" y="91629"/>
                  </a:lnTo>
                  <a:lnTo>
                    <a:pt x="163197" y="399089"/>
                  </a:lnTo>
                  <a:cubicBezTo>
                    <a:pt x="165113" y="403034"/>
                    <a:pt x="168945" y="405513"/>
                    <a:pt x="173341" y="405513"/>
                  </a:cubicBezTo>
                  <a:cubicBezTo>
                    <a:pt x="174130" y="405513"/>
                    <a:pt x="175144" y="405401"/>
                    <a:pt x="176384" y="405062"/>
                  </a:cubicBezTo>
                  <a:lnTo>
                    <a:pt x="570852" y="292357"/>
                  </a:lnTo>
                  <a:cubicBezTo>
                    <a:pt x="575811" y="291005"/>
                    <a:pt x="579192" y="286609"/>
                    <a:pt x="579192" y="281538"/>
                  </a:cubicBezTo>
                  <a:cubicBezTo>
                    <a:pt x="579192" y="279509"/>
                    <a:pt x="578628" y="277480"/>
                    <a:pt x="577614" y="275790"/>
                  </a:cubicBezTo>
                  <a:lnTo>
                    <a:pt x="431548" y="47111"/>
                  </a:lnTo>
                  <a:cubicBezTo>
                    <a:pt x="430646" y="45758"/>
                    <a:pt x="428956" y="44857"/>
                    <a:pt x="427040" y="44857"/>
                  </a:cubicBezTo>
                  <a:lnTo>
                    <a:pt x="376323" y="44857"/>
                  </a:lnTo>
                  <a:cubicBezTo>
                    <a:pt x="351302" y="44857"/>
                    <a:pt x="319406" y="53760"/>
                    <a:pt x="302050" y="65482"/>
                  </a:cubicBezTo>
                  <a:lnTo>
                    <a:pt x="295964" y="69652"/>
                  </a:lnTo>
                  <a:lnTo>
                    <a:pt x="289765" y="65707"/>
                  </a:lnTo>
                  <a:cubicBezTo>
                    <a:pt x="244458" y="36967"/>
                    <a:pt x="169396" y="22428"/>
                    <a:pt x="66496" y="22428"/>
                  </a:cubicBezTo>
                  <a:cubicBezTo>
                    <a:pt x="63340" y="22428"/>
                    <a:pt x="60861" y="24908"/>
                    <a:pt x="60861" y="28064"/>
                  </a:cubicBezTo>
                  <a:cubicBezTo>
                    <a:pt x="60861" y="28853"/>
                    <a:pt x="60974" y="29642"/>
                    <a:pt x="61312" y="30318"/>
                  </a:cubicBezTo>
                  <a:lnTo>
                    <a:pt x="196558" y="334622"/>
                  </a:lnTo>
                  <a:cubicBezTo>
                    <a:pt x="197798" y="337439"/>
                    <a:pt x="200841" y="339017"/>
                    <a:pt x="204109" y="337327"/>
                  </a:cubicBezTo>
                  <a:cubicBezTo>
                    <a:pt x="222367" y="329775"/>
                    <a:pt x="313771" y="294161"/>
                    <a:pt x="405400" y="292921"/>
                  </a:cubicBezTo>
                  <a:cubicBezTo>
                    <a:pt x="436732" y="262152"/>
                    <a:pt x="477757" y="247839"/>
                    <a:pt x="534110" y="247839"/>
                  </a:cubicBezTo>
                  <a:lnTo>
                    <a:pt x="534110" y="270380"/>
                  </a:lnTo>
                  <a:cubicBezTo>
                    <a:pt x="481589" y="270380"/>
                    <a:pt x="445862" y="283228"/>
                    <a:pt x="418249" y="311968"/>
                  </a:cubicBezTo>
                  <a:lnTo>
                    <a:pt x="414980" y="315462"/>
                  </a:lnTo>
                  <a:lnTo>
                    <a:pt x="410134" y="315462"/>
                  </a:lnTo>
                  <a:cubicBezTo>
                    <a:pt x="321097" y="315462"/>
                    <a:pt x="230595" y="350851"/>
                    <a:pt x="213351" y="357952"/>
                  </a:cubicBezTo>
                  <a:cubicBezTo>
                    <a:pt x="210083" y="359642"/>
                    <a:pt x="205913" y="360544"/>
                    <a:pt x="201630" y="360544"/>
                  </a:cubicBezTo>
                  <a:cubicBezTo>
                    <a:pt x="190472" y="360544"/>
                    <a:pt x="180441" y="354007"/>
                    <a:pt x="175933" y="343864"/>
                  </a:cubicBezTo>
                  <a:lnTo>
                    <a:pt x="40687" y="39560"/>
                  </a:lnTo>
                  <a:cubicBezTo>
                    <a:pt x="39109" y="35840"/>
                    <a:pt x="38207" y="32121"/>
                    <a:pt x="38207" y="28176"/>
                  </a:cubicBezTo>
                  <a:cubicBezTo>
                    <a:pt x="38207" y="12623"/>
                    <a:pt x="50830" y="0"/>
                    <a:pt x="66384" y="0"/>
                  </a:cubicBezTo>
                  <a:cubicBezTo>
                    <a:pt x="169283" y="0"/>
                    <a:pt x="246374" y="14539"/>
                    <a:pt x="295626" y="43166"/>
                  </a:cubicBezTo>
                  <a:cubicBezTo>
                    <a:pt x="317265" y="30881"/>
                    <a:pt x="349161" y="22541"/>
                    <a:pt x="376323" y="22541"/>
                  </a:cubicBezTo>
                  <a:lnTo>
                    <a:pt x="427040" y="22541"/>
                  </a:lnTo>
                  <a:cubicBezTo>
                    <a:pt x="436394" y="22541"/>
                    <a:pt x="445185" y="27162"/>
                    <a:pt x="450370" y="34939"/>
                  </a:cubicBezTo>
                  <a:lnTo>
                    <a:pt x="596774" y="264068"/>
                  </a:lnTo>
                  <a:cubicBezTo>
                    <a:pt x="600042" y="269591"/>
                    <a:pt x="601733" y="275564"/>
                    <a:pt x="601733" y="281763"/>
                  </a:cubicBezTo>
                  <a:cubicBezTo>
                    <a:pt x="601733" y="296753"/>
                    <a:pt x="591589" y="310165"/>
                    <a:pt x="577051" y="314222"/>
                  </a:cubicBezTo>
                  <a:lnTo>
                    <a:pt x="182582" y="426927"/>
                  </a:lnTo>
                  <a:cubicBezTo>
                    <a:pt x="179314" y="427829"/>
                    <a:pt x="176384" y="428280"/>
                    <a:pt x="173453" y="428280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orma Livre: Forma 88">
              <a:extLst>
                <a:ext uri="{FF2B5EF4-FFF2-40B4-BE49-F238E27FC236}">
                  <a16:creationId xmlns:a16="http://schemas.microsoft.com/office/drawing/2014/main" id="{F8AC8EAB-960D-D357-1FC4-081C3779214F}"/>
                </a:ext>
              </a:extLst>
            </p:cNvPr>
            <p:cNvSpPr/>
            <p:nvPr/>
          </p:nvSpPr>
          <p:spPr>
            <a:xfrm>
              <a:off x="4346526" y="2961983"/>
              <a:ext cx="315574" cy="191598"/>
            </a:xfrm>
            <a:custGeom>
              <a:avLst/>
              <a:gdLst>
                <a:gd name="connsiteX0" fmla="*/ 140543 w 315574"/>
                <a:gd name="connsiteY0" fmla="*/ 191599 h 191598"/>
                <a:gd name="connsiteX1" fmla="*/ 112705 w 315574"/>
                <a:gd name="connsiteY1" fmla="*/ 163761 h 191598"/>
                <a:gd name="connsiteX2" fmla="*/ 112705 w 315574"/>
                <a:gd name="connsiteY2" fmla="*/ 135246 h 191598"/>
                <a:gd name="connsiteX3" fmla="*/ 33812 w 315574"/>
                <a:gd name="connsiteY3" fmla="*/ 135246 h 191598"/>
                <a:gd name="connsiteX4" fmla="*/ 0 w 315574"/>
                <a:gd name="connsiteY4" fmla="*/ 101435 h 191598"/>
                <a:gd name="connsiteX5" fmla="*/ 0 w 315574"/>
                <a:gd name="connsiteY5" fmla="*/ 33812 h 191598"/>
                <a:gd name="connsiteX6" fmla="*/ 33812 w 315574"/>
                <a:gd name="connsiteY6" fmla="*/ 0 h 191598"/>
                <a:gd name="connsiteX7" fmla="*/ 281763 w 315574"/>
                <a:gd name="connsiteY7" fmla="*/ 0 h 191598"/>
                <a:gd name="connsiteX8" fmla="*/ 315574 w 315574"/>
                <a:gd name="connsiteY8" fmla="*/ 33812 h 191598"/>
                <a:gd name="connsiteX9" fmla="*/ 315574 w 315574"/>
                <a:gd name="connsiteY9" fmla="*/ 101435 h 191598"/>
                <a:gd name="connsiteX10" fmla="*/ 281763 w 315574"/>
                <a:gd name="connsiteY10" fmla="*/ 135246 h 191598"/>
                <a:gd name="connsiteX11" fmla="*/ 218197 w 315574"/>
                <a:gd name="connsiteY11" fmla="*/ 135246 h 191598"/>
                <a:gd name="connsiteX12" fmla="*/ 158351 w 315574"/>
                <a:gd name="connsiteY12" fmla="*/ 185175 h 191598"/>
                <a:gd name="connsiteX13" fmla="*/ 140543 w 315574"/>
                <a:gd name="connsiteY13" fmla="*/ 191599 h 191598"/>
                <a:gd name="connsiteX14" fmla="*/ 33812 w 315574"/>
                <a:gd name="connsiteY14" fmla="*/ 22541 h 191598"/>
                <a:gd name="connsiteX15" fmla="*/ 22541 w 315574"/>
                <a:gd name="connsiteY15" fmla="*/ 33812 h 191598"/>
                <a:gd name="connsiteX16" fmla="*/ 22541 w 315574"/>
                <a:gd name="connsiteY16" fmla="*/ 101435 h 191598"/>
                <a:gd name="connsiteX17" fmla="*/ 33812 w 315574"/>
                <a:gd name="connsiteY17" fmla="*/ 112705 h 191598"/>
                <a:gd name="connsiteX18" fmla="*/ 135246 w 315574"/>
                <a:gd name="connsiteY18" fmla="*/ 112705 h 191598"/>
                <a:gd name="connsiteX19" fmla="*/ 135246 w 315574"/>
                <a:gd name="connsiteY19" fmla="*/ 163761 h 191598"/>
                <a:gd name="connsiteX20" fmla="*/ 140543 w 315574"/>
                <a:gd name="connsiteY20" fmla="*/ 169058 h 191598"/>
                <a:gd name="connsiteX21" fmla="*/ 143924 w 315574"/>
                <a:gd name="connsiteY21" fmla="*/ 167818 h 191598"/>
                <a:gd name="connsiteX22" fmla="*/ 210083 w 315574"/>
                <a:gd name="connsiteY22" fmla="*/ 112705 h 191598"/>
                <a:gd name="connsiteX23" fmla="*/ 281763 w 315574"/>
                <a:gd name="connsiteY23" fmla="*/ 112705 h 191598"/>
                <a:gd name="connsiteX24" fmla="*/ 293033 w 315574"/>
                <a:gd name="connsiteY24" fmla="*/ 101435 h 191598"/>
                <a:gd name="connsiteX25" fmla="*/ 293033 w 315574"/>
                <a:gd name="connsiteY25" fmla="*/ 33812 h 191598"/>
                <a:gd name="connsiteX26" fmla="*/ 281763 w 315574"/>
                <a:gd name="connsiteY26" fmla="*/ 22541 h 191598"/>
                <a:gd name="connsiteX27" fmla="*/ 33812 w 315574"/>
                <a:gd name="connsiteY27" fmla="*/ 22541 h 19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5574" h="191598">
                  <a:moveTo>
                    <a:pt x="140543" y="191599"/>
                  </a:moveTo>
                  <a:cubicBezTo>
                    <a:pt x="124201" y="191599"/>
                    <a:pt x="112705" y="180103"/>
                    <a:pt x="112705" y="163761"/>
                  </a:cubicBezTo>
                  <a:lnTo>
                    <a:pt x="112705" y="135246"/>
                  </a:lnTo>
                  <a:lnTo>
                    <a:pt x="33812" y="135246"/>
                  </a:lnTo>
                  <a:cubicBezTo>
                    <a:pt x="15215" y="135246"/>
                    <a:pt x="0" y="120031"/>
                    <a:pt x="0" y="101435"/>
                  </a:cubicBezTo>
                  <a:lnTo>
                    <a:pt x="0" y="33812"/>
                  </a:lnTo>
                  <a:cubicBezTo>
                    <a:pt x="0" y="15215"/>
                    <a:pt x="15215" y="0"/>
                    <a:pt x="33812" y="0"/>
                  </a:cubicBezTo>
                  <a:lnTo>
                    <a:pt x="281763" y="0"/>
                  </a:lnTo>
                  <a:cubicBezTo>
                    <a:pt x="300359" y="0"/>
                    <a:pt x="315574" y="15215"/>
                    <a:pt x="315574" y="33812"/>
                  </a:cubicBezTo>
                  <a:lnTo>
                    <a:pt x="315574" y="101435"/>
                  </a:lnTo>
                  <a:cubicBezTo>
                    <a:pt x="315574" y="120031"/>
                    <a:pt x="300359" y="135246"/>
                    <a:pt x="281763" y="135246"/>
                  </a:cubicBezTo>
                  <a:lnTo>
                    <a:pt x="218197" y="135246"/>
                  </a:lnTo>
                  <a:lnTo>
                    <a:pt x="158351" y="185175"/>
                  </a:lnTo>
                  <a:cubicBezTo>
                    <a:pt x="153392" y="189345"/>
                    <a:pt x="147080" y="191599"/>
                    <a:pt x="140543" y="191599"/>
                  </a:cubicBezTo>
                  <a:close/>
                  <a:moveTo>
                    <a:pt x="33812" y="22541"/>
                  </a:moveTo>
                  <a:cubicBezTo>
                    <a:pt x="27613" y="22541"/>
                    <a:pt x="22541" y="27613"/>
                    <a:pt x="22541" y="33812"/>
                  </a:cubicBezTo>
                  <a:lnTo>
                    <a:pt x="22541" y="101435"/>
                  </a:lnTo>
                  <a:cubicBezTo>
                    <a:pt x="22541" y="107633"/>
                    <a:pt x="27613" y="112705"/>
                    <a:pt x="33812" y="112705"/>
                  </a:cubicBezTo>
                  <a:lnTo>
                    <a:pt x="135246" y="112705"/>
                  </a:lnTo>
                  <a:lnTo>
                    <a:pt x="135246" y="163761"/>
                  </a:lnTo>
                  <a:cubicBezTo>
                    <a:pt x="135246" y="168607"/>
                    <a:pt x="137839" y="169058"/>
                    <a:pt x="140543" y="169058"/>
                  </a:cubicBezTo>
                  <a:cubicBezTo>
                    <a:pt x="141783" y="169058"/>
                    <a:pt x="142910" y="168607"/>
                    <a:pt x="143924" y="167818"/>
                  </a:cubicBezTo>
                  <a:lnTo>
                    <a:pt x="210083" y="112705"/>
                  </a:lnTo>
                  <a:lnTo>
                    <a:pt x="281763" y="112705"/>
                  </a:lnTo>
                  <a:cubicBezTo>
                    <a:pt x="287962" y="112705"/>
                    <a:pt x="293033" y="107633"/>
                    <a:pt x="293033" y="101435"/>
                  </a:cubicBezTo>
                  <a:lnTo>
                    <a:pt x="293033" y="33812"/>
                  </a:lnTo>
                  <a:cubicBezTo>
                    <a:pt x="293033" y="27613"/>
                    <a:pt x="287962" y="22541"/>
                    <a:pt x="281763" y="22541"/>
                  </a:cubicBezTo>
                  <a:lnTo>
                    <a:pt x="33812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orma Livre: Forma 89">
              <a:extLst>
                <a:ext uri="{FF2B5EF4-FFF2-40B4-BE49-F238E27FC236}">
                  <a16:creationId xmlns:a16="http://schemas.microsoft.com/office/drawing/2014/main" id="{C2643AB3-D55C-EC32-E474-1D6149E357C4}"/>
                </a:ext>
              </a:extLst>
            </p:cNvPr>
            <p:cNvSpPr/>
            <p:nvPr/>
          </p:nvSpPr>
          <p:spPr>
            <a:xfrm>
              <a:off x="4222551" y="3007065"/>
              <a:ext cx="214252" cy="169057"/>
            </a:xfrm>
            <a:custGeom>
              <a:avLst/>
              <a:gdLst>
                <a:gd name="connsiteX0" fmla="*/ 118340 w 214252"/>
                <a:gd name="connsiteY0" fmla="*/ 169058 h 169057"/>
                <a:gd name="connsiteX1" fmla="*/ 101435 w 214252"/>
                <a:gd name="connsiteY1" fmla="*/ 163423 h 169057"/>
                <a:gd name="connsiteX2" fmla="*/ 63904 w 214252"/>
                <a:gd name="connsiteY2" fmla="*/ 135246 h 169057"/>
                <a:gd name="connsiteX3" fmla="*/ 33812 w 214252"/>
                <a:gd name="connsiteY3" fmla="*/ 135246 h 169057"/>
                <a:gd name="connsiteX4" fmla="*/ 0 w 214252"/>
                <a:gd name="connsiteY4" fmla="*/ 101435 h 169057"/>
                <a:gd name="connsiteX5" fmla="*/ 0 w 214252"/>
                <a:gd name="connsiteY5" fmla="*/ 33812 h 169057"/>
                <a:gd name="connsiteX6" fmla="*/ 33812 w 214252"/>
                <a:gd name="connsiteY6" fmla="*/ 0 h 169057"/>
                <a:gd name="connsiteX7" fmla="*/ 135246 w 214252"/>
                <a:gd name="connsiteY7" fmla="*/ 0 h 169057"/>
                <a:gd name="connsiteX8" fmla="*/ 135246 w 214252"/>
                <a:gd name="connsiteY8" fmla="*/ 22541 h 169057"/>
                <a:gd name="connsiteX9" fmla="*/ 33812 w 214252"/>
                <a:gd name="connsiteY9" fmla="*/ 22541 h 169057"/>
                <a:gd name="connsiteX10" fmla="*/ 22541 w 214252"/>
                <a:gd name="connsiteY10" fmla="*/ 33812 h 169057"/>
                <a:gd name="connsiteX11" fmla="*/ 22541 w 214252"/>
                <a:gd name="connsiteY11" fmla="*/ 101435 h 169057"/>
                <a:gd name="connsiteX12" fmla="*/ 33812 w 214252"/>
                <a:gd name="connsiteY12" fmla="*/ 112705 h 169057"/>
                <a:gd name="connsiteX13" fmla="*/ 71342 w 214252"/>
                <a:gd name="connsiteY13" fmla="*/ 112705 h 169057"/>
                <a:gd name="connsiteX14" fmla="*/ 114959 w 214252"/>
                <a:gd name="connsiteY14" fmla="*/ 145390 h 169057"/>
                <a:gd name="connsiteX15" fmla="*/ 118453 w 214252"/>
                <a:gd name="connsiteY15" fmla="*/ 146517 h 169057"/>
                <a:gd name="connsiteX16" fmla="*/ 124088 w 214252"/>
                <a:gd name="connsiteY16" fmla="*/ 140881 h 169057"/>
                <a:gd name="connsiteX17" fmla="*/ 124088 w 214252"/>
                <a:gd name="connsiteY17" fmla="*/ 112705 h 169057"/>
                <a:gd name="connsiteX18" fmla="*/ 180441 w 214252"/>
                <a:gd name="connsiteY18" fmla="*/ 112705 h 169057"/>
                <a:gd name="connsiteX19" fmla="*/ 191712 w 214252"/>
                <a:gd name="connsiteY19" fmla="*/ 101435 h 169057"/>
                <a:gd name="connsiteX20" fmla="*/ 191712 w 214252"/>
                <a:gd name="connsiteY20" fmla="*/ 78894 h 169057"/>
                <a:gd name="connsiteX21" fmla="*/ 214253 w 214252"/>
                <a:gd name="connsiteY21" fmla="*/ 78894 h 169057"/>
                <a:gd name="connsiteX22" fmla="*/ 214253 w 214252"/>
                <a:gd name="connsiteY22" fmla="*/ 101435 h 169057"/>
                <a:gd name="connsiteX23" fmla="*/ 180441 w 214252"/>
                <a:gd name="connsiteY23" fmla="*/ 135246 h 169057"/>
                <a:gd name="connsiteX24" fmla="*/ 146630 w 214252"/>
                <a:gd name="connsiteY24" fmla="*/ 135246 h 169057"/>
                <a:gd name="connsiteX25" fmla="*/ 146630 w 214252"/>
                <a:gd name="connsiteY25" fmla="*/ 140881 h 169057"/>
                <a:gd name="connsiteX26" fmla="*/ 118453 w 214252"/>
                <a:gd name="connsiteY26" fmla="*/ 169058 h 16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4252" h="169057">
                  <a:moveTo>
                    <a:pt x="118340" y="169058"/>
                  </a:moveTo>
                  <a:cubicBezTo>
                    <a:pt x="113719" y="169058"/>
                    <a:pt x="106619" y="167367"/>
                    <a:pt x="101435" y="163423"/>
                  </a:cubicBezTo>
                  <a:lnTo>
                    <a:pt x="63904" y="135246"/>
                  </a:lnTo>
                  <a:lnTo>
                    <a:pt x="33812" y="135246"/>
                  </a:lnTo>
                  <a:cubicBezTo>
                    <a:pt x="15215" y="135246"/>
                    <a:pt x="0" y="120031"/>
                    <a:pt x="0" y="101435"/>
                  </a:cubicBezTo>
                  <a:lnTo>
                    <a:pt x="0" y="33812"/>
                  </a:lnTo>
                  <a:cubicBezTo>
                    <a:pt x="0" y="15215"/>
                    <a:pt x="15215" y="0"/>
                    <a:pt x="33812" y="0"/>
                  </a:cubicBezTo>
                  <a:lnTo>
                    <a:pt x="135246" y="0"/>
                  </a:lnTo>
                  <a:lnTo>
                    <a:pt x="135246" y="22541"/>
                  </a:lnTo>
                  <a:lnTo>
                    <a:pt x="33812" y="22541"/>
                  </a:lnTo>
                  <a:cubicBezTo>
                    <a:pt x="27613" y="22541"/>
                    <a:pt x="22541" y="27613"/>
                    <a:pt x="22541" y="33812"/>
                  </a:cubicBezTo>
                  <a:lnTo>
                    <a:pt x="22541" y="101435"/>
                  </a:lnTo>
                  <a:cubicBezTo>
                    <a:pt x="22541" y="107633"/>
                    <a:pt x="27613" y="112705"/>
                    <a:pt x="33812" y="112705"/>
                  </a:cubicBezTo>
                  <a:lnTo>
                    <a:pt x="71342" y="112705"/>
                  </a:lnTo>
                  <a:lnTo>
                    <a:pt x="114959" y="145390"/>
                  </a:lnTo>
                  <a:cubicBezTo>
                    <a:pt x="115523" y="145841"/>
                    <a:pt x="117439" y="146517"/>
                    <a:pt x="118453" y="146517"/>
                  </a:cubicBezTo>
                  <a:cubicBezTo>
                    <a:pt x="120031" y="146517"/>
                    <a:pt x="124088" y="146517"/>
                    <a:pt x="124088" y="140881"/>
                  </a:cubicBezTo>
                  <a:lnTo>
                    <a:pt x="124088" y="112705"/>
                  </a:lnTo>
                  <a:lnTo>
                    <a:pt x="180441" y="112705"/>
                  </a:lnTo>
                  <a:cubicBezTo>
                    <a:pt x="186640" y="112705"/>
                    <a:pt x="191712" y="107633"/>
                    <a:pt x="191712" y="101435"/>
                  </a:cubicBezTo>
                  <a:lnTo>
                    <a:pt x="191712" y="78894"/>
                  </a:lnTo>
                  <a:lnTo>
                    <a:pt x="214253" y="78894"/>
                  </a:lnTo>
                  <a:lnTo>
                    <a:pt x="214253" y="101435"/>
                  </a:lnTo>
                  <a:cubicBezTo>
                    <a:pt x="214253" y="120031"/>
                    <a:pt x="199037" y="135246"/>
                    <a:pt x="180441" y="135246"/>
                  </a:cubicBezTo>
                  <a:lnTo>
                    <a:pt x="146630" y="135246"/>
                  </a:lnTo>
                  <a:lnTo>
                    <a:pt x="146630" y="140881"/>
                  </a:lnTo>
                  <a:cubicBezTo>
                    <a:pt x="146630" y="157224"/>
                    <a:pt x="134795" y="169058"/>
                    <a:pt x="118453" y="169058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orma Livre: Forma 90">
              <a:extLst>
                <a:ext uri="{FF2B5EF4-FFF2-40B4-BE49-F238E27FC236}">
                  <a16:creationId xmlns:a16="http://schemas.microsoft.com/office/drawing/2014/main" id="{DD8EF8D5-ED9C-3B91-A2A4-C3762DE6756E}"/>
                </a:ext>
              </a:extLst>
            </p:cNvPr>
            <p:cNvSpPr/>
            <p:nvPr/>
          </p:nvSpPr>
          <p:spPr>
            <a:xfrm>
              <a:off x="4391608" y="3007065"/>
              <a:ext cx="135246" cy="22541"/>
            </a:xfrm>
            <a:custGeom>
              <a:avLst/>
              <a:gdLst>
                <a:gd name="connsiteX0" fmla="*/ 0 w 135246"/>
                <a:gd name="connsiteY0" fmla="*/ 0 h 22541"/>
                <a:gd name="connsiteX1" fmla="*/ 135246 w 135246"/>
                <a:gd name="connsiteY1" fmla="*/ 0 h 22541"/>
                <a:gd name="connsiteX2" fmla="*/ 135246 w 135246"/>
                <a:gd name="connsiteY2" fmla="*/ 22541 h 22541"/>
                <a:gd name="connsiteX3" fmla="*/ 0 w 135246"/>
                <a:gd name="connsiteY3" fmla="*/ 22541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46" h="22541">
                  <a:moveTo>
                    <a:pt x="0" y="0"/>
                  </a:moveTo>
                  <a:lnTo>
                    <a:pt x="135246" y="0"/>
                  </a:lnTo>
                  <a:lnTo>
                    <a:pt x="135246" y="22541"/>
                  </a:lnTo>
                  <a:lnTo>
                    <a:pt x="0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orma Livre: Forma 91">
              <a:extLst>
                <a:ext uri="{FF2B5EF4-FFF2-40B4-BE49-F238E27FC236}">
                  <a16:creationId xmlns:a16="http://schemas.microsoft.com/office/drawing/2014/main" id="{B6329D0A-C63F-2949-00DA-84B44D35A7CA}"/>
                </a:ext>
              </a:extLst>
            </p:cNvPr>
            <p:cNvSpPr/>
            <p:nvPr/>
          </p:nvSpPr>
          <p:spPr>
            <a:xfrm>
              <a:off x="4469488" y="3440191"/>
              <a:ext cx="126229" cy="49252"/>
            </a:xfrm>
            <a:custGeom>
              <a:avLst/>
              <a:gdLst>
                <a:gd name="connsiteX0" fmla="*/ 7213 w 126229"/>
                <a:gd name="connsiteY0" fmla="*/ 49252 h 49252"/>
                <a:gd name="connsiteX1" fmla="*/ 0 w 126229"/>
                <a:gd name="connsiteY1" fmla="*/ 27951 h 49252"/>
                <a:gd name="connsiteX2" fmla="*/ 123750 w 126229"/>
                <a:gd name="connsiteY2" fmla="*/ 0 h 49252"/>
                <a:gd name="connsiteX3" fmla="*/ 126230 w 126229"/>
                <a:gd name="connsiteY3" fmla="*/ 22428 h 49252"/>
                <a:gd name="connsiteX4" fmla="*/ 7213 w 126229"/>
                <a:gd name="connsiteY4" fmla="*/ 49252 h 4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29" h="49252">
                  <a:moveTo>
                    <a:pt x="7213" y="49252"/>
                  </a:moveTo>
                  <a:lnTo>
                    <a:pt x="0" y="27951"/>
                  </a:lnTo>
                  <a:cubicBezTo>
                    <a:pt x="41814" y="13750"/>
                    <a:pt x="82275" y="4508"/>
                    <a:pt x="123750" y="0"/>
                  </a:cubicBezTo>
                  <a:lnTo>
                    <a:pt x="126230" y="22428"/>
                  </a:lnTo>
                  <a:cubicBezTo>
                    <a:pt x="86332" y="26824"/>
                    <a:pt x="47449" y="35615"/>
                    <a:pt x="7213" y="49252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E371CEA8-EB16-A76A-417C-8833A8A05002}"/>
                </a:ext>
              </a:extLst>
            </p:cNvPr>
            <p:cNvSpPr/>
            <p:nvPr/>
          </p:nvSpPr>
          <p:spPr>
            <a:xfrm>
              <a:off x="4671681" y="3378992"/>
              <a:ext cx="90164" cy="37530"/>
            </a:xfrm>
            <a:custGeom>
              <a:avLst/>
              <a:gdLst>
                <a:gd name="connsiteX0" fmla="*/ 10820 w 90164"/>
                <a:gd name="connsiteY0" fmla="*/ 37531 h 37530"/>
                <a:gd name="connsiteX1" fmla="*/ 0 w 90164"/>
                <a:gd name="connsiteY1" fmla="*/ 17807 h 37530"/>
                <a:gd name="connsiteX2" fmla="*/ 90164 w 90164"/>
                <a:gd name="connsiteY2" fmla="*/ 0 h 37530"/>
                <a:gd name="connsiteX3" fmla="*/ 90164 w 90164"/>
                <a:gd name="connsiteY3" fmla="*/ 22541 h 37530"/>
                <a:gd name="connsiteX4" fmla="*/ 10820 w 90164"/>
                <a:gd name="connsiteY4" fmla="*/ 37531 h 3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64" h="37530">
                  <a:moveTo>
                    <a:pt x="10820" y="37531"/>
                  </a:moveTo>
                  <a:lnTo>
                    <a:pt x="0" y="17807"/>
                  </a:lnTo>
                  <a:cubicBezTo>
                    <a:pt x="27387" y="2705"/>
                    <a:pt x="51844" y="0"/>
                    <a:pt x="90164" y="0"/>
                  </a:cubicBezTo>
                  <a:lnTo>
                    <a:pt x="90164" y="22541"/>
                  </a:lnTo>
                  <a:cubicBezTo>
                    <a:pt x="55000" y="22541"/>
                    <a:pt x="34150" y="24795"/>
                    <a:pt x="10820" y="37531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orma Livre: Forma 93">
              <a:extLst>
                <a:ext uri="{FF2B5EF4-FFF2-40B4-BE49-F238E27FC236}">
                  <a16:creationId xmlns:a16="http://schemas.microsoft.com/office/drawing/2014/main" id="{6D0BADF2-E187-3A86-C2FB-EF7928D10074}"/>
                </a:ext>
              </a:extLst>
            </p:cNvPr>
            <p:cNvSpPr/>
            <p:nvPr/>
          </p:nvSpPr>
          <p:spPr>
            <a:xfrm>
              <a:off x="4627838" y="3288828"/>
              <a:ext cx="68074" cy="26711"/>
            </a:xfrm>
            <a:custGeom>
              <a:avLst/>
              <a:gdLst>
                <a:gd name="connsiteX0" fmla="*/ 6424 w 68074"/>
                <a:gd name="connsiteY0" fmla="*/ 26711 h 26711"/>
                <a:gd name="connsiteX1" fmla="*/ 0 w 68074"/>
                <a:gd name="connsiteY1" fmla="*/ 5072 h 26711"/>
                <a:gd name="connsiteX2" fmla="*/ 39898 w 68074"/>
                <a:gd name="connsiteY2" fmla="*/ 0 h 26711"/>
                <a:gd name="connsiteX3" fmla="*/ 68074 w 68074"/>
                <a:gd name="connsiteY3" fmla="*/ 0 h 26711"/>
                <a:gd name="connsiteX4" fmla="*/ 68074 w 68074"/>
                <a:gd name="connsiteY4" fmla="*/ 22541 h 26711"/>
                <a:gd name="connsiteX5" fmla="*/ 39898 w 68074"/>
                <a:gd name="connsiteY5" fmla="*/ 22541 h 26711"/>
                <a:gd name="connsiteX6" fmla="*/ 6424 w 68074"/>
                <a:gd name="connsiteY6" fmla="*/ 26711 h 2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74" h="26711">
                  <a:moveTo>
                    <a:pt x="6424" y="26711"/>
                  </a:moveTo>
                  <a:lnTo>
                    <a:pt x="0" y="5072"/>
                  </a:lnTo>
                  <a:cubicBezTo>
                    <a:pt x="16342" y="225"/>
                    <a:pt x="24457" y="0"/>
                    <a:pt x="39898" y="0"/>
                  </a:cubicBezTo>
                  <a:lnTo>
                    <a:pt x="68074" y="0"/>
                  </a:lnTo>
                  <a:lnTo>
                    <a:pt x="68074" y="22541"/>
                  </a:lnTo>
                  <a:lnTo>
                    <a:pt x="39898" y="22541"/>
                  </a:lnTo>
                  <a:cubicBezTo>
                    <a:pt x="25359" y="22541"/>
                    <a:pt x="19723" y="22766"/>
                    <a:pt x="6424" y="26711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orma Livre: Forma 94">
              <a:extLst>
                <a:ext uri="{FF2B5EF4-FFF2-40B4-BE49-F238E27FC236}">
                  <a16:creationId xmlns:a16="http://schemas.microsoft.com/office/drawing/2014/main" id="{C2A0B1C4-0315-F0A6-ECA2-205061E111BE}"/>
                </a:ext>
              </a:extLst>
            </p:cNvPr>
            <p:cNvSpPr/>
            <p:nvPr/>
          </p:nvSpPr>
          <p:spPr>
            <a:xfrm>
              <a:off x="4380225" y="3266287"/>
              <a:ext cx="180328" cy="157787"/>
            </a:xfrm>
            <a:custGeom>
              <a:avLst/>
              <a:gdLst>
                <a:gd name="connsiteX0" fmla="*/ 74160 w 180328"/>
                <a:gd name="connsiteY0" fmla="*/ 157787 h 157787"/>
                <a:gd name="connsiteX1" fmla="*/ 73371 w 180328"/>
                <a:gd name="connsiteY1" fmla="*/ 157787 h 157787"/>
                <a:gd name="connsiteX2" fmla="*/ 47562 w 180328"/>
                <a:gd name="connsiteY2" fmla="*/ 140994 h 157787"/>
                <a:gd name="connsiteX3" fmla="*/ 2367 w 180328"/>
                <a:gd name="connsiteY3" fmla="*/ 39447 h 157787"/>
                <a:gd name="connsiteX4" fmla="*/ 0 w 180328"/>
                <a:gd name="connsiteY4" fmla="*/ 28176 h 157787"/>
                <a:gd name="connsiteX5" fmla="*/ 28176 w 180328"/>
                <a:gd name="connsiteY5" fmla="*/ 0 h 157787"/>
                <a:gd name="connsiteX6" fmla="*/ 29754 w 180328"/>
                <a:gd name="connsiteY6" fmla="*/ 0 h 157787"/>
                <a:gd name="connsiteX7" fmla="*/ 108761 w 180328"/>
                <a:gd name="connsiteY7" fmla="*/ 11383 h 157787"/>
                <a:gd name="connsiteX8" fmla="*/ 132541 w 180328"/>
                <a:gd name="connsiteY8" fmla="*/ 27387 h 157787"/>
                <a:gd name="connsiteX9" fmla="*/ 177398 w 180328"/>
                <a:gd name="connsiteY9" fmla="*/ 105830 h 157787"/>
                <a:gd name="connsiteX10" fmla="*/ 180328 w 180328"/>
                <a:gd name="connsiteY10" fmla="*/ 118228 h 157787"/>
                <a:gd name="connsiteX11" fmla="*/ 153617 w 180328"/>
                <a:gd name="connsiteY11" fmla="*/ 146291 h 157787"/>
                <a:gd name="connsiteX12" fmla="*/ 74949 w 180328"/>
                <a:gd name="connsiteY12" fmla="*/ 157562 h 157787"/>
                <a:gd name="connsiteX13" fmla="*/ 74160 w 180328"/>
                <a:gd name="connsiteY13" fmla="*/ 157562 h 157787"/>
                <a:gd name="connsiteX14" fmla="*/ 23105 w 180328"/>
                <a:gd name="connsiteY14" fmla="*/ 30543 h 157787"/>
                <a:gd name="connsiteX15" fmla="*/ 68187 w 180328"/>
                <a:gd name="connsiteY15" fmla="*/ 131978 h 157787"/>
                <a:gd name="connsiteX16" fmla="*/ 72695 w 180328"/>
                <a:gd name="connsiteY16" fmla="*/ 135359 h 157787"/>
                <a:gd name="connsiteX17" fmla="*/ 150687 w 180328"/>
                <a:gd name="connsiteY17" fmla="*/ 124201 h 157787"/>
                <a:gd name="connsiteX18" fmla="*/ 157787 w 180328"/>
                <a:gd name="connsiteY18" fmla="*/ 118453 h 157787"/>
                <a:gd name="connsiteX19" fmla="*/ 157337 w 180328"/>
                <a:gd name="connsiteY19" fmla="*/ 116199 h 157787"/>
                <a:gd name="connsiteX20" fmla="*/ 112255 w 180328"/>
                <a:gd name="connsiteY20" fmla="*/ 37305 h 157787"/>
                <a:gd name="connsiteX21" fmla="*/ 105379 w 180328"/>
                <a:gd name="connsiteY21" fmla="*/ 33812 h 157787"/>
                <a:gd name="connsiteX22" fmla="*/ 27613 w 180328"/>
                <a:gd name="connsiteY22" fmla="*/ 22654 h 157787"/>
                <a:gd name="connsiteX23" fmla="*/ 22541 w 180328"/>
                <a:gd name="connsiteY23" fmla="*/ 28289 h 157787"/>
                <a:gd name="connsiteX24" fmla="*/ 22992 w 180328"/>
                <a:gd name="connsiteY24" fmla="*/ 30543 h 15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328" h="157787">
                  <a:moveTo>
                    <a:pt x="74160" y="157787"/>
                  </a:moveTo>
                  <a:lnTo>
                    <a:pt x="73371" y="157787"/>
                  </a:lnTo>
                  <a:cubicBezTo>
                    <a:pt x="62213" y="157787"/>
                    <a:pt x="52183" y="151250"/>
                    <a:pt x="47562" y="140994"/>
                  </a:cubicBezTo>
                  <a:lnTo>
                    <a:pt x="2367" y="39447"/>
                  </a:lnTo>
                  <a:cubicBezTo>
                    <a:pt x="789" y="35840"/>
                    <a:pt x="0" y="32121"/>
                    <a:pt x="0" y="28176"/>
                  </a:cubicBezTo>
                  <a:cubicBezTo>
                    <a:pt x="0" y="12623"/>
                    <a:pt x="12623" y="0"/>
                    <a:pt x="28176" y="0"/>
                  </a:cubicBezTo>
                  <a:lnTo>
                    <a:pt x="29754" y="0"/>
                  </a:lnTo>
                  <a:cubicBezTo>
                    <a:pt x="29754" y="0"/>
                    <a:pt x="88136" y="8227"/>
                    <a:pt x="108761" y="11383"/>
                  </a:cubicBezTo>
                  <a:cubicBezTo>
                    <a:pt x="120031" y="13074"/>
                    <a:pt x="128484" y="18822"/>
                    <a:pt x="132541" y="27387"/>
                  </a:cubicBezTo>
                  <a:lnTo>
                    <a:pt x="177398" y="105830"/>
                  </a:lnTo>
                  <a:cubicBezTo>
                    <a:pt x="179540" y="110451"/>
                    <a:pt x="180328" y="114283"/>
                    <a:pt x="180328" y="118228"/>
                  </a:cubicBezTo>
                  <a:cubicBezTo>
                    <a:pt x="180328" y="132654"/>
                    <a:pt x="169396" y="144263"/>
                    <a:pt x="153617" y="146291"/>
                  </a:cubicBezTo>
                  <a:cubicBezTo>
                    <a:pt x="131302" y="149222"/>
                    <a:pt x="74949" y="157562"/>
                    <a:pt x="74949" y="157562"/>
                  </a:cubicBezTo>
                  <a:lnTo>
                    <a:pt x="74160" y="157562"/>
                  </a:lnTo>
                  <a:close/>
                  <a:moveTo>
                    <a:pt x="23105" y="30543"/>
                  </a:moveTo>
                  <a:lnTo>
                    <a:pt x="68187" y="131978"/>
                  </a:lnTo>
                  <a:cubicBezTo>
                    <a:pt x="68976" y="133781"/>
                    <a:pt x="70779" y="135134"/>
                    <a:pt x="72695" y="135359"/>
                  </a:cubicBezTo>
                  <a:cubicBezTo>
                    <a:pt x="80472" y="134232"/>
                    <a:pt x="130062" y="126906"/>
                    <a:pt x="150687" y="124201"/>
                  </a:cubicBezTo>
                  <a:cubicBezTo>
                    <a:pt x="153279" y="123863"/>
                    <a:pt x="157787" y="122285"/>
                    <a:pt x="157787" y="118453"/>
                  </a:cubicBezTo>
                  <a:cubicBezTo>
                    <a:pt x="157787" y="117664"/>
                    <a:pt x="157675" y="116875"/>
                    <a:pt x="157337" y="116199"/>
                  </a:cubicBezTo>
                  <a:lnTo>
                    <a:pt x="112255" y="37305"/>
                  </a:lnTo>
                  <a:cubicBezTo>
                    <a:pt x="111240" y="34939"/>
                    <a:pt x="107070" y="34037"/>
                    <a:pt x="105379" y="33812"/>
                  </a:cubicBezTo>
                  <a:cubicBezTo>
                    <a:pt x="86332" y="30881"/>
                    <a:pt x="35277" y="23781"/>
                    <a:pt x="27613" y="22654"/>
                  </a:cubicBezTo>
                  <a:cubicBezTo>
                    <a:pt x="24795" y="22992"/>
                    <a:pt x="22541" y="25359"/>
                    <a:pt x="22541" y="28289"/>
                  </a:cubicBezTo>
                  <a:cubicBezTo>
                    <a:pt x="22541" y="29078"/>
                    <a:pt x="22654" y="29867"/>
                    <a:pt x="22992" y="30543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orma Livre: Forma 95">
              <a:extLst>
                <a:ext uri="{FF2B5EF4-FFF2-40B4-BE49-F238E27FC236}">
                  <a16:creationId xmlns:a16="http://schemas.microsoft.com/office/drawing/2014/main" id="{DDF0F764-95E3-9F67-8A09-9CDE8181588F}"/>
                </a:ext>
              </a:extLst>
            </p:cNvPr>
            <p:cNvSpPr/>
            <p:nvPr/>
          </p:nvSpPr>
          <p:spPr>
            <a:xfrm>
              <a:off x="4426772" y="3319146"/>
              <a:ext cx="129610" cy="69426"/>
            </a:xfrm>
            <a:custGeom>
              <a:avLst/>
              <a:gdLst>
                <a:gd name="connsiteX0" fmla="*/ 0 w 129610"/>
                <a:gd name="connsiteY0" fmla="*/ 69426 h 69426"/>
                <a:gd name="connsiteX1" fmla="*/ 0 w 129610"/>
                <a:gd name="connsiteY1" fmla="*/ 46885 h 69426"/>
                <a:gd name="connsiteX2" fmla="*/ 9918 w 129610"/>
                <a:gd name="connsiteY2" fmla="*/ 14652 h 69426"/>
                <a:gd name="connsiteX3" fmla="*/ 9918 w 129610"/>
                <a:gd name="connsiteY3" fmla="*/ 0 h 69426"/>
                <a:gd name="connsiteX4" fmla="*/ 24119 w 129610"/>
                <a:gd name="connsiteY4" fmla="*/ 3832 h 69426"/>
                <a:gd name="connsiteX5" fmla="*/ 129611 w 129610"/>
                <a:gd name="connsiteY5" fmla="*/ 51844 h 69426"/>
                <a:gd name="connsiteX6" fmla="*/ 113719 w 129610"/>
                <a:gd name="connsiteY6" fmla="*/ 67736 h 69426"/>
                <a:gd name="connsiteX7" fmla="*/ 31332 w 129610"/>
                <a:gd name="connsiteY7" fmla="*/ 29416 h 69426"/>
                <a:gd name="connsiteX8" fmla="*/ 0 w 129610"/>
                <a:gd name="connsiteY8" fmla="*/ 69314 h 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610" h="69426">
                  <a:moveTo>
                    <a:pt x="0" y="69426"/>
                  </a:moveTo>
                  <a:lnTo>
                    <a:pt x="0" y="46885"/>
                  </a:lnTo>
                  <a:cubicBezTo>
                    <a:pt x="4621" y="46885"/>
                    <a:pt x="9693" y="30318"/>
                    <a:pt x="9918" y="14652"/>
                  </a:cubicBezTo>
                  <a:lnTo>
                    <a:pt x="9918" y="0"/>
                  </a:lnTo>
                  <a:lnTo>
                    <a:pt x="24119" y="3832"/>
                  </a:lnTo>
                  <a:cubicBezTo>
                    <a:pt x="32234" y="6086"/>
                    <a:pt x="104027" y="26260"/>
                    <a:pt x="129611" y="51844"/>
                  </a:cubicBezTo>
                  <a:lnTo>
                    <a:pt x="113719" y="67736"/>
                  </a:lnTo>
                  <a:cubicBezTo>
                    <a:pt x="98730" y="52746"/>
                    <a:pt x="56803" y="37418"/>
                    <a:pt x="31332" y="29416"/>
                  </a:cubicBezTo>
                  <a:cubicBezTo>
                    <a:pt x="28289" y="50041"/>
                    <a:pt x="19047" y="69314"/>
                    <a:pt x="0" y="69314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orma Livre: Forma 96">
              <a:extLst>
                <a:ext uri="{FF2B5EF4-FFF2-40B4-BE49-F238E27FC236}">
                  <a16:creationId xmlns:a16="http://schemas.microsoft.com/office/drawing/2014/main" id="{BD774CE9-BA1E-3877-4D0D-313D185C4402}"/>
                </a:ext>
              </a:extLst>
            </p:cNvPr>
            <p:cNvSpPr/>
            <p:nvPr/>
          </p:nvSpPr>
          <p:spPr>
            <a:xfrm>
              <a:off x="4549396" y="3007065"/>
              <a:ext cx="45082" cy="22541"/>
            </a:xfrm>
            <a:custGeom>
              <a:avLst/>
              <a:gdLst>
                <a:gd name="connsiteX0" fmla="*/ 0 w 45082"/>
                <a:gd name="connsiteY0" fmla="*/ 0 h 22541"/>
                <a:gd name="connsiteX1" fmla="*/ 45082 w 45082"/>
                <a:gd name="connsiteY1" fmla="*/ 0 h 22541"/>
                <a:gd name="connsiteX2" fmla="*/ 45082 w 45082"/>
                <a:gd name="connsiteY2" fmla="*/ 22541 h 22541"/>
                <a:gd name="connsiteX3" fmla="*/ 0 w 45082"/>
                <a:gd name="connsiteY3" fmla="*/ 22541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82" h="22541">
                  <a:moveTo>
                    <a:pt x="0" y="0"/>
                  </a:moveTo>
                  <a:lnTo>
                    <a:pt x="45082" y="0"/>
                  </a:lnTo>
                  <a:lnTo>
                    <a:pt x="45082" y="22541"/>
                  </a:lnTo>
                  <a:lnTo>
                    <a:pt x="0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DBA29F1-CA21-EAC1-981B-1E9DB4466A87}"/>
              </a:ext>
            </a:extLst>
          </p:cNvPr>
          <p:cNvSpPr/>
          <p:nvPr/>
        </p:nvSpPr>
        <p:spPr>
          <a:xfrm>
            <a:off x="3624350" y="1705567"/>
            <a:ext cx="872374" cy="859833"/>
          </a:xfrm>
          <a:prstGeom prst="roundRect">
            <a:avLst>
              <a:gd name="adj" fmla="val 10443"/>
            </a:avLst>
          </a:prstGeom>
          <a:solidFill>
            <a:srgbClr val="66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8" name="Gráfico 742">
            <a:extLst>
              <a:ext uri="{FF2B5EF4-FFF2-40B4-BE49-F238E27FC236}">
                <a16:creationId xmlns:a16="http://schemas.microsoft.com/office/drawing/2014/main" id="{3680511D-7BFC-AD39-53F4-46532CCFA684}"/>
              </a:ext>
            </a:extLst>
          </p:cNvPr>
          <p:cNvGrpSpPr/>
          <p:nvPr/>
        </p:nvGrpSpPr>
        <p:grpSpPr>
          <a:xfrm>
            <a:off x="3751750" y="1826748"/>
            <a:ext cx="617574" cy="617470"/>
            <a:chOff x="3219475" y="1970171"/>
            <a:chExt cx="631261" cy="631155"/>
          </a:xfrm>
          <a:solidFill>
            <a:schemeClr val="bg1"/>
          </a:solidFill>
        </p:grpSpPr>
        <p:sp>
          <p:nvSpPr>
            <p:cNvPr id="99" name="Forma Livre: Forma 98">
              <a:extLst>
                <a:ext uri="{FF2B5EF4-FFF2-40B4-BE49-F238E27FC236}">
                  <a16:creationId xmlns:a16="http://schemas.microsoft.com/office/drawing/2014/main" id="{B6A00347-A2FC-35B3-C3FD-62B06D5BEA4D}"/>
                </a:ext>
              </a:extLst>
            </p:cNvPr>
            <p:cNvSpPr/>
            <p:nvPr/>
          </p:nvSpPr>
          <p:spPr>
            <a:xfrm>
              <a:off x="3459649" y="2159860"/>
              <a:ext cx="391086" cy="385113"/>
            </a:xfrm>
            <a:custGeom>
              <a:avLst/>
              <a:gdLst>
                <a:gd name="connsiteX0" fmla="*/ 165564 w 391086"/>
                <a:gd name="connsiteY0" fmla="*/ 385114 h 385113"/>
                <a:gd name="connsiteX1" fmla="*/ 8453 w 391086"/>
                <a:gd name="connsiteY1" fmla="*/ 322900 h 385113"/>
                <a:gd name="connsiteX2" fmla="*/ 0 w 391086"/>
                <a:gd name="connsiteY2" fmla="*/ 314898 h 385113"/>
                <a:gd name="connsiteX3" fmla="*/ 40010 w 391086"/>
                <a:gd name="connsiteY3" fmla="*/ 274775 h 385113"/>
                <a:gd name="connsiteX4" fmla="*/ 56014 w 391086"/>
                <a:gd name="connsiteY4" fmla="*/ 290667 h 385113"/>
                <a:gd name="connsiteX5" fmla="*/ 32572 w 391086"/>
                <a:gd name="connsiteY5" fmla="*/ 314109 h 385113"/>
                <a:gd name="connsiteX6" fmla="*/ 165564 w 391086"/>
                <a:gd name="connsiteY6" fmla="*/ 362347 h 385113"/>
                <a:gd name="connsiteX7" fmla="*/ 368433 w 391086"/>
                <a:gd name="connsiteY7" fmla="*/ 165113 h 385113"/>
                <a:gd name="connsiteX8" fmla="*/ 314898 w 391086"/>
                <a:gd name="connsiteY8" fmla="*/ 31670 h 385113"/>
                <a:gd name="connsiteX9" fmla="*/ 291005 w 391086"/>
                <a:gd name="connsiteY9" fmla="*/ 55564 h 385113"/>
                <a:gd name="connsiteX10" fmla="*/ 275113 w 391086"/>
                <a:gd name="connsiteY10" fmla="*/ 39672 h 385113"/>
                <a:gd name="connsiteX11" fmla="*/ 314786 w 391086"/>
                <a:gd name="connsiteY11" fmla="*/ 0 h 385113"/>
                <a:gd name="connsiteX12" fmla="*/ 322788 w 391086"/>
                <a:gd name="connsiteY12" fmla="*/ 7551 h 385113"/>
                <a:gd name="connsiteX13" fmla="*/ 391087 w 391086"/>
                <a:gd name="connsiteY13" fmla="*/ 165113 h 385113"/>
                <a:gd name="connsiteX14" fmla="*/ 165677 w 391086"/>
                <a:gd name="connsiteY14" fmla="*/ 384888 h 38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086" h="385113">
                  <a:moveTo>
                    <a:pt x="165564" y="385114"/>
                  </a:moveTo>
                  <a:cubicBezTo>
                    <a:pt x="106506" y="385114"/>
                    <a:pt x="50717" y="363023"/>
                    <a:pt x="8453" y="322900"/>
                  </a:cubicBezTo>
                  <a:lnTo>
                    <a:pt x="0" y="314898"/>
                  </a:lnTo>
                  <a:lnTo>
                    <a:pt x="40010" y="274775"/>
                  </a:lnTo>
                  <a:lnTo>
                    <a:pt x="56014" y="290667"/>
                  </a:lnTo>
                  <a:lnTo>
                    <a:pt x="32572" y="314109"/>
                  </a:lnTo>
                  <a:cubicBezTo>
                    <a:pt x="69539" y="345329"/>
                    <a:pt x="116312" y="362347"/>
                    <a:pt x="165564" y="362347"/>
                  </a:cubicBezTo>
                  <a:cubicBezTo>
                    <a:pt x="277367" y="362347"/>
                    <a:pt x="368433" y="273874"/>
                    <a:pt x="368433" y="165113"/>
                  </a:cubicBezTo>
                  <a:cubicBezTo>
                    <a:pt x="368433" y="115072"/>
                    <a:pt x="349499" y="68187"/>
                    <a:pt x="314898" y="31670"/>
                  </a:cubicBezTo>
                  <a:lnTo>
                    <a:pt x="291005" y="55564"/>
                  </a:lnTo>
                  <a:lnTo>
                    <a:pt x="275113" y="39672"/>
                  </a:lnTo>
                  <a:lnTo>
                    <a:pt x="314786" y="0"/>
                  </a:lnTo>
                  <a:lnTo>
                    <a:pt x="322788" y="7551"/>
                  </a:lnTo>
                  <a:cubicBezTo>
                    <a:pt x="366855" y="49365"/>
                    <a:pt x="391087" y="105267"/>
                    <a:pt x="391087" y="165113"/>
                  </a:cubicBezTo>
                  <a:cubicBezTo>
                    <a:pt x="391087" y="286271"/>
                    <a:pt x="289990" y="384888"/>
                    <a:pt x="165677" y="384888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orma Livre: Forma 99">
              <a:extLst>
                <a:ext uri="{FF2B5EF4-FFF2-40B4-BE49-F238E27FC236}">
                  <a16:creationId xmlns:a16="http://schemas.microsoft.com/office/drawing/2014/main" id="{5D4701EA-71C3-EAB6-07E1-14C0E6DAA1BA}"/>
                </a:ext>
              </a:extLst>
            </p:cNvPr>
            <p:cNvSpPr/>
            <p:nvPr/>
          </p:nvSpPr>
          <p:spPr>
            <a:xfrm>
              <a:off x="3568861" y="2578785"/>
              <a:ext cx="112705" cy="22541"/>
            </a:xfrm>
            <a:custGeom>
              <a:avLst/>
              <a:gdLst>
                <a:gd name="connsiteX0" fmla="*/ 0 w 112705"/>
                <a:gd name="connsiteY0" fmla="*/ 0 h 22541"/>
                <a:gd name="connsiteX1" fmla="*/ 112705 w 112705"/>
                <a:gd name="connsiteY1" fmla="*/ 0 h 22541"/>
                <a:gd name="connsiteX2" fmla="*/ 112705 w 112705"/>
                <a:gd name="connsiteY2" fmla="*/ 22541 h 22541"/>
                <a:gd name="connsiteX3" fmla="*/ 0 w 112705"/>
                <a:gd name="connsiteY3" fmla="*/ 22541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05" h="22541">
                  <a:moveTo>
                    <a:pt x="0" y="0"/>
                  </a:moveTo>
                  <a:lnTo>
                    <a:pt x="112705" y="0"/>
                  </a:lnTo>
                  <a:lnTo>
                    <a:pt x="112705" y="22541"/>
                  </a:lnTo>
                  <a:lnTo>
                    <a:pt x="0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orma Livre: Forma 100">
              <a:extLst>
                <a:ext uri="{FF2B5EF4-FFF2-40B4-BE49-F238E27FC236}">
                  <a16:creationId xmlns:a16="http://schemas.microsoft.com/office/drawing/2014/main" id="{9B39D8D6-5322-9961-6555-AEDE97536F3F}"/>
                </a:ext>
              </a:extLst>
            </p:cNvPr>
            <p:cNvSpPr/>
            <p:nvPr/>
          </p:nvSpPr>
          <p:spPr>
            <a:xfrm>
              <a:off x="3613943" y="2533703"/>
              <a:ext cx="22541" cy="56352"/>
            </a:xfrm>
            <a:custGeom>
              <a:avLst/>
              <a:gdLst>
                <a:gd name="connsiteX0" fmla="*/ 0 w 22541"/>
                <a:gd name="connsiteY0" fmla="*/ 0 h 56352"/>
                <a:gd name="connsiteX1" fmla="*/ 22541 w 22541"/>
                <a:gd name="connsiteY1" fmla="*/ 0 h 56352"/>
                <a:gd name="connsiteX2" fmla="*/ 22541 w 22541"/>
                <a:gd name="connsiteY2" fmla="*/ 56353 h 56352"/>
                <a:gd name="connsiteX3" fmla="*/ 0 w 22541"/>
                <a:gd name="connsiteY3" fmla="*/ 56353 h 5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41" h="56352">
                  <a:moveTo>
                    <a:pt x="0" y="0"/>
                  </a:moveTo>
                  <a:lnTo>
                    <a:pt x="22541" y="0"/>
                  </a:lnTo>
                  <a:lnTo>
                    <a:pt x="22541" y="56353"/>
                  </a:lnTo>
                  <a:lnTo>
                    <a:pt x="0" y="56353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orma Livre: Forma 101">
              <a:extLst>
                <a:ext uri="{FF2B5EF4-FFF2-40B4-BE49-F238E27FC236}">
                  <a16:creationId xmlns:a16="http://schemas.microsoft.com/office/drawing/2014/main" id="{572FCE92-49BF-6DFB-2F65-2E75847ADD5A}"/>
                </a:ext>
              </a:extLst>
            </p:cNvPr>
            <p:cNvSpPr/>
            <p:nvPr/>
          </p:nvSpPr>
          <p:spPr>
            <a:xfrm>
              <a:off x="3591402" y="2206858"/>
              <a:ext cx="202869" cy="236680"/>
            </a:xfrm>
            <a:custGeom>
              <a:avLst/>
              <a:gdLst>
                <a:gd name="connsiteX0" fmla="*/ 67623 w 202869"/>
                <a:gd name="connsiteY0" fmla="*/ 236681 h 236680"/>
                <a:gd name="connsiteX1" fmla="*/ 33812 w 202869"/>
                <a:gd name="connsiteY1" fmla="*/ 157787 h 236680"/>
                <a:gd name="connsiteX2" fmla="*/ 19160 w 202869"/>
                <a:gd name="connsiteY2" fmla="*/ 134908 h 236680"/>
                <a:gd name="connsiteX3" fmla="*/ 0 w 202869"/>
                <a:gd name="connsiteY3" fmla="*/ 101435 h 236680"/>
                <a:gd name="connsiteX4" fmla="*/ 26035 w 202869"/>
                <a:gd name="connsiteY4" fmla="*/ 48238 h 236680"/>
                <a:gd name="connsiteX5" fmla="*/ 63566 w 202869"/>
                <a:gd name="connsiteY5" fmla="*/ 33812 h 236680"/>
                <a:gd name="connsiteX6" fmla="*/ 67736 w 202869"/>
                <a:gd name="connsiteY6" fmla="*/ 33812 h 236680"/>
                <a:gd name="connsiteX7" fmla="*/ 75287 w 202869"/>
                <a:gd name="connsiteY7" fmla="*/ 25021 h 236680"/>
                <a:gd name="connsiteX8" fmla="*/ 112818 w 202869"/>
                <a:gd name="connsiteY8" fmla="*/ 0 h 236680"/>
                <a:gd name="connsiteX9" fmla="*/ 161619 w 202869"/>
                <a:gd name="connsiteY9" fmla="*/ 0 h 236680"/>
                <a:gd name="connsiteX10" fmla="*/ 161619 w 202869"/>
                <a:gd name="connsiteY10" fmla="*/ 22541 h 236680"/>
                <a:gd name="connsiteX11" fmla="*/ 112818 w 202869"/>
                <a:gd name="connsiteY11" fmla="*/ 22541 h 236680"/>
                <a:gd name="connsiteX12" fmla="*/ 94672 w 202869"/>
                <a:gd name="connsiteY12" fmla="*/ 36629 h 236680"/>
                <a:gd name="connsiteX13" fmla="*/ 67736 w 202869"/>
                <a:gd name="connsiteY13" fmla="*/ 56353 h 236680"/>
                <a:gd name="connsiteX14" fmla="*/ 63453 w 202869"/>
                <a:gd name="connsiteY14" fmla="*/ 56353 h 236680"/>
                <a:gd name="connsiteX15" fmla="*/ 41701 w 202869"/>
                <a:gd name="connsiteY15" fmla="*/ 64467 h 236680"/>
                <a:gd name="connsiteX16" fmla="*/ 22654 w 202869"/>
                <a:gd name="connsiteY16" fmla="*/ 101435 h 236680"/>
                <a:gd name="connsiteX17" fmla="*/ 34826 w 202869"/>
                <a:gd name="connsiteY17" fmla="*/ 118566 h 236680"/>
                <a:gd name="connsiteX18" fmla="*/ 56465 w 202869"/>
                <a:gd name="connsiteY18" fmla="*/ 157787 h 236680"/>
                <a:gd name="connsiteX19" fmla="*/ 67736 w 202869"/>
                <a:gd name="connsiteY19" fmla="*/ 214140 h 236680"/>
                <a:gd name="connsiteX20" fmla="*/ 79006 w 202869"/>
                <a:gd name="connsiteY20" fmla="*/ 180328 h 236680"/>
                <a:gd name="connsiteX21" fmla="*/ 92756 w 202869"/>
                <a:gd name="connsiteY21" fmla="*/ 150687 h 236680"/>
                <a:gd name="connsiteX22" fmla="*/ 101547 w 202869"/>
                <a:gd name="connsiteY22" fmla="*/ 135246 h 236680"/>
                <a:gd name="connsiteX23" fmla="*/ 135359 w 202869"/>
                <a:gd name="connsiteY23" fmla="*/ 78894 h 236680"/>
                <a:gd name="connsiteX24" fmla="*/ 158238 w 202869"/>
                <a:gd name="connsiteY24" fmla="*/ 93094 h 236680"/>
                <a:gd name="connsiteX25" fmla="*/ 202869 w 202869"/>
                <a:gd name="connsiteY25" fmla="*/ 112705 h 236680"/>
                <a:gd name="connsiteX26" fmla="*/ 202869 w 202869"/>
                <a:gd name="connsiteY26" fmla="*/ 135246 h 236680"/>
                <a:gd name="connsiteX27" fmla="*/ 140656 w 202869"/>
                <a:gd name="connsiteY27" fmla="*/ 107183 h 236680"/>
                <a:gd name="connsiteX28" fmla="*/ 135359 w 202869"/>
                <a:gd name="connsiteY28" fmla="*/ 101435 h 236680"/>
                <a:gd name="connsiteX29" fmla="*/ 124088 w 202869"/>
                <a:gd name="connsiteY29" fmla="*/ 135246 h 236680"/>
                <a:gd name="connsiteX30" fmla="*/ 110338 w 202869"/>
                <a:gd name="connsiteY30" fmla="*/ 164775 h 236680"/>
                <a:gd name="connsiteX31" fmla="*/ 101547 w 202869"/>
                <a:gd name="connsiteY31" fmla="*/ 180328 h 236680"/>
                <a:gd name="connsiteX32" fmla="*/ 67736 w 202869"/>
                <a:gd name="connsiteY32" fmla="*/ 236681 h 23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2869" h="236680">
                  <a:moveTo>
                    <a:pt x="67623" y="236681"/>
                  </a:moveTo>
                  <a:cubicBezTo>
                    <a:pt x="33812" y="236681"/>
                    <a:pt x="33812" y="183371"/>
                    <a:pt x="33812" y="157787"/>
                  </a:cubicBezTo>
                  <a:cubicBezTo>
                    <a:pt x="33812" y="149334"/>
                    <a:pt x="28289" y="143474"/>
                    <a:pt x="19160" y="134908"/>
                  </a:cubicBezTo>
                  <a:cubicBezTo>
                    <a:pt x="10143" y="126342"/>
                    <a:pt x="0" y="116650"/>
                    <a:pt x="0" y="101435"/>
                  </a:cubicBezTo>
                  <a:cubicBezTo>
                    <a:pt x="0" y="82838"/>
                    <a:pt x="13074" y="60635"/>
                    <a:pt x="26035" y="48238"/>
                  </a:cubicBezTo>
                  <a:cubicBezTo>
                    <a:pt x="40461" y="34375"/>
                    <a:pt x="46660" y="33586"/>
                    <a:pt x="63566" y="33812"/>
                  </a:cubicBezTo>
                  <a:lnTo>
                    <a:pt x="67736" y="33812"/>
                  </a:lnTo>
                  <a:cubicBezTo>
                    <a:pt x="69539" y="33812"/>
                    <a:pt x="71004" y="32121"/>
                    <a:pt x="75287" y="25021"/>
                  </a:cubicBezTo>
                  <a:cubicBezTo>
                    <a:pt x="81260" y="15102"/>
                    <a:pt x="90277" y="0"/>
                    <a:pt x="112818" y="0"/>
                  </a:cubicBezTo>
                  <a:lnTo>
                    <a:pt x="161619" y="0"/>
                  </a:lnTo>
                  <a:lnTo>
                    <a:pt x="161619" y="22541"/>
                  </a:lnTo>
                  <a:lnTo>
                    <a:pt x="112818" y="22541"/>
                  </a:lnTo>
                  <a:cubicBezTo>
                    <a:pt x="103463" y="22541"/>
                    <a:pt x="100195" y="27387"/>
                    <a:pt x="94672" y="36629"/>
                  </a:cubicBezTo>
                  <a:cubicBezTo>
                    <a:pt x="89713" y="44969"/>
                    <a:pt x="82838" y="56353"/>
                    <a:pt x="67736" y="56353"/>
                  </a:cubicBezTo>
                  <a:lnTo>
                    <a:pt x="63453" y="56353"/>
                  </a:lnTo>
                  <a:cubicBezTo>
                    <a:pt x="50267" y="56127"/>
                    <a:pt x="50267" y="56353"/>
                    <a:pt x="41701" y="64467"/>
                  </a:cubicBezTo>
                  <a:cubicBezTo>
                    <a:pt x="31219" y="74498"/>
                    <a:pt x="22654" y="91178"/>
                    <a:pt x="22654" y="101435"/>
                  </a:cubicBezTo>
                  <a:cubicBezTo>
                    <a:pt x="22654" y="106732"/>
                    <a:pt x="27275" y="111353"/>
                    <a:pt x="34826" y="118566"/>
                  </a:cubicBezTo>
                  <a:cubicBezTo>
                    <a:pt x="44519" y="127695"/>
                    <a:pt x="56465" y="139078"/>
                    <a:pt x="56465" y="157787"/>
                  </a:cubicBezTo>
                  <a:cubicBezTo>
                    <a:pt x="56465" y="211435"/>
                    <a:pt x="65820" y="214140"/>
                    <a:pt x="67736" y="214140"/>
                  </a:cubicBezTo>
                  <a:cubicBezTo>
                    <a:pt x="70553" y="214140"/>
                    <a:pt x="79006" y="214140"/>
                    <a:pt x="79006" y="180328"/>
                  </a:cubicBezTo>
                  <a:cubicBezTo>
                    <a:pt x="79006" y="167818"/>
                    <a:pt x="86332" y="158689"/>
                    <a:pt x="92756" y="150687"/>
                  </a:cubicBezTo>
                  <a:cubicBezTo>
                    <a:pt x="97265" y="145052"/>
                    <a:pt x="101547" y="139754"/>
                    <a:pt x="101547" y="135246"/>
                  </a:cubicBezTo>
                  <a:cubicBezTo>
                    <a:pt x="101547" y="121271"/>
                    <a:pt x="101547" y="78894"/>
                    <a:pt x="135359" y="78894"/>
                  </a:cubicBezTo>
                  <a:cubicBezTo>
                    <a:pt x="146855" y="78894"/>
                    <a:pt x="153166" y="86783"/>
                    <a:pt x="158238" y="93094"/>
                  </a:cubicBezTo>
                  <a:cubicBezTo>
                    <a:pt x="165677" y="102336"/>
                    <a:pt x="174017" y="112705"/>
                    <a:pt x="202869" y="112705"/>
                  </a:cubicBezTo>
                  <a:lnTo>
                    <a:pt x="202869" y="135246"/>
                  </a:lnTo>
                  <a:cubicBezTo>
                    <a:pt x="163197" y="135246"/>
                    <a:pt x="149109" y="117664"/>
                    <a:pt x="140656" y="107183"/>
                  </a:cubicBezTo>
                  <a:cubicBezTo>
                    <a:pt x="138965" y="105041"/>
                    <a:pt x="136373" y="101885"/>
                    <a:pt x="135359" y="101435"/>
                  </a:cubicBezTo>
                  <a:cubicBezTo>
                    <a:pt x="132316" y="101435"/>
                    <a:pt x="124088" y="101435"/>
                    <a:pt x="124088" y="135246"/>
                  </a:cubicBezTo>
                  <a:cubicBezTo>
                    <a:pt x="124088" y="147644"/>
                    <a:pt x="116763" y="156773"/>
                    <a:pt x="110338" y="164775"/>
                  </a:cubicBezTo>
                  <a:cubicBezTo>
                    <a:pt x="105830" y="170410"/>
                    <a:pt x="101547" y="175707"/>
                    <a:pt x="101547" y="180328"/>
                  </a:cubicBezTo>
                  <a:cubicBezTo>
                    <a:pt x="101547" y="194304"/>
                    <a:pt x="101547" y="236681"/>
                    <a:pt x="67736" y="236681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orma Livre: Forma 102">
              <a:extLst>
                <a:ext uri="{FF2B5EF4-FFF2-40B4-BE49-F238E27FC236}">
                  <a16:creationId xmlns:a16="http://schemas.microsoft.com/office/drawing/2014/main" id="{76A462A7-BCB1-D5CC-BA3A-C0EDDDE8ADD6}"/>
                </a:ext>
              </a:extLst>
            </p:cNvPr>
            <p:cNvSpPr/>
            <p:nvPr/>
          </p:nvSpPr>
          <p:spPr>
            <a:xfrm>
              <a:off x="3458635" y="2285752"/>
              <a:ext cx="98955" cy="169057"/>
            </a:xfrm>
            <a:custGeom>
              <a:avLst/>
              <a:gdLst>
                <a:gd name="connsiteX0" fmla="*/ 50041 w 98955"/>
                <a:gd name="connsiteY0" fmla="*/ 169058 h 169057"/>
                <a:gd name="connsiteX1" fmla="*/ 50041 w 98955"/>
                <a:gd name="connsiteY1" fmla="*/ 146517 h 169057"/>
                <a:gd name="connsiteX2" fmla="*/ 76414 w 98955"/>
                <a:gd name="connsiteY2" fmla="*/ 123976 h 169057"/>
                <a:gd name="connsiteX3" fmla="*/ 61988 w 98955"/>
                <a:gd name="connsiteY3" fmla="*/ 104590 h 169057"/>
                <a:gd name="connsiteX4" fmla="*/ 42603 w 98955"/>
                <a:gd name="connsiteY4" fmla="*/ 78894 h 169057"/>
                <a:gd name="connsiteX5" fmla="*/ 50041 w 98955"/>
                <a:gd name="connsiteY5" fmla="*/ 57142 h 169057"/>
                <a:gd name="connsiteX6" fmla="*/ 53873 w 98955"/>
                <a:gd name="connsiteY6" fmla="*/ 45082 h 169057"/>
                <a:gd name="connsiteX7" fmla="*/ 0 w 98955"/>
                <a:gd name="connsiteY7" fmla="*/ 22541 h 169057"/>
                <a:gd name="connsiteX8" fmla="*/ 0 w 98955"/>
                <a:gd name="connsiteY8" fmla="*/ 0 h 169057"/>
                <a:gd name="connsiteX9" fmla="*/ 76414 w 98955"/>
                <a:gd name="connsiteY9" fmla="*/ 45082 h 169057"/>
                <a:gd name="connsiteX10" fmla="*/ 68299 w 98955"/>
                <a:gd name="connsiteY10" fmla="*/ 70328 h 169057"/>
                <a:gd name="connsiteX11" fmla="*/ 65144 w 98955"/>
                <a:gd name="connsiteY11" fmla="*/ 78894 h 169057"/>
                <a:gd name="connsiteX12" fmla="*/ 73146 w 98955"/>
                <a:gd name="connsiteY12" fmla="*/ 84980 h 169057"/>
                <a:gd name="connsiteX13" fmla="*/ 98955 w 98955"/>
                <a:gd name="connsiteY13" fmla="*/ 123976 h 169057"/>
                <a:gd name="connsiteX14" fmla="*/ 50041 w 98955"/>
                <a:gd name="connsiteY14" fmla="*/ 169058 h 16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955" h="169057">
                  <a:moveTo>
                    <a:pt x="50041" y="169058"/>
                  </a:moveTo>
                  <a:lnTo>
                    <a:pt x="50041" y="146517"/>
                  </a:lnTo>
                  <a:cubicBezTo>
                    <a:pt x="57705" y="146517"/>
                    <a:pt x="76414" y="138627"/>
                    <a:pt x="76414" y="123976"/>
                  </a:cubicBezTo>
                  <a:cubicBezTo>
                    <a:pt x="76414" y="113381"/>
                    <a:pt x="71455" y="110000"/>
                    <a:pt x="61988" y="104590"/>
                  </a:cubicBezTo>
                  <a:cubicBezTo>
                    <a:pt x="53873" y="99970"/>
                    <a:pt x="42603" y="93545"/>
                    <a:pt x="42603" y="78894"/>
                  </a:cubicBezTo>
                  <a:cubicBezTo>
                    <a:pt x="42603" y="67285"/>
                    <a:pt x="46885" y="61424"/>
                    <a:pt x="50041" y="57142"/>
                  </a:cubicBezTo>
                  <a:cubicBezTo>
                    <a:pt x="52521" y="53648"/>
                    <a:pt x="53873" y="51732"/>
                    <a:pt x="53873" y="45082"/>
                  </a:cubicBezTo>
                  <a:cubicBezTo>
                    <a:pt x="53873" y="30543"/>
                    <a:pt x="18258" y="22541"/>
                    <a:pt x="0" y="22541"/>
                  </a:cubicBezTo>
                  <a:lnTo>
                    <a:pt x="0" y="0"/>
                  </a:lnTo>
                  <a:cubicBezTo>
                    <a:pt x="19836" y="0"/>
                    <a:pt x="76414" y="8228"/>
                    <a:pt x="76414" y="45082"/>
                  </a:cubicBezTo>
                  <a:cubicBezTo>
                    <a:pt x="76414" y="59057"/>
                    <a:pt x="71680" y="65482"/>
                    <a:pt x="68299" y="70328"/>
                  </a:cubicBezTo>
                  <a:cubicBezTo>
                    <a:pt x="66045" y="73484"/>
                    <a:pt x="65144" y="74611"/>
                    <a:pt x="65144" y="78894"/>
                  </a:cubicBezTo>
                  <a:cubicBezTo>
                    <a:pt x="65144" y="80246"/>
                    <a:pt x="67510" y="81824"/>
                    <a:pt x="73146" y="84980"/>
                  </a:cubicBezTo>
                  <a:cubicBezTo>
                    <a:pt x="82838" y="90502"/>
                    <a:pt x="98955" y="99744"/>
                    <a:pt x="98955" y="123976"/>
                  </a:cubicBezTo>
                  <a:cubicBezTo>
                    <a:pt x="98955" y="151927"/>
                    <a:pt x="70441" y="169058"/>
                    <a:pt x="50041" y="169058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orma Livre: Forma 103">
              <a:extLst>
                <a:ext uri="{FF2B5EF4-FFF2-40B4-BE49-F238E27FC236}">
                  <a16:creationId xmlns:a16="http://schemas.microsoft.com/office/drawing/2014/main" id="{1B598497-89ED-B96E-685E-F007358A76BD}"/>
                </a:ext>
              </a:extLst>
            </p:cNvPr>
            <p:cNvSpPr/>
            <p:nvPr/>
          </p:nvSpPr>
          <p:spPr>
            <a:xfrm>
              <a:off x="3444885" y="2150506"/>
              <a:ext cx="360656" cy="349386"/>
            </a:xfrm>
            <a:custGeom>
              <a:avLst/>
              <a:gdLst>
                <a:gd name="connsiteX0" fmla="*/ 180328 w 360656"/>
                <a:gd name="connsiteY0" fmla="*/ 349386 h 349386"/>
                <a:gd name="connsiteX1" fmla="*/ 0 w 360656"/>
                <a:gd name="connsiteY1" fmla="*/ 174693 h 349386"/>
                <a:gd name="connsiteX2" fmla="*/ 180328 w 360656"/>
                <a:gd name="connsiteY2" fmla="*/ 0 h 349386"/>
                <a:gd name="connsiteX3" fmla="*/ 360657 w 360656"/>
                <a:gd name="connsiteY3" fmla="*/ 174693 h 349386"/>
                <a:gd name="connsiteX4" fmla="*/ 180328 w 360656"/>
                <a:gd name="connsiteY4" fmla="*/ 349386 h 349386"/>
                <a:gd name="connsiteX5" fmla="*/ 180328 w 360656"/>
                <a:gd name="connsiteY5" fmla="*/ 22541 h 349386"/>
                <a:gd name="connsiteX6" fmla="*/ 22541 w 360656"/>
                <a:gd name="connsiteY6" fmla="*/ 174693 h 349386"/>
                <a:gd name="connsiteX7" fmla="*/ 180328 w 360656"/>
                <a:gd name="connsiteY7" fmla="*/ 326845 h 349386"/>
                <a:gd name="connsiteX8" fmla="*/ 338115 w 360656"/>
                <a:gd name="connsiteY8" fmla="*/ 174693 h 349386"/>
                <a:gd name="connsiteX9" fmla="*/ 180328 w 360656"/>
                <a:gd name="connsiteY9" fmla="*/ 22541 h 34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656" h="349386">
                  <a:moveTo>
                    <a:pt x="180328" y="349386"/>
                  </a:moveTo>
                  <a:cubicBezTo>
                    <a:pt x="80922" y="349386"/>
                    <a:pt x="0" y="271056"/>
                    <a:pt x="0" y="174693"/>
                  </a:cubicBezTo>
                  <a:cubicBezTo>
                    <a:pt x="0" y="78330"/>
                    <a:pt x="80922" y="0"/>
                    <a:pt x="180328" y="0"/>
                  </a:cubicBezTo>
                  <a:cubicBezTo>
                    <a:pt x="279734" y="0"/>
                    <a:pt x="360657" y="78330"/>
                    <a:pt x="360657" y="174693"/>
                  </a:cubicBezTo>
                  <a:cubicBezTo>
                    <a:pt x="360657" y="271056"/>
                    <a:pt x="279734" y="349386"/>
                    <a:pt x="180328" y="349386"/>
                  </a:cubicBezTo>
                  <a:close/>
                  <a:moveTo>
                    <a:pt x="180328" y="22541"/>
                  </a:moveTo>
                  <a:cubicBezTo>
                    <a:pt x="93320" y="22541"/>
                    <a:pt x="22541" y="90840"/>
                    <a:pt x="22541" y="174693"/>
                  </a:cubicBezTo>
                  <a:cubicBezTo>
                    <a:pt x="22541" y="258546"/>
                    <a:pt x="93320" y="326845"/>
                    <a:pt x="180328" y="326845"/>
                  </a:cubicBezTo>
                  <a:cubicBezTo>
                    <a:pt x="267337" y="326845"/>
                    <a:pt x="338115" y="258546"/>
                    <a:pt x="338115" y="174693"/>
                  </a:cubicBezTo>
                  <a:cubicBezTo>
                    <a:pt x="338115" y="90840"/>
                    <a:pt x="267337" y="22541"/>
                    <a:pt x="180328" y="22541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orma Livre: Forma 104">
              <a:extLst>
                <a:ext uri="{FF2B5EF4-FFF2-40B4-BE49-F238E27FC236}">
                  <a16:creationId xmlns:a16="http://schemas.microsoft.com/office/drawing/2014/main" id="{3AD13723-7F47-2A60-42DA-D32F52785FBE}"/>
                </a:ext>
              </a:extLst>
            </p:cNvPr>
            <p:cNvSpPr/>
            <p:nvPr/>
          </p:nvSpPr>
          <p:spPr>
            <a:xfrm>
              <a:off x="3512508" y="2026530"/>
              <a:ext cx="22541" cy="167930"/>
            </a:xfrm>
            <a:custGeom>
              <a:avLst/>
              <a:gdLst>
                <a:gd name="connsiteX0" fmla="*/ 0 w 22541"/>
                <a:gd name="connsiteY0" fmla="*/ 0 h 167930"/>
                <a:gd name="connsiteX1" fmla="*/ 22541 w 22541"/>
                <a:gd name="connsiteY1" fmla="*/ 0 h 167930"/>
                <a:gd name="connsiteX2" fmla="*/ 22541 w 22541"/>
                <a:gd name="connsiteY2" fmla="*/ 167931 h 167930"/>
                <a:gd name="connsiteX3" fmla="*/ 0 w 22541"/>
                <a:gd name="connsiteY3" fmla="*/ 167931 h 16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41" h="167930">
                  <a:moveTo>
                    <a:pt x="0" y="0"/>
                  </a:moveTo>
                  <a:lnTo>
                    <a:pt x="22541" y="0"/>
                  </a:lnTo>
                  <a:lnTo>
                    <a:pt x="22541" y="167931"/>
                  </a:lnTo>
                  <a:lnTo>
                    <a:pt x="0" y="16793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orma Livre: Forma 105">
              <a:extLst>
                <a:ext uri="{FF2B5EF4-FFF2-40B4-BE49-F238E27FC236}">
                  <a16:creationId xmlns:a16="http://schemas.microsoft.com/office/drawing/2014/main" id="{D6D1AB70-C65F-5CE6-D5DF-C4895960C9A1}"/>
                </a:ext>
              </a:extLst>
            </p:cNvPr>
            <p:cNvSpPr/>
            <p:nvPr/>
          </p:nvSpPr>
          <p:spPr>
            <a:xfrm>
              <a:off x="3354721" y="2026530"/>
              <a:ext cx="22541" cy="22541"/>
            </a:xfrm>
            <a:custGeom>
              <a:avLst/>
              <a:gdLst>
                <a:gd name="connsiteX0" fmla="*/ 0 w 22541"/>
                <a:gd name="connsiteY0" fmla="*/ 0 h 22541"/>
                <a:gd name="connsiteX1" fmla="*/ 22541 w 22541"/>
                <a:gd name="connsiteY1" fmla="*/ 0 h 22541"/>
                <a:gd name="connsiteX2" fmla="*/ 22541 w 22541"/>
                <a:gd name="connsiteY2" fmla="*/ 22541 h 22541"/>
                <a:gd name="connsiteX3" fmla="*/ 0 w 22541"/>
                <a:gd name="connsiteY3" fmla="*/ 22541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41" h="22541">
                  <a:moveTo>
                    <a:pt x="0" y="0"/>
                  </a:moveTo>
                  <a:lnTo>
                    <a:pt x="22541" y="0"/>
                  </a:lnTo>
                  <a:lnTo>
                    <a:pt x="22541" y="22541"/>
                  </a:lnTo>
                  <a:lnTo>
                    <a:pt x="0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orma Livre: Forma 106">
              <a:extLst>
                <a:ext uri="{FF2B5EF4-FFF2-40B4-BE49-F238E27FC236}">
                  <a16:creationId xmlns:a16="http://schemas.microsoft.com/office/drawing/2014/main" id="{FCEC2678-3F2B-ED23-8865-13823AC07239}"/>
                </a:ext>
              </a:extLst>
            </p:cNvPr>
            <p:cNvSpPr/>
            <p:nvPr/>
          </p:nvSpPr>
          <p:spPr>
            <a:xfrm>
              <a:off x="3354721" y="2071612"/>
              <a:ext cx="22541" cy="22541"/>
            </a:xfrm>
            <a:custGeom>
              <a:avLst/>
              <a:gdLst>
                <a:gd name="connsiteX0" fmla="*/ 0 w 22541"/>
                <a:gd name="connsiteY0" fmla="*/ 0 h 22541"/>
                <a:gd name="connsiteX1" fmla="*/ 22541 w 22541"/>
                <a:gd name="connsiteY1" fmla="*/ 0 h 22541"/>
                <a:gd name="connsiteX2" fmla="*/ 22541 w 22541"/>
                <a:gd name="connsiteY2" fmla="*/ 22541 h 22541"/>
                <a:gd name="connsiteX3" fmla="*/ 0 w 22541"/>
                <a:gd name="connsiteY3" fmla="*/ 22541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41" h="22541">
                  <a:moveTo>
                    <a:pt x="0" y="0"/>
                  </a:moveTo>
                  <a:lnTo>
                    <a:pt x="22541" y="0"/>
                  </a:lnTo>
                  <a:lnTo>
                    <a:pt x="22541" y="22541"/>
                  </a:lnTo>
                  <a:lnTo>
                    <a:pt x="0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orma Livre: Forma 107">
              <a:extLst>
                <a:ext uri="{FF2B5EF4-FFF2-40B4-BE49-F238E27FC236}">
                  <a16:creationId xmlns:a16="http://schemas.microsoft.com/office/drawing/2014/main" id="{60A7FFD1-520C-5CF5-254A-793B3D2A13C2}"/>
                </a:ext>
              </a:extLst>
            </p:cNvPr>
            <p:cNvSpPr/>
            <p:nvPr/>
          </p:nvSpPr>
          <p:spPr>
            <a:xfrm>
              <a:off x="3354721" y="2116694"/>
              <a:ext cx="22541" cy="259221"/>
            </a:xfrm>
            <a:custGeom>
              <a:avLst/>
              <a:gdLst>
                <a:gd name="connsiteX0" fmla="*/ 0 w 22541"/>
                <a:gd name="connsiteY0" fmla="*/ 0 h 259221"/>
                <a:gd name="connsiteX1" fmla="*/ 22541 w 22541"/>
                <a:gd name="connsiteY1" fmla="*/ 0 h 259221"/>
                <a:gd name="connsiteX2" fmla="*/ 22541 w 22541"/>
                <a:gd name="connsiteY2" fmla="*/ 259222 h 259221"/>
                <a:gd name="connsiteX3" fmla="*/ 0 w 22541"/>
                <a:gd name="connsiteY3" fmla="*/ 259222 h 25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41" h="259221">
                  <a:moveTo>
                    <a:pt x="0" y="0"/>
                  </a:moveTo>
                  <a:lnTo>
                    <a:pt x="22541" y="0"/>
                  </a:lnTo>
                  <a:lnTo>
                    <a:pt x="22541" y="259222"/>
                  </a:lnTo>
                  <a:lnTo>
                    <a:pt x="0" y="259222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orma Livre: Forma 108">
              <a:extLst>
                <a:ext uri="{FF2B5EF4-FFF2-40B4-BE49-F238E27FC236}">
                  <a16:creationId xmlns:a16="http://schemas.microsoft.com/office/drawing/2014/main" id="{8BCD8C10-79B7-3CE4-F745-6ACA1A314EE5}"/>
                </a:ext>
              </a:extLst>
            </p:cNvPr>
            <p:cNvSpPr/>
            <p:nvPr/>
          </p:nvSpPr>
          <p:spPr>
            <a:xfrm>
              <a:off x="3219475" y="1970171"/>
              <a:ext cx="462203" cy="462097"/>
            </a:xfrm>
            <a:custGeom>
              <a:avLst/>
              <a:gdLst>
                <a:gd name="connsiteX0" fmla="*/ 22541 w 462203"/>
                <a:gd name="connsiteY0" fmla="*/ 462098 h 462097"/>
                <a:gd name="connsiteX1" fmla="*/ 0 w 462203"/>
                <a:gd name="connsiteY1" fmla="*/ 439557 h 462097"/>
                <a:gd name="connsiteX2" fmla="*/ 0 w 462203"/>
                <a:gd name="connsiteY2" fmla="*/ 67630 h 462097"/>
                <a:gd name="connsiteX3" fmla="*/ 14877 w 462203"/>
                <a:gd name="connsiteY3" fmla="*/ 46441 h 462097"/>
                <a:gd name="connsiteX4" fmla="*/ 138853 w 462203"/>
                <a:gd name="connsiteY4" fmla="*/ 1359 h 462097"/>
                <a:gd name="connsiteX5" fmla="*/ 152716 w 462203"/>
                <a:gd name="connsiteY5" fmla="*/ 796 h 462097"/>
                <a:gd name="connsiteX6" fmla="*/ 307572 w 462203"/>
                <a:gd name="connsiteY6" fmla="*/ 44976 h 462097"/>
                <a:gd name="connsiteX7" fmla="*/ 439663 w 462203"/>
                <a:gd name="connsiteY7" fmla="*/ 44976 h 462097"/>
                <a:gd name="connsiteX8" fmla="*/ 462204 w 462203"/>
                <a:gd name="connsiteY8" fmla="*/ 67517 h 462097"/>
                <a:gd name="connsiteX9" fmla="*/ 462204 w 462203"/>
                <a:gd name="connsiteY9" fmla="*/ 197353 h 462097"/>
                <a:gd name="connsiteX10" fmla="*/ 439663 w 462203"/>
                <a:gd name="connsiteY10" fmla="*/ 197353 h 462097"/>
                <a:gd name="connsiteX11" fmla="*/ 439663 w 462203"/>
                <a:gd name="connsiteY11" fmla="*/ 67517 h 462097"/>
                <a:gd name="connsiteX12" fmla="*/ 302952 w 462203"/>
                <a:gd name="connsiteY12" fmla="*/ 67066 h 462097"/>
                <a:gd name="connsiteX13" fmla="*/ 146629 w 462203"/>
                <a:gd name="connsiteY13" fmla="*/ 22435 h 462097"/>
                <a:gd name="connsiteX14" fmla="*/ 22654 w 462203"/>
                <a:gd name="connsiteY14" fmla="*/ 67517 h 462097"/>
                <a:gd name="connsiteX15" fmla="*/ 22654 w 462203"/>
                <a:gd name="connsiteY15" fmla="*/ 439444 h 462097"/>
                <a:gd name="connsiteX16" fmla="*/ 146179 w 462203"/>
                <a:gd name="connsiteY16" fmla="*/ 393798 h 462097"/>
                <a:gd name="connsiteX17" fmla="*/ 263617 w 462203"/>
                <a:gd name="connsiteY17" fmla="*/ 427723 h 462097"/>
                <a:gd name="connsiteX18" fmla="*/ 257419 w 462203"/>
                <a:gd name="connsiteY18" fmla="*/ 449362 h 462097"/>
                <a:gd name="connsiteX19" fmla="*/ 147080 w 462203"/>
                <a:gd name="connsiteY19" fmla="*/ 417466 h 462097"/>
                <a:gd name="connsiteX20" fmla="*/ 30430 w 462203"/>
                <a:gd name="connsiteY20" fmla="*/ 460633 h 462097"/>
                <a:gd name="connsiteX21" fmla="*/ 22654 w 462203"/>
                <a:gd name="connsiteY21" fmla="*/ 461985 h 46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2203" h="462097">
                  <a:moveTo>
                    <a:pt x="22541" y="462098"/>
                  </a:moveTo>
                  <a:cubicBezTo>
                    <a:pt x="10143" y="462098"/>
                    <a:pt x="0" y="451954"/>
                    <a:pt x="0" y="439557"/>
                  </a:cubicBezTo>
                  <a:lnTo>
                    <a:pt x="0" y="67630"/>
                  </a:lnTo>
                  <a:cubicBezTo>
                    <a:pt x="0" y="58162"/>
                    <a:pt x="5973" y="49710"/>
                    <a:pt x="14877" y="46441"/>
                  </a:cubicBezTo>
                  <a:lnTo>
                    <a:pt x="138853" y="1359"/>
                  </a:lnTo>
                  <a:cubicBezTo>
                    <a:pt x="143248" y="-219"/>
                    <a:pt x="148095" y="-444"/>
                    <a:pt x="152716" y="796"/>
                  </a:cubicBezTo>
                  <a:lnTo>
                    <a:pt x="307572" y="44976"/>
                  </a:lnTo>
                  <a:lnTo>
                    <a:pt x="439663" y="44976"/>
                  </a:lnTo>
                  <a:cubicBezTo>
                    <a:pt x="452060" y="44976"/>
                    <a:pt x="462204" y="55119"/>
                    <a:pt x="462204" y="67517"/>
                  </a:cubicBezTo>
                  <a:lnTo>
                    <a:pt x="462204" y="197353"/>
                  </a:lnTo>
                  <a:lnTo>
                    <a:pt x="439663" y="197353"/>
                  </a:lnTo>
                  <a:lnTo>
                    <a:pt x="439663" y="67517"/>
                  </a:lnTo>
                  <a:lnTo>
                    <a:pt x="302952" y="67066"/>
                  </a:lnTo>
                  <a:lnTo>
                    <a:pt x="146629" y="22435"/>
                  </a:lnTo>
                  <a:lnTo>
                    <a:pt x="22654" y="67517"/>
                  </a:lnTo>
                  <a:lnTo>
                    <a:pt x="22654" y="439444"/>
                  </a:lnTo>
                  <a:lnTo>
                    <a:pt x="146179" y="393798"/>
                  </a:lnTo>
                  <a:lnTo>
                    <a:pt x="263617" y="427723"/>
                  </a:lnTo>
                  <a:lnTo>
                    <a:pt x="257419" y="449362"/>
                  </a:lnTo>
                  <a:lnTo>
                    <a:pt x="147080" y="417466"/>
                  </a:lnTo>
                  <a:lnTo>
                    <a:pt x="30430" y="460633"/>
                  </a:lnTo>
                  <a:cubicBezTo>
                    <a:pt x="27838" y="461534"/>
                    <a:pt x="25246" y="461985"/>
                    <a:pt x="22654" y="461985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orma Livre: Forma 109">
              <a:extLst>
                <a:ext uri="{FF2B5EF4-FFF2-40B4-BE49-F238E27FC236}">
                  <a16:creationId xmlns:a16="http://schemas.microsoft.com/office/drawing/2014/main" id="{0C324B5A-2BC9-FFD0-CBA7-62E2B2DD2C4A}"/>
                </a:ext>
              </a:extLst>
            </p:cNvPr>
            <p:cNvSpPr/>
            <p:nvPr/>
          </p:nvSpPr>
          <p:spPr>
            <a:xfrm>
              <a:off x="3264557" y="2139235"/>
              <a:ext cx="232736" cy="90164"/>
            </a:xfrm>
            <a:custGeom>
              <a:avLst/>
              <a:gdLst>
                <a:gd name="connsiteX0" fmla="*/ 223156 w 232736"/>
                <a:gd name="connsiteY0" fmla="*/ 90164 h 90164"/>
                <a:gd name="connsiteX1" fmla="*/ 142910 w 232736"/>
                <a:gd name="connsiteY1" fmla="*/ 74611 h 90164"/>
                <a:gd name="connsiteX2" fmla="*/ 135246 w 232736"/>
                <a:gd name="connsiteY2" fmla="*/ 56353 h 90164"/>
                <a:gd name="connsiteX3" fmla="*/ 101435 w 232736"/>
                <a:gd name="connsiteY3" fmla="*/ 22541 h 90164"/>
                <a:gd name="connsiteX4" fmla="*/ 67623 w 232736"/>
                <a:gd name="connsiteY4" fmla="*/ 56353 h 90164"/>
                <a:gd name="connsiteX5" fmla="*/ 0 w 232736"/>
                <a:gd name="connsiteY5" fmla="*/ 90164 h 90164"/>
                <a:gd name="connsiteX6" fmla="*/ 0 w 232736"/>
                <a:gd name="connsiteY6" fmla="*/ 67623 h 90164"/>
                <a:gd name="connsiteX7" fmla="*/ 45082 w 232736"/>
                <a:gd name="connsiteY7" fmla="*/ 56353 h 90164"/>
                <a:gd name="connsiteX8" fmla="*/ 101435 w 232736"/>
                <a:gd name="connsiteY8" fmla="*/ 0 h 90164"/>
                <a:gd name="connsiteX9" fmla="*/ 157787 w 232736"/>
                <a:gd name="connsiteY9" fmla="*/ 56353 h 90164"/>
                <a:gd name="connsiteX10" fmla="*/ 158802 w 232736"/>
                <a:gd name="connsiteY10" fmla="*/ 58607 h 90164"/>
                <a:gd name="connsiteX11" fmla="*/ 226988 w 232736"/>
                <a:gd name="connsiteY11" fmla="*/ 67623 h 90164"/>
                <a:gd name="connsiteX12" fmla="*/ 232736 w 232736"/>
                <a:gd name="connsiteY12" fmla="*/ 67623 h 90164"/>
                <a:gd name="connsiteX13" fmla="*/ 232736 w 232736"/>
                <a:gd name="connsiteY13" fmla="*/ 90164 h 90164"/>
                <a:gd name="connsiteX14" fmla="*/ 223156 w 232736"/>
                <a:gd name="connsiteY14" fmla="*/ 90164 h 9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2736" h="90164">
                  <a:moveTo>
                    <a:pt x="223156" y="90164"/>
                  </a:moveTo>
                  <a:cubicBezTo>
                    <a:pt x="187429" y="90164"/>
                    <a:pt x="156998" y="88699"/>
                    <a:pt x="142910" y="74611"/>
                  </a:cubicBezTo>
                  <a:cubicBezTo>
                    <a:pt x="137951" y="69652"/>
                    <a:pt x="135246" y="63340"/>
                    <a:pt x="135246" y="56353"/>
                  </a:cubicBezTo>
                  <a:cubicBezTo>
                    <a:pt x="135246" y="42264"/>
                    <a:pt x="124765" y="22541"/>
                    <a:pt x="101435" y="22541"/>
                  </a:cubicBezTo>
                  <a:cubicBezTo>
                    <a:pt x="73371" y="22541"/>
                    <a:pt x="67623" y="36066"/>
                    <a:pt x="67623" y="56353"/>
                  </a:cubicBezTo>
                  <a:cubicBezTo>
                    <a:pt x="67623" y="90164"/>
                    <a:pt x="18484" y="90164"/>
                    <a:pt x="0" y="90164"/>
                  </a:cubicBezTo>
                  <a:lnTo>
                    <a:pt x="0" y="67623"/>
                  </a:lnTo>
                  <a:cubicBezTo>
                    <a:pt x="40687" y="67623"/>
                    <a:pt x="45082" y="59734"/>
                    <a:pt x="45082" y="56353"/>
                  </a:cubicBezTo>
                  <a:cubicBezTo>
                    <a:pt x="45082" y="9805"/>
                    <a:pt x="75738" y="0"/>
                    <a:pt x="101435" y="0"/>
                  </a:cubicBezTo>
                  <a:cubicBezTo>
                    <a:pt x="136711" y="0"/>
                    <a:pt x="157787" y="28627"/>
                    <a:pt x="157787" y="56353"/>
                  </a:cubicBezTo>
                  <a:cubicBezTo>
                    <a:pt x="157787" y="57254"/>
                    <a:pt x="157900" y="57818"/>
                    <a:pt x="158802" y="58607"/>
                  </a:cubicBezTo>
                  <a:cubicBezTo>
                    <a:pt x="167931" y="67736"/>
                    <a:pt x="206250" y="67623"/>
                    <a:pt x="226988" y="67623"/>
                  </a:cubicBezTo>
                  <a:lnTo>
                    <a:pt x="232736" y="67623"/>
                  </a:lnTo>
                  <a:lnTo>
                    <a:pt x="232736" y="90164"/>
                  </a:lnTo>
                  <a:lnTo>
                    <a:pt x="223156" y="90164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orma Livre: Forma 110">
              <a:extLst>
                <a:ext uri="{FF2B5EF4-FFF2-40B4-BE49-F238E27FC236}">
                  <a16:creationId xmlns:a16="http://schemas.microsoft.com/office/drawing/2014/main" id="{5F8ED157-68EC-10A3-EA82-EDD43B4505C0}"/>
                </a:ext>
              </a:extLst>
            </p:cNvPr>
            <p:cNvSpPr/>
            <p:nvPr/>
          </p:nvSpPr>
          <p:spPr>
            <a:xfrm rot="-938399">
              <a:off x="3278509" y="2286534"/>
              <a:ext cx="89149" cy="22541"/>
            </a:xfrm>
            <a:custGeom>
              <a:avLst/>
              <a:gdLst>
                <a:gd name="connsiteX0" fmla="*/ 0 w 89149"/>
                <a:gd name="connsiteY0" fmla="*/ 0 h 22541"/>
                <a:gd name="connsiteX1" fmla="*/ 89150 w 89149"/>
                <a:gd name="connsiteY1" fmla="*/ 0 h 22541"/>
                <a:gd name="connsiteX2" fmla="*/ 89150 w 89149"/>
                <a:gd name="connsiteY2" fmla="*/ 22541 h 22541"/>
                <a:gd name="connsiteX3" fmla="*/ 0 w 89149"/>
                <a:gd name="connsiteY3" fmla="*/ 22541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49" h="22541">
                  <a:moveTo>
                    <a:pt x="0" y="0"/>
                  </a:moveTo>
                  <a:lnTo>
                    <a:pt x="89150" y="0"/>
                  </a:lnTo>
                  <a:lnTo>
                    <a:pt x="89150" y="22541"/>
                  </a:lnTo>
                  <a:lnTo>
                    <a:pt x="0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orma Livre: Forma 111">
              <a:extLst>
                <a:ext uri="{FF2B5EF4-FFF2-40B4-BE49-F238E27FC236}">
                  <a16:creationId xmlns:a16="http://schemas.microsoft.com/office/drawing/2014/main" id="{457F6507-646A-A956-04E5-61AA71352BF9}"/>
                </a:ext>
              </a:extLst>
            </p:cNvPr>
            <p:cNvSpPr/>
            <p:nvPr/>
          </p:nvSpPr>
          <p:spPr>
            <a:xfrm>
              <a:off x="3409608" y="2060342"/>
              <a:ext cx="204334" cy="135246"/>
            </a:xfrm>
            <a:custGeom>
              <a:avLst/>
              <a:gdLst>
                <a:gd name="connsiteX0" fmla="*/ 0 w 204334"/>
                <a:gd name="connsiteY0" fmla="*/ 135246 h 135246"/>
                <a:gd name="connsiteX1" fmla="*/ 0 w 204334"/>
                <a:gd name="connsiteY1" fmla="*/ 112705 h 135246"/>
                <a:gd name="connsiteX2" fmla="*/ 35277 w 204334"/>
                <a:gd name="connsiteY2" fmla="*/ 67623 h 135246"/>
                <a:gd name="connsiteX3" fmla="*/ 114170 w 204334"/>
                <a:gd name="connsiteY3" fmla="*/ 0 h 135246"/>
                <a:gd name="connsiteX4" fmla="*/ 204335 w 204334"/>
                <a:gd name="connsiteY4" fmla="*/ 56353 h 135246"/>
                <a:gd name="connsiteX5" fmla="*/ 181793 w 204334"/>
                <a:gd name="connsiteY5" fmla="*/ 56353 h 135246"/>
                <a:gd name="connsiteX6" fmla="*/ 114170 w 204334"/>
                <a:gd name="connsiteY6" fmla="*/ 22541 h 135246"/>
                <a:gd name="connsiteX7" fmla="*/ 57818 w 204334"/>
                <a:gd name="connsiteY7" fmla="*/ 67623 h 135246"/>
                <a:gd name="connsiteX8" fmla="*/ 0 w 204334"/>
                <a:gd name="connsiteY8" fmla="*/ 135246 h 1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334" h="135246">
                  <a:moveTo>
                    <a:pt x="0" y="135246"/>
                  </a:moveTo>
                  <a:lnTo>
                    <a:pt x="0" y="112705"/>
                  </a:lnTo>
                  <a:cubicBezTo>
                    <a:pt x="13863" y="112705"/>
                    <a:pt x="35277" y="93320"/>
                    <a:pt x="35277" y="67623"/>
                  </a:cubicBezTo>
                  <a:cubicBezTo>
                    <a:pt x="35277" y="14201"/>
                    <a:pt x="84867" y="0"/>
                    <a:pt x="114170" y="0"/>
                  </a:cubicBezTo>
                  <a:cubicBezTo>
                    <a:pt x="155871" y="0"/>
                    <a:pt x="204335" y="24570"/>
                    <a:pt x="204335" y="56353"/>
                  </a:cubicBezTo>
                  <a:lnTo>
                    <a:pt x="181793" y="56353"/>
                  </a:lnTo>
                  <a:cubicBezTo>
                    <a:pt x="181793" y="41926"/>
                    <a:pt x="148320" y="22541"/>
                    <a:pt x="114170" y="22541"/>
                  </a:cubicBezTo>
                  <a:cubicBezTo>
                    <a:pt x="108422" y="22541"/>
                    <a:pt x="57818" y="23781"/>
                    <a:pt x="57818" y="67623"/>
                  </a:cubicBezTo>
                  <a:cubicBezTo>
                    <a:pt x="57818" y="105717"/>
                    <a:pt x="26711" y="135246"/>
                    <a:pt x="0" y="135246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D285AED8-04D9-C91F-8FCA-DBC97F3B017B}"/>
              </a:ext>
            </a:extLst>
          </p:cNvPr>
          <p:cNvSpPr/>
          <p:nvPr/>
        </p:nvSpPr>
        <p:spPr>
          <a:xfrm>
            <a:off x="9161550" y="1705567"/>
            <a:ext cx="872374" cy="859833"/>
          </a:xfrm>
          <a:prstGeom prst="roundRect">
            <a:avLst>
              <a:gd name="adj" fmla="val 10443"/>
            </a:avLst>
          </a:prstGeom>
          <a:solidFill>
            <a:srgbClr val="66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5F16A2A5-C77A-080F-90DD-A534DC836F7F}"/>
              </a:ext>
            </a:extLst>
          </p:cNvPr>
          <p:cNvSpPr/>
          <p:nvPr/>
        </p:nvSpPr>
        <p:spPr>
          <a:xfrm>
            <a:off x="970050" y="1705567"/>
            <a:ext cx="872374" cy="859833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0" name="Gráfico 822">
            <a:extLst>
              <a:ext uri="{FF2B5EF4-FFF2-40B4-BE49-F238E27FC236}">
                <a16:creationId xmlns:a16="http://schemas.microsoft.com/office/drawing/2014/main" id="{CB2A1C02-03CC-D7F4-206C-194BD38C8880}"/>
              </a:ext>
            </a:extLst>
          </p:cNvPr>
          <p:cNvGrpSpPr/>
          <p:nvPr/>
        </p:nvGrpSpPr>
        <p:grpSpPr>
          <a:xfrm>
            <a:off x="1092047" y="1809605"/>
            <a:ext cx="628380" cy="651756"/>
            <a:chOff x="6304233" y="2951029"/>
            <a:chExt cx="642306" cy="666200"/>
          </a:xfrm>
          <a:solidFill>
            <a:schemeClr val="bg1"/>
          </a:solidFill>
        </p:grpSpPr>
        <p:grpSp>
          <p:nvGrpSpPr>
            <p:cNvPr id="131" name="Gráfico 822">
              <a:extLst>
                <a:ext uri="{FF2B5EF4-FFF2-40B4-BE49-F238E27FC236}">
                  <a16:creationId xmlns:a16="http://schemas.microsoft.com/office/drawing/2014/main" id="{3D0BF665-079D-5E3E-86C7-F88810521D86}"/>
                </a:ext>
              </a:extLst>
            </p:cNvPr>
            <p:cNvGrpSpPr/>
            <p:nvPr/>
          </p:nvGrpSpPr>
          <p:grpSpPr>
            <a:xfrm>
              <a:off x="6304233" y="2951029"/>
              <a:ext cx="642306" cy="666200"/>
              <a:chOff x="6304233" y="2951029"/>
              <a:chExt cx="642306" cy="666200"/>
            </a:xfrm>
            <a:grpFill/>
          </p:grpSpPr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C503174E-01B9-8381-4B8C-C69373F81F58}"/>
                  </a:ext>
                </a:extLst>
              </p:cNvPr>
              <p:cNvSpPr/>
              <p:nvPr/>
            </p:nvSpPr>
            <p:spPr>
              <a:xfrm>
                <a:off x="6369489" y="3210250"/>
                <a:ext cx="126229" cy="241188"/>
              </a:xfrm>
              <a:custGeom>
                <a:avLst/>
                <a:gdLst>
                  <a:gd name="connsiteX0" fmla="*/ 37531 w 126229"/>
                  <a:gd name="connsiteY0" fmla="*/ 241189 h 241188"/>
                  <a:gd name="connsiteX1" fmla="*/ 23893 w 126229"/>
                  <a:gd name="connsiteY1" fmla="*/ 223269 h 241188"/>
                  <a:gd name="connsiteX2" fmla="*/ 80246 w 126229"/>
                  <a:gd name="connsiteY2" fmla="*/ 125779 h 241188"/>
                  <a:gd name="connsiteX3" fmla="*/ 102449 w 126229"/>
                  <a:gd name="connsiteY3" fmla="*/ 45758 h 241188"/>
                  <a:gd name="connsiteX4" fmla="*/ 103689 w 126229"/>
                  <a:gd name="connsiteY4" fmla="*/ 39447 h 241188"/>
                  <a:gd name="connsiteX5" fmla="*/ 86783 w 126229"/>
                  <a:gd name="connsiteY5" fmla="*/ 22541 h 241188"/>
                  <a:gd name="connsiteX6" fmla="*/ 75287 w 126229"/>
                  <a:gd name="connsiteY6" fmla="*/ 27049 h 241188"/>
                  <a:gd name="connsiteX7" fmla="*/ 20400 w 126229"/>
                  <a:gd name="connsiteY7" fmla="*/ 126568 h 241188"/>
                  <a:gd name="connsiteX8" fmla="*/ 0 w 126229"/>
                  <a:gd name="connsiteY8" fmla="*/ 116988 h 241188"/>
                  <a:gd name="connsiteX9" fmla="*/ 58494 w 126229"/>
                  <a:gd name="connsiteY9" fmla="*/ 12060 h 241188"/>
                  <a:gd name="connsiteX10" fmla="*/ 86783 w 126229"/>
                  <a:gd name="connsiteY10" fmla="*/ 0 h 241188"/>
                  <a:gd name="connsiteX11" fmla="*/ 126230 w 126229"/>
                  <a:gd name="connsiteY11" fmla="*/ 39447 h 241188"/>
                  <a:gd name="connsiteX12" fmla="*/ 123750 w 126229"/>
                  <a:gd name="connsiteY12" fmla="*/ 53197 h 241188"/>
                  <a:gd name="connsiteX13" fmla="*/ 102224 w 126229"/>
                  <a:gd name="connsiteY13" fmla="*/ 130738 h 241188"/>
                  <a:gd name="connsiteX14" fmla="*/ 37644 w 126229"/>
                  <a:gd name="connsiteY14" fmla="*/ 241189 h 24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6229" h="241188">
                    <a:moveTo>
                      <a:pt x="37531" y="241189"/>
                    </a:moveTo>
                    <a:lnTo>
                      <a:pt x="23893" y="223269"/>
                    </a:lnTo>
                    <a:cubicBezTo>
                      <a:pt x="65144" y="191824"/>
                      <a:pt x="70215" y="169734"/>
                      <a:pt x="80246" y="125779"/>
                    </a:cubicBezTo>
                    <a:cubicBezTo>
                      <a:pt x="84980" y="104816"/>
                      <a:pt x="90953" y="78781"/>
                      <a:pt x="102449" y="45758"/>
                    </a:cubicBezTo>
                    <a:cubicBezTo>
                      <a:pt x="103238" y="43392"/>
                      <a:pt x="103689" y="41363"/>
                      <a:pt x="103689" y="39447"/>
                    </a:cubicBezTo>
                    <a:cubicBezTo>
                      <a:pt x="103689" y="30092"/>
                      <a:pt x="96138" y="22541"/>
                      <a:pt x="86783" y="22541"/>
                    </a:cubicBezTo>
                    <a:cubicBezTo>
                      <a:pt x="82049" y="22541"/>
                      <a:pt x="77879" y="24232"/>
                      <a:pt x="75287" y="27049"/>
                    </a:cubicBezTo>
                    <a:cubicBezTo>
                      <a:pt x="61988" y="41814"/>
                      <a:pt x="34488" y="96588"/>
                      <a:pt x="20400" y="126568"/>
                    </a:cubicBezTo>
                    <a:lnTo>
                      <a:pt x="0" y="116988"/>
                    </a:lnTo>
                    <a:cubicBezTo>
                      <a:pt x="9242" y="97377"/>
                      <a:pt x="40912" y="31670"/>
                      <a:pt x="58494" y="12060"/>
                    </a:cubicBezTo>
                    <a:cubicBezTo>
                      <a:pt x="65369" y="4395"/>
                      <a:pt x="75625" y="0"/>
                      <a:pt x="86783" y="0"/>
                    </a:cubicBezTo>
                    <a:cubicBezTo>
                      <a:pt x="108535" y="0"/>
                      <a:pt x="126230" y="17695"/>
                      <a:pt x="126230" y="39447"/>
                    </a:cubicBezTo>
                    <a:cubicBezTo>
                      <a:pt x="126230" y="43955"/>
                      <a:pt x="125441" y="48463"/>
                      <a:pt x="123750" y="53197"/>
                    </a:cubicBezTo>
                    <a:cubicBezTo>
                      <a:pt x="112592" y="84980"/>
                      <a:pt x="107070" y="109324"/>
                      <a:pt x="102224" y="130738"/>
                    </a:cubicBezTo>
                    <a:cubicBezTo>
                      <a:pt x="92080" y="175369"/>
                      <a:pt x="85318" y="204785"/>
                      <a:pt x="37644" y="241189"/>
                    </a:cubicBez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54A83808-66AF-4805-2064-FEBD89BD950B}"/>
                  </a:ext>
                </a:extLst>
              </p:cNvPr>
              <p:cNvSpPr/>
              <p:nvPr/>
            </p:nvSpPr>
            <p:spPr>
              <a:xfrm>
                <a:off x="6304233" y="3236173"/>
                <a:ext cx="87797" cy="316363"/>
              </a:xfrm>
              <a:custGeom>
                <a:avLst/>
                <a:gdLst>
                  <a:gd name="connsiteX0" fmla="*/ 66158 w 87797"/>
                  <a:gd name="connsiteY0" fmla="*/ 316251 h 316363"/>
                  <a:gd name="connsiteX1" fmla="*/ 41926 w 87797"/>
                  <a:gd name="connsiteY1" fmla="*/ 259222 h 316363"/>
                  <a:gd name="connsiteX2" fmla="*/ 0 w 87797"/>
                  <a:gd name="connsiteY2" fmla="*/ 131865 h 316363"/>
                  <a:gd name="connsiteX3" fmla="*/ 8453 w 87797"/>
                  <a:gd name="connsiteY3" fmla="*/ 52859 h 316363"/>
                  <a:gd name="connsiteX4" fmla="*/ 9242 w 87797"/>
                  <a:gd name="connsiteY4" fmla="*/ 48801 h 316363"/>
                  <a:gd name="connsiteX5" fmla="*/ 29191 w 87797"/>
                  <a:gd name="connsiteY5" fmla="*/ 7889 h 316363"/>
                  <a:gd name="connsiteX6" fmla="*/ 37193 w 87797"/>
                  <a:gd name="connsiteY6" fmla="*/ 0 h 316363"/>
                  <a:gd name="connsiteX7" fmla="*/ 53084 w 87797"/>
                  <a:gd name="connsiteY7" fmla="*/ 15891 h 316363"/>
                  <a:gd name="connsiteX8" fmla="*/ 45082 w 87797"/>
                  <a:gd name="connsiteY8" fmla="*/ 23893 h 316363"/>
                  <a:gd name="connsiteX9" fmla="*/ 31332 w 87797"/>
                  <a:gd name="connsiteY9" fmla="*/ 53197 h 316363"/>
                  <a:gd name="connsiteX10" fmla="*/ 30543 w 87797"/>
                  <a:gd name="connsiteY10" fmla="*/ 57254 h 316363"/>
                  <a:gd name="connsiteX11" fmla="*/ 22541 w 87797"/>
                  <a:gd name="connsiteY11" fmla="*/ 131978 h 316363"/>
                  <a:gd name="connsiteX12" fmla="*/ 62439 w 87797"/>
                  <a:gd name="connsiteY12" fmla="*/ 249755 h 316363"/>
                  <a:gd name="connsiteX13" fmla="*/ 87797 w 87797"/>
                  <a:gd name="connsiteY13" fmla="*/ 309601 h 316363"/>
                  <a:gd name="connsiteX14" fmla="*/ 66271 w 87797"/>
                  <a:gd name="connsiteY14" fmla="*/ 316363 h 3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797" h="316363">
                    <a:moveTo>
                      <a:pt x="66158" y="316251"/>
                    </a:moveTo>
                    <a:cubicBezTo>
                      <a:pt x="61312" y="300810"/>
                      <a:pt x="51844" y="280523"/>
                      <a:pt x="41926" y="259222"/>
                    </a:cubicBezTo>
                    <a:cubicBezTo>
                      <a:pt x="22203" y="217070"/>
                      <a:pt x="0" y="169396"/>
                      <a:pt x="0" y="131865"/>
                    </a:cubicBezTo>
                    <a:cubicBezTo>
                      <a:pt x="0" y="96588"/>
                      <a:pt x="4283" y="74385"/>
                      <a:pt x="8453" y="52859"/>
                    </a:cubicBezTo>
                    <a:lnTo>
                      <a:pt x="9242" y="48801"/>
                    </a:lnTo>
                    <a:cubicBezTo>
                      <a:pt x="12623" y="31332"/>
                      <a:pt x="19160" y="17920"/>
                      <a:pt x="29191" y="7889"/>
                    </a:cubicBezTo>
                    <a:lnTo>
                      <a:pt x="37193" y="0"/>
                    </a:lnTo>
                    <a:lnTo>
                      <a:pt x="53084" y="15891"/>
                    </a:lnTo>
                    <a:lnTo>
                      <a:pt x="45082" y="23893"/>
                    </a:lnTo>
                    <a:cubicBezTo>
                      <a:pt x="38320" y="30656"/>
                      <a:pt x="33812" y="40236"/>
                      <a:pt x="31332" y="53197"/>
                    </a:cubicBezTo>
                    <a:lnTo>
                      <a:pt x="30543" y="57254"/>
                    </a:lnTo>
                    <a:cubicBezTo>
                      <a:pt x="26598" y="77654"/>
                      <a:pt x="22541" y="98842"/>
                      <a:pt x="22541" y="131978"/>
                    </a:cubicBezTo>
                    <a:cubicBezTo>
                      <a:pt x="22541" y="165113"/>
                      <a:pt x="43730" y="209857"/>
                      <a:pt x="62439" y="249755"/>
                    </a:cubicBezTo>
                    <a:cubicBezTo>
                      <a:pt x="72695" y="271845"/>
                      <a:pt x="82500" y="292695"/>
                      <a:pt x="87797" y="309601"/>
                    </a:cubicBezTo>
                    <a:lnTo>
                      <a:pt x="66271" y="316363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C6DC476-6973-BA39-B0FE-6DFA277849E5}"/>
                  </a:ext>
                </a:extLst>
              </p:cNvPr>
              <p:cNvSpPr/>
              <p:nvPr/>
            </p:nvSpPr>
            <p:spPr>
              <a:xfrm>
                <a:off x="6450637" y="3377956"/>
                <a:ext cx="55676" cy="132653"/>
              </a:xfrm>
              <a:custGeom>
                <a:avLst/>
                <a:gdLst>
                  <a:gd name="connsiteX0" fmla="*/ 11721 w 55676"/>
                  <a:gd name="connsiteY0" fmla="*/ 132654 h 132653"/>
                  <a:gd name="connsiteX1" fmla="*/ 0 w 55676"/>
                  <a:gd name="connsiteY1" fmla="*/ 80246 h 132653"/>
                  <a:gd name="connsiteX2" fmla="*/ 9242 w 55676"/>
                  <a:gd name="connsiteY2" fmla="*/ 59508 h 132653"/>
                  <a:gd name="connsiteX3" fmla="*/ 33248 w 55676"/>
                  <a:gd name="connsiteY3" fmla="*/ 0 h 132653"/>
                  <a:gd name="connsiteX4" fmla="*/ 55676 w 55676"/>
                  <a:gd name="connsiteY4" fmla="*/ 2705 h 132653"/>
                  <a:gd name="connsiteX5" fmla="*/ 28176 w 55676"/>
                  <a:gd name="connsiteY5" fmla="*/ 71906 h 132653"/>
                  <a:gd name="connsiteX6" fmla="*/ 22654 w 55676"/>
                  <a:gd name="connsiteY6" fmla="*/ 80922 h 132653"/>
                  <a:gd name="connsiteX7" fmla="*/ 33023 w 55676"/>
                  <a:gd name="connsiteY7" fmla="*/ 124765 h 132653"/>
                  <a:gd name="connsiteX8" fmla="*/ 11834 w 55676"/>
                  <a:gd name="connsiteY8" fmla="*/ 132541 h 13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676" h="132653">
                    <a:moveTo>
                      <a:pt x="11721" y="132654"/>
                    </a:moveTo>
                    <a:cubicBezTo>
                      <a:pt x="7326" y="120707"/>
                      <a:pt x="0" y="97941"/>
                      <a:pt x="0" y="80246"/>
                    </a:cubicBezTo>
                    <a:cubicBezTo>
                      <a:pt x="0" y="73596"/>
                      <a:pt x="3832" y="67736"/>
                      <a:pt x="9242" y="59508"/>
                    </a:cubicBezTo>
                    <a:cubicBezTo>
                      <a:pt x="17357" y="47111"/>
                      <a:pt x="29754" y="28402"/>
                      <a:pt x="33248" y="0"/>
                    </a:cubicBezTo>
                    <a:lnTo>
                      <a:pt x="55676" y="2705"/>
                    </a:lnTo>
                    <a:cubicBezTo>
                      <a:pt x="51619" y="36404"/>
                      <a:pt x="36855" y="58607"/>
                      <a:pt x="28176" y="71906"/>
                    </a:cubicBezTo>
                    <a:cubicBezTo>
                      <a:pt x="26035" y="75174"/>
                      <a:pt x="23330" y="79232"/>
                      <a:pt x="22654" y="80922"/>
                    </a:cubicBezTo>
                    <a:cubicBezTo>
                      <a:pt x="22879" y="91291"/>
                      <a:pt x="26598" y="107183"/>
                      <a:pt x="33023" y="124765"/>
                    </a:cubicBezTo>
                    <a:lnTo>
                      <a:pt x="11834" y="132541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3F09250A-E953-EA2D-FCD7-36178408FA21}"/>
                  </a:ext>
                </a:extLst>
              </p:cNvPr>
              <p:cNvSpPr/>
              <p:nvPr/>
            </p:nvSpPr>
            <p:spPr>
              <a:xfrm>
                <a:off x="6338044" y="3480743"/>
                <a:ext cx="206250" cy="136485"/>
              </a:xfrm>
              <a:custGeom>
                <a:avLst/>
                <a:gdLst>
                  <a:gd name="connsiteX0" fmla="*/ 17131 w 206250"/>
                  <a:gd name="connsiteY0" fmla="*/ 136486 h 136485"/>
                  <a:gd name="connsiteX1" fmla="*/ 2029 w 206250"/>
                  <a:gd name="connsiteY1" fmla="*/ 99519 h 136485"/>
                  <a:gd name="connsiteX2" fmla="*/ 0 w 206250"/>
                  <a:gd name="connsiteY2" fmla="*/ 90164 h 136485"/>
                  <a:gd name="connsiteX3" fmla="*/ 14426 w 206250"/>
                  <a:gd name="connsiteY3" fmla="*/ 69201 h 136485"/>
                  <a:gd name="connsiteX4" fmla="*/ 160492 w 206250"/>
                  <a:gd name="connsiteY4" fmla="*/ 1803 h 136485"/>
                  <a:gd name="connsiteX5" fmla="*/ 169170 w 206250"/>
                  <a:gd name="connsiteY5" fmla="*/ 0 h 136485"/>
                  <a:gd name="connsiteX6" fmla="*/ 189119 w 206250"/>
                  <a:gd name="connsiteY6" fmla="*/ 12172 h 136485"/>
                  <a:gd name="connsiteX7" fmla="*/ 206250 w 206250"/>
                  <a:gd name="connsiteY7" fmla="*/ 48576 h 136485"/>
                  <a:gd name="connsiteX8" fmla="*/ 185851 w 206250"/>
                  <a:gd name="connsiteY8" fmla="*/ 58156 h 136485"/>
                  <a:gd name="connsiteX9" fmla="*/ 168945 w 206250"/>
                  <a:gd name="connsiteY9" fmla="*/ 22090 h 136485"/>
                  <a:gd name="connsiteX10" fmla="*/ 23330 w 206250"/>
                  <a:gd name="connsiteY10" fmla="*/ 89826 h 136485"/>
                  <a:gd name="connsiteX11" fmla="*/ 38207 w 206250"/>
                  <a:gd name="connsiteY11" fmla="*/ 127808 h 136485"/>
                  <a:gd name="connsiteX12" fmla="*/ 17357 w 206250"/>
                  <a:gd name="connsiteY12" fmla="*/ 136373 h 13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250" h="136485">
                    <a:moveTo>
                      <a:pt x="17131" y="136486"/>
                    </a:moveTo>
                    <a:lnTo>
                      <a:pt x="2029" y="99519"/>
                    </a:lnTo>
                    <a:cubicBezTo>
                      <a:pt x="789" y="97152"/>
                      <a:pt x="0" y="93658"/>
                      <a:pt x="0" y="90164"/>
                    </a:cubicBezTo>
                    <a:cubicBezTo>
                      <a:pt x="0" y="80810"/>
                      <a:pt x="5635" y="72582"/>
                      <a:pt x="14426" y="69201"/>
                    </a:cubicBezTo>
                    <a:lnTo>
                      <a:pt x="160492" y="1803"/>
                    </a:lnTo>
                    <a:cubicBezTo>
                      <a:pt x="163986" y="451"/>
                      <a:pt x="166578" y="0"/>
                      <a:pt x="169170" y="0"/>
                    </a:cubicBezTo>
                    <a:cubicBezTo>
                      <a:pt x="177511" y="0"/>
                      <a:pt x="185175" y="4734"/>
                      <a:pt x="189119" y="12172"/>
                    </a:cubicBezTo>
                    <a:lnTo>
                      <a:pt x="206250" y="48576"/>
                    </a:lnTo>
                    <a:lnTo>
                      <a:pt x="185851" y="58156"/>
                    </a:lnTo>
                    <a:lnTo>
                      <a:pt x="168945" y="22090"/>
                    </a:lnTo>
                    <a:lnTo>
                      <a:pt x="23330" y="89826"/>
                    </a:lnTo>
                    <a:lnTo>
                      <a:pt x="38207" y="127808"/>
                    </a:lnTo>
                    <a:lnTo>
                      <a:pt x="17357" y="136373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3B7174E7-A17F-2E44-2C2D-6E4209B2122B}"/>
                  </a:ext>
                </a:extLst>
              </p:cNvPr>
              <p:cNvSpPr/>
              <p:nvPr/>
            </p:nvSpPr>
            <p:spPr>
              <a:xfrm>
                <a:off x="6574612" y="3503284"/>
                <a:ext cx="270492" cy="22541"/>
              </a:xfrm>
              <a:custGeom>
                <a:avLst/>
                <a:gdLst>
                  <a:gd name="connsiteX0" fmla="*/ 0 w 270492"/>
                  <a:gd name="connsiteY0" fmla="*/ 0 h 22541"/>
                  <a:gd name="connsiteX1" fmla="*/ 270492 w 270492"/>
                  <a:gd name="connsiteY1" fmla="*/ 0 h 22541"/>
                  <a:gd name="connsiteX2" fmla="*/ 270492 w 270492"/>
                  <a:gd name="connsiteY2" fmla="*/ 22541 h 22541"/>
                  <a:gd name="connsiteX3" fmla="*/ 0 w 270492"/>
                  <a:gd name="connsiteY3" fmla="*/ 22541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492" h="22541">
                    <a:moveTo>
                      <a:pt x="0" y="0"/>
                    </a:moveTo>
                    <a:lnTo>
                      <a:pt x="270492" y="0"/>
                    </a:lnTo>
                    <a:lnTo>
                      <a:pt x="270492" y="22541"/>
                    </a:lnTo>
                    <a:lnTo>
                      <a:pt x="0" y="22541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orma Livre: Forma 137">
                <a:extLst>
                  <a:ext uri="{FF2B5EF4-FFF2-40B4-BE49-F238E27FC236}">
                    <a16:creationId xmlns:a16="http://schemas.microsoft.com/office/drawing/2014/main" id="{C2F5CBA8-FE6E-106B-1B00-7884E4173527}"/>
                  </a:ext>
                </a:extLst>
              </p:cNvPr>
              <p:cNvSpPr/>
              <p:nvPr/>
            </p:nvSpPr>
            <p:spPr>
              <a:xfrm rot="-4106999">
                <a:off x="6604956" y="3458077"/>
                <a:ext cx="96926" cy="22541"/>
              </a:xfrm>
              <a:custGeom>
                <a:avLst/>
                <a:gdLst>
                  <a:gd name="connsiteX0" fmla="*/ 0 w 96926"/>
                  <a:gd name="connsiteY0" fmla="*/ 0 h 22541"/>
                  <a:gd name="connsiteX1" fmla="*/ 96926 w 96926"/>
                  <a:gd name="connsiteY1" fmla="*/ 0 h 22541"/>
                  <a:gd name="connsiteX2" fmla="*/ 96926 w 96926"/>
                  <a:gd name="connsiteY2" fmla="*/ 22541 h 22541"/>
                  <a:gd name="connsiteX3" fmla="*/ 0 w 96926"/>
                  <a:gd name="connsiteY3" fmla="*/ 22541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26" h="22541">
                    <a:moveTo>
                      <a:pt x="0" y="0"/>
                    </a:moveTo>
                    <a:lnTo>
                      <a:pt x="96926" y="0"/>
                    </a:lnTo>
                    <a:lnTo>
                      <a:pt x="96926" y="22541"/>
                    </a:lnTo>
                    <a:lnTo>
                      <a:pt x="0" y="22541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5F101FCB-7525-DAEC-F9DB-D2DA45BB1C56}"/>
                  </a:ext>
                </a:extLst>
              </p:cNvPr>
              <p:cNvSpPr/>
              <p:nvPr/>
            </p:nvSpPr>
            <p:spPr>
              <a:xfrm rot="-1293599">
                <a:off x="6755279" y="3420894"/>
                <a:ext cx="22541" cy="96926"/>
              </a:xfrm>
              <a:custGeom>
                <a:avLst/>
                <a:gdLst>
                  <a:gd name="connsiteX0" fmla="*/ 0 w 22541"/>
                  <a:gd name="connsiteY0" fmla="*/ 0 h 96926"/>
                  <a:gd name="connsiteX1" fmla="*/ 22541 w 22541"/>
                  <a:gd name="connsiteY1" fmla="*/ 0 h 96926"/>
                  <a:gd name="connsiteX2" fmla="*/ 22541 w 22541"/>
                  <a:gd name="connsiteY2" fmla="*/ 96926 h 96926"/>
                  <a:gd name="connsiteX3" fmla="*/ 0 w 22541"/>
                  <a:gd name="connsiteY3" fmla="*/ 96926 h 9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1" h="96926">
                    <a:moveTo>
                      <a:pt x="0" y="0"/>
                    </a:moveTo>
                    <a:lnTo>
                      <a:pt x="22541" y="0"/>
                    </a:lnTo>
                    <a:lnTo>
                      <a:pt x="22541" y="96926"/>
                    </a:lnTo>
                    <a:lnTo>
                      <a:pt x="0" y="96926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B07CB9DC-0470-96CB-9A51-B07132DD72ED}"/>
                  </a:ext>
                </a:extLst>
              </p:cNvPr>
              <p:cNvSpPr/>
              <p:nvPr/>
            </p:nvSpPr>
            <p:spPr>
              <a:xfrm>
                <a:off x="6552071" y="3086275"/>
                <a:ext cx="383197" cy="349386"/>
              </a:xfrm>
              <a:custGeom>
                <a:avLst/>
                <a:gdLst>
                  <a:gd name="connsiteX0" fmla="*/ 349386 w 383197"/>
                  <a:gd name="connsiteY0" fmla="*/ 349386 h 349386"/>
                  <a:gd name="connsiteX1" fmla="*/ 0 w 383197"/>
                  <a:gd name="connsiteY1" fmla="*/ 349386 h 349386"/>
                  <a:gd name="connsiteX2" fmla="*/ 0 w 383197"/>
                  <a:gd name="connsiteY2" fmla="*/ 326845 h 349386"/>
                  <a:gd name="connsiteX3" fmla="*/ 349386 w 383197"/>
                  <a:gd name="connsiteY3" fmla="*/ 326845 h 349386"/>
                  <a:gd name="connsiteX4" fmla="*/ 360657 w 383197"/>
                  <a:gd name="connsiteY4" fmla="*/ 315574 h 349386"/>
                  <a:gd name="connsiteX5" fmla="*/ 360657 w 383197"/>
                  <a:gd name="connsiteY5" fmla="*/ 33812 h 349386"/>
                  <a:gd name="connsiteX6" fmla="*/ 349386 w 383197"/>
                  <a:gd name="connsiteY6" fmla="*/ 22541 h 349386"/>
                  <a:gd name="connsiteX7" fmla="*/ 101322 w 383197"/>
                  <a:gd name="connsiteY7" fmla="*/ 22541 h 349386"/>
                  <a:gd name="connsiteX8" fmla="*/ 101322 w 383197"/>
                  <a:gd name="connsiteY8" fmla="*/ 0 h 349386"/>
                  <a:gd name="connsiteX9" fmla="*/ 349386 w 383197"/>
                  <a:gd name="connsiteY9" fmla="*/ 0 h 349386"/>
                  <a:gd name="connsiteX10" fmla="*/ 383198 w 383197"/>
                  <a:gd name="connsiteY10" fmla="*/ 33812 h 349386"/>
                  <a:gd name="connsiteX11" fmla="*/ 383198 w 383197"/>
                  <a:gd name="connsiteY11" fmla="*/ 315574 h 349386"/>
                  <a:gd name="connsiteX12" fmla="*/ 349386 w 383197"/>
                  <a:gd name="connsiteY12" fmla="*/ 349386 h 34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197" h="349386">
                    <a:moveTo>
                      <a:pt x="349386" y="349386"/>
                    </a:moveTo>
                    <a:lnTo>
                      <a:pt x="0" y="349386"/>
                    </a:lnTo>
                    <a:lnTo>
                      <a:pt x="0" y="326845"/>
                    </a:lnTo>
                    <a:lnTo>
                      <a:pt x="349386" y="326845"/>
                    </a:lnTo>
                    <a:cubicBezTo>
                      <a:pt x="355585" y="326845"/>
                      <a:pt x="360657" y="321773"/>
                      <a:pt x="360657" y="315574"/>
                    </a:cubicBezTo>
                    <a:lnTo>
                      <a:pt x="360657" y="33812"/>
                    </a:lnTo>
                    <a:cubicBezTo>
                      <a:pt x="360657" y="27613"/>
                      <a:pt x="355585" y="22541"/>
                      <a:pt x="349386" y="22541"/>
                    </a:cubicBezTo>
                    <a:lnTo>
                      <a:pt x="101322" y="22541"/>
                    </a:lnTo>
                    <a:lnTo>
                      <a:pt x="101322" y="0"/>
                    </a:lnTo>
                    <a:lnTo>
                      <a:pt x="349386" y="0"/>
                    </a:lnTo>
                    <a:cubicBezTo>
                      <a:pt x="367982" y="0"/>
                      <a:pt x="383198" y="15215"/>
                      <a:pt x="383198" y="33812"/>
                    </a:cubicBezTo>
                    <a:lnTo>
                      <a:pt x="383198" y="315574"/>
                    </a:lnTo>
                    <a:cubicBezTo>
                      <a:pt x="383198" y="334171"/>
                      <a:pt x="367982" y="349386"/>
                      <a:pt x="349386" y="349386"/>
                    </a:cubicBez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BC3BB163-A661-A142-A0CC-FC88975D0D7A}"/>
                  </a:ext>
                </a:extLst>
              </p:cNvPr>
              <p:cNvSpPr/>
              <p:nvPr/>
            </p:nvSpPr>
            <p:spPr>
              <a:xfrm>
                <a:off x="6597153" y="3356767"/>
                <a:ext cx="326844" cy="22541"/>
              </a:xfrm>
              <a:custGeom>
                <a:avLst/>
                <a:gdLst>
                  <a:gd name="connsiteX0" fmla="*/ 0 w 326844"/>
                  <a:gd name="connsiteY0" fmla="*/ 0 h 22541"/>
                  <a:gd name="connsiteX1" fmla="*/ 326845 w 326844"/>
                  <a:gd name="connsiteY1" fmla="*/ 0 h 22541"/>
                  <a:gd name="connsiteX2" fmla="*/ 326845 w 326844"/>
                  <a:gd name="connsiteY2" fmla="*/ 22541 h 22541"/>
                  <a:gd name="connsiteX3" fmla="*/ 0 w 326844"/>
                  <a:gd name="connsiteY3" fmla="*/ 22541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844" h="22541">
                    <a:moveTo>
                      <a:pt x="0" y="0"/>
                    </a:moveTo>
                    <a:lnTo>
                      <a:pt x="326845" y="0"/>
                    </a:lnTo>
                    <a:lnTo>
                      <a:pt x="326845" y="22541"/>
                    </a:lnTo>
                    <a:lnTo>
                      <a:pt x="0" y="22541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F0733273-C02F-53CE-A817-09BDBDD7AF3B}"/>
                  </a:ext>
                </a:extLst>
              </p:cNvPr>
              <p:cNvSpPr/>
              <p:nvPr/>
            </p:nvSpPr>
            <p:spPr>
              <a:xfrm>
                <a:off x="6867646" y="3221521"/>
                <a:ext cx="22541" cy="22541"/>
              </a:xfrm>
              <a:custGeom>
                <a:avLst/>
                <a:gdLst>
                  <a:gd name="connsiteX0" fmla="*/ 22541 w 22541"/>
                  <a:gd name="connsiteY0" fmla="*/ 0 h 22541"/>
                  <a:gd name="connsiteX1" fmla="*/ 0 w 22541"/>
                  <a:gd name="connsiteY1" fmla="*/ 0 h 22541"/>
                  <a:gd name="connsiteX2" fmla="*/ 0 w 22541"/>
                  <a:gd name="connsiteY2" fmla="*/ 22541 h 22541"/>
                  <a:gd name="connsiteX3" fmla="*/ 22541 w 22541"/>
                  <a:gd name="connsiteY3" fmla="*/ 22541 h 22541"/>
                  <a:gd name="connsiteX4" fmla="*/ 22541 w 22541"/>
                  <a:gd name="connsiteY4" fmla="*/ 0 h 22541"/>
                  <a:gd name="connsiteX5" fmla="*/ 22541 w 22541"/>
                  <a:gd name="connsiteY5" fmla="*/ 0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41" h="22541">
                    <a:moveTo>
                      <a:pt x="22541" y="0"/>
                    </a:moveTo>
                    <a:lnTo>
                      <a:pt x="0" y="0"/>
                    </a:lnTo>
                    <a:lnTo>
                      <a:pt x="0" y="22541"/>
                    </a:lnTo>
                    <a:lnTo>
                      <a:pt x="22541" y="22541"/>
                    </a:lnTo>
                    <a:lnTo>
                      <a:pt x="22541" y="0"/>
                    </a:lnTo>
                    <a:lnTo>
                      <a:pt x="22541" y="0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C64A725E-20E6-2673-9EB4-06816AAD90F9}"/>
                  </a:ext>
                </a:extLst>
              </p:cNvPr>
              <p:cNvSpPr/>
              <p:nvPr/>
            </p:nvSpPr>
            <p:spPr>
              <a:xfrm>
                <a:off x="6867646" y="3176439"/>
                <a:ext cx="22541" cy="22541"/>
              </a:xfrm>
              <a:custGeom>
                <a:avLst/>
                <a:gdLst>
                  <a:gd name="connsiteX0" fmla="*/ 22541 w 22541"/>
                  <a:gd name="connsiteY0" fmla="*/ 0 h 22541"/>
                  <a:gd name="connsiteX1" fmla="*/ 0 w 22541"/>
                  <a:gd name="connsiteY1" fmla="*/ 0 h 22541"/>
                  <a:gd name="connsiteX2" fmla="*/ 0 w 22541"/>
                  <a:gd name="connsiteY2" fmla="*/ 22541 h 22541"/>
                  <a:gd name="connsiteX3" fmla="*/ 22541 w 22541"/>
                  <a:gd name="connsiteY3" fmla="*/ 22541 h 22541"/>
                  <a:gd name="connsiteX4" fmla="*/ 22541 w 22541"/>
                  <a:gd name="connsiteY4" fmla="*/ 0 h 22541"/>
                  <a:gd name="connsiteX5" fmla="*/ 22541 w 22541"/>
                  <a:gd name="connsiteY5" fmla="*/ 0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41" h="22541">
                    <a:moveTo>
                      <a:pt x="22541" y="0"/>
                    </a:moveTo>
                    <a:lnTo>
                      <a:pt x="0" y="0"/>
                    </a:lnTo>
                    <a:lnTo>
                      <a:pt x="0" y="22541"/>
                    </a:lnTo>
                    <a:lnTo>
                      <a:pt x="22541" y="22541"/>
                    </a:lnTo>
                    <a:lnTo>
                      <a:pt x="22541" y="0"/>
                    </a:lnTo>
                    <a:lnTo>
                      <a:pt x="22541" y="0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ABCC6B4F-FB87-5542-1DBB-5584EC823F25}"/>
                  </a:ext>
                </a:extLst>
              </p:cNvPr>
              <p:cNvSpPr/>
              <p:nvPr/>
            </p:nvSpPr>
            <p:spPr>
              <a:xfrm>
                <a:off x="6867646" y="3131357"/>
                <a:ext cx="22541" cy="22541"/>
              </a:xfrm>
              <a:custGeom>
                <a:avLst/>
                <a:gdLst>
                  <a:gd name="connsiteX0" fmla="*/ 22541 w 22541"/>
                  <a:gd name="connsiteY0" fmla="*/ 0 h 22541"/>
                  <a:gd name="connsiteX1" fmla="*/ 0 w 22541"/>
                  <a:gd name="connsiteY1" fmla="*/ 0 h 22541"/>
                  <a:gd name="connsiteX2" fmla="*/ 0 w 22541"/>
                  <a:gd name="connsiteY2" fmla="*/ 22541 h 22541"/>
                  <a:gd name="connsiteX3" fmla="*/ 22541 w 22541"/>
                  <a:gd name="connsiteY3" fmla="*/ 22541 h 22541"/>
                  <a:gd name="connsiteX4" fmla="*/ 22541 w 22541"/>
                  <a:gd name="connsiteY4" fmla="*/ 0 h 22541"/>
                  <a:gd name="connsiteX5" fmla="*/ 22541 w 22541"/>
                  <a:gd name="connsiteY5" fmla="*/ 0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41" h="22541">
                    <a:moveTo>
                      <a:pt x="22541" y="0"/>
                    </a:moveTo>
                    <a:lnTo>
                      <a:pt x="0" y="0"/>
                    </a:lnTo>
                    <a:lnTo>
                      <a:pt x="0" y="22541"/>
                    </a:lnTo>
                    <a:lnTo>
                      <a:pt x="22541" y="22541"/>
                    </a:lnTo>
                    <a:lnTo>
                      <a:pt x="22541" y="0"/>
                    </a:lnTo>
                    <a:lnTo>
                      <a:pt x="22541" y="0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898E99E6-6C0A-7EBC-4F1D-A025FCC04C1C}"/>
                  </a:ext>
                </a:extLst>
              </p:cNvPr>
              <p:cNvSpPr/>
              <p:nvPr/>
            </p:nvSpPr>
            <p:spPr>
              <a:xfrm>
                <a:off x="6867646" y="3503284"/>
                <a:ext cx="22541" cy="22541"/>
              </a:xfrm>
              <a:custGeom>
                <a:avLst/>
                <a:gdLst>
                  <a:gd name="connsiteX0" fmla="*/ 0 w 22541"/>
                  <a:gd name="connsiteY0" fmla="*/ 0 h 22541"/>
                  <a:gd name="connsiteX1" fmla="*/ 22541 w 22541"/>
                  <a:gd name="connsiteY1" fmla="*/ 0 h 22541"/>
                  <a:gd name="connsiteX2" fmla="*/ 22541 w 22541"/>
                  <a:gd name="connsiteY2" fmla="*/ 22541 h 22541"/>
                  <a:gd name="connsiteX3" fmla="*/ 0 w 22541"/>
                  <a:gd name="connsiteY3" fmla="*/ 22541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1" h="22541">
                    <a:moveTo>
                      <a:pt x="0" y="0"/>
                    </a:moveTo>
                    <a:lnTo>
                      <a:pt x="22541" y="0"/>
                    </a:lnTo>
                    <a:lnTo>
                      <a:pt x="22541" y="22541"/>
                    </a:lnTo>
                    <a:lnTo>
                      <a:pt x="0" y="22541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26A175AC-9CEA-7E40-3EEC-DD9E6D1BCB29}"/>
                  </a:ext>
                </a:extLst>
              </p:cNvPr>
              <p:cNvSpPr/>
              <p:nvPr/>
            </p:nvSpPr>
            <p:spPr>
              <a:xfrm rot="-2700000">
                <a:off x="6530194" y="2971894"/>
                <a:ext cx="22541" cy="49815"/>
              </a:xfrm>
              <a:custGeom>
                <a:avLst/>
                <a:gdLst>
                  <a:gd name="connsiteX0" fmla="*/ 0 w 22541"/>
                  <a:gd name="connsiteY0" fmla="*/ 0 h 49815"/>
                  <a:gd name="connsiteX1" fmla="*/ 22541 w 22541"/>
                  <a:gd name="connsiteY1" fmla="*/ 0 h 49815"/>
                  <a:gd name="connsiteX2" fmla="*/ 22541 w 22541"/>
                  <a:gd name="connsiteY2" fmla="*/ 49816 h 49815"/>
                  <a:gd name="connsiteX3" fmla="*/ 0 w 22541"/>
                  <a:gd name="connsiteY3" fmla="*/ 49816 h 49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1" h="49815">
                    <a:moveTo>
                      <a:pt x="0" y="0"/>
                    </a:moveTo>
                    <a:lnTo>
                      <a:pt x="22541" y="0"/>
                    </a:lnTo>
                    <a:lnTo>
                      <a:pt x="22541" y="49816"/>
                    </a:lnTo>
                    <a:lnTo>
                      <a:pt x="0" y="49816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904F3B7-6DF5-ED14-EBB4-074ACDCA67B9}"/>
                  </a:ext>
                </a:extLst>
              </p:cNvPr>
              <p:cNvSpPr/>
              <p:nvPr/>
            </p:nvSpPr>
            <p:spPr>
              <a:xfrm>
                <a:off x="6619694" y="2951029"/>
                <a:ext cx="22541" cy="56352"/>
              </a:xfrm>
              <a:custGeom>
                <a:avLst/>
                <a:gdLst>
                  <a:gd name="connsiteX0" fmla="*/ 0 w 22541"/>
                  <a:gd name="connsiteY0" fmla="*/ 0 h 56352"/>
                  <a:gd name="connsiteX1" fmla="*/ 22541 w 22541"/>
                  <a:gd name="connsiteY1" fmla="*/ 0 h 56352"/>
                  <a:gd name="connsiteX2" fmla="*/ 22541 w 22541"/>
                  <a:gd name="connsiteY2" fmla="*/ 56353 h 56352"/>
                  <a:gd name="connsiteX3" fmla="*/ 0 w 22541"/>
                  <a:gd name="connsiteY3" fmla="*/ 56353 h 5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1" h="56352">
                    <a:moveTo>
                      <a:pt x="0" y="0"/>
                    </a:moveTo>
                    <a:lnTo>
                      <a:pt x="22541" y="0"/>
                    </a:lnTo>
                    <a:lnTo>
                      <a:pt x="22541" y="56353"/>
                    </a:lnTo>
                    <a:lnTo>
                      <a:pt x="0" y="56353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48E8B078-709B-A1B0-9062-74EB29EBC3F8}"/>
                  </a:ext>
                </a:extLst>
              </p:cNvPr>
              <p:cNvSpPr/>
              <p:nvPr/>
            </p:nvSpPr>
            <p:spPr>
              <a:xfrm rot="-2700000">
                <a:off x="6695278" y="2984933"/>
                <a:ext cx="51506" cy="22541"/>
              </a:xfrm>
              <a:custGeom>
                <a:avLst/>
                <a:gdLst>
                  <a:gd name="connsiteX0" fmla="*/ 0 w 51506"/>
                  <a:gd name="connsiteY0" fmla="*/ 0 h 22541"/>
                  <a:gd name="connsiteX1" fmla="*/ 51506 w 51506"/>
                  <a:gd name="connsiteY1" fmla="*/ 0 h 22541"/>
                  <a:gd name="connsiteX2" fmla="*/ 51506 w 51506"/>
                  <a:gd name="connsiteY2" fmla="*/ 22541 h 22541"/>
                  <a:gd name="connsiteX3" fmla="*/ 0 w 51506"/>
                  <a:gd name="connsiteY3" fmla="*/ 22541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506" h="22541">
                    <a:moveTo>
                      <a:pt x="0" y="0"/>
                    </a:moveTo>
                    <a:lnTo>
                      <a:pt x="51506" y="0"/>
                    </a:lnTo>
                    <a:lnTo>
                      <a:pt x="51506" y="22541"/>
                    </a:lnTo>
                    <a:lnTo>
                      <a:pt x="0" y="22541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2055CC83-5578-1C3E-F408-1C87ECDE6A96}"/>
                  </a:ext>
                </a:extLst>
              </p:cNvPr>
              <p:cNvSpPr/>
              <p:nvPr/>
            </p:nvSpPr>
            <p:spPr>
              <a:xfrm>
                <a:off x="6653506" y="3548366"/>
                <a:ext cx="293033" cy="22541"/>
              </a:xfrm>
              <a:custGeom>
                <a:avLst/>
                <a:gdLst>
                  <a:gd name="connsiteX0" fmla="*/ 0 w 293033"/>
                  <a:gd name="connsiteY0" fmla="*/ 0 h 22541"/>
                  <a:gd name="connsiteX1" fmla="*/ 293033 w 293033"/>
                  <a:gd name="connsiteY1" fmla="*/ 0 h 22541"/>
                  <a:gd name="connsiteX2" fmla="*/ 293033 w 293033"/>
                  <a:gd name="connsiteY2" fmla="*/ 22541 h 22541"/>
                  <a:gd name="connsiteX3" fmla="*/ 0 w 293033"/>
                  <a:gd name="connsiteY3" fmla="*/ 22541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033" h="22541">
                    <a:moveTo>
                      <a:pt x="0" y="0"/>
                    </a:moveTo>
                    <a:lnTo>
                      <a:pt x="293033" y="0"/>
                    </a:lnTo>
                    <a:lnTo>
                      <a:pt x="293033" y="22541"/>
                    </a:lnTo>
                    <a:lnTo>
                      <a:pt x="0" y="22541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2" name="Forma Livre: Forma 131">
              <a:extLst>
                <a:ext uri="{FF2B5EF4-FFF2-40B4-BE49-F238E27FC236}">
                  <a16:creationId xmlns:a16="http://schemas.microsoft.com/office/drawing/2014/main" id="{42C144E9-8C6C-E5B7-8644-87C5D830D30A}"/>
                </a:ext>
              </a:extLst>
            </p:cNvPr>
            <p:cNvSpPr/>
            <p:nvPr/>
          </p:nvSpPr>
          <p:spPr>
            <a:xfrm>
              <a:off x="6326774" y="3052463"/>
              <a:ext cx="338115" cy="338115"/>
            </a:xfrm>
            <a:custGeom>
              <a:avLst/>
              <a:gdLst>
                <a:gd name="connsiteX0" fmla="*/ 168945 w 338115"/>
                <a:gd name="connsiteY0" fmla="*/ 338116 h 338115"/>
                <a:gd name="connsiteX1" fmla="*/ 141783 w 338115"/>
                <a:gd name="connsiteY1" fmla="*/ 326845 h 338115"/>
                <a:gd name="connsiteX2" fmla="*/ 122849 w 338115"/>
                <a:gd name="connsiteY2" fmla="*/ 307911 h 338115"/>
                <a:gd name="connsiteX3" fmla="*/ 138740 w 338115"/>
                <a:gd name="connsiteY3" fmla="*/ 292019 h 338115"/>
                <a:gd name="connsiteX4" fmla="*/ 157675 w 338115"/>
                <a:gd name="connsiteY4" fmla="*/ 310954 h 338115"/>
                <a:gd name="connsiteX5" fmla="*/ 180216 w 338115"/>
                <a:gd name="connsiteY5" fmla="*/ 310954 h 338115"/>
                <a:gd name="connsiteX6" fmla="*/ 310841 w 338115"/>
                <a:gd name="connsiteY6" fmla="*/ 180328 h 338115"/>
                <a:gd name="connsiteX7" fmla="*/ 315462 w 338115"/>
                <a:gd name="connsiteY7" fmla="*/ 169058 h 338115"/>
                <a:gd name="connsiteX8" fmla="*/ 310841 w 338115"/>
                <a:gd name="connsiteY8" fmla="*/ 157787 h 338115"/>
                <a:gd name="connsiteX9" fmla="*/ 279622 w 338115"/>
                <a:gd name="connsiteY9" fmla="*/ 126568 h 338115"/>
                <a:gd name="connsiteX10" fmla="*/ 270380 w 338115"/>
                <a:gd name="connsiteY10" fmla="*/ 104365 h 338115"/>
                <a:gd name="connsiteX11" fmla="*/ 290216 w 338115"/>
                <a:gd name="connsiteY11" fmla="*/ 75174 h 338115"/>
                <a:gd name="connsiteX12" fmla="*/ 300134 w 338115"/>
                <a:gd name="connsiteY12" fmla="*/ 71230 h 338115"/>
                <a:gd name="connsiteX13" fmla="*/ 315462 w 338115"/>
                <a:gd name="connsiteY13" fmla="*/ 47900 h 338115"/>
                <a:gd name="connsiteX14" fmla="*/ 290103 w 338115"/>
                <a:gd name="connsiteY14" fmla="*/ 22541 h 338115"/>
                <a:gd name="connsiteX15" fmla="*/ 266773 w 338115"/>
                <a:gd name="connsiteY15" fmla="*/ 38094 h 338115"/>
                <a:gd name="connsiteX16" fmla="*/ 262941 w 338115"/>
                <a:gd name="connsiteY16" fmla="*/ 47787 h 338115"/>
                <a:gd name="connsiteX17" fmla="*/ 233751 w 338115"/>
                <a:gd name="connsiteY17" fmla="*/ 67623 h 338115"/>
                <a:gd name="connsiteX18" fmla="*/ 211548 w 338115"/>
                <a:gd name="connsiteY18" fmla="*/ 58381 h 338115"/>
                <a:gd name="connsiteX19" fmla="*/ 180328 w 338115"/>
                <a:gd name="connsiteY19" fmla="*/ 27162 h 338115"/>
                <a:gd name="connsiteX20" fmla="*/ 157787 w 338115"/>
                <a:gd name="connsiteY20" fmla="*/ 27162 h 338115"/>
                <a:gd name="connsiteX21" fmla="*/ 126568 w 338115"/>
                <a:gd name="connsiteY21" fmla="*/ 58381 h 338115"/>
                <a:gd name="connsiteX22" fmla="*/ 104365 w 338115"/>
                <a:gd name="connsiteY22" fmla="*/ 67623 h 338115"/>
                <a:gd name="connsiteX23" fmla="*/ 75174 w 338115"/>
                <a:gd name="connsiteY23" fmla="*/ 47787 h 338115"/>
                <a:gd name="connsiteX24" fmla="*/ 71230 w 338115"/>
                <a:gd name="connsiteY24" fmla="*/ 37869 h 338115"/>
                <a:gd name="connsiteX25" fmla="*/ 47900 w 338115"/>
                <a:gd name="connsiteY25" fmla="*/ 22541 h 338115"/>
                <a:gd name="connsiteX26" fmla="*/ 22541 w 338115"/>
                <a:gd name="connsiteY26" fmla="*/ 47900 h 338115"/>
                <a:gd name="connsiteX27" fmla="*/ 38094 w 338115"/>
                <a:gd name="connsiteY27" fmla="*/ 71230 h 338115"/>
                <a:gd name="connsiteX28" fmla="*/ 47787 w 338115"/>
                <a:gd name="connsiteY28" fmla="*/ 75062 h 338115"/>
                <a:gd name="connsiteX29" fmla="*/ 67623 w 338115"/>
                <a:gd name="connsiteY29" fmla="*/ 104252 h 338115"/>
                <a:gd name="connsiteX30" fmla="*/ 58381 w 338115"/>
                <a:gd name="connsiteY30" fmla="*/ 126455 h 338115"/>
                <a:gd name="connsiteX31" fmla="*/ 27162 w 338115"/>
                <a:gd name="connsiteY31" fmla="*/ 157675 h 338115"/>
                <a:gd name="connsiteX32" fmla="*/ 22541 w 338115"/>
                <a:gd name="connsiteY32" fmla="*/ 168945 h 338115"/>
                <a:gd name="connsiteX33" fmla="*/ 27162 w 338115"/>
                <a:gd name="connsiteY33" fmla="*/ 180216 h 338115"/>
                <a:gd name="connsiteX34" fmla="*/ 79795 w 338115"/>
                <a:gd name="connsiteY34" fmla="*/ 232849 h 338115"/>
                <a:gd name="connsiteX35" fmla="*/ 63904 w 338115"/>
                <a:gd name="connsiteY35" fmla="*/ 248740 h 338115"/>
                <a:gd name="connsiteX36" fmla="*/ 11271 w 338115"/>
                <a:gd name="connsiteY36" fmla="*/ 196107 h 338115"/>
                <a:gd name="connsiteX37" fmla="*/ 0 w 338115"/>
                <a:gd name="connsiteY37" fmla="*/ 168945 h 338115"/>
                <a:gd name="connsiteX38" fmla="*/ 11271 w 338115"/>
                <a:gd name="connsiteY38" fmla="*/ 141783 h 338115"/>
                <a:gd name="connsiteX39" fmla="*/ 42490 w 338115"/>
                <a:gd name="connsiteY39" fmla="*/ 110564 h 338115"/>
                <a:gd name="connsiteX40" fmla="*/ 45082 w 338115"/>
                <a:gd name="connsiteY40" fmla="*/ 104252 h 338115"/>
                <a:gd name="connsiteX41" fmla="*/ 39447 w 338115"/>
                <a:gd name="connsiteY41" fmla="*/ 96025 h 338115"/>
                <a:gd name="connsiteX42" fmla="*/ 29529 w 338115"/>
                <a:gd name="connsiteY42" fmla="*/ 92080 h 338115"/>
                <a:gd name="connsiteX43" fmla="*/ 0 w 338115"/>
                <a:gd name="connsiteY43" fmla="*/ 47900 h 338115"/>
                <a:gd name="connsiteX44" fmla="*/ 47900 w 338115"/>
                <a:gd name="connsiteY44" fmla="*/ 0 h 338115"/>
                <a:gd name="connsiteX45" fmla="*/ 92080 w 338115"/>
                <a:gd name="connsiteY45" fmla="*/ 29303 h 338115"/>
                <a:gd name="connsiteX46" fmla="*/ 96138 w 338115"/>
                <a:gd name="connsiteY46" fmla="*/ 39447 h 338115"/>
                <a:gd name="connsiteX47" fmla="*/ 110676 w 338115"/>
                <a:gd name="connsiteY47" fmla="*/ 42490 h 338115"/>
                <a:gd name="connsiteX48" fmla="*/ 141896 w 338115"/>
                <a:gd name="connsiteY48" fmla="*/ 11271 h 338115"/>
                <a:gd name="connsiteX49" fmla="*/ 196332 w 338115"/>
                <a:gd name="connsiteY49" fmla="*/ 11271 h 338115"/>
                <a:gd name="connsiteX50" fmla="*/ 227552 w 338115"/>
                <a:gd name="connsiteY50" fmla="*/ 42490 h 338115"/>
                <a:gd name="connsiteX51" fmla="*/ 242091 w 338115"/>
                <a:gd name="connsiteY51" fmla="*/ 39447 h 338115"/>
                <a:gd name="connsiteX52" fmla="*/ 246035 w 338115"/>
                <a:gd name="connsiteY52" fmla="*/ 29529 h 338115"/>
                <a:gd name="connsiteX53" fmla="*/ 290216 w 338115"/>
                <a:gd name="connsiteY53" fmla="*/ 0 h 338115"/>
                <a:gd name="connsiteX54" fmla="*/ 338115 w 338115"/>
                <a:gd name="connsiteY54" fmla="*/ 47900 h 338115"/>
                <a:gd name="connsiteX55" fmla="*/ 308812 w 338115"/>
                <a:gd name="connsiteY55" fmla="*/ 92080 h 338115"/>
                <a:gd name="connsiteX56" fmla="*/ 298669 w 338115"/>
                <a:gd name="connsiteY56" fmla="*/ 96137 h 338115"/>
                <a:gd name="connsiteX57" fmla="*/ 293033 w 338115"/>
                <a:gd name="connsiteY57" fmla="*/ 104365 h 338115"/>
                <a:gd name="connsiteX58" fmla="*/ 295626 w 338115"/>
                <a:gd name="connsiteY58" fmla="*/ 110677 h 338115"/>
                <a:gd name="connsiteX59" fmla="*/ 326845 w 338115"/>
                <a:gd name="connsiteY59" fmla="*/ 141896 h 338115"/>
                <a:gd name="connsiteX60" fmla="*/ 338115 w 338115"/>
                <a:gd name="connsiteY60" fmla="*/ 169058 h 338115"/>
                <a:gd name="connsiteX61" fmla="*/ 326845 w 338115"/>
                <a:gd name="connsiteY61" fmla="*/ 196220 h 338115"/>
                <a:gd name="connsiteX62" fmla="*/ 196220 w 338115"/>
                <a:gd name="connsiteY62" fmla="*/ 326845 h 338115"/>
                <a:gd name="connsiteX63" fmla="*/ 169058 w 338115"/>
                <a:gd name="connsiteY63" fmla="*/ 338116 h 33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38115" h="338115">
                  <a:moveTo>
                    <a:pt x="168945" y="338116"/>
                  </a:moveTo>
                  <a:cubicBezTo>
                    <a:pt x="158689" y="338116"/>
                    <a:pt x="148996" y="334058"/>
                    <a:pt x="141783" y="326845"/>
                  </a:cubicBezTo>
                  <a:lnTo>
                    <a:pt x="122849" y="307911"/>
                  </a:lnTo>
                  <a:lnTo>
                    <a:pt x="138740" y="292019"/>
                  </a:lnTo>
                  <a:lnTo>
                    <a:pt x="157675" y="310954"/>
                  </a:lnTo>
                  <a:cubicBezTo>
                    <a:pt x="163761" y="316927"/>
                    <a:pt x="174129" y="316927"/>
                    <a:pt x="180216" y="310954"/>
                  </a:cubicBezTo>
                  <a:lnTo>
                    <a:pt x="310841" y="180328"/>
                  </a:lnTo>
                  <a:cubicBezTo>
                    <a:pt x="313884" y="177285"/>
                    <a:pt x="315462" y="173341"/>
                    <a:pt x="315462" y="169058"/>
                  </a:cubicBezTo>
                  <a:cubicBezTo>
                    <a:pt x="315462" y="164775"/>
                    <a:pt x="313771" y="160830"/>
                    <a:pt x="310841" y="157787"/>
                  </a:cubicBezTo>
                  <a:lnTo>
                    <a:pt x="279622" y="126568"/>
                  </a:lnTo>
                  <a:cubicBezTo>
                    <a:pt x="273648" y="120594"/>
                    <a:pt x="270380" y="112705"/>
                    <a:pt x="270380" y="104365"/>
                  </a:cubicBezTo>
                  <a:cubicBezTo>
                    <a:pt x="270380" y="91404"/>
                    <a:pt x="278156" y="79908"/>
                    <a:pt x="290216" y="75174"/>
                  </a:cubicBezTo>
                  <a:lnTo>
                    <a:pt x="300134" y="71230"/>
                  </a:lnTo>
                  <a:cubicBezTo>
                    <a:pt x="309376" y="67398"/>
                    <a:pt x="315462" y="58156"/>
                    <a:pt x="315462" y="47900"/>
                  </a:cubicBezTo>
                  <a:cubicBezTo>
                    <a:pt x="315462" y="33924"/>
                    <a:pt x="304079" y="22541"/>
                    <a:pt x="290103" y="22541"/>
                  </a:cubicBezTo>
                  <a:cubicBezTo>
                    <a:pt x="279847" y="22541"/>
                    <a:pt x="270718" y="28627"/>
                    <a:pt x="266773" y="38094"/>
                  </a:cubicBezTo>
                  <a:lnTo>
                    <a:pt x="262941" y="47787"/>
                  </a:lnTo>
                  <a:cubicBezTo>
                    <a:pt x="258208" y="59846"/>
                    <a:pt x="246712" y="67623"/>
                    <a:pt x="233751" y="67623"/>
                  </a:cubicBezTo>
                  <a:cubicBezTo>
                    <a:pt x="225298" y="67623"/>
                    <a:pt x="217408" y="64355"/>
                    <a:pt x="211548" y="58381"/>
                  </a:cubicBezTo>
                  <a:lnTo>
                    <a:pt x="180328" y="27162"/>
                  </a:lnTo>
                  <a:cubicBezTo>
                    <a:pt x="174242" y="21189"/>
                    <a:pt x="163873" y="21189"/>
                    <a:pt x="157787" y="27162"/>
                  </a:cubicBezTo>
                  <a:lnTo>
                    <a:pt x="126568" y="58381"/>
                  </a:lnTo>
                  <a:cubicBezTo>
                    <a:pt x="120595" y="64355"/>
                    <a:pt x="112705" y="67623"/>
                    <a:pt x="104365" y="67623"/>
                  </a:cubicBezTo>
                  <a:cubicBezTo>
                    <a:pt x="91404" y="67623"/>
                    <a:pt x="79908" y="59846"/>
                    <a:pt x="75174" y="47787"/>
                  </a:cubicBezTo>
                  <a:lnTo>
                    <a:pt x="71230" y="37869"/>
                  </a:lnTo>
                  <a:cubicBezTo>
                    <a:pt x="67398" y="28627"/>
                    <a:pt x="58156" y="22541"/>
                    <a:pt x="47900" y="22541"/>
                  </a:cubicBezTo>
                  <a:cubicBezTo>
                    <a:pt x="33924" y="22541"/>
                    <a:pt x="22541" y="33924"/>
                    <a:pt x="22541" y="47900"/>
                  </a:cubicBezTo>
                  <a:cubicBezTo>
                    <a:pt x="22541" y="58156"/>
                    <a:pt x="28627" y="67285"/>
                    <a:pt x="38094" y="71230"/>
                  </a:cubicBezTo>
                  <a:lnTo>
                    <a:pt x="47787" y="75062"/>
                  </a:lnTo>
                  <a:cubicBezTo>
                    <a:pt x="59846" y="79795"/>
                    <a:pt x="67623" y="91291"/>
                    <a:pt x="67623" y="104252"/>
                  </a:cubicBezTo>
                  <a:cubicBezTo>
                    <a:pt x="67623" y="112705"/>
                    <a:pt x="64355" y="120594"/>
                    <a:pt x="58381" y="126455"/>
                  </a:cubicBezTo>
                  <a:lnTo>
                    <a:pt x="27162" y="157675"/>
                  </a:lnTo>
                  <a:cubicBezTo>
                    <a:pt x="24119" y="160718"/>
                    <a:pt x="22541" y="164662"/>
                    <a:pt x="22541" y="168945"/>
                  </a:cubicBezTo>
                  <a:cubicBezTo>
                    <a:pt x="22541" y="173228"/>
                    <a:pt x="24232" y="177173"/>
                    <a:pt x="27162" y="180216"/>
                  </a:cubicBezTo>
                  <a:lnTo>
                    <a:pt x="79795" y="232849"/>
                  </a:lnTo>
                  <a:lnTo>
                    <a:pt x="63904" y="248740"/>
                  </a:lnTo>
                  <a:lnTo>
                    <a:pt x="11271" y="196107"/>
                  </a:lnTo>
                  <a:cubicBezTo>
                    <a:pt x="4057" y="188894"/>
                    <a:pt x="0" y="179201"/>
                    <a:pt x="0" y="168945"/>
                  </a:cubicBezTo>
                  <a:cubicBezTo>
                    <a:pt x="0" y="158689"/>
                    <a:pt x="4057" y="148996"/>
                    <a:pt x="11271" y="141783"/>
                  </a:cubicBezTo>
                  <a:lnTo>
                    <a:pt x="42490" y="110564"/>
                  </a:lnTo>
                  <a:cubicBezTo>
                    <a:pt x="44180" y="108873"/>
                    <a:pt x="45082" y="106619"/>
                    <a:pt x="45082" y="104252"/>
                  </a:cubicBezTo>
                  <a:cubicBezTo>
                    <a:pt x="45082" y="100533"/>
                    <a:pt x="42828" y="97377"/>
                    <a:pt x="39447" y="96025"/>
                  </a:cubicBezTo>
                  <a:lnTo>
                    <a:pt x="29529" y="92080"/>
                  </a:lnTo>
                  <a:cubicBezTo>
                    <a:pt x="11496" y="84529"/>
                    <a:pt x="0" y="67172"/>
                    <a:pt x="0" y="47900"/>
                  </a:cubicBezTo>
                  <a:cubicBezTo>
                    <a:pt x="0" y="21527"/>
                    <a:pt x="21527" y="0"/>
                    <a:pt x="47900" y="0"/>
                  </a:cubicBezTo>
                  <a:cubicBezTo>
                    <a:pt x="67172" y="0"/>
                    <a:pt x="84529" y="11496"/>
                    <a:pt x="92080" y="29303"/>
                  </a:cubicBezTo>
                  <a:lnTo>
                    <a:pt x="96138" y="39447"/>
                  </a:lnTo>
                  <a:cubicBezTo>
                    <a:pt x="98392" y="45082"/>
                    <a:pt x="106394" y="46773"/>
                    <a:pt x="110676" y="42490"/>
                  </a:cubicBezTo>
                  <a:lnTo>
                    <a:pt x="141896" y="11271"/>
                  </a:lnTo>
                  <a:cubicBezTo>
                    <a:pt x="156435" y="-3268"/>
                    <a:pt x="181793" y="-3268"/>
                    <a:pt x="196332" y="11271"/>
                  </a:cubicBezTo>
                  <a:lnTo>
                    <a:pt x="227552" y="42490"/>
                  </a:lnTo>
                  <a:cubicBezTo>
                    <a:pt x="231835" y="46773"/>
                    <a:pt x="239837" y="45082"/>
                    <a:pt x="242091" y="39447"/>
                  </a:cubicBezTo>
                  <a:lnTo>
                    <a:pt x="246035" y="29529"/>
                  </a:lnTo>
                  <a:cubicBezTo>
                    <a:pt x="253587" y="11496"/>
                    <a:pt x="270943" y="0"/>
                    <a:pt x="290216" y="0"/>
                  </a:cubicBezTo>
                  <a:cubicBezTo>
                    <a:pt x="316589" y="0"/>
                    <a:pt x="338115" y="21527"/>
                    <a:pt x="338115" y="47900"/>
                  </a:cubicBezTo>
                  <a:cubicBezTo>
                    <a:pt x="338115" y="67172"/>
                    <a:pt x="326620" y="84529"/>
                    <a:pt x="308812" y="92080"/>
                  </a:cubicBezTo>
                  <a:lnTo>
                    <a:pt x="298669" y="96137"/>
                  </a:lnTo>
                  <a:cubicBezTo>
                    <a:pt x="295288" y="97490"/>
                    <a:pt x="293033" y="100758"/>
                    <a:pt x="293033" y="104365"/>
                  </a:cubicBezTo>
                  <a:cubicBezTo>
                    <a:pt x="293033" y="106732"/>
                    <a:pt x="293935" y="108986"/>
                    <a:pt x="295626" y="110677"/>
                  </a:cubicBezTo>
                  <a:lnTo>
                    <a:pt x="326845" y="141896"/>
                  </a:lnTo>
                  <a:cubicBezTo>
                    <a:pt x="334058" y="149109"/>
                    <a:pt x="338115" y="158802"/>
                    <a:pt x="338115" y="169058"/>
                  </a:cubicBezTo>
                  <a:cubicBezTo>
                    <a:pt x="338115" y="179314"/>
                    <a:pt x="334058" y="189007"/>
                    <a:pt x="326845" y="196220"/>
                  </a:cubicBezTo>
                  <a:lnTo>
                    <a:pt x="196220" y="326845"/>
                  </a:lnTo>
                  <a:cubicBezTo>
                    <a:pt x="189007" y="334058"/>
                    <a:pt x="179314" y="338116"/>
                    <a:pt x="169058" y="338116"/>
                  </a:cubicBezTo>
                  <a:close/>
                </a:path>
              </a:pathLst>
            </a:custGeom>
            <a:grpFill/>
            <a:ln w="112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0" name="Gráfico 741">
            <a:extLst>
              <a:ext uri="{FF2B5EF4-FFF2-40B4-BE49-F238E27FC236}">
                <a16:creationId xmlns:a16="http://schemas.microsoft.com/office/drawing/2014/main" id="{0D25190E-656B-49A8-A820-E1174959A3FE}"/>
              </a:ext>
            </a:extLst>
          </p:cNvPr>
          <p:cNvGrpSpPr/>
          <p:nvPr/>
        </p:nvGrpSpPr>
        <p:grpSpPr>
          <a:xfrm>
            <a:off x="9251960" y="1705567"/>
            <a:ext cx="695290" cy="625185"/>
            <a:chOff x="-1644754" y="863600"/>
            <a:chExt cx="835814" cy="751539"/>
          </a:xfrm>
          <a:solidFill>
            <a:schemeClr val="bg1"/>
          </a:solidFill>
        </p:grpSpPr>
        <p:sp>
          <p:nvSpPr>
            <p:cNvPr id="151" name="Forma Livre: Forma 150">
              <a:extLst>
                <a:ext uri="{FF2B5EF4-FFF2-40B4-BE49-F238E27FC236}">
                  <a16:creationId xmlns:a16="http://schemas.microsoft.com/office/drawing/2014/main" id="{5AA99BC7-1F7E-4FF8-BFB7-1781549F048D}"/>
                </a:ext>
              </a:extLst>
            </p:cNvPr>
            <p:cNvSpPr/>
            <p:nvPr/>
          </p:nvSpPr>
          <p:spPr>
            <a:xfrm>
              <a:off x="-1236553" y="863600"/>
              <a:ext cx="20614" cy="130099"/>
            </a:xfrm>
            <a:custGeom>
              <a:avLst/>
              <a:gdLst>
                <a:gd name="connsiteX0" fmla="*/ 10307 w 20614"/>
                <a:gd name="connsiteY0" fmla="*/ 130099 h 130099"/>
                <a:gd name="connsiteX1" fmla="*/ 0 w 20614"/>
                <a:gd name="connsiteY1" fmla="*/ 119711 h 130099"/>
                <a:gd name="connsiteX2" fmla="*/ 0 w 20614"/>
                <a:gd name="connsiteY2" fmla="*/ 10388 h 130099"/>
                <a:gd name="connsiteX3" fmla="*/ 10307 w 20614"/>
                <a:gd name="connsiteY3" fmla="*/ 0 h 130099"/>
                <a:gd name="connsiteX4" fmla="*/ 20615 w 20614"/>
                <a:gd name="connsiteY4" fmla="*/ 10388 h 130099"/>
                <a:gd name="connsiteX5" fmla="*/ 20615 w 20614"/>
                <a:gd name="connsiteY5" fmla="*/ 119711 h 130099"/>
                <a:gd name="connsiteX6" fmla="*/ 10307 w 20614"/>
                <a:gd name="connsiteY6" fmla="*/ 130099 h 13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14" h="130099">
                  <a:moveTo>
                    <a:pt x="10307" y="130099"/>
                  </a:moveTo>
                  <a:cubicBezTo>
                    <a:pt x="5275" y="130099"/>
                    <a:pt x="0" y="125960"/>
                    <a:pt x="0" y="119711"/>
                  </a:cubicBezTo>
                  <a:lnTo>
                    <a:pt x="0" y="10388"/>
                  </a:lnTo>
                  <a:cubicBezTo>
                    <a:pt x="0" y="4139"/>
                    <a:pt x="5357" y="0"/>
                    <a:pt x="10307" y="0"/>
                  </a:cubicBezTo>
                  <a:cubicBezTo>
                    <a:pt x="16475" y="0"/>
                    <a:pt x="20615" y="4139"/>
                    <a:pt x="20615" y="10388"/>
                  </a:cubicBezTo>
                  <a:lnTo>
                    <a:pt x="20615" y="119711"/>
                  </a:lnTo>
                  <a:cubicBezTo>
                    <a:pt x="20615" y="125960"/>
                    <a:pt x="15258" y="130099"/>
                    <a:pt x="10307" y="130099"/>
                  </a:cubicBez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orma Livre: Forma 151">
              <a:extLst>
                <a:ext uri="{FF2B5EF4-FFF2-40B4-BE49-F238E27FC236}">
                  <a16:creationId xmlns:a16="http://schemas.microsoft.com/office/drawing/2014/main" id="{8622CA47-8680-41F3-B674-922C5A3BD2CF}"/>
                </a:ext>
              </a:extLst>
            </p:cNvPr>
            <p:cNvSpPr/>
            <p:nvPr/>
          </p:nvSpPr>
          <p:spPr>
            <a:xfrm>
              <a:off x="-1396917" y="948411"/>
              <a:ext cx="86752" cy="79617"/>
            </a:xfrm>
            <a:custGeom>
              <a:avLst/>
              <a:gdLst>
                <a:gd name="connsiteX0" fmla="*/ 76364 w 86752"/>
                <a:gd name="connsiteY0" fmla="*/ 79618 h 79617"/>
                <a:gd name="connsiteX1" fmla="*/ 69628 w 86752"/>
                <a:gd name="connsiteY1" fmla="*/ 77183 h 79617"/>
                <a:gd name="connsiteX2" fmla="*/ 69465 w 86752"/>
                <a:gd name="connsiteY2" fmla="*/ 77021 h 79617"/>
                <a:gd name="connsiteX3" fmla="*/ 3401 w 86752"/>
                <a:gd name="connsiteY3" fmla="*/ 18180 h 79617"/>
                <a:gd name="connsiteX4" fmla="*/ 2427 w 86752"/>
                <a:gd name="connsiteY4" fmla="*/ 3328 h 79617"/>
                <a:gd name="connsiteX5" fmla="*/ 10219 w 86752"/>
                <a:gd name="connsiteY5" fmla="*/ 0 h 79617"/>
                <a:gd name="connsiteX6" fmla="*/ 17199 w 86752"/>
                <a:gd name="connsiteY6" fmla="*/ 2516 h 79617"/>
                <a:gd name="connsiteX7" fmla="*/ 83263 w 86752"/>
                <a:gd name="connsiteY7" fmla="*/ 61357 h 79617"/>
                <a:gd name="connsiteX8" fmla="*/ 83750 w 86752"/>
                <a:gd name="connsiteY8" fmla="*/ 61763 h 79617"/>
                <a:gd name="connsiteX9" fmla="*/ 86752 w 86752"/>
                <a:gd name="connsiteY9" fmla="*/ 69229 h 79617"/>
                <a:gd name="connsiteX10" fmla="*/ 76445 w 86752"/>
                <a:gd name="connsiteY10" fmla="*/ 79618 h 7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752" h="79617">
                  <a:moveTo>
                    <a:pt x="76364" y="79618"/>
                  </a:moveTo>
                  <a:cubicBezTo>
                    <a:pt x="73686" y="79618"/>
                    <a:pt x="71170" y="78725"/>
                    <a:pt x="69628" y="77183"/>
                  </a:cubicBezTo>
                  <a:lnTo>
                    <a:pt x="69465" y="77021"/>
                  </a:lnTo>
                  <a:lnTo>
                    <a:pt x="3401" y="18180"/>
                  </a:lnTo>
                  <a:cubicBezTo>
                    <a:pt x="-738" y="13959"/>
                    <a:pt x="-1144" y="8035"/>
                    <a:pt x="2427" y="3328"/>
                  </a:cubicBezTo>
                  <a:cubicBezTo>
                    <a:pt x="4700" y="1136"/>
                    <a:pt x="7378" y="0"/>
                    <a:pt x="10219" y="0"/>
                  </a:cubicBezTo>
                  <a:cubicBezTo>
                    <a:pt x="12735" y="0"/>
                    <a:pt x="15088" y="893"/>
                    <a:pt x="17199" y="2516"/>
                  </a:cubicBezTo>
                  <a:lnTo>
                    <a:pt x="83263" y="61357"/>
                  </a:lnTo>
                  <a:cubicBezTo>
                    <a:pt x="83263" y="61357"/>
                    <a:pt x="83587" y="61600"/>
                    <a:pt x="83750" y="61763"/>
                  </a:cubicBezTo>
                  <a:cubicBezTo>
                    <a:pt x="85941" y="63223"/>
                    <a:pt x="86752" y="66713"/>
                    <a:pt x="86752" y="69229"/>
                  </a:cubicBezTo>
                  <a:cubicBezTo>
                    <a:pt x="86752" y="75479"/>
                    <a:pt x="81396" y="79618"/>
                    <a:pt x="76445" y="79618"/>
                  </a:cubicBez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orma Livre: Forma 152">
              <a:extLst>
                <a:ext uri="{FF2B5EF4-FFF2-40B4-BE49-F238E27FC236}">
                  <a16:creationId xmlns:a16="http://schemas.microsoft.com/office/drawing/2014/main" id="{4F4C6AD5-313F-4749-9423-7BBE0145A1E4}"/>
                </a:ext>
              </a:extLst>
            </p:cNvPr>
            <p:cNvSpPr/>
            <p:nvPr/>
          </p:nvSpPr>
          <p:spPr>
            <a:xfrm>
              <a:off x="-1142245" y="948411"/>
              <a:ext cx="86752" cy="79617"/>
            </a:xfrm>
            <a:custGeom>
              <a:avLst/>
              <a:gdLst>
                <a:gd name="connsiteX0" fmla="*/ 10307 w 86752"/>
                <a:gd name="connsiteY0" fmla="*/ 79618 h 79617"/>
                <a:gd name="connsiteX1" fmla="*/ 0 w 86752"/>
                <a:gd name="connsiteY1" fmla="*/ 69229 h 79617"/>
                <a:gd name="connsiteX2" fmla="*/ 3003 w 86752"/>
                <a:gd name="connsiteY2" fmla="*/ 61763 h 79617"/>
                <a:gd name="connsiteX3" fmla="*/ 3490 w 86752"/>
                <a:gd name="connsiteY3" fmla="*/ 61357 h 79617"/>
                <a:gd name="connsiteX4" fmla="*/ 69554 w 86752"/>
                <a:gd name="connsiteY4" fmla="*/ 2516 h 79617"/>
                <a:gd name="connsiteX5" fmla="*/ 76534 w 86752"/>
                <a:gd name="connsiteY5" fmla="*/ 0 h 79617"/>
                <a:gd name="connsiteX6" fmla="*/ 84325 w 86752"/>
                <a:gd name="connsiteY6" fmla="*/ 3328 h 79617"/>
                <a:gd name="connsiteX7" fmla="*/ 83351 w 86752"/>
                <a:gd name="connsiteY7" fmla="*/ 18180 h 79617"/>
                <a:gd name="connsiteX8" fmla="*/ 17287 w 86752"/>
                <a:gd name="connsiteY8" fmla="*/ 77021 h 79617"/>
                <a:gd name="connsiteX9" fmla="*/ 17125 w 86752"/>
                <a:gd name="connsiteY9" fmla="*/ 77183 h 79617"/>
                <a:gd name="connsiteX10" fmla="*/ 10388 w 86752"/>
                <a:gd name="connsiteY10" fmla="*/ 79618 h 7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752" h="79617">
                  <a:moveTo>
                    <a:pt x="10307" y="79618"/>
                  </a:moveTo>
                  <a:cubicBezTo>
                    <a:pt x="5275" y="79618"/>
                    <a:pt x="0" y="75479"/>
                    <a:pt x="0" y="69229"/>
                  </a:cubicBezTo>
                  <a:cubicBezTo>
                    <a:pt x="0" y="66713"/>
                    <a:pt x="812" y="63223"/>
                    <a:pt x="3003" y="61763"/>
                  </a:cubicBezTo>
                  <a:cubicBezTo>
                    <a:pt x="3165" y="61681"/>
                    <a:pt x="3327" y="61519"/>
                    <a:pt x="3490" y="61357"/>
                  </a:cubicBezTo>
                  <a:lnTo>
                    <a:pt x="69554" y="2516"/>
                  </a:lnTo>
                  <a:cubicBezTo>
                    <a:pt x="71664" y="893"/>
                    <a:pt x="74018" y="0"/>
                    <a:pt x="76534" y="0"/>
                  </a:cubicBezTo>
                  <a:cubicBezTo>
                    <a:pt x="79374" y="0"/>
                    <a:pt x="82053" y="1136"/>
                    <a:pt x="84325" y="3328"/>
                  </a:cubicBezTo>
                  <a:cubicBezTo>
                    <a:pt x="87896" y="7954"/>
                    <a:pt x="87490" y="13878"/>
                    <a:pt x="83351" y="18180"/>
                  </a:cubicBezTo>
                  <a:lnTo>
                    <a:pt x="17287" y="77021"/>
                  </a:lnTo>
                  <a:lnTo>
                    <a:pt x="17125" y="77183"/>
                  </a:lnTo>
                  <a:cubicBezTo>
                    <a:pt x="15583" y="78725"/>
                    <a:pt x="13148" y="79618"/>
                    <a:pt x="10388" y="79618"/>
                  </a:cubicBez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orma Livre: Forma 153">
              <a:extLst>
                <a:ext uri="{FF2B5EF4-FFF2-40B4-BE49-F238E27FC236}">
                  <a16:creationId xmlns:a16="http://schemas.microsoft.com/office/drawing/2014/main" id="{718285E9-1A60-4D90-BF8C-B7177B84FBF7}"/>
                </a:ext>
              </a:extLst>
            </p:cNvPr>
            <p:cNvSpPr/>
            <p:nvPr/>
          </p:nvSpPr>
          <p:spPr>
            <a:xfrm>
              <a:off x="-1177177" y="1091577"/>
              <a:ext cx="368237" cy="523561"/>
            </a:xfrm>
            <a:custGeom>
              <a:avLst/>
              <a:gdLst>
                <a:gd name="connsiteX0" fmla="*/ 57088 w 368237"/>
                <a:gd name="connsiteY0" fmla="*/ 523562 h 523561"/>
                <a:gd name="connsiteX1" fmla="*/ 50920 w 368237"/>
                <a:gd name="connsiteY1" fmla="*/ 521370 h 523561"/>
                <a:gd name="connsiteX2" fmla="*/ 50595 w 368237"/>
                <a:gd name="connsiteY2" fmla="*/ 521046 h 523561"/>
                <a:gd name="connsiteX3" fmla="*/ 276 w 368237"/>
                <a:gd name="connsiteY3" fmla="*/ 348743 h 523561"/>
                <a:gd name="connsiteX4" fmla="*/ 43940 w 368237"/>
                <a:gd name="connsiteY4" fmla="*/ 152093 h 523561"/>
                <a:gd name="connsiteX5" fmla="*/ 44184 w 368237"/>
                <a:gd name="connsiteY5" fmla="*/ 151119 h 523561"/>
                <a:gd name="connsiteX6" fmla="*/ 74700 w 368237"/>
                <a:gd name="connsiteY6" fmla="*/ 115815 h 523561"/>
                <a:gd name="connsiteX7" fmla="*/ 80219 w 368237"/>
                <a:gd name="connsiteY7" fmla="*/ 115815 h 523561"/>
                <a:gd name="connsiteX8" fmla="*/ 84520 w 368237"/>
                <a:gd name="connsiteY8" fmla="*/ 111919 h 523561"/>
                <a:gd name="connsiteX9" fmla="*/ 86793 w 368237"/>
                <a:gd name="connsiteY9" fmla="*/ 89925 h 523561"/>
                <a:gd name="connsiteX10" fmla="*/ 86793 w 368237"/>
                <a:gd name="connsiteY10" fmla="*/ 89763 h 523561"/>
                <a:gd name="connsiteX11" fmla="*/ 120717 w 368237"/>
                <a:gd name="connsiteY11" fmla="*/ 44070 h 523561"/>
                <a:gd name="connsiteX12" fmla="*/ 129726 w 368237"/>
                <a:gd name="connsiteY12" fmla="*/ 44070 h 523561"/>
                <a:gd name="connsiteX13" fmla="*/ 134028 w 368237"/>
                <a:gd name="connsiteY13" fmla="*/ 40255 h 523561"/>
                <a:gd name="connsiteX14" fmla="*/ 169089 w 368237"/>
                <a:gd name="connsiteY14" fmla="*/ 81 h 523561"/>
                <a:gd name="connsiteX15" fmla="*/ 169251 w 368237"/>
                <a:gd name="connsiteY15" fmla="*/ 81 h 523561"/>
                <a:gd name="connsiteX16" fmla="*/ 171767 w 368237"/>
                <a:gd name="connsiteY16" fmla="*/ 0 h 523561"/>
                <a:gd name="connsiteX17" fmla="*/ 200903 w 368237"/>
                <a:gd name="connsiteY17" fmla="*/ 17531 h 523561"/>
                <a:gd name="connsiteX18" fmla="*/ 204718 w 368237"/>
                <a:gd name="connsiteY18" fmla="*/ 19803 h 523561"/>
                <a:gd name="connsiteX19" fmla="*/ 206098 w 368237"/>
                <a:gd name="connsiteY19" fmla="*/ 19560 h 523561"/>
                <a:gd name="connsiteX20" fmla="*/ 220869 w 368237"/>
                <a:gd name="connsiteY20" fmla="*/ 17044 h 523561"/>
                <a:gd name="connsiteX21" fmla="*/ 225901 w 368237"/>
                <a:gd name="connsiteY21" fmla="*/ 17449 h 523561"/>
                <a:gd name="connsiteX22" fmla="*/ 226144 w 368237"/>
                <a:gd name="connsiteY22" fmla="*/ 17449 h 523561"/>
                <a:gd name="connsiteX23" fmla="*/ 247002 w 368237"/>
                <a:gd name="connsiteY23" fmla="*/ 28812 h 523561"/>
                <a:gd name="connsiteX24" fmla="*/ 254631 w 368237"/>
                <a:gd name="connsiteY24" fmla="*/ 62250 h 523561"/>
                <a:gd name="connsiteX25" fmla="*/ 254631 w 368237"/>
                <a:gd name="connsiteY25" fmla="*/ 62412 h 523561"/>
                <a:gd name="connsiteX26" fmla="*/ 231501 w 368237"/>
                <a:gd name="connsiteY26" fmla="*/ 275294 h 523561"/>
                <a:gd name="connsiteX27" fmla="*/ 233935 w 368237"/>
                <a:gd name="connsiteY27" fmla="*/ 279677 h 523561"/>
                <a:gd name="connsiteX28" fmla="*/ 235802 w 368237"/>
                <a:gd name="connsiteY28" fmla="*/ 280082 h 523561"/>
                <a:gd name="connsiteX29" fmla="*/ 238886 w 368237"/>
                <a:gd name="connsiteY29" fmla="*/ 278784 h 523561"/>
                <a:gd name="connsiteX30" fmla="*/ 290828 w 368237"/>
                <a:gd name="connsiteY30" fmla="*/ 226679 h 523561"/>
                <a:gd name="connsiteX31" fmla="*/ 329947 w 368237"/>
                <a:gd name="connsiteY31" fmla="*/ 209392 h 523561"/>
                <a:gd name="connsiteX32" fmla="*/ 352023 w 368237"/>
                <a:gd name="connsiteY32" fmla="*/ 216615 h 523561"/>
                <a:gd name="connsiteX33" fmla="*/ 368174 w 368237"/>
                <a:gd name="connsiteY33" fmla="*/ 247618 h 523561"/>
                <a:gd name="connsiteX34" fmla="*/ 362411 w 368237"/>
                <a:gd name="connsiteY34" fmla="*/ 273346 h 523561"/>
                <a:gd name="connsiteX35" fmla="*/ 362005 w 368237"/>
                <a:gd name="connsiteY35" fmla="*/ 274158 h 523561"/>
                <a:gd name="connsiteX36" fmla="*/ 360869 w 368237"/>
                <a:gd name="connsiteY36" fmla="*/ 276187 h 523561"/>
                <a:gd name="connsiteX37" fmla="*/ 278979 w 368237"/>
                <a:gd name="connsiteY37" fmla="*/ 433637 h 523561"/>
                <a:gd name="connsiteX38" fmla="*/ 260312 w 368237"/>
                <a:gd name="connsiteY38" fmla="*/ 496617 h 523561"/>
                <a:gd name="connsiteX39" fmla="*/ 260231 w 368237"/>
                <a:gd name="connsiteY39" fmla="*/ 497022 h 523561"/>
                <a:gd name="connsiteX40" fmla="*/ 250654 w 368237"/>
                <a:gd name="connsiteY40" fmla="*/ 503759 h 523561"/>
                <a:gd name="connsiteX41" fmla="*/ 247570 w 368237"/>
                <a:gd name="connsiteY41" fmla="*/ 503759 h 523561"/>
                <a:gd name="connsiteX42" fmla="*/ 242944 w 368237"/>
                <a:gd name="connsiteY42" fmla="*/ 500188 h 523561"/>
                <a:gd name="connsiteX43" fmla="*/ 241970 w 368237"/>
                <a:gd name="connsiteY43" fmla="*/ 493370 h 523561"/>
                <a:gd name="connsiteX44" fmla="*/ 247651 w 368237"/>
                <a:gd name="connsiteY44" fmla="*/ 473973 h 523561"/>
                <a:gd name="connsiteX45" fmla="*/ 261530 w 368237"/>
                <a:gd name="connsiteY45" fmla="*/ 427469 h 523561"/>
                <a:gd name="connsiteX46" fmla="*/ 345287 w 368237"/>
                <a:gd name="connsiteY46" fmla="*/ 266366 h 523561"/>
                <a:gd name="connsiteX47" fmla="*/ 349426 w 368237"/>
                <a:gd name="connsiteY47" fmla="*/ 251920 h 523561"/>
                <a:gd name="connsiteX48" fmla="*/ 340904 w 368237"/>
                <a:gd name="connsiteY48" fmla="*/ 231630 h 523561"/>
                <a:gd name="connsiteX49" fmla="*/ 340823 w 368237"/>
                <a:gd name="connsiteY49" fmla="*/ 231630 h 523561"/>
                <a:gd name="connsiteX50" fmla="*/ 328649 w 368237"/>
                <a:gd name="connsiteY50" fmla="*/ 227491 h 523561"/>
                <a:gd name="connsiteX51" fmla="*/ 302759 w 368237"/>
                <a:gd name="connsiteY51" fmla="*/ 240071 h 523561"/>
                <a:gd name="connsiteX52" fmla="*/ 224277 w 368237"/>
                <a:gd name="connsiteY52" fmla="*/ 318714 h 523561"/>
                <a:gd name="connsiteX53" fmla="*/ 223709 w 368237"/>
                <a:gd name="connsiteY53" fmla="*/ 319039 h 523561"/>
                <a:gd name="connsiteX54" fmla="*/ 222005 w 368237"/>
                <a:gd name="connsiteY54" fmla="*/ 320013 h 523561"/>
                <a:gd name="connsiteX55" fmla="*/ 220219 w 368237"/>
                <a:gd name="connsiteY55" fmla="*/ 320743 h 523561"/>
                <a:gd name="connsiteX56" fmla="*/ 218109 w 368237"/>
                <a:gd name="connsiteY56" fmla="*/ 320743 h 523561"/>
                <a:gd name="connsiteX57" fmla="*/ 134271 w 368237"/>
                <a:gd name="connsiteY57" fmla="*/ 385509 h 523561"/>
                <a:gd name="connsiteX58" fmla="*/ 134271 w 368237"/>
                <a:gd name="connsiteY58" fmla="*/ 385671 h 523561"/>
                <a:gd name="connsiteX59" fmla="*/ 125831 w 368237"/>
                <a:gd name="connsiteY59" fmla="*/ 392570 h 523561"/>
                <a:gd name="connsiteX60" fmla="*/ 122746 w 368237"/>
                <a:gd name="connsiteY60" fmla="*/ 392570 h 523561"/>
                <a:gd name="connsiteX61" fmla="*/ 118120 w 368237"/>
                <a:gd name="connsiteY61" fmla="*/ 388999 h 523561"/>
                <a:gd name="connsiteX62" fmla="*/ 117228 w 368237"/>
                <a:gd name="connsiteY62" fmla="*/ 382100 h 523561"/>
                <a:gd name="connsiteX63" fmla="*/ 117309 w 368237"/>
                <a:gd name="connsiteY63" fmla="*/ 381694 h 523561"/>
                <a:gd name="connsiteX64" fmla="*/ 157726 w 368237"/>
                <a:gd name="connsiteY64" fmla="*/ 324071 h 523561"/>
                <a:gd name="connsiteX65" fmla="*/ 206179 w 368237"/>
                <a:gd name="connsiteY65" fmla="*/ 305161 h 523561"/>
                <a:gd name="connsiteX66" fmla="*/ 209669 w 368237"/>
                <a:gd name="connsiteY66" fmla="*/ 301346 h 523561"/>
                <a:gd name="connsiteX67" fmla="*/ 237344 w 368237"/>
                <a:gd name="connsiteY67" fmla="*/ 62980 h 523561"/>
                <a:gd name="connsiteX68" fmla="*/ 237344 w 368237"/>
                <a:gd name="connsiteY68" fmla="*/ 62493 h 523561"/>
                <a:gd name="connsiteX69" fmla="*/ 237344 w 368237"/>
                <a:gd name="connsiteY69" fmla="*/ 62006 h 523561"/>
                <a:gd name="connsiteX70" fmla="*/ 223466 w 368237"/>
                <a:gd name="connsiteY70" fmla="*/ 37415 h 523561"/>
                <a:gd name="connsiteX71" fmla="*/ 219570 w 368237"/>
                <a:gd name="connsiteY71" fmla="*/ 36847 h 523561"/>
                <a:gd name="connsiteX72" fmla="*/ 208613 w 368237"/>
                <a:gd name="connsiteY72" fmla="*/ 40336 h 523561"/>
                <a:gd name="connsiteX73" fmla="*/ 207640 w 368237"/>
                <a:gd name="connsiteY73" fmla="*/ 41229 h 523561"/>
                <a:gd name="connsiteX74" fmla="*/ 198631 w 368237"/>
                <a:gd name="connsiteY74" fmla="*/ 63629 h 523561"/>
                <a:gd name="connsiteX75" fmla="*/ 198631 w 368237"/>
                <a:gd name="connsiteY75" fmla="*/ 64522 h 523561"/>
                <a:gd name="connsiteX76" fmla="*/ 177854 w 368237"/>
                <a:gd name="connsiteY76" fmla="*/ 252894 h 523561"/>
                <a:gd name="connsiteX77" fmla="*/ 178260 w 368237"/>
                <a:gd name="connsiteY77" fmla="*/ 255329 h 523561"/>
                <a:gd name="connsiteX78" fmla="*/ 178503 w 368237"/>
                <a:gd name="connsiteY78" fmla="*/ 263688 h 523561"/>
                <a:gd name="connsiteX79" fmla="*/ 178260 w 368237"/>
                <a:gd name="connsiteY79" fmla="*/ 264175 h 523561"/>
                <a:gd name="connsiteX80" fmla="*/ 169495 w 368237"/>
                <a:gd name="connsiteY80" fmla="*/ 269856 h 523561"/>
                <a:gd name="connsiteX81" fmla="*/ 165680 w 368237"/>
                <a:gd name="connsiteY81" fmla="*/ 269126 h 523561"/>
                <a:gd name="connsiteX82" fmla="*/ 165355 w 368237"/>
                <a:gd name="connsiteY82" fmla="*/ 268963 h 523561"/>
                <a:gd name="connsiteX83" fmla="*/ 111952 w 368237"/>
                <a:gd name="connsiteY83" fmla="*/ 258575 h 523561"/>
                <a:gd name="connsiteX84" fmla="*/ 82004 w 368237"/>
                <a:gd name="connsiteY84" fmla="*/ 261740 h 523561"/>
                <a:gd name="connsiteX85" fmla="*/ 81517 w 368237"/>
                <a:gd name="connsiteY85" fmla="*/ 261903 h 523561"/>
                <a:gd name="connsiteX86" fmla="*/ 79245 w 368237"/>
                <a:gd name="connsiteY86" fmla="*/ 262308 h 523561"/>
                <a:gd name="connsiteX87" fmla="*/ 71129 w 368237"/>
                <a:gd name="connsiteY87" fmla="*/ 256059 h 523561"/>
                <a:gd name="connsiteX88" fmla="*/ 71129 w 368237"/>
                <a:gd name="connsiteY88" fmla="*/ 254517 h 523561"/>
                <a:gd name="connsiteX89" fmla="*/ 70155 w 368237"/>
                <a:gd name="connsiteY89" fmla="*/ 251758 h 523561"/>
                <a:gd name="connsiteX90" fmla="*/ 69993 w 368237"/>
                <a:gd name="connsiteY90" fmla="*/ 248998 h 523561"/>
                <a:gd name="connsiteX91" fmla="*/ 80381 w 368237"/>
                <a:gd name="connsiteY91" fmla="*/ 139270 h 523561"/>
                <a:gd name="connsiteX92" fmla="*/ 79245 w 368237"/>
                <a:gd name="connsiteY92" fmla="*/ 135943 h 523561"/>
                <a:gd name="connsiteX93" fmla="*/ 75998 w 368237"/>
                <a:gd name="connsiteY93" fmla="*/ 134482 h 523561"/>
                <a:gd name="connsiteX94" fmla="*/ 61309 w 368237"/>
                <a:gd name="connsiteY94" fmla="*/ 154447 h 523561"/>
                <a:gd name="connsiteX95" fmla="*/ 61309 w 368237"/>
                <a:gd name="connsiteY95" fmla="*/ 155096 h 523561"/>
                <a:gd name="connsiteX96" fmla="*/ 61309 w 368237"/>
                <a:gd name="connsiteY96" fmla="*/ 156882 h 523561"/>
                <a:gd name="connsiteX97" fmla="*/ 59280 w 368237"/>
                <a:gd name="connsiteY97" fmla="*/ 164186 h 523561"/>
                <a:gd name="connsiteX98" fmla="*/ 18618 w 368237"/>
                <a:gd name="connsiteY98" fmla="*/ 349230 h 523561"/>
                <a:gd name="connsiteX99" fmla="*/ 39071 w 368237"/>
                <a:gd name="connsiteY99" fmla="*/ 469834 h 523561"/>
                <a:gd name="connsiteX100" fmla="*/ 62688 w 368237"/>
                <a:gd name="connsiteY100" fmla="*/ 506518 h 523561"/>
                <a:gd name="connsiteX101" fmla="*/ 63256 w 368237"/>
                <a:gd name="connsiteY101" fmla="*/ 506924 h 523561"/>
                <a:gd name="connsiteX102" fmla="*/ 65935 w 368237"/>
                <a:gd name="connsiteY102" fmla="*/ 513741 h 523561"/>
                <a:gd name="connsiteX103" fmla="*/ 56439 w 368237"/>
                <a:gd name="connsiteY103" fmla="*/ 523237 h 523561"/>
                <a:gd name="connsiteX104" fmla="*/ 130051 w 368237"/>
                <a:gd name="connsiteY104" fmla="*/ 234633 h 523561"/>
                <a:gd name="connsiteX105" fmla="*/ 133784 w 368237"/>
                <a:gd name="connsiteY105" fmla="*/ 239502 h 523561"/>
                <a:gd name="connsiteX106" fmla="*/ 156265 w 368237"/>
                <a:gd name="connsiteY106" fmla="*/ 243966 h 523561"/>
                <a:gd name="connsiteX107" fmla="*/ 157483 w 368237"/>
                <a:gd name="connsiteY107" fmla="*/ 244129 h 523561"/>
                <a:gd name="connsiteX108" fmla="*/ 159918 w 368237"/>
                <a:gd name="connsiteY108" fmla="*/ 243398 h 523561"/>
                <a:gd name="connsiteX109" fmla="*/ 161784 w 368237"/>
                <a:gd name="connsiteY109" fmla="*/ 240233 h 523561"/>
                <a:gd name="connsiteX110" fmla="*/ 181425 w 368237"/>
                <a:gd name="connsiteY110" fmla="*/ 59734 h 523561"/>
                <a:gd name="connsiteX111" fmla="*/ 181425 w 368237"/>
                <a:gd name="connsiteY111" fmla="*/ 59247 h 523561"/>
                <a:gd name="connsiteX112" fmla="*/ 187755 w 368237"/>
                <a:gd name="connsiteY112" fmla="*/ 34818 h 523561"/>
                <a:gd name="connsiteX113" fmla="*/ 188242 w 368237"/>
                <a:gd name="connsiteY113" fmla="*/ 31977 h 523561"/>
                <a:gd name="connsiteX114" fmla="*/ 170063 w 368237"/>
                <a:gd name="connsiteY114" fmla="*/ 16800 h 523561"/>
                <a:gd name="connsiteX115" fmla="*/ 169657 w 368237"/>
                <a:gd name="connsiteY115" fmla="*/ 16800 h 523561"/>
                <a:gd name="connsiteX116" fmla="*/ 151883 w 368237"/>
                <a:gd name="connsiteY116" fmla="*/ 44313 h 523561"/>
                <a:gd name="connsiteX117" fmla="*/ 152857 w 368237"/>
                <a:gd name="connsiteY117" fmla="*/ 48047 h 523561"/>
                <a:gd name="connsiteX118" fmla="*/ 130051 w 368237"/>
                <a:gd name="connsiteY118" fmla="*/ 234714 h 523561"/>
                <a:gd name="connsiteX119" fmla="*/ 90851 w 368237"/>
                <a:gd name="connsiteY119" fmla="*/ 233578 h 523561"/>
                <a:gd name="connsiteX120" fmla="*/ 92474 w 368237"/>
                <a:gd name="connsiteY120" fmla="*/ 237392 h 523561"/>
                <a:gd name="connsiteX121" fmla="*/ 95233 w 368237"/>
                <a:gd name="connsiteY121" fmla="*/ 238366 h 523561"/>
                <a:gd name="connsiteX122" fmla="*/ 96613 w 368237"/>
                <a:gd name="connsiteY122" fmla="*/ 238123 h 523561"/>
                <a:gd name="connsiteX123" fmla="*/ 106758 w 368237"/>
                <a:gd name="connsiteY123" fmla="*/ 237230 h 523561"/>
                <a:gd name="connsiteX124" fmla="*/ 111059 w 368237"/>
                <a:gd name="connsiteY124" fmla="*/ 233415 h 523561"/>
                <a:gd name="connsiteX125" fmla="*/ 130700 w 368237"/>
                <a:gd name="connsiteY125" fmla="*/ 65658 h 523561"/>
                <a:gd name="connsiteX126" fmla="*/ 129645 w 368237"/>
                <a:gd name="connsiteY126" fmla="*/ 62250 h 523561"/>
                <a:gd name="connsiteX127" fmla="*/ 126399 w 368237"/>
                <a:gd name="connsiteY127" fmla="*/ 60789 h 523561"/>
                <a:gd name="connsiteX128" fmla="*/ 122909 w 368237"/>
                <a:gd name="connsiteY128" fmla="*/ 60789 h 523561"/>
                <a:gd name="connsiteX129" fmla="*/ 122503 w 368237"/>
                <a:gd name="connsiteY129" fmla="*/ 60789 h 523561"/>
                <a:gd name="connsiteX130" fmla="*/ 105622 w 368237"/>
                <a:gd name="connsiteY130" fmla="*/ 89844 h 523561"/>
                <a:gd name="connsiteX131" fmla="*/ 105784 w 368237"/>
                <a:gd name="connsiteY131" fmla="*/ 91142 h 523561"/>
                <a:gd name="connsiteX132" fmla="*/ 90851 w 368237"/>
                <a:gd name="connsiteY132" fmla="*/ 233578 h 52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68237" h="523561">
                  <a:moveTo>
                    <a:pt x="57088" y="523562"/>
                  </a:moveTo>
                  <a:cubicBezTo>
                    <a:pt x="54572" y="523562"/>
                    <a:pt x="52300" y="522750"/>
                    <a:pt x="50920" y="521370"/>
                  </a:cubicBezTo>
                  <a:lnTo>
                    <a:pt x="50595" y="521046"/>
                  </a:lnTo>
                  <a:cubicBezTo>
                    <a:pt x="41424" y="512280"/>
                    <a:pt x="-3944" y="462692"/>
                    <a:pt x="276" y="348743"/>
                  </a:cubicBezTo>
                  <a:cubicBezTo>
                    <a:pt x="2549" y="296639"/>
                    <a:pt x="39071" y="166783"/>
                    <a:pt x="43940" y="152093"/>
                  </a:cubicBezTo>
                  <a:cubicBezTo>
                    <a:pt x="44021" y="151769"/>
                    <a:pt x="44103" y="151444"/>
                    <a:pt x="44184" y="151119"/>
                  </a:cubicBezTo>
                  <a:cubicBezTo>
                    <a:pt x="45239" y="138540"/>
                    <a:pt x="54410" y="117925"/>
                    <a:pt x="74700" y="115815"/>
                  </a:cubicBezTo>
                  <a:lnTo>
                    <a:pt x="80219" y="115815"/>
                  </a:lnTo>
                  <a:cubicBezTo>
                    <a:pt x="82410" y="115815"/>
                    <a:pt x="84358" y="114111"/>
                    <a:pt x="84520" y="111919"/>
                  </a:cubicBezTo>
                  <a:lnTo>
                    <a:pt x="86793" y="89925"/>
                  </a:lnTo>
                  <a:lnTo>
                    <a:pt x="86793" y="89763"/>
                  </a:lnTo>
                  <a:cubicBezTo>
                    <a:pt x="87848" y="74910"/>
                    <a:pt x="96288" y="46261"/>
                    <a:pt x="120717" y="44070"/>
                  </a:cubicBezTo>
                  <a:lnTo>
                    <a:pt x="129726" y="44070"/>
                  </a:lnTo>
                  <a:cubicBezTo>
                    <a:pt x="131918" y="44070"/>
                    <a:pt x="133784" y="42447"/>
                    <a:pt x="134028" y="40255"/>
                  </a:cubicBezTo>
                  <a:cubicBezTo>
                    <a:pt x="135570" y="28568"/>
                    <a:pt x="142144" y="1217"/>
                    <a:pt x="169089" y="81"/>
                  </a:cubicBezTo>
                  <a:lnTo>
                    <a:pt x="169251" y="81"/>
                  </a:lnTo>
                  <a:cubicBezTo>
                    <a:pt x="170063" y="81"/>
                    <a:pt x="170955" y="0"/>
                    <a:pt x="171767" y="0"/>
                  </a:cubicBezTo>
                  <a:cubicBezTo>
                    <a:pt x="183860" y="0"/>
                    <a:pt x="194979" y="6736"/>
                    <a:pt x="200903" y="17531"/>
                  </a:cubicBezTo>
                  <a:cubicBezTo>
                    <a:pt x="201715" y="18991"/>
                    <a:pt x="203176" y="19803"/>
                    <a:pt x="204718" y="19803"/>
                  </a:cubicBezTo>
                  <a:cubicBezTo>
                    <a:pt x="205205" y="19803"/>
                    <a:pt x="205611" y="19803"/>
                    <a:pt x="206098" y="19560"/>
                  </a:cubicBezTo>
                  <a:cubicBezTo>
                    <a:pt x="210967" y="17936"/>
                    <a:pt x="216243" y="17044"/>
                    <a:pt x="220869" y="17044"/>
                  </a:cubicBezTo>
                  <a:cubicBezTo>
                    <a:pt x="222654" y="17044"/>
                    <a:pt x="224359" y="17206"/>
                    <a:pt x="225901" y="17449"/>
                  </a:cubicBezTo>
                  <a:lnTo>
                    <a:pt x="226144" y="17449"/>
                  </a:lnTo>
                  <a:cubicBezTo>
                    <a:pt x="234990" y="18504"/>
                    <a:pt x="242051" y="22319"/>
                    <a:pt x="247002" y="28812"/>
                  </a:cubicBezTo>
                  <a:cubicBezTo>
                    <a:pt x="255361" y="39849"/>
                    <a:pt x="255767" y="55026"/>
                    <a:pt x="254631" y="62250"/>
                  </a:cubicBezTo>
                  <a:lnTo>
                    <a:pt x="254631" y="62412"/>
                  </a:lnTo>
                  <a:lnTo>
                    <a:pt x="231501" y="275294"/>
                  </a:lnTo>
                  <a:cubicBezTo>
                    <a:pt x="231338" y="277161"/>
                    <a:pt x="232312" y="278865"/>
                    <a:pt x="233935" y="279677"/>
                  </a:cubicBezTo>
                  <a:cubicBezTo>
                    <a:pt x="234503" y="280001"/>
                    <a:pt x="235153" y="280082"/>
                    <a:pt x="235802" y="280082"/>
                  </a:cubicBezTo>
                  <a:cubicBezTo>
                    <a:pt x="236938" y="280082"/>
                    <a:pt x="238075" y="279677"/>
                    <a:pt x="238886" y="278784"/>
                  </a:cubicBezTo>
                  <a:lnTo>
                    <a:pt x="290828" y="226679"/>
                  </a:lnTo>
                  <a:cubicBezTo>
                    <a:pt x="297240" y="220268"/>
                    <a:pt x="312660" y="209392"/>
                    <a:pt x="329947" y="209392"/>
                  </a:cubicBezTo>
                  <a:cubicBezTo>
                    <a:pt x="337982" y="209392"/>
                    <a:pt x="345449" y="211827"/>
                    <a:pt x="352023" y="216615"/>
                  </a:cubicBezTo>
                  <a:cubicBezTo>
                    <a:pt x="362087" y="224488"/>
                    <a:pt x="367524" y="234876"/>
                    <a:pt x="368174" y="247618"/>
                  </a:cubicBezTo>
                  <a:cubicBezTo>
                    <a:pt x="368742" y="258656"/>
                    <a:pt x="365414" y="268395"/>
                    <a:pt x="362411" y="273346"/>
                  </a:cubicBezTo>
                  <a:cubicBezTo>
                    <a:pt x="362249" y="273590"/>
                    <a:pt x="362168" y="273833"/>
                    <a:pt x="362005" y="274158"/>
                  </a:cubicBezTo>
                  <a:cubicBezTo>
                    <a:pt x="361600" y="274645"/>
                    <a:pt x="361113" y="275294"/>
                    <a:pt x="360869" y="276187"/>
                  </a:cubicBezTo>
                  <a:cubicBezTo>
                    <a:pt x="328649" y="324233"/>
                    <a:pt x="301866" y="375689"/>
                    <a:pt x="278979" y="433637"/>
                  </a:cubicBezTo>
                  <a:cubicBezTo>
                    <a:pt x="273135" y="447677"/>
                    <a:pt x="260880" y="494669"/>
                    <a:pt x="260312" y="496617"/>
                  </a:cubicBezTo>
                  <a:cubicBezTo>
                    <a:pt x="260312" y="496779"/>
                    <a:pt x="260312" y="496860"/>
                    <a:pt x="260231" y="497022"/>
                  </a:cubicBezTo>
                  <a:cubicBezTo>
                    <a:pt x="259176" y="503109"/>
                    <a:pt x="253251" y="503759"/>
                    <a:pt x="250654" y="503759"/>
                  </a:cubicBezTo>
                  <a:lnTo>
                    <a:pt x="247570" y="503759"/>
                  </a:lnTo>
                  <a:cubicBezTo>
                    <a:pt x="245785" y="503353"/>
                    <a:pt x="244080" y="502054"/>
                    <a:pt x="242944" y="500188"/>
                  </a:cubicBezTo>
                  <a:cubicBezTo>
                    <a:pt x="241646" y="498077"/>
                    <a:pt x="241321" y="495562"/>
                    <a:pt x="241970" y="493370"/>
                  </a:cubicBezTo>
                  <a:cubicBezTo>
                    <a:pt x="242619" y="491828"/>
                    <a:pt x="243837" y="487527"/>
                    <a:pt x="247651" y="473973"/>
                  </a:cubicBezTo>
                  <a:cubicBezTo>
                    <a:pt x="252034" y="458390"/>
                    <a:pt x="258121" y="437126"/>
                    <a:pt x="261530" y="427469"/>
                  </a:cubicBezTo>
                  <a:cubicBezTo>
                    <a:pt x="282469" y="373254"/>
                    <a:pt x="310712" y="319039"/>
                    <a:pt x="345287" y="266366"/>
                  </a:cubicBezTo>
                  <a:cubicBezTo>
                    <a:pt x="346747" y="264094"/>
                    <a:pt x="349101" y="258413"/>
                    <a:pt x="349426" y="251920"/>
                  </a:cubicBezTo>
                  <a:cubicBezTo>
                    <a:pt x="349831" y="243479"/>
                    <a:pt x="346910" y="236500"/>
                    <a:pt x="340904" y="231630"/>
                  </a:cubicBezTo>
                  <a:lnTo>
                    <a:pt x="340823" y="231630"/>
                  </a:lnTo>
                  <a:cubicBezTo>
                    <a:pt x="337252" y="228871"/>
                    <a:pt x="333194" y="227491"/>
                    <a:pt x="328649" y="227491"/>
                  </a:cubicBezTo>
                  <a:cubicBezTo>
                    <a:pt x="315501" y="227491"/>
                    <a:pt x="303327" y="239502"/>
                    <a:pt x="302759" y="240071"/>
                  </a:cubicBezTo>
                  <a:lnTo>
                    <a:pt x="224277" y="318714"/>
                  </a:lnTo>
                  <a:cubicBezTo>
                    <a:pt x="224277" y="318714"/>
                    <a:pt x="224034" y="318877"/>
                    <a:pt x="223709" y="319039"/>
                  </a:cubicBezTo>
                  <a:cubicBezTo>
                    <a:pt x="223222" y="319283"/>
                    <a:pt x="222654" y="319526"/>
                    <a:pt x="222005" y="320013"/>
                  </a:cubicBezTo>
                  <a:cubicBezTo>
                    <a:pt x="221274" y="320256"/>
                    <a:pt x="220706" y="320500"/>
                    <a:pt x="220219" y="320743"/>
                  </a:cubicBezTo>
                  <a:lnTo>
                    <a:pt x="218109" y="320743"/>
                  </a:lnTo>
                  <a:cubicBezTo>
                    <a:pt x="217460" y="320825"/>
                    <a:pt x="149205" y="325694"/>
                    <a:pt x="134271" y="385509"/>
                  </a:cubicBezTo>
                  <a:lnTo>
                    <a:pt x="134271" y="385671"/>
                  </a:lnTo>
                  <a:cubicBezTo>
                    <a:pt x="133460" y="389323"/>
                    <a:pt x="129564" y="392570"/>
                    <a:pt x="125831" y="392570"/>
                  </a:cubicBezTo>
                  <a:lnTo>
                    <a:pt x="122746" y="392570"/>
                  </a:lnTo>
                  <a:cubicBezTo>
                    <a:pt x="120961" y="392164"/>
                    <a:pt x="119257" y="390865"/>
                    <a:pt x="118120" y="388999"/>
                  </a:cubicBezTo>
                  <a:cubicBezTo>
                    <a:pt x="116822" y="386807"/>
                    <a:pt x="116497" y="384292"/>
                    <a:pt x="117228" y="382100"/>
                  </a:cubicBezTo>
                  <a:cubicBezTo>
                    <a:pt x="117228" y="381938"/>
                    <a:pt x="117228" y="381857"/>
                    <a:pt x="117309" y="381694"/>
                  </a:cubicBezTo>
                  <a:cubicBezTo>
                    <a:pt x="123071" y="357265"/>
                    <a:pt x="136625" y="337868"/>
                    <a:pt x="157726" y="324071"/>
                  </a:cubicBezTo>
                  <a:cubicBezTo>
                    <a:pt x="174851" y="312871"/>
                    <a:pt x="193518" y="307596"/>
                    <a:pt x="206179" y="305161"/>
                  </a:cubicBezTo>
                  <a:cubicBezTo>
                    <a:pt x="208045" y="304836"/>
                    <a:pt x="209506" y="303294"/>
                    <a:pt x="209669" y="301346"/>
                  </a:cubicBezTo>
                  <a:lnTo>
                    <a:pt x="237344" y="62980"/>
                  </a:lnTo>
                  <a:cubicBezTo>
                    <a:pt x="237344" y="62980"/>
                    <a:pt x="237344" y="62655"/>
                    <a:pt x="237344" y="62493"/>
                  </a:cubicBezTo>
                  <a:lnTo>
                    <a:pt x="237344" y="62006"/>
                  </a:lnTo>
                  <a:cubicBezTo>
                    <a:pt x="237506" y="53484"/>
                    <a:pt x="235964" y="39038"/>
                    <a:pt x="223466" y="37415"/>
                  </a:cubicBezTo>
                  <a:cubicBezTo>
                    <a:pt x="222248" y="37090"/>
                    <a:pt x="220950" y="36847"/>
                    <a:pt x="219570" y="36847"/>
                  </a:cubicBezTo>
                  <a:cubicBezTo>
                    <a:pt x="215918" y="36847"/>
                    <a:pt x="211941" y="38145"/>
                    <a:pt x="208613" y="40336"/>
                  </a:cubicBezTo>
                  <a:cubicBezTo>
                    <a:pt x="208208" y="40580"/>
                    <a:pt x="207883" y="40905"/>
                    <a:pt x="207640" y="41229"/>
                  </a:cubicBezTo>
                  <a:cubicBezTo>
                    <a:pt x="203500" y="46423"/>
                    <a:pt x="198631" y="54458"/>
                    <a:pt x="198631" y="63629"/>
                  </a:cubicBezTo>
                  <a:lnTo>
                    <a:pt x="198631" y="64522"/>
                  </a:lnTo>
                  <a:lnTo>
                    <a:pt x="177854" y="252894"/>
                  </a:lnTo>
                  <a:cubicBezTo>
                    <a:pt x="177773" y="253705"/>
                    <a:pt x="177854" y="254598"/>
                    <a:pt x="178260" y="255329"/>
                  </a:cubicBezTo>
                  <a:cubicBezTo>
                    <a:pt x="179883" y="258494"/>
                    <a:pt x="179964" y="261578"/>
                    <a:pt x="178503" y="263688"/>
                  </a:cubicBezTo>
                  <a:cubicBezTo>
                    <a:pt x="178422" y="263850"/>
                    <a:pt x="178341" y="264013"/>
                    <a:pt x="178260" y="264175"/>
                  </a:cubicBezTo>
                  <a:cubicBezTo>
                    <a:pt x="176637" y="267421"/>
                    <a:pt x="172254" y="269856"/>
                    <a:pt x="169495" y="269856"/>
                  </a:cubicBezTo>
                  <a:cubicBezTo>
                    <a:pt x="167384" y="269856"/>
                    <a:pt x="167060" y="269856"/>
                    <a:pt x="165680" y="269126"/>
                  </a:cubicBezTo>
                  <a:lnTo>
                    <a:pt x="165355" y="268963"/>
                  </a:lnTo>
                  <a:cubicBezTo>
                    <a:pt x="148799" y="262146"/>
                    <a:pt x="130375" y="258575"/>
                    <a:pt x="111952" y="258575"/>
                  </a:cubicBezTo>
                  <a:cubicBezTo>
                    <a:pt x="101807" y="258575"/>
                    <a:pt x="91743" y="259630"/>
                    <a:pt x="82004" y="261740"/>
                  </a:cubicBezTo>
                  <a:cubicBezTo>
                    <a:pt x="81842" y="261740"/>
                    <a:pt x="81680" y="261740"/>
                    <a:pt x="81517" y="261903"/>
                  </a:cubicBezTo>
                  <a:cubicBezTo>
                    <a:pt x="80787" y="262146"/>
                    <a:pt x="79975" y="262308"/>
                    <a:pt x="79245" y="262308"/>
                  </a:cubicBezTo>
                  <a:cubicBezTo>
                    <a:pt x="75836" y="262308"/>
                    <a:pt x="72590" y="259792"/>
                    <a:pt x="71129" y="256059"/>
                  </a:cubicBezTo>
                  <a:lnTo>
                    <a:pt x="71129" y="254517"/>
                  </a:lnTo>
                  <a:cubicBezTo>
                    <a:pt x="71129" y="253462"/>
                    <a:pt x="70804" y="252488"/>
                    <a:pt x="70155" y="251758"/>
                  </a:cubicBezTo>
                  <a:cubicBezTo>
                    <a:pt x="69993" y="251189"/>
                    <a:pt x="69993" y="249891"/>
                    <a:pt x="69993" y="248998"/>
                  </a:cubicBezTo>
                  <a:lnTo>
                    <a:pt x="80381" y="139270"/>
                  </a:lnTo>
                  <a:cubicBezTo>
                    <a:pt x="80462" y="138053"/>
                    <a:pt x="80056" y="136835"/>
                    <a:pt x="79245" y="135943"/>
                  </a:cubicBezTo>
                  <a:cubicBezTo>
                    <a:pt x="78433" y="135050"/>
                    <a:pt x="77216" y="134482"/>
                    <a:pt x="75998" y="134482"/>
                  </a:cubicBezTo>
                  <a:cubicBezTo>
                    <a:pt x="64474" y="134482"/>
                    <a:pt x="61552" y="152418"/>
                    <a:pt x="61309" y="154447"/>
                  </a:cubicBezTo>
                  <a:cubicBezTo>
                    <a:pt x="61309" y="154691"/>
                    <a:pt x="61309" y="154853"/>
                    <a:pt x="61309" y="155096"/>
                  </a:cubicBezTo>
                  <a:lnTo>
                    <a:pt x="61309" y="156882"/>
                  </a:lnTo>
                  <a:cubicBezTo>
                    <a:pt x="61065" y="157937"/>
                    <a:pt x="60253" y="160696"/>
                    <a:pt x="59280" y="164186"/>
                  </a:cubicBezTo>
                  <a:cubicBezTo>
                    <a:pt x="33633" y="256952"/>
                    <a:pt x="19917" y="319201"/>
                    <a:pt x="18618" y="349230"/>
                  </a:cubicBezTo>
                  <a:cubicBezTo>
                    <a:pt x="16833" y="407503"/>
                    <a:pt x="28763" y="446947"/>
                    <a:pt x="39071" y="469834"/>
                  </a:cubicBezTo>
                  <a:cubicBezTo>
                    <a:pt x="50433" y="494912"/>
                    <a:pt x="62201" y="506031"/>
                    <a:pt x="62688" y="506518"/>
                  </a:cubicBezTo>
                  <a:cubicBezTo>
                    <a:pt x="62851" y="506680"/>
                    <a:pt x="63013" y="506843"/>
                    <a:pt x="63256" y="506924"/>
                  </a:cubicBezTo>
                  <a:cubicBezTo>
                    <a:pt x="65123" y="508141"/>
                    <a:pt x="65935" y="511225"/>
                    <a:pt x="65935" y="513741"/>
                  </a:cubicBezTo>
                  <a:cubicBezTo>
                    <a:pt x="65935" y="519422"/>
                    <a:pt x="61065" y="523237"/>
                    <a:pt x="56439" y="523237"/>
                  </a:cubicBezTo>
                  <a:close/>
                  <a:moveTo>
                    <a:pt x="130051" y="234633"/>
                  </a:moveTo>
                  <a:cubicBezTo>
                    <a:pt x="129726" y="236987"/>
                    <a:pt x="131431" y="239097"/>
                    <a:pt x="133784" y="239502"/>
                  </a:cubicBezTo>
                  <a:cubicBezTo>
                    <a:pt x="142387" y="240720"/>
                    <a:pt x="148799" y="241856"/>
                    <a:pt x="156265" y="243966"/>
                  </a:cubicBezTo>
                  <a:cubicBezTo>
                    <a:pt x="156671" y="244047"/>
                    <a:pt x="157077" y="244129"/>
                    <a:pt x="157483" y="244129"/>
                  </a:cubicBezTo>
                  <a:cubicBezTo>
                    <a:pt x="158376" y="244129"/>
                    <a:pt x="159187" y="243885"/>
                    <a:pt x="159918" y="243398"/>
                  </a:cubicBezTo>
                  <a:cubicBezTo>
                    <a:pt x="160973" y="242668"/>
                    <a:pt x="161703" y="241531"/>
                    <a:pt x="161784" y="240233"/>
                  </a:cubicBezTo>
                  <a:lnTo>
                    <a:pt x="181425" y="59734"/>
                  </a:lnTo>
                  <a:cubicBezTo>
                    <a:pt x="181425" y="59734"/>
                    <a:pt x="181425" y="59409"/>
                    <a:pt x="181425" y="59247"/>
                  </a:cubicBezTo>
                  <a:cubicBezTo>
                    <a:pt x="181425" y="50563"/>
                    <a:pt x="183616" y="42122"/>
                    <a:pt x="187755" y="34818"/>
                  </a:cubicBezTo>
                  <a:cubicBezTo>
                    <a:pt x="188242" y="33925"/>
                    <a:pt x="188405" y="32951"/>
                    <a:pt x="188242" y="31977"/>
                  </a:cubicBezTo>
                  <a:cubicBezTo>
                    <a:pt x="186781" y="23049"/>
                    <a:pt x="179315" y="16800"/>
                    <a:pt x="170063" y="16800"/>
                  </a:cubicBezTo>
                  <a:cubicBezTo>
                    <a:pt x="169900" y="16800"/>
                    <a:pt x="169819" y="16800"/>
                    <a:pt x="169657" y="16800"/>
                  </a:cubicBezTo>
                  <a:cubicBezTo>
                    <a:pt x="152613" y="18342"/>
                    <a:pt x="151883" y="43989"/>
                    <a:pt x="151883" y="44313"/>
                  </a:cubicBezTo>
                  <a:cubicBezTo>
                    <a:pt x="151883" y="46018"/>
                    <a:pt x="152207" y="47073"/>
                    <a:pt x="152857" y="48047"/>
                  </a:cubicBezTo>
                  <a:lnTo>
                    <a:pt x="130051" y="234714"/>
                  </a:lnTo>
                  <a:close/>
                  <a:moveTo>
                    <a:pt x="90851" y="233578"/>
                  </a:moveTo>
                  <a:cubicBezTo>
                    <a:pt x="90688" y="235039"/>
                    <a:pt x="91338" y="236500"/>
                    <a:pt x="92474" y="237392"/>
                  </a:cubicBezTo>
                  <a:cubicBezTo>
                    <a:pt x="93286" y="238042"/>
                    <a:pt x="94259" y="238366"/>
                    <a:pt x="95233" y="238366"/>
                  </a:cubicBezTo>
                  <a:cubicBezTo>
                    <a:pt x="95720" y="238366"/>
                    <a:pt x="96126" y="238366"/>
                    <a:pt x="96613" y="238123"/>
                  </a:cubicBezTo>
                  <a:cubicBezTo>
                    <a:pt x="99373" y="237230"/>
                    <a:pt x="103674" y="237230"/>
                    <a:pt x="106758" y="237230"/>
                  </a:cubicBezTo>
                  <a:cubicBezTo>
                    <a:pt x="108949" y="237230"/>
                    <a:pt x="110816" y="235607"/>
                    <a:pt x="111059" y="233415"/>
                  </a:cubicBezTo>
                  <a:lnTo>
                    <a:pt x="130700" y="65658"/>
                  </a:lnTo>
                  <a:cubicBezTo>
                    <a:pt x="130862" y="64441"/>
                    <a:pt x="130457" y="63223"/>
                    <a:pt x="129645" y="62250"/>
                  </a:cubicBezTo>
                  <a:cubicBezTo>
                    <a:pt x="128833" y="61276"/>
                    <a:pt x="127616" y="60789"/>
                    <a:pt x="126399" y="60789"/>
                  </a:cubicBezTo>
                  <a:lnTo>
                    <a:pt x="122909" y="60789"/>
                  </a:lnTo>
                  <a:cubicBezTo>
                    <a:pt x="122909" y="60789"/>
                    <a:pt x="122584" y="60789"/>
                    <a:pt x="122503" y="60789"/>
                  </a:cubicBezTo>
                  <a:cubicBezTo>
                    <a:pt x="108868" y="62168"/>
                    <a:pt x="105378" y="84082"/>
                    <a:pt x="105622" y="89844"/>
                  </a:cubicBezTo>
                  <a:cubicBezTo>
                    <a:pt x="105622" y="90331"/>
                    <a:pt x="105703" y="90737"/>
                    <a:pt x="105784" y="91142"/>
                  </a:cubicBezTo>
                  <a:lnTo>
                    <a:pt x="90851" y="233578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orma Livre: Forma 154">
              <a:extLst>
                <a:ext uri="{FF2B5EF4-FFF2-40B4-BE49-F238E27FC236}">
                  <a16:creationId xmlns:a16="http://schemas.microsoft.com/office/drawing/2014/main" id="{47381AD6-2E23-4C1B-AE87-2F5E94E6F92E}"/>
                </a:ext>
              </a:extLst>
            </p:cNvPr>
            <p:cNvSpPr/>
            <p:nvPr/>
          </p:nvSpPr>
          <p:spPr>
            <a:xfrm>
              <a:off x="-1644754" y="1090279"/>
              <a:ext cx="369516" cy="521451"/>
            </a:xfrm>
            <a:custGeom>
              <a:avLst/>
              <a:gdLst>
                <a:gd name="connsiteX0" fmla="*/ 313488 w 369516"/>
                <a:gd name="connsiteY0" fmla="*/ 521451 h 521451"/>
                <a:gd name="connsiteX1" fmla="*/ 306751 w 369516"/>
                <a:gd name="connsiteY1" fmla="*/ 518773 h 521451"/>
                <a:gd name="connsiteX2" fmla="*/ 306183 w 369516"/>
                <a:gd name="connsiteY2" fmla="*/ 518124 h 521451"/>
                <a:gd name="connsiteX3" fmla="*/ 304154 w 369516"/>
                <a:gd name="connsiteY3" fmla="*/ 511956 h 521451"/>
                <a:gd name="connsiteX4" fmla="*/ 306995 w 369516"/>
                <a:gd name="connsiteY4" fmla="*/ 506031 h 521451"/>
                <a:gd name="connsiteX5" fmla="*/ 307238 w 369516"/>
                <a:gd name="connsiteY5" fmla="*/ 505788 h 521451"/>
                <a:gd name="connsiteX6" fmla="*/ 330369 w 369516"/>
                <a:gd name="connsiteY6" fmla="*/ 469185 h 521451"/>
                <a:gd name="connsiteX7" fmla="*/ 346763 w 369516"/>
                <a:gd name="connsiteY7" fmla="*/ 349636 h 521451"/>
                <a:gd name="connsiteX8" fmla="*/ 305940 w 369516"/>
                <a:gd name="connsiteY8" fmla="*/ 163943 h 521451"/>
                <a:gd name="connsiteX9" fmla="*/ 304073 w 369516"/>
                <a:gd name="connsiteY9" fmla="*/ 157206 h 521451"/>
                <a:gd name="connsiteX10" fmla="*/ 304073 w 369516"/>
                <a:gd name="connsiteY10" fmla="*/ 155421 h 521451"/>
                <a:gd name="connsiteX11" fmla="*/ 304073 w 369516"/>
                <a:gd name="connsiteY11" fmla="*/ 154772 h 521451"/>
                <a:gd name="connsiteX12" fmla="*/ 290032 w 369516"/>
                <a:gd name="connsiteY12" fmla="*/ 134888 h 521451"/>
                <a:gd name="connsiteX13" fmla="*/ 289383 w 369516"/>
                <a:gd name="connsiteY13" fmla="*/ 134888 h 521451"/>
                <a:gd name="connsiteX14" fmla="*/ 286380 w 369516"/>
                <a:gd name="connsiteY14" fmla="*/ 136105 h 521451"/>
                <a:gd name="connsiteX15" fmla="*/ 285082 w 369516"/>
                <a:gd name="connsiteY15" fmla="*/ 139676 h 521451"/>
                <a:gd name="connsiteX16" fmla="*/ 295470 w 369516"/>
                <a:gd name="connsiteY16" fmla="*/ 249404 h 521451"/>
                <a:gd name="connsiteX17" fmla="*/ 294740 w 369516"/>
                <a:gd name="connsiteY17" fmla="*/ 253056 h 521451"/>
                <a:gd name="connsiteX18" fmla="*/ 294253 w 369516"/>
                <a:gd name="connsiteY18" fmla="*/ 255004 h 521451"/>
                <a:gd name="connsiteX19" fmla="*/ 294253 w 369516"/>
                <a:gd name="connsiteY19" fmla="*/ 256546 h 521451"/>
                <a:gd name="connsiteX20" fmla="*/ 286137 w 369516"/>
                <a:gd name="connsiteY20" fmla="*/ 262795 h 521451"/>
                <a:gd name="connsiteX21" fmla="*/ 283864 w 369516"/>
                <a:gd name="connsiteY21" fmla="*/ 262390 h 521451"/>
                <a:gd name="connsiteX22" fmla="*/ 283621 w 369516"/>
                <a:gd name="connsiteY22" fmla="*/ 262390 h 521451"/>
                <a:gd name="connsiteX23" fmla="*/ 251968 w 369516"/>
                <a:gd name="connsiteY23" fmla="*/ 258250 h 521451"/>
                <a:gd name="connsiteX24" fmla="*/ 200107 w 369516"/>
                <a:gd name="connsiteY24" fmla="*/ 269369 h 521451"/>
                <a:gd name="connsiteX25" fmla="*/ 196374 w 369516"/>
                <a:gd name="connsiteY25" fmla="*/ 269937 h 521451"/>
                <a:gd name="connsiteX26" fmla="*/ 187122 w 369516"/>
                <a:gd name="connsiteY26" fmla="*/ 264500 h 521451"/>
                <a:gd name="connsiteX27" fmla="*/ 188015 w 369516"/>
                <a:gd name="connsiteY27" fmla="*/ 255004 h 521451"/>
                <a:gd name="connsiteX28" fmla="*/ 188745 w 369516"/>
                <a:gd name="connsiteY28" fmla="*/ 252082 h 521451"/>
                <a:gd name="connsiteX29" fmla="*/ 167968 w 369516"/>
                <a:gd name="connsiteY29" fmla="*/ 63710 h 521451"/>
                <a:gd name="connsiteX30" fmla="*/ 167968 w 369516"/>
                <a:gd name="connsiteY30" fmla="*/ 62818 h 521451"/>
                <a:gd name="connsiteX31" fmla="*/ 158959 w 369516"/>
                <a:gd name="connsiteY31" fmla="*/ 40418 h 521451"/>
                <a:gd name="connsiteX32" fmla="*/ 157985 w 369516"/>
                <a:gd name="connsiteY32" fmla="*/ 39525 h 521451"/>
                <a:gd name="connsiteX33" fmla="*/ 147029 w 369516"/>
                <a:gd name="connsiteY33" fmla="*/ 36035 h 521451"/>
                <a:gd name="connsiteX34" fmla="*/ 142971 w 369516"/>
                <a:gd name="connsiteY34" fmla="*/ 36603 h 521451"/>
                <a:gd name="connsiteX35" fmla="*/ 129336 w 369516"/>
                <a:gd name="connsiteY35" fmla="*/ 61113 h 521451"/>
                <a:gd name="connsiteX36" fmla="*/ 129336 w 369516"/>
                <a:gd name="connsiteY36" fmla="*/ 61600 h 521451"/>
                <a:gd name="connsiteX37" fmla="*/ 129336 w 369516"/>
                <a:gd name="connsiteY37" fmla="*/ 62087 h 521451"/>
                <a:gd name="connsiteX38" fmla="*/ 155875 w 369516"/>
                <a:gd name="connsiteY38" fmla="*/ 302726 h 521451"/>
                <a:gd name="connsiteX39" fmla="*/ 159365 w 369516"/>
                <a:gd name="connsiteY39" fmla="*/ 306540 h 521451"/>
                <a:gd name="connsiteX40" fmla="*/ 249371 w 369516"/>
                <a:gd name="connsiteY40" fmla="*/ 384129 h 521451"/>
                <a:gd name="connsiteX41" fmla="*/ 242879 w 369516"/>
                <a:gd name="connsiteY41" fmla="*/ 395086 h 521451"/>
                <a:gd name="connsiteX42" fmla="*/ 239795 w 369516"/>
                <a:gd name="connsiteY42" fmla="*/ 395086 h 521451"/>
                <a:gd name="connsiteX43" fmla="*/ 231354 w 369516"/>
                <a:gd name="connsiteY43" fmla="*/ 388187 h 521451"/>
                <a:gd name="connsiteX44" fmla="*/ 231354 w 369516"/>
                <a:gd name="connsiteY44" fmla="*/ 388025 h 521451"/>
                <a:gd name="connsiteX45" fmla="*/ 147435 w 369516"/>
                <a:gd name="connsiteY45" fmla="*/ 323422 h 521451"/>
                <a:gd name="connsiteX46" fmla="*/ 145325 w 369516"/>
                <a:gd name="connsiteY46" fmla="*/ 323422 h 521451"/>
                <a:gd name="connsiteX47" fmla="*/ 143864 w 369516"/>
                <a:gd name="connsiteY47" fmla="*/ 322610 h 521451"/>
                <a:gd name="connsiteX48" fmla="*/ 63921 w 369516"/>
                <a:gd name="connsiteY48" fmla="*/ 242424 h 521451"/>
                <a:gd name="connsiteX49" fmla="*/ 37707 w 369516"/>
                <a:gd name="connsiteY49" fmla="*/ 229926 h 521451"/>
                <a:gd name="connsiteX50" fmla="*/ 26020 w 369516"/>
                <a:gd name="connsiteY50" fmla="*/ 233984 h 521451"/>
                <a:gd name="connsiteX51" fmla="*/ 20826 w 369516"/>
                <a:gd name="connsiteY51" fmla="*/ 267097 h 521451"/>
                <a:gd name="connsiteX52" fmla="*/ 21069 w 369516"/>
                <a:gd name="connsiteY52" fmla="*/ 267746 h 521451"/>
                <a:gd name="connsiteX53" fmla="*/ 21556 w 369516"/>
                <a:gd name="connsiteY53" fmla="*/ 268801 h 521451"/>
                <a:gd name="connsiteX54" fmla="*/ 105313 w 369516"/>
                <a:gd name="connsiteY54" fmla="*/ 429903 h 521451"/>
                <a:gd name="connsiteX55" fmla="*/ 124629 w 369516"/>
                <a:gd name="connsiteY55" fmla="*/ 494669 h 521451"/>
                <a:gd name="connsiteX56" fmla="*/ 124872 w 369516"/>
                <a:gd name="connsiteY56" fmla="*/ 495724 h 521451"/>
                <a:gd name="connsiteX57" fmla="*/ 119029 w 369516"/>
                <a:gd name="connsiteY57" fmla="*/ 506193 h 521451"/>
                <a:gd name="connsiteX58" fmla="*/ 116351 w 369516"/>
                <a:gd name="connsiteY58" fmla="*/ 506193 h 521451"/>
                <a:gd name="connsiteX59" fmla="*/ 107910 w 369516"/>
                <a:gd name="connsiteY59" fmla="*/ 499295 h 521451"/>
                <a:gd name="connsiteX60" fmla="*/ 107910 w 369516"/>
                <a:gd name="connsiteY60" fmla="*/ 499051 h 521451"/>
                <a:gd name="connsiteX61" fmla="*/ 89243 w 369516"/>
                <a:gd name="connsiteY61" fmla="*/ 436153 h 521451"/>
                <a:gd name="connsiteX62" fmla="*/ 7353 w 369516"/>
                <a:gd name="connsiteY62" fmla="*/ 278621 h 521451"/>
                <a:gd name="connsiteX63" fmla="*/ 6217 w 369516"/>
                <a:gd name="connsiteY63" fmla="*/ 276592 h 521451"/>
                <a:gd name="connsiteX64" fmla="*/ 5973 w 369516"/>
                <a:gd name="connsiteY64" fmla="*/ 276106 h 521451"/>
                <a:gd name="connsiteX65" fmla="*/ 16281 w 369516"/>
                <a:gd name="connsiteY65" fmla="*/ 217833 h 521451"/>
                <a:gd name="connsiteX66" fmla="*/ 39005 w 369516"/>
                <a:gd name="connsiteY66" fmla="*/ 209798 h 521451"/>
                <a:gd name="connsiteX67" fmla="*/ 77556 w 369516"/>
                <a:gd name="connsiteY67" fmla="*/ 226760 h 521451"/>
                <a:gd name="connsiteX68" fmla="*/ 129417 w 369516"/>
                <a:gd name="connsiteY68" fmla="*/ 278784 h 521451"/>
                <a:gd name="connsiteX69" fmla="*/ 132501 w 369516"/>
                <a:gd name="connsiteY69" fmla="*/ 280082 h 521451"/>
                <a:gd name="connsiteX70" fmla="*/ 134368 w 369516"/>
                <a:gd name="connsiteY70" fmla="*/ 279677 h 521451"/>
                <a:gd name="connsiteX71" fmla="*/ 136803 w 369516"/>
                <a:gd name="connsiteY71" fmla="*/ 275294 h 521451"/>
                <a:gd name="connsiteX72" fmla="*/ 113753 w 369516"/>
                <a:gd name="connsiteY72" fmla="*/ 62412 h 521451"/>
                <a:gd name="connsiteX73" fmla="*/ 113753 w 369516"/>
                <a:gd name="connsiteY73" fmla="*/ 62250 h 521451"/>
                <a:gd name="connsiteX74" fmla="*/ 142403 w 369516"/>
                <a:gd name="connsiteY74" fmla="*/ 17449 h 521451"/>
                <a:gd name="connsiteX75" fmla="*/ 147516 w 369516"/>
                <a:gd name="connsiteY75" fmla="*/ 17044 h 521451"/>
                <a:gd name="connsiteX76" fmla="*/ 162287 w 369516"/>
                <a:gd name="connsiteY76" fmla="*/ 19560 h 521451"/>
                <a:gd name="connsiteX77" fmla="*/ 163667 w 369516"/>
                <a:gd name="connsiteY77" fmla="*/ 19803 h 521451"/>
                <a:gd name="connsiteX78" fmla="*/ 167481 w 369516"/>
                <a:gd name="connsiteY78" fmla="*/ 17531 h 521451"/>
                <a:gd name="connsiteX79" fmla="*/ 196618 w 369516"/>
                <a:gd name="connsiteY79" fmla="*/ 0 h 521451"/>
                <a:gd name="connsiteX80" fmla="*/ 199134 w 369516"/>
                <a:gd name="connsiteY80" fmla="*/ 81 h 521451"/>
                <a:gd name="connsiteX81" fmla="*/ 199296 w 369516"/>
                <a:gd name="connsiteY81" fmla="*/ 81 h 521451"/>
                <a:gd name="connsiteX82" fmla="*/ 234357 w 369516"/>
                <a:gd name="connsiteY82" fmla="*/ 40255 h 521451"/>
                <a:gd name="connsiteX83" fmla="*/ 238658 w 369516"/>
                <a:gd name="connsiteY83" fmla="*/ 44070 h 521451"/>
                <a:gd name="connsiteX84" fmla="*/ 247586 w 369516"/>
                <a:gd name="connsiteY84" fmla="*/ 44070 h 521451"/>
                <a:gd name="connsiteX85" fmla="*/ 281592 w 369516"/>
                <a:gd name="connsiteY85" fmla="*/ 90899 h 521451"/>
                <a:gd name="connsiteX86" fmla="*/ 281592 w 369516"/>
                <a:gd name="connsiteY86" fmla="*/ 91061 h 521451"/>
                <a:gd name="connsiteX87" fmla="*/ 283945 w 369516"/>
                <a:gd name="connsiteY87" fmla="*/ 111919 h 521451"/>
                <a:gd name="connsiteX88" fmla="*/ 288247 w 369516"/>
                <a:gd name="connsiteY88" fmla="*/ 115815 h 521451"/>
                <a:gd name="connsiteX89" fmla="*/ 293766 w 369516"/>
                <a:gd name="connsiteY89" fmla="*/ 115815 h 521451"/>
                <a:gd name="connsiteX90" fmla="*/ 324282 w 369516"/>
                <a:gd name="connsiteY90" fmla="*/ 151525 h 521451"/>
                <a:gd name="connsiteX91" fmla="*/ 324444 w 369516"/>
                <a:gd name="connsiteY91" fmla="*/ 152175 h 521451"/>
                <a:gd name="connsiteX92" fmla="*/ 369244 w 369516"/>
                <a:gd name="connsiteY92" fmla="*/ 347688 h 521451"/>
                <a:gd name="connsiteX93" fmla="*/ 319980 w 369516"/>
                <a:gd name="connsiteY93" fmla="*/ 518936 h 521451"/>
                <a:gd name="connsiteX94" fmla="*/ 319737 w 369516"/>
                <a:gd name="connsiteY94" fmla="*/ 519179 h 521451"/>
                <a:gd name="connsiteX95" fmla="*/ 313569 w 369516"/>
                <a:gd name="connsiteY95" fmla="*/ 521370 h 521451"/>
                <a:gd name="connsiteX96" fmla="*/ 197186 w 369516"/>
                <a:gd name="connsiteY96" fmla="*/ 19154 h 521451"/>
                <a:gd name="connsiteX97" fmla="*/ 182252 w 369516"/>
                <a:gd name="connsiteY97" fmla="*/ 34087 h 521451"/>
                <a:gd name="connsiteX98" fmla="*/ 182577 w 369516"/>
                <a:gd name="connsiteY98" fmla="*/ 35791 h 521451"/>
                <a:gd name="connsiteX99" fmla="*/ 189151 w 369516"/>
                <a:gd name="connsiteY99" fmla="*/ 61194 h 521451"/>
                <a:gd name="connsiteX100" fmla="*/ 208792 w 369516"/>
                <a:gd name="connsiteY100" fmla="*/ 241613 h 521451"/>
                <a:gd name="connsiteX101" fmla="*/ 210658 w 369516"/>
                <a:gd name="connsiteY101" fmla="*/ 244778 h 521451"/>
                <a:gd name="connsiteX102" fmla="*/ 213093 w 369516"/>
                <a:gd name="connsiteY102" fmla="*/ 245508 h 521451"/>
                <a:gd name="connsiteX103" fmla="*/ 214310 w 369516"/>
                <a:gd name="connsiteY103" fmla="*/ 245346 h 521451"/>
                <a:gd name="connsiteX104" fmla="*/ 236792 w 369516"/>
                <a:gd name="connsiteY104" fmla="*/ 240882 h 521451"/>
                <a:gd name="connsiteX105" fmla="*/ 240525 w 369516"/>
                <a:gd name="connsiteY105" fmla="*/ 236013 h 521451"/>
                <a:gd name="connsiteX106" fmla="*/ 217476 w 369516"/>
                <a:gd name="connsiteY106" fmla="*/ 47722 h 521451"/>
                <a:gd name="connsiteX107" fmla="*/ 217476 w 369516"/>
                <a:gd name="connsiteY107" fmla="*/ 46829 h 521451"/>
                <a:gd name="connsiteX108" fmla="*/ 199864 w 369516"/>
                <a:gd name="connsiteY108" fmla="*/ 19397 h 521451"/>
                <a:gd name="connsiteX109" fmla="*/ 197186 w 369516"/>
                <a:gd name="connsiteY109" fmla="*/ 19154 h 521451"/>
                <a:gd name="connsiteX110" fmla="*/ 243122 w 369516"/>
                <a:gd name="connsiteY110" fmla="*/ 60951 h 521451"/>
                <a:gd name="connsiteX111" fmla="*/ 239876 w 369516"/>
                <a:gd name="connsiteY111" fmla="*/ 62412 h 521451"/>
                <a:gd name="connsiteX112" fmla="*/ 238821 w 369516"/>
                <a:gd name="connsiteY112" fmla="*/ 65821 h 521451"/>
                <a:gd name="connsiteX113" fmla="*/ 259598 w 369516"/>
                <a:gd name="connsiteY113" fmla="*/ 233578 h 521451"/>
                <a:gd name="connsiteX114" fmla="*/ 263899 w 369516"/>
                <a:gd name="connsiteY114" fmla="*/ 237392 h 521451"/>
                <a:gd name="connsiteX115" fmla="*/ 269012 w 369516"/>
                <a:gd name="connsiteY115" fmla="*/ 237960 h 521451"/>
                <a:gd name="connsiteX116" fmla="*/ 275424 w 369516"/>
                <a:gd name="connsiteY116" fmla="*/ 238610 h 521451"/>
                <a:gd name="connsiteX117" fmla="*/ 278670 w 369516"/>
                <a:gd name="connsiteY117" fmla="*/ 237149 h 521451"/>
                <a:gd name="connsiteX118" fmla="*/ 279725 w 369516"/>
                <a:gd name="connsiteY118" fmla="*/ 233740 h 521451"/>
                <a:gd name="connsiteX119" fmla="*/ 264711 w 369516"/>
                <a:gd name="connsiteY119" fmla="*/ 91467 h 521451"/>
                <a:gd name="connsiteX120" fmla="*/ 264711 w 369516"/>
                <a:gd name="connsiteY120" fmla="*/ 91061 h 521451"/>
                <a:gd name="connsiteX121" fmla="*/ 264386 w 369516"/>
                <a:gd name="connsiteY121" fmla="*/ 89195 h 521451"/>
                <a:gd name="connsiteX122" fmla="*/ 250183 w 369516"/>
                <a:gd name="connsiteY122" fmla="*/ 62818 h 521451"/>
                <a:gd name="connsiteX123" fmla="*/ 246612 w 369516"/>
                <a:gd name="connsiteY123" fmla="*/ 60870 h 521451"/>
                <a:gd name="connsiteX124" fmla="*/ 243122 w 369516"/>
                <a:gd name="connsiteY124" fmla="*/ 60870 h 52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69516" h="521451">
                  <a:moveTo>
                    <a:pt x="313488" y="521451"/>
                  </a:moveTo>
                  <a:cubicBezTo>
                    <a:pt x="309349" y="521451"/>
                    <a:pt x="307806" y="520396"/>
                    <a:pt x="306751" y="518773"/>
                  </a:cubicBezTo>
                  <a:cubicBezTo>
                    <a:pt x="306589" y="518530"/>
                    <a:pt x="306427" y="518286"/>
                    <a:pt x="306183" y="518124"/>
                  </a:cubicBezTo>
                  <a:cubicBezTo>
                    <a:pt x="304804" y="516744"/>
                    <a:pt x="303992" y="514391"/>
                    <a:pt x="304154" y="511956"/>
                  </a:cubicBezTo>
                  <a:cubicBezTo>
                    <a:pt x="304317" y="509521"/>
                    <a:pt x="305291" y="507411"/>
                    <a:pt x="306995" y="506031"/>
                  </a:cubicBezTo>
                  <a:lnTo>
                    <a:pt x="307238" y="505788"/>
                  </a:lnTo>
                  <a:cubicBezTo>
                    <a:pt x="307725" y="505301"/>
                    <a:pt x="319575" y="494182"/>
                    <a:pt x="330369" y="469185"/>
                  </a:cubicBezTo>
                  <a:cubicBezTo>
                    <a:pt x="340189" y="446460"/>
                    <a:pt x="350984" y="407260"/>
                    <a:pt x="346763" y="349636"/>
                  </a:cubicBezTo>
                  <a:cubicBezTo>
                    <a:pt x="346033" y="319282"/>
                    <a:pt x="332317" y="256871"/>
                    <a:pt x="305940" y="163943"/>
                  </a:cubicBezTo>
                  <a:cubicBezTo>
                    <a:pt x="305047" y="160940"/>
                    <a:pt x="304317" y="158262"/>
                    <a:pt x="304073" y="157206"/>
                  </a:cubicBezTo>
                  <a:lnTo>
                    <a:pt x="304073" y="155421"/>
                  </a:lnTo>
                  <a:cubicBezTo>
                    <a:pt x="304073" y="155421"/>
                    <a:pt x="304073" y="155015"/>
                    <a:pt x="304073" y="154772"/>
                  </a:cubicBezTo>
                  <a:cubicBezTo>
                    <a:pt x="303748" y="152905"/>
                    <a:pt x="300989" y="136511"/>
                    <a:pt x="290032" y="134888"/>
                  </a:cubicBezTo>
                  <a:cubicBezTo>
                    <a:pt x="289789" y="134888"/>
                    <a:pt x="289627" y="134888"/>
                    <a:pt x="289383" y="134888"/>
                  </a:cubicBezTo>
                  <a:cubicBezTo>
                    <a:pt x="288247" y="134888"/>
                    <a:pt x="287192" y="135293"/>
                    <a:pt x="286380" y="136105"/>
                  </a:cubicBezTo>
                  <a:cubicBezTo>
                    <a:pt x="285406" y="136998"/>
                    <a:pt x="284919" y="138377"/>
                    <a:pt x="285082" y="139676"/>
                  </a:cubicBezTo>
                  <a:lnTo>
                    <a:pt x="295470" y="249404"/>
                  </a:lnTo>
                  <a:cubicBezTo>
                    <a:pt x="295470" y="251352"/>
                    <a:pt x="295470" y="251676"/>
                    <a:pt x="294740" y="253056"/>
                  </a:cubicBezTo>
                  <a:cubicBezTo>
                    <a:pt x="294415" y="253624"/>
                    <a:pt x="294253" y="254355"/>
                    <a:pt x="294253" y="255004"/>
                  </a:cubicBezTo>
                  <a:lnTo>
                    <a:pt x="294253" y="256546"/>
                  </a:lnTo>
                  <a:cubicBezTo>
                    <a:pt x="292792" y="260279"/>
                    <a:pt x="289546" y="262795"/>
                    <a:pt x="286137" y="262795"/>
                  </a:cubicBezTo>
                  <a:cubicBezTo>
                    <a:pt x="285406" y="262795"/>
                    <a:pt x="284595" y="262633"/>
                    <a:pt x="283864" y="262390"/>
                  </a:cubicBezTo>
                  <a:lnTo>
                    <a:pt x="283621" y="262390"/>
                  </a:lnTo>
                  <a:cubicBezTo>
                    <a:pt x="273395" y="259630"/>
                    <a:pt x="262682" y="258250"/>
                    <a:pt x="251968" y="258250"/>
                  </a:cubicBezTo>
                  <a:cubicBezTo>
                    <a:pt x="234113" y="258250"/>
                    <a:pt x="216177" y="262065"/>
                    <a:pt x="200107" y="269369"/>
                  </a:cubicBezTo>
                  <a:cubicBezTo>
                    <a:pt x="198890" y="269775"/>
                    <a:pt x="197673" y="269937"/>
                    <a:pt x="196374" y="269937"/>
                  </a:cubicBezTo>
                  <a:cubicBezTo>
                    <a:pt x="192235" y="269937"/>
                    <a:pt x="188826" y="267908"/>
                    <a:pt x="187122" y="264500"/>
                  </a:cubicBezTo>
                  <a:cubicBezTo>
                    <a:pt x="185580" y="261416"/>
                    <a:pt x="186473" y="257358"/>
                    <a:pt x="188015" y="255004"/>
                  </a:cubicBezTo>
                  <a:cubicBezTo>
                    <a:pt x="188583" y="254192"/>
                    <a:pt x="188826" y="253137"/>
                    <a:pt x="188745" y="252082"/>
                  </a:cubicBezTo>
                  <a:lnTo>
                    <a:pt x="167968" y="63710"/>
                  </a:lnTo>
                  <a:lnTo>
                    <a:pt x="167968" y="62818"/>
                  </a:lnTo>
                  <a:cubicBezTo>
                    <a:pt x="167968" y="53647"/>
                    <a:pt x="163099" y="45612"/>
                    <a:pt x="158959" y="40418"/>
                  </a:cubicBezTo>
                  <a:cubicBezTo>
                    <a:pt x="158716" y="40093"/>
                    <a:pt x="158310" y="39768"/>
                    <a:pt x="157985" y="39525"/>
                  </a:cubicBezTo>
                  <a:cubicBezTo>
                    <a:pt x="154658" y="37333"/>
                    <a:pt x="150681" y="36035"/>
                    <a:pt x="147029" y="36035"/>
                  </a:cubicBezTo>
                  <a:cubicBezTo>
                    <a:pt x="145568" y="36035"/>
                    <a:pt x="144188" y="36197"/>
                    <a:pt x="142971" y="36603"/>
                  </a:cubicBezTo>
                  <a:cubicBezTo>
                    <a:pt x="136478" y="37983"/>
                    <a:pt x="128930" y="43420"/>
                    <a:pt x="129336" y="61113"/>
                  </a:cubicBezTo>
                  <a:lnTo>
                    <a:pt x="129336" y="61600"/>
                  </a:lnTo>
                  <a:cubicBezTo>
                    <a:pt x="129336" y="61600"/>
                    <a:pt x="129336" y="61925"/>
                    <a:pt x="129336" y="62087"/>
                  </a:cubicBezTo>
                  <a:lnTo>
                    <a:pt x="155875" y="302726"/>
                  </a:lnTo>
                  <a:cubicBezTo>
                    <a:pt x="156119" y="304593"/>
                    <a:pt x="157499" y="306135"/>
                    <a:pt x="159365" y="306540"/>
                  </a:cubicBezTo>
                  <a:cubicBezTo>
                    <a:pt x="187041" y="311816"/>
                    <a:pt x="235493" y="328941"/>
                    <a:pt x="249371" y="384129"/>
                  </a:cubicBezTo>
                  <a:cubicBezTo>
                    <a:pt x="250102" y="388918"/>
                    <a:pt x="246937" y="394193"/>
                    <a:pt x="242879" y="395086"/>
                  </a:cubicBezTo>
                  <a:lnTo>
                    <a:pt x="239795" y="395086"/>
                  </a:lnTo>
                  <a:cubicBezTo>
                    <a:pt x="236061" y="395086"/>
                    <a:pt x="232084" y="391839"/>
                    <a:pt x="231354" y="388187"/>
                  </a:cubicBezTo>
                  <a:lnTo>
                    <a:pt x="231354" y="388025"/>
                  </a:lnTo>
                  <a:cubicBezTo>
                    <a:pt x="216421" y="328210"/>
                    <a:pt x="148165" y="323422"/>
                    <a:pt x="147435" y="323422"/>
                  </a:cubicBezTo>
                  <a:lnTo>
                    <a:pt x="145325" y="323422"/>
                  </a:lnTo>
                  <a:cubicBezTo>
                    <a:pt x="145325" y="323422"/>
                    <a:pt x="144432" y="322854"/>
                    <a:pt x="143864" y="322610"/>
                  </a:cubicBezTo>
                  <a:cubicBezTo>
                    <a:pt x="143864" y="322610"/>
                    <a:pt x="63921" y="242424"/>
                    <a:pt x="63921" y="242424"/>
                  </a:cubicBezTo>
                  <a:cubicBezTo>
                    <a:pt x="63353" y="241937"/>
                    <a:pt x="50530" y="229926"/>
                    <a:pt x="37707" y="229926"/>
                  </a:cubicBezTo>
                  <a:cubicBezTo>
                    <a:pt x="33243" y="229926"/>
                    <a:pt x="29347" y="231305"/>
                    <a:pt x="26020" y="233984"/>
                  </a:cubicBezTo>
                  <a:cubicBezTo>
                    <a:pt x="17173" y="240314"/>
                    <a:pt x="15388" y="251433"/>
                    <a:pt x="20826" y="267097"/>
                  </a:cubicBezTo>
                  <a:cubicBezTo>
                    <a:pt x="20907" y="267340"/>
                    <a:pt x="20988" y="267584"/>
                    <a:pt x="21069" y="267746"/>
                  </a:cubicBezTo>
                  <a:cubicBezTo>
                    <a:pt x="21150" y="268071"/>
                    <a:pt x="21394" y="268476"/>
                    <a:pt x="21556" y="268801"/>
                  </a:cubicBezTo>
                  <a:cubicBezTo>
                    <a:pt x="56211" y="321474"/>
                    <a:pt x="84374" y="375689"/>
                    <a:pt x="105313" y="429903"/>
                  </a:cubicBezTo>
                  <a:cubicBezTo>
                    <a:pt x="111156" y="446298"/>
                    <a:pt x="123980" y="490611"/>
                    <a:pt x="124629" y="494669"/>
                  </a:cubicBezTo>
                  <a:cubicBezTo>
                    <a:pt x="124629" y="494993"/>
                    <a:pt x="124710" y="495399"/>
                    <a:pt x="124872" y="495724"/>
                  </a:cubicBezTo>
                  <a:cubicBezTo>
                    <a:pt x="126414" y="500269"/>
                    <a:pt x="123168" y="504489"/>
                    <a:pt x="119029" y="506193"/>
                  </a:cubicBezTo>
                  <a:lnTo>
                    <a:pt x="116351" y="506193"/>
                  </a:lnTo>
                  <a:cubicBezTo>
                    <a:pt x="112617" y="506193"/>
                    <a:pt x="108640" y="502947"/>
                    <a:pt x="107910" y="499295"/>
                  </a:cubicBezTo>
                  <a:lnTo>
                    <a:pt x="107910" y="499051"/>
                  </a:lnTo>
                  <a:cubicBezTo>
                    <a:pt x="107342" y="497104"/>
                    <a:pt x="95006" y="451248"/>
                    <a:pt x="89243" y="436153"/>
                  </a:cubicBezTo>
                  <a:cubicBezTo>
                    <a:pt x="69116" y="382262"/>
                    <a:pt x="42252" y="330726"/>
                    <a:pt x="7353" y="278621"/>
                  </a:cubicBezTo>
                  <a:cubicBezTo>
                    <a:pt x="7028" y="277729"/>
                    <a:pt x="6623" y="276998"/>
                    <a:pt x="6217" y="276592"/>
                  </a:cubicBezTo>
                  <a:cubicBezTo>
                    <a:pt x="6217" y="276430"/>
                    <a:pt x="6055" y="276268"/>
                    <a:pt x="5973" y="276106"/>
                  </a:cubicBezTo>
                  <a:cubicBezTo>
                    <a:pt x="4107" y="272372"/>
                    <a:pt x="-11314" y="239259"/>
                    <a:pt x="16281" y="217833"/>
                  </a:cubicBezTo>
                  <a:cubicBezTo>
                    <a:pt x="23098" y="212557"/>
                    <a:pt x="30808" y="209798"/>
                    <a:pt x="39005" y="209798"/>
                  </a:cubicBezTo>
                  <a:cubicBezTo>
                    <a:pt x="57347" y="209798"/>
                    <a:pt x="73011" y="222702"/>
                    <a:pt x="77556" y="226760"/>
                  </a:cubicBezTo>
                  <a:lnTo>
                    <a:pt x="129417" y="278784"/>
                  </a:lnTo>
                  <a:cubicBezTo>
                    <a:pt x="130229" y="279595"/>
                    <a:pt x="131365" y="280082"/>
                    <a:pt x="132501" y="280082"/>
                  </a:cubicBezTo>
                  <a:cubicBezTo>
                    <a:pt x="133151" y="280082"/>
                    <a:pt x="133800" y="279920"/>
                    <a:pt x="134368" y="279677"/>
                  </a:cubicBezTo>
                  <a:cubicBezTo>
                    <a:pt x="136072" y="278865"/>
                    <a:pt x="137046" y="277079"/>
                    <a:pt x="136803" y="275294"/>
                  </a:cubicBezTo>
                  <a:lnTo>
                    <a:pt x="113753" y="62412"/>
                  </a:lnTo>
                  <a:lnTo>
                    <a:pt x="113753" y="62250"/>
                  </a:lnTo>
                  <a:cubicBezTo>
                    <a:pt x="111724" y="49426"/>
                    <a:pt x="116188" y="21670"/>
                    <a:pt x="142403" y="17449"/>
                  </a:cubicBezTo>
                  <a:cubicBezTo>
                    <a:pt x="144026" y="17206"/>
                    <a:pt x="145730" y="17044"/>
                    <a:pt x="147516" y="17044"/>
                  </a:cubicBezTo>
                  <a:cubicBezTo>
                    <a:pt x="152142" y="17044"/>
                    <a:pt x="157417" y="17936"/>
                    <a:pt x="162287" y="19560"/>
                  </a:cubicBezTo>
                  <a:cubicBezTo>
                    <a:pt x="162774" y="19722"/>
                    <a:pt x="163180" y="19803"/>
                    <a:pt x="163667" y="19803"/>
                  </a:cubicBezTo>
                  <a:cubicBezTo>
                    <a:pt x="165209" y="19803"/>
                    <a:pt x="166751" y="18991"/>
                    <a:pt x="167481" y="17531"/>
                  </a:cubicBezTo>
                  <a:cubicBezTo>
                    <a:pt x="173325" y="6736"/>
                    <a:pt x="184525" y="0"/>
                    <a:pt x="196618" y="0"/>
                  </a:cubicBezTo>
                  <a:cubicBezTo>
                    <a:pt x="197429" y="0"/>
                    <a:pt x="198322" y="0"/>
                    <a:pt x="199134" y="81"/>
                  </a:cubicBezTo>
                  <a:lnTo>
                    <a:pt x="199296" y="81"/>
                  </a:lnTo>
                  <a:cubicBezTo>
                    <a:pt x="226322" y="1217"/>
                    <a:pt x="232815" y="28568"/>
                    <a:pt x="234357" y="40255"/>
                  </a:cubicBezTo>
                  <a:cubicBezTo>
                    <a:pt x="234682" y="42447"/>
                    <a:pt x="236467" y="44070"/>
                    <a:pt x="238658" y="44070"/>
                  </a:cubicBezTo>
                  <a:lnTo>
                    <a:pt x="247586" y="44070"/>
                  </a:lnTo>
                  <a:cubicBezTo>
                    <a:pt x="272177" y="47316"/>
                    <a:pt x="280537" y="74992"/>
                    <a:pt x="281592" y="90899"/>
                  </a:cubicBezTo>
                  <a:lnTo>
                    <a:pt x="281592" y="91061"/>
                  </a:lnTo>
                  <a:lnTo>
                    <a:pt x="283945" y="111919"/>
                  </a:lnTo>
                  <a:cubicBezTo>
                    <a:pt x="284189" y="114111"/>
                    <a:pt x="286056" y="115815"/>
                    <a:pt x="288247" y="115815"/>
                  </a:cubicBezTo>
                  <a:lnTo>
                    <a:pt x="293766" y="115815"/>
                  </a:lnTo>
                  <a:cubicBezTo>
                    <a:pt x="317627" y="118331"/>
                    <a:pt x="323389" y="146006"/>
                    <a:pt x="324282" y="151525"/>
                  </a:cubicBezTo>
                  <a:cubicBezTo>
                    <a:pt x="324282" y="151769"/>
                    <a:pt x="324363" y="151931"/>
                    <a:pt x="324444" y="152175"/>
                  </a:cubicBezTo>
                  <a:cubicBezTo>
                    <a:pt x="330612" y="170841"/>
                    <a:pt x="367053" y="297045"/>
                    <a:pt x="369244" y="347688"/>
                  </a:cubicBezTo>
                  <a:cubicBezTo>
                    <a:pt x="373546" y="464558"/>
                    <a:pt x="325499" y="513660"/>
                    <a:pt x="319980" y="518936"/>
                  </a:cubicBezTo>
                  <a:lnTo>
                    <a:pt x="319737" y="519179"/>
                  </a:lnTo>
                  <a:cubicBezTo>
                    <a:pt x="318357" y="520559"/>
                    <a:pt x="316085" y="521370"/>
                    <a:pt x="313569" y="521370"/>
                  </a:cubicBezTo>
                  <a:close/>
                  <a:moveTo>
                    <a:pt x="197186" y="19154"/>
                  </a:moveTo>
                  <a:cubicBezTo>
                    <a:pt x="188664" y="19154"/>
                    <a:pt x="182252" y="25565"/>
                    <a:pt x="182252" y="34087"/>
                  </a:cubicBezTo>
                  <a:cubicBezTo>
                    <a:pt x="182252" y="34655"/>
                    <a:pt x="182333" y="35223"/>
                    <a:pt x="182577" y="35791"/>
                  </a:cubicBezTo>
                  <a:cubicBezTo>
                    <a:pt x="185742" y="43177"/>
                    <a:pt x="188015" y="52023"/>
                    <a:pt x="189151" y="61194"/>
                  </a:cubicBezTo>
                  <a:lnTo>
                    <a:pt x="208792" y="241613"/>
                  </a:lnTo>
                  <a:cubicBezTo>
                    <a:pt x="208954" y="242911"/>
                    <a:pt x="209603" y="244047"/>
                    <a:pt x="210658" y="244778"/>
                  </a:cubicBezTo>
                  <a:cubicBezTo>
                    <a:pt x="211389" y="245265"/>
                    <a:pt x="212200" y="245508"/>
                    <a:pt x="213093" y="245508"/>
                  </a:cubicBezTo>
                  <a:cubicBezTo>
                    <a:pt x="213499" y="245508"/>
                    <a:pt x="213905" y="245508"/>
                    <a:pt x="214310" y="245346"/>
                  </a:cubicBezTo>
                  <a:cubicBezTo>
                    <a:pt x="221777" y="243236"/>
                    <a:pt x="228189" y="242100"/>
                    <a:pt x="236792" y="240882"/>
                  </a:cubicBezTo>
                  <a:cubicBezTo>
                    <a:pt x="239145" y="240558"/>
                    <a:pt x="240769" y="238366"/>
                    <a:pt x="240525" y="236013"/>
                  </a:cubicBezTo>
                  <a:lnTo>
                    <a:pt x="217476" y="47722"/>
                  </a:lnTo>
                  <a:lnTo>
                    <a:pt x="217476" y="46829"/>
                  </a:lnTo>
                  <a:cubicBezTo>
                    <a:pt x="217476" y="46829"/>
                    <a:pt x="216745" y="21102"/>
                    <a:pt x="199864" y="19397"/>
                  </a:cubicBezTo>
                  <a:cubicBezTo>
                    <a:pt x="198971" y="19235"/>
                    <a:pt x="198078" y="19154"/>
                    <a:pt x="197186" y="19154"/>
                  </a:cubicBezTo>
                  <a:close/>
                  <a:moveTo>
                    <a:pt x="243122" y="60951"/>
                  </a:moveTo>
                  <a:cubicBezTo>
                    <a:pt x="241905" y="60951"/>
                    <a:pt x="240687" y="61519"/>
                    <a:pt x="239876" y="62412"/>
                  </a:cubicBezTo>
                  <a:cubicBezTo>
                    <a:pt x="239064" y="63386"/>
                    <a:pt x="238658" y="64603"/>
                    <a:pt x="238821" y="65821"/>
                  </a:cubicBezTo>
                  <a:lnTo>
                    <a:pt x="259598" y="233578"/>
                  </a:lnTo>
                  <a:cubicBezTo>
                    <a:pt x="259841" y="235769"/>
                    <a:pt x="261708" y="237392"/>
                    <a:pt x="263899" y="237392"/>
                  </a:cubicBezTo>
                  <a:cubicBezTo>
                    <a:pt x="265360" y="237392"/>
                    <a:pt x="267227" y="237636"/>
                    <a:pt x="269012" y="237960"/>
                  </a:cubicBezTo>
                  <a:cubicBezTo>
                    <a:pt x="271122" y="238285"/>
                    <a:pt x="273395" y="238610"/>
                    <a:pt x="275424" y="238610"/>
                  </a:cubicBezTo>
                  <a:cubicBezTo>
                    <a:pt x="276641" y="238610"/>
                    <a:pt x="277858" y="238123"/>
                    <a:pt x="278670" y="237149"/>
                  </a:cubicBezTo>
                  <a:cubicBezTo>
                    <a:pt x="279482" y="236175"/>
                    <a:pt x="279887" y="235039"/>
                    <a:pt x="279725" y="233740"/>
                  </a:cubicBezTo>
                  <a:lnTo>
                    <a:pt x="264711" y="91467"/>
                  </a:lnTo>
                  <a:cubicBezTo>
                    <a:pt x="264711" y="91467"/>
                    <a:pt x="264711" y="91224"/>
                    <a:pt x="264711" y="91061"/>
                  </a:cubicBezTo>
                  <a:cubicBezTo>
                    <a:pt x="264630" y="90574"/>
                    <a:pt x="264467" y="89925"/>
                    <a:pt x="264386" y="89195"/>
                  </a:cubicBezTo>
                  <a:cubicBezTo>
                    <a:pt x="263006" y="81566"/>
                    <a:pt x="260247" y="66470"/>
                    <a:pt x="250183" y="62818"/>
                  </a:cubicBezTo>
                  <a:cubicBezTo>
                    <a:pt x="249371" y="61681"/>
                    <a:pt x="248073" y="60870"/>
                    <a:pt x="246612" y="60870"/>
                  </a:cubicBezTo>
                  <a:lnTo>
                    <a:pt x="243122" y="60870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43011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335CBB-0C37-7D2F-2785-CCAD1FBDBC90}"/>
              </a:ext>
            </a:extLst>
          </p:cNvPr>
          <p:cNvSpPr txBox="1"/>
          <p:nvPr/>
        </p:nvSpPr>
        <p:spPr>
          <a:xfrm>
            <a:off x="4388722" y="278528"/>
            <a:ext cx="3414556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Exemplos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de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3497699" y="799083"/>
            <a:ext cx="5196603" cy="8606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Missões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FAC67D1-9EB3-3E51-0915-59FA227BAEA4}"/>
              </a:ext>
            </a:extLst>
          </p:cNvPr>
          <p:cNvSpPr txBox="1"/>
          <p:nvPr/>
        </p:nvSpPr>
        <p:spPr>
          <a:xfrm>
            <a:off x="351992" y="4259039"/>
            <a:ext cx="2082451" cy="85855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01.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Vacine-se: cuide de você, proteja o mundo!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7DD8A50-364F-740D-1ABA-15BDA1674C6F}"/>
              </a:ext>
            </a:extLst>
          </p:cNvPr>
          <p:cNvSpPr txBox="1"/>
          <p:nvPr/>
        </p:nvSpPr>
        <p:spPr>
          <a:xfrm>
            <a:off x="3216039" y="4259039"/>
            <a:ext cx="2465232" cy="59694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02.QUIZZ –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Você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conhece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 a Fundação?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E588E63-A593-FEFA-251A-EF0D59BB4AC5}"/>
              </a:ext>
            </a:extLst>
          </p:cNvPr>
          <p:cNvSpPr txBox="1"/>
          <p:nvPr/>
        </p:nvSpPr>
        <p:spPr>
          <a:xfrm>
            <a:off x="9016911" y="4220451"/>
            <a:ext cx="2544593" cy="11201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04.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Compartilhamento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notícias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sobre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Educação e/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voluntariado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84AEE69-22C1-61AD-5092-B5B58543EE54}"/>
              </a:ext>
            </a:extLst>
          </p:cNvPr>
          <p:cNvSpPr txBox="1"/>
          <p:nvPr/>
        </p:nvSpPr>
        <p:spPr>
          <a:xfrm>
            <a:off x="6243431" y="4253998"/>
            <a:ext cx="2082451" cy="11201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03.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Doação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de: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sangue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/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cabelo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/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resíduos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eletrônicos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C2E0E47-3367-6BB0-C4BE-499DCCBCA8C0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19" name="Retângulo: Cantos Superiores Arredondados 18">
              <a:extLst>
                <a:ext uri="{FF2B5EF4-FFF2-40B4-BE49-F238E27FC236}">
                  <a16:creationId xmlns:a16="http://schemas.microsoft.com/office/drawing/2014/main" id="{BA2DA637-0BD5-DDF3-4A9E-774C8A32C577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DB5D9C55-C039-673E-4633-F1F8F1F560C5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21" name="Gráfico 6">
                <a:extLst>
                  <a:ext uri="{FF2B5EF4-FFF2-40B4-BE49-F238E27FC236}">
                    <a16:creationId xmlns:a16="http://schemas.microsoft.com/office/drawing/2014/main" id="{D2FE2C3A-5329-F8F5-4B8D-E01C3D1F60EC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D1E4FED0-1290-9355-EDC4-87174078B87D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orma Livre: Forma 45">
                  <a:extLst>
                    <a:ext uri="{FF2B5EF4-FFF2-40B4-BE49-F238E27FC236}">
                      <a16:creationId xmlns:a16="http://schemas.microsoft.com/office/drawing/2014/main" id="{36344ECC-3B49-DAA9-D8F4-E9EDA37C7716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orma Livre: Forma 46">
                  <a:extLst>
                    <a:ext uri="{FF2B5EF4-FFF2-40B4-BE49-F238E27FC236}">
                      <a16:creationId xmlns:a16="http://schemas.microsoft.com/office/drawing/2014/main" id="{09CFEC0F-9251-B2D1-D58D-304F07D8957E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orma Livre: Forma 47">
                  <a:extLst>
                    <a:ext uri="{FF2B5EF4-FFF2-40B4-BE49-F238E27FC236}">
                      <a16:creationId xmlns:a16="http://schemas.microsoft.com/office/drawing/2014/main" id="{25CFB670-E767-D54B-921A-212773751E45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orma Livre: Forma 48">
                  <a:extLst>
                    <a:ext uri="{FF2B5EF4-FFF2-40B4-BE49-F238E27FC236}">
                      <a16:creationId xmlns:a16="http://schemas.microsoft.com/office/drawing/2014/main" id="{57F50BB7-D646-6B02-FE15-6425195CE76E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orma Livre: Forma 49">
                  <a:extLst>
                    <a:ext uri="{FF2B5EF4-FFF2-40B4-BE49-F238E27FC236}">
                      <a16:creationId xmlns:a16="http://schemas.microsoft.com/office/drawing/2014/main" id="{DE4BD605-ED1C-065D-0423-9CB72489BDBB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" name="Gráfico 6">
                  <a:extLst>
                    <a:ext uri="{FF2B5EF4-FFF2-40B4-BE49-F238E27FC236}">
                      <a16:creationId xmlns:a16="http://schemas.microsoft.com/office/drawing/2014/main" id="{65D1CCAB-AA73-F9B1-4D22-0C96DB543433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53" name="Forma Livre: Forma 52">
                    <a:extLst>
                      <a:ext uri="{FF2B5EF4-FFF2-40B4-BE49-F238E27FC236}">
                        <a16:creationId xmlns:a16="http://schemas.microsoft.com/office/drawing/2014/main" id="{E4933735-DC1F-1D32-2D25-562DBA09CD72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orma Livre: Forma 53">
                    <a:extLst>
                      <a:ext uri="{FF2B5EF4-FFF2-40B4-BE49-F238E27FC236}">
                        <a16:creationId xmlns:a16="http://schemas.microsoft.com/office/drawing/2014/main" id="{B18577B0-47BC-190A-280E-B70EC3C8F6B5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9E743402-2089-DF77-77A7-6798E65515CB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áfico 6">
                <a:extLst>
                  <a:ext uri="{FF2B5EF4-FFF2-40B4-BE49-F238E27FC236}">
                    <a16:creationId xmlns:a16="http://schemas.microsoft.com/office/drawing/2014/main" id="{8243D6BA-1645-EA70-A20D-C79B0B87D018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875E9897-14D4-EF30-2507-C145B1C4E9E9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4C49C610-4D52-BA70-04E1-3D86AC1036E5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6735C3FE-9C37-C32E-B501-72AC502FA494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orma Livre: Forma 35">
                  <a:extLst>
                    <a:ext uri="{FF2B5EF4-FFF2-40B4-BE49-F238E27FC236}">
                      <a16:creationId xmlns:a16="http://schemas.microsoft.com/office/drawing/2014/main" id="{C9C9B9D1-1DDF-9818-28B0-0374BA7312F0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orma Livre: Forma 36">
                  <a:extLst>
                    <a:ext uri="{FF2B5EF4-FFF2-40B4-BE49-F238E27FC236}">
                      <a16:creationId xmlns:a16="http://schemas.microsoft.com/office/drawing/2014/main" id="{9879A0B0-998A-E101-A323-BB9E5E4610A4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8" name="Gráfico 6">
                  <a:extLst>
                    <a:ext uri="{FF2B5EF4-FFF2-40B4-BE49-F238E27FC236}">
                      <a16:creationId xmlns:a16="http://schemas.microsoft.com/office/drawing/2014/main" id="{E7E09622-74A4-3231-9C5D-F5D6842A1CCA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43" name="Forma Livre: Forma 42">
                    <a:extLst>
                      <a:ext uri="{FF2B5EF4-FFF2-40B4-BE49-F238E27FC236}">
                        <a16:creationId xmlns:a16="http://schemas.microsoft.com/office/drawing/2014/main" id="{CB61C41B-CB01-01C5-AF80-BCC6A9E44E29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orma Livre: Forma 43">
                    <a:extLst>
                      <a:ext uri="{FF2B5EF4-FFF2-40B4-BE49-F238E27FC236}">
                        <a16:creationId xmlns:a16="http://schemas.microsoft.com/office/drawing/2014/main" id="{0411FB6F-F9FF-74CB-5286-E9066997455C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8C54A25E-B9E0-9821-FD8C-58AB7CCAFACE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5F5AAD16-03AA-8650-7DB3-AB086B9B7ED8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6B8FD820-9472-DF2B-624A-7623495E932E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DF2824F7-21CA-E3AD-ABDF-8FEE761777B8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áfico 6">
                <a:extLst>
                  <a:ext uri="{FF2B5EF4-FFF2-40B4-BE49-F238E27FC236}">
                    <a16:creationId xmlns:a16="http://schemas.microsoft.com/office/drawing/2014/main" id="{8110196D-2E45-742A-07C5-FDC387DE47D6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D4A62A24-B92E-2162-7C88-90DA14ED2B75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orma Livre: Forma 30">
                  <a:extLst>
                    <a:ext uri="{FF2B5EF4-FFF2-40B4-BE49-F238E27FC236}">
                      <a16:creationId xmlns:a16="http://schemas.microsoft.com/office/drawing/2014/main" id="{1B3C08B7-E893-8ACC-49B5-6F22F8EF2B2D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0077DB72-034D-3FE9-1C40-968372373EAB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áfico 6">
                <a:extLst>
                  <a:ext uri="{FF2B5EF4-FFF2-40B4-BE49-F238E27FC236}">
                    <a16:creationId xmlns:a16="http://schemas.microsoft.com/office/drawing/2014/main" id="{D7F6A62E-C727-BD96-D3F0-D508D953EAB4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CCF6D641-8D21-6ED5-2952-9A39EC8D7620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F122486D-C85A-65AE-2CF3-34A9FF991576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DE3ABBC7-D719-86FA-B767-B05296112670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905EDFB1-A395-D76C-D51C-5E77E01589B2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819DDA8D-DB52-9E86-96C3-4EA2729A1B65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6" name="Gráfico 741">
            <a:extLst>
              <a:ext uri="{FF2B5EF4-FFF2-40B4-BE49-F238E27FC236}">
                <a16:creationId xmlns:a16="http://schemas.microsoft.com/office/drawing/2014/main" id="{E34FB825-0DEC-43AE-98E5-69E7816EBED5}"/>
              </a:ext>
            </a:extLst>
          </p:cNvPr>
          <p:cNvGrpSpPr/>
          <p:nvPr/>
        </p:nvGrpSpPr>
        <p:grpSpPr>
          <a:xfrm>
            <a:off x="738591" y="2633152"/>
            <a:ext cx="1309251" cy="1311005"/>
            <a:chOff x="2727127" y="1012548"/>
            <a:chExt cx="625289" cy="626127"/>
          </a:xfrm>
          <a:solidFill>
            <a:schemeClr val="bg1"/>
          </a:solidFill>
        </p:grpSpPr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62BAB2A0-1B74-4B60-96EA-149FB1129195}"/>
                </a:ext>
              </a:extLst>
            </p:cNvPr>
            <p:cNvSpPr/>
            <p:nvPr/>
          </p:nvSpPr>
          <p:spPr>
            <a:xfrm>
              <a:off x="3039754" y="1159670"/>
              <a:ext cx="192511" cy="179363"/>
            </a:xfrm>
            <a:custGeom>
              <a:avLst/>
              <a:gdLst>
                <a:gd name="connsiteX0" fmla="*/ 190401 w 192511"/>
                <a:gd name="connsiteY0" fmla="*/ 39444 h 179363"/>
                <a:gd name="connsiteX1" fmla="*/ 160697 w 192511"/>
                <a:gd name="connsiteY1" fmla="*/ 5113 h 179363"/>
                <a:gd name="connsiteX2" fmla="*/ 160697 w 192511"/>
                <a:gd name="connsiteY2" fmla="*/ 5113 h 179363"/>
                <a:gd name="connsiteX3" fmla="*/ 99015 w 192511"/>
                <a:gd name="connsiteY3" fmla="*/ 16800 h 179363"/>
                <a:gd name="connsiteX4" fmla="*/ 96337 w 192511"/>
                <a:gd name="connsiteY4" fmla="*/ 19560 h 179363"/>
                <a:gd name="connsiteX5" fmla="*/ 92928 w 192511"/>
                <a:gd name="connsiteY5" fmla="*/ 16151 h 179363"/>
                <a:gd name="connsiteX6" fmla="*/ 54458 w 192511"/>
                <a:gd name="connsiteY6" fmla="*/ 0 h 179363"/>
                <a:gd name="connsiteX7" fmla="*/ 0 w 192511"/>
                <a:gd name="connsiteY7" fmla="*/ 55757 h 179363"/>
                <a:gd name="connsiteX8" fmla="*/ 21508 w 192511"/>
                <a:gd name="connsiteY8" fmla="*/ 108105 h 179363"/>
                <a:gd name="connsiteX9" fmla="*/ 89195 w 192511"/>
                <a:gd name="connsiteY9" fmla="*/ 176604 h 179363"/>
                <a:gd name="connsiteX10" fmla="*/ 96256 w 192511"/>
                <a:gd name="connsiteY10" fmla="*/ 179363 h 179363"/>
                <a:gd name="connsiteX11" fmla="*/ 103317 w 192511"/>
                <a:gd name="connsiteY11" fmla="*/ 176604 h 179363"/>
                <a:gd name="connsiteX12" fmla="*/ 138215 w 192511"/>
                <a:gd name="connsiteY12" fmla="*/ 141948 h 179363"/>
                <a:gd name="connsiteX13" fmla="*/ 141137 w 192511"/>
                <a:gd name="connsiteY13" fmla="*/ 134319 h 179363"/>
                <a:gd name="connsiteX14" fmla="*/ 137566 w 192511"/>
                <a:gd name="connsiteY14" fmla="*/ 127096 h 179363"/>
                <a:gd name="connsiteX15" fmla="*/ 136673 w 192511"/>
                <a:gd name="connsiteY15" fmla="*/ 126447 h 179363"/>
                <a:gd name="connsiteX16" fmla="*/ 124094 w 192511"/>
                <a:gd name="connsiteY16" fmla="*/ 127745 h 179363"/>
                <a:gd name="connsiteX17" fmla="*/ 96256 w 192511"/>
                <a:gd name="connsiteY17" fmla="*/ 155259 h 179363"/>
                <a:gd name="connsiteX18" fmla="*/ 35629 w 192511"/>
                <a:gd name="connsiteY18" fmla="*/ 93902 h 179363"/>
                <a:gd name="connsiteX19" fmla="*/ 20209 w 192511"/>
                <a:gd name="connsiteY19" fmla="*/ 55838 h 179363"/>
                <a:gd name="connsiteX20" fmla="*/ 37983 w 192511"/>
                <a:gd name="connsiteY20" fmla="*/ 25160 h 179363"/>
                <a:gd name="connsiteX21" fmla="*/ 53890 w 192511"/>
                <a:gd name="connsiteY21" fmla="*/ 21264 h 179363"/>
                <a:gd name="connsiteX22" fmla="*/ 68661 w 192511"/>
                <a:gd name="connsiteY22" fmla="*/ 24591 h 179363"/>
                <a:gd name="connsiteX23" fmla="*/ 79374 w 192511"/>
                <a:gd name="connsiteY23" fmla="*/ 31896 h 179363"/>
                <a:gd name="connsiteX24" fmla="*/ 89114 w 192511"/>
                <a:gd name="connsiteY24" fmla="*/ 41797 h 179363"/>
                <a:gd name="connsiteX25" fmla="*/ 103235 w 192511"/>
                <a:gd name="connsiteY25" fmla="*/ 41797 h 179363"/>
                <a:gd name="connsiteX26" fmla="*/ 112975 w 192511"/>
                <a:gd name="connsiteY26" fmla="*/ 31896 h 179363"/>
                <a:gd name="connsiteX27" fmla="*/ 134076 w 192511"/>
                <a:gd name="connsiteY27" fmla="*/ 21183 h 179363"/>
                <a:gd name="connsiteX28" fmla="*/ 138378 w 192511"/>
                <a:gd name="connsiteY28" fmla="*/ 20939 h 179363"/>
                <a:gd name="connsiteX29" fmla="*/ 172221 w 192511"/>
                <a:gd name="connsiteY29" fmla="*/ 55838 h 179363"/>
                <a:gd name="connsiteX30" fmla="*/ 157450 w 192511"/>
                <a:gd name="connsiteY30" fmla="*/ 93171 h 179363"/>
                <a:gd name="connsiteX31" fmla="*/ 153068 w 192511"/>
                <a:gd name="connsiteY31" fmla="*/ 98284 h 179363"/>
                <a:gd name="connsiteX32" fmla="*/ 151444 w 192511"/>
                <a:gd name="connsiteY32" fmla="*/ 105995 h 179363"/>
                <a:gd name="connsiteX33" fmla="*/ 156476 w 192511"/>
                <a:gd name="connsiteY33" fmla="*/ 112650 h 179363"/>
                <a:gd name="connsiteX34" fmla="*/ 168650 w 192511"/>
                <a:gd name="connsiteY34" fmla="*/ 110377 h 179363"/>
                <a:gd name="connsiteX35" fmla="*/ 169300 w 192511"/>
                <a:gd name="connsiteY35" fmla="*/ 109647 h 179363"/>
                <a:gd name="connsiteX36" fmla="*/ 177416 w 192511"/>
                <a:gd name="connsiteY36" fmla="*/ 100070 h 179363"/>
                <a:gd name="connsiteX37" fmla="*/ 192511 w 192511"/>
                <a:gd name="connsiteY37" fmla="*/ 55026 h 179363"/>
                <a:gd name="connsiteX38" fmla="*/ 190320 w 192511"/>
                <a:gd name="connsiteY38" fmla="*/ 39444 h 1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2511" h="179363">
                  <a:moveTo>
                    <a:pt x="190401" y="39444"/>
                  </a:moveTo>
                  <a:cubicBezTo>
                    <a:pt x="186019" y="24510"/>
                    <a:pt x="175468" y="12012"/>
                    <a:pt x="160697" y="5113"/>
                  </a:cubicBezTo>
                  <a:lnTo>
                    <a:pt x="160697" y="5113"/>
                  </a:lnTo>
                  <a:cubicBezTo>
                    <a:pt x="140407" y="-4139"/>
                    <a:pt x="114841" y="812"/>
                    <a:pt x="99015" y="16800"/>
                  </a:cubicBezTo>
                  <a:lnTo>
                    <a:pt x="96337" y="19560"/>
                  </a:lnTo>
                  <a:lnTo>
                    <a:pt x="92928" y="16151"/>
                  </a:lnTo>
                  <a:cubicBezTo>
                    <a:pt x="82621" y="5762"/>
                    <a:pt x="68986" y="0"/>
                    <a:pt x="54458" y="0"/>
                  </a:cubicBezTo>
                  <a:cubicBezTo>
                    <a:pt x="23942" y="0"/>
                    <a:pt x="0" y="24510"/>
                    <a:pt x="0" y="55757"/>
                  </a:cubicBezTo>
                  <a:cubicBezTo>
                    <a:pt x="0" y="75154"/>
                    <a:pt x="7873" y="94226"/>
                    <a:pt x="21508" y="108105"/>
                  </a:cubicBezTo>
                  <a:lnTo>
                    <a:pt x="89195" y="176604"/>
                  </a:lnTo>
                  <a:cubicBezTo>
                    <a:pt x="90899" y="178389"/>
                    <a:pt x="93496" y="179363"/>
                    <a:pt x="96256" y="179363"/>
                  </a:cubicBezTo>
                  <a:cubicBezTo>
                    <a:pt x="99015" y="179363"/>
                    <a:pt x="101612" y="178389"/>
                    <a:pt x="103317" y="176604"/>
                  </a:cubicBezTo>
                  <a:lnTo>
                    <a:pt x="138215" y="141948"/>
                  </a:lnTo>
                  <a:cubicBezTo>
                    <a:pt x="140244" y="139919"/>
                    <a:pt x="141218" y="137160"/>
                    <a:pt x="141137" y="134319"/>
                  </a:cubicBezTo>
                  <a:cubicBezTo>
                    <a:pt x="140975" y="131641"/>
                    <a:pt x="139757" y="129125"/>
                    <a:pt x="137566" y="127096"/>
                  </a:cubicBezTo>
                  <a:lnTo>
                    <a:pt x="136673" y="126447"/>
                  </a:lnTo>
                  <a:cubicBezTo>
                    <a:pt x="132291" y="124012"/>
                    <a:pt x="127178" y="124580"/>
                    <a:pt x="124094" y="127745"/>
                  </a:cubicBezTo>
                  <a:lnTo>
                    <a:pt x="96256" y="155259"/>
                  </a:lnTo>
                  <a:lnTo>
                    <a:pt x="35629" y="93902"/>
                  </a:lnTo>
                  <a:cubicBezTo>
                    <a:pt x="25647" y="83838"/>
                    <a:pt x="20209" y="70284"/>
                    <a:pt x="20209" y="55838"/>
                  </a:cubicBezTo>
                  <a:cubicBezTo>
                    <a:pt x="20209" y="42771"/>
                    <a:pt x="27026" y="31084"/>
                    <a:pt x="37983" y="25160"/>
                  </a:cubicBezTo>
                  <a:cubicBezTo>
                    <a:pt x="42771" y="22481"/>
                    <a:pt x="48290" y="21183"/>
                    <a:pt x="53890" y="21264"/>
                  </a:cubicBezTo>
                  <a:cubicBezTo>
                    <a:pt x="58922" y="21264"/>
                    <a:pt x="64035" y="22481"/>
                    <a:pt x="68661" y="24591"/>
                  </a:cubicBezTo>
                  <a:cubicBezTo>
                    <a:pt x="72638" y="26377"/>
                    <a:pt x="76290" y="28731"/>
                    <a:pt x="79374" y="31896"/>
                  </a:cubicBezTo>
                  <a:lnTo>
                    <a:pt x="89114" y="41797"/>
                  </a:lnTo>
                  <a:cubicBezTo>
                    <a:pt x="92522" y="45287"/>
                    <a:pt x="99827" y="45287"/>
                    <a:pt x="103235" y="41797"/>
                  </a:cubicBezTo>
                  <a:lnTo>
                    <a:pt x="112975" y="31896"/>
                  </a:lnTo>
                  <a:cubicBezTo>
                    <a:pt x="119224" y="25565"/>
                    <a:pt x="126528" y="21832"/>
                    <a:pt x="134076" y="21183"/>
                  </a:cubicBezTo>
                  <a:cubicBezTo>
                    <a:pt x="135456" y="21020"/>
                    <a:pt x="136917" y="20939"/>
                    <a:pt x="138378" y="20939"/>
                  </a:cubicBezTo>
                  <a:cubicBezTo>
                    <a:pt x="157044" y="20939"/>
                    <a:pt x="172221" y="36603"/>
                    <a:pt x="172221" y="55838"/>
                  </a:cubicBezTo>
                  <a:cubicBezTo>
                    <a:pt x="172221" y="69392"/>
                    <a:pt x="166864" y="83026"/>
                    <a:pt x="157450" y="93171"/>
                  </a:cubicBezTo>
                  <a:lnTo>
                    <a:pt x="153068" y="98284"/>
                  </a:lnTo>
                  <a:cubicBezTo>
                    <a:pt x="151444" y="100395"/>
                    <a:pt x="150795" y="103235"/>
                    <a:pt x="151444" y="105995"/>
                  </a:cubicBezTo>
                  <a:cubicBezTo>
                    <a:pt x="152094" y="108916"/>
                    <a:pt x="154042" y="111432"/>
                    <a:pt x="156476" y="112650"/>
                  </a:cubicBezTo>
                  <a:cubicBezTo>
                    <a:pt x="161021" y="115409"/>
                    <a:pt x="164105" y="114192"/>
                    <a:pt x="168650" y="110377"/>
                  </a:cubicBezTo>
                  <a:lnTo>
                    <a:pt x="169300" y="109647"/>
                  </a:lnTo>
                  <a:cubicBezTo>
                    <a:pt x="173845" y="104534"/>
                    <a:pt x="176604" y="101287"/>
                    <a:pt x="177416" y="100070"/>
                  </a:cubicBezTo>
                  <a:cubicBezTo>
                    <a:pt x="187154" y="87409"/>
                    <a:pt x="192511" y="71421"/>
                    <a:pt x="192511" y="55026"/>
                  </a:cubicBezTo>
                  <a:cubicBezTo>
                    <a:pt x="192511" y="49670"/>
                    <a:pt x="191781" y="44394"/>
                    <a:pt x="190320" y="39444"/>
                  </a:cubicBez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8A0D97A9-6816-4386-A98B-170BA1941BE9}"/>
                </a:ext>
              </a:extLst>
            </p:cNvPr>
            <p:cNvSpPr/>
            <p:nvPr/>
          </p:nvSpPr>
          <p:spPr>
            <a:xfrm>
              <a:off x="2727127" y="1012548"/>
              <a:ext cx="625289" cy="626127"/>
            </a:xfrm>
            <a:custGeom>
              <a:avLst/>
              <a:gdLst>
                <a:gd name="connsiteX0" fmla="*/ 564709 w 625289"/>
                <a:gd name="connsiteY0" fmla="*/ 63122 h 626127"/>
                <a:gd name="connsiteX1" fmla="*/ 566251 w 625289"/>
                <a:gd name="connsiteY1" fmla="*/ 49812 h 626127"/>
                <a:gd name="connsiteX2" fmla="*/ 557000 w 625289"/>
                <a:gd name="connsiteY2" fmla="*/ 17348 h 626127"/>
                <a:gd name="connsiteX3" fmla="*/ 527538 w 625289"/>
                <a:gd name="connsiteY3" fmla="*/ 872 h 626127"/>
                <a:gd name="connsiteX4" fmla="*/ 494993 w 625289"/>
                <a:gd name="connsiteY4" fmla="*/ 10125 h 626127"/>
                <a:gd name="connsiteX5" fmla="*/ 478518 w 625289"/>
                <a:gd name="connsiteY5" fmla="*/ 39586 h 626127"/>
                <a:gd name="connsiteX6" fmla="*/ 476164 w 625289"/>
                <a:gd name="connsiteY6" fmla="*/ 59632 h 626127"/>
                <a:gd name="connsiteX7" fmla="*/ 485417 w 625289"/>
                <a:gd name="connsiteY7" fmla="*/ 92096 h 626127"/>
                <a:gd name="connsiteX8" fmla="*/ 514878 w 625289"/>
                <a:gd name="connsiteY8" fmla="*/ 108571 h 626127"/>
                <a:gd name="connsiteX9" fmla="*/ 556350 w 625289"/>
                <a:gd name="connsiteY9" fmla="*/ 89661 h 626127"/>
                <a:gd name="connsiteX10" fmla="*/ 544176 w 625289"/>
                <a:gd name="connsiteY10" fmla="*/ 353755 h 626127"/>
                <a:gd name="connsiteX11" fmla="*/ 405474 w 625289"/>
                <a:gd name="connsiteY11" fmla="*/ 411135 h 626127"/>
                <a:gd name="connsiteX12" fmla="*/ 266772 w 625289"/>
                <a:gd name="connsiteY12" fmla="*/ 353755 h 626127"/>
                <a:gd name="connsiteX13" fmla="*/ 255896 w 625289"/>
                <a:gd name="connsiteY13" fmla="*/ 88038 h 626127"/>
                <a:gd name="connsiteX14" fmla="*/ 297937 w 625289"/>
                <a:gd name="connsiteY14" fmla="*/ 108003 h 626127"/>
                <a:gd name="connsiteX15" fmla="*/ 336651 w 625289"/>
                <a:gd name="connsiteY15" fmla="*/ 59064 h 626127"/>
                <a:gd name="connsiteX16" fmla="*/ 334297 w 625289"/>
                <a:gd name="connsiteY16" fmla="*/ 39017 h 626127"/>
                <a:gd name="connsiteX17" fmla="*/ 285358 w 625289"/>
                <a:gd name="connsiteY17" fmla="*/ 304 h 626127"/>
                <a:gd name="connsiteX18" fmla="*/ 255896 w 625289"/>
                <a:gd name="connsiteY18" fmla="*/ 16780 h 626127"/>
                <a:gd name="connsiteX19" fmla="*/ 246645 w 625289"/>
                <a:gd name="connsiteY19" fmla="*/ 49244 h 626127"/>
                <a:gd name="connsiteX20" fmla="*/ 248024 w 625289"/>
                <a:gd name="connsiteY20" fmla="*/ 61255 h 626127"/>
                <a:gd name="connsiteX21" fmla="*/ 249809 w 625289"/>
                <a:gd name="connsiteY21" fmla="*/ 370717 h 626127"/>
                <a:gd name="connsiteX22" fmla="*/ 358564 w 625289"/>
                <a:gd name="connsiteY22" fmla="*/ 430045 h 626127"/>
                <a:gd name="connsiteX23" fmla="*/ 358564 w 625289"/>
                <a:gd name="connsiteY23" fmla="*/ 445709 h 626127"/>
                <a:gd name="connsiteX24" fmla="*/ 396709 w 625289"/>
                <a:gd name="connsiteY24" fmla="*/ 488643 h 626127"/>
                <a:gd name="connsiteX25" fmla="*/ 396709 w 625289"/>
                <a:gd name="connsiteY25" fmla="*/ 527193 h 626127"/>
                <a:gd name="connsiteX26" fmla="*/ 321717 w 625289"/>
                <a:gd name="connsiteY26" fmla="*/ 602185 h 626127"/>
                <a:gd name="connsiteX27" fmla="*/ 246725 w 625289"/>
                <a:gd name="connsiteY27" fmla="*/ 527193 h 626127"/>
                <a:gd name="connsiteX28" fmla="*/ 246725 w 625289"/>
                <a:gd name="connsiteY28" fmla="*/ 453095 h 626127"/>
                <a:gd name="connsiteX29" fmla="*/ 147792 w 625289"/>
                <a:gd name="connsiteY29" fmla="*/ 354161 h 626127"/>
                <a:gd name="connsiteX30" fmla="*/ 49345 w 625289"/>
                <a:gd name="connsiteY30" fmla="*/ 444897 h 626127"/>
                <a:gd name="connsiteX31" fmla="*/ 0 w 625289"/>
                <a:gd name="connsiteY31" fmla="*/ 504631 h 626127"/>
                <a:gd name="connsiteX32" fmla="*/ 60870 w 625289"/>
                <a:gd name="connsiteY32" fmla="*/ 565501 h 626127"/>
                <a:gd name="connsiteX33" fmla="*/ 121740 w 625289"/>
                <a:gd name="connsiteY33" fmla="*/ 504631 h 626127"/>
                <a:gd name="connsiteX34" fmla="*/ 73368 w 625289"/>
                <a:gd name="connsiteY34" fmla="*/ 445141 h 626127"/>
                <a:gd name="connsiteX35" fmla="*/ 147873 w 625289"/>
                <a:gd name="connsiteY35" fmla="*/ 378103 h 626127"/>
                <a:gd name="connsiteX36" fmla="*/ 222864 w 625289"/>
                <a:gd name="connsiteY36" fmla="*/ 453095 h 626127"/>
                <a:gd name="connsiteX37" fmla="*/ 222864 w 625289"/>
                <a:gd name="connsiteY37" fmla="*/ 527193 h 626127"/>
                <a:gd name="connsiteX38" fmla="*/ 321798 w 625289"/>
                <a:gd name="connsiteY38" fmla="*/ 626127 h 626127"/>
                <a:gd name="connsiteX39" fmla="*/ 420732 w 625289"/>
                <a:gd name="connsiteY39" fmla="*/ 527193 h 626127"/>
                <a:gd name="connsiteX40" fmla="*/ 420732 w 625289"/>
                <a:gd name="connsiteY40" fmla="*/ 488724 h 626127"/>
                <a:gd name="connsiteX41" fmla="*/ 459364 w 625289"/>
                <a:gd name="connsiteY41" fmla="*/ 445709 h 626127"/>
                <a:gd name="connsiteX42" fmla="*/ 459364 w 625289"/>
                <a:gd name="connsiteY42" fmla="*/ 428422 h 626127"/>
                <a:gd name="connsiteX43" fmla="*/ 561219 w 625289"/>
                <a:gd name="connsiteY43" fmla="*/ 370717 h 626127"/>
                <a:gd name="connsiteX44" fmla="*/ 564791 w 625289"/>
                <a:gd name="connsiteY44" fmla="*/ 63203 h 626127"/>
                <a:gd name="connsiteX45" fmla="*/ 542553 w 625289"/>
                <a:gd name="connsiteY45" fmla="*/ 47052 h 626127"/>
                <a:gd name="connsiteX46" fmla="*/ 540199 w 625289"/>
                <a:gd name="connsiteY46" fmla="*/ 67099 h 626127"/>
                <a:gd name="connsiteX47" fmla="*/ 532652 w 625289"/>
                <a:gd name="connsiteY47" fmla="*/ 80652 h 626127"/>
                <a:gd name="connsiteX48" fmla="*/ 517799 w 625289"/>
                <a:gd name="connsiteY48" fmla="*/ 84873 h 626127"/>
                <a:gd name="connsiteX49" fmla="*/ 500025 w 625289"/>
                <a:gd name="connsiteY49" fmla="*/ 62392 h 626127"/>
                <a:gd name="connsiteX50" fmla="*/ 502379 w 625289"/>
                <a:gd name="connsiteY50" fmla="*/ 42345 h 626127"/>
                <a:gd name="connsiteX51" fmla="*/ 522507 w 625289"/>
                <a:gd name="connsiteY51" fmla="*/ 24409 h 626127"/>
                <a:gd name="connsiteX52" fmla="*/ 524860 w 625289"/>
                <a:gd name="connsiteY52" fmla="*/ 24571 h 626127"/>
                <a:gd name="connsiteX53" fmla="*/ 542634 w 625289"/>
                <a:gd name="connsiteY53" fmla="*/ 47052 h 626127"/>
                <a:gd name="connsiteX54" fmla="*/ 435422 w 625289"/>
                <a:gd name="connsiteY54" fmla="*/ 432967 h 626127"/>
                <a:gd name="connsiteX55" fmla="*/ 435422 w 625289"/>
                <a:gd name="connsiteY55" fmla="*/ 445628 h 626127"/>
                <a:gd name="connsiteX56" fmla="*/ 415944 w 625289"/>
                <a:gd name="connsiteY56" fmla="*/ 465106 h 626127"/>
                <a:gd name="connsiteX57" fmla="*/ 401903 w 625289"/>
                <a:gd name="connsiteY57" fmla="*/ 465106 h 626127"/>
                <a:gd name="connsiteX58" fmla="*/ 382506 w 625289"/>
                <a:gd name="connsiteY58" fmla="*/ 445628 h 626127"/>
                <a:gd name="connsiteX59" fmla="*/ 382506 w 625289"/>
                <a:gd name="connsiteY59" fmla="*/ 433779 h 626127"/>
                <a:gd name="connsiteX60" fmla="*/ 435422 w 625289"/>
                <a:gd name="connsiteY60" fmla="*/ 432967 h 626127"/>
                <a:gd name="connsiteX61" fmla="*/ 288198 w 625289"/>
                <a:gd name="connsiteY61" fmla="*/ 23922 h 626127"/>
                <a:gd name="connsiteX62" fmla="*/ 290552 w 625289"/>
                <a:gd name="connsiteY62" fmla="*/ 23759 h 626127"/>
                <a:gd name="connsiteX63" fmla="*/ 310679 w 625289"/>
                <a:gd name="connsiteY63" fmla="*/ 41696 h 626127"/>
                <a:gd name="connsiteX64" fmla="*/ 313033 w 625289"/>
                <a:gd name="connsiteY64" fmla="*/ 61742 h 626127"/>
                <a:gd name="connsiteX65" fmla="*/ 295259 w 625289"/>
                <a:gd name="connsiteY65" fmla="*/ 84223 h 626127"/>
                <a:gd name="connsiteX66" fmla="*/ 280407 w 625289"/>
                <a:gd name="connsiteY66" fmla="*/ 80003 h 626127"/>
                <a:gd name="connsiteX67" fmla="*/ 272859 w 625289"/>
                <a:gd name="connsiteY67" fmla="*/ 66450 h 626127"/>
                <a:gd name="connsiteX68" fmla="*/ 270505 w 625289"/>
                <a:gd name="connsiteY68" fmla="*/ 46403 h 626127"/>
                <a:gd name="connsiteX69" fmla="*/ 274726 w 625289"/>
                <a:gd name="connsiteY69" fmla="*/ 31470 h 626127"/>
                <a:gd name="connsiteX70" fmla="*/ 288279 w 625289"/>
                <a:gd name="connsiteY70" fmla="*/ 23922 h 626127"/>
                <a:gd name="connsiteX71" fmla="*/ 288279 w 625289"/>
                <a:gd name="connsiteY71" fmla="*/ 23922 h 626127"/>
                <a:gd name="connsiteX72" fmla="*/ 97716 w 625289"/>
                <a:gd name="connsiteY72" fmla="*/ 504550 h 626127"/>
                <a:gd name="connsiteX73" fmla="*/ 60789 w 625289"/>
                <a:gd name="connsiteY73" fmla="*/ 541478 h 626127"/>
                <a:gd name="connsiteX74" fmla="*/ 23861 w 625289"/>
                <a:gd name="connsiteY74" fmla="*/ 504550 h 626127"/>
                <a:gd name="connsiteX75" fmla="*/ 60789 w 625289"/>
                <a:gd name="connsiteY75" fmla="*/ 467622 h 626127"/>
                <a:gd name="connsiteX76" fmla="*/ 97716 w 625289"/>
                <a:gd name="connsiteY76" fmla="*/ 504550 h 62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25289" h="626127">
                  <a:moveTo>
                    <a:pt x="564709" y="63122"/>
                  </a:moveTo>
                  <a:lnTo>
                    <a:pt x="566251" y="49812"/>
                  </a:lnTo>
                  <a:cubicBezTo>
                    <a:pt x="567631" y="38125"/>
                    <a:pt x="564385" y="26600"/>
                    <a:pt x="557000" y="17348"/>
                  </a:cubicBezTo>
                  <a:cubicBezTo>
                    <a:pt x="549614" y="8096"/>
                    <a:pt x="539226" y="2252"/>
                    <a:pt x="527538" y="872"/>
                  </a:cubicBezTo>
                  <a:cubicBezTo>
                    <a:pt x="515851" y="-507"/>
                    <a:pt x="504246" y="2739"/>
                    <a:pt x="494993" y="10125"/>
                  </a:cubicBezTo>
                  <a:cubicBezTo>
                    <a:pt x="485741" y="17429"/>
                    <a:pt x="479898" y="27899"/>
                    <a:pt x="478518" y="39586"/>
                  </a:cubicBezTo>
                  <a:lnTo>
                    <a:pt x="476164" y="59632"/>
                  </a:lnTo>
                  <a:cubicBezTo>
                    <a:pt x="474785" y="71319"/>
                    <a:pt x="478031" y="82844"/>
                    <a:pt x="485417" y="92096"/>
                  </a:cubicBezTo>
                  <a:cubicBezTo>
                    <a:pt x="492721" y="101348"/>
                    <a:pt x="503191" y="107192"/>
                    <a:pt x="514878" y="108571"/>
                  </a:cubicBezTo>
                  <a:cubicBezTo>
                    <a:pt x="531434" y="110519"/>
                    <a:pt x="547179" y="102890"/>
                    <a:pt x="556350" y="89661"/>
                  </a:cubicBezTo>
                  <a:cubicBezTo>
                    <a:pt x="620791" y="167088"/>
                    <a:pt x="615922" y="282010"/>
                    <a:pt x="544176" y="353755"/>
                  </a:cubicBezTo>
                  <a:cubicBezTo>
                    <a:pt x="507167" y="390764"/>
                    <a:pt x="457903" y="411135"/>
                    <a:pt x="405474" y="411135"/>
                  </a:cubicBezTo>
                  <a:cubicBezTo>
                    <a:pt x="353045" y="411135"/>
                    <a:pt x="303700" y="390764"/>
                    <a:pt x="266772" y="353755"/>
                  </a:cubicBezTo>
                  <a:cubicBezTo>
                    <a:pt x="194215" y="281198"/>
                    <a:pt x="189914" y="165627"/>
                    <a:pt x="255896" y="88038"/>
                  </a:cubicBezTo>
                  <a:cubicBezTo>
                    <a:pt x="264906" y="101916"/>
                    <a:pt x="280975" y="109870"/>
                    <a:pt x="297937" y="108003"/>
                  </a:cubicBezTo>
                  <a:cubicBezTo>
                    <a:pt x="322123" y="105163"/>
                    <a:pt x="339491" y="83168"/>
                    <a:pt x="336651" y="59064"/>
                  </a:cubicBezTo>
                  <a:lnTo>
                    <a:pt x="334297" y="39017"/>
                  </a:lnTo>
                  <a:cubicBezTo>
                    <a:pt x="331456" y="14832"/>
                    <a:pt x="309624" y="-2536"/>
                    <a:pt x="285358" y="304"/>
                  </a:cubicBezTo>
                  <a:cubicBezTo>
                    <a:pt x="273670" y="1684"/>
                    <a:pt x="263201" y="7528"/>
                    <a:pt x="255896" y="16780"/>
                  </a:cubicBezTo>
                  <a:cubicBezTo>
                    <a:pt x="248592" y="26032"/>
                    <a:pt x="245265" y="37557"/>
                    <a:pt x="246645" y="49244"/>
                  </a:cubicBezTo>
                  <a:lnTo>
                    <a:pt x="248024" y="61255"/>
                  </a:lnTo>
                  <a:cubicBezTo>
                    <a:pt x="164024" y="147203"/>
                    <a:pt x="164673" y="285581"/>
                    <a:pt x="249809" y="370717"/>
                  </a:cubicBezTo>
                  <a:cubicBezTo>
                    <a:pt x="279757" y="400665"/>
                    <a:pt x="317253" y="421118"/>
                    <a:pt x="358564" y="430045"/>
                  </a:cubicBezTo>
                  <a:lnTo>
                    <a:pt x="358564" y="445709"/>
                  </a:lnTo>
                  <a:cubicBezTo>
                    <a:pt x="358564" y="467622"/>
                    <a:pt x="375364" y="486045"/>
                    <a:pt x="396709" y="488643"/>
                  </a:cubicBezTo>
                  <a:lnTo>
                    <a:pt x="396709" y="527193"/>
                  </a:lnTo>
                  <a:cubicBezTo>
                    <a:pt x="396709" y="568585"/>
                    <a:pt x="363027" y="602185"/>
                    <a:pt x="321717" y="602185"/>
                  </a:cubicBezTo>
                  <a:cubicBezTo>
                    <a:pt x="280407" y="602185"/>
                    <a:pt x="246725" y="568504"/>
                    <a:pt x="246725" y="527193"/>
                  </a:cubicBezTo>
                  <a:lnTo>
                    <a:pt x="246725" y="453095"/>
                  </a:lnTo>
                  <a:cubicBezTo>
                    <a:pt x="246725" y="398555"/>
                    <a:pt x="202331" y="354161"/>
                    <a:pt x="147792" y="354161"/>
                  </a:cubicBezTo>
                  <a:cubicBezTo>
                    <a:pt x="96174" y="354161"/>
                    <a:pt x="53565" y="393686"/>
                    <a:pt x="49345" y="444897"/>
                  </a:cubicBezTo>
                  <a:cubicBezTo>
                    <a:pt x="20939" y="450335"/>
                    <a:pt x="0" y="475414"/>
                    <a:pt x="0" y="504631"/>
                  </a:cubicBezTo>
                  <a:cubicBezTo>
                    <a:pt x="0" y="538150"/>
                    <a:pt x="27270" y="565501"/>
                    <a:pt x="60870" y="565501"/>
                  </a:cubicBezTo>
                  <a:cubicBezTo>
                    <a:pt x="94470" y="565501"/>
                    <a:pt x="121740" y="538231"/>
                    <a:pt x="121740" y="504631"/>
                  </a:cubicBezTo>
                  <a:cubicBezTo>
                    <a:pt x="121740" y="475900"/>
                    <a:pt x="101206" y="450984"/>
                    <a:pt x="73368" y="445141"/>
                  </a:cubicBezTo>
                  <a:cubicBezTo>
                    <a:pt x="77426" y="407239"/>
                    <a:pt x="109403" y="378103"/>
                    <a:pt x="147873" y="378103"/>
                  </a:cubicBezTo>
                  <a:cubicBezTo>
                    <a:pt x="189265" y="378103"/>
                    <a:pt x="222864" y="411784"/>
                    <a:pt x="222864" y="453095"/>
                  </a:cubicBezTo>
                  <a:lnTo>
                    <a:pt x="222864" y="527193"/>
                  </a:lnTo>
                  <a:cubicBezTo>
                    <a:pt x="222864" y="581733"/>
                    <a:pt x="267259" y="626127"/>
                    <a:pt x="321798" y="626127"/>
                  </a:cubicBezTo>
                  <a:cubicBezTo>
                    <a:pt x="376338" y="626127"/>
                    <a:pt x="420732" y="581733"/>
                    <a:pt x="420732" y="527193"/>
                  </a:cubicBezTo>
                  <a:lnTo>
                    <a:pt x="420732" y="488724"/>
                  </a:lnTo>
                  <a:cubicBezTo>
                    <a:pt x="442402" y="486370"/>
                    <a:pt x="459364" y="467866"/>
                    <a:pt x="459364" y="445709"/>
                  </a:cubicBezTo>
                  <a:lnTo>
                    <a:pt x="459364" y="428422"/>
                  </a:lnTo>
                  <a:cubicBezTo>
                    <a:pt x="497915" y="418764"/>
                    <a:pt x="533057" y="398880"/>
                    <a:pt x="561219" y="370717"/>
                  </a:cubicBezTo>
                  <a:cubicBezTo>
                    <a:pt x="645301" y="286636"/>
                    <a:pt x="646762" y="149070"/>
                    <a:pt x="564791" y="63203"/>
                  </a:cubicBezTo>
                  <a:close/>
                  <a:moveTo>
                    <a:pt x="542553" y="47052"/>
                  </a:moveTo>
                  <a:lnTo>
                    <a:pt x="540199" y="67099"/>
                  </a:lnTo>
                  <a:cubicBezTo>
                    <a:pt x="539550" y="72455"/>
                    <a:pt x="536872" y="77244"/>
                    <a:pt x="532652" y="80652"/>
                  </a:cubicBezTo>
                  <a:cubicBezTo>
                    <a:pt x="528350" y="83980"/>
                    <a:pt x="523075" y="85522"/>
                    <a:pt x="517799" y="84873"/>
                  </a:cubicBezTo>
                  <a:cubicBezTo>
                    <a:pt x="506680" y="83574"/>
                    <a:pt x="498727" y="73510"/>
                    <a:pt x="500025" y="62392"/>
                  </a:cubicBezTo>
                  <a:lnTo>
                    <a:pt x="502379" y="42345"/>
                  </a:lnTo>
                  <a:cubicBezTo>
                    <a:pt x="503596" y="32119"/>
                    <a:pt x="512199" y="24409"/>
                    <a:pt x="522507" y="24409"/>
                  </a:cubicBezTo>
                  <a:cubicBezTo>
                    <a:pt x="523318" y="24409"/>
                    <a:pt x="524049" y="24409"/>
                    <a:pt x="524860" y="24571"/>
                  </a:cubicBezTo>
                  <a:cubicBezTo>
                    <a:pt x="535898" y="25870"/>
                    <a:pt x="543932" y="35933"/>
                    <a:pt x="542634" y="47052"/>
                  </a:cubicBezTo>
                  <a:close/>
                  <a:moveTo>
                    <a:pt x="435422" y="432967"/>
                  </a:moveTo>
                  <a:lnTo>
                    <a:pt x="435422" y="445628"/>
                  </a:lnTo>
                  <a:cubicBezTo>
                    <a:pt x="435422" y="456341"/>
                    <a:pt x="426738" y="465106"/>
                    <a:pt x="415944" y="465106"/>
                  </a:cubicBezTo>
                  <a:lnTo>
                    <a:pt x="401903" y="465106"/>
                  </a:lnTo>
                  <a:cubicBezTo>
                    <a:pt x="391190" y="465106"/>
                    <a:pt x="382506" y="456422"/>
                    <a:pt x="382506" y="445628"/>
                  </a:cubicBezTo>
                  <a:lnTo>
                    <a:pt x="382506" y="433779"/>
                  </a:lnTo>
                  <a:cubicBezTo>
                    <a:pt x="400686" y="435726"/>
                    <a:pt x="417729" y="435402"/>
                    <a:pt x="435422" y="432967"/>
                  </a:cubicBezTo>
                  <a:close/>
                  <a:moveTo>
                    <a:pt x="288198" y="23922"/>
                  </a:moveTo>
                  <a:cubicBezTo>
                    <a:pt x="289010" y="23841"/>
                    <a:pt x="289740" y="23759"/>
                    <a:pt x="290552" y="23759"/>
                  </a:cubicBezTo>
                  <a:cubicBezTo>
                    <a:pt x="300778" y="23759"/>
                    <a:pt x="309462" y="31470"/>
                    <a:pt x="310679" y="41696"/>
                  </a:cubicBezTo>
                  <a:lnTo>
                    <a:pt x="313033" y="61742"/>
                  </a:lnTo>
                  <a:cubicBezTo>
                    <a:pt x="314332" y="72861"/>
                    <a:pt x="306378" y="82925"/>
                    <a:pt x="295259" y="84223"/>
                  </a:cubicBezTo>
                  <a:cubicBezTo>
                    <a:pt x="289984" y="84873"/>
                    <a:pt x="284627" y="83331"/>
                    <a:pt x="280407" y="80003"/>
                  </a:cubicBezTo>
                  <a:cubicBezTo>
                    <a:pt x="276105" y="76594"/>
                    <a:pt x="273427" y="71806"/>
                    <a:pt x="272859" y="66450"/>
                  </a:cubicBezTo>
                  <a:lnTo>
                    <a:pt x="270505" y="46403"/>
                  </a:lnTo>
                  <a:cubicBezTo>
                    <a:pt x="269856" y="41046"/>
                    <a:pt x="271398" y="35771"/>
                    <a:pt x="274726" y="31470"/>
                  </a:cubicBezTo>
                  <a:cubicBezTo>
                    <a:pt x="278053" y="27249"/>
                    <a:pt x="282923" y="24571"/>
                    <a:pt x="288279" y="23922"/>
                  </a:cubicBezTo>
                  <a:lnTo>
                    <a:pt x="288279" y="23922"/>
                  </a:lnTo>
                  <a:close/>
                  <a:moveTo>
                    <a:pt x="97716" y="504550"/>
                  </a:moveTo>
                  <a:cubicBezTo>
                    <a:pt x="97716" y="524921"/>
                    <a:pt x="81160" y="541478"/>
                    <a:pt x="60789" y="541478"/>
                  </a:cubicBezTo>
                  <a:cubicBezTo>
                    <a:pt x="40417" y="541478"/>
                    <a:pt x="23861" y="524921"/>
                    <a:pt x="23861" y="504550"/>
                  </a:cubicBezTo>
                  <a:cubicBezTo>
                    <a:pt x="23861" y="484179"/>
                    <a:pt x="40417" y="467622"/>
                    <a:pt x="60789" y="467622"/>
                  </a:cubicBezTo>
                  <a:cubicBezTo>
                    <a:pt x="81160" y="467622"/>
                    <a:pt x="97716" y="484179"/>
                    <a:pt x="97716" y="504550"/>
                  </a:cubicBez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áfico 1516">
            <a:extLst>
              <a:ext uri="{FF2B5EF4-FFF2-40B4-BE49-F238E27FC236}">
                <a16:creationId xmlns:a16="http://schemas.microsoft.com/office/drawing/2014/main" id="{D060E6D3-1D6D-4B66-ADDD-60DAE8AB9C4C}"/>
              </a:ext>
            </a:extLst>
          </p:cNvPr>
          <p:cNvGrpSpPr/>
          <p:nvPr/>
        </p:nvGrpSpPr>
        <p:grpSpPr>
          <a:xfrm>
            <a:off x="3781227" y="2633151"/>
            <a:ext cx="1334855" cy="1311005"/>
            <a:chOff x="1178780" y="955821"/>
            <a:chExt cx="634247" cy="622915"/>
          </a:xfrm>
          <a:solidFill>
            <a:schemeClr val="bg1"/>
          </a:solidFill>
        </p:grpSpPr>
        <p:sp>
          <p:nvSpPr>
            <p:cNvPr id="60" name="Forma Livre: Forma 59">
              <a:extLst>
                <a:ext uri="{FF2B5EF4-FFF2-40B4-BE49-F238E27FC236}">
                  <a16:creationId xmlns:a16="http://schemas.microsoft.com/office/drawing/2014/main" id="{0F3579E9-D760-46D2-885C-C1B1F88B4114}"/>
                </a:ext>
              </a:extLst>
            </p:cNvPr>
            <p:cNvSpPr/>
            <p:nvPr/>
          </p:nvSpPr>
          <p:spPr>
            <a:xfrm>
              <a:off x="1416620" y="1046445"/>
              <a:ext cx="158591" cy="158571"/>
            </a:xfrm>
            <a:custGeom>
              <a:avLst/>
              <a:gdLst>
                <a:gd name="connsiteX0" fmla="*/ 79272 w 158591"/>
                <a:gd name="connsiteY0" fmla="*/ 158547 h 158571"/>
                <a:gd name="connsiteX1" fmla="*/ 0 w 158591"/>
                <a:gd name="connsiteY1" fmla="*/ 79275 h 158571"/>
                <a:gd name="connsiteX2" fmla="*/ 0 w 158591"/>
                <a:gd name="connsiteY2" fmla="*/ 25493 h 158571"/>
                <a:gd name="connsiteX3" fmla="*/ 12509 w 158591"/>
                <a:gd name="connsiteY3" fmla="*/ 3561 h 158571"/>
                <a:gd name="connsiteX4" fmla="*/ 37669 w 158591"/>
                <a:gd name="connsiteY4" fmla="*/ 3160 h 158571"/>
                <a:gd name="connsiteX5" fmla="*/ 101958 w 158591"/>
                <a:gd name="connsiteY5" fmla="*/ 22666 h 158571"/>
                <a:gd name="connsiteX6" fmla="*/ 135764 w 158591"/>
                <a:gd name="connsiteY6" fmla="*/ 13337 h 158571"/>
                <a:gd name="connsiteX7" fmla="*/ 138944 w 158591"/>
                <a:gd name="connsiteY7" fmla="*/ 12206 h 158571"/>
                <a:gd name="connsiteX8" fmla="*/ 152372 w 158591"/>
                <a:gd name="connsiteY8" fmla="*/ 14044 h 158571"/>
                <a:gd name="connsiteX9" fmla="*/ 158591 w 158591"/>
                <a:gd name="connsiteY9" fmla="*/ 26082 h 158571"/>
                <a:gd name="connsiteX10" fmla="*/ 158591 w 158591"/>
                <a:gd name="connsiteY10" fmla="*/ 79299 h 158571"/>
                <a:gd name="connsiteX11" fmla="*/ 79319 w 158591"/>
                <a:gd name="connsiteY11" fmla="*/ 158571 h 158571"/>
                <a:gd name="connsiteX12" fmla="*/ 25419 w 158591"/>
                <a:gd name="connsiteY12" fmla="*/ 22642 h 158571"/>
                <a:gd name="connsiteX13" fmla="*/ 24029 w 158591"/>
                <a:gd name="connsiteY13" fmla="*/ 23043 h 158571"/>
                <a:gd name="connsiteX14" fmla="*/ 22639 w 158591"/>
                <a:gd name="connsiteY14" fmla="*/ 25493 h 158571"/>
                <a:gd name="connsiteX15" fmla="*/ 22639 w 158591"/>
                <a:gd name="connsiteY15" fmla="*/ 79275 h 158571"/>
                <a:gd name="connsiteX16" fmla="*/ 79272 w 158591"/>
                <a:gd name="connsiteY16" fmla="*/ 135908 h 158571"/>
                <a:gd name="connsiteX17" fmla="*/ 135905 w 158591"/>
                <a:gd name="connsiteY17" fmla="*/ 79275 h 158571"/>
                <a:gd name="connsiteX18" fmla="*/ 135905 w 158591"/>
                <a:gd name="connsiteY18" fmla="*/ 37319 h 158571"/>
                <a:gd name="connsiteX19" fmla="*/ 101935 w 158591"/>
                <a:gd name="connsiteY19" fmla="*/ 45305 h 158571"/>
                <a:gd name="connsiteX20" fmla="*/ 26738 w 158591"/>
                <a:gd name="connsiteY20" fmla="*/ 23019 h 158571"/>
                <a:gd name="connsiteX21" fmla="*/ 25419 w 158591"/>
                <a:gd name="connsiteY21" fmla="*/ 22666 h 15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8591" h="158571">
                  <a:moveTo>
                    <a:pt x="79272" y="158547"/>
                  </a:moveTo>
                  <a:cubicBezTo>
                    <a:pt x="35572" y="158547"/>
                    <a:pt x="0" y="122975"/>
                    <a:pt x="0" y="79275"/>
                  </a:cubicBezTo>
                  <a:lnTo>
                    <a:pt x="0" y="25493"/>
                  </a:lnTo>
                  <a:cubicBezTo>
                    <a:pt x="0" y="16400"/>
                    <a:pt x="4664" y="8201"/>
                    <a:pt x="12509" y="3561"/>
                  </a:cubicBezTo>
                  <a:cubicBezTo>
                    <a:pt x="20307" y="-1033"/>
                    <a:pt x="29706" y="-1198"/>
                    <a:pt x="37669" y="3160"/>
                  </a:cubicBezTo>
                  <a:cubicBezTo>
                    <a:pt x="53877" y="12041"/>
                    <a:pt x="78165" y="22666"/>
                    <a:pt x="101958" y="22666"/>
                  </a:cubicBezTo>
                  <a:cubicBezTo>
                    <a:pt x="110109" y="22666"/>
                    <a:pt x="127424" y="16376"/>
                    <a:pt x="135764" y="13337"/>
                  </a:cubicBezTo>
                  <a:lnTo>
                    <a:pt x="138944" y="12206"/>
                  </a:lnTo>
                  <a:cubicBezTo>
                    <a:pt x="143420" y="10604"/>
                    <a:pt x="148461" y="11288"/>
                    <a:pt x="152372" y="14044"/>
                  </a:cubicBezTo>
                  <a:cubicBezTo>
                    <a:pt x="156259" y="16800"/>
                    <a:pt x="158591" y="21300"/>
                    <a:pt x="158591" y="26082"/>
                  </a:cubicBezTo>
                  <a:lnTo>
                    <a:pt x="158591" y="79299"/>
                  </a:lnTo>
                  <a:cubicBezTo>
                    <a:pt x="158591" y="122999"/>
                    <a:pt x="123019" y="158571"/>
                    <a:pt x="79319" y="158571"/>
                  </a:cubicBezTo>
                  <a:close/>
                  <a:moveTo>
                    <a:pt x="25419" y="22642"/>
                  </a:moveTo>
                  <a:cubicBezTo>
                    <a:pt x="24877" y="22642"/>
                    <a:pt x="24382" y="22831"/>
                    <a:pt x="24029" y="23043"/>
                  </a:cubicBezTo>
                  <a:cubicBezTo>
                    <a:pt x="23393" y="23420"/>
                    <a:pt x="22639" y="24150"/>
                    <a:pt x="22639" y="25493"/>
                  </a:cubicBezTo>
                  <a:lnTo>
                    <a:pt x="22639" y="79275"/>
                  </a:lnTo>
                  <a:cubicBezTo>
                    <a:pt x="22639" y="110490"/>
                    <a:pt x="48034" y="135908"/>
                    <a:pt x="79272" y="135908"/>
                  </a:cubicBezTo>
                  <a:cubicBezTo>
                    <a:pt x="110510" y="135908"/>
                    <a:pt x="135905" y="110513"/>
                    <a:pt x="135905" y="79275"/>
                  </a:cubicBezTo>
                  <a:lnTo>
                    <a:pt x="135905" y="37319"/>
                  </a:lnTo>
                  <a:cubicBezTo>
                    <a:pt x="123773" y="41536"/>
                    <a:pt x="111193" y="45305"/>
                    <a:pt x="101935" y="45305"/>
                  </a:cubicBezTo>
                  <a:cubicBezTo>
                    <a:pt x="73359" y="45305"/>
                    <a:pt x="45278" y="33173"/>
                    <a:pt x="26738" y="23019"/>
                  </a:cubicBezTo>
                  <a:cubicBezTo>
                    <a:pt x="26267" y="22760"/>
                    <a:pt x="25819" y="22666"/>
                    <a:pt x="25419" y="22666"/>
                  </a:cubicBez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orma Livre: Forma 60">
              <a:extLst>
                <a:ext uri="{FF2B5EF4-FFF2-40B4-BE49-F238E27FC236}">
                  <a16:creationId xmlns:a16="http://schemas.microsoft.com/office/drawing/2014/main" id="{4D30A50B-9C71-4AD8-BAE0-451D490170FE}"/>
                </a:ext>
              </a:extLst>
            </p:cNvPr>
            <p:cNvSpPr/>
            <p:nvPr/>
          </p:nvSpPr>
          <p:spPr>
            <a:xfrm>
              <a:off x="1359963" y="955821"/>
              <a:ext cx="271857" cy="321234"/>
            </a:xfrm>
            <a:custGeom>
              <a:avLst/>
              <a:gdLst>
                <a:gd name="connsiteX0" fmla="*/ 271857 w 271857"/>
                <a:gd name="connsiteY0" fmla="*/ 321234 h 321234"/>
                <a:gd name="connsiteX1" fmla="*/ 249195 w 271857"/>
                <a:gd name="connsiteY1" fmla="*/ 321234 h 321234"/>
                <a:gd name="connsiteX2" fmla="*/ 249195 w 271857"/>
                <a:gd name="connsiteY2" fmla="*/ 135905 h 321234"/>
                <a:gd name="connsiteX3" fmla="*/ 135929 w 271857"/>
                <a:gd name="connsiteY3" fmla="*/ 22639 h 321234"/>
                <a:gd name="connsiteX4" fmla="*/ 22663 w 271857"/>
                <a:gd name="connsiteY4" fmla="*/ 135905 h 321234"/>
                <a:gd name="connsiteX5" fmla="*/ 22663 w 271857"/>
                <a:gd name="connsiteY5" fmla="*/ 321234 h 321234"/>
                <a:gd name="connsiteX6" fmla="*/ 0 w 271857"/>
                <a:gd name="connsiteY6" fmla="*/ 321234 h 321234"/>
                <a:gd name="connsiteX7" fmla="*/ 0 w 271857"/>
                <a:gd name="connsiteY7" fmla="*/ 135905 h 321234"/>
                <a:gd name="connsiteX8" fmla="*/ 135905 w 271857"/>
                <a:gd name="connsiteY8" fmla="*/ 0 h 321234"/>
                <a:gd name="connsiteX9" fmla="*/ 271810 w 271857"/>
                <a:gd name="connsiteY9" fmla="*/ 135905 h 321234"/>
                <a:gd name="connsiteX10" fmla="*/ 271810 w 271857"/>
                <a:gd name="connsiteY10" fmla="*/ 321234 h 32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857" h="321234">
                  <a:moveTo>
                    <a:pt x="271857" y="321234"/>
                  </a:moveTo>
                  <a:lnTo>
                    <a:pt x="249195" y="321234"/>
                  </a:lnTo>
                  <a:lnTo>
                    <a:pt x="249195" y="135905"/>
                  </a:lnTo>
                  <a:cubicBezTo>
                    <a:pt x="249195" y="73453"/>
                    <a:pt x="198380" y="22639"/>
                    <a:pt x="135929" y="22639"/>
                  </a:cubicBezTo>
                  <a:cubicBezTo>
                    <a:pt x="73477" y="22639"/>
                    <a:pt x="22663" y="73453"/>
                    <a:pt x="22663" y="135905"/>
                  </a:cubicBezTo>
                  <a:lnTo>
                    <a:pt x="22663" y="321234"/>
                  </a:lnTo>
                  <a:lnTo>
                    <a:pt x="0" y="321234"/>
                  </a:lnTo>
                  <a:lnTo>
                    <a:pt x="0" y="135905"/>
                  </a:lnTo>
                  <a:cubicBezTo>
                    <a:pt x="0" y="60968"/>
                    <a:pt x="60968" y="0"/>
                    <a:pt x="135905" y="0"/>
                  </a:cubicBezTo>
                  <a:cubicBezTo>
                    <a:pt x="210842" y="0"/>
                    <a:pt x="271810" y="60968"/>
                    <a:pt x="271810" y="135905"/>
                  </a:cubicBezTo>
                  <a:lnTo>
                    <a:pt x="271810" y="321234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orma Livre: Forma 61">
              <a:extLst>
                <a:ext uri="{FF2B5EF4-FFF2-40B4-BE49-F238E27FC236}">
                  <a16:creationId xmlns:a16="http://schemas.microsoft.com/office/drawing/2014/main" id="{33B7CC48-BF11-4F32-91A5-A87E137753E4}"/>
                </a:ext>
              </a:extLst>
            </p:cNvPr>
            <p:cNvSpPr/>
            <p:nvPr/>
          </p:nvSpPr>
          <p:spPr>
            <a:xfrm>
              <a:off x="1506634" y="1186641"/>
              <a:ext cx="159156" cy="167213"/>
            </a:xfrm>
            <a:custGeom>
              <a:avLst/>
              <a:gdLst>
                <a:gd name="connsiteX0" fmla="*/ 159157 w 159156"/>
                <a:gd name="connsiteY0" fmla="*/ 167213 h 167213"/>
                <a:gd name="connsiteX1" fmla="*/ 136494 w 159156"/>
                <a:gd name="connsiteY1" fmla="*/ 167213 h 167213"/>
                <a:gd name="connsiteX2" fmla="*/ 136494 w 159156"/>
                <a:gd name="connsiteY2" fmla="*/ 129144 h 167213"/>
                <a:gd name="connsiteX3" fmla="*/ 124692 w 159156"/>
                <a:gd name="connsiteY3" fmla="*/ 109261 h 167213"/>
                <a:gd name="connsiteX4" fmla="*/ 13899 w 159156"/>
                <a:gd name="connsiteY4" fmla="*/ 48835 h 167213"/>
                <a:gd name="connsiteX5" fmla="*/ 0 w 159156"/>
                <a:gd name="connsiteY5" fmla="*/ 7162 h 167213"/>
                <a:gd name="connsiteX6" fmla="*/ 21485 w 159156"/>
                <a:gd name="connsiteY6" fmla="*/ 0 h 167213"/>
                <a:gd name="connsiteX7" fmla="*/ 32557 w 159156"/>
                <a:gd name="connsiteY7" fmla="*/ 33217 h 167213"/>
                <a:gd name="connsiteX8" fmla="*/ 135528 w 159156"/>
                <a:gd name="connsiteY8" fmla="*/ 89378 h 167213"/>
                <a:gd name="connsiteX9" fmla="*/ 159133 w 159156"/>
                <a:gd name="connsiteY9" fmla="*/ 129144 h 167213"/>
                <a:gd name="connsiteX10" fmla="*/ 159133 w 159156"/>
                <a:gd name="connsiteY10" fmla="*/ 167213 h 16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156" h="167213">
                  <a:moveTo>
                    <a:pt x="159157" y="167213"/>
                  </a:moveTo>
                  <a:lnTo>
                    <a:pt x="136494" y="167213"/>
                  </a:lnTo>
                  <a:lnTo>
                    <a:pt x="136494" y="129144"/>
                  </a:lnTo>
                  <a:cubicBezTo>
                    <a:pt x="136494" y="120852"/>
                    <a:pt x="131971" y="113219"/>
                    <a:pt x="124692" y="109261"/>
                  </a:cubicBezTo>
                  <a:lnTo>
                    <a:pt x="13899" y="48835"/>
                  </a:lnTo>
                  <a:lnTo>
                    <a:pt x="0" y="7162"/>
                  </a:lnTo>
                  <a:lnTo>
                    <a:pt x="21485" y="0"/>
                  </a:lnTo>
                  <a:lnTo>
                    <a:pt x="32557" y="33217"/>
                  </a:lnTo>
                  <a:lnTo>
                    <a:pt x="135528" y="89378"/>
                  </a:lnTo>
                  <a:cubicBezTo>
                    <a:pt x="150087" y="97317"/>
                    <a:pt x="159133" y="112559"/>
                    <a:pt x="159133" y="129144"/>
                  </a:cubicBezTo>
                  <a:lnTo>
                    <a:pt x="159133" y="167213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orma Livre: Forma 62">
              <a:extLst>
                <a:ext uri="{FF2B5EF4-FFF2-40B4-BE49-F238E27FC236}">
                  <a16:creationId xmlns:a16="http://schemas.microsoft.com/office/drawing/2014/main" id="{8E8D03CF-074C-4B21-92F3-4F852CC444E6}"/>
                </a:ext>
              </a:extLst>
            </p:cNvPr>
            <p:cNvSpPr/>
            <p:nvPr/>
          </p:nvSpPr>
          <p:spPr>
            <a:xfrm>
              <a:off x="1325993" y="1186641"/>
              <a:ext cx="159133" cy="167213"/>
            </a:xfrm>
            <a:custGeom>
              <a:avLst/>
              <a:gdLst>
                <a:gd name="connsiteX0" fmla="*/ 22663 w 159133"/>
                <a:gd name="connsiteY0" fmla="*/ 167213 h 167213"/>
                <a:gd name="connsiteX1" fmla="*/ 0 w 159133"/>
                <a:gd name="connsiteY1" fmla="*/ 167213 h 167213"/>
                <a:gd name="connsiteX2" fmla="*/ 0 w 159133"/>
                <a:gd name="connsiteY2" fmla="*/ 129144 h 167213"/>
                <a:gd name="connsiteX3" fmla="*/ 23605 w 159133"/>
                <a:gd name="connsiteY3" fmla="*/ 89378 h 167213"/>
                <a:gd name="connsiteX4" fmla="*/ 126576 w 159133"/>
                <a:gd name="connsiteY4" fmla="*/ 33217 h 167213"/>
                <a:gd name="connsiteX5" fmla="*/ 137648 w 159133"/>
                <a:gd name="connsiteY5" fmla="*/ 0 h 167213"/>
                <a:gd name="connsiteX6" fmla="*/ 159133 w 159133"/>
                <a:gd name="connsiteY6" fmla="*/ 7162 h 167213"/>
                <a:gd name="connsiteX7" fmla="*/ 145234 w 159133"/>
                <a:gd name="connsiteY7" fmla="*/ 48835 h 167213"/>
                <a:gd name="connsiteX8" fmla="*/ 34442 w 159133"/>
                <a:gd name="connsiteY8" fmla="*/ 109261 h 167213"/>
                <a:gd name="connsiteX9" fmla="*/ 22639 w 159133"/>
                <a:gd name="connsiteY9" fmla="*/ 129144 h 167213"/>
                <a:gd name="connsiteX10" fmla="*/ 22639 w 159133"/>
                <a:gd name="connsiteY10" fmla="*/ 167213 h 16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133" h="167213">
                  <a:moveTo>
                    <a:pt x="22663" y="167213"/>
                  </a:moveTo>
                  <a:lnTo>
                    <a:pt x="0" y="167213"/>
                  </a:lnTo>
                  <a:lnTo>
                    <a:pt x="0" y="129144"/>
                  </a:lnTo>
                  <a:cubicBezTo>
                    <a:pt x="0" y="112559"/>
                    <a:pt x="9046" y="97317"/>
                    <a:pt x="23605" y="89378"/>
                  </a:cubicBezTo>
                  <a:lnTo>
                    <a:pt x="126576" y="33217"/>
                  </a:lnTo>
                  <a:lnTo>
                    <a:pt x="137648" y="0"/>
                  </a:lnTo>
                  <a:lnTo>
                    <a:pt x="159133" y="7162"/>
                  </a:lnTo>
                  <a:lnTo>
                    <a:pt x="145234" y="48835"/>
                  </a:lnTo>
                  <a:lnTo>
                    <a:pt x="34442" y="109261"/>
                  </a:lnTo>
                  <a:cubicBezTo>
                    <a:pt x="27162" y="113242"/>
                    <a:pt x="22639" y="120852"/>
                    <a:pt x="22639" y="129144"/>
                  </a:cubicBezTo>
                  <a:lnTo>
                    <a:pt x="22639" y="167213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orma Livre: Forma 63">
              <a:extLst>
                <a:ext uri="{FF2B5EF4-FFF2-40B4-BE49-F238E27FC236}">
                  <a16:creationId xmlns:a16="http://schemas.microsoft.com/office/drawing/2014/main" id="{D9397A35-33D7-461E-9C7F-263FB5BA3851}"/>
                </a:ext>
              </a:extLst>
            </p:cNvPr>
            <p:cNvSpPr/>
            <p:nvPr/>
          </p:nvSpPr>
          <p:spPr>
            <a:xfrm>
              <a:off x="1432333" y="1231872"/>
              <a:ext cx="127070" cy="75055"/>
            </a:xfrm>
            <a:custGeom>
              <a:avLst/>
              <a:gdLst>
                <a:gd name="connsiteX0" fmla="*/ 63559 w 127070"/>
                <a:gd name="connsiteY0" fmla="*/ 75055 h 75055"/>
                <a:gd name="connsiteX1" fmla="*/ 39883 w 127070"/>
                <a:gd name="connsiteY1" fmla="*/ 63724 h 75055"/>
                <a:gd name="connsiteX2" fmla="*/ 0 w 127070"/>
                <a:gd name="connsiteY2" fmla="*/ 14205 h 75055"/>
                <a:gd name="connsiteX3" fmla="*/ 17621 w 127070"/>
                <a:gd name="connsiteY3" fmla="*/ 0 h 75055"/>
                <a:gd name="connsiteX4" fmla="*/ 57505 w 127070"/>
                <a:gd name="connsiteY4" fmla="*/ 49519 h 75055"/>
                <a:gd name="connsiteX5" fmla="*/ 63535 w 127070"/>
                <a:gd name="connsiteY5" fmla="*/ 52416 h 75055"/>
                <a:gd name="connsiteX6" fmla="*/ 69566 w 127070"/>
                <a:gd name="connsiteY6" fmla="*/ 49519 h 75055"/>
                <a:gd name="connsiteX7" fmla="*/ 109450 w 127070"/>
                <a:gd name="connsiteY7" fmla="*/ 0 h 75055"/>
                <a:gd name="connsiteX8" fmla="*/ 127071 w 127070"/>
                <a:gd name="connsiteY8" fmla="*/ 14205 h 75055"/>
                <a:gd name="connsiteX9" fmla="*/ 87187 w 127070"/>
                <a:gd name="connsiteY9" fmla="*/ 63724 h 75055"/>
                <a:gd name="connsiteX10" fmla="*/ 63512 w 127070"/>
                <a:gd name="connsiteY10" fmla="*/ 75055 h 7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070" h="75055">
                  <a:moveTo>
                    <a:pt x="63559" y="75055"/>
                  </a:moveTo>
                  <a:cubicBezTo>
                    <a:pt x="54301" y="75055"/>
                    <a:pt x="45679" y="70909"/>
                    <a:pt x="39883" y="63724"/>
                  </a:cubicBezTo>
                  <a:lnTo>
                    <a:pt x="0" y="14205"/>
                  </a:lnTo>
                  <a:lnTo>
                    <a:pt x="17621" y="0"/>
                  </a:lnTo>
                  <a:lnTo>
                    <a:pt x="57505" y="49519"/>
                  </a:lnTo>
                  <a:cubicBezTo>
                    <a:pt x="59531" y="52039"/>
                    <a:pt x="62169" y="52416"/>
                    <a:pt x="63535" y="52416"/>
                  </a:cubicBezTo>
                  <a:cubicBezTo>
                    <a:pt x="64902" y="52416"/>
                    <a:pt x="67540" y="52039"/>
                    <a:pt x="69566" y="49519"/>
                  </a:cubicBezTo>
                  <a:lnTo>
                    <a:pt x="109450" y="0"/>
                  </a:lnTo>
                  <a:lnTo>
                    <a:pt x="127071" y="14205"/>
                  </a:lnTo>
                  <a:lnTo>
                    <a:pt x="87187" y="63724"/>
                  </a:lnTo>
                  <a:cubicBezTo>
                    <a:pt x="81392" y="70933"/>
                    <a:pt x="72770" y="75055"/>
                    <a:pt x="63512" y="75055"/>
                  </a:cubicBez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orma Livre: Forma 64">
              <a:extLst>
                <a:ext uri="{FF2B5EF4-FFF2-40B4-BE49-F238E27FC236}">
                  <a16:creationId xmlns:a16="http://schemas.microsoft.com/office/drawing/2014/main" id="{06677E1F-1762-44F1-8F4B-5C7F628DCA48}"/>
                </a:ext>
              </a:extLst>
            </p:cNvPr>
            <p:cNvSpPr/>
            <p:nvPr/>
          </p:nvSpPr>
          <p:spPr>
            <a:xfrm>
              <a:off x="1269336" y="1340897"/>
              <a:ext cx="237886" cy="101934"/>
            </a:xfrm>
            <a:custGeom>
              <a:avLst/>
              <a:gdLst>
                <a:gd name="connsiteX0" fmla="*/ 237887 w 237886"/>
                <a:gd name="connsiteY0" fmla="*/ 101935 h 101934"/>
                <a:gd name="connsiteX1" fmla="*/ 215224 w 237886"/>
                <a:gd name="connsiteY1" fmla="*/ 101935 h 101934"/>
                <a:gd name="connsiteX2" fmla="*/ 215224 w 237886"/>
                <a:gd name="connsiteY2" fmla="*/ 56633 h 101934"/>
                <a:gd name="connsiteX3" fmla="*/ 22474 w 237886"/>
                <a:gd name="connsiteY3" fmla="*/ 22663 h 101934"/>
                <a:gd name="connsiteX4" fmla="*/ 22663 w 237886"/>
                <a:gd name="connsiteY4" fmla="*/ 101935 h 101934"/>
                <a:gd name="connsiteX5" fmla="*/ 0 w 237886"/>
                <a:gd name="connsiteY5" fmla="*/ 101935 h 101934"/>
                <a:gd name="connsiteX6" fmla="*/ 0 w 237886"/>
                <a:gd name="connsiteY6" fmla="*/ 22663 h 101934"/>
                <a:gd name="connsiteX7" fmla="*/ 6761 w 237886"/>
                <a:gd name="connsiteY7" fmla="*/ 6408 h 101934"/>
                <a:gd name="connsiteX8" fmla="*/ 22851 w 237886"/>
                <a:gd name="connsiteY8" fmla="*/ 0 h 101934"/>
                <a:gd name="connsiteX9" fmla="*/ 237840 w 237886"/>
                <a:gd name="connsiteY9" fmla="*/ 56633 h 101934"/>
                <a:gd name="connsiteX10" fmla="*/ 237840 w 237886"/>
                <a:gd name="connsiteY10" fmla="*/ 101935 h 10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886" h="101934">
                  <a:moveTo>
                    <a:pt x="237887" y="101935"/>
                  </a:moveTo>
                  <a:lnTo>
                    <a:pt x="215224" y="101935"/>
                  </a:lnTo>
                  <a:lnTo>
                    <a:pt x="215224" y="56633"/>
                  </a:lnTo>
                  <a:cubicBezTo>
                    <a:pt x="215224" y="44265"/>
                    <a:pt x="153974" y="24901"/>
                    <a:pt x="22474" y="22663"/>
                  </a:cubicBezTo>
                  <a:lnTo>
                    <a:pt x="22663" y="101935"/>
                  </a:lnTo>
                  <a:lnTo>
                    <a:pt x="0" y="101935"/>
                  </a:lnTo>
                  <a:lnTo>
                    <a:pt x="0" y="22663"/>
                  </a:lnTo>
                  <a:cubicBezTo>
                    <a:pt x="0" y="16490"/>
                    <a:pt x="2403" y="10695"/>
                    <a:pt x="6761" y="6408"/>
                  </a:cubicBezTo>
                  <a:cubicBezTo>
                    <a:pt x="11072" y="2167"/>
                    <a:pt x="16962" y="47"/>
                    <a:pt x="22851" y="0"/>
                  </a:cubicBezTo>
                  <a:cubicBezTo>
                    <a:pt x="165517" y="2450"/>
                    <a:pt x="237840" y="21508"/>
                    <a:pt x="237840" y="56633"/>
                  </a:cubicBezTo>
                  <a:lnTo>
                    <a:pt x="237840" y="101935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orma Livre: Forma 65">
              <a:extLst>
                <a:ext uri="{FF2B5EF4-FFF2-40B4-BE49-F238E27FC236}">
                  <a16:creationId xmlns:a16="http://schemas.microsoft.com/office/drawing/2014/main" id="{E5FDFCCF-0678-4927-9A27-EC92D6510C5C}"/>
                </a:ext>
              </a:extLst>
            </p:cNvPr>
            <p:cNvSpPr/>
            <p:nvPr/>
          </p:nvSpPr>
          <p:spPr>
            <a:xfrm>
              <a:off x="1484560" y="1340897"/>
              <a:ext cx="237863" cy="101934"/>
            </a:xfrm>
            <a:custGeom>
              <a:avLst/>
              <a:gdLst>
                <a:gd name="connsiteX0" fmla="*/ 237863 w 237863"/>
                <a:gd name="connsiteY0" fmla="*/ 101935 h 101934"/>
                <a:gd name="connsiteX1" fmla="*/ 215201 w 237863"/>
                <a:gd name="connsiteY1" fmla="*/ 101935 h 101934"/>
                <a:gd name="connsiteX2" fmla="*/ 215201 w 237863"/>
                <a:gd name="connsiteY2" fmla="*/ 22663 h 101934"/>
                <a:gd name="connsiteX3" fmla="*/ 22663 w 237863"/>
                <a:gd name="connsiteY3" fmla="*/ 56633 h 101934"/>
                <a:gd name="connsiteX4" fmla="*/ 0 w 237863"/>
                <a:gd name="connsiteY4" fmla="*/ 56633 h 101934"/>
                <a:gd name="connsiteX5" fmla="*/ 214989 w 237863"/>
                <a:gd name="connsiteY5" fmla="*/ 0 h 101934"/>
                <a:gd name="connsiteX6" fmla="*/ 231079 w 237863"/>
                <a:gd name="connsiteY6" fmla="*/ 6408 h 101934"/>
                <a:gd name="connsiteX7" fmla="*/ 237840 w 237863"/>
                <a:gd name="connsiteY7" fmla="*/ 22663 h 101934"/>
                <a:gd name="connsiteX8" fmla="*/ 237840 w 237863"/>
                <a:gd name="connsiteY8" fmla="*/ 101935 h 10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863" h="101934">
                  <a:moveTo>
                    <a:pt x="237863" y="101935"/>
                  </a:moveTo>
                  <a:lnTo>
                    <a:pt x="215201" y="101935"/>
                  </a:lnTo>
                  <a:lnTo>
                    <a:pt x="215201" y="22663"/>
                  </a:lnTo>
                  <a:cubicBezTo>
                    <a:pt x="83913" y="24924"/>
                    <a:pt x="22663" y="44265"/>
                    <a:pt x="22663" y="56633"/>
                  </a:cubicBezTo>
                  <a:lnTo>
                    <a:pt x="0" y="56633"/>
                  </a:lnTo>
                  <a:cubicBezTo>
                    <a:pt x="0" y="21508"/>
                    <a:pt x="72346" y="2450"/>
                    <a:pt x="214989" y="0"/>
                  </a:cubicBezTo>
                  <a:cubicBezTo>
                    <a:pt x="221467" y="0"/>
                    <a:pt x="226768" y="2167"/>
                    <a:pt x="231079" y="6408"/>
                  </a:cubicBezTo>
                  <a:cubicBezTo>
                    <a:pt x="235437" y="10695"/>
                    <a:pt x="237840" y="16467"/>
                    <a:pt x="237840" y="22663"/>
                  </a:cubicBezTo>
                  <a:lnTo>
                    <a:pt x="237840" y="101935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orma Livre: Forma 66">
              <a:extLst>
                <a:ext uri="{FF2B5EF4-FFF2-40B4-BE49-F238E27FC236}">
                  <a16:creationId xmlns:a16="http://schemas.microsoft.com/office/drawing/2014/main" id="{9CDEC744-65E3-4338-B7C3-AE32E7B9E80B}"/>
                </a:ext>
              </a:extLst>
            </p:cNvPr>
            <p:cNvSpPr/>
            <p:nvPr/>
          </p:nvSpPr>
          <p:spPr>
            <a:xfrm>
              <a:off x="1201419" y="1431477"/>
              <a:ext cx="588968" cy="101958"/>
            </a:xfrm>
            <a:custGeom>
              <a:avLst/>
              <a:gdLst>
                <a:gd name="connsiteX0" fmla="*/ 566306 w 588968"/>
                <a:gd name="connsiteY0" fmla="*/ 101958 h 101958"/>
                <a:gd name="connsiteX1" fmla="*/ 271834 w 588968"/>
                <a:gd name="connsiteY1" fmla="*/ 101958 h 101958"/>
                <a:gd name="connsiteX2" fmla="*/ 271834 w 588968"/>
                <a:gd name="connsiteY2" fmla="*/ 79296 h 101958"/>
                <a:gd name="connsiteX3" fmla="*/ 566306 w 588968"/>
                <a:gd name="connsiteY3" fmla="*/ 79296 h 101958"/>
                <a:gd name="connsiteX4" fmla="*/ 566306 w 588968"/>
                <a:gd name="connsiteY4" fmla="*/ 22663 h 101958"/>
                <a:gd name="connsiteX5" fmla="*/ 22663 w 588968"/>
                <a:gd name="connsiteY5" fmla="*/ 22663 h 101958"/>
                <a:gd name="connsiteX6" fmla="*/ 22663 w 588968"/>
                <a:gd name="connsiteY6" fmla="*/ 79296 h 101958"/>
                <a:gd name="connsiteX7" fmla="*/ 203869 w 588968"/>
                <a:gd name="connsiteY7" fmla="*/ 79296 h 101958"/>
                <a:gd name="connsiteX8" fmla="*/ 203869 w 588968"/>
                <a:gd name="connsiteY8" fmla="*/ 101958 h 101958"/>
                <a:gd name="connsiteX9" fmla="*/ 22663 w 588968"/>
                <a:gd name="connsiteY9" fmla="*/ 101958 h 101958"/>
                <a:gd name="connsiteX10" fmla="*/ 0 w 588968"/>
                <a:gd name="connsiteY10" fmla="*/ 79296 h 101958"/>
                <a:gd name="connsiteX11" fmla="*/ 0 w 588968"/>
                <a:gd name="connsiteY11" fmla="*/ 22663 h 101958"/>
                <a:gd name="connsiteX12" fmla="*/ 22663 w 588968"/>
                <a:gd name="connsiteY12" fmla="*/ 0 h 101958"/>
                <a:gd name="connsiteX13" fmla="*/ 566306 w 588968"/>
                <a:gd name="connsiteY13" fmla="*/ 0 h 101958"/>
                <a:gd name="connsiteX14" fmla="*/ 588969 w 588968"/>
                <a:gd name="connsiteY14" fmla="*/ 22663 h 101958"/>
                <a:gd name="connsiteX15" fmla="*/ 588969 w 588968"/>
                <a:gd name="connsiteY15" fmla="*/ 79296 h 101958"/>
                <a:gd name="connsiteX16" fmla="*/ 566306 w 588968"/>
                <a:gd name="connsiteY16" fmla="*/ 101958 h 10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8968" h="101958">
                  <a:moveTo>
                    <a:pt x="566306" y="101958"/>
                  </a:moveTo>
                  <a:lnTo>
                    <a:pt x="271834" y="101958"/>
                  </a:lnTo>
                  <a:lnTo>
                    <a:pt x="271834" y="79296"/>
                  </a:lnTo>
                  <a:lnTo>
                    <a:pt x="566306" y="79296"/>
                  </a:lnTo>
                  <a:lnTo>
                    <a:pt x="566306" y="22663"/>
                  </a:lnTo>
                  <a:lnTo>
                    <a:pt x="22663" y="22663"/>
                  </a:lnTo>
                  <a:lnTo>
                    <a:pt x="22663" y="79296"/>
                  </a:lnTo>
                  <a:lnTo>
                    <a:pt x="203869" y="79296"/>
                  </a:lnTo>
                  <a:lnTo>
                    <a:pt x="203869" y="101958"/>
                  </a:lnTo>
                  <a:lnTo>
                    <a:pt x="22663" y="101958"/>
                  </a:lnTo>
                  <a:cubicBezTo>
                    <a:pt x="10177" y="101958"/>
                    <a:pt x="0" y="91805"/>
                    <a:pt x="0" y="79296"/>
                  </a:cubicBezTo>
                  <a:lnTo>
                    <a:pt x="0" y="22663"/>
                  </a:lnTo>
                  <a:cubicBezTo>
                    <a:pt x="0" y="10177"/>
                    <a:pt x="10153" y="0"/>
                    <a:pt x="22663" y="0"/>
                  </a:cubicBezTo>
                  <a:lnTo>
                    <a:pt x="566306" y="0"/>
                  </a:lnTo>
                  <a:cubicBezTo>
                    <a:pt x="578792" y="0"/>
                    <a:pt x="588969" y="10153"/>
                    <a:pt x="588969" y="22663"/>
                  </a:cubicBezTo>
                  <a:lnTo>
                    <a:pt x="588969" y="79296"/>
                  </a:lnTo>
                  <a:cubicBezTo>
                    <a:pt x="588969" y="91781"/>
                    <a:pt x="578816" y="101958"/>
                    <a:pt x="566306" y="101958"/>
                  </a:cubicBez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orma Livre: Forma 67">
              <a:extLst>
                <a:ext uri="{FF2B5EF4-FFF2-40B4-BE49-F238E27FC236}">
                  <a16:creationId xmlns:a16="http://schemas.microsoft.com/office/drawing/2014/main" id="{07D0B22A-17D1-4874-8BE2-E726D7257D30}"/>
                </a:ext>
              </a:extLst>
            </p:cNvPr>
            <p:cNvSpPr/>
            <p:nvPr/>
          </p:nvSpPr>
          <p:spPr>
            <a:xfrm>
              <a:off x="1427951" y="1510796"/>
              <a:ext cx="22662" cy="22662"/>
            </a:xfrm>
            <a:custGeom>
              <a:avLst/>
              <a:gdLst>
                <a:gd name="connsiteX0" fmla="*/ 0 w 22662"/>
                <a:gd name="connsiteY0" fmla="*/ 0 h 22662"/>
                <a:gd name="connsiteX1" fmla="*/ 22663 w 22662"/>
                <a:gd name="connsiteY1" fmla="*/ 0 h 22662"/>
                <a:gd name="connsiteX2" fmla="*/ 22663 w 22662"/>
                <a:gd name="connsiteY2" fmla="*/ 22663 h 22662"/>
                <a:gd name="connsiteX3" fmla="*/ 0 w 22662"/>
                <a:gd name="connsiteY3" fmla="*/ 22663 h 2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2" h="22662">
                  <a:moveTo>
                    <a:pt x="0" y="0"/>
                  </a:moveTo>
                  <a:lnTo>
                    <a:pt x="22663" y="0"/>
                  </a:lnTo>
                  <a:lnTo>
                    <a:pt x="22663" y="22663"/>
                  </a:lnTo>
                  <a:lnTo>
                    <a:pt x="0" y="22663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orma Livre: Forma 68">
              <a:extLst>
                <a:ext uri="{FF2B5EF4-FFF2-40B4-BE49-F238E27FC236}">
                  <a16:creationId xmlns:a16="http://schemas.microsoft.com/office/drawing/2014/main" id="{77A9BC85-7DE2-499F-9B29-69F27B5A8CEF}"/>
                </a:ext>
              </a:extLst>
            </p:cNvPr>
            <p:cNvSpPr/>
            <p:nvPr/>
          </p:nvSpPr>
          <p:spPr>
            <a:xfrm>
              <a:off x="1711092" y="1522104"/>
              <a:ext cx="22662" cy="56632"/>
            </a:xfrm>
            <a:custGeom>
              <a:avLst/>
              <a:gdLst>
                <a:gd name="connsiteX0" fmla="*/ 0 w 22662"/>
                <a:gd name="connsiteY0" fmla="*/ 0 h 56632"/>
                <a:gd name="connsiteX1" fmla="*/ 22663 w 22662"/>
                <a:gd name="connsiteY1" fmla="*/ 0 h 56632"/>
                <a:gd name="connsiteX2" fmla="*/ 22663 w 22662"/>
                <a:gd name="connsiteY2" fmla="*/ 56633 h 56632"/>
                <a:gd name="connsiteX3" fmla="*/ 0 w 22662"/>
                <a:gd name="connsiteY3" fmla="*/ 56633 h 5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2" h="56632">
                  <a:moveTo>
                    <a:pt x="0" y="0"/>
                  </a:moveTo>
                  <a:lnTo>
                    <a:pt x="22663" y="0"/>
                  </a:lnTo>
                  <a:lnTo>
                    <a:pt x="22663" y="56633"/>
                  </a:lnTo>
                  <a:lnTo>
                    <a:pt x="0" y="56633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orma Livre: Forma 69">
              <a:extLst>
                <a:ext uri="{FF2B5EF4-FFF2-40B4-BE49-F238E27FC236}">
                  <a16:creationId xmlns:a16="http://schemas.microsoft.com/office/drawing/2014/main" id="{6B0906CD-A676-414E-BD08-21ABD155E7AC}"/>
                </a:ext>
              </a:extLst>
            </p:cNvPr>
            <p:cNvSpPr/>
            <p:nvPr/>
          </p:nvSpPr>
          <p:spPr>
            <a:xfrm>
              <a:off x="1258052" y="1522104"/>
              <a:ext cx="22662" cy="56632"/>
            </a:xfrm>
            <a:custGeom>
              <a:avLst/>
              <a:gdLst>
                <a:gd name="connsiteX0" fmla="*/ 0 w 22662"/>
                <a:gd name="connsiteY0" fmla="*/ 0 h 56632"/>
                <a:gd name="connsiteX1" fmla="*/ 22663 w 22662"/>
                <a:gd name="connsiteY1" fmla="*/ 0 h 56632"/>
                <a:gd name="connsiteX2" fmla="*/ 22663 w 22662"/>
                <a:gd name="connsiteY2" fmla="*/ 56633 h 56632"/>
                <a:gd name="connsiteX3" fmla="*/ 0 w 22662"/>
                <a:gd name="connsiteY3" fmla="*/ 56633 h 5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2" h="56632">
                  <a:moveTo>
                    <a:pt x="0" y="0"/>
                  </a:moveTo>
                  <a:lnTo>
                    <a:pt x="22663" y="0"/>
                  </a:lnTo>
                  <a:lnTo>
                    <a:pt x="22663" y="56633"/>
                  </a:lnTo>
                  <a:lnTo>
                    <a:pt x="0" y="56633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orma Livre: Forma 70">
              <a:extLst>
                <a:ext uri="{FF2B5EF4-FFF2-40B4-BE49-F238E27FC236}">
                  <a16:creationId xmlns:a16="http://schemas.microsoft.com/office/drawing/2014/main" id="{03AA20D3-53A1-42C5-AB06-D91C3F48BD92}"/>
                </a:ext>
              </a:extLst>
            </p:cNvPr>
            <p:cNvSpPr/>
            <p:nvPr/>
          </p:nvSpPr>
          <p:spPr>
            <a:xfrm>
              <a:off x="1280691" y="1386175"/>
              <a:ext cx="160287" cy="36491"/>
            </a:xfrm>
            <a:custGeom>
              <a:avLst/>
              <a:gdLst>
                <a:gd name="connsiteX0" fmla="*/ 154987 w 160287"/>
                <a:gd name="connsiteY0" fmla="*/ 36491 h 36491"/>
                <a:gd name="connsiteX1" fmla="*/ 0 w 160287"/>
                <a:gd name="connsiteY1" fmla="*/ 22663 h 36491"/>
                <a:gd name="connsiteX2" fmla="*/ 0 w 160287"/>
                <a:gd name="connsiteY2" fmla="*/ 0 h 36491"/>
                <a:gd name="connsiteX3" fmla="*/ 160287 w 160287"/>
                <a:gd name="connsiteY3" fmla="*/ 14464 h 36491"/>
                <a:gd name="connsiteX4" fmla="*/ 154987 w 160287"/>
                <a:gd name="connsiteY4" fmla="*/ 36468 h 3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87" h="36491">
                  <a:moveTo>
                    <a:pt x="154987" y="36491"/>
                  </a:moveTo>
                  <a:cubicBezTo>
                    <a:pt x="141630" y="33264"/>
                    <a:pt x="91004" y="22733"/>
                    <a:pt x="0" y="22663"/>
                  </a:cubicBezTo>
                  <a:lnTo>
                    <a:pt x="0" y="0"/>
                  </a:lnTo>
                  <a:cubicBezTo>
                    <a:pt x="93525" y="94"/>
                    <a:pt x="146341" y="11096"/>
                    <a:pt x="160287" y="14464"/>
                  </a:cubicBezTo>
                  <a:lnTo>
                    <a:pt x="154987" y="36468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orma Livre: Forma 71">
              <a:extLst>
                <a:ext uri="{FF2B5EF4-FFF2-40B4-BE49-F238E27FC236}">
                  <a16:creationId xmlns:a16="http://schemas.microsoft.com/office/drawing/2014/main" id="{78E7174A-D4FA-4B58-9D3B-D2932AF6D37F}"/>
                </a:ext>
              </a:extLst>
            </p:cNvPr>
            <p:cNvSpPr/>
            <p:nvPr/>
          </p:nvSpPr>
          <p:spPr>
            <a:xfrm>
              <a:off x="1550852" y="1386222"/>
              <a:ext cx="160216" cy="36279"/>
            </a:xfrm>
            <a:custGeom>
              <a:avLst/>
              <a:gdLst>
                <a:gd name="connsiteX0" fmla="*/ 5230 w 160216"/>
                <a:gd name="connsiteY0" fmla="*/ 36255 h 36279"/>
                <a:gd name="connsiteX1" fmla="*/ 0 w 160216"/>
                <a:gd name="connsiteY1" fmla="*/ 14229 h 36279"/>
                <a:gd name="connsiteX2" fmla="*/ 160217 w 160216"/>
                <a:gd name="connsiteY2" fmla="*/ 0 h 36279"/>
                <a:gd name="connsiteX3" fmla="*/ 160217 w 160216"/>
                <a:gd name="connsiteY3" fmla="*/ 22663 h 36279"/>
                <a:gd name="connsiteX4" fmla="*/ 5230 w 160216"/>
                <a:gd name="connsiteY4" fmla="*/ 36279 h 3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16" h="36279">
                  <a:moveTo>
                    <a:pt x="5230" y="36255"/>
                  </a:moveTo>
                  <a:lnTo>
                    <a:pt x="0" y="14229"/>
                  </a:lnTo>
                  <a:cubicBezTo>
                    <a:pt x="14017" y="10907"/>
                    <a:pt x="66975" y="71"/>
                    <a:pt x="160217" y="0"/>
                  </a:cubicBezTo>
                  <a:lnTo>
                    <a:pt x="160217" y="22663"/>
                  </a:lnTo>
                  <a:cubicBezTo>
                    <a:pt x="69448" y="22733"/>
                    <a:pt x="18634" y="33099"/>
                    <a:pt x="5230" y="36279"/>
                  </a:cubicBez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orma Livre: Forma 72">
              <a:extLst>
                <a:ext uri="{FF2B5EF4-FFF2-40B4-BE49-F238E27FC236}">
                  <a16:creationId xmlns:a16="http://schemas.microsoft.com/office/drawing/2014/main" id="{43E8E948-3037-461B-80ED-14A6A58DFCFA}"/>
                </a:ext>
              </a:extLst>
            </p:cNvPr>
            <p:cNvSpPr/>
            <p:nvPr/>
          </p:nvSpPr>
          <p:spPr>
            <a:xfrm>
              <a:off x="1722424" y="1137028"/>
              <a:ext cx="22639" cy="22662"/>
            </a:xfrm>
            <a:custGeom>
              <a:avLst/>
              <a:gdLst>
                <a:gd name="connsiteX0" fmla="*/ 22639 w 22639"/>
                <a:gd name="connsiteY0" fmla="*/ 0 h 22662"/>
                <a:gd name="connsiteX1" fmla="*/ 0 w 22639"/>
                <a:gd name="connsiteY1" fmla="*/ 0 h 22662"/>
                <a:gd name="connsiteX2" fmla="*/ 0 w 22639"/>
                <a:gd name="connsiteY2" fmla="*/ 22663 h 22662"/>
                <a:gd name="connsiteX3" fmla="*/ 22639 w 22639"/>
                <a:gd name="connsiteY3" fmla="*/ 22663 h 22662"/>
                <a:gd name="connsiteX4" fmla="*/ 22639 w 22639"/>
                <a:gd name="connsiteY4" fmla="*/ 0 h 22662"/>
                <a:gd name="connsiteX5" fmla="*/ 22639 w 22639"/>
                <a:gd name="connsiteY5" fmla="*/ 0 h 2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9" h="22662">
                  <a:moveTo>
                    <a:pt x="22639" y="0"/>
                  </a:moveTo>
                  <a:lnTo>
                    <a:pt x="0" y="0"/>
                  </a:lnTo>
                  <a:lnTo>
                    <a:pt x="0" y="22663"/>
                  </a:lnTo>
                  <a:lnTo>
                    <a:pt x="22639" y="22663"/>
                  </a:lnTo>
                  <a:lnTo>
                    <a:pt x="22639" y="0"/>
                  </a:lnTo>
                  <a:lnTo>
                    <a:pt x="22639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orma Livre: Forma 73">
              <a:extLst>
                <a:ext uri="{FF2B5EF4-FFF2-40B4-BE49-F238E27FC236}">
                  <a16:creationId xmlns:a16="http://schemas.microsoft.com/office/drawing/2014/main" id="{A2040E4C-751A-4B50-B14A-549875397E49}"/>
                </a:ext>
              </a:extLst>
            </p:cNvPr>
            <p:cNvSpPr/>
            <p:nvPr/>
          </p:nvSpPr>
          <p:spPr>
            <a:xfrm>
              <a:off x="1767725" y="1159690"/>
              <a:ext cx="22639" cy="22639"/>
            </a:xfrm>
            <a:custGeom>
              <a:avLst/>
              <a:gdLst>
                <a:gd name="connsiteX0" fmla="*/ 22639 w 22639"/>
                <a:gd name="connsiteY0" fmla="*/ 0 h 22639"/>
                <a:gd name="connsiteX1" fmla="*/ 0 w 22639"/>
                <a:gd name="connsiteY1" fmla="*/ 0 h 22639"/>
                <a:gd name="connsiteX2" fmla="*/ 0 w 22639"/>
                <a:gd name="connsiteY2" fmla="*/ 22639 h 22639"/>
                <a:gd name="connsiteX3" fmla="*/ 22639 w 22639"/>
                <a:gd name="connsiteY3" fmla="*/ 22639 h 22639"/>
                <a:gd name="connsiteX4" fmla="*/ 22639 w 22639"/>
                <a:gd name="connsiteY4" fmla="*/ 0 h 22639"/>
                <a:gd name="connsiteX5" fmla="*/ 22639 w 22639"/>
                <a:gd name="connsiteY5" fmla="*/ 0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9" h="22639">
                  <a:moveTo>
                    <a:pt x="22639" y="0"/>
                  </a:moveTo>
                  <a:lnTo>
                    <a:pt x="0" y="0"/>
                  </a:lnTo>
                  <a:lnTo>
                    <a:pt x="0" y="22639"/>
                  </a:lnTo>
                  <a:lnTo>
                    <a:pt x="22639" y="22639"/>
                  </a:lnTo>
                  <a:lnTo>
                    <a:pt x="22639" y="0"/>
                  </a:lnTo>
                  <a:lnTo>
                    <a:pt x="22639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orma Livre: Forma 74">
              <a:extLst>
                <a:ext uri="{FF2B5EF4-FFF2-40B4-BE49-F238E27FC236}">
                  <a16:creationId xmlns:a16="http://schemas.microsoft.com/office/drawing/2014/main" id="{D6C184CE-6978-4F64-93C3-4BB94BC3AA4D}"/>
                </a:ext>
              </a:extLst>
            </p:cNvPr>
            <p:cNvSpPr/>
            <p:nvPr/>
          </p:nvSpPr>
          <p:spPr>
            <a:xfrm>
              <a:off x="1654459" y="1204992"/>
              <a:ext cx="22662" cy="22639"/>
            </a:xfrm>
            <a:custGeom>
              <a:avLst/>
              <a:gdLst>
                <a:gd name="connsiteX0" fmla="*/ 22663 w 22662"/>
                <a:gd name="connsiteY0" fmla="*/ 0 h 22639"/>
                <a:gd name="connsiteX1" fmla="*/ 0 w 22662"/>
                <a:gd name="connsiteY1" fmla="*/ 0 h 22639"/>
                <a:gd name="connsiteX2" fmla="*/ 0 w 22662"/>
                <a:gd name="connsiteY2" fmla="*/ 22639 h 22639"/>
                <a:gd name="connsiteX3" fmla="*/ 22663 w 22662"/>
                <a:gd name="connsiteY3" fmla="*/ 22639 h 22639"/>
                <a:gd name="connsiteX4" fmla="*/ 22663 w 22662"/>
                <a:gd name="connsiteY4" fmla="*/ 0 h 22639"/>
                <a:gd name="connsiteX5" fmla="*/ 22663 w 22662"/>
                <a:gd name="connsiteY5" fmla="*/ 0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2" h="22639">
                  <a:moveTo>
                    <a:pt x="22663" y="0"/>
                  </a:moveTo>
                  <a:lnTo>
                    <a:pt x="0" y="0"/>
                  </a:lnTo>
                  <a:lnTo>
                    <a:pt x="0" y="22639"/>
                  </a:lnTo>
                  <a:lnTo>
                    <a:pt x="22663" y="22639"/>
                  </a:lnTo>
                  <a:lnTo>
                    <a:pt x="22663" y="0"/>
                  </a:lnTo>
                  <a:lnTo>
                    <a:pt x="22663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id="{3932C904-533A-4EE2-A1CE-DFDBF58D7CA2}"/>
                </a:ext>
              </a:extLst>
            </p:cNvPr>
            <p:cNvSpPr/>
            <p:nvPr/>
          </p:nvSpPr>
          <p:spPr>
            <a:xfrm>
              <a:off x="1790364" y="1204992"/>
              <a:ext cx="22662" cy="22639"/>
            </a:xfrm>
            <a:custGeom>
              <a:avLst/>
              <a:gdLst>
                <a:gd name="connsiteX0" fmla="*/ 22663 w 22662"/>
                <a:gd name="connsiteY0" fmla="*/ 0 h 22639"/>
                <a:gd name="connsiteX1" fmla="*/ 0 w 22662"/>
                <a:gd name="connsiteY1" fmla="*/ 0 h 22639"/>
                <a:gd name="connsiteX2" fmla="*/ 0 w 22662"/>
                <a:gd name="connsiteY2" fmla="*/ 22639 h 22639"/>
                <a:gd name="connsiteX3" fmla="*/ 22663 w 22662"/>
                <a:gd name="connsiteY3" fmla="*/ 22639 h 22639"/>
                <a:gd name="connsiteX4" fmla="*/ 22663 w 22662"/>
                <a:gd name="connsiteY4" fmla="*/ 0 h 22639"/>
                <a:gd name="connsiteX5" fmla="*/ 22663 w 22662"/>
                <a:gd name="connsiteY5" fmla="*/ 0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2" h="22639">
                  <a:moveTo>
                    <a:pt x="22663" y="0"/>
                  </a:moveTo>
                  <a:lnTo>
                    <a:pt x="0" y="0"/>
                  </a:lnTo>
                  <a:lnTo>
                    <a:pt x="0" y="22639"/>
                  </a:lnTo>
                  <a:lnTo>
                    <a:pt x="22663" y="22639"/>
                  </a:lnTo>
                  <a:lnTo>
                    <a:pt x="22663" y="0"/>
                  </a:lnTo>
                  <a:lnTo>
                    <a:pt x="22663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orma Livre: Forma 76">
              <a:extLst>
                <a:ext uri="{FF2B5EF4-FFF2-40B4-BE49-F238E27FC236}">
                  <a16:creationId xmlns:a16="http://schemas.microsoft.com/office/drawing/2014/main" id="{8E01A200-E484-46B7-B29F-AD98572376F9}"/>
                </a:ext>
              </a:extLst>
            </p:cNvPr>
            <p:cNvSpPr/>
            <p:nvPr/>
          </p:nvSpPr>
          <p:spPr>
            <a:xfrm>
              <a:off x="1722424" y="1272933"/>
              <a:ext cx="22639" cy="22662"/>
            </a:xfrm>
            <a:custGeom>
              <a:avLst/>
              <a:gdLst>
                <a:gd name="connsiteX0" fmla="*/ 22639 w 22639"/>
                <a:gd name="connsiteY0" fmla="*/ 0 h 22662"/>
                <a:gd name="connsiteX1" fmla="*/ 0 w 22639"/>
                <a:gd name="connsiteY1" fmla="*/ 0 h 22662"/>
                <a:gd name="connsiteX2" fmla="*/ 0 w 22639"/>
                <a:gd name="connsiteY2" fmla="*/ 22663 h 22662"/>
                <a:gd name="connsiteX3" fmla="*/ 22639 w 22639"/>
                <a:gd name="connsiteY3" fmla="*/ 22663 h 22662"/>
                <a:gd name="connsiteX4" fmla="*/ 22639 w 22639"/>
                <a:gd name="connsiteY4" fmla="*/ 0 h 22662"/>
                <a:gd name="connsiteX5" fmla="*/ 22639 w 22639"/>
                <a:gd name="connsiteY5" fmla="*/ 0 h 2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9" h="22662">
                  <a:moveTo>
                    <a:pt x="22639" y="0"/>
                  </a:moveTo>
                  <a:lnTo>
                    <a:pt x="0" y="0"/>
                  </a:lnTo>
                  <a:lnTo>
                    <a:pt x="0" y="22663"/>
                  </a:lnTo>
                  <a:lnTo>
                    <a:pt x="22639" y="22663"/>
                  </a:lnTo>
                  <a:lnTo>
                    <a:pt x="22639" y="0"/>
                  </a:lnTo>
                  <a:lnTo>
                    <a:pt x="22639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orma Livre: Forma 77">
              <a:extLst>
                <a:ext uri="{FF2B5EF4-FFF2-40B4-BE49-F238E27FC236}">
                  <a16:creationId xmlns:a16="http://schemas.microsoft.com/office/drawing/2014/main" id="{25331D17-9E6A-4659-AADE-660279EB1D07}"/>
                </a:ext>
              </a:extLst>
            </p:cNvPr>
            <p:cNvSpPr/>
            <p:nvPr/>
          </p:nvSpPr>
          <p:spPr>
            <a:xfrm>
              <a:off x="1677122" y="1250294"/>
              <a:ext cx="22639" cy="22639"/>
            </a:xfrm>
            <a:custGeom>
              <a:avLst/>
              <a:gdLst>
                <a:gd name="connsiteX0" fmla="*/ 22639 w 22639"/>
                <a:gd name="connsiteY0" fmla="*/ 0 h 22639"/>
                <a:gd name="connsiteX1" fmla="*/ 0 w 22639"/>
                <a:gd name="connsiteY1" fmla="*/ 0 h 22639"/>
                <a:gd name="connsiteX2" fmla="*/ 0 w 22639"/>
                <a:gd name="connsiteY2" fmla="*/ 22639 h 22639"/>
                <a:gd name="connsiteX3" fmla="*/ 22639 w 22639"/>
                <a:gd name="connsiteY3" fmla="*/ 22639 h 22639"/>
                <a:gd name="connsiteX4" fmla="*/ 22639 w 22639"/>
                <a:gd name="connsiteY4" fmla="*/ 0 h 22639"/>
                <a:gd name="connsiteX5" fmla="*/ 22639 w 22639"/>
                <a:gd name="connsiteY5" fmla="*/ 0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9" h="22639">
                  <a:moveTo>
                    <a:pt x="22639" y="0"/>
                  </a:moveTo>
                  <a:lnTo>
                    <a:pt x="0" y="0"/>
                  </a:lnTo>
                  <a:lnTo>
                    <a:pt x="0" y="22639"/>
                  </a:lnTo>
                  <a:lnTo>
                    <a:pt x="22639" y="22639"/>
                  </a:lnTo>
                  <a:lnTo>
                    <a:pt x="22639" y="0"/>
                  </a:lnTo>
                  <a:lnTo>
                    <a:pt x="22639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id="{401BCFB0-2145-416F-AC80-D0E99AB0A919}"/>
                </a:ext>
              </a:extLst>
            </p:cNvPr>
            <p:cNvSpPr/>
            <p:nvPr/>
          </p:nvSpPr>
          <p:spPr>
            <a:xfrm>
              <a:off x="1767725" y="1250294"/>
              <a:ext cx="22639" cy="22639"/>
            </a:xfrm>
            <a:custGeom>
              <a:avLst/>
              <a:gdLst>
                <a:gd name="connsiteX0" fmla="*/ 22639 w 22639"/>
                <a:gd name="connsiteY0" fmla="*/ 0 h 22639"/>
                <a:gd name="connsiteX1" fmla="*/ 0 w 22639"/>
                <a:gd name="connsiteY1" fmla="*/ 0 h 22639"/>
                <a:gd name="connsiteX2" fmla="*/ 0 w 22639"/>
                <a:gd name="connsiteY2" fmla="*/ 22639 h 22639"/>
                <a:gd name="connsiteX3" fmla="*/ 22639 w 22639"/>
                <a:gd name="connsiteY3" fmla="*/ 22639 h 22639"/>
                <a:gd name="connsiteX4" fmla="*/ 22639 w 22639"/>
                <a:gd name="connsiteY4" fmla="*/ 0 h 22639"/>
                <a:gd name="connsiteX5" fmla="*/ 22639 w 22639"/>
                <a:gd name="connsiteY5" fmla="*/ 0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9" h="22639">
                  <a:moveTo>
                    <a:pt x="22639" y="0"/>
                  </a:moveTo>
                  <a:lnTo>
                    <a:pt x="0" y="0"/>
                  </a:lnTo>
                  <a:lnTo>
                    <a:pt x="0" y="22639"/>
                  </a:lnTo>
                  <a:lnTo>
                    <a:pt x="22639" y="22639"/>
                  </a:lnTo>
                  <a:lnTo>
                    <a:pt x="22639" y="0"/>
                  </a:lnTo>
                  <a:lnTo>
                    <a:pt x="22639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orma Livre: Forma 79">
              <a:extLst>
                <a:ext uri="{FF2B5EF4-FFF2-40B4-BE49-F238E27FC236}">
                  <a16:creationId xmlns:a16="http://schemas.microsoft.com/office/drawing/2014/main" id="{0FFD8A92-0596-4CA1-842D-034DBD6E1BE6}"/>
                </a:ext>
              </a:extLst>
            </p:cNvPr>
            <p:cNvSpPr/>
            <p:nvPr/>
          </p:nvSpPr>
          <p:spPr>
            <a:xfrm>
              <a:off x="1677122" y="1159690"/>
              <a:ext cx="22639" cy="22639"/>
            </a:xfrm>
            <a:custGeom>
              <a:avLst/>
              <a:gdLst>
                <a:gd name="connsiteX0" fmla="*/ 22639 w 22639"/>
                <a:gd name="connsiteY0" fmla="*/ 0 h 22639"/>
                <a:gd name="connsiteX1" fmla="*/ 0 w 22639"/>
                <a:gd name="connsiteY1" fmla="*/ 0 h 22639"/>
                <a:gd name="connsiteX2" fmla="*/ 0 w 22639"/>
                <a:gd name="connsiteY2" fmla="*/ 22639 h 22639"/>
                <a:gd name="connsiteX3" fmla="*/ 22639 w 22639"/>
                <a:gd name="connsiteY3" fmla="*/ 22639 h 22639"/>
                <a:gd name="connsiteX4" fmla="*/ 22639 w 22639"/>
                <a:gd name="connsiteY4" fmla="*/ 0 h 22639"/>
                <a:gd name="connsiteX5" fmla="*/ 22639 w 22639"/>
                <a:gd name="connsiteY5" fmla="*/ 0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9" h="22639">
                  <a:moveTo>
                    <a:pt x="22639" y="0"/>
                  </a:moveTo>
                  <a:lnTo>
                    <a:pt x="0" y="0"/>
                  </a:lnTo>
                  <a:lnTo>
                    <a:pt x="0" y="22639"/>
                  </a:lnTo>
                  <a:lnTo>
                    <a:pt x="22639" y="22639"/>
                  </a:lnTo>
                  <a:lnTo>
                    <a:pt x="22639" y="0"/>
                  </a:lnTo>
                  <a:lnTo>
                    <a:pt x="22639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orma Livre: Forma 80">
              <a:extLst>
                <a:ext uri="{FF2B5EF4-FFF2-40B4-BE49-F238E27FC236}">
                  <a16:creationId xmlns:a16="http://schemas.microsoft.com/office/drawing/2014/main" id="{6FAFF22F-28E7-4BCB-954D-4FBA4F1B8803}"/>
                </a:ext>
              </a:extLst>
            </p:cNvPr>
            <p:cNvSpPr/>
            <p:nvPr/>
          </p:nvSpPr>
          <p:spPr>
            <a:xfrm>
              <a:off x="1212750" y="1193661"/>
              <a:ext cx="22662" cy="22662"/>
            </a:xfrm>
            <a:custGeom>
              <a:avLst/>
              <a:gdLst>
                <a:gd name="connsiteX0" fmla="*/ 22663 w 22662"/>
                <a:gd name="connsiteY0" fmla="*/ 0 h 22662"/>
                <a:gd name="connsiteX1" fmla="*/ 0 w 22662"/>
                <a:gd name="connsiteY1" fmla="*/ 0 h 22662"/>
                <a:gd name="connsiteX2" fmla="*/ 0 w 22662"/>
                <a:gd name="connsiteY2" fmla="*/ 22663 h 22662"/>
                <a:gd name="connsiteX3" fmla="*/ 22663 w 22662"/>
                <a:gd name="connsiteY3" fmla="*/ 22663 h 22662"/>
                <a:gd name="connsiteX4" fmla="*/ 22663 w 22662"/>
                <a:gd name="connsiteY4" fmla="*/ 0 h 22662"/>
                <a:gd name="connsiteX5" fmla="*/ 22663 w 22662"/>
                <a:gd name="connsiteY5" fmla="*/ 0 h 2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2" h="22662">
                  <a:moveTo>
                    <a:pt x="22663" y="0"/>
                  </a:moveTo>
                  <a:lnTo>
                    <a:pt x="0" y="0"/>
                  </a:lnTo>
                  <a:lnTo>
                    <a:pt x="0" y="22663"/>
                  </a:lnTo>
                  <a:lnTo>
                    <a:pt x="22663" y="22663"/>
                  </a:lnTo>
                  <a:lnTo>
                    <a:pt x="22663" y="0"/>
                  </a:lnTo>
                  <a:lnTo>
                    <a:pt x="22663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id="{6F49D682-8081-4C66-99B3-8DCD664E20B2}"/>
                </a:ext>
              </a:extLst>
            </p:cNvPr>
            <p:cNvSpPr/>
            <p:nvPr/>
          </p:nvSpPr>
          <p:spPr>
            <a:xfrm>
              <a:off x="1258052" y="1216323"/>
              <a:ext cx="22662" cy="22639"/>
            </a:xfrm>
            <a:custGeom>
              <a:avLst/>
              <a:gdLst>
                <a:gd name="connsiteX0" fmla="*/ 22663 w 22662"/>
                <a:gd name="connsiteY0" fmla="*/ 0 h 22639"/>
                <a:gd name="connsiteX1" fmla="*/ 0 w 22662"/>
                <a:gd name="connsiteY1" fmla="*/ 0 h 22639"/>
                <a:gd name="connsiteX2" fmla="*/ 0 w 22662"/>
                <a:gd name="connsiteY2" fmla="*/ 22639 h 22639"/>
                <a:gd name="connsiteX3" fmla="*/ 22663 w 22662"/>
                <a:gd name="connsiteY3" fmla="*/ 22639 h 22639"/>
                <a:gd name="connsiteX4" fmla="*/ 22663 w 22662"/>
                <a:gd name="connsiteY4" fmla="*/ 0 h 22639"/>
                <a:gd name="connsiteX5" fmla="*/ 22663 w 22662"/>
                <a:gd name="connsiteY5" fmla="*/ 0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2" h="22639">
                  <a:moveTo>
                    <a:pt x="22663" y="0"/>
                  </a:moveTo>
                  <a:lnTo>
                    <a:pt x="0" y="0"/>
                  </a:lnTo>
                  <a:lnTo>
                    <a:pt x="0" y="22639"/>
                  </a:lnTo>
                  <a:lnTo>
                    <a:pt x="22663" y="22639"/>
                  </a:lnTo>
                  <a:lnTo>
                    <a:pt x="22663" y="0"/>
                  </a:lnTo>
                  <a:lnTo>
                    <a:pt x="22663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orma Livre: Forma 82">
              <a:extLst>
                <a:ext uri="{FF2B5EF4-FFF2-40B4-BE49-F238E27FC236}">
                  <a16:creationId xmlns:a16="http://schemas.microsoft.com/office/drawing/2014/main" id="{8AE9841B-C565-4DBB-9983-9C1D28658519}"/>
                </a:ext>
              </a:extLst>
            </p:cNvPr>
            <p:cNvSpPr/>
            <p:nvPr/>
          </p:nvSpPr>
          <p:spPr>
            <a:xfrm>
              <a:off x="1303354" y="1227631"/>
              <a:ext cx="22662" cy="22662"/>
            </a:xfrm>
            <a:custGeom>
              <a:avLst/>
              <a:gdLst>
                <a:gd name="connsiteX0" fmla="*/ 22663 w 22662"/>
                <a:gd name="connsiteY0" fmla="*/ 0 h 22662"/>
                <a:gd name="connsiteX1" fmla="*/ 0 w 22662"/>
                <a:gd name="connsiteY1" fmla="*/ 0 h 22662"/>
                <a:gd name="connsiteX2" fmla="*/ 0 w 22662"/>
                <a:gd name="connsiteY2" fmla="*/ 22663 h 22662"/>
                <a:gd name="connsiteX3" fmla="*/ 22663 w 22662"/>
                <a:gd name="connsiteY3" fmla="*/ 22663 h 22662"/>
                <a:gd name="connsiteX4" fmla="*/ 22663 w 22662"/>
                <a:gd name="connsiteY4" fmla="*/ 0 h 22662"/>
                <a:gd name="connsiteX5" fmla="*/ 22663 w 22662"/>
                <a:gd name="connsiteY5" fmla="*/ 0 h 2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2" h="22662">
                  <a:moveTo>
                    <a:pt x="22663" y="0"/>
                  </a:moveTo>
                  <a:lnTo>
                    <a:pt x="0" y="0"/>
                  </a:lnTo>
                  <a:lnTo>
                    <a:pt x="0" y="22663"/>
                  </a:lnTo>
                  <a:lnTo>
                    <a:pt x="22663" y="22663"/>
                  </a:lnTo>
                  <a:lnTo>
                    <a:pt x="22663" y="0"/>
                  </a:lnTo>
                  <a:lnTo>
                    <a:pt x="22663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orma Livre: Forma 83">
              <a:extLst>
                <a:ext uri="{FF2B5EF4-FFF2-40B4-BE49-F238E27FC236}">
                  <a16:creationId xmlns:a16="http://schemas.microsoft.com/office/drawing/2014/main" id="{C55D31C4-4BEA-4C5F-A3AB-A698F8EF5A04}"/>
                </a:ext>
              </a:extLst>
            </p:cNvPr>
            <p:cNvSpPr/>
            <p:nvPr/>
          </p:nvSpPr>
          <p:spPr>
            <a:xfrm>
              <a:off x="1190111" y="1148359"/>
              <a:ext cx="22639" cy="22639"/>
            </a:xfrm>
            <a:custGeom>
              <a:avLst/>
              <a:gdLst>
                <a:gd name="connsiteX0" fmla="*/ 22639 w 22639"/>
                <a:gd name="connsiteY0" fmla="*/ 0 h 22639"/>
                <a:gd name="connsiteX1" fmla="*/ 0 w 22639"/>
                <a:gd name="connsiteY1" fmla="*/ 0 h 22639"/>
                <a:gd name="connsiteX2" fmla="*/ 0 w 22639"/>
                <a:gd name="connsiteY2" fmla="*/ 22639 h 22639"/>
                <a:gd name="connsiteX3" fmla="*/ 22639 w 22639"/>
                <a:gd name="connsiteY3" fmla="*/ 22639 h 22639"/>
                <a:gd name="connsiteX4" fmla="*/ 22639 w 22639"/>
                <a:gd name="connsiteY4" fmla="*/ 0 h 22639"/>
                <a:gd name="connsiteX5" fmla="*/ 22639 w 22639"/>
                <a:gd name="connsiteY5" fmla="*/ 0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9" h="22639">
                  <a:moveTo>
                    <a:pt x="22639" y="0"/>
                  </a:moveTo>
                  <a:lnTo>
                    <a:pt x="0" y="0"/>
                  </a:lnTo>
                  <a:lnTo>
                    <a:pt x="0" y="22639"/>
                  </a:lnTo>
                  <a:lnTo>
                    <a:pt x="22639" y="22639"/>
                  </a:lnTo>
                  <a:lnTo>
                    <a:pt x="22639" y="0"/>
                  </a:lnTo>
                  <a:lnTo>
                    <a:pt x="22639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orma Livre: Forma 84">
              <a:extLst>
                <a:ext uri="{FF2B5EF4-FFF2-40B4-BE49-F238E27FC236}">
                  <a16:creationId xmlns:a16="http://schemas.microsoft.com/office/drawing/2014/main" id="{81011E00-166D-420B-B4E0-3223E6DCC09D}"/>
                </a:ext>
              </a:extLst>
            </p:cNvPr>
            <p:cNvSpPr/>
            <p:nvPr/>
          </p:nvSpPr>
          <p:spPr>
            <a:xfrm>
              <a:off x="1178780" y="1103057"/>
              <a:ext cx="22639" cy="22639"/>
            </a:xfrm>
            <a:custGeom>
              <a:avLst/>
              <a:gdLst>
                <a:gd name="connsiteX0" fmla="*/ 22639 w 22639"/>
                <a:gd name="connsiteY0" fmla="*/ 0 h 22639"/>
                <a:gd name="connsiteX1" fmla="*/ 0 w 22639"/>
                <a:gd name="connsiteY1" fmla="*/ 0 h 22639"/>
                <a:gd name="connsiteX2" fmla="*/ 0 w 22639"/>
                <a:gd name="connsiteY2" fmla="*/ 22639 h 22639"/>
                <a:gd name="connsiteX3" fmla="*/ 22639 w 22639"/>
                <a:gd name="connsiteY3" fmla="*/ 22639 h 22639"/>
                <a:gd name="connsiteX4" fmla="*/ 22639 w 22639"/>
                <a:gd name="connsiteY4" fmla="*/ 0 h 22639"/>
                <a:gd name="connsiteX5" fmla="*/ 22639 w 22639"/>
                <a:gd name="connsiteY5" fmla="*/ 0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9" h="22639">
                  <a:moveTo>
                    <a:pt x="22639" y="0"/>
                  </a:moveTo>
                  <a:lnTo>
                    <a:pt x="0" y="0"/>
                  </a:lnTo>
                  <a:lnTo>
                    <a:pt x="0" y="22639"/>
                  </a:lnTo>
                  <a:lnTo>
                    <a:pt x="22639" y="22639"/>
                  </a:lnTo>
                  <a:lnTo>
                    <a:pt x="22639" y="0"/>
                  </a:lnTo>
                  <a:lnTo>
                    <a:pt x="22639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orma Livre: Forma 85">
              <a:extLst>
                <a:ext uri="{FF2B5EF4-FFF2-40B4-BE49-F238E27FC236}">
                  <a16:creationId xmlns:a16="http://schemas.microsoft.com/office/drawing/2014/main" id="{DF66D8A8-468A-487C-91D6-D14732B06F11}"/>
                </a:ext>
              </a:extLst>
            </p:cNvPr>
            <p:cNvSpPr/>
            <p:nvPr/>
          </p:nvSpPr>
          <p:spPr>
            <a:xfrm>
              <a:off x="1212750" y="1012454"/>
              <a:ext cx="22662" cy="22639"/>
            </a:xfrm>
            <a:custGeom>
              <a:avLst/>
              <a:gdLst>
                <a:gd name="connsiteX0" fmla="*/ 22663 w 22662"/>
                <a:gd name="connsiteY0" fmla="*/ 0 h 22639"/>
                <a:gd name="connsiteX1" fmla="*/ 0 w 22662"/>
                <a:gd name="connsiteY1" fmla="*/ 0 h 22639"/>
                <a:gd name="connsiteX2" fmla="*/ 0 w 22662"/>
                <a:gd name="connsiteY2" fmla="*/ 22639 h 22639"/>
                <a:gd name="connsiteX3" fmla="*/ 22663 w 22662"/>
                <a:gd name="connsiteY3" fmla="*/ 22639 h 22639"/>
                <a:gd name="connsiteX4" fmla="*/ 22663 w 22662"/>
                <a:gd name="connsiteY4" fmla="*/ 0 h 22639"/>
                <a:gd name="connsiteX5" fmla="*/ 22663 w 22662"/>
                <a:gd name="connsiteY5" fmla="*/ 0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2" h="22639">
                  <a:moveTo>
                    <a:pt x="22663" y="0"/>
                  </a:moveTo>
                  <a:lnTo>
                    <a:pt x="0" y="0"/>
                  </a:lnTo>
                  <a:lnTo>
                    <a:pt x="0" y="22639"/>
                  </a:lnTo>
                  <a:lnTo>
                    <a:pt x="22663" y="22639"/>
                  </a:lnTo>
                  <a:lnTo>
                    <a:pt x="22663" y="0"/>
                  </a:lnTo>
                  <a:lnTo>
                    <a:pt x="22663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827242DC-20AC-4FC0-856C-CDC61B9135E2}"/>
                </a:ext>
              </a:extLst>
            </p:cNvPr>
            <p:cNvSpPr/>
            <p:nvPr/>
          </p:nvSpPr>
          <p:spPr>
            <a:xfrm>
              <a:off x="1258052" y="989792"/>
              <a:ext cx="22662" cy="22662"/>
            </a:xfrm>
            <a:custGeom>
              <a:avLst/>
              <a:gdLst>
                <a:gd name="connsiteX0" fmla="*/ 22663 w 22662"/>
                <a:gd name="connsiteY0" fmla="*/ 0 h 22662"/>
                <a:gd name="connsiteX1" fmla="*/ 0 w 22662"/>
                <a:gd name="connsiteY1" fmla="*/ 0 h 22662"/>
                <a:gd name="connsiteX2" fmla="*/ 0 w 22662"/>
                <a:gd name="connsiteY2" fmla="*/ 22663 h 22662"/>
                <a:gd name="connsiteX3" fmla="*/ 22663 w 22662"/>
                <a:gd name="connsiteY3" fmla="*/ 22663 h 22662"/>
                <a:gd name="connsiteX4" fmla="*/ 22663 w 22662"/>
                <a:gd name="connsiteY4" fmla="*/ 0 h 22662"/>
                <a:gd name="connsiteX5" fmla="*/ 22663 w 22662"/>
                <a:gd name="connsiteY5" fmla="*/ 0 h 2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2" h="22662">
                  <a:moveTo>
                    <a:pt x="22663" y="0"/>
                  </a:moveTo>
                  <a:lnTo>
                    <a:pt x="0" y="0"/>
                  </a:lnTo>
                  <a:lnTo>
                    <a:pt x="0" y="22663"/>
                  </a:lnTo>
                  <a:lnTo>
                    <a:pt x="22663" y="22663"/>
                  </a:lnTo>
                  <a:lnTo>
                    <a:pt x="22663" y="0"/>
                  </a:lnTo>
                  <a:lnTo>
                    <a:pt x="22663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id="{CEF91D88-05A2-496B-BEFE-50DB12429399}"/>
                </a:ext>
              </a:extLst>
            </p:cNvPr>
            <p:cNvSpPr/>
            <p:nvPr/>
          </p:nvSpPr>
          <p:spPr>
            <a:xfrm>
              <a:off x="1190111" y="1057756"/>
              <a:ext cx="22639" cy="22639"/>
            </a:xfrm>
            <a:custGeom>
              <a:avLst/>
              <a:gdLst>
                <a:gd name="connsiteX0" fmla="*/ 22639 w 22639"/>
                <a:gd name="connsiteY0" fmla="*/ 0 h 22639"/>
                <a:gd name="connsiteX1" fmla="*/ 0 w 22639"/>
                <a:gd name="connsiteY1" fmla="*/ 0 h 22639"/>
                <a:gd name="connsiteX2" fmla="*/ 0 w 22639"/>
                <a:gd name="connsiteY2" fmla="*/ 22639 h 22639"/>
                <a:gd name="connsiteX3" fmla="*/ 22639 w 22639"/>
                <a:gd name="connsiteY3" fmla="*/ 22639 h 22639"/>
                <a:gd name="connsiteX4" fmla="*/ 22639 w 22639"/>
                <a:gd name="connsiteY4" fmla="*/ 0 h 22639"/>
                <a:gd name="connsiteX5" fmla="*/ 22639 w 22639"/>
                <a:gd name="connsiteY5" fmla="*/ 0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9" h="22639">
                  <a:moveTo>
                    <a:pt x="22639" y="0"/>
                  </a:moveTo>
                  <a:lnTo>
                    <a:pt x="0" y="0"/>
                  </a:lnTo>
                  <a:lnTo>
                    <a:pt x="0" y="22639"/>
                  </a:lnTo>
                  <a:lnTo>
                    <a:pt x="22639" y="22639"/>
                  </a:lnTo>
                  <a:lnTo>
                    <a:pt x="22639" y="0"/>
                  </a:lnTo>
                  <a:lnTo>
                    <a:pt x="22639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orma Livre: Forma 88">
              <a:extLst>
                <a:ext uri="{FF2B5EF4-FFF2-40B4-BE49-F238E27FC236}">
                  <a16:creationId xmlns:a16="http://schemas.microsoft.com/office/drawing/2014/main" id="{7185DF84-C1A8-4B53-A1BD-35C9B4B5EDCB}"/>
                </a:ext>
              </a:extLst>
            </p:cNvPr>
            <p:cNvSpPr/>
            <p:nvPr/>
          </p:nvSpPr>
          <p:spPr>
            <a:xfrm>
              <a:off x="1303354" y="978460"/>
              <a:ext cx="22662" cy="22662"/>
            </a:xfrm>
            <a:custGeom>
              <a:avLst/>
              <a:gdLst>
                <a:gd name="connsiteX0" fmla="*/ 22663 w 22662"/>
                <a:gd name="connsiteY0" fmla="*/ 0 h 22662"/>
                <a:gd name="connsiteX1" fmla="*/ 0 w 22662"/>
                <a:gd name="connsiteY1" fmla="*/ 0 h 22662"/>
                <a:gd name="connsiteX2" fmla="*/ 0 w 22662"/>
                <a:gd name="connsiteY2" fmla="*/ 22663 h 22662"/>
                <a:gd name="connsiteX3" fmla="*/ 22663 w 22662"/>
                <a:gd name="connsiteY3" fmla="*/ 22663 h 22662"/>
                <a:gd name="connsiteX4" fmla="*/ 22663 w 22662"/>
                <a:gd name="connsiteY4" fmla="*/ 0 h 22662"/>
                <a:gd name="connsiteX5" fmla="*/ 22663 w 22662"/>
                <a:gd name="connsiteY5" fmla="*/ 0 h 2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2" h="22662">
                  <a:moveTo>
                    <a:pt x="22663" y="0"/>
                  </a:moveTo>
                  <a:lnTo>
                    <a:pt x="0" y="0"/>
                  </a:lnTo>
                  <a:lnTo>
                    <a:pt x="0" y="22663"/>
                  </a:lnTo>
                  <a:lnTo>
                    <a:pt x="22663" y="22663"/>
                  </a:lnTo>
                  <a:lnTo>
                    <a:pt x="22663" y="0"/>
                  </a:lnTo>
                  <a:lnTo>
                    <a:pt x="22663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orma Livre: Forma 89">
              <a:extLst>
                <a:ext uri="{FF2B5EF4-FFF2-40B4-BE49-F238E27FC236}">
                  <a16:creationId xmlns:a16="http://schemas.microsoft.com/office/drawing/2014/main" id="{8F39AF67-7E3D-4702-B55D-D02CC8B168BD}"/>
                </a:ext>
              </a:extLst>
            </p:cNvPr>
            <p:cNvSpPr/>
            <p:nvPr/>
          </p:nvSpPr>
          <p:spPr>
            <a:xfrm>
              <a:off x="1609158" y="955821"/>
              <a:ext cx="22662" cy="22639"/>
            </a:xfrm>
            <a:custGeom>
              <a:avLst/>
              <a:gdLst>
                <a:gd name="connsiteX0" fmla="*/ 22663 w 22662"/>
                <a:gd name="connsiteY0" fmla="*/ 0 h 22639"/>
                <a:gd name="connsiteX1" fmla="*/ 0 w 22662"/>
                <a:gd name="connsiteY1" fmla="*/ 0 h 22639"/>
                <a:gd name="connsiteX2" fmla="*/ 0 w 22662"/>
                <a:gd name="connsiteY2" fmla="*/ 22639 h 22639"/>
                <a:gd name="connsiteX3" fmla="*/ 22663 w 22662"/>
                <a:gd name="connsiteY3" fmla="*/ 22639 h 22639"/>
                <a:gd name="connsiteX4" fmla="*/ 22663 w 22662"/>
                <a:gd name="connsiteY4" fmla="*/ 0 h 22639"/>
                <a:gd name="connsiteX5" fmla="*/ 22663 w 22662"/>
                <a:gd name="connsiteY5" fmla="*/ 0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2" h="22639">
                  <a:moveTo>
                    <a:pt x="22663" y="0"/>
                  </a:moveTo>
                  <a:lnTo>
                    <a:pt x="0" y="0"/>
                  </a:lnTo>
                  <a:lnTo>
                    <a:pt x="0" y="22639"/>
                  </a:lnTo>
                  <a:lnTo>
                    <a:pt x="22663" y="22639"/>
                  </a:lnTo>
                  <a:lnTo>
                    <a:pt x="22663" y="0"/>
                  </a:lnTo>
                  <a:lnTo>
                    <a:pt x="22663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orma Livre: Forma 90">
              <a:extLst>
                <a:ext uri="{FF2B5EF4-FFF2-40B4-BE49-F238E27FC236}">
                  <a16:creationId xmlns:a16="http://schemas.microsoft.com/office/drawing/2014/main" id="{EBFE24CF-99CE-45EA-9E33-EC639206F4C2}"/>
                </a:ext>
              </a:extLst>
            </p:cNvPr>
            <p:cNvSpPr/>
            <p:nvPr/>
          </p:nvSpPr>
          <p:spPr>
            <a:xfrm>
              <a:off x="1654459" y="978460"/>
              <a:ext cx="22662" cy="22662"/>
            </a:xfrm>
            <a:custGeom>
              <a:avLst/>
              <a:gdLst>
                <a:gd name="connsiteX0" fmla="*/ 22663 w 22662"/>
                <a:gd name="connsiteY0" fmla="*/ 0 h 22662"/>
                <a:gd name="connsiteX1" fmla="*/ 0 w 22662"/>
                <a:gd name="connsiteY1" fmla="*/ 0 h 22662"/>
                <a:gd name="connsiteX2" fmla="*/ 0 w 22662"/>
                <a:gd name="connsiteY2" fmla="*/ 22663 h 22662"/>
                <a:gd name="connsiteX3" fmla="*/ 22663 w 22662"/>
                <a:gd name="connsiteY3" fmla="*/ 22663 h 22662"/>
                <a:gd name="connsiteX4" fmla="*/ 22663 w 22662"/>
                <a:gd name="connsiteY4" fmla="*/ 0 h 22662"/>
                <a:gd name="connsiteX5" fmla="*/ 22663 w 22662"/>
                <a:gd name="connsiteY5" fmla="*/ 0 h 2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2" h="22662">
                  <a:moveTo>
                    <a:pt x="22663" y="0"/>
                  </a:moveTo>
                  <a:lnTo>
                    <a:pt x="0" y="0"/>
                  </a:lnTo>
                  <a:lnTo>
                    <a:pt x="0" y="22663"/>
                  </a:lnTo>
                  <a:lnTo>
                    <a:pt x="22663" y="22663"/>
                  </a:lnTo>
                  <a:lnTo>
                    <a:pt x="22663" y="0"/>
                  </a:lnTo>
                  <a:lnTo>
                    <a:pt x="22663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orma Livre: Forma 91">
              <a:extLst>
                <a:ext uri="{FF2B5EF4-FFF2-40B4-BE49-F238E27FC236}">
                  <a16:creationId xmlns:a16="http://schemas.microsoft.com/office/drawing/2014/main" id="{7917A5DF-9874-4060-89E9-2E6F95565A83}"/>
                </a:ext>
              </a:extLst>
            </p:cNvPr>
            <p:cNvSpPr/>
            <p:nvPr/>
          </p:nvSpPr>
          <p:spPr>
            <a:xfrm>
              <a:off x="1677122" y="1023762"/>
              <a:ext cx="22639" cy="22662"/>
            </a:xfrm>
            <a:custGeom>
              <a:avLst/>
              <a:gdLst>
                <a:gd name="connsiteX0" fmla="*/ 22639 w 22639"/>
                <a:gd name="connsiteY0" fmla="*/ 0 h 22662"/>
                <a:gd name="connsiteX1" fmla="*/ 0 w 22639"/>
                <a:gd name="connsiteY1" fmla="*/ 0 h 22662"/>
                <a:gd name="connsiteX2" fmla="*/ 0 w 22639"/>
                <a:gd name="connsiteY2" fmla="*/ 22663 h 22662"/>
                <a:gd name="connsiteX3" fmla="*/ 22639 w 22639"/>
                <a:gd name="connsiteY3" fmla="*/ 22663 h 22662"/>
                <a:gd name="connsiteX4" fmla="*/ 22639 w 22639"/>
                <a:gd name="connsiteY4" fmla="*/ 0 h 22662"/>
                <a:gd name="connsiteX5" fmla="*/ 22639 w 22639"/>
                <a:gd name="connsiteY5" fmla="*/ 0 h 2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9" h="22662">
                  <a:moveTo>
                    <a:pt x="22639" y="0"/>
                  </a:moveTo>
                  <a:lnTo>
                    <a:pt x="0" y="0"/>
                  </a:lnTo>
                  <a:lnTo>
                    <a:pt x="0" y="22663"/>
                  </a:lnTo>
                  <a:lnTo>
                    <a:pt x="22639" y="22663"/>
                  </a:lnTo>
                  <a:lnTo>
                    <a:pt x="22639" y="0"/>
                  </a:lnTo>
                  <a:lnTo>
                    <a:pt x="22639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B0C5F62D-D660-4633-B00E-D4ED7B877D77}"/>
                </a:ext>
              </a:extLst>
            </p:cNvPr>
            <p:cNvSpPr/>
            <p:nvPr/>
          </p:nvSpPr>
          <p:spPr>
            <a:xfrm>
              <a:off x="1654459" y="1069087"/>
              <a:ext cx="22662" cy="22639"/>
            </a:xfrm>
            <a:custGeom>
              <a:avLst/>
              <a:gdLst>
                <a:gd name="connsiteX0" fmla="*/ 22663 w 22662"/>
                <a:gd name="connsiteY0" fmla="*/ 0 h 22639"/>
                <a:gd name="connsiteX1" fmla="*/ 0 w 22662"/>
                <a:gd name="connsiteY1" fmla="*/ 0 h 22639"/>
                <a:gd name="connsiteX2" fmla="*/ 0 w 22662"/>
                <a:gd name="connsiteY2" fmla="*/ 22639 h 22639"/>
                <a:gd name="connsiteX3" fmla="*/ 22663 w 22662"/>
                <a:gd name="connsiteY3" fmla="*/ 22639 h 22639"/>
                <a:gd name="connsiteX4" fmla="*/ 22663 w 22662"/>
                <a:gd name="connsiteY4" fmla="*/ 0 h 22639"/>
                <a:gd name="connsiteX5" fmla="*/ 22663 w 22662"/>
                <a:gd name="connsiteY5" fmla="*/ 0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2" h="22639">
                  <a:moveTo>
                    <a:pt x="22663" y="0"/>
                  </a:moveTo>
                  <a:lnTo>
                    <a:pt x="0" y="0"/>
                  </a:lnTo>
                  <a:lnTo>
                    <a:pt x="0" y="22639"/>
                  </a:lnTo>
                  <a:lnTo>
                    <a:pt x="22663" y="22639"/>
                  </a:lnTo>
                  <a:lnTo>
                    <a:pt x="22663" y="0"/>
                  </a:lnTo>
                  <a:lnTo>
                    <a:pt x="22663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áfico 741">
            <a:extLst>
              <a:ext uri="{FF2B5EF4-FFF2-40B4-BE49-F238E27FC236}">
                <a16:creationId xmlns:a16="http://schemas.microsoft.com/office/drawing/2014/main" id="{F9286F60-8F7C-41B3-801F-FF385C6CEAFD}"/>
              </a:ext>
            </a:extLst>
          </p:cNvPr>
          <p:cNvGrpSpPr/>
          <p:nvPr/>
        </p:nvGrpSpPr>
        <p:grpSpPr>
          <a:xfrm>
            <a:off x="6715761" y="2548795"/>
            <a:ext cx="1239559" cy="1408220"/>
            <a:chOff x="1677833" y="924713"/>
            <a:chExt cx="674173" cy="765904"/>
          </a:xfrm>
          <a:solidFill>
            <a:schemeClr val="bg1"/>
          </a:solidFill>
        </p:grpSpPr>
        <p:sp>
          <p:nvSpPr>
            <p:cNvPr id="95" name="Forma Livre: Forma 94">
              <a:extLst>
                <a:ext uri="{FF2B5EF4-FFF2-40B4-BE49-F238E27FC236}">
                  <a16:creationId xmlns:a16="http://schemas.microsoft.com/office/drawing/2014/main" id="{629B16CB-73C6-4330-AA0C-6D0F2C4F534D}"/>
                </a:ext>
              </a:extLst>
            </p:cNvPr>
            <p:cNvSpPr/>
            <p:nvPr/>
          </p:nvSpPr>
          <p:spPr>
            <a:xfrm>
              <a:off x="1677833" y="1195076"/>
              <a:ext cx="674173" cy="495541"/>
            </a:xfrm>
            <a:custGeom>
              <a:avLst/>
              <a:gdLst>
                <a:gd name="connsiteX0" fmla="*/ 668249 w 674173"/>
                <a:gd name="connsiteY0" fmla="*/ 123748 h 495541"/>
                <a:gd name="connsiteX1" fmla="*/ 446196 w 674173"/>
                <a:gd name="connsiteY1" fmla="*/ 1522 h 495541"/>
                <a:gd name="connsiteX2" fmla="*/ 430532 w 674173"/>
                <a:gd name="connsiteY2" fmla="*/ 6067 h 495541"/>
                <a:gd name="connsiteX3" fmla="*/ 435077 w 674173"/>
                <a:gd name="connsiteY3" fmla="*/ 21731 h 495541"/>
                <a:gd name="connsiteX4" fmla="*/ 543344 w 674173"/>
                <a:gd name="connsiteY4" fmla="*/ 81221 h 495541"/>
                <a:gd name="connsiteX5" fmla="*/ 337117 w 674173"/>
                <a:gd name="connsiteY5" fmla="*/ 194682 h 495541"/>
                <a:gd name="connsiteX6" fmla="*/ 130890 w 674173"/>
                <a:gd name="connsiteY6" fmla="*/ 81221 h 495541"/>
                <a:gd name="connsiteX7" fmla="*/ 239157 w 674173"/>
                <a:gd name="connsiteY7" fmla="*/ 21649 h 495541"/>
                <a:gd name="connsiteX8" fmla="*/ 243702 w 674173"/>
                <a:gd name="connsiteY8" fmla="*/ 5986 h 495541"/>
                <a:gd name="connsiteX9" fmla="*/ 228039 w 674173"/>
                <a:gd name="connsiteY9" fmla="*/ 1441 h 495541"/>
                <a:gd name="connsiteX10" fmla="*/ 5986 w 674173"/>
                <a:gd name="connsiteY10" fmla="*/ 123667 h 495541"/>
                <a:gd name="connsiteX11" fmla="*/ 1441 w 674173"/>
                <a:gd name="connsiteY11" fmla="*/ 128212 h 495541"/>
                <a:gd name="connsiteX12" fmla="*/ 5986 w 674173"/>
                <a:gd name="connsiteY12" fmla="*/ 143876 h 495541"/>
                <a:gd name="connsiteX13" fmla="*/ 95505 w 674173"/>
                <a:gd name="connsiteY13" fmla="*/ 193140 h 495541"/>
                <a:gd name="connsiteX14" fmla="*/ 95505 w 674173"/>
                <a:gd name="connsiteY14" fmla="*/ 357407 h 495541"/>
                <a:gd name="connsiteX15" fmla="*/ 101429 w 674173"/>
                <a:gd name="connsiteY15" fmla="*/ 367471 h 495541"/>
                <a:gd name="connsiteX16" fmla="*/ 331599 w 674173"/>
                <a:gd name="connsiteY16" fmla="*/ 494080 h 495541"/>
                <a:gd name="connsiteX17" fmla="*/ 337117 w 674173"/>
                <a:gd name="connsiteY17" fmla="*/ 495541 h 495541"/>
                <a:gd name="connsiteX18" fmla="*/ 342636 w 674173"/>
                <a:gd name="connsiteY18" fmla="*/ 494080 h 495541"/>
                <a:gd name="connsiteX19" fmla="*/ 572805 w 674173"/>
                <a:gd name="connsiteY19" fmla="*/ 367471 h 495541"/>
                <a:gd name="connsiteX20" fmla="*/ 578730 w 674173"/>
                <a:gd name="connsiteY20" fmla="*/ 357407 h 495541"/>
                <a:gd name="connsiteX21" fmla="*/ 578730 w 674173"/>
                <a:gd name="connsiteY21" fmla="*/ 193140 h 495541"/>
                <a:gd name="connsiteX22" fmla="*/ 668249 w 674173"/>
                <a:gd name="connsiteY22" fmla="*/ 143876 h 495541"/>
                <a:gd name="connsiteX23" fmla="*/ 674174 w 674173"/>
                <a:gd name="connsiteY23" fmla="*/ 133812 h 495541"/>
                <a:gd name="connsiteX24" fmla="*/ 668249 w 674173"/>
                <a:gd name="connsiteY24" fmla="*/ 123748 h 495541"/>
                <a:gd name="connsiteX25" fmla="*/ 35284 w 674173"/>
                <a:gd name="connsiteY25" fmla="*/ 133812 h 495541"/>
                <a:gd name="connsiteX26" fmla="*/ 106948 w 674173"/>
                <a:gd name="connsiteY26" fmla="*/ 94369 h 495541"/>
                <a:gd name="connsiteX27" fmla="*/ 313256 w 674173"/>
                <a:gd name="connsiteY27" fmla="*/ 207830 h 495541"/>
                <a:gd name="connsiteX28" fmla="*/ 241592 w 674173"/>
                <a:gd name="connsiteY28" fmla="*/ 247274 h 495541"/>
                <a:gd name="connsiteX29" fmla="*/ 35284 w 674173"/>
                <a:gd name="connsiteY29" fmla="*/ 133812 h 495541"/>
                <a:gd name="connsiteX30" fmla="*/ 325592 w 674173"/>
                <a:gd name="connsiteY30" fmla="*/ 464538 h 495541"/>
                <a:gd name="connsiteX31" fmla="*/ 118473 w 674173"/>
                <a:gd name="connsiteY31" fmla="*/ 350590 h 495541"/>
                <a:gd name="connsiteX32" fmla="*/ 118473 w 674173"/>
                <a:gd name="connsiteY32" fmla="*/ 205801 h 495541"/>
                <a:gd name="connsiteX33" fmla="*/ 236073 w 674173"/>
                <a:gd name="connsiteY33" fmla="*/ 270485 h 495541"/>
                <a:gd name="connsiteX34" fmla="*/ 247192 w 674173"/>
                <a:gd name="connsiteY34" fmla="*/ 270485 h 495541"/>
                <a:gd name="connsiteX35" fmla="*/ 325674 w 674173"/>
                <a:gd name="connsiteY35" fmla="*/ 227308 h 495541"/>
                <a:gd name="connsiteX36" fmla="*/ 325674 w 674173"/>
                <a:gd name="connsiteY36" fmla="*/ 464538 h 495541"/>
                <a:gd name="connsiteX37" fmla="*/ 555762 w 674173"/>
                <a:gd name="connsiteY37" fmla="*/ 350590 h 495541"/>
                <a:gd name="connsiteX38" fmla="*/ 348642 w 674173"/>
                <a:gd name="connsiteY38" fmla="*/ 464538 h 495541"/>
                <a:gd name="connsiteX39" fmla="*/ 348642 w 674173"/>
                <a:gd name="connsiteY39" fmla="*/ 227308 h 495541"/>
                <a:gd name="connsiteX40" fmla="*/ 427123 w 674173"/>
                <a:gd name="connsiteY40" fmla="*/ 270485 h 495541"/>
                <a:gd name="connsiteX41" fmla="*/ 438242 w 674173"/>
                <a:gd name="connsiteY41" fmla="*/ 270485 h 495541"/>
                <a:gd name="connsiteX42" fmla="*/ 555843 w 674173"/>
                <a:gd name="connsiteY42" fmla="*/ 205801 h 495541"/>
                <a:gd name="connsiteX43" fmla="*/ 555843 w 674173"/>
                <a:gd name="connsiteY43" fmla="*/ 350590 h 495541"/>
                <a:gd name="connsiteX44" fmla="*/ 432642 w 674173"/>
                <a:gd name="connsiteY44" fmla="*/ 247274 h 495541"/>
                <a:gd name="connsiteX45" fmla="*/ 360978 w 674173"/>
                <a:gd name="connsiteY45" fmla="*/ 207830 h 495541"/>
                <a:gd name="connsiteX46" fmla="*/ 567286 w 674173"/>
                <a:gd name="connsiteY46" fmla="*/ 94369 h 495541"/>
                <a:gd name="connsiteX47" fmla="*/ 638951 w 674173"/>
                <a:gd name="connsiteY47" fmla="*/ 133812 h 495541"/>
                <a:gd name="connsiteX48" fmla="*/ 432642 w 674173"/>
                <a:gd name="connsiteY48" fmla="*/ 247274 h 49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74173" h="495541">
                  <a:moveTo>
                    <a:pt x="668249" y="123748"/>
                  </a:moveTo>
                  <a:cubicBezTo>
                    <a:pt x="538718" y="52409"/>
                    <a:pt x="603159" y="87876"/>
                    <a:pt x="446196" y="1522"/>
                  </a:cubicBezTo>
                  <a:cubicBezTo>
                    <a:pt x="440596" y="-1562"/>
                    <a:pt x="433616" y="467"/>
                    <a:pt x="430532" y="6067"/>
                  </a:cubicBezTo>
                  <a:cubicBezTo>
                    <a:pt x="427448" y="11667"/>
                    <a:pt x="429477" y="18647"/>
                    <a:pt x="435077" y="21731"/>
                  </a:cubicBezTo>
                  <a:lnTo>
                    <a:pt x="543344" y="81221"/>
                  </a:lnTo>
                  <a:lnTo>
                    <a:pt x="337117" y="194682"/>
                  </a:lnTo>
                  <a:lnTo>
                    <a:pt x="130890" y="81221"/>
                  </a:lnTo>
                  <a:lnTo>
                    <a:pt x="239157" y="21649"/>
                  </a:lnTo>
                  <a:cubicBezTo>
                    <a:pt x="244757" y="18565"/>
                    <a:pt x="246786" y="11586"/>
                    <a:pt x="243702" y="5986"/>
                  </a:cubicBezTo>
                  <a:cubicBezTo>
                    <a:pt x="240618" y="386"/>
                    <a:pt x="233639" y="-1643"/>
                    <a:pt x="228039" y="1441"/>
                  </a:cubicBezTo>
                  <a:cubicBezTo>
                    <a:pt x="70994" y="87795"/>
                    <a:pt x="135435" y="52328"/>
                    <a:pt x="5986" y="123667"/>
                  </a:cubicBezTo>
                  <a:cubicBezTo>
                    <a:pt x="4119" y="124722"/>
                    <a:pt x="2495" y="126264"/>
                    <a:pt x="1441" y="128212"/>
                  </a:cubicBezTo>
                  <a:cubicBezTo>
                    <a:pt x="-1643" y="133812"/>
                    <a:pt x="386" y="140792"/>
                    <a:pt x="5986" y="143876"/>
                  </a:cubicBezTo>
                  <a:lnTo>
                    <a:pt x="95505" y="193140"/>
                  </a:lnTo>
                  <a:lnTo>
                    <a:pt x="95505" y="357407"/>
                  </a:lnTo>
                  <a:cubicBezTo>
                    <a:pt x="95505" y="361628"/>
                    <a:pt x="97777" y="365442"/>
                    <a:pt x="101429" y="367471"/>
                  </a:cubicBezTo>
                  <a:lnTo>
                    <a:pt x="331599" y="494080"/>
                  </a:lnTo>
                  <a:cubicBezTo>
                    <a:pt x="333303" y="494973"/>
                    <a:pt x="335250" y="495460"/>
                    <a:pt x="337117" y="495541"/>
                  </a:cubicBezTo>
                  <a:cubicBezTo>
                    <a:pt x="339065" y="495460"/>
                    <a:pt x="340932" y="494973"/>
                    <a:pt x="342636" y="494080"/>
                  </a:cubicBezTo>
                  <a:lnTo>
                    <a:pt x="572805" y="367471"/>
                  </a:lnTo>
                  <a:cubicBezTo>
                    <a:pt x="576457" y="365442"/>
                    <a:pt x="578730" y="361628"/>
                    <a:pt x="578730" y="357407"/>
                  </a:cubicBezTo>
                  <a:lnTo>
                    <a:pt x="578730" y="193140"/>
                  </a:lnTo>
                  <a:lnTo>
                    <a:pt x="668249" y="143876"/>
                  </a:lnTo>
                  <a:cubicBezTo>
                    <a:pt x="671901" y="141847"/>
                    <a:pt x="674174" y="138033"/>
                    <a:pt x="674174" y="133812"/>
                  </a:cubicBezTo>
                  <a:cubicBezTo>
                    <a:pt x="674174" y="129592"/>
                    <a:pt x="671901" y="125777"/>
                    <a:pt x="668249" y="123748"/>
                  </a:cubicBezTo>
                  <a:close/>
                  <a:moveTo>
                    <a:pt x="35284" y="133812"/>
                  </a:moveTo>
                  <a:lnTo>
                    <a:pt x="106948" y="94369"/>
                  </a:lnTo>
                  <a:lnTo>
                    <a:pt x="313256" y="207830"/>
                  </a:lnTo>
                  <a:lnTo>
                    <a:pt x="241592" y="247274"/>
                  </a:lnTo>
                  <a:lnTo>
                    <a:pt x="35284" y="133812"/>
                  </a:lnTo>
                  <a:close/>
                  <a:moveTo>
                    <a:pt x="325592" y="464538"/>
                  </a:moveTo>
                  <a:lnTo>
                    <a:pt x="118473" y="350590"/>
                  </a:lnTo>
                  <a:lnTo>
                    <a:pt x="118473" y="205801"/>
                  </a:lnTo>
                  <a:lnTo>
                    <a:pt x="236073" y="270485"/>
                  </a:lnTo>
                  <a:cubicBezTo>
                    <a:pt x="239563" y="272352"/>
                    <a:pt x="243702" y="272352"/>
                    <a:pt x="247192" y="270485"/>
                  </a:cubicBezTo>
                  <a:lnTo>
                    <a:pt x="325674" y="227308"/>
                  </a:lnTo>
                  <a:lnTo>
                    <a:pt x="325674" y="464538"/>
                  </a:lnTo>
                  <a:close/>
                  <a:moveTo>
                    <a:pt x="555762" y="350590"/>
                  </a:moveTo>
                  <a:lnTo>
                    <a:pt x="348642" y="464538"/>
                  </a:lnTo>
                  <a:lnTo>
                    <a:pt x="348642" y="227308"/>
                  </a:lnTo>
                  <a:lnTo>
                    <a:pt x="427123" y="270485"/>
                  </a:lnTo>
                  <a:cubicBezTo>
                    <a:pt x="430613" y="272352"/>
                    <a:pt x="434752" y="272352"/>
                    <a:pt x="438242" y="270485"/>
                  </a:cubicBezTo>
                  <a:lnTo>
                    <a:pt x="555843" y="205801"/>
                  </a:lnTo>
                  <a:lnTo>
                    <a:pt x="555843" y="350590"/>
                  </a:lnTo>
                  <a:close/>
                  <a:moveTo>
                    <a:pt x="432642" y="247274"/>
                  </a:moveTo>
                  <a:lnTo>
                    <a:pt x="360978" y="207830"/>
                  </a:lnTo>
                  <a:lnTo>
                    <a:pt x="567286" y="94369"/>
                  </a:lnTo>
                  <a:lnTo>
                    <a:pt x="638951" y="133812"/>
                  </a:lnTo>
                  <a:lnTo>
                    <a:pt x="432642" y="247274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orma Livre: Forma 95">
              <a:extLst>
                <a:ext uri="{FF2B5EF4-FFF2-40B4-BE49-F238E27FC236}">
                  <a16:creationId xmlns:a16="http://schemas.microsoft.com/office/drawing/2014/main" id="{F8431558-EF3B-44F5-8143-45B98D44B345}"/>
                </a:ext>
              </a:extLst>
            </p:cNvPr>
            <p:cNvSpPr/>
            <p:nvPr/>
          </p:nvSpPr>
          <p:spPr>
            <a:xfrm>
              <a:off x="1845001" y="924713"/>
              <a:ext cx="325288" cy="302157"/>
            </a:xfrm>
            <a:custGeom>
              <a:avLst/>
              <a:gdLst>
                <a:gd name="connsiteX0" fmla="*/ 272535 w 325288"/>
                <a:gd name="connsiteY0" fmla="*/ 8441 h 302157"/>
                <a:gd name="connsiteX1" fmla="*/ 235931 w 325288"/>
                <a:gd name="connsiteY1" fmla="*/ 568 h 302157"/>
                <a:gd name="connsiteX2" fmla="*/ 170760 w 325288"/>
                <a:gd name="connsiteY2" fmla="*/ 27838 h 302157"/>
                <a:gd name="connsiteX3" fmla="*/ 163456 w 325288"/>
                <a:gd name="connsiteY3" fmla="*/ 35223 h 302157"/>
                <a:gd name="connsiteX4" fmla="*/ 162563 w 325288"/>
                <a:gd name="connsiteY4" fmla="*/ 35629 h 302157"/>
                <a:gd name="connsiteX5" fmla="*/ 161670 w 325288"/>
                <a:gd name="connsiteY5" fmla="*/ 35223 h 302157"/>
                <a:gd name="connsiteX6" fmla="*/ 153148 w 325288"/>
                <a:gd name="connsiteY6" fmla="*/ 26620 h 302157"/>
                <a:gd name="connsiteX7" fmla="*/ 89763 w 325288"/>
                <a:gd name="connsiteY7" fmla="*/ 0 h 302157"/>
                <a:gd name="connsiteX8" fmla="*/ 0 w 325288"/>
                <a:gd name="connsiteY8" fmla="*/ 92116 h 302157"/>
                <a:gd name="connsiteX9" fmla="*/ 36035 w 325288"/>
                <a:gd name="connsiteY9" fmla="*/ 179688 h 302157"/>
                <a:gd name="connsiteX10" fmla="*/ 153717 w 325288"/>
                <a:gd name="connsiteY10" fmla="*/ 298830 h 302157"/>
                <a:gd name="connsiteX11" fmla="*/ 162563 w 325288"/>
                <a:gd name="connsiteY11" fmla="*/ 302158 h 302157"/>
                <a:gd name="connsiteX12" fmla="*/ 171409 w 325288"/>
                <a:gd name="connsiteY12" fmla="*/ 298830 h 302157"/>
                <a:gd name="connsiteX13" fmla="*/ 232035 w 325288"/>
                <a:gd name="connsiteY13" fmla="*/ 238691 h 302157"/>
                <a:gd name="connsiteX14" fmla="*/ 235607 w 325288"/>
                <a:gd name="connsiteY14" fmla="*/ 229114 h 302157"/>
                <a:gd name="connsiteX15" fmla="*/ 231549 w 325288"/>
                <a:gd name="connsiteY15" fmla="*/ 220268 h 302157"/>
                <a:gd name="connsiteX16" fmla="*/ 231062 w 325288"/>
                <a:gd name="connsiteY16" fmla="*/ 219781 h 302157"/>
                <a:gd name="connsiteX17" fmla="*/ 230413 w 325288"/>
                <a:gd name="connsiteY17" fmla="*/ 219456 h 302157"/>
                <a:gd name="connsiteX18" fmla="*/ 222864 w 325288"/>
                <a:gd name="connsiteY18" fmla="*/ 217346 h 302157"/>
                <a:gd name="connsiteX19" fmla="*/ 214424 w 325288"/>
                <a:gd name="connsiteY19" fmla="*/ 220836 h 302157"/>
                <a:gd name="connsiteX20" fmla="*/ 163456 w 325288"/>
                <a:gd name="connsiteY20" fmla="*/ 271155 h 302157"/>
                <a:gd name="connsiteX21" fmla="*/ 162563 w 325288"/>
                <a:gd name="connsiteY21" fmla="*/ 271479 h 302157"/>
                <a:gd name="connsiteX22" fmla="*/ 161670 w 325288"/>
                <a:gd name="connsiteY22" fmla="*/ 271074 h 302157"/>
                <a:gd name="connsiteX23" fmla="*/ 53728 w 325288"/>
                <a:gd name="connsiteY23" fmla="*/ 161751 h 302157"/>
                <a:gd name="connsiteX24" fmla="*/ 25484 w 325288"/>
                <a:gd name="connsiteY24" fmla="*/ 92116 h 302157"/>
                <a:gd name="connsiteX25" fmla="*/ 58922 w 325288"/>
                <a:gd name="connsiteY25" fmla="*/ 34493 h 302157"/>
                <a:gd name="connsiteX26" fmla="*/ 89032 w 325288"/>
                <a:gd name="connsiteY26" fmla="*/ 26783 h 302157"/>
                <a:gd name="connsiteX27" fmla="*/ 136835 w 325288"/>
                <a:gd name="connsiteY27" fmla="*/ 46992 h 302157"/>
                <a:gd name="connsiteX28" fmla="*/ 153798 w 325288"/>
                <a:gd name="connsiteY28" fmla="*/ 64197 h 302157"/>
                <a:gd name="connsiteX29" fmla="*/ 162644 w 325288"/>
                <a:gd name="connsiteY29" fmla="*/ 67525 h 302157"/>
                <a:gd name="connsiteX30" fmla="*/ 171491 w 325288"/>
                <a:gd name="connsiteY30" fmla="*/ 64197 h 302157"/>
                <a:gd name="connsiteX31" fmla="*/ 188453 w 325288"/>
                <a:gd name="connsiteY31" fmla="*/ 46992 h 302157"/>
                <a:gd name="connsiteX32" fmla="*/ 228059 w 325288"/>
                <a:gd name="connsiteY32" fmla="*/ 26945 h 302157"/>
                <a:gd name="connsiteX33" fmla="*/ 236093 w 325288"/>
                <a:gd name="connsiteY33" fmla="*/ 26458 h 302157"/>
                <a:gd name="connsiteX34" fmla="*/ 299804 w 325288"/>
                <a:gd name="connsiteY34" fmla="*/ 92116 h 302157"/>
                <a:gd name="connsiteX35" fmla="*/ 272778 w 325288"/>
                <a:gd name="connsiteY35" fmla="*/ 160534 h 302157"/>
                <a:gd name="connsiteX36" fmla="*/ 270424 w 325288"/>
                <a:gd name="connsiteY36" fmla="*/ 162969 h 302157"/>
                <a:gd name="connsiteX37" fmla="*/ 265636 w 325288"/>
                <a:gd name="connsiteY37" fmla="*/ 169056 h 302157"/>
                <a:gd name="connsiteX38" fmla="*/ 263688 w 325288"/>
                <a:gd name="connsiteY38" fmla="*/ 178389 h 302157"/>
                <a:gd name="connsiteX39" fmla="*/ 270181 w 325288"/>
                <a:gd name="connsiteY39" fmla="*/ 186830 h 302157"/>
                <a:gd name="connsiteX40" fmla="*/ 275618 w 325288"/>
                <a:gd name="connsiteY40" fmla="*/ 188696 h 302157"/>
                <a:gd name="connsiteX41" fmla="*/ 285276 w 325288"/>
                <a:gd name="connsiteY41" fmla="*/ 183583 h 302157"/>
                <a:gd name="connsiteX42" fmla="*/ 285601 w 325288"/>
                <a:gd name="connsiteY42" fmla="*/ 183340 h 302157"/>
                <a:gd name="connsiteX43" fmla="*/ 285844 w 325288"/>
                <a:gd name="connsiteY43" fmla="*/ 183015 h 302157"/>
                <a:gd name="connsiteX44" fmla="*/ 300047 w 325288"/>
                <a:gd name="connsiteY44" fmla="*/ 166296 h 302157"/>
                <a:gd name="connsiteX45" fmla="*/ 325288 w 325288"/>
                <a:gd name="connsiteY45" fmla="*/ 90899 h 302157"/>
                <a:gd name="connsiteX46" fmla="*/ 272615 w 325288"/>
                <a:gd name="connsiteY46" fmla="*/ 8522 h 30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25288" h="302157">
                  <a:moveTo>
                    <a:pt x="272535" y="8441"/>
                  </a:moveTo>
                  <a:cubicBezTo>
                    <a:pt x="261010" y="3165"/>
                    <a:pt x="248674" y="568"/>
                    <a:pt x="235931" y="568"/>
                  </a:cubicBezTo>
                  <a:cubicBezTo>
                    <a:pt x="211665" y="568"/>
                    <a:pt x="187966" y="10551"/>
                    <a:pt x="170760" y="27838"/>
                  </a:cubicBezTo>
                  <a:lnTo>
                    <a:pt x="163456" y="35223"/>
                  </a:lnTo>
                  <a:cubicBezTo>
                    <a:pt x="163456" y="35223"/>
                    <a:pt x="162888" y="35629"/>
                    <a:pt x="162563" y="35629"/>
                  </a:cubicBezTo>
                  <a:cubicBezTo>
                    <a:pt x="162238" y="35629"/>
                    <a:pt x="161914" y="35467"/>
                    <a:pt x="161670" y="35223"/>
                  </a:cubicBezTo>
                  <a:lnTo>
                    <a:pt x="153148" y="26620"/>
                  </a:lnTo>
                  <a:cubicBezTo>
                    <a:pt x="136186" y="9415"/>
                    <a:pt x="113624" y="0"/>
                    <a:pt x="89763" y="0"/>
                  </a:cubicBezTo>
                  <a:cubicBezTo>
                    <a:pt x="39444" y="0"/>
                    <a:pt x="0" y="40418"/>
                    <a:pt x="0" y="92116"/>
                  </a:cubicBezTo>
                  <a:cubicBezTo>
                    <a:pt x="0" y="124580"/>
                    <a:pt x="13148" y="156476"/>
                    <a:pt x="36035" y="179688"/>
                  </a:cubicBezTo>
                  <a:lnTo>
                    <a:pt x="153717" y="298830"/>
                  </a:lnTo>
                  <a:cubicBezTo>
                    <a:pt x="155827" y="300940"/>
                    <a:pt x="158992" y="302158"/>
                    <a:pt x="162563" y="302158"/>
                  </a:cubicBezTo>
                  <a:cubicBezTo>
                    <a:pt x="166134" y="302158"/>
                    <a:pt x="169299" y="300940"/>
                    <a:pt x="171409" y="298830"/>
                  </a:cubicBezTo>
                  <a:lnTo>
                    <a:pt x="232035" y="238691"/>
                  </a:lnTo>
                  <a:cubicBezTo>
                    <a:pt x="234551" y="236094"/>
                    <a:pt x="235850" y="232685"/>
                    <a:pt x="235607" y="229114"/>
                  </a:cubicBezTo>
                  <a:cubicBezTo>
                    <a:pt x="235445" y="225705"/>
                    <a:pt x="233902" y="222459"/>
                    <a:pt x="231549" y="220268"/>
                  </a:cubicBezTo>
                  <a:lnTo>
                    <a:pt x="231062" y="219781"/>
                  </a:lnTo>
                  <a:lnTo>
                    <a:pt x="230413" y="219456"/>
                  </a:lnTo>
                  <a:cubicBezTo>
                    <a:pt x="227977" y="218076"/>
                    <a:pt x="225380" y="217346"/>
                    <a:pt x="222864" y="217346"/>
                  </a:cubicBezTo>
                  <a:cubicBezTo>
                    <a:pt x="219618" y="217346"/>
                    <a:pt x="216615" y="218563"/>
                    <a:pt x="214424" y="220836"/>
                  </a:cubicBezTo>
                  <a:lnTo>
                    <a:pt x="163456" y="271155"/>
                  </a:lnTo>
                  <a:cubicBezTo>
                    <a:pt x="163456" y="271155"/>
                    <a:pt x="162888" y="271479"/>
                    <a:pt x="162563" y="271479"/>
                  </a:cubicBezTo>
                  <a:cubicBezTo>
                    <a:pt x="162238" y="271479"/>
                    <a:pt x="161914" y="271317"/>
                    <a:pt x="161670" y="271074"/>
                  </a:cubicBezTo>
                  <a:lnTo>
                    <a:pt x="53728" y="161751"/>
                  </a:lnTo>
                  <a:cubicBezTo>
                    <a:pt x="35467" y="143328"/>
                    <a:pt x="25484" y="118574"/>
                    <a:pt x="25484" y="92116"/>
                  </a:cubicBezTo>
                  <a:cubicBezTo>
                    <a:pt x="25484" y="67606"/>
                    <a:pt x="38226" y="45612"/>
                    <a:pt x="58922" y="34493"/>
                  </a:cubicBezTo>
                  <a:cubicBezTo>
                    <a:pt x="68012" y="29461"/>
                    <a:pt x="78400" y="26783"/>
                    <a:pt x="89032" y="26783"/>
                  </a:cubicBezTo>
                  <a:cubicBezTo>
                    <a:pt x="106725" y="26783"/>
                    <a:pt x="124174" y="34168"/>
                    <a:pt x="136835" y="46992"/>
                  </a:cubicBezTo>
                  <a:lnTo>
                    <a:pt x="153798" y="64197"/>
                  </a:lnTo>
                  <a:cubicBezTo>
                    <a:pt x="155908" y="66308"/>
                    <a:pt x="159073" y="67525"/>
                    <a:pt x="162644" y="67525"/>
                  </a:cubicBezTo>
                  <a:cubicBezTo>
                    <a:pt x="166215" y="67525"/>
                    <a:pt x="169380" y="66308"/>
                    <a:pt x="171491" y="64197"/>
                  </a:cubicBezTo>
                  <a:lnTo>
                    <a:pt x="188453" y="46992"/>
                  </a:lnTo>
                  <a:cubicBezTo>
                    <a:pt x="200221" y="35142"/>
                    <a:pt x="213775" y="28162"/>
                    <a:pt x="228059" y="26945"/>
                  </a:cubicBezTo>
                  <a:cubicBezTo>
                    <a:pt x="230737" y="26620"/>
                    <a:pt x="233416" y="26458"/>
                    <a:pt x="236093" y="26458"/>
                  </a:cubicBezTo>
                  <a:cubicBezTo>
                    <a:pt x="271236" y="26458"/>
                    <a:pt x="299804" y="55919"/>
                    <a:pt x="299804" y="92116"/>
                  </a:cubicBezTo>
                  <a:cubicBezTo>
                    <a:pt x="299804" y="116951"/>
                    <a:pt x="289902" y="141948"/>
                    <a:pt x="272778" y="160534"/>
                  </a:cubicBezTo>
                  <a:lnTo>
                    <a:pt x="270424" y="162969"/>
                  </a:lnTo>
                  <a:lnTo>
                    <a:pt x="265636" y="169056"/>
                  </a:lnTo>
                  <a:cubicBezTo>
                    <a:pt x="263607" y="171572"/>
                    <a:pt x="262957" y="174980"/>
                    <a:pt x="263688" y="178389"/>
                  </a:cubicBezTo>
                  <a:cubicBezTo>
                    <a:pt x="264499" y="182041"/>
                    <a:pt x="266935" y="185207"/>
                    <a:pt x="270181" y="186830"/>
                  </a:cubicBezTo>
                  <a:cubicBezTo>
                    <a:pt x="272372" y="188128"/>
                    <a:pt x="273995" y="188696"/>
                    <a:pt x="275618" y="188696"/>
                  </a:cubicBezTo>
                  <a:cubicBezTo>
                    <a:pt x="278215" y="188696"/>
                    <a:pt x="280813" y="187317"/>
                    <a:pt x="285276" y="183583"/>
                  </a:cubicBezTo>
                  <a:lnTo>
                    <a:pt x="285601" y="183340"/>
                  </a:lnTo>
                  <a:lnTo>
                    <a:pt x="285844" y="183015"/>
                  </a:lnTo>
                  <a:cubicBezTo>
                    <a:pt x="286331" y="182447"/>
                    <a:pt x="297694" y="169786"/>
                    <a:pt x="300047" y="166296"/>
                  </a:cubicBezTo>
                  <a:cubicBezTo>
                    <a:pt x="316279" y="145114"/>
                    <a:pt x="325288" y="118331"/>
                    <a:pt x="325288" y="90899"/>
                  </a:cubicBezTo>
                  <a:cubicBezTo>
                    <a:pt x="325288" y="55351"/>
                    <a:pt x="305161" y="23780"/>
                    <a:pt x="272615" y="8522"/>
                  </a:cubicBez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áfico 870">
            <a:extLst>
              <a:ext uri="{FF2B5EF4-FFF2-40B4-BE49-F238E27FC236}">
                <a16:creationId xmlns:a16="http://schemas.microsoft.com/office/drawing/2014/main" id="{B563F98B-9614-4CC5-9EC3-CD4B26198038}"/>
              </a:ext>
            </a:extLst>
          </p:cNvPr>
          <p:cNvGrpSpPr/>
          <p:nvPr/>
        </p:nvGrpSpPr>
        <p:grpSpPr>
          <a:xfrm>
            <a:off x="9789528" y="2643094"/>
            <a:ext cx="1239559" cy="1347326"/>
            <a:chOff x="10464576" y="916329"/>
            <a:chExt cx="611329" cy="664478"/>
          </a:xfrm>
          <a:solidFill>
            <a:schemeClr val="bg1"/>
          </a:solidFill>
        </p:grpSpPr>
        <p:sp>
          <p:nvSpPr>
            <p:cNvPr id="98" name="Forma Livre: Forma 97">
              <a:extLst>
                <a:ext uri="{FF2B5EF4-FFF2-40B4-BE49-F238E27FC236}">
                  <a16:creationId xmlns:a16="http://schemas.microsoft.com/office/drawing/2014/main" id="{FB9A9B8E-31D6-4C58-913E-949D5E79B0B8}"/>
                </a:ext>
              </a:extLst>
            </p:cNvPr>
            <p:cNvSpPr/>
            <p:nvPr/>
          </p:nvSpPr>
          <p:spPr>
            <a:xfrm>
              <a:off x="10831121" y="1363056"/>
              <a:ext cx="244783" cy="217750"/>
            </a:xfrm>
            <a:custGeom>
              <a:avLst/>
              <a:gdLst>
                <a:gd name="connsiteX0" fmla="*/ 32989 w 244783"/>
                <a:gd name="connsiteY0" fmla="*/ 217636 h 217750"/>
                <a:gd name="connsiteX1" fmla="*/ 7445 w 244783"/>
                <a:gd name="connsiteY1" fmla="*/ 176056 h 217750"/>
                <a:gd name="connsiteX2" fmla="*/ 0 w 244783"/>
                <a:gd name="connsiteY2" fmla="*/ 153605 h 217750"/>
                <a:gd name="connsiteX3" fmla="*/ 14662 w 244783"/>
                <a:gd name="connsiteY3" fmla="*/ 123938 h 217750"/>
                <a:gd name="connsiteX4" fmla="*/ 165060 w 244783"/>
                <a:gd name="connsiteY4" fmla="*/ 8362 h 217750"/>
                <a:gd name="connsiteX5" fmla="*/ 189573 w 244783"/>
                <a:gd name="connsiteY5" fmla="*/ 0 h 217750"/>
                <a:gd name="connsiteX6" fmla="*/ 221302 w 244783"/>
                <a:gd name="connsiteY6" fmla="*/ 15464 h 217750"/>
                <a:gd name="connsiteX7" fmla="*/ 244784 w 244783"/>
                <a:gd name="connsiteY7" fmla="*/ 45933 h 217750"/>
                <a:gd name="connsiteX8" fmla="*/ 226686 w 244783"/>
                <a:gd name="connsiteY8" fmla="*/ 59907 h 217750"/>
                <a:gd name="connsiteX9" fmla="*/ 203318 w 244783"/>
                <a:gd name="connsiteY9" fmla="*/ 29553 h 217750"/>
                <a:gd name="connsiteX10" fmla="*/ 179035 w 244783"/>
                <a:gd name="connsiteY10" fmla="*/ 26575 h 217750"/>
                <a:gd name="connsiteX11" fmla="*/ 28636 w 244783"/>
                <a:gd name="connsiteY11" fmla="*/ 142151 h 217750"/>
                <a:gd name="connsiteX12" fmla="*/ 22909 w 244783"/>
                <a:gd name="connsiteY12" fmla="*/ 153605 h 217750"/>
                <a:gd name="connsiteX13" fmla="*/ 26002 w 244783"/>
                <a:gd name="connsiteY13" fmla="*/ 162540 h 217750"/>
                <a:gd name="connsiteX14" fmla="*/ 26689 w 244783"/>
                <a:gd name="connsiteY14" fmla="*/ 163571 h 217750"/>
                <a:gd name="connsiteX15" fmla="*/ 52576 w 244783"/>
                <a:gd name="connsiteY15" fmla="*/ 205724 h 217750"/>
                <a:gd name="connsiteX16" fmla="*/ 32989 w 244783"/>
                <a:gd name="connsiteY16" fmla="*/ 217751 h 21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783" h="217750">
                  <a:moveTo>
                    <a:pt x="32989" y="217636"/>
                  </a:moveTo>
                  <a:lnTo>
                    <a:pt x="7445" y="176056"/>
                  </a:lnTo>
                  <a:cubicBezTo>
                    <a:pt x="2635" y="169642"/>
                    <a:pt x="0" y="161738"/>
                    <a:pt x="0" y="153605"/>
                  </a:cubicBezTo>
                  <a:cubicBezTo>
                    <a:pt x="0" y="142036"/>
                    <a:pt x="5498" y="130925"/>
                    <a:pt x="14662" y="123938"/>
                  </a:cubicBezTo>
                  <a:lnTo>
                    <a:pt x="165060" y="8362"/>
                  </a:lnTo>
                  <a:cubicBezTo>
                    <a:pt x="172047" y="2978"/>
                    <a:pt x="180753" y="0"/>
                    <a:pt x="189573" y="0"/>
                  </a:cubicBezTo>
                  <a:cubicBezTo>
                    <a:pt x="202058" y="0"/>
                    <a:pt x="213627" y="5613"/>
                    <a:pt x="221302" y="15464"/>
                  </a:cubicBezTo>
                  <a:lnTo>
                    <a:pt x="244784" y="45933"/>
                  </a:lnTo>
                  <a:lnTo>
                    <a:pt x="226686" y="59907"/>
                  </a:lnTo>
                  <a:lnTo>
                    <a:pt x="203318" y="29553"/>
                  </a:lnTo>
                  <a:cubicBezTo>
                    <a:pt x="197706" y="22451"/>
                    <a:pt x="186365" y="20962"/>
                    <a:pt x="179035" y="26575"/>
                  </a:cubicBezTo>
                  <a:lnTo>
                    <a:pt x="28636" y="142151"/>
                  </a:lnTo>
                  <a:cubicBezTo>
                    <a:pt x="25085" y="144900"/>
                    <a:pt x="22909" y="149138"/>
                    <a:pt x="22909" y="153605"/>
                  </a:cubicBezTo>
                  <a:cubicBezTo>
                    <a:pt x="22909" y="156813"/>
                    <a:pt x="24055" y="160020"/>
                    <a:pt x="26002" y="162540"/>
                  </a:cubicBezTo>
                  <a:lnTo>
                    <a:pt x="26689" y="163571"/>
                  </a:lnTo>
                  <a:lnTo>
                    <a:pt x="52576" y="205724"/>
                  </a:lnTo>
                  <a:lnTo>
                    <a:pt x="32989" y="217751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orma Livre: Forma 98">
              <a:extLst>
                <a:ext uri="{FF2B5EF4-FFF2-40B4-BE49-F238E27FC236}">
                  <a16:creationId xmlns:a16="http://schemas.microsoft.com/office/drawing/2014/main" id="{CAC457B7-8EEF-4417-85F0-C0FEF90FF2DE}"/>
                </a:ext>
              </a:extLst>
            </p:cNvPr>
            <p:cNvSpPr/>
            <p:nvPr/>
          </p:nvSpPr>
          <p:spPr>
            <a:xfrm>
              <a:off x="10888394" y="1511965"/>
              <a:ext cx="22909" cy="22909"/>
            </a:xfrm>
            <a:custGeom>
              <a:avLst/>
              <a:gdLst>
                <a:gd name="connsiteX0" fmla="*/ 22909 w 22909"/>
                <a:gd name="connsiteY0" fmla="*/ 0 h 22909"/>
                <a:gd name="connsiteX1" fmla="*/ 0 w 22909"/>
                <a:gd name="connsiteY1" fmla="*/ 0 h 22909"/>
                <a:gd name="connsiteX2" fmla="*/ 0 w 22909"/>
                <a:gd name="connsiteY2" fmla="*/ 22909 h 22909"/>
                <a:gd name="connsiteX3" fmla="*/ 22909 w 22909"/>
                <a:gd name="connsiteY3" fmla="*/ 22909 h 22909"/>
                <a:gd name="connsiteX4" fmla="*/ 22909 w 22909"/>
                <a:gd name="connsiteY4" fmla="*/ 0 h 22909"/>
                <a:gd name="connsiteX5" fmla="*/ 22909 w 22909"/>
                <a:gd name="connsiteY5" fmla="*/ 0 h 2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09" h="22909">
                  <a:moveTo>
                    <a:pt x="22909" y="0"/>
                  </a:moveTo>
                  <a:lnTo>
                    <a:pt x="0" y="0"/>
                  </a:lnTo>
                  <a:lnTo>
                    <a:pt x="0" y="22909"/>
                  </a:lnTo>
                  <a:lnTo>
                    <a:pt x="22909" y="22909"/>
                  </a:lnTo>
                  <a:lnTo>
                    <a:pt x="22909" y="0"/>
                  </a:lnTo>
                  <a:lnTo>
                    <a:pt x="22909" y="0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orma Livre: Forma 99">
              <a:extLst>
                <a:ext uri="{FF2B5EF4-FFF2-40B4-BE49-F238E27FC236}">
                  <a16:creationId xmlns:a16="http://schemas.microsoft.com/office/drawing/2014/main" id="{1E688C61-59CF-4358-BFC9-D942564E9EE4}"/>
                </a:ext>
              </a:extLst>
            </p:cNvPr>
            <p:cNvSpPr/>
            <p:nvPr/>
          </p:nvSpPr>
          <p:spPr>
            <a:xfrm>
              <a:off x="10754375" y="1403720"/>
              <a:ext cx="109963" cy="96218"/>
            </a:xfrm>
            <a:custGeom>
              <a:avLst/>
              <a:gdLst>
                <a:gd name="connsiteX0" fmla="*/ 105955 w 109963"/>
                <a:gd name="connsiteY0" fmla="*/ 96218 h 96218"/>
                <a:gd name="connsiteX1" fmla="*/ 0 w 109963"/>
                <a:gd name="connsiteY1" fmla="*/ 10424 h 96218"/>
                <a:gd name="connsiteX2" fmla="*/ 20389 w 109963"/>
                <a:gd name="connsiteY2" fmla="*/ 0 h 96218"/>
                <a:gd name="connsiteX3" fmla="*/ 109964 w 109963"/>
                <a:gd name="connsiteY3" fmla="*/ 73653 h 96218"/>
                <a:gd name="connsiteX4" fmla="*/ 105955 w 109963"/>
                <a:gd name="connsiteY4" fmla="*/ 96218 h 9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63" h="96218">
                  <a:moveTo>
                    <a:pt x="105955" y="96218"/>
                  </a:moveTo>
                  <a:cubicBezTo>
                    <a:pt x="59220" y="87856"/>
                    <a:pt x="25544" y="60595"/>
                    <a:pt x="0" y="10424"/>
                  </a:cubicBezTo>
                  <a:lnTo>
                    <a:pt x="20389" y="0"/>
                  </a:lnTo>
                  <a:cubicBezTo>
                    <a:pt x="42726" y="43871"/>
                    <a:pt x="70331" y="66551"/>
                    <a:pt x="109964" y="73653"/>
                  </a:cubicBezTo>
                  <a:lnTo>
                    <a:pt x="105955" y="96218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orma Livre: Forma 100">
              <a:extLst>
                <a:ext uri="{FF2B5EF4-FFF2-40B4-BE49-F238E27FC236}">
                  <a16:creationId xmlns:a16="http://schemas.microsoft.com/office/drawing/2014/main" id="{59B10727-AA64-44C0-9925-4731D0EDFA9E}"/>
                </a:ext>
              </a:extLst>
            </p:cNvPr>
            <p:cNvSpPr/>
            <p:nvPr/>
          </p:nvSpPr>
          <p:spPr>
            <a:xfrm>
              <a:off x="10739485" y="1179784"/>
              <a:ext cx="175140" cy="254749"/>
            </a:xfrm>
            <a:custGeom>
              <a:avLst/>
              <a:gdLst>
                <a:gd name="connsiteX0" fmla="*/ 129207 w 175140"/>
                <a:gd name="connsiteY0" fmla="*/ 254749 h 254749"/>
                <a:gd name="connsiteX1" fmla="*/ 57502 w 175140"/>
                <a:gd name="connsiteY1" fmla="*/ 127718 h 254749"/>
                <a:gd name="connsiteX2" fmla="*/ 50858 w 175140"/>
                <a:gd name="connsiteY2" fmla="*/ 112942 h 254749"/>
                <a:gd name="connsiteX3" fmla="*/ 12829 w 175140"/>
                <a:gd name="connsiteY3" fmla="*/ 74913 h 254749"/>
                <a:gd name="connsiteX4" fmla="*/ 0 w 175140"/>
                <a:gd name="connsiteY4" fmla="*/ 43871 h 254749"/>
                <a:gd name="connsiteX5" fmla="*/ 43871 w 175140"/>
                <a:gd name="connsiteY5" fmla="*/ 0 h 254749"/>
                <a:gd name="connsiteX6" fmla="*/ 74913 w 175140"/>
                <a:gd name="connsiteY6" fmla="*/ 12829 h 254749"/>
                <a:gd name="connsiteX7" fmla="*/ 175140 w 175140"/>
                <a:gd name="connsiteY7" fmla="*/ 113056 h 254749"/>
                <a:gd name="connsiteX8" fmla="*/ 158989 w 175140"/>
                <a:gd name="connsiteY8" fmla="*/ 129207 h 254749"/>
                <a:gd name="connsiteX9" fmla="*/ 58762 w 175140"/>
                <a:gd name="connsiteY9" fmla="*/ 28980 h 254749"/>
                <a:gd name="connsiteX10" fmla="*/ 43985 w 175140"/>
                <a:gd name="connsiteY10" fmla="*/ 22795 h 254749"/>
                <a:gd name="connsiteX11" fmla="*/ 23024 w 175140"/>
                <a:gd name="connsiteY11" fmla="*/ 43756 h 254749"/>
                <a:gd name="connsiteX12" fmla="*/ 29209 w 175140"/>
                <a:gd name="connsiteY12" fmla="*/ 58533 h 254749"/>
                <a:gd name="connsiteX13" fmla="*/ 67238 w 175140"/>
                <a:gd name="connsiteY13" fmla="*/ 96562 h 254749"/>
                <a:gd name="connsiteX14" fmla="*/ 80525 w 175140"/>
                <a:gd name="connsiteY14" fmla="*/ 126573 h 254749"/>
                <a:gd name="connsiteX15" fmla="*/ 138944 w 175140"/>
                <a:gd name="connsiteY15" fmla="*/ 233673 h 254749"/>
                <a:gd name="connsiteX16" fmla="*/ 129322 w 175140"/>
                <a:gd name="connsiteY16" fmla="*/ 254520 h 2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140" h="254749">
                  <a:moveTo>
                    <a:pt x="129207" y="254749"/>
                  </a:moveTo>
                  <a:cubicBezTo>
                    <a:pt x="82817" y="233329"/>
                    <a:pt x="60022" y="193009"/>
                    <a:pt x="57502" y="127718"/>
                  </a:cubicBezTo>
                  <a:cubicBezTo>
                    <a:pt x="57273" y="122220"/>
                    <a:pt x="54867" y="117065"/>
                    <a:pt x="50858" y="112942"/>
                  </a:cubicBezTo>
                  <a:lnTo>
                    <a:pt x="12829" y="74913"/>
                  </a:lnTo>
                  <a:cubicBezTo>
                    <a:pt x="4582" y="66665"/>
                    <a:pt x="0" y="55669"/>
                    <a:pt x="0" y="43871"/>
                  </a:cubicBezTo>
                  <a:cubicBezTo>
                    <a:pt x="0" y="19702"/>
                    <a:pt x="19702" y="0"/>
                    <a:pt x="43871" y="0"/>
                  </a:cubicBezTo>
                  <a:cubicBezTo>
                    <a:pt x="55555" y="0"/>
                    <a:pt x="66551" y="4582"/>
                    <a:pt x="74913" y="12829"/>
                  </a:cubicBezTo>
                  <a:lnTo>
                    <a:pt x="175140" y="113056"/>
                  </a:lnTo>
                  <a:lnTo>
                    <a:pt x="158989" y="129207"/>
                  </a:lnTo>
                  <a:lnTo>
                    <a:pt x="58762" y="28980"/>
                  </a:lnTo>
                  <a:cubicBezTo>
                    <a:pt x="54867" y="25085"/>
                    <a:pt x="49484" y="22795"/>
                    <a:pt x="43985" y="22795"/>
                  </a:cubicBezTo>
                  <a:cubicBezTo>
                    <a:pt x="32416" y="22795"/>
                    <a:pt x="23024" y="32187"/>
                    <a:pt x="23024" y="43756"/>
                  </a:cubicBezTo>
                  <a:cubicBezTo>
                    <a:pt x="23024" y="49255"/>
                    <a:pt x="25314" y="54638"/>
                    <a:pt x="29209" y="58533"/>
                  </a:cubicBezTo>
                  <a:lnTo>
                    <a:pt x="67238" y="96562"/>
                  </a:lnTo>
                  <a:cubicBezTo>
                    <a:pt x="75371" y="104695"/>
                    <a:pt x="80182" y="115347"/>
                    <a:pt x="80525" y="126573"/>
                  </a:cubicBezTo>
                  <a:cubicBezTo>
                    <a:pt x="82817" y="183044"/>
                    <a:pt x="100800" y="216033"/>
                    <a:pt x="138944" y="233673"/>
                  </a:cubicBezTo>
                  <a:lnTo>
                    <a:pt x="129322" y="254520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orma Livre: Forma 101">
              <a:extLst>
                <a:ext uri="{FF2B5EF4-FFF2-40B4-BE49-F238E27FC236}">
                  <a16:creationId xmlns:a16="http://schemas.microsoft.com/office/drawing/2014/main" id="{24993FA7-5390-442F-8A47-6290CCA303FB}"/>
                </a:ext>
              </a:extLst>
            </p:cNvPr>
            <p:cNvSpPr/>
            <p:nvPr/>
          </p:nvSpPr>
          <p:spPr>
            <a:xfrm>
              <a:off x="10881292" y="1124916"/>
              <a:ext cx="120959" cy="270212"/>
            </a:xfrm>
            <a:custGeom>
              <a:avLst/>
              <a:gdLst>
                <a:gd name="connsiteX0" fmla="*/ 102633 w 120959"/>
                <a:gd name="connsiteY0" fmla="*/ 270213 h 270212"/>
                <a:gd name="connsiteX1" fmla="*/ 75829 w 120959"/>
                <a:gd name="connsiteY1" fmla="*/ 185335 h 270212"/>
                <a:gd name="connsiteX2" fmla="*/ 75829 w 120959"/>
                <a:gd name="connsiteY2" fmla="*/ 157958 h 270212"/>
                <a:gd name="connsiteX3" fmla="*/ 0 w 120959"/>
                <a:gd name="connsiteY3" fmla="*/ 17984 h 270212"/>
                <a:gd name="connsiteX4" fmla="*/ 14204 w 120959"/>
                <a:gd name="connsiteY4" fmla="*/ 0 h 270212"/>
                <a:gd name="connsiteX5" fmla="*/ 98738 w 120959"/>
                <a:gd name="connsiteY5" fmla="*/ 157844 h 270212"/>
                <a:gd name="connsiteX6" fmla="*/ 98738 w 120959"/>
                <a:gd name="connsiteY6" fmla="*/ 185220 h 270212"/>
                <a:gd name="connsiteX7" fmla="*/ 120960 w 120959"/>
                <a:gd name="connsiteY7" fmla="*/ 256238 h 270212"/>
                <a:gd name="connsiteX8" fmla="*/ 102747 w 120959"/>
                <a:gd name="connsiteY8" fmla="*/ 270098 h 2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959" h="270212">
                  <a:moveTo>
                    <a:pt x="102633" y="270213"/>
                  </a:moveTo>
                  <a:cubicBezTo>
                    <a:pt x="101487" y="268724"/>
                    <a:pt x="75829" y="234245"/>
                    <a:pt x="75829" y="185335"/>
                  </a:cubicBezTo>
                  <a:lnTo>
                    <a:pt x="75829" y="157958"/>
                  </a:lnTo>
                  <a:cubicBezTo>
                    <a:pt x="75829" y="106413"/>
                    <a:pt x="48911" y="56700"/>
                    <a:pt x="0" y="17984"/>
                  </a:cubicBezTo>
                  <a:lnTo>
                    <a:pt x="14204" y="0"/>
                  </a:lnTo>
                  <a:cubicBezTo>
                    <a:pt x="68727" y="43069"/>
                    <a:pt x="98738" y="99196"/>
                    <a:pt x="98738" y="157844"/>
                  </a:cubicBezTo>
                  <a:lnTo>
                    <a:pt x="98738" y="185220"/>
                  </a:lnTo>
                  <a:cubicBezTo>
                    <a:pt x="98738" y="226456"/>
                    <a:pt x="120731" y="255895"/>
                    <a:pt x="120960" y="256238"/>
                  </a:cubicBezTo>
                  <a:lnTo>
                    <a:pt x="102747" y="270098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orma Livre: Forma 102">
              <a:extLst>
                <a:ext uri="{FF2B5EF4-FFF2-40B4-BE49-F238E27FC236}">
                  <a16:creationId xmlns:a16="http://schemas.microsoft.com/office/drawing/2014/main" id="{54E03CC1-7400-41AB-9202-22EB84F823A3}"/>
                </a:ext>
              </a:extLst>
            </p:cNvPr>
            <p:cNvSpPr/>
            <p:nvPr/>
          </p:nvSpPr>
          <p:spPr>
            <a:xfrm>
              <a:off x="10510394" y="916329"/>
              <a:ext cx="389454" cy="504000"/>
            </a:xfrm>
            <a:custGeom>
              <a:avLst/>
              <a:gdLst>
                <a:gd name="connsiteX0" fmla="*/ 338596 w 389454"/>
                <a:gd name="connsiteY0" fmla="*/ 504000 h 504000"/>
                <a:gd name="connsiteX1" fmla="*/ 34364 w 389454"/>
                <a:gd name="connsiteY1" fmla="*/ 504000 h 504000"/>
                <a:gd name="connsiteX2" fmla="*/ 0 w 389454"/>
                <a:gd name="connsiteY2" fmla="*/ 469636 h 504000"/>
                <a:gd name="connsiteX3" fmla="*/ 0 w 389454"/>
                <a:gd name="connsiteY3" fmla="*/ 34364 h 504000"/>
                <a:gd name="connsiteX4" fmla="*/ 34364 w 389454"/>
                <a:gd name="connsiteY4" fmla="*/ 0 h 504000"/>
                <a:gd name="connsiteX5" fmla="*/ 355091 w 389454"/>
                <a:gd name="connsiteY5" fmla="*/ 0 h 504000"/>
                <a:gd name="connsiteX6" fmla="*/ 389455 w 389454"/>
                <a:gd name="connsiteY6" fmla="*/ 34364 h 504000"/>
                <a:gd name="connsiteX7" fmla="*/ 389455 w 389454"/>
                <a:gd name="connsiteY7" fmla="*/ 366545 h 504000"/>
                <a:gd name="connsiteX8" fmla="*/ 366546 w 389454"/>
                <a:gd name="connsiteY8" fmla="*/ 366545 h 504000"/>
                <a:gd name="connsiteX9" fmla="*/ 366546 w 389454"/>
                <a:gd name="connsiteY9" fmla="*/ 34364 h 504000"/>
                <a:gd name="connsiteX10" fmla="*/ 355091 w 389454"/>
                <a:gd name="connsiteY10" fmla="*/ 22909 h 504000"/>
                <a:gd name="connsiteX11" fmla="*/ 34364 w 389454"/>
                <a:gd name="connsiteY11" fmla="*/ 22909 h 504000"/>
                <a:gd name="connsiteX12" fmla="*/ 22909 w 389454"/>
                <a:gd name="connsiteY12" fmla="*/ 34364 h 504000"/>
                <a:gd name="connsiteX13" fmla="*/ 22909 w 389454"/>
                <a:gd name="connsiteY13" fmla="*/ 469636 h 504000"/>
                <a:gd name="connsiteX14" fmla="*/ 34364 w 389454"/>
                <a:gd name="connsiteY14" fmla="*/ 481091 h 504000"/>
                <a:gd name="connsiteX15" fmla="*/ 338596 w 389454"/>
                <a:gd name="connsiteY15" fmla="*/ 481091 h 504000"/>
                <a:gd name="connsiteX16" fmla="*/ 338596 w 389454"/>
                <a:gd name="connsiteY16" fmla="*/ 504000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454" h="504000">
                  <a:moveTo>
                    <a:pt x="338596" y="504000"/>
                  </a:moveTo>
                  <a:lnTo>
                    <a:pt x="34364" y="504000"/>
                  </a:lnTo>
                  <a:cubicBezTo>
                    <a:pt x="15464" y="504000"/>
                    <a:pt x="0" y="488536"/>
                    <a:pt x="0" y="469636"/>
                  </a:cubicBezTo>
                  <a:lnTo>
                    <a:pt x="0" y="34364"/>
                  </a:lnTo>
                  <a:cubicBezTo>
                    <a:pt x="0" y="15464"/>
                    <a:pt x="15464" y="0"/>
                    <a:pt x="34364" y="0"/>
                  </a:cubicBezTo>
                  <a:lnTo>
                    <a:pt x="355091" y="0"/>
                  </a:lnTo>
                  <a:cubicBezTo>
                    <a:pt x="373991" y="0"/>
                    <a:pt x="389455" y="15464"/>
                    <a:pt x="389455" y="34364"/>
                  </a:cubicBezTo>
                  <a:lnTo>
                    <a:pt x="389455" y="366545"/>
                  </a:lnTo>
                  <a:lnTo>
                    <a:pt x="366546" y="366545"/>
                  </a:lnTo>
                  <a:lnTo>
                    <a:pt x="366546" y="34364"/>
                  </a:lnTo>
                  <a:cubicBezTo>
                    <a:pt x="366546" y="28064"/>
                    <a:pt x="361391" y="22909"/>
                    <a:pt x="355091" y="22909"/>
                  </a:cubicBezTo>
                  <a:lnTo>
                    <a:pt x="34364" y="22909"/>
                  </a:lnTo>
                  <a:cubicBezTo>
                    <a:pt x="28064" y="22909"/>
                    <a:pt x="22909" y="28064"/>
                    <a:pt x="22909" y="34364"/>
                  </a:cubicBezTo>
                  <a:lnTo>
                    <a:pt x="22909" y="469636"/>
                  </a:lnTo>
                  <a:cubicBezTo>
                    <a:pt x="22909" y="475936"/>
                    <a:pt x="28064" y="481091"/>
                    <a:pt x="34364" y="481091"/>
                  </a:cubicBezTo>
                  <a:lnTo>
                    <a:pt x="338596" y="481091"/>
                  </a:lnTo>
                  <a:lnTo>
                    <a:pt x="338596" y="504000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orma Livre: Forma 103">
              <a:extLst>
                <a:ext uri="{FF2B5EF4-FFF2-40B4-BE49-F238E27FC236}">
                  <a16:creationId xmlns:a16="http://schemas.microsoft.com/office/drawing/2014/main" id="{C1F1FA5E-7161-46E2-8765-18C6E15AAB06}"/>
                </a:ext>
              </a:extLst>
            </p:cNvPr>
            <p:cNvSpPr/>
            <p:nvPr/>
          </p:nvSpPr>
          <p:spPr>
            <a:xfrm>
              <a:off x="10464576" y="1111056"/>
              <a:ext cx="22909" cy="34363"/>
            </a:xfrm>
            <a:custGeom>
              <a:avLst/>
              <a:gdLst>
                <a:gd name="connsiteX0" fmla="*/ 0 w 22909"/>
                <a:gd name="connsiteY0" fmla="*/ 0 h 34363"/>
                <a:gd name="connsiteX1" fmla="*/ 22909 w 22909"/>
                <a:gd name="connsiteY1" fmla="*/ 0 h 34363"/>
                <a:gd name="connsiteX2" fmla="*/ 22909 w 22909"/>
                <a:gd name="connsiteY2" fmla="*/ 34364 h 34363"/>
                <a:gd name="connsiteX3" fmla="*/ 0 w 22909"/>
                <a:gd name="connsiteY3" fmla="*/ 34364 h 3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09" h="34363">
                  <a:moveTo>
                    <a:pt x="0" y="0"/>
                  </a:moveTo>
                  <a:lnTo>
                    <a:pt x="22909" y="0"/>
                  </a:lnTo>
                  <a:lnTo>
                    <a:pt x="22909" y="34364"/>
                  </a:lnTo>
                  <a:lnTo>
                    <a:pt x="0" y="34364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orma Livre: Forma 104">
              <a:extLst>
                <a:ext uri="{FF2B5EF4-FFF2-40B4-BE49-F238E27FC236}">
                  <a16:creationId xmlns:a16="http://schemas.microsoft.com/office/drawing/2014/main" id="{E72D216F-E3EE-467D-A6A8-80AB16575494}"/>
                </a:ext>
              </a:extLst>
            </p:cNvPr>
            <p:cNvSpPr/>
            <p:nvPr/>
          </p:nvSpPr>
          <p:spPr>
            <a:xfrm>
              <a:off x="10464576" y="916329"/>
              <a:ext cx="22909" cy="171818"/>
            </a:xfrm>
            <a:custGeom>
              <a:avLst/>
              <a:gdLst>
                <a:gd name="connsiteX0" fmla="*/ 0 w 22909"/>
                <a:gd name="connsiteY0" fmla="*/ 0 h 171818"/>
                <a:gd name="connsiteX1" fmla="*/ 22909 w 22909"/>
                <a:gd name="connsiteY1" fmla="*/ 0 h 171818"/>
                <a:gd name="connsiteX2" fmla="*/ 22909 w 22909"/>
                <a:gd name="connsiteY2" fmla="*/ 171818 h 171818"/>
                <a:gd name="connsiteX3" fmla="*/ 0 w 22909"/>
                <a:gd name="connsiteY3" fmla="*/ 171818 h 17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09" h="171818">
                  <a:moveTo>
                    <a:pt x="0" y="0"/>
                  </a:moveTo>
                  <a:lnTo>
                    <a:pt x="22909" y="0"/>
                  </a:lnTo>
                  <a:lnTo>
                    <a:pt x="22909" y="171818"/>
                  </a:lnTo>
                  <a:lnTo>
                    <a:pt x="0" y="171818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orma Livre: Forma 105">
              <a:extLst>
                <a:ext uri="{FF2B5EF4-FFF2-40B4-BE49-F238E27FC236}">
                  <a16:creationId xmlns:a16="http://schemas.microsoft.com/office/drawing/2014/main" id="{05D2439B-720A-4843-9715-DCCDAA9A93F0}"/>
                </a:ext>
              </a:extLst>
            </p:cNvPr>
            <p:cNvSpPr/>
            <p:nvPr/>
          </p:nvSpPr>
          <p:spPr>
            <a:xfrm>
              <a:off x="10922757" y="1053784"/>
              <a:ext cx="22909" cy="68727"/>
            </a:xfrm>
            <a:custGeom>
              <a:avLst/>
              <a:gdLst>
                <a:gd name="connsiteX0" fmla="*/ 0 w 22909"/>
                <a:gd name="connsiteY0" fmla="*/ 0 h 68727"/>
                <a:gd name="connsiteX1" fmla="*/ 22909 w 22909"/>
                <a:gd name="connsiteY1" fmla="*/ 0 h 68727"/>
                <a:gd name="connsiteX2" fmla="*/ 22909 w 22909"/>
                <a:gd name="connsiteY2" fmla="*/ 68727 h 68727"/>
                <a:gd name="connsiteX3" fmla="*/ 0 w 22909"/>
                <a:gd name="connsiteY3" fmla="*/ 68727 h 6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09" h="68727">
                  <a:moveTo>
                    <a:pt x="0" y="0"/>
                  </a:moveTo>
                  <a:lnTo>
                    <a:pt x="22909" y="0"/>
                  </a:lnTo>
                  <a:lnTo>
                    <a:pt x="22909" y="68727"/>
                  </a:lnTo>
                  <a:lnTo>
                    <a:pt x="0" y="68727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orma Livre: Forma 106">
              <a:extLst>
                <a:ext uri="{FF2B5EF4-FFF2-40B4-BE49-F238E27FC236}">
                  <a16:creationId xmlns:a16="http://schemas.microsoft.com/office/drawing/2014/main" id="{FF6CD3E7-BD17-4F8F-AFD2-BF0391DAB2D2}"/>
                </a:ext>
              </a:extLst>
            </p:cNvPr>
            <p:cNvSpPr/>
            <p:nvPr/>
          </p:nvSpPr>
          <p:spPr>
            <a:xfrm>
              <a:off x="10693666" y="1351602"/>
              <a:ext cx="22909" cy="22909"/>
            </a:xfrm>
            <a:custGeom>
              <a:avLst/>
              <a:gdLst>
                <a:gd name="connsiteX0" fmla="*/ 22909 w 22909"/>
                <a:gd name="connsiteY0" fmla="*/ 0 h 22909"/>
                <a:gd name="connsiteX1" fmla="*/ 0 w 22909"/>
                <a:gd name="connsiteY1" fmla="*/ 0 h 22909"/>
                <a:gd name="connsiteX2" fmla="*/ 0 w 22909"/>
                <a:gd name="connsiteY2" fmla="*/ 22909 h 22909"/>
                <a:gd name="connsiteX3" fmla="*/ 22909 w 22909"/>
                <a:gd name="connsiteY3" fmla="*/ 22909 h 22909"/>
                <a:gd name="connsiteX4" fmla="*/ 22909 w 22909"/>
                <a:gd name="connsiteY4" fmla="*/ 0 h 22909"/>
                <a:gd name="connsiteX5" fmla="*/ 22909 w 22909"/>
                <a:gd name="connsiteY5" fmla="*/ 0 h 2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09" h="22909">
                  <a:moveTo>
                    <a:pt x="22909" y="0"/>
                  </a:moveTo>
                  <a:lnTo>
                    <a:pt x="0" y="0"/>
                  </a:lnTo>
                  <a:lnTo>
                    <a:pt x="0" y="22909"/>
                  </a:lnTo>
                  <a:lnTo>
                    <a:pt x="22909" y="22909"/>
                  </a:lnTo>
                  <a:lnTo>
                    <a:pt x="22909" y="0"/>
                  </a:lnTo>
                  <a:lnTo>
                    <a:pt x="22909" y="0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orma Livre: Forma 107">
              <a:extLst>
                <a:ext uri="{FF2B5EF4-FFF2-40B4-BE49-F238E27FC236}">
                  <a16:creationId xmlns:a16="http://schemas.microsoft.com/office/drawing/2014/main" id="{8E2DFA62-1E0E-4D5E-AAA8-DDA2F5AF51E6}"/>
                </a:ext>
              </a:extLst>
            </p:cNvPr>
            <p:cNvSpPr/>
            <p:nvPr/>
          </p:nvSpPr>
          <p:spPr>
            <a:xfrm>
              <a:off x="10521848" y="1305784"/>
              <a:ext cx="287165" cy="22909"/>
            </a:xfrm>
            <a:custGeom>
              <a:avLst/>
              <a:gdLst>
                <a:gd name="connsiteX0" fmla="*/ 0 w 287165"/>
                <a:gd name="connsiteY0" fmla="*/ 0 h 22909"/>
                <a:gd name="connsiteX1" fmla="*/ 287166 w 287165"/>
                <a:gd name="connsiteY1" fmla="*/ 0 h 22909"/>
                <a:gd name="connsiteX2" fmla="*/ 287166 w 287165"/>
                <a:gd name="connsiteY2" fmla="*/ 22909 h 22909"/>
                <a:gd name="connsiteX3" fmla="*/ 0 w 287165"/>
                <a:gd name="connsiteY3" fmla="*/ 22909 h 2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165" h="22909">
                  <a:moveTo>
                    <a:pt x="0" y="0"/>
                  </a:moveTo>
                  <a:lnTo>
                    <a:pt x="287166" y="0"/>
                  </a:lnTo>
                  <a:lnTo>
                    <a:pt x="287166" y="22909"/>
                  </a:lnTo>
                  <a:lnTo>
                    <a:pt x="0" y="22909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orma Livre: Forma 108">
              <a:extLst>
                <a:ext uri="{FF2B5EF4-FFF2-40B4-BE49-F238E27FC236}">
                  <a16:creationId xmlns:a16="http://schemas.microsoft.com/office/drawing/2014/main" id="{1D73D4A1-9627-422F-BEEF-D2096677A571}"/>
                </a:ext>
              </a:extLst>
            </p:cNvPr>
            <p:cNvSpPr/>
            <p:nvPr/>
          </p:nvSpPr>
          <p:spPr>
            <a:xfrm>
              <a:off x="10521848" y="962147"/>
              <a:ext cx="366545" cy="22909"/>
            </a:xfrm>
            <a:custGeom>
              <a:avLst/>
              <a:gdLst>
                <a:gd name="connsiteX0" fmla="*/ 0 w 366545"/>
                <a:gd name="connsiteY0" fmla="*/ 0 h 22909"/>
                <a:gd name="connsiteX1" fmla="*/ 366546 w 366545"/>
                <a:gd name="connsiteY1" fmla="*/ 0 h 22909"/>
                <a:gd name="connsiteX2" fmla="*/ 366546 w 366545"/>
                <a:gd name="connsiteY2" fmla="*/ 22909 h 22909"/>
                <a:gd name="connsiteX3" fmla="*/ 0 w 366545"/>
                <a:gd name="connsiteY3" fmla="*/ 22909 h 2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45" h="22909">
                  <a:moveTo>
                    <a:pt x="0" y="0"/>
                  </a:moveTo>
                  <a:lnTo>
                    <a:pt x="366546" y="0"/>
                  </a:lnTo>
                  <a:lnTo>
                    <a:pt x="366546" y="22909"/>
                  </a:lnTo>
                  <a:lnTo>
                    <a:pt x="0" y="22909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orma Livre: Forma 109">
              <a:extLst>
                <a:ext uri="{FF2B5EF4-FFF2-40B4-BE49-F238E27FC236}">
                  <a16:creationId xmlns:a16="http://schemas.microsoft.com/office/drawing/2014/main" id="{DFDF7492-87BE-43FB-B860-F7D73F75C480}"/>
                </a:ext>
              </a:extLst>
            </p:cNvPr>
            <p:cNvSpPr/>
            <p:nvPr/>
          </p:nvSpPr>
          <p:spPr>
            <a:xfrm>
              <a:off x="10579121" y="1019420"/>
              <a:ext cx="114545" cy="22909"/>
            </a:xfrm>
            <a:custGeom>
              <a:avLst/>
              <a:gdLst>
                <a:gd name="connsiteX0" fmla="*/ 0 w 114545"/>
                <a:gd name="connsiteY0" fmla="*/ 0 h 22909"/>
                <a:gd name="connsiteX1" fmla="*/ 114545 w 114545"/>
                <a:gd name="connsiteY1" fmla="*/ 0 h 22909"/>
                <a:gd name="connsiteX2" fmla="*/ 114545 w 114545"/>
                <a:gd name="connsiteY2" fmla="*/ 22909 h 22909"/>
                <a:gd name="connsiteX3" fmla="*/ 0 w 114545"/>
                <a:gd name="connsiteY3" fmla="*/ 22909 h 2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45" h="22909">
                  <a:moveTo>
                    <a:pt x="0" y="0"/>
                  </a:moveTo>
                  <a:lnTo>
                    <a:pt x="114545" y="0"/>
                  </a:lnTo>
                  <a:lnTo>
                    <a:pt x="114545" y="22909"/>
                  </a:lnTo>
                  <a:lnTo>
                    <a:pt x="0" y="22909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orma Livre: Forma 110">
              <a:extLst>
                <a:ext uri="{FF2B5EF4-FFF2-40B4-BE49-F238E27FC236}">
                  <a16:creationId xmlns:a16="http://schemas.microsoft.com/office/drawing/2014/main" id="{B813F07B-F2C7-490D-A2A6-1EFB553A07AA}"/>
                </a:ext>
              </a:extLst>
            </p:cNvPr>
            <p:cNvSpPr/>
            <p:nvPr/>
          </p:nvSpPr>
          <p:spPr>
            <a:xfrm>
              <a:off x="10579121" y="1076693"/>
              <a:ext cx="114545" cy="22909"/>
            </a:xfrm>
            <a:custGeom>
              <a:avLst/>
              <a:gdLst>
                <a:gd name="connsiteX0" fmla="*/ 0 w 114545"/>
                <a:gd name="connsiteY0" fmla="*/ 0 h 22909"/>
                <a:gd name="connsiteX1" fmla="*/ 114545 w 114545"/>
                <a:gd name="connsiteY1" fmla="*/ 0 h 22909"/>
                <a:gd name="connsiteX2" fmla="*/ 114545 w 114545"/>
                <a:gd name="connsiteY2" fmla="*/ 22909 h 22909"/>
                <a:gd name="connsiteX3" fmla="*/ 0 w 114545"/>
                <a:gd name="connsiteY3" fmla="*/ 22909 h 2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45" h="22909">
                  <a:moveTo>
                    <a:pt x="0" y="0"/>
                  </a:moveTo>
                  <a:lnTo>
                    <a:pt x="114545" y="0"/>
                  </a:lnTo>
                  <a:lnTo>
                    <a:pt x="114545" y="22909"/>
                  </a:lnTo>
                  <a:lnTo>
                    <a:pt x="0" y="22909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orma Livre: Forma 111">
              <a:extLst>
                <a:ext uri="{FF2B5EF4-FFF2-40B4-BE49-F238E27FC236}">
                  <a16:creationId xmlns:a16="http://schemas.microsoft.com/office/drawing/2014/main" id="{E45FDF9B-137C-4DCC-96BE-68D7136CE429}"/>
                </a:ext>
              </a:extLst>
            </p:cNvPr>
            <p:cNvSpPr/>
            <p:nvPr/>
          </p:nvSpPr>
          <p:spPr>
            <a:xfrm>
              <a:off x="10579121" y="1133965"/>
              <a:ext cx="252000" cy="22909"/>
            </a:xfrm>
            <a:custGeom>
              <a:avLst/>
              <a:gdLst>
                <a:gd name="connsiteX0" fmla="*/ 0 w 252000"/>
                <a:gd name="connsiteY0" fmla="*/ 0 h 22909"/>
                <a:gd name="connsiteX1" fmla="*/ 252000 w 252000"/>
                <a:gd name="connsiteY1" fmla="*/ 0 h 22909"/>
                <a:gd name="connsiteX2" fmla="*/ 252000 w 252000"/>
                <a:gd name="connsiteY2" fmla="*/ 22909 h 22909"/>
                <a:gd name="connsiteX3" fmla="*/ 0 w 252000"/>
                <a:gd name="connsiteY3" fmla="*/ 22909 h 2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000" h="22909">
                  <a:moveTo>
                    <a:pt x="0" y="0"/>
                  </a:moveTo>
                  <a:lnTo>
                    <a:pt x="252000" y="0"/>
                  </a:lnTo>
                  <a:lnTo>
                    <a:pt x="252000" y="22909"/>
                  </a:lnTo>
                  <a:lnTo>
                    <a:pt x="0" y="22909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orma Livre: Forma 112">
              <a:extLst>
                <a:ext uri="{FF2B5EF4-FFF2-40B4-BE49-F238E27FC236}">
                  <a16:creationId xmlns:a16="http://schemas.microsoft.com/office/drawing/2014/main" id="{20FE7C6A-6AEA-4A28-B218-3F9C5664BE0B}"/>
                </a:ext>
              </a:extLst>
            </p:cNvPr>
            <p:cNvSpPr/>
            <p:nvPr/>
          </p:nvSpPr>
          <p:spPr>
            <a:xfrm>
              <a:off x="10728030" y="1019420"/>
              <a:ext cx="103090" cy="80181"/>
            </a:xfrm>
            <a:custGeom>
              <a:avLst/>
              <a:gdLst>
                <a:gd name="connsiteX0" fmla="*/ 103091 w 103090"/>
                <a:gd name="connsiteY0" fmla="*/ 80182 h 80181"/>
                <a:gd name="connsiteX1" fmla="*/ 0 w 103090"/>
                <a:gd name="connsiteY1" fmla="*/ 80182 h 80181"/>
                <a:gd name="connsiteX2" fmla="*/ 0 w 103090"/>
                <a:gd name="connsiteY2" fmla="*/ 0 h 80181"/>
                <a:gd name="connsiteX3" fmla="*/ 103091 w 103090"/>
                <a:gd name="connsiteY3" fmla="*/ 0 h 80181"/>
                <a:gd name="connsiteX4" fmla="*/ 103091 w 103090"/>
                <a:gd name="connsiteY4" fmla="*/ 80182 h 80181"/>
                <a:gd name="connsiteX5" fmla="*/ 22909 w 103090"/>
                <a:gd name="connsiteY5" fmla="*/ 57273 h 80181"/>
                <a:gd name="connsiteX6" fmla="*/ 80182 w 103090"/>
                <a:gd name="connsiteY6" fmla="*/ 57273 h 80181"/>
                <a:gd name="connsiteX7" fmla="*/ 80182 w 103090"/>
                <a:gd name="connsiteY7" fmla="*/ 22909 h 80181"/>
                <a:gd name="connsiteX8" fmla="*/ 22909 w 103090"/>
                <a:gd name="connsiteY8" fmla="*/ 22909 h 80181"/>
                <a:gd name="connsiteX9" fmla="*/ 22909 w 103090"/>
                <a:gd name="connsiteY9" fmla="*/ 57273 h 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090" h="80181">
                  <a:moveTo>
                    <a:pt x="103091" y="80182"/>
                  </a:moveTo>
                  <a:lnTo>
                    <a:pt x="0" y="80182"/>
                  </a:lnTo>
                  <a:lnTo>
                    <a:pt x="0" y="0"/>
                  </a:lnTo>
                  <a:lnTo>
                    <a:pt x="103091" y="0"/>
                  </a:lnTo>
                  <a:lnTo>
                    <a:pt x="103091" y="80182"/>
                  </a:lnTo>
                  <a:close/>
                  <a:moveTo>
                    <a:pt x="22909" y="57273"/>
                  </a:moveTo>
                  <a:lnTo>
                    <a:pt x="80182" y="57273"/>
                  </a:lnTo>
                  <a:lnTo>
                    <a:pt x="80182" y="22909"/>
                  </a:lnTo>
                  <a:lnTo>
                    <a:pt x="22909" y="22909"/>
                  </a:lnTo>
                  <a:lnTo>
                    <a:pt x="22909" y="57273"/>
                  </a:lnTo>
                  <a:close/>
                </a:path>
              </a:pathLst>
            </a:custGeom>
            <a:grpFill/>
            <a:ln w="114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9232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56">
            <a:extLst>
              <a:ext uri="{FF2B5EF4-FFF2-40B4-BE49-F238E27FC236}">
                <a16:creationId xmlns:a16="http://schemas.microsoft.com/office/drawing/2014/main" id="{652AF68F-67FA-9109-C1D6-2D519B65D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22"/>
          <a:stretch/>
        </p:blipFill>
        <p:spPr>
          <a:xfrm>
            <a:off x="0" y="0"/>
            <a:ext cx="12192000" cy="22479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5581395" y="3731826"/>
            <a:ext cx="5153059" cy="190769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Portal dos Voluntários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546D5CA-6315-199A-6A6E-2B33BB81683A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8" name="Retângulo: Cantos Superiores Arredondados 7">
              <a:extLst>
                <a:ext uri="{FF2B5EF4-FFF2-40B4-BE49-F238E27FC236}">
                  <a16:creationId xmlns:a16="http://schemas.microsoft.com/office/drawing/2014/main" id="{0018ACF7-3009-39FA-8DA3-6E07DF1DB3F0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E4A58C60-7D25-01C4-5F28-3FA4FB93E885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10" name="Gráfico 6">
                <a:extLst>
                  <a:ext uri="{FF2B5EF4-FFF2-40B4-BE49-F238E27FC236}">
                    <a16:creationId xmlns:a16="http://schemas.microsoft.com/office/drawing/2014/main" id="{37B4C2AF-1792-F814-4B9F-8DE989E9A0AD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3CAD9E52-47B5-AA9F-EB5A-D8372B2FF192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6EADCD4C-0DA4-2DD4-8CD9-DDD982118B27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orma Livre: Forma 35">
                  <a:extLst>
                    <a:ext uri="{FF2B5EF4-FFF2-40B4-BE49-F238E27FC236}">
                      <a16:creationId xmlns:a16="http://schemas.microsoft.com/office/drawing/2014/main" id="{E1AAEBF9-71DD-08FF-048E-7A7015DC786B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orma Livre: Forma 36">
                  <a:extLst>
                    <a:ext uri="{FF2B5EF4-FFF2-40B4-BE49-F238E27FC236}">
                      <a16:creationId xmlns:a16="http://schemas.microsoft.com/office/drawing/2014/main" id="{68DEB600-7BC6-2C39-29C3-0120F6496698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EF3B0C48-AC7B-6E57-53EC-7CCE0641E9A9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8E706AD8-F1CC-48C2-92ED-2C298F0B5FD8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0" name="Gráfico 6">
                  <a:extLst>
                    <a:ext uri="{FF2B5EF4-FFF2-40B4-BE49-F238E27FC236}">
                      <a16:creationId xmlns:a16="http://schemas.microsoft.com/office/drawing/2014/main" id="{BC5F34D9-630E-4802-FA1C-31EABABB864A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42" name="Forma Livre: Forma 41">
                    <a:extLst>
                      <a:ext uri="{FF2B5EF4-FFF2-40B4-BE49-F238E27FC236}">
                        <a16:creationId xmlns:a16="http://schemas.microsoft.com/office/drawing/2014/main" id="{4F20B654-409F-B5C2-4AC6-E26EBE57333C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orma Livre: Forma 42">
                    <a:extLst>
                      <a:ext uri="{FF2B5EF4-FFF2-40B4-BE49-F238E27FC236}">
                        <a16:creationId xmlns:a16="http://schemas.microsoft.com/office/drawing/2014/main" id="{4FDAEEA3-6139-02B5-DB7E-E1BEB0B17996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9CD20208-1424-44A1-B542-313570AE3C86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áfico 6">
                <a:extLst>
                  <a:ext uri="{FF2B5EF4-FFF2-40B4-BE49-F238E27FC236}">
                    <a16:creationId xmlns:a16="http://schemas.microsoft.com/office/drawing/2014/main" id="{2AC91A10-B0F3-31EE-84CF-13FBB84034FD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1956697A-216E-7EAB-4CA8-7D26120355E9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3A6342A5-E9EA-56DD-EDB3-B0D5116B81BE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2B49E59D-0293-6EC6-12B8-0B46B2817926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2A820FA6-0342-922C-C7D5-3C387CCA5A61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5E1181DF-5932-4A02-EB81-60ECD532E13C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áfico 6">
                  <a:extLst>
                    <a:ext uri="{FF2B5EF4-FFF2-40B4-BE49-F238E27FC236}">
                      <a16:creationId xmlns:a16="http://schemas.microsoft.com/office/drawing/2014/main" id="{752B3F07-5066-D664-FAEC-B18310A7A6E7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32" name="Forma Livre: Forma 31">
                    <a:extLst>
                      <a:ext uri="{FF2B5EF4-FFF2-40B4-BE49-F238E27FC236}">
                        <a16:creationId xmlns:a16="http://schemas.microsoft.com/office/drawing/2014/main" id="{FD5541F5-F33D-BE3D-5340-46098FA9390C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orma Livre: Forma 32">
                    <a:extLst>
                      <a:ext uri="{FF2B5EF4-FFF2-40B4-BE49-F238E27FC236}">
                        <a16:creationId xmlns:a16="http://schemas.microsoft.com/office/drawing/2014/main" id="{B538D10A-FD29-E0BC-F865-468BA19BBFAB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EAF86BE9-A837-81BF-0353-B5DD82CC3BF8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10E02060-A116-3EEF-6E4E-6D5C367697B6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9A04AE76-ACC3-E7E2-6A4E-8E84938DF4F2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orma Livre: Forma 30">
                  <a:extLst>
                    <a:ext uri="{FF2B5EF4-FFF2-40B4-BE49-F238E27FC236}">
                      <a16:creationId xmlns:a16="http://schemas.microsoft.com/office/drawing/2014/main" id="{65FB3748-BA97-656E-EA0E-06B42772323F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áfico 6">
                <a:extLst>
                  <a:ext uri="{FF2B5EF4-FFF2-40B4-BE49-F238E27FC236}">
                    <a16:creationId xmlns:a16="http://schemas.microsoft.com/office/drawing/2014/main" id="{FD7D50DB-9A23-5AAC-7F06-1AB4E8A7DF1A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BD0399D6-A99F-552F-A829-71F3F1F9E769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290F5CAA-E906-2CFD-49C8-E943F447AA74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A48EBE27-AC69-A5ED-B12A-212697AAAEBA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áfico 6">
                <a:extLst>
                  <a:ext uri="{FF2B5EF4-FFF2-40B4-BE49-F238E27FC236}">
                    <a16:creationId xmlns:a16="http://schemas.microsoft.com/office/drawing/2014/main" id="{847AB271-93C8-EB15-B7A4-0071465E0267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FF57900C-2D23-6275-1F47-70A58B79BBBD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B6C95BC5-4554-5914-1268-5D41540816E9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C1D6DBD1-A6BC-BE54-5A7F-2F4DA1EA483B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6FBF2DB8-6070-56F0-D135-025831BE5511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15630D61-25BE-647F-C656-81A76A71B501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F5B6F9CC-A10E-011E-E88D-201AA424F093}"/>
              </a:ext>
            </a:extLst>
          </p:cNvPr>
          <p:cNvCxnSpPr>
            <a:cxnSpLocks/>
          </p:cNvCxnSpPr>
          <p:nvPr/>
        </p:nvCxnSpPr>
        <p:spPr>
          <a:xfrm>
            <a:off x="9312304" y="5487607"/>
            <a:ext cx="622300" cy="0"/>
          </a:xfrm>
          <a:prstGeom prst="lin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3" name="Gráfico 824">
            <a:extLst>
              <a:ext uri="{FF2B5EF4-FFF2-40B4-BE49-F238E27FC236}">
                <a16:creationId xmlns:a16="http://schemas.microsoft.com/office/drawing/2014/main" id="{DBDFD29B-6ECD-4B98-9D07-697E8F9593E0}"/>
              </a:ext>
            </a:extLst>
          </p:cNvPr>
          <p:cNvGrpSpPr/>
          <p:nvPr/>
        </p:nvGrpSpPr>
        <p:grpSpPr>
          <a:xfrm>
            <a:off x="1753850" y="2898471"/>
            <a:ext cx="2806128" cy="2836780"/>
            <a:chOff x="6328410" y="3866900"/>
            <a:chExt cx="593417" cy="582422"/>
          </a:xfrm>
          <a:solidFill>
            <a:schemeClr val="accent6"/>
          </a:solidFill>
        </p:grpSpPr>
        <p:sp>
          <p:nvSpPr>
            <p:cNvPr id="64" name="Forma Livre: Forma 63">
              <a:extLst>
                <a:ext uri="{FF2B5EF4-FFF2-40B4-BE49-F238E27FC236}">
                  <a16:creationId xmlns:a16="http://schemas.microsoft.com/office/drawing/2014/main" id="{E2C7162C-68ED-4460-87B5-225C03815592}"/>
                </a:ext>
              </a:extLst>
            </p:cNvPr>
            <p:cNvSpPr/>
            <p:nvPr/>
          </p:nvSpPr>
          <p:spPr>
            <a:xfrm>
              <a:off x="6328410" y="4350420"/>
              <a:ext cx="593417" cy="98902"/>
            </a:xfrm>
            <a:custGeom>
              <a:avLst/>
              <a:gdLst>
                <a:gd name="connsiteX0" fmla="*/ 538469 w 593417"/>
                <a:gd name="connsiteY0" fmla="*/ 98903 h 98902"/>
                <a:gd name="connsiteX1" fmla="*/ 54949 w 593417"/>
                <a:gd name="connsiteY1" fmla="*/ 98903 h 98902"/>
                <a:gd name="connsiteX2" fmla="*/ 0 w 593417"/>
                <a:gd name="connsiteY2" fmla="*/ 43954 h 98902"/>
                <a:gd name="connsiteX3" fmla="*/ 0 w 593417"/>
                <a:gd name="connsiteY3" fmla="*/ 0 h 98902"/>
                <a:gd name="connsiteX4" fmla="*/ 593417 w 593417"/>
                <a:gd name="connsiteY4" fmla="*/ 0 h 98902"/>
                <a:gd name="connsiteX5" fmla="*/ 593417 w 593417"/>
                <a:gd name="connsiteY5" fmla="*/ 43954 h 98902"/>
                <a:gd name="connsiteX6" fmla="*/ 538469 w 593417"/>
                <a:gd name="connsiteY6" fmla="*/ 98903 h 98902"/>
                <a:gd name="connsiteX7" fmla="*/ 21989 w 593417"/>
                <a:gd name="connsiteY7" fmla="*/ 21966 h 98902"/>
                <a:gd name="connsiteX8" fmla="*/ 21989 w 593417"/>
                <a:gd name="connsiteY8" fmla="*/ 43954 h 98902"/>
                <a:gd name="connsiteX9" fmla="*/ 54949 w 593417"/>
                <a:gd name="connsiteY9" fmla="*/ 76914 h 98902"/>
                <a:gd name="connsiteX10" fmla="*/ 538469 w 593417"/>
                <a:gd name="connsiteY10" fmla="*/ 76914 h 98902"/>
                <a:gd name="connsiteX11" fmla="*/ 571429 w 593417"/>
                <a:gd name="connsiteY11" fmla="*/ 43954 h 98902"/>
                <a:gd name="connsiteX12" fmla="*/ 571429 w 593417"/>
                <a:gd name="connsiteY12" fmla="*/ 21966 h 98902"/>
                <a:gd name="connsiteX13" fmla="*/ 21989 w 593417"/>
                <a:gd name="connsiteY13" fmla="*/ 21966 h 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417" h="98902">
                  <a:moveTo>
                    <a:pt x="538469" y="98903"/>
                  </a:moveTo>
                  <a:lnTo>
                    <a:pt x="54949" y="98903"/>
                  </a:lnTo>
                  <a:cubicBezTo>
                    <a:pt x="24663" y="98903"/>
                    <a:pt x="0" y="74263"/>
                    <a:pt x="0" y="43954"/>
                  </a:cubicBezTo>
                  <a:lnTo>
                    <a:pt x="0" y="0"/>
                  </a:lnTo>
                  <a:lnTo>
                    <a:pt x="593417" y="0"/>
                  </a:lnTo>
                  <a:lnTo>
                    <a:pt x="593417" y="43954"/>
                  </a:lnTo>
                  <a:cubicBezTo>
                    <a:pt x="593417" y="74240"/>
                    <a:pt x="568754" y="98903"/>
                    <a:pt x="538469" y="98903"/>
                  </a:cubicBezTo>
                  <a:close/>
                  <a:moveTo>
                    <a:pt x="21989" y="21966"/>
                  </a:moveTo>
                  <a:lnTo>
                    <a:pt x="21989" y="43954"/>
                  </a:lnTo>
                  <a:cubicBezTo>
                    <a:pt x="21989" y="62126"/>
                    <a:pt x="36777" y="76914"/>
                    <a:pt x="54949" y="76914"/>
                  </a:cubicBezTo>
                  <a:lnTo>
                    <a:pt x="538469" y="76914"/>
                  </a:lnTo>
                  <a:cubicBezTo>
                    <a:pt x="556640" y="76914"/>
                    <a:pt x="571429" y="62126"/>
                    <a:pt x="571429" y="43954"/>
                  </a:cubicBezTo>
                  <a:lnTo>
                    <a:pt x="571429" y="21966"/>
                  </a:lnTo>
                  <a:lnTo>
                    <a:pt x="21989" y="21966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orma Livre: Forma 64">
              <a:extLst>
                <a:ext uri="{FF2B5EF4-FFF2-40B4-BE49-F238E27FC236}">
                  <a16:creationId xmlns:a16="http://schemas.microsoft.com/office/drawing/2014/main" id="{67790CFC-5EB0-49CD-A59E-3E78053B52AA}"/>
                </a:ext>
              </a:extLst>
            </p:cNvPr>
            <p:cNvSpPr/>
            <p:nvPr/>
          </p:nvSpPr>
          <p:spPr>
            <a:xfrm>
              <a:off x="6841118" y="3965802"/>
              <a:ext cx="58720" cy="395611"/>
            </a:xfrm>
            <a:custGeom>
              <a:avLst/>
              <a:gdLst>
                <a:gd name="connsiteX0" fmla="*/ 58720 w 58720"/>
                <a:gd name="connsiteY0" fmla="*/ 395611 h 395611"/>
                <a:gd name="connsiteX1" fmla="*/ 36731 w 58720"/>
                <a:gd name="connsiteY1" fmla="*/ 395611 h 395611"/>
                <a:gd name="connsiteX2" fmla="*/ 36731 w 58720"/>
                <a:gd name="connsiteY2" fmla="*/ 54949 h 395611"/>
                <a:gd name="connsiteX3" fmla="*/ 3771 w 58720"/>
                <a:gd name="connsiteY3" fmla="*/ 21989 h 395611"/>
                <a:gd name="connsiteX4" fmla="*/ 0 w 58720"/>
                <a:gd name="connsiteY4" fmla="*/ 21989 h 395611"/>
                <a:gd name="connsiteX5" fmla="*/ 0 w 58720"/>
                <a:gd name="connsiteY5" fmla="*/ 0 h 395611"/>
                <a:gd name="connsiteX6" fmla="*/ 3771 w 58720"/>
                <a:gd name="connsiteY6" fmla="*/ 0 h 395611"/>
                <a:gd name="connsiteX7" fmla="*/ 58720 w 58720"/>
                <a:gd name="connsiteY7" fmla="*/ 54949 h 395611"/>
                <a:gd name="connsiteX8" fmla="*/ 58720 w 58720"/>
                <a:gd name="connsiteY8" fmla="*/ 395611 h 3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20" h="395611">
                  <a:moveTo>
                    <a:pt x="58720" y="395611"/>
                  </a:moveTo>
                  <a:lnTo>
                    <a:pt x="36731" y="395611"/>
                  </a:lnTo>
                  <a:lnTo>
                    <a:pt x="36731" y="54949"/>
                  </a:lnTo>
                  <a:cubicBezTo>
                    <a:pt x="36731" y="36777"/>
                    <a:pt x="21943" y="21989"/>
                    <a:pt x="3771" y="21989"/>
                  </a:cubicBezTo>
                  <a:lnTo>
                    <a:pt x="0" y="21989"/>
                  </a:lnTo>
                  <a:lnTo>
                    <a:pt x="0" y="0"/>
                  </a:lnTo>
                  <a:lnTo>
                    <a:pt x="3771" y="0"/>
                  </a:lnTo>
                  <a:cubicBezTo>
                    <a:pt x="34057" y="0"/>
                    <a:pt x="58720" y="24640"/>
                    <a:pt x="58720" y="54949"/>
                  </a:cubicBezTo>
                  <a:lnTo>
                    <a:pt x="58720" y="395611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orma Livre: Forma 65">
              <a:extLst>
                <a:ext uri="{FF2B5EF4-FFF2-40B4-BE49-F238E27FC236}">
                  <a16:creationId xmlns:a16="http://schemas.microsoft.com/office/drawing/2014/main" id="{01820161-F273-43D9-B780-C70E86EBB52B}"/>
                </a:ext>
              </a:extLst>
            </p:cNvPr>
            <p:cNvSpPr/>
            <p:nvPr/>
          </p:nvSpPr>
          <p:spPr>
            <a:xfrm>
              <a:off x="6350398" y="3965802"/>
              <a:ext cx="274719" cy="395611"/>
            </a:xfrm>
            <a:custGeom>
              <a:avLst/>
              <a:gdLst>
                <a:gd name="connsiteX0" fmla="*/ 21966 w 274719"/>
                <a:gd name="connsiteY0" fmla="*/ 395611 h 395611"/>
                <a:gd name="connsiteX1" fmla="*/ 0 w 274719"/>
                <a:gd name="connsiteY1" fmla="*/ 395611 h 395611"/>
                <a:gd name="connsiteX2" fmla="*/ 0 w 274719"/>
                <a:gd name="connsiteY2" fmla="*/ 54949 h 395611"/>
                <a:gd name="connsiteX3" fmla="*/ 54949 w 274719"/>
                <a:gd name="connsiteY3" fmla="*/ 0 h 395611"/>
                <a:gd name="connsiteX4" fmla="*/ 274720 w 274719"/>
                <a:gd name="connsiteY4" fmla="*/ 0 h 395611"/>
                <a:gd name="connsiteX5" fmla="*/ 274720 w 274719"/>
                <a:gd name="connsiteY5" fmla="*/ 21989 h 395611"/>
                <a:gd name="connsiteX6" fmla="*/ 54926 w 274719"/>
                <a:gd name="connsiteY6" fmla="*/ 21989 h 395611"/>
                <a:gd name="connsiteX7" fmla="*/ 21966 w 274719"/>
                <a:gd name="connsiteY7" fmla="*/ 54949 h 395611"/>
                <a:gd name="connsiteX8" fmla="*/ 21966 w 274719"/>
                <a:gd name="connsiteY8" fmla="*/ 395611 h 3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719" h="395611">
                  <a:moveTo>
                    <a:pt x="21966" y="395611"/>
                  </a:moveTo>
                  <a:lnTo>
                    <a:pt x="0" y="395611"/>
                  </a:lnTo>
                  <a:lnTo>
                    <a:pt x="0" y="54949"/>
                  </a:lnTo>
                  <a:cubicBezTo>
                    <a:pt x="0" y="24663"/>
                    <a:pt x="24640" y="0"/>
                    <a:pt x="54949" y="0"/>
                  </a:cubicBezTo>
                  <a:lnTo>
                    <a:pt x="274720" y="0"/>
                  </a:lnTo>
                  <a:lnTo>
                    <a:pt x="274720" y="21989"/>
                  </a:lnTo>
                  <a:lnTo>
                    <a:pt x="54926" y="21989"/>
                  </a:lnTo>
                  <a:cubicBezTo>
                    <a:pt x="36754" y="21989"/>
                    <a:pt x="21966" y="36777"/>
                    <a:pt x="21966" y="54949"/>
                  </a:cubicBezTo>
                  <a:lnTo>
                    <a:pt x="21966" y="395611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orma Livre: Forma 66">
              <a:extLst>
                <a:ext uri="{FF2B5EF4-FFF2-40B4-BE49-F238E27FC236}">
                  <a16:creationId xmlns:a16="http://schemas.microsoft.com/office/drawing/2014/main" id="{3E3BD107-E794-4728-9F2A-F3D561D4D1D0}"/>
                </a:ext>
              </a:extLst>
            </p:cNvPr>
            <p:cNvSpPr/>
            <p:nvPr/>
          </p:nvSpPr>
          <p:spPr>
            <a:xfrm>
              <a:off x="6647107" y="3866900"/>
              <a:ext cx="219794" cy="187862"/>
            </a:xfrm>
            <a:custGeom>
              <a:avLst/>
              <a:gdLst>
                <a:gd name="connsiteX0" fmla="*/ 109874 w 219794"/>
                <a:gd name="connsiteY0" fmla="*/ 187863 h 187862"/>
                <a:gd name="connsiteX1" fmla="*/ 105417 w 219794"/>
                <a:gd name="connsiteY1" fmla="*/ 185874 h 187862"/>
                <a:gd name="connsiteX2" fmla="*/ 0 w 219794"/>
                <a:gd name="connsiteY2" fmla="*/ 65943 h 187862"/>
                <a:gd name="connsiteX3" fmla="*/ 65943 w 219794"/>
                <a:gd name="connsiteY3" fmla="*/ 0 h 187862"/>
                <a:gd name="connsiteX4" fmla="*/ 109897 w 219794"/>
                <a:gd name="connsiteY4" fmla="*/ 16983 h 187862"/>
                <a:gd name="connsiteX5" fmla="*/ 153851 w 219794"/>
                <a:gd name="connsiteY5" fmla="*/ 0 h 187862"/>
                <a:gd name="connsiteX6" fmla="*/ 219794 w 219794"/>
                <a:gd name="connsiteY6" fmla="*/ 65943 h 187862"/>
                <a:gd name="connsiteX7" fmla="*/ 114377 w 219794"/>
                <a:gd name="connsiteY7" fmla="*/ 185874 h 187862"/>
                <a:gd name="connsiteX8" fmla="*/ 109874 w 219794"/>
                <a:gd name="connsiteY8" fmla="*/ 187863 h 187862"/>
                <a:gd name="connsiteX9" fmla="*/ 65920 w 219794"/>
                <a:gd name="connsiteY9" fmla="*/ 21989 h 187862"/>
                <a:gd name="connsiteX10" fmla="*/ 21966 w 219794"/>
                <a:gd name="connsiteY10" fmla="*/ 65943 h 187862"/>
                <a:gd name="connsiteX11" fmla="*/ 109874 w 219794"/>
                <a:gd name="connsiteY11" fmla="*/ 163634 h 187862"/>
                <a:gd name="connsiteX12" fmla="*/ 197783 w 219794"/>
                <a:gd name="connsiteY12" fmla="*/ 65943 h 187862"/>
                <a:gd name="connsiteX13" fmla="*/ 153829 w 219794"/>
                <a:gd name="connsiteY13" fmla="*/ 21989 h 187862"/>
                <a:gd name="connsiteX14" fmla="*/ 118674 w 219794"/>
                <a:gd name="connsiteY14" fmla="*/ 39840 h 187862"/>
                <a:gd name="connsiteX15" fmla="*/ 109874 w 219794"/>
                <a:gd name="connsiteY15" fmla="*/ 51657 h 187862"/>
                <a:gd name="connsiteX16" fmla="*/ 101074 w 219794"/>
                <a:gd name="connsiteY16" fmla="*/ 39840 h 187862"/>
                <a:gd name="connsiteX17" fmla="*/ 65920 w 219794"/>
                <a:gd name="connsiteY17" fmla="*/ 21989 h 18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94" h="187862">
                  <a:moveTo>
                    <a:pt x="109874" y="187863"/>
                  </a:moveTo>
                  <a:lnTo>
                    <a:pt x="105417" y="185874"/>
                  </a:lnTo>
                  <a:cubicBezTo>
                    <a:pt x="101120" y="183954"/>
                    <a:pt x="0" y="138194"/>
                    <a:pt x="0" y="65943"/>
                  </a:cubicBezTo>
                  <a:cubicBezTo>
                    <a:pt x="0" y="29577"/>
                    <a:pt x="29577" y="0"/>
                    <a:pt x="65943" y="0"/>
                  </a:cubicBezTo>
                  <a:cubicBezTo>
                    <a:pt x="82446" y="0"/>
                    <a:pt x="97897" y="6057"/>
                    <a:pt x="109897" y="16983"/>
                  </a:cubicBezTo>
                  <a:cubicBezTo>
                    <a:pt x="121897" y="6080"/>
                    <a:pt x="137349" y="0"/>
                    <a:pt x="153851" y="0"/>
                  </a:cubicBezTo>
                  <a:cubicBezTo>
                    <a:pt x="190217" y="0"/>
                    <a:pt x="219794" y="29577"/>
                    <a:pt x="219794" y="65943"/>
                  </a:cubicBezTo>
                  <a:cubicBezTo>
                    <a:pt x="219794" y="138194"/>
                    <a:pt x="118674" y="183954"/>
                    <a:pt x="114377" y="185874"/>
                  </a:cubicBezTo>
                  <a:lnTo>
                    <a:pt x="109874" y="187863"/>
                  </a:lnTo>
                  <a:close/>
                  <a:moveTo>
                    <a:pt x="65920" y="21989"/>
                  </a:moveTo>
                  <a:cubicBezTo>
                    <a:pt x="41669" y="21989"/>
                    <a:pt x="21966" y="41691"/>
                    <a:pt x="21966" y="65943"/>
                  </a:cubicBezTo>
                  <a:cubicBezTo>
                    <a:pt x="21966" y="116457"/>
                    <a:pt x="91406" y="154446"/>
                    <a:pt x="109874" y="163634"/>
                  </a:cubicBezTo>
                  <a:cubicBezTo>
                    <a:pt x="128343" y="154423"/>
                    <a:pt x="197783" y="116457"/>
                    <a:pt x="197783" y="65943"/>
                  </a:cubicBezTo>
                  <a:cubicBezTo>
                    <a:pt x="197783" y="41691"/>
                    <a:pt x="178080" y="21989"/>
                    <a:pt x="153829" y="21989"/>
                  </a:cubicBezTo>
                  <a:cubicBezTo>
                    <a:pt x="139954" y="21989"/>
                    <a:pt x="127131" y="28503"/>
                    <a:pt x="118674" y="39840"/>
                  </a:cubicBezTo>
                  <a:lnTo>
                    <a:pt x="109874" y="51657"/>
                  </a:lnTo>
                  <a:lnTo>
                    <a:pt x="101074" y="39840"/>
                  </a:lnTo>
                  <a:cubicBezTo>
                    <a:pt x="92617" y="28480"/>
                    <a:pt x="79794" y="21989"/>
                    <a:pt x="65920" y="21989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orma Livre: Forma 67">
              <a:extLst>
                <a:ext uri="{FF2B5EF4-FFF2-40B4-BE49-F238E27FC236}">
                  <a16:creationId xmlns:a16="http://schemas.microsoft.com/office/drawing/2014/main" id="{D553B5DE-38AF-45E8-8570-4D86F88CACD6}"/>
                </a:ext>
              </a:extLst>
            </p:cNvPr>
            <p:cNvSpPr/>
            <p:nvPr/>
          </p:nvSpPr>
          <p:spPr>
            <a:xfrm>
              <a:off x="6691038" y="4185551"/>
              <a:ext cx="43977" cy="43977"/>
            </a:xfrm>
            <a:custGeom>
              <a:avLst/>
              <a:gdLst>
                <a:gd name="connsiteX0" fmla="*/ 21989 w 43977"/>
                <a:gd name="connsiteY0" fmla="*/ 43977 h 43977"/>
                <a:gd name="connsiteX1" fmla="*/ 0 w 43977"/>
                <a:gd name="connsiteY1" fmla="*/ 21989 h 43977"/>
                <a:gd name="connsiteX2" fmla="*/ 21989 w 43977"/>
                <a:gd name="connsiteY2" fmla="*/ 0 h 43977"/>
                <a:gd name="connsiteX3" fmla="*/ 43977 w 43977"/>
                <a:gd name="connsiteY3" fmla="*/ 21989 h 43977"/>
                <a:gd name="connsiteX4" fmla="*/ 21989 w 43977"/>
                <a:gd name="connsiteY4" fmla="*/ 43977 h 43977"/>
                <a:gd name="connsiteX5" fmla="*/ 21989 w 43977"/>
                <a:gd name="connsiteY5" fmla="*/ 22012 h 43977"/>
                <a:gd name="connsiteX6" fmla="*/ 21989 w 43977"/>
                <a:gd name="connsiteY6" fmla="*/ 22012 h 43977"/>
                <a:gd name="connsiteX7" fmla="*/ 21989 w 43977"/>
                <a:gd name="connsiteY7" fmla="*/ 22012 h 4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77" h="43977">
                  <a:moveTo>
                    <a:pt x="21989" y="43977"/>
                  </a:moveTo>
                  <a:cubicBezTo>
                    <a:pt x="9874" y="43977"/>
                    <a:pt x="0" y="34126"/>
                    <a:pt x="0" y="21989"/>
                  </a:cubicBezTo>
                  <a:cubicBezTo>
                    <a:pt x="0" y="9874"/>
                    <a:pt x="9851" y="0"/>
                    <a:pt x="21989" y="0"/>
                  </a:cubicBezTo>
                  <a:cubicBezTo>
                    <a:pt x="34103" y="0"/>
                    <a:pt x="43977" y="9851"/>
                    <a:pt x="43977" y="21989"/>
                  </a:cubicBezTo>
                  <a:cubicBezTo>
                    <a:pt x="43954" y="34126"/>
                    <a:pt x="34103" y="43977"/>
                    <a:pt x="21989" y="43977"/>
                  </a:cubicBezTo>
                  <a:close/>
                  <a:moveTo>
                    <a:pt x="21989" y="22012"/>
                  </a:moveTo>
                  <a:lnTo>
                    <a:pt x="21989" y="22012"/>
                  </a:lnTo>
                  <a:lnTo>
                    <a:pt x="21989" y="22012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orma Livre: Forma 68">
              <a:extLst>
                <a:ext uri="{FF2B5EF4-FFF2-40B4-BE49-F238E27FC236}">
                  <a16:creationId xmlns:a16="http://schemas.microsoft.com/office/drawing/2014/main" id="{63010E84-2B43-4FE9-B61B-15A0D1E28C3E}"/>
                </a:ext>
              </a:extLst>
            </p:cNvPr>
            <p:cNvSpPr/>
            <p:nvPr/>
          </p:nvSpPr>
          <p:spPr>
            <a:xfrm>
              <a:off x="6778947" y="4273482"/>
              <a:ext cx="43977" cy="43977"/>
            </a:xfrm>
            <a:custGeom>
              <a:avLst/>
              <a:gdLst>
                <a:gd name="connsiteX0" fmla="*/ 21989 w 43977"/>
                <a:gd name="connsiteY0" fmla="*/ 43977 h 43977"/>
                <a:gd name="connsiteX1" fmla="*/ 0 w 43977"/>
                <a:gd name="connsiteY1" fmla="*/ 21989 h 43977"/>
                <a:gd name="connsiteX2" fmla="*/ 21989 w 43977"/>
                <a:gd name="connsiteY2" fmla="*/ 0 h 43977"/>
                <a:gd name="connsiteX3" fmla="*/ 43977 w 43977"/>
                <a:gd name="connsiteY3" fmla="*/ 21989 h 43977"/>
                <a:gd name="connsiteX4" fmla="*/ 21989 w 43977"/>
                <a:gd name="connsiteY4" fmla="*/ 43977 h 43977"/>
                <a:gd name="connsiteX5" fmla="*/ 21989 w 43977"/>
                <a:gd name="connsiteY5" fmla="*/ 21989 h 43977"/>
                <a:gd name="connsiteX6" fmla="*/ 21989 w 43977"/>
                <a:gd name="connsiteY6" fmla="*/ 21989 h 43977"/>
                <a:gd name="connsiteX7" fmla="*/ 21989 w 43977"/>
                <a:gd name="connsiteY7" fmla="*/ 21989 h 4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77" h="43977">
                  <a:moveTo>
                    <a:pt x="21989" y="43977"/>
                  </a:moveTo>
                  <a:cubicBezTo>
                    <a:pt x="9874" y="43977"/>
                    <a:pt x="0" y="34126"/>
                    <a:pt x="0" y="21989"/>
                  </a:cubicBezTo>
                  <a:cubicBezTo>
                    <a:pt x="0" y="9851"/>
                    <a:pt x="9851" y="0"/>
                    <a:pt x="21989" y="0"/>
                  </a:cubicBezTo>
                  <a:cubicBezTo>
                    <a:pt x="34103" y="0"/>
                    <a:pt x="43977" y="9851"/>
                    <a:pt x="43977" y="21989"/>
                  </a:cubicBezTo>
                  <a:cubicBezTo>
                    <a:pt x="43977" y="34126"/>
                    <a:pt x="34103" y="43977"/>
                    <a:pt x="21989" y="43977"/>
                  </a:cubicBezTo>
                  <a:close/>
                  <a:moveTo>
                    <a:pt x="21989" y="21989"/>
                  </a:moveTo>
                  <a:lnTo>
                    <a:pt x="21989" y="21989"/>
                  </a:lnTo>
                  <a:lnTo>
                    <a:pt x="21989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orma Livre: Forma 69">
              <a:extLst>
                <a:ext uri="{FF2B5EF4-FFF2-40B4-BE49-F238E27FC236}">
                  <a16:creationId xmlns:a16="http://schemas.microsoft.com/office/drawing/2014/main" id="{9EF05D22-0339-4911-A811-B433634FA4E4}"/>
                </a:ext>
              </a:extLst>
            </p:cNvPr>
            <p:cNvSpPr/>
            <p:nvPr/>
          </p:nvSpPr>
          <p:spPr>
            <a:xfrm rot="-2700000">
              <a:off x="6686202" y="4240545"/>
              <a:ext cx="141438" cy="21965"/>
            </a:xfrm>
            <a:custGeom>
              <a:avLst/>
              <a:gdLst>
                <a:gd name="connsiteX0" fmla="*/ 0 w 141438"/>
                <a:gd name="connsiteY0" fmla="*/ 0 h 21965"/>
                <a:gd name="connsiteX1" fmla="*/ 141439 w 141438"/>
                <a:gd name="connsiteY1" fmla="*/ 0 h 21965"/>
                <a:gd name="connsiteX2" fmla="*/ 141439 w 141438"/>
                <a:gd name="connsiteY2" fmla="*/ 21965 h 21965"/>
                <a:gd name="connsiteX3" fmla="*/ 0 w 141438"/>
                <a:gd name="connsiteY3" fmla="*/ 21965 h 2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8" h="21965">
                  <a:moveTo>
                    <a:pt x="0" y="0"/>
                  </a:moveTo>
                  <a:lnTo>
                    <a:pt x="141439" y="0"/>
                  </a:lnTo>
                  <a:lnTo>
                    <a:pt x="141439" y="21965"/>
                  </a:lnTo>
                  <a:lnTo>
                    <a:pt x="0" y="21965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orma Livre: Forma 70">
              <a:extLst>
                <a:ext uri="{FF2B5EF4-FFF2-40B4-BE49-F238E27FC236}">
                  <a16:creationId xmlns:a16="http://schemas.microsoft.com/office/drawing/2014/main" id="{0FD2E676-F0C7-4E51-AF12-65F78FA1D124}"/>
                </a:ext>
              </a:extLst>
            </p:cNvPr>
            <p:cNvSpPr/>
            <p:nvPr/>
          </p:nvSpPr>
          <p:spPr>
            <a:xfrm>
              <a:off x="6416318" y="4042717"/>
              <a:ext cx="109897" cy="131885"/>
            </a:xfrm>
            <a:custGeom>
              <a:avLst/>
              <a:gdLst>
                <a:gd name="connsiteX0" fmla="*/ 54949 w 109897"/>
                <a:gd name="connsiteY0" fmla="*/ 131886 h 131885"/>
                <a:gd name="connsiteX1" fmla="*/ 0 w 109897"/>
                <a:gd name="connsiteY1" fmla="*/ 76937 h 131885"/>
                <a:gd name="connsiteX2" fmla="*/ 0 w 109897"/>
                <a:gd name="connsiteY2" fmla="*/ 54949 h 131885"/>
                <a:gd name="connsiteX3" fmla="*/ 54949 w 109897"/>
                <a:gd name="connsiteY3" fmla="*/ 0 h 131885"/>
                <a:gd name="connsiteX4" fmla="*/ 109897 w 109897"/>
                <a:gd name="connsiteY4" fmla="*/ 54949 h 131885"/>
                <a:gd name="connsiteX5" fmla="*/ 109897 w 109897"/>
                <a:gd name="connsiteY5" fmla="*/ 76937 h 131885"/>
                <a:gd name="connsiteX6" fmla="*/ 54949 w 109897"/>
                <a:gd name="connsiteY6" fmla="*/ 131886 h 131885"/>
                <a:gd name="connsiteX7" fmla="*/ 54949 w 109897"/>
                <a:gd name="connsiteY7" fmla="*/ 21989 h 131885"/>
                <a:gd name="connsiteX8" fmla="*/ 21989 w 109897"/>
                <a:gd name="connsiteY8" fmla="*/ 54949 h 131885"/>
                <a:gd name="connsiteX9" fmla="*/ 21989 w 109897"/>
                <a:gd name="connsiteY9" fmla="*/ 76937 h 131885"/>
                <a:gd name="connsiteX10" fmla="*/ 54949 w 109897"/>
                <a:gd name="connsiteY10" fmla="*/ 109897 h 131885"/>
                <a:gd name="connsiteX11" fmla="*/ 87909 w 109897"/>
                <a:gd name="connsiteY11" fmla="*/ 76937 h 131885"/>
                <a:gd name="connsiteX12" fmla="*/ 87909 w 109897"/>
                <a:gd name="connsiteY12" fmla="*/ 54949 h 131885"/>
                <a:gd name="connsiteX13" fmla="*/ 54949 w 109897"/>
                <a:gd name="connsiteY13" fmla="*/ 21989 h 1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897" h="131885">
                  <a:moveTo>
                    <a:pt x="54949" y="131886"/>
                  </a:moveTo>
                  <a:cubicBezTo>
                    <a:pt x="24663" y="131886"/>
                    <a:pt x="0" y="107246"/>
                    <a:pt x="0" y="76937"/>
                  </a:cubicBezTo>
                  <a:lnTo>
                    <a:pt x="0" y="54949"/>
                  </a:lnTo>
                  <a:cubicBezTo>
                    <a:pt x="0" y="24663"/>
                    <a:pt x="24640" y="0"/>
                    <a:pt x="54949" y="0"/>
                  </a:cubicBezTo>
                  <a:cubicBezTo>
                    <a:pt x="85257" y="0"/>
                    <a:pt x="109897" y="24640"/>
                    <a:pt x="109897" y="54949"/>
                  </a:cubicBezTo>
                  <a:lnTo>
                    <a:pt x="109897" y="76937"/>
                  </a:lnTo>
                  <a:cubicBezTo>
                    <a:pt x="109897" y="107223"/>
                    <a:pt x="85234" y="131886"/>
                    <a:pt x="54949" y="131886"/>
                  </a:cubicBezTo>
                  <a:close/>
                  <a:moveTo>
                    <a:pt x="54949" y="21989"/>
                  </a:moveTo>
                  <a:cubicBezTo>
                    <a:pt x="36777" y="21989"/>
                    <a:pt x="21989" y="36777"/>
                    <a:pt x="21989" y="54949"/>
                  </a:cubicBezTo>
                  <a:lnTo>
                    <a:pt x="21989" y="76937"/>
                  </a:lnTo>
                  <a:cubicBezTo>
                    <a:pt x="21989" y="95109"/>
                    <a:pt x="36777" y="109897"/>
                    <a:pt x="54949" y="109897"/>
                  </a:cubicBezTo>
                  <a:cubicBezTo>
                    <a:pt x="73120" y="109897"/>
                    <a:pt x="87909" y="95109"/>
                    <a:pt x="87909" y="76937"/>
                  </a:cubicBezTo>
                  <a:lnTo>
                    <a:pt x="87909" y="54949"/>
                  </a:lnTo>
                  <a:cubicBezTo>
                    <a:pt x="87909" y="36777"/>
                    <a:pt x="73120" y="21989"/>
                    <a:pt x="54949" y="21989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orma Livre: Forma 71">
              <a:extLst>
                <a:ext uri="{FF2B5EF4-FFF2-40B4-BE49-F238E27FC236}">
                  <a16:creationId xmlns:a16="http://schemas.microsoft.com/office/drawing/2014/main" id="{65D4648F-DB8E-4DDB-A961-B36477F07433}"/>
                </a:ext>
              </a:extLst>
            </p:cNvPr>
            <p:cNvSpPr/>
            <p:nvPr/>
          </p:nvSpPr>
          <p:spPr>
            <a:xfrm>
              <a:off x="6394307" y="4152614"/>
              <a:ext cx="153874" cy="76914"/>
            </a:xfrm>
            <a:custGeom>
              <a:avLst/>
              <a:gdLst>
                <a:gd name="connsiteX0" fmla="*/ 153874 w 153874"/>
                <a:gd name="connsiteY0" fmla="*/ 76914 h 76914"/>
                <a:gd name="connsiteX1" fmla="*/ 131886 w 153874"/>
                <a:gd name="connsiteY1" fmla="*/ 76914 h 76914"/>
                <a:gd name="connsiteX2" fmla="*/ 76937 w 153874"/>
                <a:gd name="connsiteY2" fmla="*/ 21966 h 76914"/>
                <a:gd name="connsiteX3" fmla="*/ 21989 w 153874"/>
                <a:gd name="connsiteY3" fmla="*/ 76914 h 76914"/>
                <a:gd name="connsiteX4" fmla="*/ 0 w 153874"/>
                <a:gd name="connsiteY4" fmla="*/ 76914 h 76914"/>
                <a:gd name="connsiteX5" fmla="*/ 76914 w 153874"/>
                <a:gd name="connsiteY5" fmla="*/ 0 h 76914"/>
                <a:gd name="connsiteX6" fmla="*/ 153874 w 153874"/>
                <a:gd name="connsiteY6" fmla="*/ 76914 h 7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874" h="76914">
                  <a:moveTo>
                    <a:pt x="153874" y="76914"/>
                  </a:moveTo>
                  <a:lnTo>
                    <a:pt x="131886" y="76914"/>
                  </a:lnTo>
                  <a:cubicBezTo>
                    <a:pt x="131886" y="46629"/>
                    <a:pt x="107246" y="21966"/>
                    <a:pt x="76937" y="21966"/>
                  </a:cubicBezTo>
                  <a:cubicBezTo>
                    <a:pt x="46629" y="21966"/>
                    <a:pt x="21989" y="46606"/>
                    <a:pt x="21989" y="76914"/>
                  </a:cubicBezTo>
                  <a:lnTo>
                    <a:pt x="0" y="76914"/>
                  </a:lnTo>
                  <a:cubicBezTo>
                    <a:pt x="0" y="34514"/>
                    <a:pt x="34514" y="0"/>
                    <a:pt x="76914" y="0"/>
                  </a:cubicBezTo>
                  <a:cubicBezTo>
                    <a:pt x="119314" y="0"/>
                    <a:pt x="153874" y="34514"/>
                    <a:pt x="153874" y="76914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orma Livre: Forma 72">
              <a:extLst>
                <a:ext uri="{FF2B5EF4-FFF2-40B4-BE49-F238E27FC236}">
                  <a16:creationId xmlns:a16="http://schemas.microsoft.com/office/drawing/2014/main" id="{17FA5272-AE88-4DEE-8A46-762388CBA07E}"/>
                </a:ext>
              </a:extLst>
            </p:cNvPr>
            <p:cNvSpPr/>
            <p:nvPr/>
          </p:nvSpPr>
          <p:spPr>
            <a:xfrm>
              <a:off x="6581164" y="4064705"/>
              <a:ext cx="76914" cy="21988"/>
            </a:xfrm>
            <a:custGeom>
              <a:avLst/>
              <a:gdLst>
                <a:gd name="connsiteX0" fmla="*/ 0 w 76914"/>
                <a:gd name="connsiteY0" fmla="*/ 0 h 21988"/>
                <a:gd name="connsiteX1" fmla="*/ 76914 w 76914"/>
                <a:gd name="connsiteY1" fmla="*/ 0 h 21988"/>
                <a:gd name="connsiteX2" fmla="*/ 76914 w 76914"/>
                <a:gd name="connsiteY2" fmla="*/ 21989 h 21988"/>
                <a:gd name="connsiteX3" fmla="*/ 0 w 76914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14" h="21988">
                  <a:moveTo>
                    <a:pt x="0" y="0"/>
                  </a:moveTo>
                  <a:lnTo>
                    <a:pt x="76914" y="0"/>
                  </a:lnTo>
                  <a:lnTo>
                    <a:pt x="76914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orma Livre: Forma 73">
              <a:extLst>
                <a:ext uri="{FF2B5EF4-FFF2-40B4-BE49-F238E27FC236}">
                  <a16:creationId xmlns:a16="http://schemas.microsoft.com/office/drawing/2014/main" id="{3BEAF946-C46A-4293-B992-93D1AA3D2EE8}"/>
                </a:ext>
              </a:extLst>
            </p:cNvPr>
            <p:cNvSpPr/>
            <p:nvPr/>
          </p:nvSpPr>
          <p:spPr>
            <a:xfrm>
              <a:off x="6680067" y="4064705"/>
              <a:ext cx="21988" cy="21988"/>
            </a:xfrm>
            <a:custGeom>
              <a:avLst/>
              <a:gdLst>
                <a:gd name="connsiteX0" fmla="*/ 0 w 21988"/>
                <a:gd name="connsiteY0" fmla="*/ 0 h 21988"/>
                <a:gd name="connsiteX1" fmla="*/ 21989 w 21988"/>
                <a:gd name="connsiteY1" fmla="*/ 0 h 21988"/>
                <a:gd name="connsiteX2" fmla="*/ 21989 w 21988"/>
                <a:gd name="connsiteY2" fmla="*/ 21989 h 21988"/>
                <a:gd name="connsiteX3" fmla="*/ 0 w 21988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8" h="21988">
                  <a:moveTo>
                    <a:pt x="0" y="0"/>
                  </a:moveTo>
                  <a:lnTo>
                    <a:pt x="21989" y="0"/>
                  </a:lnTo>
                  <a:lnTo>
                    <a:pt x="21989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orma Livre: Forma 74">
              <a:extLst>
                <a:ext uri="{FF2B5EF4-FFF2-40B4-BE49-F238E27FC236}">
                  <a16:creationId xmlns:a16="http://schemas.microsoft.com/office/drawing/2014/main" id="{DEE13623-5761-46B4-A4EF-677D40DA6DA2}"/>
                </a:ext>
              </a:extLst>
            </p:cNvPr>
            <p:cNvSpPr/>
            <p:nvPr/>
          </p:nvSpPr>
          <p:spPr>
            <a:xfrm>
              <a:off x="6581164" y="4119654"/>
              <a:ext cx="120868" cy="21988"/>
            </a:xfrm>
            <a:custGeom>
              <a:avLst/>
              <a:gdLst>
                <a:gd name="connsiteX0" fmla="*/ 0 w 120868"/>
                <a:gd name="connsiteY0" fmla="*/ 0 h 21988"/>
                <a:gd name="connsiteX1" fmla="*/ 120869 w 120868"/>
                <a:gd name="connsiteY1" fmla="*/ 0 h 21988"/>
                <a:gd name="connsiteX2" fmla="*/ 120869 w 120868"/>
                <a:gd name="connsiteY2" fmla="*/ 21989 h 21988"/>
                <a:gd name="connsiteX3" fmla="*/ 0 w 120868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868" h="21988">
                  <a:moveTo>
                    <a:pt x="0" y="0"/>
                  </a:moveTo>
                  <a:lnTo>
                    <a:pt x="120869" y="0"/>
                  </a:lnTo>
                  <a:lnTo>
                    <a:pt x="120869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27A71B4D-DE30-4903-94DB-D549E9AEC417}"/>
              </a:ext>
            </a:extLst>
          </p:cNvPr>
          <p:cNvSpPr/>
          <p:nvPr/>
        </p:nvSpPr>
        <p:spPr>
          <a:xfrm>
            <a:off x="7346824" y="855649"/>
            <a:ext cx="4965700" cy="725663"/>
          </a:xfrm>
          <a:prstGeom prst="roundRect">
            <a:avLst>
              <a:gd name="adj" fmla="val 14726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27701B4B-905B-48B0-824A-1BE1ED3F0D59}"/>
              </a:ext>
            </a:extLst>
          </p:cNvPr>
          <p:cNvSpPr txBox="1"/>
          <p:nvPr/>
        </p:nvSpPr>
        <p:spPr>
          <a:xfrm>
            <a:off x="7582774" y="957784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582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voluntariostelefonica.org.br</a:t>
            </a:r>
          </a:p>
        </p:txBody>
      </p:sp>
    </p:spTree>
    <p:extLst>
      <p:ext uri="{BB962C8B-B14F-4D97-AF65-F5344CB8AC3E}">
        <p14:creationId xmlns:p14="http://schemas.microsoft.com/office/powerpoint/2010/main" val="165635769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tângulo: Cantos Arredondados 132">
            <a:extLst>
              <a:ext uri="{FF2B5EF4-FFF2-40B4-BE49-F238E27FC236}">
                <a16:creationId xmlns:a16="http://schemas.microsoft.com/office/drawing/2014/main" id="{111DF730-6327-456F-A7DF-75A3DA126328}"/>
              </a:ext>
            </a:extLst>
          </p:cNvPr>
          <p:cNvSpPr/>
          <p:nvPr/>
        </p:nvSpPr>
        <p:spPr>
          <a:xfrm>
            <a:off x="-241282" y="2171903"/>
            <a:ext cx="6092826" cy="3881815"/>
          </a:xfrm>
          <a:prstGeom prst="roundRect">
            <a:avLst>
              <a:gd name="adj" fmla="val 14726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id="{6F5DECCE-571E-9025-D720-FA07A0EA9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22" t="1058" r="19661" b="72788"/>
          <a:stretch/>
        </p:blipFill>
        <p:spPr>
          <a:xfrm>
            <a:off x="8074766" y="0"/>
            <a:ext cx="4129548" cy="12573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547843" y="654393"/>
            <a:ext cx="6322312" cy="112126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spc="-150" dirty="0">
                <a:latin typeface="Officina Serif ITC TT" panose="00000400000000000000" pitchFamily="2" charset="0"/>
                <a:cs typeface="Segoe UI" panose="020B0502040204020203" pitchFamily="34" charset="0"/>
              </a:rPr>
              <a:t>Como incluir o Game </a:t>
            </a:r>
          </a:p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spc="-150" dirty="0">
                <a:latin typeface="Officina Serif ITC TT" panose="00000400000000000000" pitchFamily="2" charset="0"/>
                <a:cs typeface="Segoe UI" panose="020B0502040204020203" pitchFamily="34" charset="0"/>
              </a:rPr>
              <a:t>em minhas ações?</a:t>
            </a:r>
            <a:endParaRPr kumimoji="0" lang="pt-BR" sz="4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Officina Serif ITC TT" panose="00000400000000000000" pitchFamily="2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6C6A6D-4805-4B6F-DEF8-ECBD25F46AF9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12" name="Retângulo: Cantos Superiores Arredondados 11">
              <a:extLst>
                <a:ext uri="{FF2B5EF4-FFF2-40B4-BE49-F238E27FC236}">
                  <a16:creationId xmlns:a16="http://schemas.microsoft.com/office/drawing/2014/main" id="{F445266E-E511-65B1-EB30-2010A3E22DA0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D64180E0-7D79-1098-0663-EA5B05CD79F4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14" name="Gráfico 6">
                <a:extLst>
                  <a:ext uri="{FF2B5EF4-FFF2-40B4-BE49-F238E27FC236}">
                    <a16:creationId xmlns:a16="http://schemas.microsoft.com/office/drawing/2014/main" id="{C0D03B72-800A-E411-7B81-6D5345A19AA6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68E1D1AB-A8A3-CF9F-F4FE-9BD3191DD43E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CDA6E2BA-0D58-B6C0-C859-FAF7A660FD0A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8FF2EC60-C23A-B8B1-8726-7E4C7BB55D28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967963B9-A6BC-3EB8-DA0F-3739636B1CAE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B1935AEA-5AEB-5C84-DDE0-4B683B027E8C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orma Livre: Forma 42">
                  <a:extLst>
                    <a:ext uri="{FF2B5EF4-FFF2-40B4-BE49-F238E27FC236}">
                      <a16:creationId xmlns:a16="http://schemas.microsoft.com/office/drawing/2014/main" id="{986CA0EF-495F-D328-D209-3870887C0B4C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" name="Gráfico 6">
                  <a:extLst>
                    <a:ext uri="{FF2B5EF4-FFF2-40B4-BE49-F238E27FC236}">
                      <a16:creationId xmlns:a16="http://schemas.microsoft.com/office/drawing/2014/main" id="{103A1072-594E-6A6F-292D-43EC0775B43A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46" name="Forma Livre: Forma 45">
                    <a:extLst>
                      <a:ext uri="{FF2B5EF4-FFF2-40B4-BE49-F238E27FC236}">
                        <a16:creationId xmlns:a16="http://schemas.microsoft.com/office/drawing/2014/main" id="{E8B35DA1-B6D2-37FD-CF68-E5C3A8C86953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orma Livre: Forma 46">
                    <a:extLst>
                      <a:ext uri="{FF2B5EF4-FFF2-40B4-BE49-F238E27FC236}">
                        <a16:creationId xmlns:a16="http://schemas.microsoft.com/office/drawing/2014/main" id="{FDB6592F-7F68-B401-15FA-5E16C2D3F509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2DB9EC6A-B954-9635-C232-3706695966B4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áfico 6">
                <a:extLst>
                  <a:ext uri="{FF2B5EF4-FFF2-40B4-BE49-F238E27FC236}">
                    <a16:creationId xmlns:a16="http://schemas.microsoft.com/office/drawing/2014/main" id="{C3219C8F-3B24-5553-D7DC-C0FAADCA6293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D40F25CB-E3E4-AB8D-1AEA-5A88ABEA8791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E99DADAB-8970-7545-8947-A49F0165D343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9B7E1818-AD9D-6EC1-7275-2F01E8DC3C58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92EE4B88-2F66-3BC8-BACD-679BE2A73A09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C1D641B4-0D6F-6D50-46CC-9874A7E2A888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" name="Gráfico 6">
                  <a:extLst>
                    <a:ext uri="{FF2B5EF4-FFF2-40B4-BE49-F238E27FC236}">
                      <a16:creationId xmlns:a16="http://schemas.microsoft.com/office/drawing/2014/main" id="{02F7BC28-2B23-37FA-3337-2450EF9EADF6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36" name="Forma Livre: Forma 35">
                    <a:extLst>
                      <a:ext uri="{FF2B5EF4-FFF2-40B4-BE49-F238E27FC236}">
                        <a16:creationId xmlns:a16="http://schemas.microsoft.com/office/drawing/2014/main" id="{2EB74720-AA3D-EC13-C868-5D87EF413D25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orma Livre: Forma 36">
                    <a:extLst>
                      <a:ext uri="{FF2B5EF4-FFF2-40B4-BE49-F238E27FC236}">
                        <a16:creationId xmlns:a16="http://schemas.microsoft.com/office/drawing/2014/main" id="{64C07E6E-34B7-E102-CAD8-E37CE8C5287B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AF4A2A1A-2E39-E532-F6D9-77238090B40C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038581AA-4FA9-6F72-A7B2-E9BBC717EFC1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ABDAE311-FC8B-9AC9-3650-0B7E0FA9D1CC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476BFA7F-5D11-9960-DE7D-2B52AAD0C703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áfico 6">
                <a:extLst>
                  <a:ext uri="{FF2B5EF4-FFF2-40B4-BE49-F238E27FC236}">
                    <a16:creationId xmlns:a16="http://schemas.microsoft.com/office/drawing/2014/main" id="{9535FA5B-17FA-50EA-6498-1753FC5361A4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4B8B6FBF-DFBA-6E45-2ACD-B4A99A29A1CF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4213A385-429B-7FC3-2D2E-DE42998B9600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7081F5DB-E9CE-6F36-F08C-8B17D22F1862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áfico 6">
                <a:extLst>
                  <a:ext uri="{FF2B5EF4-FFF2-40B4-BE49-F238E27FC236}">
                    <a16:creationId xmlns:a16="http://schemas.microsoft.com/office/drawing/2014/main" id="{90EF8987-8CA8-8723-80B3-9BE688C09F9D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7068706E-6C96-A1DC-A8F2-43D9D8F75FAF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C2ABC992-1C3F-25B0-CAE6-369A2E2FB5D9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0AC2D8F9-5DF4-2CFC-F52B-CE30A007DB69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241AF428-572F-5427-5F61-F471C769DFB7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412E609C-4978-4721-FA10-2F5AE5A1FC1A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19" name="CaixaDeTexto 218">
            <a:extLst>
              <a:ext uri="{FF2B5EF4-FFF2-40B4-BE49-F238E27FC236}">
                <a16:creationId xmlns:a16="http://schemas.microsoft.com/office/drawing/2014/main" id="{E966827B-BE22-4BBC-8294-0FCB0C42DFD9}"/>
              </a:ext>
            </a:extLst>
          </p:cNvPr>
          <p:cNvSpPr txBox="1"/>
          <p:nvPr/>
        </p:nvSpPr>
        <p:spPr>
          <a:xfrm>
            <a:off x="519708" y="2491762"/>
            <a:ext cx="4860247" cy="3018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CRIE MISSÕES ESPECIAIS</a:t>
            </a:r>
          </a:p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srgbClr val="FFFFFF"/>
              </a:solidFill>
              <a:latin typeface="Officina Serif ITC TT" panose="00000400000000000000" pitchFamily="2" charset="0"/>
              <a:cs typeface="Segoe UI Light" panose="020B0502040204020203" pitchFamily="34" charset="0"/>
            </a:endParaRPr>
          </a:p>
          <a:p>
            <a:pPr marL="285750" marR="0" lvl="0" indent="-285750" algn="l" defTabSz="10882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b="1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Exclusivamente</a:t>
            </a:r>
            <a:r>
              <a:rPr lang="en-US" b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para um </a:t>
            </a:r>
            <a:r>
              <a:rPr lang="en-US" b="1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período</a:t>
            </a:r>
            <a:r>
              <a:rPr lang="en-US" b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de tempo</a:t>
            </a:r>
            <a:r>
              <a:rPr lang="pt-BR" b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ou para um evento específico</a:t>
            </a:r>
          </a:p>
          <a:p>
            <a:pPr marL="285750" marR="0" lvl="0" indent="-285750" algn="l" defTabSz="10882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b="1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Divulgação</a:t>
            </a:r>
            <a:r>
              <a:rPr lang="en-US" b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de </a:t>
            </a:r>
            <a:r>
              <a:rPr lang="en-US" b="1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ações</a:t>
            </a:r>
            <a:r>
              <a:rPr lang="en-US" b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locais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marL="285750" marR="0" lvl="0" indent="-285750" algn="l" defTabSz="10882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Divulgação de Instituições</a:t>
            </a:r>
          </a:p>
          <a:p>
            <a:pPr marL="285750" marR="0" lvl="0" indent="-285750" algn="l" defTabSz="10882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b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Compartilhamento de conteúdos/notícias</a:t>
            </a:r>
          </a:p>
          <a:p>
            <a:pPr marL="285750" marR="0" lvl="0" indent="-285750" algn="l" defTabSz="10882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9B11982E-1923-4DAC-AEF6-89957C29FFCE}"/>
              </a:ext>
            </a:extLst>
          </p:cNvPr>
          <p:cNvGrpSpPr/>
          <p:nvPr/>
        </p:nvGrpSpPr>
        <p:grpSpPr>
          <a:xfrm>
            <a:off x="6844030" y="1215023"/>
            <a:ext cx="4589784" cy="4248896"/>
            <a:chOff x="6794384" y="1215023"/>
            <a:chExt cx="4589784" cy="4248896"/>
          </a:xfrm>
        </p:grpSpPr>
        <p:pic>
          <p:nvPicPr>
            <p:cNvPr id="134" name="Picture 1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A1196292-B472-416D-8F5C-BE2A97309E41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57" b="16401"/>
            <a:stretch/>
          </p:blipFill>
          <p:spPr>
            <a:xfrm>
              <a:off x="6794384" y="1215023"/>
              <a:ext cx="4589784" cy="4248896"/>
            </a:xfrm>
            <a:prstGeom prst="rect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</p:pic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157C0C6B-F69D-4DFC-8FD7-286DAC17146B}"/>
                </a:ext>
              </a:extLst>
            </p:cNvPr>
            <p:cNvSpPr/>
            <p:nvPr/>
          </p:nvSpPr>
          <p:spPr>
            <a:xfrm>
              <a:off x="8389257" y="2726651"/>
              <a:ext cx="1712686" cy="562649"/>
            </a:xfrm>
            <a:prstGeom prst="ellips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262B34DC-E27B-4D4B-A1E6-14CBEA9DB073}"/>
                </a:ext>
              </a:extLst>
            </p:cNvPr>
            <p:cNvSpPr/>
            <p:nvPr/>
          </p:nvSpPr>
          <p:spPr>
            <a:xfrm>
              <a:off x="8020586" y="1257300"/>
              <a:ext cx="612965" cy="612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9" name="Imagem 48">
              <a:extLst>
                <a:ext uri="{FF2B5EF4-FFF2-40B4-BE49-F238E27FC236}">
                  <a16:creationId xmlns:a16="http://schemas.microsoft.com/office/drawing/2014/main" id="{4EDCBC76-F0F0-4231-9471-5B0A23EAF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234" b="26823" l="68302" r="74963">
                          <a14:foregroundMark x1="71596" y1="15234" x2="71596" y2="15234"/>
                          <a14:foregroundMark x1="69327" y1="17839" x2="69327" y2="17839"/>
                          <a14:foregroundMark x1="69034" y1="19661" x2="69034" y2="19661"/>
                          <a14:foregroundMark x1="69473" y1="22266" x2="69473" y2="22266"/>
                          <a14:foregroundMark x1="70059" y1="23828" x2="70059" y2="23828"/>
                          <a14:foregroundMark x1="74305" y1="22266" x2="74305" y2="22266"/>
                          <a14:foregroundMark x1="73426" y1="23828" x2="73426" y2="23828"/>
                          <a14:foregroundMark x1="74524" y1="19661" x2="72914" y2="24089"/>
                          <a14:foregroundMark x1="73206" y1="15885" x2="74597" y2="20313"/>
                          <a14:foregroundMark x1="72987" y1="15625" x2="70205" y2="24349"/>
                          <a14:foregroundMark x1="70205" y1="24349" x2="70717" y2="24740"/>
                          <a14:foregroundMark x1="69839" y1="23438" x2="70791" y2="16927"/>
                          <a14:foregroundMark x1="71230" y1="21354" x2="71230" y2="21354"/>
                          <a14:foregroundMark x1="71669" y1="21354" x2="71669" y2="21354"/>
                          <a14:foregroundMark x1="72255" y1="21354" x2="72255" y2="21354"/>
                          <a14:foregroundMark x1="69766" y1="17708" x2="69985" y2="24479"/>
                          <a14:foregroundMark x1="69327" y1="17969" x2="69327" y2="22656"/>
                          <a14:foregroundMark x1="70278" y1="15755" x2="69839" y2="24740"/>
                          <a14:foregroundMark x1="70498" y1="15495" x2="71523" y2="15495"/>
                        </a14:backgroundRemoval>
                      </a14:imgEffect>
                    </a14:imgLayer>
                  </a14:imgProps>
                </a:ext>
              </a:extLst>
            </a:blip>
            <a:srcRect l="67500" t="13931" r="24192" b="71688"/>
            <a:stretch/>
          </p:blipFill>
          <p:spPr>
            <a:xfrm>
              <a:off x="7970916" y="1265061"/>
              <a:ext cx="712304" cy="693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340254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961510D3-B728-7858-11DF-FD501BA235AA}"/>
              </a:ext>
            </a:extLst>
          </p:cNvPr>
          <p:cNvSpPr/>
          <p:nvPr/>
        </p:nvSpPr>
        <p:spPr>
          <a:xfrm>
            <a:off x="0" y="2184400"/>
            <a:ext cx="4267200" cy="4673600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1231669" y="433924"/>
            <a:ext cx="5196603" cy="7818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Missão - convite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774CEF8E-8FF1-DA63-FED6-20E6C53302EF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25" name="Retângulo: Cantos Superiores Arredondados 24">
              <a:extLst>
                <a:ext uri="{FF2B5EF4-FFF2-40B4-BE49-F238E27FC236}">
                  <a16:creationId xmlns:a16="http://schemas.microsoft.com/office/drawing/2014/main" id="{298E3277-E534-2BBE-7424-211F850A1CDD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40CF7145-6E23-8D21-D272-94229E2FA709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27" name="Gráfico 6">
                <a:extLst>
                  <a:ext uri="{FF2B5EF4-FFF2-40B4-BE49-F238E27FC236}">
                    <a16:creationId xmlns:a16="http://schemas.microsoft.com/office/drawing/2014/main" id="{86C98DB1-A689-4F21-F228-5053184B037C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51" name="Forma Livre: Forma 50">
                  <a:extLst>
                    <a:ext uri="{FF2B5EF4-FFF2-40B4-BE49-F238E27FC236}">
                      <a16:creationId xmlns:a16="http://schemas.microsoft.com/office/drawing/2014/main" id="{C1C68D69-2832-9913-5637-AE0880B0D3FD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19DD9E86-C83A-596F-97C5-0D32111AFC99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orma Livre: Forma 52">
                  <a:extLst>
                    <a:ext uri="{FF2B5EF4-FFF2-40B4-BE49-F238E27FC236}">
                      <a16:creationId xmlns:a16="http://schemas.microsoft.com/office/drawing/2014/main" id="{5B55CE21-253B-0746-901E-73E3942CF833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orma Livre: Forma 53">
                  <a:extLst>
                    <a:ext uri="{FF2B5EF4-FFF2-40B4-BE49-F238E27FC236}">
                      <a16:creationId xmlns:a16="http://schemas.microsoft.com/office/drawing/2014/main" id="{2910E0E0-FA5E-0DF0-EF73-51435C22DA71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280B78B0-1B0E-5E69-C5FE-BBA68A7882E9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orma Livre: Forma 55">
                  <a:extLst>
                    <a:ext uri="{FF2B5EF4-FFF2-40B4-BE49-F238E27FC236}">
                      <a16:creationId xmlns:a16="http://schemas.microsoft.com/office/drawing/2014/main" id="{62E0382E-CB0F-0C36-F711-2EB1204AD4C9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7" name="Gráfico 6">
                  <a:extLst>
                    <a:ext uri="{FF2B5EF4-FFF2-40B4-BE49-F238E27FC236}">
                      <a16:creationId xmlns:a16="http://schemas.microsoft.com/office/drawing/2014/main" id="{FE5C5BFC-EC5A-5D6E-BB9E-1BBB5F921D84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59" name="Forma Livre: Forma 58">
                    <a:extLst>
                      <a:ext uri="{FF2B5EF4-FFF2-40B4-BE49-F238E27FC236}">
                        <a16:creationId xmlns:a16="http://schemas.microsoft.com/office/drawing/2014/main" id="{2F95A1E6-65D3-31A4-6C7B-617F4626AF38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orma Livre: Forma 59">
                    <a:extLst>
                      <a:ext uri="{FF2B5EF4-FFF2-40B4-BE49-F238E27FC236}">
                        <a16:creationId xmlns:a16="http://schemas.microsoft.com/office/drawing/2014/main" id="{190DC051-4C6A-F9A3-AE06-BE1118AB3B61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8" name="Forma Livre: Forma 57">
                  <a:extLst>
                    <a:ext uri="{FF2B5EF4-FFF2-40B4-BE49-F238E27FC236}">
                      <a16:creationId xmlns:a16="http://schemas.microsoft.com/office/drawing/2014/main" id="{32784153-78D5-DB18-87CA-724F0D357013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áfico 6">
                <a:extLst>
                  <a:ext uri="{FF2B5EF4-FFF2-40B4-BE49-F238E27FC236}">
                    <a16:creationId xmlns:a16="http://schemas.microsoft.com/office/drawing/2014/main" id="{E1C55FC5-AB21-0398-2538-51C87956C2D5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5BFAF6FE-F035-3A05-0B2A-57B0941F2446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F198FA78-9F9F-2AD5-7C58-335FED68D171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F66DD479-BFAE-7943-5760-57E298A91B6F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19964214-4199-0304-41CD-3B1A6E908463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orma Livre: Forma 42">
                  <a:extLst>
                    <a:ext uri="{FF2B5EF4-FFF2-40B4-BE49-F238E27FC236}">
                      <a16:creationId xmlns:a16="http://schemas.microsoft.com/office/drawing/2014/main" id="{522A5A8C-3687-1A3E-1685-3A5662CF1586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" name="Gráfico 6">
                  <a:extLst>
                    <a:ext uri="{FF2B5EF4-FFF2-40B4-BE49-F238E27FC236}">
                      <a16:creationId xmlns:a16="http://schemas.microsoft.com/office/drawing/2014/main" id="{61E4BB8D-4EDE-B970-5365-394E8AF773C1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49" name="Forma Livre: Forma 48">
                    <a:extLst>
                      <a:ext uri="{FF2B5EF4-FFF2-40B4-BE49-F238E27FC236}">
                        <a16:creationId xmlns:a16="http://schemas.microsoft.com/office/drawing/2014/main" id="{96FA45DB-8866-0F3B-413E-0C1ACAF7E36D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orma Livre: Forma 49">
                    <a:extLst>
                      <a:ext uri="{FF2B5EF4-FFF2-40B4-BE49-F238E27FC236}">
                        <a16:creationId xmlns:a16="http://schemas.microsoft.com/office/drawing/2014/main" id="{AEEFA496-0938-463E-1007-79F391B7E054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8DA28ED4-D513-583F-F9ED-5BC861C3DA76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orma Livre: Forma 45">
                  <a:extLst>
                    <a:ext uri="{FF2B5EF4-FFF2-40B4-BE49-F238E27FC236}">
                      <a16:creationId xmlns:a16="http://schemas.microsoft.com/office/drawing/2014/main" id="{43C033AD-0FAF-5170-19B2-338A1C3F01DA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orma Livre: Forma 46">
                  <a:extLst>
                    <a:ext uri="{FF2B5EF4-FFF2-40B4-BE49-F238E27FC236}">
                      <a16:creationId xmlns:a16="http://schemas.microsoft.com/office/drawing/2014/main" id="{A366B6D0-CE74-3DE5-8C26-BC47DF2B3343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orma Livre: Forma 47">
                  <a:extLst>
                    <a:ext uri="{FF2B5EF4-FFF2-40B4-BE49-F238E27FC236}">
                      <a16:creationId xmlns:a16="http://schemas.microsoft.com/office/drawing/2014/main" id="{8BB62DFC-E6CB-A244-83FE-F87E436BF6CA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áfico 6">
                <a:extLst>
                  <a:ext uri="{FF2B5EF4-FFF2-40B4-BE49-F238E27FC236}">
                    <a16:creationId xmlns:a16="http://schemas.microsoft.com/office/drawing/2014/main" id="{E38C5A0D-5817-6376-49DD-E4C7685E7A6D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36" name="Forma Livre: Forma 35">
                  <a:extLst>
                    <a:ext uri="{FF2B5EF4-FFF2-40B4-BE49-F238E27FC236}">
                      <a16:creationId xmlns:a16="http://schemas.microsoft.com/office/drawing/2014/main" id="{F0C0B0D5-78EC-297A-2B2D-5638A50328E8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orma Livre: Forma 36">
                  <a:extLst>
                    <a:ext uri="{FF2B5EF4-FFF2-40B4-BE49-F238E27FC236}">
                      <a16:creationId xmlns:a16="http://schemas.microsoft.com/office/drawing/2014/main" id="{D11C2EC8-DB3B-F428-2D7A-8D723E0CEEAA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8D7878AB-7043-9FA4-EC1C-E40500F49ED4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áfico 6">
                <a:extLst>
                  <a:ext uri="{FF2B5EF4-FFF2-40B4-BE49-F238E27FC236}">
                    <a16:creationId xmlns:a16="http://schemas.microsoft.com/office/drawing/2014/main" id="{55A90ADF-DCD7-D120-51DC-7443CB356382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31" name="Forma Livre: Forma 30">
                  <a:extLst>
                    <a:ext uri="{FF2B5EF4-FFF2-40B4-BE49-F238E27FC236}">
                      <a16:creationId xmlns:a16="http://schemas.microsoft.com/office/drawing/2014/main" id="{139E7C4E-FF56-2F66-A480-9042C90B8473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62921ACA-C0A0-0AF1-4EAD-ABE00F02F609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1FDC722D-1A7F-050C-F1D8-8A213720DC69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B8C2707C-C52A-08C8-D40E-D7B27C4491A0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AD39FEE4-2069-B2B6-6730-CD546F39E4F0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583B3B0D-757B-C97D-2F6B-048883534C0E}"/>
              </a:ext>
            </a:extLst>
          </p:cNvPr>
          <p:cNvGrpSpPr/>
          <p:nvPr/>
        </p:nvGrpSpPr>
        <p:grpSpPr>
          <a:xfrm>
            <a:off x="596900" y="1193801"/>
            <a:ext cx="8911444" cy="5168900"/>
            <a:chOff x="660400" y="1346199"/>
            <a:chExt cx="8648700" cy="501650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65F777F2-32DB-E6C7-230C-DE49BA74D287}"/>
                </a:ext>
              </a:extLst>
            </p:cNvPr>
            <p:cNvSpPr/>
            <p:nvPr/>
          </p:nvSpPr>
          <p:spPr>
            <a:xfrm>
              <a:off x="810684" y="1493044"/>
              <a:ext cx="8386233" cy="4717256"/>
            </a:xfrm>
            <a:prstGeom prst="rect">
              <a:avLst/>
            </a:prstGeom>
            <a:solidFill>
              <a:srgbClr val="66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61" name="Retângulo: Cantos Arredondados 60">
              <a:extLst>
                <a:ext uri="{FF2B5EF4-FFF2-40B4-BE49-F238E27FC236}">
                  <a16:creationId xmlns:a16="http://schemas.microsoft.com/office/drawing/2014/main" id="{9675F5A4-2389-7086-1A9C-268B0EC5ACFC}"/>
                </a:ext>
              </a:extLst>
            </p:cNvPr>
            <p:cNvSpPr/>
            <p:nvPr/>
          </p:nvSpPr>
          <p:spPr>
            <a:xfrm>
              <a:off x="660400" y="1346199"/>
              <a:ext cx="8648700" cy="5016501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82C8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7D595C5-876D-D067-3F2A-2784D9E0D11C}"/>
              </a:ext>
            </a:extLst>
          </p:cNvPr>
          <p:cNvSpPr/>
          <p:nvPr/>
        </p:nvSpPr>
        <p:spPr>
          <a:xfrm>
            <a:off x="8818650" y="880067"/>
            <a:ext cx="872374" cy="859833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Gráfico 10">
            <a:extLst>
              <a:ext uri="{FF2B5EF4-FFF2-40B4-BE49-F238E27FC236}">
                <a16:creationId xmlns:a16="http://schemas.microsoft.com/office/drawing/2014/main" id="{17BAEA18-9ED9-B579-77DC-0C086C769CCC}"/>
              </a:ext>
            </a:extLst>
          </p:cNvPr>
          <p:cNvSpPr/>
          <p:nvPr/>
        </p:nvSpPr>
        <p:spPr>
          <a:xfrm>
            <a:off x="7696200" y="4457294"/>
            <a:ext cx="5676900" cy="2159406"/>
          </a:xfrm>
          <a:custGeom>
            <a:avLst/>
            <a:gdLst>
              <a:gd name="connsiteX0" fmla="*/ 4663286 w 5550295"/>
              <a:gd name="connsiteY0" fmla="*/ 2061569 h 2061582"/>
              <a:gd name="connsiteX1" fmla="*/ 4663102 w 5550295"/>
              <a:gd name="connsiteY1" fmla="*/ 2061569 h 2061582"/>
              <a:gd name="connsiteX2" fmla="*/ 4659036 w 5550295"/>
              <a:gd name="connsiteY2" fmla="*/ 2059155 h 2061582"/>
              <a:gd name="connsiteX3" fmla="*/ 4618629 w 5550295"/>
              <a:gd name="connsiteY3" fmla="*/ 1997585 h 2061582"/>
              <a:gd name="connsiteX4" fmla="*/ 4610864 w 5550295"/>
              <a:gd name="connsiteY4" fmla="*/ 1986191 h 2061582"/>
              <a:gd name="connsiteX5" fmla="*/ 4619392 w 5550295"/>
              <a:gd name="connsiteY5" fmla="*/ 2048481 h 2061582"/>
              <a:gd name="connsiteX6" fmla="*/ 4617260 w 5550295"/>
              <a:gd name="connsiteY6" fmla="*/ 2053310 h 2061582"/>
              <a:gd name="connsiteX7" fmla="*/ 4611980 w 5550295"/>
              <a:gd name="connsiteY7" fmla="*/ 2053465 h 2061582"/>
              <a:gd name="connsiteX8" fmla="*/ 4575188 w 5550295"/>
              <a:gd name="connsiteY8" fmla="*/ 2035704 h 2061582"/>
              <a:gd name="connsiteX9" fmla="*/ 4576600 w 5550295"/>
              <a:gd name="connsiteY9" fmla="*/ 2048679 h 2061582"/>
              <a:gd name="connsiteX10" fmla="*/ 4575357 w 5550295"/>
              <a:gd name="connsiteY10" fmla="*/ 2052505 h 2061582"/>
              <a:gd name="connsiteX11" fmla="*/ 4571686 w 5550295"/>
              <a:gd name="connsiteY11" fmla="*/ 2054143 h 2061582"/>
              <a:gd name="connsiteX12" fmla="*/ 3704738 w 5550295"/>
              <a:gd name="connsiteY12" fmla="*/ 2054143 h 2061582"/>
              <a:gd name="connsiteX13" fmla="*/ 3701307 w 5550295"/>
              <a:gd name="connsiteY13" fmla="*/ 2052759 h 2061582"/>
              <a:gd name="connsiteX14" fmla="*/ 3522768 w 5550295"/>
              <a:gd name="connsiteY14" fmla="*/ 1846787 h 2061582"/>
              <a:gd name="connsiteX15" fmla="*/ 3556228 w 5550295"/>
              <a:gd name="connsiteY15" fmla="*/ 2049117 h 2061582"/>
              <a:gd name="connsiteX16" fmla="*/ 3551597 w 5550295"/>
              <a:gd name="connsiteY16" fmla="*/ 2054143 h 2061582"/>
              <a:gd name="connsiteX17" fmla="*/ 3146332 w 5550295"/>
              <a:gd name="connsiteY17" fmla="*/ 2057842 h 2061582"/>
              <a:gd name="connsiteX18" fmla="*/ 2935616 w 5550295"/>
              <a:gd name="connsiteY18" fmla="*/ 2055837 h 2061582"/>
              <a:gd name="connsiteX19" fmla="*/ 2841377 w 5550295"/>
              <a:gd name="connsiteY19" fmla="*/ 2053536 h 2061582"/>
              <a:gd name="connsiteX20" fmla="*/ 2838864 w 5550295"/>
              <a:gd name="connsiteY20" fmla="*/ 2048580 h 2061582"/>
              <a:gd name="connsiteX21" fmla="*/ 2821117 w 5550295"/>
              <a:gd name="connsiteY21" fmla="*/ 1965099 h 2061582"/>
              <a:gd name="connsiteX22" fmla="*/ 2797469 w 5550295"/>
              <a:gd name="connsiteY22" fmla="*/ 2052336 h 2061582"/>
              <a:gd name="connsiteX23" fmla="*/ 2792753 w 5550295"/>
              <a:gd name="connsiteY23" fmla="*/ 2054086 h 2061582"/>
              <a:gd name="connsiteX24" fmla="*/ 2788941 w 5550295"/>
              <a:gd name="connsiteY24" fmla="*/ 2050811 h 2061582"/>
              <a:gd name="connsiteX25" fmla="*/ 2765900 w 5550295"/>
              <a:gd name="connsiteY25" fmla="*/ 1967979 h 2061582"/>
              <a:gd name="connsiteX26" fmla="*/ 2718011 w 5550295"/>
              <a:gd name="connsiteY26" fmla="*/ 1823760 h 2061582"/>
              <a:gd name="connsiteX27" fmla="*/ 2719734 w 5550295"/>
              <a:gd name="connsiteY27" fmla="*/ 1817238 h 2061582"/>
              <a:gd name="connsiteX28" fmla="*/ 2726355 w 5550295"/>
              <a:gd name="connsiteY28" fmla="*/ 1818523 h 2061582"/>
              <a:gd name="connsiteX29" fmla="*/ 2758531 w 5550295"/>
              <a:gd name="connsiteY29" fmla="*/ 1859381 h 2061582"/>
              <a:gd name="connsiteX30" fmla="*/ 2816416 w 5550295"/>
              <a:gd name="connsiteY30" fmla="*/ 1937074 h 2061582"/>
              <a:gd name="connsiteX31" fmla="*/ 2879905 w 5550295"/>
              <a:gd name="connsiteY31" fmla="*/ 1778257 h 2061582"/>
              <a:gd name="connsiteX32" fmla="*/ 2880047 w 5550295"/>
              <a:gd name="connsiteY32" fmla="*/ 1777989 h 2061582"/>
              <a:gd name="connsiteX33" fmla="*/ 2905996 w 5550295"/>
              <a:gd name="connsiteY33" fmla="*/ 1685302 h 2061582"/>
              <a:gd name="connsiteX34" fmla="*/ 2885256 w 5550295"/>
              <a:gd name="connsiteY34" fmla="*/ 1678526 h 2061582"/>
              <a:gd name="connsiteX35" fmla="*/ 2882320 w 5550295"/>
              <a:gd name="connsiteY35" fmla="*/ 1673062 h 2061582"/>
              <a:gd name="connsiteX36" fmla="*/ 2886456 w 5550295"/>
              <a:gd name="connsiteY36" fmla="*/ 1655004 h 2061582"/>
              <a:gd name="connsiteX37" fmla="*/ 2893996 w 5550295"/>
              <a:gd name="connsiteY37" fmla="*/ 1621220 h 2061582"/>
              <a:gd name="connsiteX38" fmla="*/ 2886866 w 5550295"/>
              <a:gd name="connsiteY38" fmla="*/ 1550854 h 2061582"/>
              <a:gd name="connsiteX39" fmla="*/ 2890212 w 5550295"/>
              <a:gd name="connsiteY39" fmla="*/ 1547127 h 2061582"/>
              <a:gd name="connsiteX40" fmla="*/ 2895097 w 5550295"/>
              <a:gd name="connsiteY40" fmla="*/ 1548228 h 2061582"/>
              <a:gd name="connsiteX41" fmla="*/ 2904274 w 5550295"/>
              <a:gd name="connsiteY41" fmla="*/ 1620062 h 2061582"/>
              <a:gd name="connsiteX42" fmla="*/ 2909653 w 5550295"/>
              <a:gd name="connsiteY42" fmla="*/ 1630650 h 2061582"/>
              <a:gd name="connsiteX43" fmla="*/ 2910161 w 5550295"/>
              <a:gd name="connsiteY43" fmla="*/ 1631964 h 2061582"/>
              <a:gd name="connsiteX44" fmla="*/ 2915907 w 5550295"/>
              <a:gd name="connsiteY44" fmla="*/ 1677142 h 2061582"/>
              <a:gd name="connsiteX45" fmla="*/ 3000786 w 5550295"/>
              <a:gd name="connsiteY45" fmla="*/ 1657094 h 2061582"/>
              <a:gd name="connsiteX46" fmla="*/ 3002608 w 5550295"/>
              <a:gd name="connsiteY46" fmla="*/ 1656416 h 2061582"/>
              <a:gd name="connsiteX47" fmla="*/ 3307224 w 5550295"/>
              <a:gd name="connsiteY47" fmla="*/ 1640265 h 2061582"/>
              <a:gd name="connsiteX48" fmla="*/ 3307379 w 5550295"/>
              <a:gd name="connsiteY48" fmla="*/ 1640265 h 2061582"/>
              <a:gd name="connsiteX49" fmla="*/ 3510160 w 5550295"/>
              <a:gd name="connsiteY49" fmla="*/ 1731088 h 2061582"/>
              <a:gd name="connsiteX50" fmla="*/ 3535488 w 5550295"/>
              <a:gd name="connsiteY50" fmla="*/ 1489242 h 2061582"/>
              <a:gd name="connsiteX51" fmla="*/ 3547884 w 5550295"/>
              <a:gd name="connsiteY51" fmla="*/ 1370366 h 2061582"/>
              <a:gd name="connsiteX52" fmla="*/ 3550355 w 5550295"/>
              <a:gd name="connsiteY52" fmla="*/ 1290555 h 2061582"/>
              <a:gd name="connsiteX53" fmla="*/ 3554308 w 5550295"/>
              <a:gd name="connsiteY53" fmla="*/ 1286447 h 2061582"/>
              <a:gd name="connsiteX54" fmla="*/ 3559503 w 5550295"/>
              <a:gd name="connsiteY54" fmla="*/ 1288804 h 2061582"/>
              <a:gd name="connsiteX55" fmla="*/ 3625817 w 5550295"/>
              <a:gd name="connsiteY55" fmla="*/ 1377255 h 2061582"/>
              <a:gd name="connsiteX56" fmla="*/ 3723064 w 5550295"/>
              <a:gd name="connsiteY56" fmla="*/ 1546223 h 2061582"/>
              <a:gd name="connsiteX57" fmla="*/ 3731662 w 5550295"/>
              <a:gd name="connsiteY57" fmla="*/ 1782168 h 2061582"/>
              <a:gd name="connsiteX58" fmla="*/ 3731182 w 5550295"/>
              <a:gd name="connsiteY58" fmla="*/ 1783834 h 2061582"/>
              <a:gd name="connsiteX59" fmla="*/ 3709623 w 5550295"/>
              <a:gd name="connsiteY59" fmla="*/ 1863871 h 2061582"/>
              <a:gd name="connsiteX60" fmla="*/ 3695449 w 5550295"/>
              <a:gd name="connsiteY60" fmla="*/ 1947112 h 2061582"/>
              <a:gd name="connsiteX61" fmla="*/ 4126381 w 5550295"/>
              <a:gd name="connsiteY61" fmla="*/ 1946731 h 2061582"/>
              <a:gd name="connsiteX62" fmla="*/ 4563498 w 5550295"/>
              <a:gd name="connsiteY62" fmla="*/ 2020598 h 2061582"/>
              <a:gd name="connsiteX63" fmla="*/ 4545779 w 5550295"/>
              <a:gd name="connsiteY63" fmla="*/ 1876309 h 2061582"/>
              <a:gd name="connsiteX64" fmla="*/ 4544508 w 5550295"/>
              <a:gd name="connsiteY64" fmla="*/ 1873146 h 2061582"/>
              <a:gd name="connsiteX65" fmla="*/ 4505881 w 5550295"/>
              <a:gd name="connsiteY65" fmla="*/ 1675702 h 2061582"/>
              <a:gd name="connsiteX66" fmla="*/ 4505952 w 5550295"/>
              <a:gd name="connsiteY66" fmla="*/ 1675024 h 2061582"/>
              <a:gd name="connsiteX67" fmla="*/ 4499669 w 5550295"/>
              <a:gd name="connsiteY67" fmla="*/ 1577072 h 2061582"/>
              <a:gd name="connsiteX68" fmla="*/ 4465488 w 5550295"/>
              <a:gd name="connsiteY68" fmla="*/ 1553621 h 2061582"/>
              <a:gd name="connsiteX69" fmla="*/ 4432791 w 5550295"/>
              <a:gd name="connsiteY69" fmla="*/ 1543795 h 2061582"/>
              <a:gd name="connsiteX70" fmla="*/ 4392511 w 5550295"/>
              <a:gd name="connsiteY70" fmla="*/ 1523408 h 2061582"/>
              <a:gd name="connsiteX71" fmla="*/ 4318136 w 5550295"/>
              <a:gd name="connsiteY71" fmla="*/ 1498023 h 2061582"/>
              <a:gd name="connsiteX72" fmla="*/ 4229544 w 5550295"/>
              <a:gd name="connsiteY72" fmla="*/ 1518424 h 2061582"/>
              <a:gd name="connsiteX73" fmla="*/ 4176176 w 5550295"/>
              <a:gd name="connsiteY73" fmla="*/ 1535154 h 2061582"/>
              <a:gd name="connsiteX74" fmla="*/ 3938382 w 5550295"/>
              <a:gd name="connsiteY74" fmla="*/ 1535761 h 2061582"/>
              <a:gd name="connsiteX75" fmla="*/ 3931619 w 5550295"/>
              <a:gd name="connsiteY75" fmla="*/ 1535084 h 2061582"/>
              <a:gd name="connsiteX76" fmla="*/ 3797905 w 5550295"/>
              <a:gd name="connsiteY76" fmla="*/ 1510363 h 2061582"/>
              <a:gd name="connsiteX77" fmla="*/ 3684803 w 5550295"/>
              <a:gd name="connsiteY77" fmla="*/ 1435620 h 2061582"/>
              <a:gd name="connsiteX78" fmla="*/ 3592328 w 5550295"/>
              <a:gd name="connsiteY78" fmla="*/ 1165749 h 2061582"/>
              <a:gd name="connsiteX79" fmla="*/ 3653418 w 5550295"/>
              <a:gd name="connsiteY79" fmla="*/ 1069463 h 2061582"/>
              <a:gd name="connsiteX80" fmla="*/ 3689152 w 5550295"/>
              <a:gd name="connsiteY80" fmla="*/ 1071919 h 2061582"/>
              <a:gd name="connsiteX81" fmla="*/ 3691086 w 5550295"/>
              <a:gd name="connsiteY81" fmla="*/ 1073839 h 2061582"/>
              <a:gd name="connsiteX82" fmla="*/ 3746246 w 5550295"/>
              <a:gd name="connsiteY82" fmla="*/ 1191671 h 2061582"/>
              <a:gd name="connsiteX83" fmla="*/ 3746331 w 5550295"/>
              <a:gd name="connsiteY83" fmla="*/ 1191896 h 2061582"/>
              <a:gd name="connsiteX84" fmla="*/ 3829502 w 5550295"/>
              <a:gd name="connsiteY84" fmla="*/ 1285176 h 2061582"/>
              <a:gd name="connsiteX85" fmla="*/ 3989490 w 5550295"/>
              <a:gd name="connsiteY85" fmla="*/ 1312114 h 2061582"/>
              <a:gd name="connsiteX86" fmla="*/ 4046895 w 5550295"/>
              <a:gd name="connsiteY86" fmla="*/ 1317705 h 2061582"/>
              <a:gd name="connsiteX87" fmla="*/ 4098187 w 5550295"/>
              <a:gd name="connsiteY87" fmla="*/ 1324552 h 2061582"/>
              <a:gd name="connsiteX88" fmla="*/ 4332508 w 5550295"/>
              <a:gd name="connsiteY88" fmla="*/ 1338261 h 2061582"/>
              <a:gd name="connsiteX89" fmla="*/ 4366279 w 5550295"/>
              <a:gd name="connsiteY89" fmla="*/ 1332020 h 2061582"/>
              <a:gd name="connsiteX90" fmla="*/ 4451540 w 5550295"/>
              <a:gd name="connsiteY90" fmla="*/ 1331780 h 2061582"/>
              <a:gd name="connsiteX91" fmla="*/ 4512488 w 5550295"/>
              <a:gd name="connsiteY91" fmla="*/ 1393830 h 2061582"/>
              <a:gd name="connsiteX92" fmla="*/ 4489913 w 5550295"/>
              <a:gd name="connsiteY92" fmla="*/ 1210038 h 2061582"/>
              <a:gd name="connsiteX93" fmla="*/ 4488515 w 5550295"/>
              <a:gd name="connsiteY93" fmla="*/ 1186066 h 2061582"/>
              <a:gd name="connsiteX94" fmla="*/ 4511726 w 5550295"/>
              <a:gd name="connsiteY94" fmla="*/ 1050615 h 2061582"/>
              <a:gd name="connsiteX95" fmla="*/ 4602365 w 5550295"/>
              <a:gd name="connsiteY95" fmla="*/ 1034958 h 2061582"/>
              <a:gd name="connsiteX96" fmla="*/ 4609495 w 5550295"/>
              <a:gd name="connsiteY96" fmla="*/ 1036101 h 2061582"/>
              <a:gd name="connsiteX97" fmla="*/ 4629232 w 5550295"/>
              <a:gd name="connsiteY97" fmla="*/ 986447 h 2061582"/>
              <a:gd name="connsiteX98" fmla="*/ 4709438 w 5550295"/>
              <a:gd name="connsiteY98" fmla="*/ 871411 h 2061582"/>
              <a:gd name="connsiteX99" fmla="*/ 4732141 w 5550295"/>
              <a:gd name="connsiteY99" fmla="*/ 853707 h 2061582"/>
              <a:gd name="connsiteX100" fmla="*/ 4735218 w 5550295"/>
              <a:gd name="connsiteY100" fmla="*/ 831555 h 2061582"/>
              <a:gd name="connsiteX101" fmla="*/ 4651158 w 5550295"/>
              <a:gd name="connsiteY101" fmla="*/ 807074 h 2061582"/>
              <a:gd name="connsiteX102" fmla="*/ 4650339 w 5550295"/>
              <a:gd name="connsiteY102" fmla="*/ 806608 h 2061582"/>
              <a:gd name="connsiteX103" fmla="*/ 4630178 w 5550295"/>
              <a:gd name="connsiteY103" fmla="*/ 779388 h 2061582"/>
              <a:gd name="connsiteX104" fmla="*/ 4560857 w 5550295"/>
              <a:gd name="connsiteY104" fmla="*/ 780984 h 2061582"/>
              <a:gd name="connsiteX105" fmla="*/ 4548024 w 5550295"/>
              <a:gd name="connsiteY105" fmla="*/ 779826 h 2061582"/>
              <a:gd name="connsiteX106" fmla="*/ 4466011 w 5550295"/>
              <a:gd name="connsiteY106" fmla="*/ 772597 h 2061582"/>
              <a:gd name="connsiteX107" fmla="*/ 4252415 w 5550295"/>
              <a:gd name="connsiteY107" fmla="*/ 757406 h 2061582"/>
              <a:gd name="connsiteX108" fmla="*/ 3838354 w 5550295"/>
              <a:gd name="connsiteY108" fmla="*/ 722520 h 2061582"/>
              <a:gd name="connsiteX109" fmla="*/ 3800065 w 5550295"/>
              <a:gd name="connsiteY109" fmla="*/ 711098 h 2061582"/>
              <a:gd name="connsiteX110" fmla="*/ 3757682 w 5550295"/>
              <a:gd name="connsiteY110" fmla="*/ 699394 h 2061582"/>
              <a:gd name="connsiteX111" fmla="*/ 3684464 w 5550295"/>
              <a:gd name="connsiteY111" fmla="*/ 725555 h 2061582"/>
              <a:gd name="connsiteX112" fmla="*/ 3643395 w 5550295"/>
              <a:gd name="connsiteY112" fmla="*/ 751236 h 2061582"/>
              <a:gd name="connsiteX113" fmla="*/ 3598823 w 5550295"/>
              <a:gd name="connsiteY113" fmla="*/ 757830 h 2061582"/>
              <a:gd name="connsiteX114" fmla="*/ 3506461 w 5550295"/>
              <a:gd name="connsiteY114" fmla="*/ 781774 h 2061582"/>
              <a:gd name="connsiteX115" fmla="*/ 3512828 w 5550295"/>
              <a:gd name="connsiteY115" fmla="*/ 801046 h 2061582"/>
              <a:gd name="connsiteX116" fmla="*/ 3513351 w 5550295"/>
              <a:gd name="connsiteY116" fmla="*/ 806425 h 2061582"/>
              <a:gd name="connsiteX117" fmla="*/ 3476982 w 5550295"/>
              <a:gd name="connsiteY117" fmla="*/ 825795 h 2061582"/>
              <a:gd name="connsiteX118" fmla="*/ 3449663 w 5550295"/>
              <a:gd name="connsiteY118" fmla="*/ 797163 h 2061582"/>
              <a:gd name="connsiteX119" fmla="*/ 3433498 w 5550295"/>
              <a:gd name="connsiteY119" fmla="*/ 803432 h 2061582"/>
              <a:gd name="connsiteX120" fmla="*/ 3397200 w 5550295"/>
              <a:gd name="connsiteY120" fmla="*/ 776678 h 2061582"/>
              <a:gd name="connsiteX121" fmla="*/ 3395760 w 5550295"/>
              <a:gd name="connsiteY121" fmla="*/ 770480 h 2061582"/>
              <a:gd name="connsiteX122" fmla="*/ 3384394 w 5550295"/>
              <a:gd name="connsiteY122" fmla="*/ 773939 h 2061582"/>
              <a:gd name="connsiteX123" fmla="*/ 3379481 w 5550295"/>
              <a:gd name="connsiteY123" fmla="*/ 771934 h 2061582"/>
              <a:gd name="connsiteX124" fmla="*/ 3372860 w 5550295"/>
              <a:gd name="connsiteY124" fmla="*/ 741890 h 2061582"/>
              <a:gd name="connsiteX125" fmla="*/ 3381359 w 5550295"/>
              <a:gd name="connsiteY125" fmla="*/ 722746 h 2061582"/>
              <a:gd name="connsiteX126" fmla="*/ 3373085 w 5550295"/>
              <a:gd name="connsiteY126" fmla="*/ 721066 h 2061582"/>
              <a:gd name="connsiteX127" fmla="*/ 3372182 w 5550295"/>
              <a:gd name="connsiteY127" fmla="*/ 720670 h 2061582"/>
              <a:gd name="connsiteX128" fmla="*/ 3359913 w 5550295"/>
              <a:gd name="connsiteY128" fmla="*/ 921305 h 2061582"/>
              <a:gd name="connsiteX129" fmla="*/ 3359405 w 5550295"/>
              <a:gd name="connsiteY129" fmla="*/ 926896 h 2061582"/>
              <a:gd name="connsiteX130" fmla="*/ 3353998 w 5550295"/>
              <a:gd name="connsiteY130" fmla="*/ 928407 h 2061582"/>
              <a:gd name="connsiteX131" fmla="*/ 3311530 w 5550295"/>
              <a:gd name="connsiteY131" fmla="*/ 912594 h 2061582"/>
              <a:gd name="connsiteX132" fmla="*/ 3359222 w 5550295"/>
              <a:gd name="connsiteY132" fmla="*/ 934026 h 2061582"/>
              <a:gd name="connsiteX133" fmla="*/ 3404640 w 5550295"/>
              <a:gd name="connsiteY133" fmla="*/ 914726 h 2061582"/>
              <a:gd name="connsiteX134" fmla="*/ 3455537 w 5550295"/>
              <a:gd name="connsiteY134" fmla="*/ 892024 h 2061582"/>
              <a:gd name="connsiteX135" fmla="*/ 3550595 w 5550295"/>
              <a:gd name="connsiteY135" fmla="*/ 934746 h 2061582"/>
              <a:gd name="connsiteX136" fmla="*/ 3616909 w 5550295"/>
              <a:gd name="connsiteY136" fmla="*/ 1050459 h 2061582"/>
              <a:gd name="connsiteX137" fmla="*/ 3566520 w 5550295"/>
              <a:gd name="connsiteY137" fmla="*/ 1121700 h 2061582"/>
              <a:gd name="connsiteX138" fmla="*/ 3567254 w 5550295"/>
              <a:gd name="connsiteY138" fmla="*/ 1125569 h 2061582"/>
              <a:gd name="connsiteX139" fmla="*/ 3559560 w 5550295"/>
              <a:gd name="connsiteY139" fmla="*/ 1143654 h 2061582"/>
              <a:gd name="connsiteX140" fmla="*/ 3565673 w 5550295"/>
              <a:gd name="connsiteY140" fmla="*/ 1146478 h 2061582"/>
              <a:gd name="connsiteX141" fmla="*/ 3580498 w 5550295"/>
              <a:gd name="connsiteY141" fmla="*/ 1184230 h 2061582"/>
              <a:gd name="connsiteX142" fmla="*/ 3565603 w 5550295"/>
              <a:gd name="connsiteY142" fmla="*/ 1204970 h 2061582"/>
              <a:gd name="connsiteX143" fmla="*/ 3569033 w 5550295"/>
              <a:gd name="connsiteY143" fmla="*/ 1238219 h 2061582"/>
              <a:gd name="connsiteX144" fmla="*/ 3478436 w 5550295"/>
              <a:gd name="connsiteY144" fmla="*/ 1285148 h 2061582"/>
              <a:gd name="connsiteX145" fmla="*/ 3418956 w 5550295"/>
              <a:gd name="connsiteY145" fmla="*/ 1284781 h 2061582"/>
              <a:gd name="connsiteX146" fmla="*/ 3362991 w 5550295"/>
              <a:gd name="connsiteY146" fmla="*/ 1284216 h 2061582"/>
              <a:gd name="connsiteX147" fmla="*/ 3236477 w 5550295"/>
              <a:gd name="connsiteY147" fmla="*/ 1344981 h 2061582"/>
              <a:gd name="connsiteX148" fmla="*/ 3190381 w 5550295"/>
              <a:gd name="connsiteY148" fmla="*/ 1373571 h 2061582"/>
              <a:gd name="connsiteX149" fmla="*/ 3124222 w 5550295"/>
              <a:gd name="connsiteY149" fmla="*/ 1409728 h 2061582"/>
              <a:gd name="connsiteX150" fmla="*/ 3026947 w 5550295"/>
              <a:gd name="connsiteY150" fmla="*/ 1464069 h 2061582"/>
              <a:gd name="connsiteX151" fmla="*/ 2996254 w 5550295"/>
              <a:gd name="connsiteY151" fmla="*/ 1483157 h 2061582"/>
              <a:gd name="connsiteX152" fmla="*/ 2818449 w 5550295"/>
              <a:gd name="connsiteY152" fmla="*/ 1558464 h 2061582"/>
              <a:gd name="connsiteX153" fmla="*/ 2811375 w 5550295"/>
              <a:gd name="connsiteY153" fmla="*/ 1558661 h 2061582"/>
              <a:gd name="connsiteX154" fmla="*/ 2693671 w 5550295"/>
              <a:gd name="connsiteY154" fmla="*/ 1478738 h 2061582"/>
              <a:gd name="connsiteX155" fmla="*/ 2629941 w 5550295"/>
              <a:gd name="connsiteY155" fmla="*/ 1321008 h 2061582"/>
              <a:gd name="connsiteX156" fmla="*/ 2617150 w 5550295"/>
              <a:gd name="connsiteY156" fmla="*/ 1281576 h 2061582"/>
              <a:gd name="connsiteX157" fmla="*/ 2614962 w 5550295"/>
              <a:gd name="connsiteY157" fmla="*/ 1493223 h 2061582"/>
              <a:gd name="connsiteX158" fmla="*/ 2618124 w 5550295"/>
              <a:gd name="connsiteY158" fmla="*/ 1522278 h 2061582"/>
              <a:gd name="connsiteX159" fmla="*/ 2614100 w 5550295"/>
              <a:gd name="connsiteY159" fmla="*/ 1527643 h 2061582"/>
              <a:gd name="connsiteX160" fmla="*/ 2608425 w 5550295"/>
              <a:gd name="connsiteY160" fmla="*/ 1524057 h 2061582"/>
              <a:gd name="connsiteX161" fmla="*/ 2588716 w 5550295"/>
              <a:gd name="connsiteY161" fmla="*/ 1259594 h 2061582"/>
              <a:gd name="connsiteX162" fmla="*/ 2589422 w 5550295"/>
              <a:gd name="connsiteY162" fmla="*/ 1220331 h 2061582"/>
              <a:gd name="connsiteX163" fmla="*/ 2646333 w 5550295"/>
              <a:gd name="connsiteY163" fmla="*/ 1051843 h 2061582"/>
              <a:gd name="connsiteX164" fmla="*/ 2733358 w 5550295"/>
              <a:gd name="connsiteY164" fmla="*/ 1040887 h 2061582"/>
              <a:gd name="connsiteX165" fmla="*/ 2832680 w 5550295"/>
              <a:gd name="connsiteY165" fmla="*/ 1217874 h 2061582"/>
              <a:gd name="connsiteX166" fmla="*/ 2844073 w 5550295"/>
              <a:gd name="connsiteY166" fmla="*/ 1269476 h 2061582"/>
              <a:gd name="connsiteX167" fmla="*/ 2832539 w 5550295"/>
              <a:gd name="connsiteY167" fmla="*/ 1118481 h 2061582"/>
              <a:gd name="connsiteX168" fmla="*/ 2831480 w 5550295"/>
              <a:gd name="connsiteY168" fmla="*/ 1112015 h 2061582"/>
              <a:gd name="connsiteX169" fmla="*/ 2829489 w 5550295"/>
              <a:gd name="connsiteY169" fmla="*/ 1099365 h 2061582"/>
              <a:gd name="connsiteX170" fmla="*/ 2781120 w 5550295"/>
              <a:gd name="connsiteY170" fmla="*/ 1033913 h 2061582"/>
              <a:gd name="connsiteX171" fmla="*/ 2754973 w 5550295"/>
              <a:gd name="connsiteY171" fmla="*/ 1033743 h 2061582"/>
              <a:gd name="connsiteX172" fmla="*/ 2669232 w 5550295"/>
              <a:gd name="connsiteY172" fmla="*/ 1021489 h 2061582"/>
              <a:gd name="connsiteX173" fmla="*/ 2664023 w 5550295"/>
              <a:gd name="connsiteY173" fmla="*/ 1006961 h 2061582"/>
              <a:gd name="connsiteX174" fmla="*/ 2666691 w 5550295"/>
              <a:gd name="connsiteY174" fmla="*/ 1002923 h 2061582"/>
              <a:gd name="connsiteX175" fmla="*/ 2773397 w 5550295"/>
              <a:gd name="connsiteY175" fmla="*/ 995652 h 2061582"/>
              <a:gd name="connsiteX176" fmla="*/ 2774470 w 5550295"/>
              <a:gd name="connsiteY176" fmla="*/ 996175 h 2061582"/>
              <a:gd name="connsiteX177" fmla="*/ 2850370 w 5550295"/>
              <a:gd name="connsiteY177" fmla="*/ 1016420 h 2061582"/>
              <a:gd name="connsiteX178" fmla="*/ 2857782 w 5550295"/>
              <a:gd name="connsiteY178" fmla="*/ 937301 h 2061582"/>
              <a:gd name="connsiteX179" fmla="*/ 2857697 w 5550295"/>
              <a:gd name="connsiteY179" fmla="*/ 930016 h 2061582"/>
              <a:gd name="connsiteX180" fmla="*/ 2824901 w 5550295"/>
              <a:gd name="connsiteY180" fmla="*/ 885219 h 2061582"/>
              <a:gd name="connsiteX181" fmla="*/ 2786089 w 5550295"/>
              <a:gd name="connsiteY181" fmla="*/ 874884 h 2061582"/>
              <a:gd name="connsiteX182" fmla="*/ 2712124 w 5550295"/>
              <a:gd name="connsiteY182" fmla="*/ 838163 h 2061582"/>
              <a:gd name="connsiteX183" fmla="*/ 2682588 w 5550295"/>
              <a:gd name="connsiteY183" fmla="*/ 821348 h 2061582"/>
              <a:gd name="connsiteX184" fmla="*/ 2584466 w 5550295"/>
              <a:gd name="connsiteY184" fmla="*/ 789553 h 2061582"/>
              <a:gd name="connsiteX185" fmla="*/ 2561171 w 5550295"/>
              <a:gd name="connsiteY185" fmla="*/ 809291 h 2061582"/>
              <a:gd name="connsiteX186" fmla="*/ 2544088 w 5550295"/>
              <a:gd name="connsiteY186" fmla="*/ 819174 h 2061582"/>
              <a:gd name="connsiteX187" fmla="*/ 2460465 w 5550295"/>
              <a:gd name="connsiteY187" fmla="*/ 898914 h 2061582"/>
              <a:gd name="connsiteX188" fmla="*/ 2545937 w 5550295"/>
              <a:gd name="connsiteY188" fmla="*/ 883412 h 2061582"/>
              <a:gd name="connsiteX189" fmla="*/ 2614637 w 5550295"/>
              <a:gd name="connsiteY189" fmla="*/ 872216 h 2061582"/>
              <a:gd name="connsiteX190" fmla="*/ 2651994 w 5550295"/>
              <a:gd name="connsiteY190" fmla="*/ 890287 h 2061582"/>
              <a:gd name="connsiteX191" fmla="*/ 2635956 w 5550295"/>
              <a:gd name="connsiteY191" fmla="*/ 921192 h 2061582"/>
              <a:gd name="connsiteX192" fmla="*/ 2566889 w 5550295"/>
              <a:gd name="connsiteY192" fmla="*/ 944177 h 2061582"/>
              <a:gd name="connsiteX193" fmla="*/ 2523433 w 5550295"/>
              <a:gd name="connsiteY193" fmla="*/ 953537 h 2061582"/>
              <a:gd name="connsiteX194" fmla="*/ 2563486 w 5550295"/>
              <a:gd name="connsiteY194" fmla="*/ 955669 h 2061582"/>
              <a:gd name="connsiteX195" fmla="*/ 2672691 w 5550295"/>
              <a:gd name="connsiteY195" fmla="*/ 985911 h 2061582"/>
              <a:gd name="connsiteX196" fmla="*/ 2668809 w 5550295"/>
              <a:gd name="connsiteY196" fmla="*/ 999267 h 2061582"/>
              <a:gd name="connsiteX197" fmla="*/ 2622557 w 5550295"/>
              <a:gd name="connsiteY197" fmla="*/ 1014641 h 2061582"/>
              <a:gd name="connsiteX198" fmla="*/ 2626440 w 5550295"/>
              <a:gd name="connsiteY198" fmla="*/ 1015008 h 2061582"/>
              <a:gd name="connsiteX199" fmla="*/ 2629913 w 5550295"/>
              <a:gd name="connsiteY199" fmla="*/ 1016999 h 2061582"/>
              <a:gd name="connsiteX200" fmla="*/ 2630774 w 5550295"/>
              <a:gd name="connsiteY200" fmla="*/ 1020910 h 2061582"/>
              <a:gd name="connsiteX201" fmla="*/ 2611955 w 5550295"/>
              <a:gd name="connsiteY201" fmla="*/ 1044953 h 2061582"/>
              <a:gd name="connsiteX202" fmla="*/ 2580231 w 5550295"/>
              <a:gd name="connsiteY202" fmla="*/ 1056770 h 2061582"/>
              <a:gd name="connsiteX203" fmla="*/ 2430972 w 5550295"/>
              <a:gd name="connsiteY203" fmla="*/ 1122943 h 2061582"/>
              <a:gd name="connsiteX204" fmla="*/ 2430196 w 5550295"/>
              <a:gd name="connsiteY204" fmla="*/ 1122943 h 2061582"/>
              <a:gd name="connsiteX205" fmla="*/ 2313211 w 5550295"/>
              <a:gd name="connsiteY205" fmla="*/ 1102683 h 2061582"/>
              <a:gd name="connsiteX206" fmla="*/ 2312887 w 5550295"/>
              <a:gd name="connsiteY206" fmla="*/ 1102598 h 2061582"/>
              <a:gd name="connsiteX207" fmla="*/ 2266437 w 5550295"/>
              <a:gd name="connsiteY207" fmla="*/ 1108867 h 2061582"/>
              <a:gd name="connsiteX208" fmla="*/ 2067426 w 5550295"/>
              <a:gd name="connsiteY208" fmla="*/ 1171679 h 2061582"/>
              <a:gd name="connsiteX209" fmla="*/ 2024337 w 5550295"/>
              <a:gd name="connsiteY209" fmla="*/ 1191445 h 2061582"/>
              <a:gd name="connsiteX210" fmla="*/ 2013664 w 5550295"/>
              <a:gd name="connsiteY210" fmla="*/ 1195257 h 2061582"/>
              <a:gd name="connsiteX211" fmla="*/ 2045938 w 5550295"/>
              <a:gd name="connsiteY211" fmla="*/ 1258139 h 2061582"/>
              <a:gd name="connsiteX212" fmla="*/ 2050541 w 5550295"/>
              <a:gd name="connsiteY212" fmla="*/ 1266342 h 2061582"/>
              <a:gd name="connsiteX213" fmla="*/ 2067751 w 5550295"/>
              <a:gd name="connsiteY213" fmla="*/ 1296485 h 2061582"/>
              <a:gd name="connsiteX214" fmla="*/ 2118690 w 5550295"/>
              <a:gd name="connsiteY214" fmla="*/ 1395666 h 2061582"/>
              <a:gd name="connsiteX215" fmla="*/ 2126497 w 5550295"/>
              <a:gd name="connsiteY215" fmla="*/ 1419794 h 2061582"/>
              <a:gd name="connsiteX216" fmla="*/ 2159604 w 5550295"/>
              <a:gd name="connsiteY216" fmla="*/ 1480559 h 2061582"/>
              <a:gd name="connsiteX217" fmla="*/ 2212732 w 5550295"/>
              <a:gd name="connsiteY217" fmla="*/ 1485825 h 2061582"/>
              <a:gd name="connsiteX218" fmla="*/ 2239825 w 5550295"/>
              <a:gd name="connsiteY218" fmla="*/ 1486460 h 2061582"/>
              <a:gd name="connsiteX219" fmla="*/ 2333627 w 5550295"/>
              <a:gd name="connsiteY219" fmla="*/ 1510066 h 2061582"/>
              <a:gd name="connsiteX220" fmla="*/ 2356413 w 5550295"/>
              <a:gd name="connsiteY220" fmla="*/ 1517168 h 2061582"/>
              <a:gd name="connsiteX221" fmla="*/ 2374273 w 5550295"/>
              <a:gd name="connsiteY221" fmla="*/ 1522674 h 2061582"/>
              <a:gd name="connsiteX222" fmla="*/ 2483902 w 5550295"/>
              <a:gd name="connsiteY222" fmla="*/ 1547578 h 2061582"/>
              <a:gd name="connsiteX223" fmla="*/ 2553985 w 5550295"/>
              <a:gd name="connsiteY223" fmla="*/ 1548073 h 2061582"/>
              <a:gd name="connsiteX224" fmla="*/ 2742718 w 5550295"/>
              <a:gd name="connsiteY224" fmla="*/ 1597501 h 2061582"/>
              <a:gd name="connsiteX225" fmla="*/ 2772423 w 5550295"/>
              <a:gd name="connsiteY225" fmla="*/ 1717167 h 2061582"/>
              <a:gd name="connsiteX226" fmla="*/ 2766776 w 5550295"/>
              <a:gd name="connsiteY226" fmla="*/ 1730354 h 2061582"/>
              <a:gd name="connsiteX227" fmla="*/ 2757147 w 5550295"/>
              <a:gd name="connsiteY227" fmla="*/ 1764238 h 2061582"/>
              <a:gd name="connsiteX228" fmla="*/ 2757698 w 5550295"/>
              <a:gd name="connsiteY228" fmla="*/ 1780445 h 2061582"/>
              <a:gd name="connsiteX229" fmla="*/ 2751641 w 5550295"/>
              <a:gd name="connsiteY229" fmla="*/ 1810828 h 2061582"/>
              <a:gd name="connsiteX230" fmla="*/ 2748224 w 5550295"/>
              <a:gd name="connsiteY230" fmla="*/ 1812805 h 2061582"/>
              <a:gd name="connsiteX231" fmla="*/ 2744441 w 5550295"/>
              <a:gd name="connsiteY231" fmla="*/ 1811633 h 2061582"/>
              <a:gd name="connsiteX232" fmla="*/ 2711178 w 5550295"/>
              <a:gd name="connsiteY232" fmla="*/ 1780940 h 2061582"/>
              <a:gd name="connsiteX233" fmla="*/ 2580838 w 5550295"/>
              <a:gd name="connsiteY233" fmla="*/ 1695227 h 2061582"/>
              <a:gd name="connsiteX234" fmla="*/ 2470828 w 5550295"/>
              <a:gd name="connsiteY234" fmla="*/ 1705576 h 2061582"/>
              <a:gd name="connsiteX235" fmla="*/ 2426892 w 5550295"/>
              <a:gd name="connsiteY235" fmla="*/ 1713497 h 2061582"/>
              <a:gd name="connsiteX236" fmla="*/ 2236563 w 5550295"/>
              <a:gd name="connsiteY236" fmla="*/ 1729337 h 2061582"/>
              <a:gd name="connsiteX237" fmla="*/ 2063162 w 5550295"/>
              <a:gd name="connsiteY237" fmla="*/ 1699364 h 2061582"/>
              <a:gd name="connsiteX238" fmla="*/ 2010572 w 5550295"/>
              <a:gd name="connsiteY238" fmla="*/ 1632909 h 2061582"/>
              <a:gd name="connsiteX239" fmla="*/ 1996326 w 5550295"/>
              <a:gd name="connsiteY239" fmla="*/ 1604560 h 2061582"/>
              <a:gd name="connsiteX240" fmla="*/ 1985018 w 5550295"/>
              <a:gd name="connsiteY240" fmla="*/ 1585853 h 2061582"/>
              <a:gd name="connsiteX241" fmla="*/ 1986218 w 5550295"/>
              <a:gd name="connsiteY241" fmla="*/ 1606254 h 2061582"/>
              <a:gd name="connsiteX242" fmla="*/ 1959746 w 5550295"/>
              <a:gd name="connsiteY242" fmla="*/ 1726104 h 2061582"/>
              <a:gd name="connsiteX243" fmla="*/ 1940559 w 5550295"/>
              <a:gd name="connsiteY243" fmla="*/ 1790950 h 2061582"/>
              <a:gd name="connsiteX244" fmla="*/ 1939910 w 5550295"/>
              <a:gd name="connsiteY244" fmla="*/ 1792503 h 2061582"/>
              <a:gd name="connsiteX245" fmla="*/ 1954367 w 5550295"/>
              <a:gd name="connsiteY245" fmla="*/ 2048001 h 2061582"/>
              <a:gd name="connsiteX246" fmla="*/ 1953520 w 5550295"/>
              <a:gd name="connsiteY246" fmla="*/ 2052293 h 2061582"/>
              <a:gd name="connsiteX247" fmla="*/ 1949595 w 5550295"/>
              <a:gd name="connsiteY247" fmla="*/ 2054227 h 2061582"/>
              <a:gd name="connsiteX248" fmla="*/ 1138866 w 5550295"/>
              <a:gd name="connsiteY248" fmla="*/ 2054227 h 2061582"/>
              <a:gd name="connsiteX249" fmla="*/ 1134179 w 5550295"/>
              <a:gd name="connsiteY249" fmla="*/ 2050853 h 2061582"/>
              <a:gd name="connsiteX250" fmla="*/ 1135887 w 5550295"/>
              <a:gd name="connsiteY250" fmla="*/ 2045333 h 2061582"/>
              <a:gd name="connsiteX251" fmla="*/ 1177014 w 5550295"/>
              <a:gd name="connsiteY251" fmla="*/ 2003571 h 2061582"/>
              <a:gd name="connsiteX252" fmla="*/ 1150965 w 5550295"/>
              <a:gd name="connsiteY252" fmla="*/ 1998968 h 2061582"/>
              <a:gd name="connsiteX253" fmla="*/ 1147577 w 5550295"/>
              <a:gd name="connsiteY253" fmla="*/ 1996512 h 2061582"/>
              <a:gd name="connsiteX254" fmla="*/ 1147281 w 5550295"/>
              <a:gd name="connsiteY254" fmla="*/ 1992347 h 2061582"/>
              <a:gd name="connsiteX255" fmla="*/ 1195452 w 5550295"/>
              <a:gd name="connsiteY255" fmla="*/ 1886714 h 2061582"/>
              <a:gd name="connsiteX256" fmla="*/ 1228432 w 5550295"/>
              <a:gd name="connsiteY256" fmla="*/ 1817548 h 2061582"/>
              <a:gd name="connsiteX257" fmla="*/ 1214357 w 5550295"/>
              <a:gd name="connsiteY257" fmla="*/ 1728843 h 2061582"/>
              <a:gd name="connsiteX258" fmla="*/ 1212366 w 5550295"/>
              <a:gd name="connsiteY258" fmla="*/ 1718240 h 2061582"/>
              <a:gd name="connsiteX259" fmla="*/ 1193716 w 5550295"/>
              <a:gd name="connsiteY259" fmla="*/ 1399520 h 2061582"/>
              <a:gd name="connsiteX260" fmla="*/ 1197316 w 5550295"/>
              <a:gd name="connsiteY260" fmla="*/ 1395609 h 2061582"/>
              <a:gd name="connsiteX261" fmla="*/ 1202370 w 5550295"/>
              <a:gd name="connsiteY261" fmla="*/ 1397219 h 2061582"/>
              <a:gd name="connsiteX262" fmla="*/ 1274275 w 5550295"/>
              <a:gd name="connsiteY262" fmla="*/ 1610814 h 2061582"/>
              <a:gd name="connsiteX263" fmla="*/ 1238527 w 5550295"/>
              <a:gd name="connsiteY263" fmla="*/ 1819158 h 2061582"/>
              <a:gd name="connsiteX264" fmla="*/ 1233190 w 5550295"/>
              <a:gd name="connsiteY264" fmla="*/ 1920358 h 2061582"/>
              <a:gd name="connsiteX265" fmla="*/ 1194647 w 5550295"/>
              <a:gd name="connsiteY265" fmla="*/ 1996258 h 2061582"/>
              <a:gd name="connsiteX266" fmla="*/ 1582223 w 5550295"/>
              <a:gd name="connsiteY266" fmla="*/ 1996215 h 2061582"/>
              <a:gd name="connsiteX267" fmla="*/ 1715598 w 5550295"/>
              <a:gd name="connsiteY267" fmla="*/ 1971777 h 2061582"/>
              <a:gd name="connsiteX268" fmla="*/ 1892162 w 5550295"/>
              <a:gd name="connsiteY268" fmla="*/ 1944712 h 2061582"/>
              <a:gd name="connsiteX269" fmla="*/ 1870024 w 5550295"/>
              <a:gd name="connsiteY269" fmla="*/ 1849413 h 2061582"/>
              <a:gd name="connsiteX270" fmla="*/ 1844922 w 5550295"/>
              <a:gd name="connsiteY270" fmla="*/ 1728744 h 2061582"/>
              <a:gd name="connsiteX271" fmla="*/ 1852348 w 5550295"/>
              <a:gd name="connsiteY271" fmla="*/ 1577467 h 2061582"/>
              <a:gd name="connsiteX272" fmla="*/ 1853379 w 5550295"/>
              <a:gd name="connsiteY272" fmla="*/ 1381562 h 2061582"/>
              <a:gd name="connsiteX273" fmla="*/ 1856979 w 5550295"/>
              <a:gd name="connsiteY273" fmla="*/ 1375759 h 2061582"/>
              <a:gd name="connsiteX274" fmla="*/ 1862937 w 5550295"/>
              <a:gd name="connsiteY274" fmla="*/ 1379077 h 2061582"/>
              <a:gd name="connsiteX275" fmla="*/ 1945246 w 5550295"/>
              <a:gd name="connsiteY275" fmla="*/ 1514655 h 2061582"/>
              <a:gd name="connsiteX276" fmla="*/ 1959181 w 5550295"/>
              <a:gd name="connsiteY276" fmla="*/ 1532656 h 2061582"/>
              <a:gd name="connsiteX277" fmla="*/ 1924309 w 5550295"/>
              <a:gd name="connsiteY277" fmla="*/ 1469293 h 2061582"/>
              <a:gd name="connsiteX278" fmla="*/ 1875205 w 5550295"/>
              <a:gd name="connsiteY278" fmla="*/ 1303078 h 2061582"/>
              <a:gd name="connsiteX279" fmla="*/ 1949256 w 5550295"/>
              <a:gd name="connsiteY279" fmla="*/ 1216279 h 2061582"/>
              <a:gd name="connsiteX280" fmla="*/ 1985441 w 5550295"/>
              <a:gd name="connsiteY280" fmla="*/ 1197572 h 2061582"/>
              <a:gd name="connsiteX281" fmla="*/ 2000872 w 5550295"/>
              <a:gd name="connsiteY281" fmla="*/ 1189765 h 2061582"/>
              <a:gd name="connsiteX282" fmla="*/ 1987799 w 5550295"/>
              <a:gd name="connsiteY282" fmla="*/ 1130072 h 2061582"/>
              <a:gd name="connsiteX283" fmla="*/ 1990495 w 5550295"/>
              <a:gd name="connsiteY283" fmla="*/ 1125611 h 2061582"/>
              <a:gd name="connsiteX284" fmla="*/ 2188406 w 5550295"/>
              <a:gd name="connsiteY284" fmla="*/ 1072668 h 2061582"/>
              <a:gd name="connsiteX285" fmla="*/ 2313437 w 5550295"/>
              <a:gd name="connsiteY285" fmla="*/ 1092546 h 2061582"/>
              <a:gd name="connsiteX286" fmla="*/ 2399164 w 5550295"/>
              <a:gd name="connsiteY286" fmla="*/ 1071933 h 2061582"/>
              <a:gd name="connsiteX287" fmla="*/ 2442747 w 5550295"/>
              <a:gd name="connsiteY287" fmla="*/ 958606 h 2061582"/>
              <a:gd name="connsiteX288" fmla="*/ 2445274 w 5550295"/>
              <a:gd name="connsiteY288" fmla="*/ 923338 h 2061582"/>
              <a:gd name="connsiteX289" fmla="*/ 2447618 w 5550295"/>
              <a:gd name="connsiteY289" fmla="*/ 909093 h 2061582"/>
              <a:gd name="connsiteX290" fmla="*/ 2392020 w 5550295"/>
              <a:gd name="connsiteY290" fmla="*/ 875986 h 2061582"/>
              <a:gd name="connsiteX291" fmla="*/ 2393036 w 5550295"/>
              <a:gd name="connsiteY291" fmla="*/ 871524 h 2061582"/>
              <a:gd name="connsiteX292" fmla="*/ 2397272 w 5550295"/>
              <a:gd name="connsiteY292" fmla="*/ 869816 h 2061582"/>
              <a:gd name="connsiteX293" fmla="*/ 2406816 w 5550295"/>
              <a:gd name="connsiteY293" fmla="*/ 870974 h 2061582"/>
              <a:gd name="connsiteX294" fmla="*/ 2455001 w 5550295"/>
              <a:gd name="connsiteY294" fmla="*/ 867486 h 2061582"/>
              <a:gd name="connsiteX295" fmla="*/ 2459449 w 5550295"/>
              <a:gd name="connsiteY295" fmla="*/ 858013 h 2061582"/>
              <a:gd name="connsiteX296" fmla="*/ 2425720 w 5550295"/>
              <a:gd name="connsiteY296" fmla="*/ 843612 h 2061582"/>
              <a:gd name="connsiteX297" fmla="*/ 2379144 w 5550295"/>
              <a:gd name="connsiteY297" fmla="*/ 827023 h 2061582"/>
              <a:gd name="connsiteX298" fmla="*/ 2286641 w 5550295"/>
              <a:gd name="connsiteY298" fmla="*/ 872767 h 2061582"/>
              <a:gd name="connsiteX299" fmla="*/ 2277845 w 5550295"/>
              <a:gd name="connsiteY299" fmla="*/ 880362 h 2061582"/>
              <a:gd name="connsiteX300" fmla="*/ 2152969 w 5550295"/>
              <a:gd name="connsiteY300" fmla="*/ 936765 h 2061582"/>
              <a:gd name="connsiteX301" fmla="*/ 2136577 w 5550295"/>
              <a:gd name="connsiteY301" fmla="*/ 936271 h 2061582"/>
              <a:gd name="connsiteX302" fmla="*/ 2069953 w 5550295"/>
              <a:gd name="connsiteY302" fmla="*/ 927997 h 2061582"/>
              <a:gd name="connsiteX303" fmla="*/ 2013664 w 5550295"/>
              <a:gd name="connsiteY303" fmla="*/ 920486 h 2061582"/>
              <a:gd name="connsiteX304" fmla="*/ 1956456 w 5550295"/>
              <a:gd name="connsiteY304" fmla="*/ 924454 h 2061582"/>
              <a:gd name="connsiteX305" fmla="*/ 1902270 w 5550295"/>
              <a:gd name="connsiteY305" fmla="*/ 928830 h 2061582"/>
              <a:gd name="connsiteX306" fmla="*/ 1876053 w 5550295"/>
              <a:gd name="connsiteY306" fmla="*/ 925160 h 2061582"/>
              <a:gd name="connsiteX307" fmla="*/ 1843877 w 5550295"/>
              <a:gd name="connsiteY307" fmla="*/ 921602 h 2061582"/>
              <a:gd name="connsiteX308" fmla="*/ 1776377 w 5550295"/>
              <a:gd name="connsiteY308" fmla="*/ 934280 h 2061582"/>
              <a:gd name="connsiteX309" fmla="*/ 1694266 w 5550295"/>
              <a:gd name="connsiteY309" fmla="*/ 947128 h 2061582"/>
              <a:gd name="connsiteX310" fmla="*/ 1596228 w 5550295"/>
              <a:gd name="connsiteY310" fmla="*/ 905027 h 2061582"/>
              <a:gd name="connsiteX311" fmla="*/ 1507749 w 5550295"/>
              <a:gd name="connsiteY311" fmla="*/ 866879 h 2061582"/>
              <a:gd name="connsiteX312" fmla="*/ 1506408 w 5550295"/>
              <a:gd name="connsiteY312" fmla="*/ 866865 h 2061582"/>
              <a:gd name="connsiteX313" fmla="*/ 1341591 w 5550295"/>
              <a:gd name="connsiteY313" fmla="*/ 1033701 h 2061582"/>
              <a:gd name="connsiteX314" fmla="*/ 1400676 w 5550295"/>
              <a:gd name="connsiteY314" fmla="*/ 1053396 h 2061582"/>
              <a:gd name="connsiteX315" fmla="*/ 1440842 w 5550295"/>
              <a:gd name="connsiteY315" fmla="*/ 1065481 h 2061582"/>
              <a:gd name="connsiteX316" fmla="*/ 1498911 w 5550295"/>
              <a:gd name="connsiteY316" fmla="*/ 1090541 h 2061582"/>
              <a:gd name="connsiteX317" fmla="*/ 1612634 w 5550295"/>
              <a:gd name="connsiteY317" fmla="*/ 1127955 h 2061582"/>
              <a:gd name="connsiteX318" fmla="*/ 1700125 w 5550295"/>
              <a:gd name="connsiteY318" fmla="*/ 1125992 h 2061582"/>
              <a:gd name="connsiteX319" fmla="*/ 1775912 w 5550295"/>
              <a:gd name="connsiteY319" fmla="*/ 1123677 h 2061582"/>
              <a:gd name="connsiteX320" fmla="*/ 1785329 w 5550295"/>
              <a:gd name="connsiteY320" fmla="*/ 1123832 h 2061582"/>
              <a:gd name="connsiteX321" fmla="*/ 1967949 w 5550295"/>
              <a:gd name="connsiteY321" fmla="*/ 1099535 h 2061582"/>
              <a:gd name="connsiteX322" fmla="*/ 1973370 w 5550295"/>
              <a:gd name="connsiteY322" fmla="*/ 1099619 h 2061582"/>
              <a:gd name="connsiteX323" fmla="*/ 1975445 w 5550295"/>
              <a:gd name="connsiteY323" fmla="*/ 1104617 h 2061582"/>
              <a:gd name="connsiteX324" fmla="*/ 1939373 w 5550295"/>
              <a:gd name="connsiteY324" fmla="*/ 1171947 h 2061582"/>
              <a:gd name="connsiteX325" fmla="*/ 1938441 w 5550295"/>
              <a:gd name="connsiteY325" fmla="*/ 1173190 h 2061582"/>
              <a:gd name="connsiteX326" fmla="*/ 1903950 w 5550295"/>
              <a:gd name="connsiteY326" fmla="*/ 1224623 h 2061582"/>
              <a:gd name="connsiteX327" fmla="*/ 1847534 w 5550295"/>
              <a:gd name="connsiteY327" fmla="*/ 1302598 h 2061582"/>
              <a:gd name="connsiteX328" fmla="*/ 1676321 w 5550295"/>
              <a:gd name="connsiteY328" fmla="*/ 1334251 h 2061582"/>
              <a:gd name="connsiteX329" fmla="*/ 1504713 w 5550295"/>
              <a:gd name="connsiteY329" fmla="*/ 1265820 h 2061582"/>
              <a:gd name="connsiteX330" fmla="*/ 1338428 w 5550295"/>
              <a:gd name="connsiteY330" fmla="*/ 1199083 h 2061582"/>
              <a:gd name="connsiteX331" fmla="*/ 1256881 w 5550295"/>
              <a:gd name="connsiteY331" fmla="*/ 1170239 h 2061582"/>
              <a:gd name="connsiteX332" fmla="*/ 1192614 w 5550295"/>
              <a:gd name="connsiteY332" fmla="*/ 1146492 h 2061582"/>
              <a:gd name="connsiteX333" fmla="*/ 1116771 w 5550295"/>
              <a:gd name="connsiteY333" fmla="*/ 1136228 h 2061582"/>
              <a:gd name="connsiteX334" fmla="*/ 1059465 w 5550295"/>
              <a:gd name="connsiteY334" fmla="*/ 1130708 h 2061582"/>
              <a:gd name="connsiteX335" fmla="*/ 857121 w 5550295"/>
              <a:gd name="connsiteY335" fmla="*/ 1047452 h 2061582"/>
              <a:gd name="connsiteX336" fmla="*/ 856006 w 5550295"/>
              <a:gd name="connsiteY336" fmla="*/ 1021249 h 2061582"/>
              <a:gd name="connsiteX337" fmla="*/ 826315 w 5550295"/>
              <a:gd name="connsiteY337" fmla="*/ 986235 h 2061582"/>
              <a:gd name="connsiteX338" fmla="*/ 824776 w 5550295"/>
              <a:gd name="connsiteY338" fmla="*/ 928421 h 2061582"/>
              <a:gd name="connsiteX339" fmla="*/ 829831 w 5550295"/>
              <a:gd name="connsiteY339" fmla="*/ 926049 h 2061582"/>
              <a:gd name="connsiteX340" fmla="*/ 813736 w 5550295"/>
              <a:gd name="connsiteY340" fmla="*/ 889144 h 2061582"/>
              <a:gd name="connsiteX341" fmla="*/ 823802 w 5550295"/>
              <a:gd name="connsiteY341" fmla="*/ 876324 h 2061582"/>
              <a:gd name="connsiteX342" fmla="*/ 895806 w 5550295"/>
              <a:gd name="connsiteY342" fmla="*/ 914373 h 2061582"/>
              <a:gd name="connsiteX343" fmla="*/ 966694 w 5550295"/>
              <a:gd name="connsiteY343" fmla="*/ 957801 h 2061582"/>
              <a:gd name="connsiteX344" fmla="*/ 939615 w 5550295"/>
              <a:gd name="connsiteY344" fmla="*/ 940662 h 2061582"/>
              <a:gd name="connsiteX345" fmla="*/ 912112 w 5550295"/>
              <a:gd name="connsiteY345" fmla="*/ 923691 h 2061582"/>
              <a:gd name="connsiteX346" fmla="*/ 865381 w 5550295"/>
              <a:gd name="connsiteY346" fmla="*/ 812157 h 2061582"/>
              <a:gd name="connsiteX347" fmla="*/ 870068 w 5550295"/>
              <a:gd name="connsiteY347" fmla="*/ 808768 h 2061582"/>
              <a:gd name="connsiteX348" fmla="*/ 870110 w 5550295"/>
              <a:gd name="connsiteY348" fmla="*/ 808768 h 2061582"/>
              <a:gd name="connsiteX349" fmla="*/ 925694 w 5550295"/>
              <a:gd name="connsiteY349" fmla="*/ 850093 h 2061582"/>
              <a:gd name="connsiteX350" fmla="*/ 952787 w 5550295"/>
              <a:gd name="connsiteY350" fmla="*/ 879134 h 2061582"/>
              <a:gd name="connsiteX351" fmla="*/ 1076802 w 5550295"/>
              <a:gd name="connsiteY351" fmla="*/ 922858 h 2061582"/>
              <a:gd name="connsiteX352" fmla="*/ 1061540 w 5550295"/>
              <a:gd name="connsiteY352" fmla="*/ 909375 h 2061582"/>
              <a:gd name="connsiteX353" fmla="*/ 1014696 w 5550295"/>
              <a:gd name="connsiteY353" fmla="*/ 813456 h 2061582"/>
              <a:gd name="connsiteX354" fmla="*/ 1021303 w 5550295"/>
              <a:gd name="connsiteY354" fmla="*/ 811649 h 2061582"/>
              <a:gd name="connsiteX355" fmla="*/ 1067371 w 5550295"/>
              <a:gd name="connsiteY355" fmla="*/ 829565 h 2061582"/>
              <a:gd name="connsiteX356" fmla="*/ 1144231 w 5550295"/>
              <a:gd name="connsiteY356" fmla="*/ 870381 h 2061582"/>
              <a:gd name="connsiteX357" fmla="*/ 1179922 w 5550295"/>
              <a:gd name="connsiteY357" fmla="*/ 930355 h 2061582"/>
              <a:gd name="connsiteX358" fmla="*/ 1205293 w 5550295"/>
              <a:gd name="connsiteY358" fmla="*/ 977736 h 2061582"/>
              <a:gd name="connsiteX359" fmla="*/ 1281320 w 5550295"/>
              <a:gd name="connsiteY359" fmla="*/ 1017239 h 2061582"/>
              <a:gd name="connsiteX360" fmla="*/ 1303514 w 5550295"/>
              <a:gd name="connsiteY360" fmla="*/ 1023974 h 2061582"/>
              <a:gd name="connsiteX361" fmla="*/ 1315514 w 5550295"/>
              <a:gd name="connsiteY361" fmla="*/ 1002810 h 2061582"/>
              <a:gd name="connsiteX362" fmla="*/ 1347760 w 5550295"/>
              <a:gd name="connsiteY362" fmla="*/ 950290 h 2061582"/>
              <a:gd name="connsiteX363" fmla="*/ 1411759 w 5550295"/>
              <a:gd name="connsiteY363" fmla="*/ 891459 h 2061582"/>
              <a:gd name="connsiteX364" fmla="*/ 1463375 w 5550295"/>
              <a:gd name="connsiteY364" fmla="*/ 847001 h 2061582"/>
              <a:gd name="connsiteX365" fmla="*/ 1401113 w 5550295"/>
              <a:gd name="connsiteY365" fmla="*/ 803333 h 2061582"/>
              <a:gd name="connsiteX366" fmla="*/ 1328037 w 5550295"/>
              <a:gd name="connsiteY366" fmla="*/ 748893 h 2061582"/>
              <a:gd name="connsiteX367" fmla="*/ 1305744 w 5550295"/>
              <a:gd name="connsiteY367" fmla="*/ 721037 h 2061582"/>
              <a:gd name="connsiteX368" fmla="*/ 1232569 w 5550295"/>
              <a:gd name="connsiteY368" fmla="*/ 655359 h 2061582"/>
              <a:gd name="connsiteX369" fmla="*/ 1063601 w 5550295"/>
              <a:gd name="connsiteY369" fmla="*/ 594509 h 2061582"/>
              <a:gd name="connsiteX370" fmla="*/ 971127 w 5550295"/>
              <a:gd name="connsiteY370" fmla="*/ 564720 h 2061582"/>
              <a:gd name="connsiteX371" fmla="*/ 967851 w 5550295"/>
              <a:gd name="connsiteY371" fmla="*/ 560541 h 2061582"/>
              <a:gd name="connsiteX372" fmla="*/ 970237 w 5550295"/>
              <a:gd name="connsiteY372" fmla="*/ 555811 h 2061582"/>
              <a:gd name="connsiteX373" fmla="*/ 1042551 w 5550295"/>
              <a:gd name="connsiteY373" fmla="*/ 424596 h 2061582"/>
              <a:gd name="connsiteX374" fmla="*/ 1055102 w 5550295"/>
              <a:gd name="connsiteY374" fmla="*/ 384048 h 2061582"/>
              <a:gd name="connsiteX375" fmla="*/ 1062740 w 5550295"/>
              <a:gd name="connsiteY375" fmla="*/ 363421 h 2061582"/>
              <a:gd name="connsiteX376" fmla="*/ 1077324 w 5550295"/>
              <a:gd name="connsiteY376" fmla="*/ 323255 h 2061582"/>
              <a:gd name="connsiteX377" fmla="*/ 1051700 w 5550295"/>
              <a:gd name="connsiteY377" fmla="*/ 296260 h 2061582"/>
              <a:gd name="connsiteX378" fmla="*/ 1026739 w 5550295"/>
              <a:gd name="connsiteY378" fmla="*/ 312073 h 2061582"/>
              <a:gd name="connsiteX379" fmla="*/ 1016108 w 5550295"/>
              <a:gd name="connsiteY379" fmla="*/ 356489 h 2061582"/>
              <a:gd name="connsiteX380" fmla="*/ 1012578 w 5550295"/>
              <a:gd name="connsiteY380" fmla="*/ 386561 h 2061582"/>
              <a:gd name="connsiteX381" fmla="*/ 906253 w 5550295"/>
              <a:gd name="connsiteY381" fmla="*/ 482311 h 2061582"/>
              <a:gd name="connsiteX382" fmla="*/ 822489 w 5550295"/>
              <a:gd name="connsiteY382" fmla="*/ 492801 h 2061582"/>
              <a:gd name="connsiteX383" fmla="*/ 749328 w 5550295"/>
              <a:gd name="connsiteY383" fmla="*/ 466358 h 2061582"/>
              <a:gd name="connsiteX384" fmla="*/ 747902 w 5550295"/>
              <a:gd name="connsiteY384" fmla="*/ 460400 h 2061582"/>
              <a:gd name="connsiteX385" fmla="*/ 753352 w 5550295"/>
              <a:gd name="connsiteY385" fmla="*/ 457633 h 2061582"/>
              <a:gd name="connsiteX386" fmla="*/ 899872 w 5550295"/>
              <a:gd name="connsiteY386" fmla="*/ 416817 h 2061582"/>
              <a:gd name="connsiteX387" fmla="*/ 1014554 w 5550295"/>
              <a:gd name="connsiteY387" fmla="*/ 289484 h 2061582"/>
              <a:gd name="connsiteX388" fmla="*/ 1088252 w 5550295"/>
              <a:gd name="connsiteY388" fmla="*/ 201470 h 2061582"/>
              <a:gd name="connsiteX389" fmla="*/ 1092389 w 5550295"/>
              <a:gd name="connsiteY389" fmla="*/ 200101 h 2061582"/>
              <a:gd name="connsiteX390" fmla="*/ 1096003 w 5550295"/>
              <a:gd name="connsiteY390" fmla="*/ 202529 h 2061582"/>
              <a:gd name="connsiteX391" fmla="*/ 1095918 w 5550295"/>
              <a:gd name="connsiteY391" fmla="*/ 296204 h 2061582"/>
              <a:gd name="connsiteX392" fmla="*/ 1053338 w 5550295"/>
              <a:gd name="connsiteY392" fmla="*/ 77286 h 2061582"/>
              <a:gd name="connsiteX393" fmla="*/ 851206 w 5550295"/>
              <a:gd name="connsiteY393" fmla="*/ 13217 h 2061582"/>
              <a:gd name="connsiteX394" fmla="*/ 693942 w 5550295"/>
              <a:gd name="connsiteY394" fmla="*/ 158282 h 2061582"/>
              <a:gd name="connsiteX395" fmla="*/ 699575 w 5550295"/>
              <a:gd name="connsiteY395" fmla="*/ 383992 h 2061582"/>
              <a:gd name="connsiteX396" fmla="*/ 712917 w 5550295"/>
              <a:gd name="connsiteY396" fmla="*/ 411946 h 2061582"/>
              <a:gd name="connsiteX397" fmla="*/ 730480 w 5550295"/>
              <a:gd name="connsiteY397" fmla="*/ 453016 h 2061582"/>
              <a:gd name="connsiteX398" fmla="*/ 718437 w 5550295"/>
              <a:gd name="connsiteY398" fmla="*/ 509122 h 2061582"/>
              <a:gd name="connsiteX399" fmla="*/ 942706 w 5550295"/>
              <a:gd name="connsiteY399" fmla="*/ 553383 h 2061582"/>
              <a:gd name="connsiteX400" fmla="*/ 943172 w 5550295"/>
              <a:gd name="connsiteY400" fmla="*/ 558324 h 2061582"/>
              <a:gd name="connsiteX401" fmla="*/ 939106 w 5550295"/>
              <a:gd name="connsiteY401" fmla="*/ 561176 h 2061582"/>
              <a:gd name="connsiteX402" fmla="*/ 928602 w 5550295"/>
              <a:gd name="connsiteY402" fmla="*/ 562051 h 2061582"/>
              <a:gd name="connsiteX403" fmla="*/ 705604 w 5550295"/>
              <a:gd name="connsiteY403" fmla="*/ 589977 h 2061582"/>
              <a:gd name="connsiteX404" fmla="*/ 702865 w 5550295"/>
              <a:gd name="connsiteY404" fmla="*/ 590556 h 2061582"/>
              <a:gd name="connsiteX405" fmla="*/ 605548 w 5550295"/>
              <a:gd name="connsiteY405" fmla="*/ 612722 h 2061582"/>
              <a:gd name="connsiteX406" fmla="*/ 547423 w 5550295"/>
              <a:gd name="connsiteY406" fmla="*/ 637909 h 2061582"/>
              <a:gd name="connsiteX407" fmla="*/ 542891 w 5550295"/>
              <a:gd name="connsiteY407" fmla="*/ 636681 h 2061582"/>
              <a:gd name="connsiteX408" fmla="*/ 541394 w 5550295"/>
              <a:gd name="connsiteY408" fmla="*/ 632403 h 2061582"/>
              <a:gd name="connsiteX409" fmla="*/ 492997 w 5550295"/>
              <a:gd name="connsiteY409" fmla="*/ 653114 h 2061582"/>
              <a:gd name="connsiteX410" fmla="*/ 298108 w 5550295"/>
              <a:gd name="connsiteY410" fmla="*/ 935297 h 2061582"/>
              <a:gd name="connsiteX411" fmla="*/ 313384 w 5550295"/>
              <a:gd name="connsiteY411" fmla="*/ 1238176 h 2061582"/>
              <a:gd name="connsiteX412" fmla="*/ 317280 w 5550295"/>
              <a:gd name="connsiteY412" fmla="*/ 1254991 h 2061582"/>
              <a:gd name="connsiteX413" fmla="*/ 337342 w 5550295"/>
              <a:gd name="connsiteY413" fmla="*/ 1403459 h 2061582"/>
              <a:gd name="connsiteX414" fmla="*/ 324071 w 5550295"/>
              <a:gd name="connsiteY414" fmla="*/ 1496851 h 2061582"/>
              <a:gd name="connsiteX415" fmla="*/ 313553 w 5550295"/>
              <a:gd name="connsiteY415" fmla="*/ 1629450 h 2061582"/>
              <a:gd name="connsiteX416" fmla="*/ 316264 w 5550295"/>
              <a:gd name="connsiteY416" fmla="*/ 1649880 h 2061582"/>
              <a:gd name="connsiteX417" fmla="*/ 530311 w 5550295"/>
              <a:gd name="connsiteY417" fmla="*/ 1542708 h 2061582"/>
              <a:gd name="connsiteX418" fmla="*/ 556585 w 5550295"/>
              <a:gd name="connsiteY418" fmla="*/ 1537682 h 2061582"/>
              <a:gd name="connsiteX419" fmla="*/ 729760 w 5550295"/>
              <a:gd name="connsiteY419" fmla="*/ 1486122 h 2061582"/>
              <a:gd name="connsiteX420" fmla="*/ 781193 w 5550295"/>
              <a:gd name="connsiteY420" fmla="*/ 1468220 h 2061582"/>
              <a:gd name="connsiteX421" fmla="*/ 940702 w 5550295"/>
              <a:gd name="connsiteY421" fmla="*/ 1320175 h 2061582"/>
              <a:gd name="connsiteX422" fmla="*/ 961978 w 5550295"/>
              <a:gd name="connsiteY422" fmla="*/ 1289482 h 2061582"/>
              <a:gd name="connsiteX423" fmla="*/ 978030 w 5550295"/>
              <a:gd name="connsiteY423" fmla="*/ 1261189 h 2061582"/>
              <a:gd name="connsiteX424" fmla="*/ 1033544 w 5550295"/>
              <a:gd name="connsiteY424" fmla="*/ 1193040 h 2061582"/>
              <a:gd name="connsiteX425" fmla="*/ 1119609 w 5550295"/>
              <a:gd name="connsiteY425" fmla="*/ 1244049 h 2061582"/>
              <a:gd name="connsiteX426" fmla="*/ 1124621 w 5550295"/>
              <a:gd name="connsiteY426" fmla="*/ 1248553 h 2061582"/>
              <a:gd name="connsiteX427" fmla="*/ 1189650 w 5550295"/>
              <a:gd name="connsiteY427" fmla="*/ 1357843 h 2061582"/>
              <a:gd name="connsiteX428" fmla="*/ 1039770 w 5550295"/>
              <a:gd name="connsiteY428" fmla="*/ 1552068 h 2061582"/>
              <a:gd name="connsiteX429" fmla="*/ 1026442 w 5550295"/>
              <a:gd name="connsiteY429" fmla="*/ 1564379 h 2061582"/>
              <a:gd name="connsiteX430" fmla="*/ 820019 w 5550295"/>
              <a:gd name="connsiteY430" fmla="*/ 1697162 h 2061582"/>
              <a:gd name="connsiteX431" fmla="*/ 659776 w 5550295"/>
              <a:gd name="connsiteY431" fmla="*/ 1702696 h 2061582"/>
              <a:gd name="connsiteX432" fmla="*/ 626372 w 5550295"/>
              <a:gd name="connsiteY432" fmla="*/ 1700960 h 2061582"/>
              <a:gd name="connsiteX433" fmla="*/ 450049 w 5550295"/>
              <a:gd name="connsiteY433" fmla="*/ 1718057 h 2061582"/>
              <a:gd name="connsiteX434" fmla="*/ 451277 w 5550295"/>
              <a:gd name="connsiteY434" fmla="*/ 1721488 h 2061582"/>
              <a:gd name="connsiteX435" fmla="*/ 396908 w 5550295"/>
              <a:gd name="connsiteY435" fmla="*/ 1840109 h 2061582"/>
              <a:gd name="connsiteX436" fmla="*/ 360383 w 5550295"/>
              <a:gd name="connsiteY436" fmla="*/ 1901524 h 2061582"/>
              <a:gd name="connsiteX437" fmla="*/ 350825 w 5550295"/>
              <a:gd name="connsiteY437" fmla="*/ 1936213 h 2061582"/>
              <a:gd name="connsiteX438" fmla="*/ 342510 w 5550295"/>
              <a:gd name="connsiteY438" fmla="*/ 2009995 h 2061582"/>
              <a:gd name="connsiteX439" fmla="*/ 338175 w 5550295"/>
              <a:gd name="connsiteY439" fmla="*/ 2049964 h 2061582"/>
              <a:gd name="connsiteX440" fmla="*/ 333291 w 5550295"/>
              <a:gd name="connsiteY440" fmla="*/ 2054129 h 2061582"/>
              <a:gd name="connsiteX441" fmla="*/ 4941 w 5550295"/>
              <a:gd name="connsiteY441" fmla="*/ 2054129 h 2061582"/>
              <a:gd name="connsiteX442" fmla="*/ 0 w 5550295"/>
              <a:gd name="connsiteY442" fmla="*/ 2049187 h 2061582"/>
              <a:gd name="connsiteX443" fmla="*/ 4941 w 5550295"/>
              <a:gd name="connsiteY443" fmla="*/ 2044246 h 2061582"/>
              <a:gd name="connsiteX444" fmla="*/ 328970 w 5550295"/>
              <a:gd name="connsiteY444" fmla="*/ 2044246 h 2061582"/>
              <a:gd name="connsiteX445" fmla="*/ 332641 w 5550295"/>
              <a:gd name="connsiteY445" fmla="*/ 2009035 h 2061582"/>
              <a:gd name="connsiteX446" fmla="*/ 339234 w 5550295"/>
              <a:gd name="connsiteY446" fmla="*/ 1947465 h 2061582"/>
              <a:gd name="connsiteX447" fmla="*/ 336185 w 5550295"/>
              <a:gd name="connsiteY447" fmla="*/ 1945672 h 2061582"/>
              <a:gd name="connsiteX448" fmla="*/ 330015 w 5550295"/>
              <a:gd name="connsiteY448" fmla="*/ 1888337 h 2061582"/>
              <a:gd name="connsiteX449" fmla="*/ 332712 w 5550295"/>
              <a:gd name="connsiteY449" fmla="*/ 1866341 h 2061582"/>
              <a:gd name="connsiteX450" fmla="*/ 328137 w 5550295"/>
              <a:gd name="connsiteY450" fmla="*/ 1872892 h 2061582"/>
              <a:gd name="connsiteX451" fmla="*/ 310009 w 5550295"/>
              <a:gd name="connsiteY451" fmla="*/ 1895580 h 2061582"/>
              <a:gd name="connsiteX452" fmla="*/ 306099 w 5550295"/>
              <a:gd name="connsiteY452" fmla="*/ 1896865 h 2061582"/>
              <a:gd name="connsiteX453" fmla="*/ 302569 w 5550295"/>
              <a:gd name="connsiteY453" fmla="*/ 1894747 h 2061582"/>
              <a:gd name="connsiteX454" fmla="*/ 273415 w 5550295"/>
              <a:gd name="connsiteY454" fmla="*/ 1772920 h 2061582"/>
              <a:gd name="connsiteX455" fmla="*/ 307680 w 5550295"/>
              <a:gd name="connsiteY455" fmla="*/ 1662388 h 2061582"/>
              <a:gd name="connsiteX456" fmla="*/ 303769 w 5550295"/>
              <a:gd name="connsiteY456" fmla="*/ 1630933 h 2061582"/>
              <a:gd name="connsiteX457" fmla="*/ 314358 w 5550295"/>
              <a:gd name="connsiteY457" fmla="*/ 1494960 h 2061582"/>
              <a:gd name="connsiteX458" fmla="*/ 327460 w 5550295"/>
              <a:gd name="connsiteY458" fmla="*/ 1403050 h 2061582"/>
              <a:gd name="connsiteX459" fmla="*/ 307638 w 5550295"/>
              <a:gd name="connsiteY459" fmla="*/ 1257222 h 2061582"/>
              <a:gd name="connsiteX460" fmla="*/ 303741 w 5550295"/>
              <a:gd name="connsiteY460" fmla="*/ 1240379 h 2061582"/>
              <a:gd name="connsiteX461" fmla="*/ 288281 w 5550295"/>
              <a:gd name="connsiteY461" fmla="*/ 934111 h 2061582"/>
              <a:gd name="connsiteX462" fmla="*/ 351461 w 5550295"/>
              <a:gd name="connsiteY462" fmla="*/ 763279 h 2061582"/>
              <a:gd name="connsiteX463" fmla="*/ 488507 w 5550295"/>
              <a:gd name="connsiteY463" fmla="*/ 644290 h 2061582"/>
              <a:gd name="connsiteX464" fmla="*/ 544161 w 5550295"/>
              <a:gd name="connsiteY464" fmla="*/ 620896 h 2061582"/>
              <a:gd name="connsiteX465" fmla="*/ 582238 w 5550295"/>
              <a:gd name="connsiteY465" fmla="*/ 544093 h 2061582"/>
              <a:gd name="connsiteX466" fmla="*/ 670929 w 5550295"/>
              <a:gd name="connsiteY466" fmla="*/ 514854 h 2061582"/>
              <a:gd name="connsiteX467" fmla="*/ 701863 w 5550295"/>
              <a:gd name="connsiteY467" fmla="*/ 511734 h 2061582"/>
              <a:gd name="connsiteX468" fmla="*/ 705802 w 5550295"/>
              <a:gd name="connsiteY468" fmla="*/ 511098 h 2061582"/>
              <a:gd name="connsiteX469" fmla="*/ 720711 w 5550295"/>
              <a:gd name="connsiteY469" fmla="*/ 454597 h 2061582"/>
              <a:gd name="connsiteX470" fmla="*/ 704164 w 5550295"/>
              <a:gd name="connsiteY470" fmla="*/ 416562 h 2061582"/>
              <a:gd name="connsiteX471" fmla="*/ 690187 w 5550295"/>
              <a:gd name="connsiteY471" fmla="*/ 387140 h 2061582"/>
              <a:gd name="connsiteX472" fmla="*/ 684695 w 5550295"/>
              <a:gd name="connsiteY472" fmla="*/ 154682 h 2061582"/>
              <a:gd name="connsiteX473" fmla="*/ 746095 w 5550295"/>
              <a:gd name="connsiteY473" fmla="*/ 55007 h 2061582"/>
              <a:gd name="connsiteX474" fmla="*/ 849554 w 5550295"/>
              <a:gd name="connsiteY474" fmla="*/ 3433 h 2061582"/>
              <a:gd name="connsiteX475" fmla="*/ 1061103 w 5550295"/>
              <a:gd name="connsiteY475" fmla="*/ 71116 h 2061582"/>
              <a:gd name="connsiteX476" fmla="*/ 1126287 w 5550295"/>
              <a:gd name="connsiteY476" fmla="*/ 196317 h 2061582"/>
              <a:gd name="connsiteX477" fmla="*/ 1086939 w 5550295"/>
              <a:gd name="connsiteY477" fmla="*/ 326940 h 2061582"/>
              <a:gd name="connsiteX478" fmla="*/ 1086163 w 5550295"/>
              <a:gd name="connsiteY478" fmla="*/ 327744 h 2061582"/>
              <a:gd name="connsiteX479" fmla="*/ 1071960 w 5550295"/>
              <a:gd name="connsiteY479" fmla="*/ 366795 h 2061582"/>
              <a:gd name="connsiteX480" fmla="*/ 1064392 w 5550295"/>
              <a:gd name="connsiteY480" fmla="*/ 387239 h 2061582"/>
              <a:gd name="connsiteX481" fmla="*/ 1052010 w 5550295"/>
              <a:gd name="connsiteY481" fmla="*/ 427236 h 2061582"/>
              <a:gd name="connsiteX482" fmla="*/ 983734 w 5550295"/>
              <a:gd name="connsiteY482" fmla="*/ 558550 h 2061582"/>
              <a:gd name="connsiteX483" fmla="*/ 1066467 w 5550295"/>
              <a:gd name="connsiteY483" fmla="*/ 584951 h 2061582"/>
              <a:gd name="connsiteX484" fmla="*/ 1236748 w 5550295"/>
              <a:gd name="connsiteY484" fmla="*/ 646309 h 2061582"/>
              <a:gd name="connsiteX485" fmla="*/ 1313523 w 5550295"/>
              <a:gd name="connsiteY485" fmla="*/ 714882 h 2061582"/>
              <a:gd name="connsiteX486" fmla="*/ 1335506 w 5550295"/>
              <a:gd name="connsiteY486" fmla="*/ 742356 h 2061582"/>
              <a:gd name="connsiteX487" fmla="*/ 1385329 w 5550295"/>
              <a:gd name="connsiteY487" fmla="*/ 782438 h 2061582"/>
              <a:gd name="connsiteX488" fmla="*/ 1310516 w 5550295"/>
              <a:gd name="connsiteY488" fmla="*/ 693846 h 2061582"/>
              <a:gd name="connsiteX489" fmla="*/ 1310784 w 5550295"/>
              <a:gd name="connsiteY489" fmla="*/ 648371 h 2061582"/>
              <a:gd name="connsiteX490" fmla="*/ 1322277 w 5550295"/>
              <a:gd name="connsiteY490" fmla="*/ 623861 h 2061582"/>
              <a:gd name="connsiteX491" fmla="*/ 1377776 w 5550295"/>
              <a:gd name="connsiteY491" fmla="*/ 504943 h 2061582"/>
              <a:gd name="connsiteX492" fmla="*/ 1474896 w 5550295"/>
              <a:gd name="connsiteY492" fmla="*/ 397997 h 2061582"/>
              <a:gd name="connsiteX493" fmla="*/ 1508158 w 5550295"/>
              <a:gd name="connsiteY493" fmla="*/ 415052 h 2061582"/>
              <a:gd name="connsiteX494" fmla="*/ 1662626 w 5550295"/>
              <a:gd name="connsiteY494" fmla="*/ 407682 h 2061582"/>
              <a:gd name="connsiteX495" fmla="*/ 1772707 w 5550295"/>
              <a:gd name="connsiteY495" fmla="*/ 577497 h 2061582"/>
              <a:gd name="connsiteX496" fmla="*/ 1798219 w 5550295"/>
              <a:gd name="connsiteY496" fmla="*/ 643500 h 2061582"/>
              <a:gd name="connsiteX497" fmla="*/ 1838583 w 5550295"/>
              <a:gd name="connsiteY497" fmla="*/ 701342 h 2061582"/>
              <a:gd name="connsiteX498" fmla="*/ 1887743 w 5550295"/>
              <a:gd name="connsiteY498" fmla="*/ 778047 h 2061582"/>
              <a:gd name="connsiteX499" fmla="*/ 1955242 w 5550295"/>
              <a:gd name="connsiteY499" fmla="*/ 701653 h 2061582"/>
              <a:gd name="connsiteX500" fmla="*/ 1991837 w 5550295"/>
              <a:gd name="connsiteY500" fmla="*/ 677384 h 2061582"/>
              <a:gd name="connsiteX501" fmla="*/ 1983846 w 5550295"/>
              <a:gd name="connsiteY501" fmla="*/ 670734 h 2061582"/>
              <a:gd name="connsiteX502" fmla="*/ 1982406 w 5550295"/>
              <a:gd name="connsiteY502" fmla="*/ 667162 h 2061582"/>
              <a:gd name="connsiteX503" fmla="*/ 1983959 w 5550295"/>
              <a:gd name="connsiteY503" fmla="*/ 663647 h 2061582"/>
              <a:gd name="connsiteX504" fmla="*/ 2067793 w 5550295"/>
              <a:gd name="connsiteY504" fmla="*/ 606764 h 2061582"/>
              <a:gd name="connsiteX505" fmla="*/ 2107367 w 5550295"/>
              <a:gd name="connsiteY505" fmla="*/ 583172 h 2061582"/>
              <a:gd name="connsiteX506" fmla="*/ 2130591 w 5550295"/>
              <a:gd name="connsiteY506" fmla="*/ 565835 h 2061582"/>
              <a:gd name="connsiteX507" fmla="*/ 2136224 w 5550295"/>
              <a:gd name="connsiteY507" fmla="*/ 403291 h 2061582"/>
              <a:gd name="connsiteX508" fmla="*/ 2229956 w 5550295"/>
              <a:gd name="connsiteY508" fmla="*/ 259666 h 2061582"/>
              <a:gd name="connsiteX509" fmla="*/ 2356625 w 5550295"/>
              <a:gd name="connsiteY509" fmla="*/ 166937 h 2061582"/>
              <a:gd name="connsiteX510" fmla="*/ 2429659 w 5550295"/>
              <a:gd name="connsiteY510" fmla="*/ 158706 h 2061582"/>
              <a:gd name="connsiteX511" fmla="*/ 2505870 w 5550295"/>
              <a:gd name="connsiteY511" fmla="*/ 198943 h 2061582"/>
              <a:gd name="connsiteX512" fmla="*/ 2622430 w 5550295"/>
              <a:gd name="connsiteY512" fmla="*/ 414205 h 2061582"/>
              <a:gd name="connsiteX513" fmla="*/ 2647744 w 5550295"/>
              <a:gd name="connsiteY513" fmla="*/ 483144 h 2061582"/>
              <a:gd name="connsiteX514" fmla="*/ 2652799 w 5550295"/>
              <a:gd name="connsiteY514" fmla="*/ 495766 h 2061582"/>
              <a:gd name="connsiteX515" fmla="*/ 2746248 w 5550295"/>
              <a:gd name="connsiteY515" fmla="*/ 633419 h 2061582"/>
              <a:gd name="connsiteX516" fmla="*/ 2748775 w 5550295"/>
              <a:gd name="connsiteY516" fmla="*/ 638389 h 2061582"/>
              <a:gd name="connsiteX517" fmla="*/ 2745062 w 5550295"/>
              <a:gd name="connsiteY517" fmla="*/ 642554 h 2061582"/>
              <a:gd name="connsiteX518" fmla="*/ 2727343 w 5550295"/>
              <a:gd name="connsiteY518" fmla="*/ 646140 h 2061582"/>
              <a:gd name="connsiteX519" fmla="*/ 2650723 w 5550295"/>
              <a:gd name="connsiteY519" fmla="*/ 675224 h 2061582"/>
              <a:gd name="connsiteX520" fmla="*/ 2656356 w 5550295"/>
              <a:gd name="connsiteY520" fmla="*/ 690217 h 2061582"/>
              <a:gd name="connsiteX521" fmla="*/ 2657218 w 5550295"/>
              <a:gd name="connsiteY521" fmla="*/ 695427 h 2061582"/>
              <a:gd name="connsiteX522" fmla="*/ 2652883 w 5550295"/>
              <a:gd name="connsiteY522" fmla="*/ 698448 h 2061582"/>
              <a:gd name="connsiteX523" fmla="*/ 2626426 w 5550295"/>
              <a:gd name="connsiteY523" fmla="*/ 706354 h 2061582"/>
              <a:gd name="connsiteX524" fmla="*/ 2632821 w 5550295"/>
              <a:gd name="connsiteY524" fmla="*/ 716618 h 2061582"/>
              <a:gd name="connsiteX525" fmla="*/ 2640205 w 5550295"/>
              <a:gd name="connsiteY525" fmla="*/ 727744 h 2061582"/>
              <a:gd name="connsiteX526" fmla="*/ 2641956 w 5550295"/>
              <a:gd name="connsiteY526" fmla="*/ 732600 h 2061582"/>
              <a:gd name="connsiteX527" fmla="*/ 2638412 w 5550295"/>
              <a:gd name="connsiteY527" fmla="*/ 736370 h 2061582"/>
              <a:gd name="connsiteX528" fmla="*/ 2596919 w 5550295"/>
              <a:gd name="connsiteY528" fmla="*/ 770621 h 2061582"/>
              <a:gd name="connsiteX529" fmla="*/ 2591017 w 5550295"/>
              <a:gd name="connsiteY529" fmla="*/ 780490 h 2061582"/>
              <a:gd name="connsiteX530" fmla="*/ 2687346 w 5550295"/>
              <a:gd name="connsiteY530" fmla="*/ 812609 h 2061582"/>
              <a:gd name="connsiteX531" fmla="*/ 2717178 w 5550295"/>
              <a:gd name="connsiteY531" fmla="*/ 829579 h 2061582"/>
              <a:gd name="connsiteX532" fmla="*/ 2789393 w 5550295"/>
              <a:gd name="connsiteY532" fmla="*/ 865496 h 2061582"/>
              <a:gd name="connsiteX533" fmla="*/ 2811022 w 5550295"/>
              <a:gd name="connsiteY533" fmla="*/ 871792 h 2061582"/>
              <a:gd name="connsiteX534" fmla="*/ 2760267 w 5550295"/>
              <a:gd name="connsiteY534" fmla="*/ 840732 h 2061582"/>
              <a:gd name="connsiteX535" fmla="*/ 2675755 w 5550295"/>
              <a:gd name="connsiteY535" fmla="*/ 735960 h 2061582"/>
              <a:gd name="connsiteX536" fmla="*/ 2782052 w 5550295"/>
              <a:gd name="connsiteY536" fmla="*/ 650630 h 2061582"/>
              <a:gd name="connsiteX537" fmla="*/ 2779087 w 5550295"/>
              <a:gd name="connsiteY537" fmla="*/ 646196 h 2061582"/>
              <a:gd name="connsiteX538" fmla="*/ 2779482 w 5550295"/>
              <a:gd name="connsiteY538" fmla="*/ 640591 h 2061582"/>
              <a:gd name="connsiteX539" fmla="*/ 2784875 w 5550295"/>
              <a:gd name="connsiteY539" fmla="*/ 638982 h 2061582"/>
              <a:gd name="connsiteX540" fmla="*/ 2799643 w 5550295"/>
              <a:gd name="connsiteY540" fmla="*/ 644545 h 2061582"/>
              <a:gd name="connsiteX541" fmla="*/ 2891172 w 5550295"/>
              <a:gd name="connsiteY541" fmla="*/ 574588 h 2061582"/>
              <a:gd name="connsiteX542" fmla="*/ 2903681 w 5550295"/>
              <a:gd name="connsiteY542" fmla="*/ 542695 h 2061582"/>
              <a:gd name="connsiteX543" fmla="*/ 2962624 w 5550295"/>
              <a:gd name="connsiteY543" fmla="*/ 442780 h 2061582"/>
              <a:gd name="connsiteX544" fmla="*/ 3018928 w 5550295"/>
              <a:gd name="connsiteY544" fmla="*/ 330540 h 2061582"/>
              <a:gd name="connsiteX545" fmla="*/ 3041263 w 5550295"/>
              <a:gd name="connsiteY545" fmla="*/ 264480 h 2061582"/>
              <a:gd name="connsiteX546" fmla="*/ 3097101 w 5550295"/>
              <a:gd name="connsiteY546" fmla="*/ 191206 h 2061582"/>
              <a:gd name="connsiteX547" fmla="*/ 3171519 w 5550295"/>
              <a:gd name="connsiteY547" fmla="*/ 162024 h 2061582"/>
              <a:gd name="connsiteX548" fmla="*/ 3342703 w 5550295"/>
              <a:gd name="connsiteY548" fmla="*/ 248230 h 2061582"/>
              <a:gd name="connsiteX549" fmla="*/ 3411022 w 5550295"/>
              <a:gd name="connsiteY549" fmla="*/ 430808 h 2061582"/>
              <a:gd name="connsiteX550" fmla="*/ 3419083 w 5550295"/>
              <a:gd name="connsiteY550" fmla="*/ 463675 h 2061582"/>
              <a:gd name="connsiteX551" fmla="*/ 3415172 w 5550295"/>
              <a:gd name="connsiteY551" fmla="*/ 640013 h 2061582"/>
              <a:gd name="connsiteX552" fmla="*/ 3394997 w 5550295"/>
              <a:gd name="connsiteY552" fmla="*/ 677708 h 2061582"/>
              <a:gd name="connsiteX553" fmla="*/ 3379509 w 5550295"/>
              <a:gd name="connsiteY553" fmla="*/ 706383 h 2061582"/>
              <a:gd name="connsiteX554" fmla="*/ 3379453 w 5550295"/>
              <a:gd name="connsiteY554" fmla="*/ 712538 h 2061582"/>
              <a:gd name="connsiteX555" fmla="*/ 3389802 w 5550295"/>
              <a:gd name="connsiteY555" fmla="*/ 712213 h 2061582"/>
              <a:gd name="connsiteX556" fmla="*/ 3420071 w 5550295"/>
              <a:gd name="connsiteY556" fmla="*/ 688071 h 2061582"/>
              <a:gd name="connsiteX557" fmla="*/ 3426354 w 5550295"/>
              <a:gd name="connsiteY557" fmla="*/ 689017 h 2061582"/>
              <a:gd name="connsiteX558" fmla="*/ 3426495 w 5550295"/>
              <a:gd name="connsiteY558" fmla="*/ 695370 h 2061582"/>
              <a:gd name="connsiteX559" fmla="*/ 3395336 w 5550295"/>
              <a:gd name="connsiteY559" fmla="*/ 720826 h 2061582"/>
              <a:gd name="connsiteX560" fmla="*/ 3382488 w 5550295"/>
              <a:gd name="connsiteY560" fmla="*/ 743867 h 2061582"/>
              <a:gd name="connsiteX561" fmla="*/ 3385736 w 5550295"/>
              <a:gd name="connsiteY561" fmla="*/ 763477 h 2061582"/>
              <a:gd name="connsiteX562" fmla="*/ 3395731 w 5550295"/>
              <a:gd name="connsiteY562" fmla="*/ 759411 h 2061582"/>
              <a:gd name="connsiteX563" fmla="*/ 3423177 w 5550295"/>
              <a:gd name="connsiteY563" fmla="*/ 723847 h 2061582"/>
              <a:gd name="connsiteX564" fmla="*/ 3428401 w 5550295"/>
              <a:gd name="connsiteY564" fmla="*/ 723946 h 2061582"/>
              <a:gd name="connsiteX565" fmla="*/ 3430618 w 5550295"/>
              <a:gd name="connsiteY565" fmla="*/ 728675 h 2061582"/>
              <a:gd name="connsiteX566" fmla="*/ 3405190 w 5550295"/>
              <a:gd name="connsiteY566" fmla="*/ 765355 h 2061582"/>
              <a:gd name="connsiteX567" fmla="*/ 3406560 w 5550295"/>
              <a:gd name="connsiteY567" fmla="*/ 773684 h 2061582"/>
              <a:gd name="connsiteX568" fmla="*/ 3432707 w 5550295"/>
              <a:gd name="connsiteY568" fmla="*/ 793563 h 2061582"/>
              <a:gd name="connsiteX569" fmla="*/ 3445682 w 5550295"/>
              <a:gd name="connsiteY569" fmla="*/ 787676 h 2061582"/>
              <a:gd name="connsiteX570" fmla="*/ 3443126 w 5550295"/>
              <a:gd name="connsiteY570" fmla="*/ 761853 h 2061582"/>
              <a:gd name="connsiteX571" fmla="*/ 3466789 w 5550295"/>
              <a:gd name="connsiteY571" fmla="*/ 747312 h 2061582"/>
              <a:gd name="connsiteX572" fmla="*/ 3470120 w 5550295"/>
              <a:gd name="connsiteY572" fmla="*/ 749260 h 2061582"/>
              <a:gd name="connsiteX573" fmla="*/ 3471038 w 5550295"/>
              <a:gd name="connsiteY573" fmla="*/ 753001 h 2061582"/>
              <a:gd name="connsiteX574" fmla="*/ 3457075 w 5550295"/>
              <a:gd name="connsiteY574" fmla="*/ 789737 h 2061582"/>
              <a:gd name="connsiteX575" fmla="*/ 3480441 w 5550295"/>
              <a:gd name="connsiteY575" fmla="*/ 816548 h 2061582"/>
              <a:gd name="connsiteX576" fmla="*/ 3503030 w 5550295"/>
              <a:gd name="connsiteY576" fmla="*/ 804547 h 2061582"/>
              <a:gd name="connsiteX577" fmla="*/ 3497326 w 5550295"/>
              <a:gd name="connsiteY577" fmla="*/ 777864 h 2061582"/>
              <a:gd name="connsiteX578" fmla="*/ 3597933 w 5550295"/>
              <a:gd name="connsiteY578" fmla="*/ 747975 h 2061582"/>
              <a:gd name="connsiteX579" fmla="*/ 3639272 w 5550295"/>
              <a:gd name="connsiteY579" fmla="*/ 742229 h 2061582"/>
              <a:gd name="connsiteX580" fmla="*/ 3678535 w 5550295"/>
              <a:gd name="connsiteY580" fmla="*/ 717607 h 2061582"/>
              <a:gd name="connsiteX581" fmla="*/ 3758614 w 5550295"/>
              <a:gd name="connsiteY581" fmla="*/ 689568 h 2061582"/>
              <a:gd name="connsiteX582" fmla="*/ 3803340 w 5550295"/>
              <a:gd name="connsiteY582" fmla="*/ 701808 h 2061582"/>
              <a:gd name="connsiteX583" fmla="*/ 3840048 w 5550295"/>
              <a:gd name="connsiteY583" fmla="*/ 712821 h 2061582"/>
              <a:gd name="connsiteX584" fmla="*/ 4252669 w 5550295"/>
              <a:gd name="connsiteY584" fmla="*/ 747566 h 2061582"/>
              <a:gd name="connsiteX585" fmla="*/ 4466858 w 5550295"/>
              <a:gd name="connsiteY585" fmla="*/ 762785 h 2061582"/>
              <a:gd name="connsiteX586" fmla="*/ 4548786 w 5550295"/>
              <a:gd name="connsiteY586" fmla="*/ 770000 h 2061582"/>
              <a:gd name="connsiteX587" fmla="*/ 4561733 w 5550295"/>
              <a:gd name="connsiteY587" fmla="*/ 771157 h 2061582"/>
              <a:gd name="connsiteX588" fmla="*/ 4629261 w 5550295"/>
              <a:gd name="connsiteY588" fmla="*/ 769378 h 2061582"/>
              <a:gd name="connsiteX589" fmla="*/ 4638014 w 5550295"/>
              <a:gd name="connsiteY589" fmla="*/ 743048 h 2061582"/>
              <a:gd name="connsiteX590" fmla="*/ 4642645 w 5550295"/>
              <a:gd name="connsiteY590" fmla="*/ 705677 h 2061582"/>
              <a:gd name="connsiteX591" fmla="*/ 4606996 w 5550295"/>
              <a:gd name="connsiteY591" fmla="*/ 595074 h 2061582"/>
              <a:gd name="connsiteX592" fmla="*/ 4391961 w 5550295"/>
              <a:gd name="connsiteY592" fmla="*/ 595088 h 2061582"/>
              <a:gd name="connsiteX593" fmla="*/ 4343267 w 5550295"/>
              <a:gd name="connsiteY593" fmla="*/ 605635 h 2061582"/>
              <a:gd name="connsiteX594" fmla="*/ 4284873 w 5550295"/>
              <a:gd name="connsiteY594" fmla="*/ 610463 h 2061582"/>
              <a:gd name="connsiteX595" fmla="*/ 4077984 w 5550295"/>
              <a:gd name="connsiteY595" fmla="*/ 568913 h 2061582"/>
              <a:gd name="connsiteX596" fmla="*/ 4070995 w 5550295"/>
              <a:gd name="connsiteY596" fmla="*/ 569322 h 2061582"/>
              <a:gd name="connsiteX597" fmla="*/ 3960618 w 5550295"/>
              <a:gd name="connsiteY597" fmla="*/ 584556 h 2061582"/>
              <a:gd name="connsiteX598" fmla="*/ 3840359 w 5550295"/>
              <a:gd name="connsiteY598" fmla="*/ 600368 h 2061582"/>
              <a:gd name="connsiteX599" fmla="*/ 3774469 w 5550295"/>
              <a:gd name="connsiteY599" fmla="*/ 600270 h 2061582"/>
              <a:gd name="connsiteX600" fmla="*/ 3737747 w 5550295"/>
              <a:gd name="connsiteY600" fmla="*/ 599592 h 2061582"/>
              <a:gd name="connsiteX601" fmla="*/ 3718758 w 5550295"/>
              <a:gd name="connsiteY601" fmla="*/ 624115 h 2061582"/>
              <a:gd name="connsiteX602" fmla="*/ 3674497 w 5550295"/>
              <a:gd name="connsiteY602" fmla="*/ 650164 h 2061582"/>
              <a:gd name="connsiteX603" fmla="*/ 3642519 w 5550295"/>
              <a:gd name="connsiteY603" fmla="*/ 667331 h 2061582"/>
              <a:gd name="connsiteX604" fmla="*/ 3627652 w 5550295"/>
              <a:gd name="connsiteY604" fmla="*/ 677680 h 2061582"/>
              <a:gd name="connsiteX605" fmla="*/ 3525295 w 5550295"/>
              <a:gd name="connsiteY605" fmla="*/ 718835 h 2061582"/>
              <a:gd name="connsiteX606" fmla="*/ 3456948 w 5550295"/>
              <a:gd name="connsiteY606" fmla="*/ 681563 h 2061582"/>
              <a:gd name="connsiteX607" fmla="*/ 3450327 w 5550295"/>
              <a:gd name="connsiteY607" fmla="*/ 646408 h 2061582"/>
              <a:gd name="connsiteX608" fmla="*/ 3488206 w 5550295"/>
              <a:gd name="connsiteY608" fmla="*/ 620713 h 2061582"/>
              <a:gd name="connsiteX609" fmla="*/ 3506150 w 5550295"/>
              <a:gd name="connsiteY609" fmla="*/ 620303 h 2061582"/>
              <a:gd name="connsiteX610" fmla="*/ 3612405 w 5550295"/>
              <a:gd name="connsiteY610" fmla="*/ 603954 h 2061582"/>
              <a:gd name="connsiteX611" fmla="*/ 3670092 w 5550295"/>
              <a:gd name="connsiteY611" fmla="*/ 594213 h 2061582"/>
              <a:gd name="connsiteX612" fmla="*/ 3730575 w 5550295"/>
              <a:gd name="connsiteY612" fmla="*/ 589751 h 2061582"/>
              <a:gd name="connsiteX613" fmla="*/ 3724744 w 5550295"/>
              <a:gd name="connsiteY613" fmla="*/ 554752 h 2061582"/>
              <a:gd name="connsiteX614" fmla="*/ 3715059 w 5550295"/>
              <a:gd name="connsiteY614" fmla="*/ 513866 h 2061582"/>
              <a:gd name="connsiteX615" fmla="*/ 3715031 w 5550295"/>
              <a:gd name="connsiteY615" fmla="*/ 513315 h 2061582"/>
              <a:gd name="connsiteX616" fmla="*/ 3713944 w 5550295"/>
              <a:gd name="connsiteY616" fmla="*/ 471327 h 2061582"/>
              <a:gd name="connsiteX617" fmla="*/ 3695096 w 5550295"/>
              <a:gd name="connsiteY617" fmla="*/ 445519 h 2061582"/>
              <a:gd name="connsiteX618" fmla="*/ 3693020 w 5550295"/>
              <a:gd name="connsiteY618" fmla="*/ 441834 h 2061582"/>
              <a:gd name="connsiteX619" fmla="*/ 3704993 w 5550295"/>
              <a:gd name="connsiteY619" fmla="*/ 388693 h 2061582"/>
              <a:gd name="connsiteX620" fmla="*/ 3715948 w 5550295"/>
              <a:gd name="connsiteY620" fmla="*/ 354018 h 2061582"/>
              <a:gd name="connsiteX621" fmla="*/ 3710979 w 5550295"/>
              <a:gd name="connsiteY621" fmla="*/ 318158 h 2061582"/>
              <a:gd name="connsiteX622" fmla="*/ 3704287 w 5550295"/>
              <a:gd name="connsiteY622" fmla="*/ 297235 h 2061582"/>
              <a:gd name="connsiteX623" fmla="*/ 3744679 w 5550295"/>
              <a:gd name="connsiteY623" fmla="*/ 206045 h 2061582"/>
              <a:gd name="connsiteX624" fmla="*/ 3901929 w 5550295"/>
              <a:gd name="connsiteY624" fmla="*/ 143712 h 2061582"/>
              <a:gd name="connsiteX625" fmla="*/ 4061607 w 5550295"/>
              <a:gd name="connsiteY625" fmla="*/ 200256 h 2061582"/>
              <a:gd name="connsiteX626" fmla="*/ 4130829 w 5550295"/>
              <a:gd name="connsiteY626" fmla="*/ 361586 h 2061582"/>
              <a:gd name="connsiteX627" fmla="*/ 4080214 w 5550295"/>
              <a:gd name="connsiteY627" fmla="*/ 532685 h 2061582"/>
              <a:gd name="connsiteX628" fmla="*/ 4075499 w 5550295"/>
              <a:gd name="connsiteY628" fmla="*/ 535297 h 2061582"/>
              <a:gd name="connsiteX629" fmla="*/ 4027581 w 5550295"/>
              <a:gd name="connsiteY629" fmla="*/ 532290 h 2061582"/>
              <a:gd name="connsiteX630" fmla="*/ 4079523 w 5550295"/>
              <a:gd name="connsiteY630" fmla="*/ 558959 h 2061582"/>
              <a:gd name="connsiteX631" fmla="*/ 4204187 w 5550295"/>
              <a:gd name="connsiteY631" fmla="*/ 563350 h 2061582"/>
              <a:gd name="connsiteX632" fmla="*/ 4297114 w 5550295"/>
              <a:gd name="connsiteY632" fmla="*/ 568362 h 2061582"/>
              <a:gd name="connsiteX633" fmla="*/ 4383645 w 5550295"/>
              <a:gd name="connsiteY633" fmla="*/ 561953 h 2061582"/>
              <a:gd name="connsiteX634" fmla="*/ 4520380 w 5550295"/>
              <a:gd name="connsiteY634" fmla="*/ 553510 h 2061582"/>
              <a:gd name="connsiteX635" fmla="*/ 4513081 w 5550295"/>
              <a:gd name="connsiteY635" fmla="*/ 505776 h 2061582"/>
              <a:gd name="connsiteX636" fmla="*/ 4511415 w 5550295"/>
              <a:gd name="connsiteY636" fmla="*/ 454908 h 2061582"/>
              <a:gd name="connsiteX637" fmla="*/ 4498568 w 5550295"/>
              <a:gd name="connsiteY637" fmla="*/ 440662 h 2061582"/>
              <a:gd name="connsiteX638" fmla="*/ 4483376 w 5550295"/>
              <a:gd name="connsiteY638" fmla="*/ 421250 h 2061582"/>
              <a:gd name="connsiteX639" fmla="*/ 4547911 w 5550295"/>
              <a:gd name="connsiteY639" fmla="*/ 335481 h 2061582"/>
              <a:gd name="connsiteX640" fmla="*/ 4815142 w 5550295"/>
              <a:gd name="connsiteY640" fmla="*/ 313570 h 2061582"/>
              <a:gd name="connsiteX641" fmla="*/ 4907024 w 5550295"/>
              <a:gd name="connsiteY641" fmla="*/ 465948 h 2061582"/>
              <a:gd name="connsiteX642" fmla="*/ 4912332 w 5550295"/>
              <a:gd name="connsiteY642" fmla="*/ 511649 h 2061582"/>
              <a:gd name="connsiteX643" fmla="*/ 4918544 w 5550295"/>
              <a:gd name="connsiteY643" fmla="*/ 559341 h 2061582"/>
              <a:gd name="connsiteX644" fmla="*/ 5054899 w 5550295"/>
              <a:gd name="connsiteY644" fmla="*/ 645010 h 2061582"/>
              <a:gd name="connsiteX645" fmla="*/ 5082317 w 5550295"/>
              <a:gd name="connsiteY645" fmla="*/ 747975 h 2061582"/>
              <a:gd name="connsiteX646" fmla="*/ 5082317 w 5550295"/>
              <a:gd name="connsiteY646" fmla="*/ 748003 h 2061582"/>
              <a:gd name="connsiteX647" fmla="*/ 5133792 w 5550295"/>
              <a:gd name="connsiteY647" fmla="*/ 747029 h 2061582"/>
              <a:gd name="connsiteX648" fmla="*/ 5140992 w 5550295"/>
              <a:gd name="connsiteY648" fmla="*/ 741100 h 2061582"/>
              <a:gd name="connsiteX649" fmla="*/ 5202746 w 5550295"/>
              <a:gd name="connsiteY649" fmla="*/ 739038 h 2061582"/>
              <a:gd name="connsiteX650" fmla="*/ 5290279 w 5550295"/>
              <a:gd name="connsiteY650" fmla="*/ 833687 h 2061582"/>
              <a:gd name="connsiteX651" fmla="*/ 5317400 w 5550295"/>
              <a:gd name="connsiteY651" fmla="*/ 959834 h 2061582"/>
              <a:gd name="connsiteX652" fmla="*/ 5313616 w 5550295"/>
              <a:gd name="connsiteY652" fmla="*/ 964310 h 2061582"/>
              <a:gd name="connsiteX653" fmla="*/ 5307997 w 5550295"/>
              <a:gd name="connsiteY653" fmla="*/ 965114 h 2061582"/>
              <a:gd name="connsiteX654" fmla="*/ 5318191 w 5550295"/>
              <a:gd name="connsiteY654" fmla="*/ 1070394 h 2061582"/>
              <a:gd name="connsiteX655" fmla="*/ 5285521 w 5550295"/>
              <a:gd name="connsiteY655" fmla="*/ 1571721 h 2061582"/>
              <a:gd name="connsiteX656" fmla="*/ 5271022 w 5550295"/>
              <a:gd name="connsiteY656" fmla="*/ 1755414 h 2061582"/>
              <a:gd name="connsiteX657" fmla="*/ 5296364 w 5550295"/>
              <a:gd name="connsiteY657" fmla="*/ 1898601 h 2061582"/>
              <a:gd name="connsiteX658" fmla="*/ 5307122 w 5550295"/>
              <a:gd name="connsiteY658" fmla="*/ 1946138 h 2061582"/>
              <a:gd name="connsiteX659" fmla="*/ 5304538 w 5550295"/>
              <a:gd name="connsiteY659" fmla="*/ 1951418 h 2061582"/>
              <a:gd name="connsiteX660" fmla="*/ 5121368 w 5550295"/>
              <a:gd name="connsiteY660" fmla="*/ 2000888 h 2061582"/>
              <a:gd name="connsiteX661" fmla="*/ 4927778 w 5550295"/>
              <a:gd name="connsiteY661" fmla="*/ 2001736 h 2061582"/>
              <a:gd name="connsiteX662" fmla="*/ 4740880 w 5550295"/>
              <a:gd name="connsiteY662" fmla="*/ 1975560 h 2061582"/>
              <a:gd name="connsiteX663" fmla="*/ 4744339 w 5550295"/>
              <a:gd name="connsiteY663" fmla="*/ 1981645 h 2061582"/>
              <a:gd name="connsiteX664" fmla="*/ 4729712 w 5550295"/>
              <a:gd name="connsiteY664" fmla="*/ 2044260 h 2061582"/>
              <a:gd name="connsiteX665" fmla="*/ 5545354 w 5550295"/>
              <a:gd name="connsiteY665" fmla="*/ 2044260 h 2061582"/>
              <a:gd name="connsiteX666" fmla="*/ 5550296 w 5550295"/>
              <a:gd name="connsiteY666" fmla="*/ 2049201 h 2061582"/>
              <a:gd name="connsiteX667" fmla="*/ 5545354 w 5550295"/>
              <a:gd name="connsiteY667" fmla="*/ 2054143 h 2061582"/>
              <a:gd name="connsiteX668" fmla="*/ 4720465 w 5550295"/>
              <a:gd name="connsiteY668" fmla="*/ 2054143 h 2061582"/>
              <a:gd name="connsiteX669" fmla="*/ 4716088 w 5550295"/>
              <a:gd name="connsiteY669" fmla="*/ 2051488 h 2061582"/>
              <a:gd name="connsiteX670" fmla="*/ 4716427 w 5550295"/>
              <a:gd name="connsiteY670" fmla="*/ 2046378 h 2061582"/>
              <a:gd name="connsiteX671" fmla="*/ 4735303 w 5550295"/>
              <a:gd name="connsiteY671" fmla="*/ 1985612 h 2061582"/>
              <a:gd name="connsiteX672" fmla="*/ 4716286 w 5550295"/>
              <a:gd name="connsiteY672" fmla="*/ 1970294 h 2061582"/>
              <a:gd name="connsiteX673" fmla="*/ 4711683 w 5550295"/>
              <a:gd name="connsiteY673" fmla="*/ 1969221 h 2061582"/>
              <a:gd name="connsiteX674" fmla="*/ 4707998 w 5550295"/>
              <a:gd name="connsiteY674" fmla="*/ 1963489 h 2061582"/>
              <a:gd name="connsiteX675" fmla="*/ 4713533 w 5550295"/>
              <a:gd name="connsiteY675" fmla="*/ 1959522 h 2061582"/>
              <a:gd name="connsiteX676" fmla="*/ 4718728 w 5550295"/>
              <a:gd name="connsiteY676" fmla="*/ 1960708 h 2061582"/>
              <a:gd name="connsiteX677" fmla="*/ 4928724 w 5550295"/>
              <a:gd name="connsiteY677" fmla="*/ 1991909 h 2061582"/>
              <a:gd name="connsiteX678" fmla="*/ 5296759 w 5550295"/>
              <a:gd name="connsiteY678" fmla="*/ 1944345 h 2061582"/>
              <a:gd name="connsiteX679" fmla="*/ 5286806 w 5550295"/>
              <a:gd name="connsiteY679" fmla="*/ 1900917 h 2061582"/>
              <a:gd name="connsiteX680" fmla="*/ 5261195 w 5550295"/>
              <a:gd name="connsiteY680" fmla="*/ 1754948 h 2061582"/>
              <a:gd name="connsiteX681" fmla="*/ 5275723 w 5550295"/>
              <a:gd name="connsiteY681" fmla="*/ 1570888 h 2061582"/>
              <a:gd name="connsiteX682" fmla="*/ 5308350 w 5550295"/>
              <a:gd name="connsiteY682" fmla="*/ 1070536 h 2061582"/>
              <a:gd name="connsiteX683" fmla="*/ 5297606 w 5550295"/>
              <a:gd name="connsiteY683" fmla="*/ 963886 h 2061582"/>
              <a:gd name="connsiteX684" fmla="*/ 5255124 w 5550295"/>
              <a:gd name="connsiteY684" fmla="*/ 930016 h 2061582"/>
              <a:gd name="connsiteX685" fmla="*/ 5218205 w 5550295"/>
              <a:gd name="connsiteY685" fmla="*/ 898561 h 2061582"/>
              <a:gd name="connsiteX686" fmla="*/ 5175271 w 5550295"/>
              <a:gd name="connsiteY686" fmla="*/ 954102 h 2061582"/>
              <a:gd name="connsiteX687" fmla="*/ 5152499 w 5550295"/>
              <a:gd name="connsiteY687" fmla="*/ 988946 h 2061582"/>
              <a:gd name="connsiteX688" fmla="*/ 4988416 w 5550295"/>
              <a:gd name="connsiteY688" fmla="*/ 1102542 h 2061582"/>
              <a:gd name="connsiteX689" fmla="*/ 4833298 w 5550295"/>
              <a:gd name="connsiteY689" fmla="*/ 1097346 h 2061582"/>
              <a:gd name="connsiteX690" fmla="*/ 4804257 w 5550295"/>
              <a:gd name="connsiteY690" fmla="*/ 1093676 h 2061582"/>
              <a:gd name="connsiteX691" fmla="*/ 4686722 w 5550295"/>
              <a:gd name="connsiteY691" fmla="*/ 1061443 h 2061582"/>
              <a:gd name="connsiteX692" fmla="*/ 4684972 w 5550295"/>
              <a:gd name="connsiteY692" fmla="*/ 1056544 h 2061582"/>
              <a:gd name="connsiteX693" fmla="*/ 4786030 w 5550295"/>
              <a:gd name="connsiteY693" fmla="*/ 904646 h 2061582"/>
              <a:gd name="connsiteX694" fmla="*/ 4840950 w 5550295"/>
              <a:gd name="connsiteY694" fmla="*/ 864889 h 2061582"/>
              <a:gd name="connsiteX695" fmla="*/ 4834724 w 5550295"/>
              <a:gd name="connsiteY695" fmla="*/ 863957 h 2061582"/>
              <a:gd name="connsiteX696" fmla="*/ 4806092 w 5550295"/>
              <a:gd name="connsiteY696" fmla="*/ 858112 h 2061582"/>
              <a:gd name="connsiteX697" fmla="*/ 4740301 w 5550295"/>
              <a:gd name="connsiteY697" fmla="*/ 860371 h 2061582"/>
              <a:gd name="connsiteX698" fmla="*/ 4699330 w 5550295"/>
              <a:gd name="connsiteY698" fmla="*/ 938883 h 2061582"/>
              <a:gd name="connsiteX699" fmla="*/ 4673394 w 5550295"/>
              <a:gd name="connsiteY699" fmla="*/ 987944 h 2061582"/>
              <a:gd name="connsiteX700" fmla="*/ 4665869 w 5550295"/>
              <a:gd name="connsiteY700" fmla="*/ 1028322 h 2061582"/>
              <a:gd name="connsiteX701" fmla="*/ 4658175 w 5550295"/>
              <a:gd name="connsiteY701" fmla="*/ 1050629 h 2061582"/>
              <a:gd name="connsiteX702" fmla="*/ 4630051 w 5550295"/>
              <a:gd name="connsiteY702" fmla="*/ 1049994 h 2061582"/>
              <a:gd name="connsiteX703" fmla="*/ 4616215 w 5550295"/>
              <a:gd name="connsiteY703" fmla="*/ 1047353 h 2061582"/>
              <a:gd name="connsiteX704" fmla="*/ 4600488 w 5550295"/>
              <a:gd name="connsiteY704" fmla="*/ 1122293 h 2061582"/>
              <a:gd name="connsiteX705" fmla="*/ 4607970 w 5550295"/>
              <a:gd name="connsiteY705" fmla="*/ 1277143 h 2061582"/>
              <a:gd name="connsiteX706" fmla="*/ 4615298 w 5550295"/>
              <a:gd name="connsiteY706" fmla="*/ 1347113 h 2061582"/>
              <a:gd name="connsiteX707" fmla="*/ 4620536 w 5550295"/>
              <a:gd name="connsiteY707" fmla="*/ 1620570 h 2061582"/>
              <a:gd name="connsiteX708" fmla="*/ 4646852 w 5550295"/>
              <a:gd name="connsiteY708" fmla="*/ 1875998 h 2061582"/>
              <a:gd name="connsiteX709" fmla="*/ 4659770 w 5550295"/>
              <a:gd name="connsiteY709" fmla="*/ 1922179 h 2061582"/>
              <a:gd name="connsiteX710" fmla="*/ 4667295 w 5550295"/>
              <a:gd name="connsiteY710" fmla="*/ 2059465 h 2061582"/>
              <a:gd name="connsiteX711" fmla="*/ 4663243 w 5550295"/>
              <a:gd name="connsiteY711" fmla="*/ 2061583 h 2061582"/>
              <a:gd name="connsiteX712" fmla="*/ 2849269 w 5550295"/>
              <a:gd name="connsiteY712" fmla="*/ 2044500 h 2061582"/>
              <a:gd name="connsiteX713" fmla="*/ 3150878 w 5550295"/>
              <a:gd name="connsiteY713" fmla="*/ 2047973 h 2061582"/>
              <a:gd name="connsiteX714" fmla="*/ 3546261 w 5550295"/>
              <a:gd name="connsiteY714" fmla="*/ 2044556 h 2061582"/>
              <a:gd name="connsiteX715" fmla="*/ 3501873 w 5550295"/>
              <a:gd name="connsiteY715" fmla="*/ 1811929 h 2061582"/>
              <a:gd name="connsiteX716" fmla="*/ 3483406 w 5550295"/>
              <a:gd name="connsiteY716" fmla="*/ 1759014 h 2061582"/>
              <a:gd name="connsiteX717" fmla="*/ 3487218 w 5550295"/>
              <a:gd name="connsiteY717" fmla="*/ 1753776 h 2061582"/>
              <a:gd name="connsiteX718" fmla="*/ 3492936 w 5550295"/>
              <a:gd name="connsiteY718" fmla="*/ 1756840 h 2061582"/>
              <a:gd name="connsiteX719" fmla="*/ 3511134 w 5550295"/>
              <a:gd name="connsiteY719" fmla="*/ 1808456 h 2061582"/>
              <a:gd name="connsiteX720" fmla="*/ 3706771 w 5550295"/>
              <a:gd name="connsiteY720" fmla="*/ 2044274 h 2061582"/>
              <a:gd name="connsiteX721" fmla="*/ 4566222 w 5550295"/>
              <a:gd name="connsiteY721" fmla="*/ 2044274 h 2061582"/>
              <a:gd name="connsiteX722" fmla="*/ 4564825 w 5550295"/>
              <a:gd name="connsiteY722" fmla="*/ 2031666 h 2061582"/>
              <a:gd name="connsiteX723" fmla="*/ 4125689 w 5550295"/>
              <a:gd name="connsiteY723" fmla="*/ 1956599 h 2061582"/>
              <a:gd name="connsiteX724" fmla="*/ 3693359 w 5550295"/>
              <a:gd name="connsiteY724" fmla="*/ 1957927 h 2061582"/>
              <a:gd name="connsiteX725" fmla="*/ 3687570 w 5550295"/>
              <a:gd name="connsiteY725" fmla="*/ 1955484 h 2061582"/>
              <a:gd name="connsiteX726" fmla="*/ 3700587 w 5550295"/>
              <a:gd name="connsiteY726" fmla="*/ 1859437 h 2061582"/>
              <a:gd name="connsiteX727" fmla="*/ 3714889 w 5550295"/>
              <a:gd name="connsiteY727" fmla="*/ 1804771 h 2061582"/>
              <a:gd name="connsiteX728" fmla="*/ 3721949 w 5550295"/>
              <a:gd name="connsiteY728" fmla="*/ 1780601 h 2061582"/>
              <a:gd name="connsiteX729" fmla="*/ 3713421 w 5550295"/>
              <a:gd name="connsiteY729" fmla="*/ 1548143 h 2061582"/>
              <a:gd name="connsiteX730" fmla="*/ 3618320 w 5550295"/>
              <a:gd name="connsiteY730" fmla="*/ 1383609 h 2061582"/>
              <a:gd name="connsiteX731" fmla="*/ 3558501 w 5550295"/>
              <a:gd name="connsiteY731" fmla="*/ 1305930 h 2061582"/>
              <a:gd name="connsiteX732" fmla="*/ 3557823 w 5550295"/>
              <a:gd name="connsiteY732" fmla="*/ 1370041 h 2061582"/>
              <a:gd name="connsiteX733" fmla="*/ 3544821 w 5550295"/>
              <a:gd name="connsiteY733" fmla="*/ 1492616 h 2061582"/>
              <a:gd name="connsiteX734" fmla="*/ 3523304 w 5550295"/>
              <a:gd name="connsiteY734" fmla="*/ 1748101 h 2061582"/>
              <a:gd name="connsiteX735" fmla="*/ 3520509 w 5550295"/>
              <a:gd name="connsiteY735" fmla="*/ 1753564 h 2061582"/>
              <a:gd name="connsiteX736" fmla="*/ 3514551 w 5550295"/>
              <a:gd name="connsiteY736" fmla="*/ 1752110 h 2061582"/>
              <a:gd name="connsiteX737" fmla="*/ 3306617 w 5550295"/>
              <a:gd name="connsiteY737" fmla="*/ 1650120 h 2061582"/>
              <a:gd name="connsiteX738" fmla="*/ 3005205 w 5550295"/>
              <a:gd name="connsiteY738" fmla="*/ 1666003 h 2061582"/>
              <a:gd name="connsiteX739" fmla="*/ 2915893 w 5550295"/>
              <a:gd name="connsiteY739" fmla="*/ 1687166 h 2061582"/>
              <a:gd name="connsiteX740" fmla="*/ 2888800 w 5550295"/>
              <a:gd name="connsiteY740" fmla="*/ 1782662 h 2061582"/>
              <a:gd name="connsiteX741" fmla="*/ 2823207 w 5550295"/>
              <a:gd name="connsiteY741" fmla="*/ 1948425 h 2061582"/>
              <a:gd name="connsiteX742" fmla="*/ 2849283 w 5550295"/>
              <a:gd name="connsiteY742" fmla="*/ 2044500 h 2061582"/>
              <a:gd name="connsiteX743" fmla="*/ 4608154 w 5550295"/>
              <a:gd name="connsiteY743" fmla="*/ 1964506 h 2061582"/>
              <a:gd name="connsiteX744" fmla="*/ 4626804 w 5550295"/>
              <a:gd name="connsiteY744" fmla="*/ 1992008 h 2061582"/>
              <a:gd name="connsiteX745" fmla="*/ 4663243 w 5550295"/>
              <a:gd name="connsiteY745" fmla="*/ 2047013 h 2061582"/>
              <a:gd name="connsiteX746" fmla="*/ 4650424 w 5550295"/>
              <a:gd name="connsiteY746" fmla="*/ 1925172 h 2061582"/>
              <a:gd name="connsiteX747" fmla="*/ 4637195 w 5550295"/>
              <a:gd name="connsiteY747" fmla="*/ 1877706 h 2061582"/>
              <a:gd name="connsiteX748" fmla="*/ 4610723 w 5550295"/>
              <a:gd name="connsiteY748" fmla="*/ 1620415 h 2061582"/>
              <a:gd name="connsiteX749" fmla="*/ 4605500 w 5550295"/>
              <a:gd name="connsiteY749" fmla="*/ 1347805 h 2061582"/>
              <a:gd name="connsiteX750" fmla="*/ 4598214 w 5550295"/>
              <a:gd name="connsiteY750" fmla="*/ 1278272 h 2061582"/>
              <a:gd name="connsiteX751" fmla="*/ 4590704 w 5550295"/>
              <a:gd name="connsiteY751" fmla="*/ 1121263 h 2061582"/>
              <a:gd name="connsiteX752" fmla="*/ 4606488 w 5550295"/>
              <a:gd name="connsiteY752" fmla="*/ 1045603 h 2061582"/>
              <a:gd name="connsiteX753" fmla="*/ 4600897 w 5550295"/>
              <a:gd name="connsiteY753" fmla="*/ 1044713 h 2061582"/>
              <a:gd name="connsiteX754" fmla="*/ 4518432 w 5550295"/>
              <a:gd name="connsiteY754" fmla="*/ 1057900 h 2061582"/>
              <a:gd name="connsiteX755" fmla="*/ 4498426 w 5550295"/>
              <a:gd name="connsiteY755" fmla="*/ 1185444 h 2061582"/>
              <a:gd name="connsiteX756" fmla="*/ 4499824 w 5550295"/>
              <a:gd name="connsiteY756" fmla="*/ 1209530 h 2061582"/>
              <a:gd name="connsiteX757" fmla="*/ 4543111 w 5550295"/>
              <a:gd name="connsiteY757" fmla="*/ 1500000 h 2061582"/>
              <a:gd name="connsiteX758" fmla="*/ 4553926 w 5550295"/>
              <a:gd name="connsiteY758" fmla="*/ 1554496 h 2061582"/>
              <a:gd name="connsiteX759" fmla="*/ 4595546 w 5550295"/>
              <a:gd name="connsiteY759" fmla="*/ 1857009 h 2061582"/>
              <a:gd name="connsiteX760" fmla="*/ 4608168 w 5550295"/>
              <a:gd name="connsiteY760" fmla="*/ 1964477 h 2061582"/>
              <a:gd name="connsiteX761" fmla="*/ 1152631 w 5550295"/>
              <a:gd name="connsiteY761" fmla="*/ 2044260 h 2061582"/>
              <a:gd name="connsiteX762" fmla="*/ 1943284 w 5550295"/>
              <a:gd name="connsiteY762" fmla="*/ 2044260 h 2061582"/>
              <a:gd name="connsiteX763" fmla="*/ 1931227 w 5550295"/>
              <a:gd name="connsiteY763" fmla="*/ 1787872 h 2061582"/>
              <a:gd name="connsiteX764" fmla="*/ 1950498 w 5550295"/>
              <a:gd name="connsiteY764" fmla="*/ 1722913 h 2061582"/>
              <a:gd name="connsiteX765" fmla="*/ 1976462 w 5550295"/>
              <a:gd name="connsiteY765" fmla="*/ 1606085 h 2061582"/>
              <a:gd name="connsiteX766" fmla="*/ 1970928 w 5550295"/>
              <a:gd name="connsiteY766" fmla="*/ 1564888 h 2061582"/>
              <a:gd name="connsiteX767" fmla="*/ 1937495 w 5550295"/>
              <a:gd name="connsiteY767" fmla="*/ 1520655 h 2061582"/>
              <a:gd name="connsiteX768" fmla="*/ 1869092 w 5550295"/>
              <a:gd name="connsiteY768" fmla="*/ 1420020 h 2061582"/>
              <a:gd name="connsiteX769" fmla="*/ 1862217 w 5550295"/>
              <a:gd name="connsiteY769" fmla="*/ 1578469 h 2061582"/>
              <a:gd name="connsiteX770" fmla="*/ 1854819 w 5550295"/>
              <a:gd name="connsiteY770" fmla="*/ 1727940 h 2061582"/>
              <a:gd name="connsiteX771" fmla="*/ 1879582 w 5550295"/>
              <a:gd name="connsiteY771" fmla="*/ 1846674 h 2061582"/>
              <a:gd name="connsiteX772" fmla="*/ 1902736 w 5550295"/>
              <a:gd name="connsiteY772" fmla="*/ 1948919 h 2061582"/>
              <a:gd name="connsiteX773" fmla="*/ 1901536 w 5550295"/>
              <a:gd name="connsiteY773" fmla="*/ 1952787 h 2061582"/>
              <a:gd name="connsiteX774" fmla="*/ 1897851 w 5550295"/>
              <a:gd name="connsiteY774" fmla="*/ 1954467 h 2061582"/>
              <a:gd name="connsiteX775" fmla="*/ 1717801 w 5550295"/>
              <a:gd name="connsiteY775" fmla="*/ 1981349 h 2061582"/>
              <a:gd name="connsiteX776" fmla="*/ 1583268 w 5550295"/>
              <a:gd name="connsiteY776" fmla="*/ 2005971 h 2061582"/>
              <a:gd name="connsiteX777" fmla="*/ 1188082 w 5550295"/>
              <a:gd name="connsiteY777" fmla="*/ 2005209 h 2061582"/>
              <a:gd name="connsiteX778" fmla="*/ 1152646 w 5550295"/>
              <a:gd name="connsiteY778" fmla="*/ 2044246 h 2061582"/>
              <a:gd name="connsiteX779" fmla="*/ 4573945 w 5550295"/>
              <a:gd name="connsiteY779" fmla="*/ 2024522 h 2061582"/>
              <a:gd name="connsiteX780" fmla="*/ 4608168 w 5550295"/>
              <a:gd name="connsiteY780" fmla="*/ 2039996 h 2061582"/>
              <a:gd name="connsiteX781" fmla="*/ 4598638 w 5550295"/>
              <a:gd name="connsiteY781" fmla="*/ 1968078 h 2061582"/>
              <a:gd name="connsiteX782" fmla="*/ 4559361 w 5550295"/>
              <a:gd name="connsiteY782" fmla="*/ 1904475 h 2061582"/>
              <a:gd name="connsiteX783" fmla="*/ 4573945 w 5550295"/>
              <a:gd name="connsiteY783" fmla="*/ 2024522 h 2061582"/>
              <a:gd name="connsiteX784" fmla="*/ 2743763 w 5550295"/>
              <a:gd name="connsiteY784" fmla="*/ 1856811 h 2061582"/>
              <a:gd name="connsiteX785" fmla="*/ 2775543 w 5550295"/>
              <a:gd name="connsiteY785" fmla="*/ 1965550 h 2061582"/>
              <a:gd name="connsiteX786" fmla="*/ 2795252 w 5550295"/>
              <a:gd name="connsiteY786" fmla="*/ 2038104 h 2061582"/>
              <a:gd name="connsiteX787" fmla="*/ 2810853 w 5550295"/>
              <a:gd name="connsiteY787" fmla="*/ 1956021 h 2061582"/>
              <a:gd name="connsiteX788" fmla="*/ 2811051 w 5550295"/>
              <a:gd name="connsiteY788" fmla="*/ 1954157 h 2061582"/>
              <a:gd name="connsiteX789" fmla="*/ 2812547 w 5550295"/>
              <a:gd name="connsiteY789" fmla="*/ 1949357 h 2061582"/>
              <a:gd name="connsiteX790" fmla="*/ 2750921 w 5550295"/>
              <a:gd name="connsiteY790" fmla="*/ 1865621 h 2061582"/>
              <a:gd name="connsiteX791" fmla="*/ 2743763 w 5550295"/>
              <a:gd name="connsiteY791" fmla="*/ 1856826 h 2061582"/>
              <a:gd name="connsiteX792" fmla="*/ 1158646 w 5550295"/>
              <a:gd name="connsiteY792" fmla="*/ 1990286 h 2061582"/>
              <a:gd name="connsiteX793" fmla="*/ 1183762 w 5550295"/>
              <a:gd name="connsiteY793" fmla="*/ 1994563 h 2061582"/>
              <a:gd name="connsiteX794" fmla="*/ 1223675 w 5550295"/>
              <a:gd name="connsiteY794" fmla="*/ 1917647 h 2061582"/>
              <a:gd name="connsiteX795" fmla="*/ 1230084 w 5550295"/>
              <a:gd name="connsiteY795" fmla="*/ 1837836 h 2061582"/>
              <a:gd name="connsiteX796" fmla="*/ 1204304 w 5550295"/>
              <a:gd name="connsiteY796" fmla="*/ 1891020 h 2061582"/>
              <a:gd name="connsiteX797" fmla="*/ 1158646 w 5550295"/>
              <a:gd name="connsiteY797" fmla="*/ 1990286 h 2061582"/>
              <a:gd name="connsiteX798" fmla="*/ 4555450 w 5550295"/>
              <a:gd name="connsiteY798" fmla="*/ 1873725 h 2061582"/>
              <a:gd name="connsiteX799" fmla="*/ 4595942 w 5550295"/>
              <a:gd name="connsiteY799" fmla="*/ 1946011 h 2061582"/>
              <a:gd name="connsiteX800" fmla="*/ 4585706 w 5550295"/>
              <a:gd name="connsiteY800" fmla="*/ 1858153 h 2061582"/>
              <a:gd name="connsiteX801" fmla="*/ 4544198 w 5550295"/>
              <a:gd name="connsiteY801" fmla="*/ 1556402 h 2061582"/>
              <a:gd name="connsiteX802" fmla="*/ 4533397 w 5550295"/>
              <a:gd name="connsiteY802" fmla="*/ 1501962 h 2061582"/>
              <a:gd name="connsiteX803" fmla="*/ 4516936 w 5550295"/>
              <a:gd name="connsiteY803" fmla="*/ 1417958 h 2061582"/>
              <a:gd name="connsiteX804" fmla="*/ 4517557 w 5550295"/>
              <a:gd name="connsiteY804" fmla="*/ 1433969 h 2061582"/>
              <a:gd name="connsiteX805" fmla="*/ 4517176 w 5550295"/>
              <a:gd name="connsiteY805" fmla="*/ 1435860 h 2061582"/>
              <a:gd name="connsiteX806" fmla="*/ 4504271 w 5550295"/>
              <a:gd name="connsiteY806" fmla="*/ 1466497 h 2061582"/>
              <a:gd name="connsiteX807" fmla="*/ 4519011 w 5550295"/>
              <a:gd name="connsiteY807" fmla="*/ 1603967 h 2061582"/>
              <a:gd name="connsiteX808" fmla="*/ 4519095 w 5550295"/>
              <a:gd name="connsiteY808" fmla="*/ 1604405 h 2061582"/>
              <a:gd name="connsiteX809" fmla="*/ 4555464 w 5550295"/>
              <a:gd name="connsiteY809" fmla="*/ 1873725 h 2061582"/>
              <a:gd name="connsiteX810" fmla="*/ 336199 w 5550295"/>
              <a:gd name="connsiteY810" fmla="*/ 1848891 h 2061582"/>
              <a:gd name="connsiteX811" fmla="*/ 337272 w 5550295"/>
              <a:gd name="connsiteY811" fmla="*/ 1849004 h 2061582"/>
              <a:gd name="connsiteX812" fmla="*/ 340943 w 5550295"/>
              <a:gd name="connsiteY812" fmla="*/ 1852435 h 2061582"/>
              <a:gd name="connsiteX813" fmla="*/ 339743 w 5550295"/>
              <a:gd name="connsiteY813" fmla="*/ 1889975 h 2061582"/>
              <a:gd name="connsiteX814" fmla="*/ 340491 w 5550295"/>
              <a:gd name="connsiteY814" fmla="*/ 1934123 h 2061582"/>
              <a:gd name="connsiteX815" fmla="*/ 341296 w 5550295"/>
              <a:gd name="connsiteY815" fmla="*/ 1932838 h 2061582"/>
              <a:gd name="connsiteX816" fmla="*/ 346858 w 5550295"/>
              <a:gd name="connsiteY816" fmla="*/ 1907948 h 2061582"/>
              <a:gd name="connsiteX817" fmla="*/ 350684 w 5550295"/>
              <a:gd name="connsiteY817" fmla="*/ 1898827 h 2061582"/>
              <a:gd name="connsiteX818" fmla="*/ 352336 w 5550295"/>
              <a:gd name="connsiteY818" fmla="*/ 1880954 h 2061582"/>
              <a:gd name="connsiteX819" fmla="*/ 358647 w 5550295"/>
              <a:gd name="connsiteY819" fmla="*/ 1839460 h 2061582"/>
              <a:gd name="connsiteX820" fmla="*/ 424113 w 5550295"/>
              <a:gd name="connsiteY820" fmla="*/ 1730410 h 2061582"/>
              <a:gd name="connsiteX821" fmla="*/ 371410 w 5550295"/>
              <a:gd name="connsiteY821" fmla="*/ 1798263 h 2061582"/>
              <a:gd name="connsiteX822" fmla="*/ 348934 w 5550295"/>
              <a:gd name="connsiteY822" fmla="*/ 1841578 h 2061582"/>
              <a:gd name="connsiteX823" fmla="*/ 344387 w 5550295"/>
              <a:gd name="connsiteY823" fmla="*/ 1843808 h 2061582"/>
              <a:gd name="connsiteX824" fmla="*/ 340265 w 5550295"/>
              <a:gd name="connsiteY824" fmla="*/ 1840872 h 2061582"/>
              <a:gd name="connsiteX825" fmla="*/ 310588 w 5550295"/>
              <a:gd name="connsiteY825" fmla="*/ 1694126 h 2061582"/>
              <a:gd name="connsiteX826" fmla="*/ 309304 w 5550295"/>
              <a:gd name="connsiteY826" fmla="*/ 1679443 h 2061582"/>
              <a:gd name="connsiteX827" fmla="*/ 307398 w 5550295"/>
              <a:gd name="connsiteY827" fmla="*/ 1884074 h 2061582"/>
              <a:gd name="connsiteX828" fmla="*/ 319977 w 5550295"/>
              <a:gd name="connsiteY828" fmla="*/ 1867273 h 2061582"/>
              <a:gd name="connsiteX829" fmla="*/ 332500 w 5550295"/>
              <a:gd name="connsiteY829" fmla="*/ 1850529 h 2061582"/>
              <a:gd name="connsiteX830" fmla="*/ 336199 w 5550295"/>
              <a:gd name="connsiteY830" fmla="*/ 1848863 h 2061582"/>
              <a:gd name="connsiteX831" fmla="*/ 440604 w 5550295"/>
              <a:gd name="connsiteY831" fmla="*/ 1729521 h 2061582"/>
              <a:gd name="connsiteX832" fmla="*/ 368050 w 5550295"/>
              <a:gd name="connsiteY832" fmla="*/ 1842524 h 2061582"/>
              <a:gd name="connsiteX833" fmla="*/ 362671 w 5550295"/>
              <a:gd name="connsiteY833" fmla="*/ 1875885 h 2061582"/>
              <a:gd name="connsiteX834" fmla="*/ 388578 w 5550295"/>
              <a:gd name="connsiteY834" fmla="*/ 1834716 h 2061582"/>
              <a:gd name="connsiteX835" fmla="*/ 440604 w 5550295"/>
              <a:gd name="connsiteY835" fmla="*/ 1729521 h 2061582"/>
              <a:gd name="connsiteX836" fmla="*/ 4515792 w 5550295"/>
              <a:gd name="connsiteY836" fmla="*/ 1676380 h 2061582"/>
              <a:gd name="connsiteX837" fmla="*/ 4540781 w 5550295"/>
              <a:gd name="connsiteY837" fmla="*/ 1837201 h 2061582"/>
              <a:gd name="connsiteX838" fmla="*/ 4517599 w 5550295"/>
              <a:gd name="connsiteY838" fmla="*/ 1663857 h 2061582"/>
              <a:gd name="connsiteX839" fmla="*/ 4515792 w 5550295"/>
              <a:gd name="connsiteY839" fmla="*/ 1676380 h 2061582"/>
              <a:gd name="connsiteX840" fmla="*/ 317859 w 5550295"/>
              <a:gd name="connsiteY840" fmla="*/ 1664859 h 2061582"/>
              <a:gd name="connsiteX841" fmla="*/ 320443 w 5550295"/>
              <a:gd name="connsiteY841" fmla="*/ 1693307 h 2061582"/>
              <a:gd name="connsiteX842" fmla="*/ 345644 w 5550295"/>
              <a:gd name="connsiteY842" fmla="*/ 1828123 h 2061582"/>
              <a:gd name="connsiteX843" fmla="*/ 362402 w 5550295"/>
              <a:gd name="connsiteY843" fmla="*/ 1794239 h 2061582"/>
              <a:gd name="connsiteX844" fmla="*/ 433361 w 5550295"/>
              <a:gd name="connsiteY844" fmla="*/ 1714428 h 2061582"/>
              <a:gd name="connsiteX845" fmla="*/ 626767 w 5550295"/>
              <a:gd name="connsiteY845" fmla="*/ 1691105 h 2061582"/>
              <a:gd name="connsiteX846" fmla="*/ 660312 w 5550295"/>
              <a:gd name="connsiteY846" fmla="*/ 1692842 h 2061582"/>
              <a:gd name="connsiteX847" fmla="*/ 817760 w 5550295"/>
              <a:gd name="connsiteY847" fmla="*/ 1687547 h 2061582"/>
              <a:gd name="connsiteX848" fmla="*/ 1019679 w 5550295"/>
              <a:gd name="connsiteY848" fmla="*/ 1557165 h 2061582"/>
              <a:gd name="connsiteX849" fmla="*/ 1033049 w 5550295"/>
              <a:gd name="connsiteY849" fmla="*/ 1544811 h 2061582"/>
              <a:gd name="connsiteX850" fmla="*/ 1179823 w 5550295"/>
              <a:gd name="connsiteY850" fmla="*/ 1356600 h 2061582"/>
              <a:gd name="connsiteX851" fmla="*/ 1118042 w 5550295"/>
              <a:gd name="connsiteY851" fmla="*/ 1255965 h 2061582"/>
              <a:gd name="connsiteX852" fmla="*/ 1112959 w 5550295"/>
              <a:gd name="connsiteY852" fmla="*/ 1251405 h 2061582"/>
              <a:gd name="connsiteX853" fmla="*/ 1035478 w 5550295"/>
              <a:gd name="connsiteY853" fmla="*/ 1202753 h 2061582"/>
              <a:gd name="connsiteX854" fmla="*/ 986756 w 5550295"/>
              <a:gd name="connsiteY854" fmla="*/ 1265806 h 2061582"/>
              <a:gd name="connsiteX855" fmla="*/ 970025 w 5550295"/>
              <a:gd name="connsiteY855" fmla="*/ 1295214 h 2061582"/>
              <a:gd name="connsiteX856" fmla="*/ 948834 w 5550295"/>
              <a:gd name="connsiteY856" fmla="*/ 1325794 h 2061582"/>
              <a:gd name="connsiteX857" fmla="*/ 784342 w 5550295"/>
              <a:gd name="connsiteY857" fmla="*/ 1477608 h 2061582"/>
              <a:gd name="connsiteX858" fmla="*/ 733036 w 5550295"/>
              <a:gd name="connsiteY858" fmla="*/ 1495468 h 2061582"/>
              <a:gd name="connsiteX859" fmla="*/ 558463 w 5550295"/>
              <a:gd name="connsiteY859" fmla="*/ 1547409 h 2061582"/>
              <a:gd name="connsiteX860" fmla="*/ 532118 w 5550295"/>
              <a:gd name="connsiteY860" fmla="*/ 1552449 h 2061582"/>
              <a:gd name="connsiteX861" fmla="*/ 322081 w 5550295"/>
              <a:gd name="connsiteY861" fmla="*/ 1658661 h 2061582"/>
              <a:gd name="connsiteX862" fmla="*/ 317845 w 5550295"/>
              <a:gd name="connsiteY862" fmla="*/ 1664845 h 2061582"/>
              <a:gd name="connsiteX863" fmla="*/ 2558714 w 5550295"/>
              <a:gd name="connsiteY863" fmla="*/ 1683651 h 2061582"/>
              <a:gd name="connsiteX864" fmla="*/ 2582546 w 5550295"/>
              <a:gd name="connsiteY864" fmla="*/ 1685415 h 2061582"/>
              <a:gd name="connsiteX865" fmla="*/ 2718110 w 5550295"/>
              <a:gd name="connsiteY865" fmla="*/ 1773725 h 2061582"/>
              <a:gd name="connsiteX866" fmla="*/ 2746629 w 5550295"/>
              <a:gd name="connsiteY866" fmla="*/ 1800268 h 2061582"/>
              <a:gd name="connsiteX867" fmla="*/ 2747998 w 5550295"/>
              <a:gd name="connsiteY867" fmla="*/ 1781646 h 2061582"/>
              <a:gd name="connsiteX868" fmla="*/ 2747448 w 5550295"/>
              <a:gd name="connsiteY868" fmla="*/ 1762911 h 2061582"/>
              <a:gd name="connsiteX869" fmla="*/ 2757839 w 5550295"/>
              <a:gd name="connsiteY869" fmla="*/ 1726302 h 2061582"/>
              <a:gd name="connsiteX870" fmla="*/ 2763373 w 5550295"/>
              <a:gd name="connsiteY870" fmla="*/ 1713384 h 2061582"/>
              <a:gd name="connsiteX871" fmla="*/ 2736266 w 5550295"/>
              <a:gd name="connsiteY871" fmla="*/ 1604856 h 2061582"/>
              <a:gd name="connsiteX872" fmla="*/ 2554324 w 5550295"/>
              <a:gd name="connsiteY872" fmla="*/ 1557899 h 2061582"/>
              <a:gd name="connsiteX873" fmla="*/ 2483323 w 5550295"/>
              <a:gd name="connsiteY873" fmla="*/ 1557376 h 2061582"/>
              <a:gd name="connsiteX874" fmla="*/ 2371449 w 5550295"/>
              <a:gd name="connsiteY874" fmla="*/ 1532063 h 2061582"/>
              <a:gd name="connsiteX875" fmla="*/ 2353646 w 5550295"/>
              <a:gd name="connsiteY875" fmla="*/ 1526585 h 2061582"/>
              <a:gd name="connsiteX876" fmla="*/ 2330760 w 5550295"/>
              <a:gd name="connsiteY876" fmla="*/ 1519455 h 2061582"/>
              <a:gd name="connsiteX877" fmla="*/ 2238653 w 5550295"/>
              <a:gd name="connsiteY877" fmla="*/ 1496216 h 2061582"/>
              <a:gd name="connsiteX878" fmla="*/ 2212957 w 5550295"/>
              <a:gd name="connsiteY878" fmla="*/ 1495651 h 2061582"/>
              <a:gd name="connsiteX879" fmla="*/ 2154875 w 5550295"/>
              <a:gd name="connsiteY879" fmla="*/ 1489115 h 2061582"/>
              <a:gd name="connsiteX880" fmla="*/ 2117108 w 5550295"/>
              <a:gd name="connsiteY880" fmla="*/ 1422505 h 2061582"/>
              <a:gd name="connsiteX881" fmla="*/ 2109612 w 5550295"/>
              <a:gd name="connsiteY881" fmla="*/ 1399252 h 2061582"/>
              <a:gd name="connsiteX882" fmla="*/ 2059294 w 5550295"/>
              <a:gd name="connsiteY882" fmla="*/ 1301356 h 2061582"/>
              <a:gd name="connsiteX883" fmla="*/ 2042013 w 5550295"/>
              <a:gd name="connsiteY883" fmla="*/ 1271086 h 2061582"/>
              <a:gd name="connsiteX884" fmla="*/ 2037425 w 5550295"/>
              <a:gd name="connsiteY884" fmla="*/ 1262911 h 2061582"/>
              <a:gd name="connsiteX885" fmla="*/ 2004571 w 5550295"/>
              <a:gd name="connsiteY885" fmla="*/ 1198829 h 2061582"/>
              <a:gd name="connsiteX886" fmla="*/ 1990566 w 5550295"/>
              <a:gd name="connsiteY886" fmla="*/ 1205930 h 2061582"/>
              <a:gd name="connsiteX887" fmla="*/ 1953435 w 5550295"/>
              <a:gd name="connsiteY887" fmla="*/ 1225145 h 2061582"/>
              <a:gd name="connsiteX888" fmla="*/ 1884863 w 5550295"/>
              <a:gd name="connsiteY888" fmla="*/ 1305055 h 2061582"/>
              <a:gd name="connsiteX889" fmla="*/ 1932766 w 5550295"/>
              <a:gd name="connsiteY889" fmla="*/ 1464083 h 2061582"/>
              <a:gd name="connsiteX890" fmla="*/ 1979992 w 5550295"/>
              <a:gd name="connsiteY890" fmla="*/ 1560610 h 2061582"/>
              <a:gd name="connsiteX891" fmla="*/ 2005037 w 5550295"/>
              <a:gd name="connsiteY891" fmla="*/ 1599604 h 2061582"/>
              <a:gd name="connsiteX892" fmla="*/ 2019607 w 5550295"/>
              <a:gd name="connsiteY892" fmla="*/ 1628575 h 2061582"/>
              <a:gd name="connsiteX893" fmla="*/ 2067836 w 5550295"/>
              <a:gd name="connsiteY893" fmla="*/ 1690484 h 2061582"/>
              <a:gd name="connsiteX894" fmla="*/ 2236464 w 5550295"/>
              <a:gd name="connsiteY894" fmla="*/ 1719342 h 2061582"/>
              <a:gd name="connsiteX895" fmla="*/ 2425649 w 5550295"/>
              <a:gd name="connsiteY895" fmla="*/ 1703586 h 2061582"/>
              <a:gd name="connsiteX896" fmla="*/ 2468993 w 5550295"/>
              <a:gd name="connsiteY896" fmla="*/ 1695764 h 2061582"/>
              <a:gd name="connsiteX897" fmla="*/ 2558700 w 5550295"/>
              <a:gd name="connsiteY897" fmla="*/ 1683594 h 2061582"/>
              <a:gd name="connsiteX898" fmla="*/ 1201636 w 5550295"/>
              <a:gd name="connsiteY898" fmla="*/ 1412226 h 2061582"/>
              <a:gd name="connsiteX899" fmla="*/ 1222079 w 5550295"/>
              <a:gd name="connsiteY899" fmla="*/ 1716363 h 2061582"/>
              <a:gd name="connsiteX900" fmla="*/ 1224070 w 5550295"/>
              <a:gd name="connsiteY900" fmla="*/ 1726951 h 2061582"/>
              <a:gd name="connsiteX901" fmla="*/ 1236240 w 5550295"/>
              <a:gd name="connsiteY901" fmla="*/ 1799124 h 2061582"/>
              <a:gd name="connsiteX902" fmla="*/ 1264491 w 5550295"/>
              <a:gd name="connsiteY902" fmla="*/ 1612170 h 2061582"/>
              <a:gd name="connsiteX903" fmla="*/ 1201636 w 5550295"/>
              <a:gd name="connsiteY903" fmla="*/ 1412226 h 2061582"/>
              <a:gd name="connsiteX904" fmla="*/ 2892866 w 5550295"/>
              <a:gd name="connsiteY904" fmla="*/ 1670930 h 2061582"/>
              <a:gd name="connsiteX905" fmla="*/ 2905996 w 5550295"/>
              <a:gd name="connsiteY905" fmla="*/ 1675109 h 2061582"/>
              <a:gd name="connsiteX906" fmla="*/ 2901055 w 5550295"/>
              <a:gd name="connsiteY906" fmla="*/ 1636326 h 2061582"/>
              <a:gd name="connsiteX907" fmla="*/ 2896099 w 5550295"/>
              <a:gd name="connsiteY907" fmla="*/ 1657362 h 2061582"/>
              <a:gd name="connsiteX908" fmla="*/ 2892880 w 5550295"/>
              <a:gd name="connsiteY908" fmla="*/ 1670944 h 2061582"/>
              <a:gd name="connsiteX909" fmla="*/ 2894744 w 5550295"/>
              <a:gd name="connsiteY909" fmla="*/ 1565636 h 2061582"/>
              <a:gd name="connsiteX910" fmla="*/ 2897186 w 5550295"/>
              <a:gd name="connsiteY910" fmla="*/ 1599195 h 2061582"/>
              <a:gd name="connsiteX911" fmla="*/ 2894744 w 5550295"/>
              <a:gd name="connsiteY911" fmla="*/ 1565636 h 2061582"/>
              <a:gd name="connsiteX912" fmla="*/ 4316625 w 5550295"/>
              <a:gd name="connsiteY912" fmla="*/ 1488169 h 2061582"/>
              <a:gd name="connsiteX913" fmla="*/ 4318291 w 5550295"/>
              <a:gd name="connsiteY913" fmla="*/ 1488169 h 2061582"/>
              <a:gd name="connsiteX914" fmla="*/ 4397467 w 5550295"/>
              <a:gd name="connsiteY914" fmla="*/ 1514852 h 2061582"/>
              <a:gd name="connsiteX915" fmla="*/ 4436476 w 5550295"/>
              <a:gd name="connsiteY915" fmla="*/ 1534632 h 2061582"/>
              <a:gd name="connsiteX916" fmla="*/ 4467663 w 5550295"/>
              <a:gd name="connsiteY916" fmla="*/ 1543992 h 2061582"/>
              <a:gd name="connsiteX917" fmla="*/ 4500671 w 5550295"/>
              <a:gd name="connsiteY917" fmla="*/ 1562600 h 2061582"/>
              <a:gd name="connsiteX918" fmla="*/ 4494417 w 5550295"/>
              <a:gd name="connsiteY918" fmla="*/ 1465325 h 2061582"/>
              <a:gd name="connsiteX919" fmla="*/ 4494798 w 5550295"/>
              <a:gd name="connsiteY919" fmla="*/ 1463546 h 2061582"/>
              <a:gd name="connsiteX920" fmla="*/ 4507674 w 5550295"/>
              <a:gd name="connsiteY920" fmla="*/ 1432966 h 2061582"/>
              <a:gd name="connsiteX921" fmla="*/ 4447826 w 5550295"/>
              <a:gd name="connsiteY921" fmla="*/ 1340971 h 2061582"/>
              <a:gd name="connsiteX922" fmla="*/ 4368425 w 5550295"/>
              <a:gd name="connsiteY922" fmla="*/ 1341706 h 2061582"/>
              <a:gd name="connsiteX923" fmla="*/ 4333624 w 5550295"/>
              <a:gd name="connsiteY923" fmla="*/ 1348115 h 2061582"/>
              <a:gd name="connsiteX924" fmla="*/ 4096846 w 5550295"/>
              <a:gd name="connsiteY924" fmla="*/ 1334378 h 2061582"/>
              <a:gd name="connsiteX925" fmla="*/ 4045667 w 5550295"/>
              <a:gd name="connsiteY925" fmla="*/ 1327559 h 2061582"/>
              <a:gd name="connsiteX926" fmla="*/ 3988643 w 5550295"/>
              <a:gd name="connsiteY926" fmla="*/ 1322011 h 2061582"/>
              <a:gd name="connsiteX927" fmla="*/ 3825845 w 5550295"/>
              <a:gd name="connsiteY927" fmla="*/ 1294409 h 2061582"/>
              <a:gd name="connsiteX928" fmla="*/ 3825605 w 5550295"/>
              <a:gd name="connsiteY928" fmla="*/ 1294311 h 2061582"/>
              <a:gd name="connsiteX929" fmla="*/ 3736970 w 5550295"/>
              <a:gd name="connsiteY929" fmla="*/ 1195158 h 2061582"/>
              <a:gd name="connsiteX930" fmla="*/ 3683152 w 5550295"/>
              <a:gd name="connsiteY930" fmla="*/ 1079967 h 2061582"/>
              <a:gd name="connsiteX931" fmla="*/ 3657258 w 5550295"/>
              <a:gd name="connsiteY931" fmla="*/ 1078597 h 2061582"/>
              <a:gd name="connsiteX932" fmla="*/ 3601858 w 5550295"/>
              <a:gd name="connsiteY932" fmla="*/ 1168389 h 2061582"/>
              <a:gd name="connsiteX933" fmla="*/ 3692272 w 5550295"/>
              <a:gd name="connsiteY933" fmla="*/ 1429197 h 2061582"/>
              <a:gd name="connsiteX934" fmla="*/ 3932608 w 5550295"/>
              <a:gd name="connsiteY934" fmla="*/ 1525300 h 2061582"/>
              <a:gd name="connsiteX935" fmla="*/ 3939384 w 5550295"/>
              <a:gd name="connsiteY935" fmla="*/ 1525977 h 2061582"/>
              <a:gd name="connsiteX936" fmla="*/ 4174030 w 5550295"/>
              <a:gd name="connsiteY936" fmla="*/ 1525554 h 2061582"/>
              <a:gd name="connsiteX937" fmla="*/ 4226197 w 5550295"/>
              <a:gd name="connsiteY937" fmla="*/ 1509177 h 2061582"/>
              <a:gd name="connsiteX938" fmla="*/ 4316597 w 5550295"/>
              <a:gd name="connsiteY938" fmla="*/ 1488183 h 2061582"/>
              <a:gd name="connsiteX939" fmla="*/ 2616797 w 5550295"/>
              <a:gd name="connsiteY939" fmla="*/ 1260751 h 2061582"/>
              <a:gd name="connsiteX940" fmla="*/ 2621428 w 5550295"/>
              <a:gd name="connsiteY940" fmla="*/ 1263956 h 2061582"/>
              <a:gd name="connsiteX941" fmla="*/ 2639443 w 5550295"/>
              <a:gd name="connsiteY941" fmla="*/ 1318043 h 2061582"/>
              <a:gd name="connsiteX942" fmla="*/ 2817983 w 5550295"/>
              <a:gd name="connsiteY942" fmla="*/ 1548609 h 2061582"/>
              <a:gd name="connsiteX943" fmla="*/ 2991073 w 5550295"/>
              <a:gd name="connsiteY943" fmla="*/ 1474813 h 2061582"/>
              <a:gd name="connsiteX944" fmla="*/ 3021935 w 5550295"/>
              <a:gd name="connsiteY944" fmla="*/ 1455626 h 2061582"/>
              <a:gd name="connsiteX945" fmla="*/ 3119648 w 5550295"/>
              <a:gd name="connsiteY945" fmla="*/ 1401045 h 2061582"/>
              <a:gd name="connsiteX946" fmla="*/ 3185595 w 5550295"/>
              <a:gd name="connsiteY946" fmla="*/ 1365001 h 2061582"/>
              <a:gd name="connsiteX947" fmla="*/ 3231197 w 5550295"/>
              <a:gd name="connsiteY947" fmla="*/ 1336708 h 2061582"/>
              <a:gd name="connsiteX948" fmla="*/ 3361353 w 5550295"/>
              <a:gd name="connsiteY948" fmla="*/ 1274517 h 2061582"/>
              <a:gd name="connsiteX949" fmla="*/ 3420057 w 5550295"/>
              <a:gd name="connsiteY949" fmla="*/ 1274983 h 2061582"/>
              <a:gd name="connsiteX950" fmla="*/ 3476742 w 5550295"/>
              <a:gd name="connsiteY950" fmla="*/ 1275463 h 2061582"/>
              <a:gd name="connsiteX951" fmla="*/ 3559913 w 5550295"/>
              <a:gd name="connsiteY951" fmla="*/ 1234647 h 2061582"/>
              <a:gd name="connsiteX952" fmla="*/ 3558812 w 5550295"/>
              <a:gd name="connsiteY952" fmla="*/ 1212128 h 2061582"/>
              <a:gd name="connsiteX953" fmla="*/ 3555438 w 5550295"/>
              <a:gd name="connsiteY953" fmla="*/ 1210194 h 2061582"/>
              <a:gd name="connsiteX954" fmla="*/ 3534613 w 5550295"/>
              <a:gd name="connsiteY954" fmla="*/ 1214232 h 2061582"/>
              <a:gd name="connsiteX955" fmla="*/ 3529559 w 5550295"/>
              <a:gd name="connsiteY955" fmla="*/ 1210617 h 2061582"/>
              <a:gd name="connsiteX956" fmla="*/ 3532029 w 5550295"/>
              <a:gd name="connsiteY956" fmla="*/ 1204913 h 2061582"/>
              <a:gd name="connsiteX957" fmla="*/ 3554534 w 5550295"/>
              <a:gd name="connsiteY957" fmla="*/ 1199831 h 2061582"/>
              <a:gd name="connsiteX958" fmla="*/ 3570968 w 5550295"/>
              <a:gd name="connsiteY958" fmla="*/ 1181872 h 2061582"/>
              <a:gd name="connsiteX959" fmla="*/ 3560605 w 5550295"/>
              <a:gd name="connsiteY959" fmla="*/ 1154949 h 2061582"/>
              <a:gd name="connsiteX960" fmla="*/ 3551612 w 5550295"/>
              <a:gd name="connsiteY960" fmla="*/ 1152252 h 2061582"/>
              <a:gd name="connsiteX961" fmla="*/ 3529587 w 5550295"/>
              <a:gd name="connsiteY961" fmla="*/ 1162093 h 2061582"/>
              <a:gd name="connsiteX962" fmla="*/ 3524165 w 5550295"/>
              <a:gd name="connsiteY962" fmla="*/ 1159453 h 2061582"/>
              <a:gd name="connsiteX963" fmla="*/ 3525323 w 5550295"/>
              <a:gd name="connsiteY963" fmla="*/ 1153537 h 2061582"/>
              <a:gd name="connsiteX964" fmla="*/ 3547602 w 5550295"/>
              <a:gd name="connsiteY964" fmla="*/ 1142539 h 2061582"/>
              <a:gd name="connsiteX965" fmla="*/ 3556186 w 5550295"/>
              <a:gd name="connsiteY965" fmla="*/ 1128647 h 2061582"/>
              <a:gd name="connsiteX966" fmla="*/ 3465137 w 5550295"/>
              <a:gd name="connsiteY966" fmla="*/ 1174037 h 2061582"/>
              <a:gd name="connsiteX967" fmla="*/ 3330406 w 5550295"/>
              <a:gd name="connsiteY967" fmla="*/ 1182465 h 2061582"/>
              <a:gd name="connsiteX968" fmla="*/ 3292089 w 5550295"/>
              <a:gd name="connsiteY968" fmla="*/ 1192871 h 2061582"/>
              <a:gd name="connsiteX969" fmla="*/ 3037226 w 5550295"/>
              <a:gd name="connsiteY969" fmla="*/ 1266639 h 2061582"/>
              <a:gd name="connsiteX970" fmla="*/ 3018533 w 5550295"/>
              <a:gd name="connsiteY970" fmla="*/ 1273218 h 2061582"/>
              <a:gd name="connsiteX971" fmla="*/ 2924434 w 5550295"/>
              <a:gd name="connsiteY971" fmla="*/ 1296626 h 2061582"/>
              <a:gd name="connsiteX972" fmla="*/ 2884677 w 5550295"/>
              <a:gd name="connsiteY972" fmla="*/ 1280997 h 2061582"/>
              <a:gd name="connsiteX973" fmla="*/ 2874837 w 5550295"/>
              <a:gd name="connsiteY973" fmla="*/ 1114175 h 2061582"/>
              <a:gd name="connsiteX974" fmla="*/ 2883322 w 5550295"/>
              <a:gd name="connsiteY974" fmla="*/ 1050008 h 2061582"/>
              <a:gd name="connsiteX975" fmla="*/ 2867919 w 5550295"/>
              <a:gd name="connsiteY975" fmla="*/ 951871 h 2061582"/>
              <a:gd name="connsiteX976" fmla="*/ 2858869 w 5550295"/>
              <a:gd name="connsiteY976" fmla="*/ 1022632 h 2061582"/>
              <a:gd name="connsiteX977" fmla="*/ 2854634 w 5550295"/>
              <a:gd name="connsiteY977" fmla="*/ 1025978 h 2061582"/>
              <a:gd name="connsiteX978" fmla="*/ 2769755 w 5550295"/>
              <a:gd name="connsiteY978" fmla="*/ 1004787 h 2061582"/>
              <a:gd name="connsiteX979" fmla="*/ 2674131 w 5550295"/>
              <a:gd name="connsiteY979" fmla="*/ 1010265 h 2061582"/>
              <a:gd name="connsiteX980" fmla="*/ 2676475 w 5550295"/>
              <a:gd name="connsiteY980" fmla="*/ 1014599 h 2061582"/>
              <a:gd name="connsiteX981" fmla="*/ 2754761 w 5550295"/>
              <a:gd name="connsiteY981" fmla="*/ 1023832 h 2061582"/>
              <a:gd name="connsiteX982" fmla="*/ 2784127 w 5550295"/>
              <a:gd name="connsiteY982" fmla="*/ 1024425 h 2061582"/>
              <a:gd name="connsiteX983" fmla="*/ 2839372 w 5550295"/>
              <a:gd name="connsiteY983" fmla="*/ 1097812 h 2061582"/>
              <a:gd name="connsiteX984" fmla="*/ 2841363 w 5550295"/>
              <a:gd name="connsiteY984" fmla="*/ 1110392 h 2061582"/>
              <a:gd name="connsiteX985" fmla="*/ 2842421 w 5550295"/>
              <a:gd name="connsiteY985" fmla="*/ 1116858 h 2061582"/>
              <a:gd name="connsiteX986" fmla="*/ 2850935 w 5550295"/>
              <a:gd name="connsiteY986" fmla="*/ 1293308 h 2061582"/>
              <a:gd name="connsiteX987" fmla="*/ 2846488 w 5550295"/>
              <a:gd name="connsiteY987" fmla="*/ 1297374 h 2061582"/>
              <a:gd name="connsiteX988" fmla="*/ 2841419 w 5550295"/>
              <a:gd name="connsiteY988" fmla="*/ 1294127 h 2061582"/>
              <a:gd name="connsiteX989" fmla="*/ 2823108 w 5550295"/>
              <a:gd name="connsiteY989" fmla="*/ 1219808 h 2061582"/>
              <a:gd name="connsiteX990" fmla="*/ 2730774 w 5550295"/>
              <a:gd name="connsiteY990" fmla="*/ 1050375 h 2061582"/>
              <a:gd name="connsiteX991" fmla="*/ 2652347 w 5550295"/>
              <a:gd name="connsiteY991" fmla="*/ 1059735 h 2061582"/>
              <a:gd name="connsiteX992" fmla="*/ 2599417 w 5550295"/>
              <a:gd name="connsiteY992" fmla="*/ 1220444 h 2061582"/>
              <a:gd name="connsiteX993" fmla="*/ 2598712 w 5550295"/>
              <a:gd name="connsiteY993" fmla="*/ 1259777 h 2061582"/>
              <a:gd name="connsiteX994" fmla="*/ 2597766 w 5550295"/>
              <a:gd name="connsiteY994" fmla="*/ 1338458 h 2061582"/>
              <a:gd name="connsiteX995" fmla="*/ 2612138 w 5550295"/>
              <a:gd name="connsiteY995" fmla="*/ 1264111 h 2061582"/>
              <a:gd name="connsiteX996" fmla="*/ 2616727 w 5550295"/>
              <a:gd name="connsiteY996" fmla="*/ 1260709 h 2061582"/>
              <a:gd name="connsiteX997" fmla="*/ 2616825 w 5550295"/>
              <a:gd name="connsiteY997" fmla="*/ 1260709 h 2061582"/>
              <a:gd name="connsiteX998" fmla="*/ 864265 w 5550295"/>
              <a:gd name="connsiteY998" fmla="*/ 1027983 h 2061582"/>
              <a:gd name="connsiteX999" fmla="*/ 866058 w 5550295"/>
              <a:gd name="connsiteY999" fmla="*/ 1043174 h 2061582"/>
              <a:gd name="connsiteX1000" fmla="*/ 1061328 w 5550295"/>
              <a:gd name="connsiteY1000" fmla="*/ 1120966 h 2061582"/>
              <a:gd name="connsiteX1001" fmla="*/ 1117265 w 5550295"/>
              <a:gd name="connsiteY1001" fmla="*/ 1126317 h 2061582"/>
              <a:gd name="connsiteX1002" fmla="*/ 1195579 w 5550295"/>
              <a:gd name="connsiteY1002" fmla="*/ 1137019 h 2061582"/>
              <a:gd name="connsiteX1003" fmla="*/ 1260566 w 5550295"/>
              <a:gd name="connsiteY1003" fmla="*/ 1161020 h 2061582"/>
              <a:gd name="connsiteX1004" fmla="*/ 1341026 w 5550295"/>
              <a:gd name="connsiteY1004" fmla="*/ 1189496 h 2061582"/>
              <a:gd name="connsiteX1005" fmla="*/ 1508949 w 5550295"/>
              <a:gd name="connsiteY1005" fmla="*/ 1256826 h 2061582"/>
              <a:gd name="connsiteX1006" fmla="*/ 1678862 w 5550295"/>
              <a:gd name="connsiteY1006" fmla="*/ 1324651 h 2061582"/>
              <a:gd name="connsiteX1007" fmla="*/ 1840333 w 5550295"/>
              <a:gd name="connsiteY1007" fmla="*/ 1295793 h 2061582"/>
              <a:gd name="connsiteX1008" fmla="*/ 1895621 w 5550295"/>
              <a:gd name="connsiteY1008" fmla="*/ 1219272 h 2061582"/>
              <a:gd name="connsiteX1009" fmla="*/ 1930549 w 5550295"/>
              <a:gd name="connsiteY1009" fmla="*/ 1167189 h 2061582"/>
              <a:gd name="connsiteX1010" fmla="*/ 1931481 w 5550295"/>
              <a:gd name="connsiteY1010" fmla="*/ 1165947 h 2061582"/>
              <a:gd name="connsiteX1011" fmla="*/ 1962922 w 5550295"/>
              <a:gd name="connsiteY1011" fmla="*/ 1113483 h 2061582"/>
              <a:gd name="connsiteX1012" fmla="*/ 1785159 w 5550295"/>
              <a:gd name="connsiteY1012" fmla="*/ 1133644 h 2061582"/>
              <a:gd name="connsiteX1013" fmla="*/ 1775756 w 5550295"/>
              <a:gd name="connsiteY1013" fmla="*/ 1133489 h 2061582"/>
              <a:gd name="connsiteX1014" fmla="*/ 1700647 w 5550295"/>
              <a:gd name="connsiteY1014" fmla="*/ 1135790 h 2061582"/>
              <a:gd name="connsiteX1015" fmla="*/ 1612224 w 5550295"/>
              <a:gd name="connsiteY1015" fmla="*/ 1137753 h 2061582"/>
              <a:gd name="connsiteX1016" fmla="*/ 1494689 w 5550295"/>
              <a:gd name="connsiteY1016" fmla="*/ 1099393 h 2061582"/>
              <a:gd name="connsiteX1017" fmla="*/ 1437567 w 5550295"/>
              <a:gd name="connsiteY1017" fmla="*/ 1074729 h 2061582"/>
              <a:gd name="connsiteX1018" fmla="*/ 1398036 w 5550295"/>
              <a:gd name="connsiteY1018" fmla="*/ 1062841 h 2061582"/>
              <a:gd name="connsiteX1019" fmla="*/ 1333120 w 5550295"/>
              <a:gd name="connsiteY1019" fmla="*/ 1040563 h 2061582"/>
              <a:gd name="connsiteX1020" fmla="*/ 1330663 w 5550295"/>
              <a:gd name="connsiteY1020" fmla="*/ 1034365 h 2061582"/>
              <a:gd name="connsiteX1021" fmla="*/ 1506408 w 5550295"/>
              <a:gd name="connsiteY1021" fmla="*/ 856898 h 2061582"/>
              <a:gd name="connsiteX1022" fmla="*/ 1507975 w 5550295"/>
              <a:gd name="connsiteY1022" fmla="*/ 856912 h 2061582"/>
              <a:gd name="connsiteX1023" fmla="*/ 1555398 w 5550295"/>
              <a:gd name="connsiteY1023" fmla="*/ 869717 h 2061582"/>
              <a:gd name="connsiteX1024" fmla="*/ 1501156 w 5550295"/>
              <a:gd name="connsiteY1024" fmla="*/ 661444 h 2061582"/>
              <a:gd name="connsiteX1025" fmla="*/ 1527684 w 5550295"/>
              <a:gd name="connsiteY1025" fmla="*/ 458903 h 2061582"/>
              <a:gd name="connsiteX1026" fmla="*/ 1432216 w 5550295"/>
              <a:gd name="connsiteY1026" fmla="*/ 797996 h 2061582"/>
              <a:gd name="connsiteX1027" fmla="*/ 1431171 w 5550295"/>
              <a:gd name="connsiteY1027" fmla="*/ 801879 h 2061582"/>
              <a:gd name="connsiteX1028" fmla="*/ 1427585 w 5550295"/>
              <a:gd name="connsiteY1028" fmla="*/ 803700 h 2061582"/>
              <a:gd name="connsiteX1029" fmla="*/ 1420173 w 5550295"/>
              <a:gd name="connsiteY1029" fmla="*/ 802938 h 2061582"/>
              <a:gd name="connsiteX1030" fmla="*/ 1473625 w 5550295"/>
              <a:gd name="connsiteY1030" fmla="*/ 843330 h 2061582"/>
              <a:gd name="connsiteX1031" fmla="*/ 1473823 w 5550295"/>
              <a:gd name="connsiteY1031" fmla="*/ 849839 h 2061582"/>
              <a:gd name="connsiteX1032" fmla="*/ 1417660 w 5550295"/>
              <a:gd name="connsiteY1032" fmla="*/ 899267 h 2061582"/>
              <a:gd name="connsiteX1033" fmla="*/ 1355709 w 5550295"/>
              <a:gd name="connsiteY1033" fmla="*/ 956022 h 2061582"/>
              <a:gd name="connsiteX1034" fmla="*/ 1324126 w 5550295"/>
              <a:gd name="connsiteY1034" fmla="*/ 1007512 h 2061582"/>
              <a:gd name="connsiteX1035" fmla="*/ 1309966 w 5550295"/>
              <a:gd name="connsiteY1035" fmla="*/ 1032346 h 2061582"/>
              <a:gd name="connsiteX1036" fmla="*/ 1304092 w 5550295"/>
              <a:gd name="connsiteY1036" fmla="*/ 1034492 h 2061582"/>
              <a:gd name="connsiteX1037" fmla="*/ 1278552 w 5550295"/>
              <a:gd name="connsiteY1037" fmla="*/ 1026614 h 2061582"/>
              <a:gd name="connsiteX1038" fmla="*/ 1197485 w 5550295"/>
              <a:gd name="connsiteY1038" fmla="*/ 983694 h 2061582"/>
              <a:gd name="connsiteX1039" fmla="*/ 1170844 w 5550295"/>
              <a:gd name="connsiteY1039" fmla="*/ 934167 h 2061582"/>
              <a:gd name="connsiteX1040" fmla="*/ 1137228 w 5550295"/>
              <a:gd name="connsiteY1040" fmla="*/ 877242 h 2061582"/>
              <a:gd name="connsiteX1041" fmla="*/ 1064406 w 5550295"/>
              <a:gd name="connsiteY1041" fmla="*/ 838869 h 2061582"/>
              <a:gd name="connsiteX1042" fmla="*/ 1021049 w 5550295"/>
              <a:gd name="connsiteY1042" fmla="*/ 822534 h 2061582"/>
              <a:gd name="connsiteX1043" fmla="*/ 1067992 w 5550295"/>
              <a:gd name="connsiteY1043" fmla="*/ 901766 h 2061582"/>
              <a:gd name="connsiteX1044" fmla="*/ 1088238 w 5550295"/>
              <a:gd name="connsiteY1044" fmla="*/ 920134 h 2061582"/>
              <a:gd name="connsiteX1045" fmla="*/ 1088308 w 5550295"/>
              <a:gd name="connsiteY1045" fmla="*/ 926924 h 2061582"/>
              <a:gd name="connsiteX1046" fmla="*/ 1016969 w 5550295"/>
              <a:gd name="connsiteY1046" fmla="*/ 921164 h 2061582"/>
              <a:gd name="connsiteX1047" fmla="*/ 947394 w 5550295"/>
              <a:gd name="connsiteY1047" fmla="*/ 887309 h 2061582"/>
              <a:gd name="connsiteX1048" fmla="*/ 917901 w 5550295"/>
              <a:gd name="connsiteY1048" fmla="*/ 856051 h 2061582"/>
              <a:gd name="connsiteX1049" fmla="*/ 873767 w 5550295"/>
              <a:gd name="connsiteY1049" fmla="*/ 818835 h 2061582"/>
              <a:gd name="connsiteX1050" fmla="*/ 918649 w 5550295"/>
              <a:gd name="connsiteY1050" fmla="*/ 916180 h 2061582"/>
              <a:gd name="connsiteX1051" fmla="*/ 944076 w 5550295"/>
              <a:gd name="connsiteY1051" fmla="*/ 931753 h 2061582"/>
              <a:gd name="connsiteX1052" fmla="*/ 980769 w 5550295"/>
              <a:gd name="connsiteY1052" fmla="*/ 959001 h 2061582"/>
              <a:gd name="connsiteX1053" fmla="*/ 981447 w 5550295"/>
              <a:gd name="connsiteY1053" fmla="*/ 963307 h 2061582"/>
              <a:gd name="connsiteX1054" fmla="*/ 978440 w 5550295"/>
              <a:gd name="connsiteY1054" fmla="*/ 966470 h 2061582"/>
              <a:gd name="connsiteX1055" fmla="*/ 970195 w 5550295"/>
              <a:gd name="connsiteY1055" fmla="*/ 967867 h 2061582"/>
              <a:gd name="connsiteX1056" fmla="*/ 889805 w 5550295"/>
              <a:gd name="connsiteY1056" fmla="*/ 922124 h 2061582"/>
              <a:gd name="connsiteX1057" fmla="*/ 827162 w 5550295"/>
              <a:gd name="connsiteY1057" fmla="*/ 885530 h 2061582"/>
              <a:gd name="connsiteX1058" fmla="*/ 823379 w 5550295"/>
              <a:gd name="connsiteY1058" fmla="*/ 891276 h 2061582"/>
              <a:gd name="connsiteX1059" fmla="*/ 847083 w 5550295"/>
              <a:gd name="connsiteY1059" fmla="*/ 933560 h 2061582"/>
              <a:gd name="connsiteX1060" fmla="*/ 872016 w 5550295"/>
              <a:gd name="connsiteY1060" fmla="*/ 956008 h 2061582"/>
              <a:gd name="connsiteX1061" fmla="*/ 888761 w 5550295"/>
              <a:gd name="connsiteY1061" fmla="*/ 972018 h 2061582"/>
              <a:gd name="connsiteX1062" fmla="*/ 936636 w 5550295"/>
              <a:gd name="connsiteY1062" fmla="*/ 1000820 h 2061582"/>
              <a:gd name="connsiteX1063" fmla="*/ 968162 w 5550295"/>
              <a:gd name="connsiteY1063" fmla="*/ 1018114 h 2061582"/>
              <a:gd name="connsiteX1064" fmla="*/ 970096 w 5550295"/>
              <a:gd name="connsiteY1064" fmla="*/ 1024326 h 2061582"/>
              <a:gd name="connsiteX1065" fmla="*/ 964195 w 5550295"/>
              <a:gd name="connsiteY1065" fmla="*/ 1027065 h 2061582"/>
              <a:gd name="connsiteX1066" fmla="*/ 960467 w 5550295"/>
              <a:gd name="connsiteY1066" fmla="*/ 1025978 h 2061582"/>
              <a:gd name="connsiteX1067" fmla="*/ 882323 w 5550295"/>
              <a:gd name="connsiteY1067" fmla="*/ 991826 h 2061582"/>
              <a:gd name="connsiteX1068" fmla="*/ 841648 w 5550295"/>
              <a:gd name="connsiteY1068" fmla="*/ 942892 h 2061582"/>
              <a:gd name="connsiteX1069" fmla="*/ 840194 w 5550295"/>
              <a:gd name="connsiteY1069" fmla="*/ 940887 h 2061582"/>
              <a:gd name="connsiteX1070" fmla="*/ 831525 w 5550295"/>
              <a:gd name="connsiteY1070" fmla="*/ 936666 h 2061582"/>
              <a:gd name="connsiteX1071" fmla="*/ 834984 w 5550295"/>
              <a:gd name="connsiteY1071" fmla="*/ 981350 h 2061582"/>
              <a:gd name="connsiteX1072" fmla="*/ 862119 w 5550295"/>
              <a:gd name="connsiteY1072" fmla="*/ 1013328 h 2061582"/>
              <a:gd name="connsiteX1073" fmla="*/ 863418 w 5550295"/>
              <a:gd name="connsiteY1073" fmla="*/ 1013328 h 2061582"/>
              <a:gd name="connsiteX1074" fmla="*/ 959959 w 5550295"/>
              <a:gd name="connsiteY1074" fmla="*/ 1059100 h 2061582"/>
              <a:gd name="connsiteX1075" fmla="*/ 961992 w 5550295"/>
              <a:gd name="connsiteY1075" fmla="*/ 1064719 h 2061582"/>
              <a:gd name="connsiteX1076" fmla="*/ 957135 w 5550295"/>
              <a:gd name="connsiteY1076" fmla="*/ 1068192 h 2061582"/>
              <a:gd name="connsiteX1077" fmla="*/ 864279 w 5550295"/>
              <a:gd name="connsiteY1077" fmla="*/ 1027941 h 2061582"/>
              <a:gd name="connsiteX1078" fmla="*/ 2867679 w 5550295"/>
              <a:gd name="connsiteY1078" fmla="*/ 927390 h 2061582"/>
              <a:gd name="connsiteX1079" fmla="*/ 2893177 w 5550295"/>
              <a:gd name="connsiteY1079" fmla="*/ 1050234 h 2061582"/>
              <a:gd name="connsiteX1080" fmla="*/ 2884550 w 5550295"/>
              <a:gd name="connsiteY1080" fmla="*/ 1115898 h 2061582"/>
              <a:gd name="connsiteX1081" fmla="*/ 2892428 w 5550295"/>
              <a:gd name="connsiteY1081" fmla="*/ 1274912 h 2061582"/>
              <a:gd name="connsiteX1082" fmla="*/ 3015144 w 5550295"/>
              <a:gd name="connsiteY1082" fmla="*/ 1263942 h 2061582"/>
              <a:gd name="connsiteX1083" fmla="*/ 3034148 w 5550295"/>
              <a:gd name="connsiteY1083" fmla="*/ 1257264 h 2061582"/>
              <a:gd name="connsiteX1084" fmla="*/ 3289491 w 5550295"/>
              <a:gd name="connsiteY1084" fmla="*/ 1183355 h 2061582"/>
              <a:gd name="connsiteX1085" fmla="*/ 3311092 w 5550295"/>
              <a:gd name="connsiteY1085" fmla="*/ 1177496 h 2061582"/>
              <a:gd name="connsiteX1086" fmla="*/ 3296564 w 5550295"/>
              <a:gd name="connsiteY1086" fmla="*/ 1173176 h 2061582"/>
              <a:gd name="connsiteX1087" fmla="*/ 3096071 w 5550295"/>
              <a:gd name="connsiteY1087" fmla="*/ 1077637 h 2061582"/>
              <a:gd name="connsiteX1088" fmla="*/ 3001676 w 5550295"/>
              <a:gd name="connsiteY1088" fmla="*/ 995398 h 2061582"/>
              <a:gd name="connsiteX1089" fmla="*/ 2899530 w 5550295"/>
              <a:gd name="connsiteY1089" fmla="*/ 908994 h 2061582"/>
              <a:gd name="connsiteX1090" fmla="*/ 2868512 w 5550295"/>
              <a:gd name="connsiteY1090" fmla="*/ 895779 h 2061582"/>
              <a:gd name="connsiteX1091" fmla="*/ 2867679 w 5550295"/>
              <a:gd name="connsiteY1091" fmla="*/ 927433 h 2061582"/>
              <a:gd name="connsiteX1092" fmla="*/ 1997766 w 5550295"/>
              <a:gd name="connsiteY1092" fmla="*/ 1132953 h 2061582"/>
              <a:gd name="connsiteX1093" fmla="*/ 2010063 w 5550295"/>
              <a:gd name="connsiteY1093" fmla="*/ 1186066 h 2061582"/>
              <a:gd name="connsiteX1094" fmla="*/ 2021174 w 5550295"/>
              <a:gd name="connsiteY1094" fmla="*/ 1182084 h 2061582"/>
              <a:gd name="connsiteX1095" fmla="*/ 2061948 w 5550295"/>
              <a:gd name="connsiteY1095" fmla="*/ 1163490 h 2061582"/>
              <a:gd name="connsiteX1096" fmla="*/ 2265308 w 5550295"/>
              <a:gd name="connsiteY1096" fmla="*/ 1099026 h 2061582"/>
              <a:gd name="connsiteX1097" fmla="*/ 2287290 w 5550295"/>
              <a:gd name="connsiteY1097" fmla="*/ 1096231 h 2061582"/>
              <a:gd name="connsiteX1098" fmla="*/ 2188801 w 5550295"/>
              <a:gd name="connsiteY1098" fmla="*/ 1082480 h 2061582"/>
              <a:gd name="connsiteX1099" fmla="*/ 1997766 w 5550295"/>
              <a:gd name="connsiteY1099" fmla="*/ 1132938 h 2061582"/>
              <a:gd name="connsiteX1100" fmla="*/ 3351442 w 5550295"/>
              <a:gd name="connsiteY1100" fmla="*/ 1176719 h 2061582"/>
              <a:gd name="connsiteX1101" fmla="*/ 3461353 w 5550295"/>
              <a:gd name="connsiteY1101" fmla="*/ 1164916 h 2061582"/>
              <a:gd name="connsiteX1102" fmla="*/ 3542802 w 5550295"/>
              <a:gd name="connsiteY1102" fmla="*/ 1125315 h 2061582"/>
              <a:gd name="connsiteX1103" fmla="*/ 3415850 w 5550295"/>
              <a:gd name="connsiteY1103" fmla="*/ 1154299 h 2061582"/>
              <a:gd name="connsiteX1104" fmla="*/ 3358092 w 5550295"/>
              <a:gd name="connsiteY1104" fmla="*/ 1174912 h 2061582"/>
              <a:gd name="connsiteX1105" fmla="*/ 3351457 w 5550295"/>
              <a:gd name="connsiteY1105" fmla="*/ 1176733 h 2061582"/>
              <a:gd name="connsiteX1106" fmla="*/ 2869529 w 5550295"/>
              <a:gd name="connsiteY1106" fmla="*/ 885741 h 2061582"/>
              <a:gd name="connsiteX1107" fmla="*/ 2904471 w 5550295"/>
              <a:gd name="connsiteY1107" fmla="*/ 900410 h 2061582"/>
              <a:gd name="connsiteX1108" fmla="*/ 3008650 w 5550295"/>
              <a:gd name="connsiteY1108" fmla="*/ 988395 h 2061582"/>
              <a:gd name="connsiteX1109" fmla="*/ 3101421 w 5550295"/>
              <a:gd name="connsiteY1109" fmla="*/ 1069321 h 2061582"/>
              <a:gd name="connsiteX1110" fmla="*/ 3299487 w 5550295"/>
              <a:gd name="connsiteY1110" fmla="*/ 1163730 h 2061582"/>
              <a:gd name="connsiteX1111" fmla="*/ 3330138 w 5550295"/>
              <a:gd name="connsiteY1111" fmla="*/ 1172314 h 2061582"/>
              <a:gd name="connsiteX1112" fmla="*/ 3355466 w 5550295"/>
              <a:gd name="connsiteY1112" fmla="*/ 1165382 h 2061582"/>
              <a:gd name="connsiteX1113" fmla="*/ 3412208 w 5550295"/>
              <a:gd name="connsiteY1113" fmla="*/ 1145108 h 2061582"/>
              <a:gd name="connsiteX1114" fmla="*/ 3555268 w 5550295"/>
              <a:gd name="connsiteY1114" fmla="*/ 1117465 h 2061582"/>
              <a:gd name="connsiteX1115" fmla="*/ 3607082 w 5550295"/>
              <a:gd name="connsiteY1115" fmla="*/ 1050954 h 2061582"/>
              <a:gd name="connsiteX1116" fmla="*/ 3544016 w 5550295"/>
              <a:gd name="connsiteY1116" fmla="*/ 942116 h 2061582"/>
              <a:gd name="connsiteX1117" fmla="*/ 3456129 w 5550295"/>
              <a:gd name="connsiteY1117" fmla="*/ 901935 h 2061582"/>
              <a:gd name="connsiteX1118" fmla="*/ 3410372 w 5550295"/>
              <a:gd name="connsiteY1118" fmla="*/ 922844 h 2061582"/>
              <a:gd name="connsiteX1119" fmla="*/ 3358741 w 5550295"/>
              <a:gd name="connsiteY1119" fmla="*/ 943923 h 2061582"/>
              <a:gd name="connsiteX1120" fmla="*/ 3276771 w 5550295"/>
              <a:gd name="connsiteY1120" fmla="*/ 903050 h 2061582"/>
              <a:gd name="connsiteX1121" fmla="*/ 3238200 w 5550295"/>
              <a:gd name="connsiteY1121" fmla="*/ 880842 h 2061582"/>
              <a:gd name="connsiteX1122" fmla="*/ 3127074 w 5550295"/>
              <a:gd name="connsiteY1122" fmla="*/ 846210 h 2061582"/>
              <a:gd name="connsiteX1123" fmla="*/ 2952657 w 5550295"/>
              <a:gd name="connsiteY1123" fmla="*/ 779741 h 2061582"/>
              <a:gd name="connsiteX1124" fmla="*/ 2931353 w 5550295"/>
              <a:gd name="connsiteY1124" fmla="*/ 764268 h 2061582"/>
              <a:gd name="connsiteX1125" fmla="*/ 2931113 w 5550295"/>
              <a:gd name="connsiteY1125" fmla="*/ 775266 h 2061582"/>
              <a:gd name="connsiteX1126" fmla="*/ 2901097 w 5550295"/>
              <a:gd name="connsiteY1126" fmla="*/ 825103 h 2061582"/>
              <a:gd name="connsiteX1127" fmla="*/ 2873157 w 5550295"/>
              <a:gd name="connsiteY1127" fmla="*/ 866964 h 2061582"/>
              <a:gd name="connsiteX1128" fmla="*/ 2869529 w 5550295"/>
              <a:gd name="connsiteY1128" fmla="*/ 885741 h 2061582"/>
              <a:gd name="connsiteX1129" fmla="*/ 2337241 w 5550295"/>
              <a:gd name="connsiteY1129" fmla="*/ 1098405 h 2061582"/>
              <a:gd name="connsiteX1130" fmla="*/ 2431029 w 5550295"/>
              <a:gd name="connsiteY1130" fmla="*/ 1113032 h 2061582"/>
              <a:gd name="connsiteX1131" fmla="*/ 2511263 w 5550295"/>
              <a:gd name="connsiteY1131" fmla="*/ 1093266 h 2061582"/>
              <a:gd name="connsiteX1132" fmla="*/ 2566564 w 5550295"/>
              <a:gd name="connsiteY1132" fmla="*/ 1059213 h 2061582"/>
              <a:gd name="connsiteX1133" fmla="*/ 2494984 w 5550295"/>
              <a:gd name="connsiteY1133" fmla="*/ 1057519 h 2061582"/>
              <a:gd name="connsiteX1134" fmla="*/ 2491540 w 5550295"/>
              <a:gd name="connsiteY1134" fmla="*/ 1051504 h 2061582"/>
              <a:gd name="connsiteX1135" fmla="*/ 2497512 w 5550295"/>
              <a:gd name="connsiteY1135" fmla="*/ 1047975 h 2061582"/>
              <a:gd name="connsiteX1136" fmla="*/ 2535038 w 5550295"/>
              <a:gd name="connsiteY1136" fmla="*/ 1047297 h 2061582"/>
              <a:gd name="connsiteX1137" fmla="*/ 2577153 w 5550295"/>
              <a:gd name="connsiteY1137" fmla="*/ 1047368 h 2061582"/>
              <a:gd name="connsiteX1138" fmla="*/ 2606900 w 5550295"/>
              <a:gd name="connsiteY1138" fmla="*/ 1036511 h 2061582"/>
              <a:gd name="connsiteX1139" fmla="*/ 2619296 w 5550295"/>
              <a:gd name="connsiteY1139" fmla="*/ 1024270 h 2061582"/>
              <a:gd name="connsiteX1140" fmla="*/ 2569077 w 5550295"/>
              <a:gd name="connsiteY1140" fmla="*/ 1024369 h 2061582"/>
              <a:gd name="connsiteX1141" fmla="*/ 2487346 w 5550295"/>
              <a:gd name="connsiteY1141" fmla="*/ 1019837 h 2061582"/>
              <a:gd name="connsiteX1142" fmla="*/ 2483605 w 5550295"/>
              <a:gd name="connsiteY1142" fmla="*/ 1015206 h 2061582"/>
              <a:gd name="connsiteX1143" fmla="*/ 2487036 w 5550295"/>
              <a:gd name="connsiteY1143" fmla="*/ 1010335 h 2061582"/>
              <a:gd name="connsiteX1144" fmla="*/ 2543396 w 5550295"/>
              <a:gd name="connsiteY1144" fmla="*/ 1007455 h 2061582"/>
              <a:gd name="connsiteX1145" fmla="*/ 2661425 w 5550295"/>
              <a:gd name="connsiteY1145" fmla="*/ 992814 h 2061582"/>
              <a:gd name="connsiteX1146" fmla="*/ 2663034 w 5550295"/>
              <a:gd name="connsiteY1146" fmla="*/ 987365 h 2061582"/>
              <a:gd name="connsiteX1147" fmla="*/ 2563317 w 5550295"/>
              <a:gd name="connsiteY1147" fmla="*/ 965524 h 2061582"/>
              <a:gd name="connsiteX1148" fmla="*/ 2507197 w 5550295"/>
              <a:gd name="connsiteY1148" fmla="*/ 958860 h 2061582"/>
              <a:gd name="connsiteX1149" fmla="*/ 2505121 w 5550295"/>
              <a:gd name="connsiteY1149" fmla="*/ 954723 h 2061582"/>
              <a:gd name="connsiteX1150" fmla="*/ 2507380 w 5550295"/>
              <a:gd name="connsiteY1150" fmla="*/ 950685 h 2061582"/>
              <a:gd name="connsiteX1151" fmla="*/ 2565618 w 5550295"/>
              <a:gd name="connsiteY1151" fmla="*/ 934365 h 2061582"/>
              <a:gd name="connsiteX1152" fmla="*/ 2629630 w 5550295"/>
              <a:gd name="connsiteY1152" fmla="*/ 913667 h 2061582"/>
              <a:gd name="connsiteX1153" fmla="*/ 2642676 w 5550295"/>
              <a:gd name="connsiteY1153" fmla="*/ 893238 h 2061582"/>
              <a:gd name="connsiteX1154" fmla="*/ 2613804 w 5550295"/>
              <a:gd name="connsiteY1154" fmla="*/ 882028 h 2061582"/>
              <a:gd name="connsiteX1155" fmla="*/ 2548309 w 5550295"/>
              <a:gd name="connsiteY1155" fmla="*/ 893012 h 2061582"/>
              <a:gd name="connsiteX1156" fmla="*/ 2457769 w 5550295"/>
              <a:gd name="connsiteY1156" fmla="*/ 908895 h 2061582"/>
              <a:gd name="connsiteX1157" fmla="*/ 2455086 w 5550295"/>
              <a:gd name="connsiteY1157" fmla="*/ 924440 h 2061582"/>
              <a:gd name="connsiteX1158" fmla="*/ 2452615 w 5550295"/>
              <a:gd name="connsiteY1158" fmla="*/ 959058 h 2061582"/>
              <a:gd name="connsiteX1159" fmla="*/ 2402425 w 5550295"/>
              <a:gd name="connsiteY1159" fmla="*/ 1081209 h 2061582"/>
              <a:gd name="connsiteX1160" fmla="*/ 2337255 w 5550295"/>
              <a:gd name="connsiteY1160" fmla="*/ 1098405 h 2061582"/>
              <a:gd name="connsiteX1161" fmla="*/ 4695362 w 5550295"/>
              <a:gd name="connsiteY1161" fmla="*/ 1055570 h 2061582"/>
              <a:gd name="connsiteX1162" fmla="*/ 4805429 w 5550295"/>
              <a:gd name="connsiteY1162" fmla="*/ 1083863 h 2061582"/>
              <a:gd name="connsiteX1163" fmla="*/ 4834908 w 5550295"/>
              <a:gd name="connsiteY1163" fmla="*/ 1087591 h 2061582"/>
              <a:gd name="connsiteX1164" fmla="*/ 4986834 w 5550295"/>
              <a:gd name="connsiteY1164" fmla="*/ 1092800 h 2061582"/>
              <a:gd name="connsiteX1165" fmla="*/ 5144705 w 5550295"/>
              <a:gd name="connsiteY1165" fmla="*/ 982932 h 2061582"/>
              <a:gd name="connsiteX1166" fmla="*/ 5166857 w 5550295"/>
              <a:gd name="connsiteY1166" fmla="*/ 949005 h 2061582"/>
              <a:gd name="connsiteX1167" fmla="*/ 5214407 w 5550295"/>
              <a:gd name="connsiteY1167" fmla="*/ 889045 h 2061582"/>
              <a:gd name="connsiteX1168" fmla="*/ 5218855 w 5550295"/>
              <a:gd name="connsiteY1168" fmla="*/ 888283 h 2061582"/>
              <a:gd name="connsiteX1169" fmla="*/ 5262438 w 5550295"/>
              <a:gd name="connsiteY1169" fmla="*/ 923324 h 2061582"/>
              <a:gd name="connsiteX1170" fmla="*/ 5295263 w 5550295"/>
              <a:gd name="connsiteY1170" fmla="*/ 952436 h 2061582"/>
              <a:gd name="connsiteX1171" fmla="*/ 5275172 w 5550295"/>
              <a:gd name="connsiteY1171" fmla="*/ 886348 h 2061582"/>
              <a:gd name="connsiteX1172" fmla="*/ 5149689 w 5550295"/>
              <a:gd name="connsiteY1172" fmla="*/ 760569 h 2061582"/>
              <a:gd name="connsiteX1173" fmla="*/ 5136432 w 5550295"/>
              <a:gd name="connsiteY1173" fmla="*/ 757463 h 2061582"/>
              <a:gd name="connsiteX1174" fmla="*/ 5127721 w 5550295"/>
              <a:gd name="connsiteY1174" fmla="*/ 763166 h 2061582"/>
              <a:gd name="connsiteX1175" fmla="*/ 5074933 w 5550295"/>
              <a:gd name="connsiteY1175" fmla="*/ 766908 h 2061582"/>
              <a:gd name="connsiteX1176" fmla="*/ 5031985 w 5550295"/>
              <a:gd name="connsiteY1176" fmla="*/ 806622 h 2061582"/>
              <a:gd name="connsiteX1177" fmla="*/ 5026846 w 5550295"/>
              <a:gd name="connsiteY1177" fmla="*/ 809404 h 2061582"/>
              <a:gd name="connsiteX1178" fmla="*/ 4863469 w 5550295"/>
              <a:gd name="connsiteY1178" fmla="*/ 866329 h 2061582"/>
              <a:gd name="connsiteX1179" fmla="*/ 4857426 w 5550295"/>
              <a:gd name="connsiteY1179" fmla="*/ 866230 h 2061582"/>
              <a:gd name="connsiteX1180" fmla="*/ 4695377 w 5550295"/>
              <a:gd name="connsiteY1180" fmla="*/ 1055570 h 2061582"/>
              <a:gd name="connsiteX1181" fmla="*/ 881998 w 5550295"/>
              <a:gd name="connsiteY1181" fmla="*/ 1028590 h 2061582"/>
              <a:gd name="connsiteX1182" fmla="*/ 931511 w 5550295"/>
              <a:gd name="connsiteY1182" fmla="*/ 1053283 h 2061582"/>
              <a:gd name="connsiteX1183" fmla="*/ 881998 w 5550295"/>
              <a:gd name="connsiteY1183" fmla="*/ 1028590 h 2061582"/>
              <a:gd name="connsiteX1184" fmla="*/ 4619322 w 5550295"/>
              <a:gd name="connsiteY1184" fmla="*/ 1037852 h 2061582"/>
              <a:gd name="connsiteX1185" fmla="*/ 4631986 w 5550295"/>
              <a:gd name="connsiteY1185" fmla="*/ 1040280 h 2061582"/>
              <a:gd name="connsiteX1186" fmla="*/ 4652471 w 5550295"/>
              <a:gd name="connsiteY1186" fmla="*/ 1042567 h 2061582"/>
              <a:gd name="connsiteX1187" fmla="*/ 4656114 w 5550295"/>
              <a:gd name="connsiteY1187" fmla="*/ 1026952 h 2061582"/>
              <a:gd name="connsiteX1188" fmla="*/ 4663836 w 5550295"/>
              <a:gd name="connsiteY1188" fmla="*/ 985600 h 2061582"/>
              <a:gd name="connsiteX1189" fmla="*/ 4690887 w 5550295"/>
              <a:gd name="connsiteY1189" fmla="*/ 933828 h 2061582"/>
              <a:gd name="connsiteX1190" fmla="*/ 4725604 w 5550295"/>
              <a:gd name="connsiteY1190" fmla="*/ 870494 h 2061582"/>
              <a:gd name="connsiteX1191" fmla="*/ 4716215 w 5550295"/>
              <a:gd name="connsiteY1191" fmla="*/ 878682 h 2061582"/>
              <a:gd name="connsiteX1192" fmla="*/ 4619349 w 5550295"/>
              <a:gd name="connsiteY1192" fmla="*/ 1037866 h 2061582"/>
              <a:gd name="connsiteX1193" fmla="*/ 889241 w 5550295"/>
              <a:gd name="connsiteY1193" fmla="*/ 984781 h 2061582"/>
              <a:gd name="connsiteX1194" fmla="*/ 909359 w 5550295"/>
              <a:gd name="connsiteY1194" fmla="*/ 997502 h 2061582"/>
              <a:gd name="connsiteX1195" fmla="*/ 889241 w 5550295"/>
              <a:gd name="connsiteY1195" fmla="*/ 984781 h 2061582"/>
              <a:gd name="connsiteX1196" fmla="*/ 5306092 w 5550295"/>
              <a:gd name="connsiteY1196" fmla="*/ 955260 h 2061582"/>
              <a:gd name="connsiteX1197" fmla="*/ 5307828 w 5550295"/>
              <a:gd name="connsiteY1197" fmla="*/ 955232 h 2061582"/>
              <a:gd name="connsiteX1198" fmla="*/ 5198510 w 5550295"/>
              <a:gd name="connsiteY1198" fmla="*/ 747947 h 2061582"/>
              <a:gd name="connsiteX1199" fmla="*/ 5147458 w 5550295"/>
              <a:gd name="connsiteY1199" fmla="*/ 748653 h 2061582"/>
              <a:gd name="connsiteX1200" fmla="*/ 5146456 w 5550295"/>
              <a:gd name="connsiteY1200" fmla="*/ 749500 h 2061582"/>
              <a:gd name="connsiteX1201" fmla="*/ 5152428 w 5550295"/>
              <a:gd name="connsiteY1201" fmla="*/ 751095 h 2061582"/>
              <a:gd name="connsiteX1202" fmla="*/ 5284307 w 5550295"/>
              <a:gd name="connsiteY1202" fmla="*/ 882635 h 2061582"/>
              <a:gd name="connsiteX1203" fmla="*/ 5306077 w 5550295"/>
              <a:gd name="connsiteY1203" fmla="*/ 955260 h 2061582"/>
              <a:gd name="connsiteX1204" fmla="*/ 1569417 w 5550295"/>
              <a:gd name="connsiteY1204" fmla="*/ 877002 h 2061582"/>
              <a:gd name="connsiteX1205" fmla="*/ 1601508 w 5550295"/>
              <a:gd name="connsiteY1205" fmla="*/ 896627 h 2061582"/>
              <a:gd name="connsiteX1206" fmla="*/ 1694788 w 5550295"/>
              <a:gd name="connsiteY1206" fmla="*/ 937188 h 2061582"/>
              <a:gd name="connsiteX1207" fmla="*/ 1773808 w 5550295"/>
              <a:gd name="connsiteY1207" fmla="*/ 924651 h 2061582"/>
              <a:gd name="connsiteX1208" fmla="*/ 1817688 w 5550295"/>
              <a:gd name="connsiteY1208" fmla="*/ 914430 h 2061582"/>
              <a:gd name="connsiteX1209" fmla="*/ 1815104 w 5550295"/>
              <a:gd name="connsiteY1209" fmla="*/ 912001 h 2061582"/>
              <a:gd name="connsiteX1210" fmla="*/ 1815316 w 5550295"/>
              <a:gd name="connsiteY1210" fmla="*/ 907300 h 2061582"/>
              <a:gd name="connsiteX1211" fmla="*/ 1843270 w 5550295"/>
              <a:gd name="connsiteY1211" fmla="*/ 857222 h 2061582"/>
              <a:gd name="connsiteX1212" fmla="*/ 1813650 w 5550295"/>
              <a:gd name="connsiteY1212" fmla="*/ 788029 h 2061582"/>
              <a:gd name="connsiteX1213" fmla="*/ 1782265 w 5550295"/>
              <a:gd name="connsiteY1213" fmla="*/ 714868 h 2061582"/>
              <a:gd name="connsiteX1214" fmla="*/ 1712139 w 5550295"/>
              <a:gd name="connsiteY1214" fmla="*/ 568447 h 2061582"/>
              <a:gd name="connsiteX1215" fmla="*/ 1697979 w 5550295"/>
              <a:gd name="connsiteY1215" fmla="*/ 534662 h 2061582"/>
              <a:gd name="connsiteX1216" fmla="*/ 1588703 w 5550295"/>
              <a:gd name="connsiteY1216" fmla="*/ 436173 h 2061582"/>
              <a:gd name="connsiteX1217" fmla="*/ 1554184 w 5550295"/>
              <a:gd name="connsiteY1217" fmla="*/ 555486 h 2061582"/>
              <a:gd name="connsiteX1218" fmla="*/ 1554551 w 5550295"/>
              <a:gd name="connsiteY1218" fmla="*/ 589441 h 2061582"/>
              <a:gd name="connsiteX1219" fmla="*/ 1562288 w 5550295"/>
              <a:gd name="connsiteY1219" fmla="*/ 729014 h 2061582"/>
              <a:gd name="connsiteX1220" fmla="*/ 1569417 w 5550295"/>
              <a:gd name="connsiteY1220" fmla="*/ 876988 h 2061582"/>
              <a:gd name="connsiteX1221" fmla="*/ 2001621 w 5550295"/>
              <a:gd name="connsiteY1221" fmla="*/ 910039 h 2061582"/>
              <a:gd name="connsiteX1222" fmla="*/ 2014468 w 5550295"/>
              <a:gd name="connsiteY1222" fmla="*/ 910561 h 2061582"/>
              <a:gd name="connsiteX1223" fmla="*/ 2071478 w 5550295"/>
              <a:gd name="connsiteY1223" fmla="*/ 918157 h 2061582"/>
              <a:gd name="connsiteX1224" fmla="*/ 2137128 w 5550295"/>
              <a:gd name="connsiteY1224" fmla="*/ 926331 h 2061582"/>
              <a:gd name="connsiteX1225" fmla="*/ 2240573 w 5550295"/>
              <a:gd name="connsiteY1225" fmla="*/ 897925 h 2061582"/>
              <a:gd name="connsiteX1226" fmla="*/ 2154211 w 5550295"/>
              <a:gd name="connsiteY1226" fmla="*/ 831753 h 2061582"/>
              <a:gd name="connsiteX1227" fmla="*/ 2112096 w 5550295"/>
              <a:gd name="connsiteY1227" fmla="*/ 782466 h 2061582"/>
              <a:gd name="connsiteX1228" fmla="*/ 2046122 w 5550295"/>
              <a:gd name="connsiteY1228" fmla="*/ 790951 h 2061582"/>
              <a:gd name="connsiteX1229" fmla="*/ 2027570 w 5550295"/>
              <a:gd name="connsiteY1229" fmla="*/ 843556 h 2061582"/>
              <a:gd name="connsiteX1230" fmla="*/ 1997526 w 5550295"/>
              <a:gd name="connsiteY1230" fmla="*/ 910110 h 2061582"/>
              <a:gd name="connsiteX1231" fmla="*/ 2001635 w 5550295"/>
              <a:gd name="connsiteY1231" fmla="*/ 910067 h 2061582"/>
              <a:gd name="connsiteX1232" fmla="*/ 1846701 w 5550295"/>
              <a:gd name="connsiteY1232" fmla="*/ 911592 h 2061582"/>
              <a:gd name="connsiteX1233" fmla="*/ 1877860 w 5550295"/>
              <a:gd name="connsiteY1233" fmla="*/ 915376 h 2061582"/>
              <a:gd name="connsiteX1234" fmla="*/ 1902708 w 5550295"/>
              <a:gd name="connsiteY1234" fmla="*/ 918877 h 2061582"/>
              <a:gd name="connsiteX1235" fmla="*/ 1936140 w 5550295"/>
              <a:gd name="connsiteY1235" fmla="*/ 917225 h 2061582"/>
              <a:gd name="connsiteX1236" fmla="*/ 1910134 w 5550295"/>
              <a:gd name="connsiteY1236" fmla="*/ 909785 h 2061582"/>
              <a:gd name="connsiteX1237" fmla="*/ 1862245 w 5550295"/>
              <a:gd name="connsiteY1237" fmla="*/ 881308 h 2061582"/>
              <a:gd name="connsiteX1238" fmla="*/ 1847294 w 5550295"/>
              <a:gd name="connsiteY1238" fmla="*/ 901540 h 2061582"/>
              <a:gd name="connsiteX1239" fmla="*/ 1832964 w 5550295"/>
              <a:gd name="connsiteY1239" fmla="*/ 912354 h 2061582"/>
              <a:gd name="connsiteX1240" fmla="*/ 1843510 w 5550295"/>
              <a:gd name="connsiteY1240" fmla="*/ 911648 h 2061582"/>
              <a:gd name="connsiteX1241" fmla="*/ 1846701 w 5550295"/>
              <a:gd name="connsiteY1241" fmla="*/ 911592 h 2061582"/>
              <a:gd name="connsiteX1242" fmla="*/ 3150243 w 5550295"/>
              <a:gd name="connsiteY1242" fmla="*/ 209306 h 2061582"/>
              <a:gd name="connsiteX1243" fmla="*/ 3030505 w 5550295"/>
              <a:gd name="connsiteY1243" fmla="*/ 445971 h 2061582"/>
              <a:gd name="connsiteX1244" fmla="*/ 3051259 w 5550295"/>
              <a:gd name="connsiteY1244" fmla="*/ 713752 h 2061582"/>
              <a:gd name="connsiteX1245" fmla="*/ 3345386 w 5550295"/>
              <a:gd name="connsiteY1245" fmla="*/ 914896 h 2061582"/>
              <a:gd name="connsiteX1246" fmla="*/ 3369754 w 5550295"/>
              <a:gd name="connsiteY1246" fmla="*/ 703785 h 2061582"/>
              <a:gd name="connsiteX1247" fmla="*/ 3374625 w 5550295"/>
              <a:gd name="connsiteY1247" fmla="*/ 662362 h 2061582"/>
              <a:gd name="connsiteX1248" fmla="*/ 3363203 w 5550295"/>
              <a:gd name="connsiteY1248" fmla="*/ 566019 h 2061582"/>
              <a:gd name="connsiteX1249" fmla="*/ 3351287 w 5550295"/>
              <a:gd name="connsiteY1249" fmla="*/ 548300 h 2061582"/>
              <a:gd name="connsiteX1250" fmla="*/ 3298428 w 5550295"/>
              <a:gd name="connsiteY1250" fmla="*/ 797686 h 2061582"/>
              <a:gd name="connsiteX1251" fmla="*/ 3286089 w 5550295"/>
              <a:gd name="connsiteY1251" fmla="*/ 840944 h 2061582"/>
              <a:gd name="connsiteX1252" fmla="*/ 3280314 w 5550295"/>
              <a:gd name="connsiteY1252" fmla="*/ 844445 h 2061582"/>
              <a:gd name="connsiteX1253" fmla="*/ 3276432 w 5550295"/>
              <a:gd name="connsiteY1253" fmla="*/ 838925 h 2061582"/>
              <a:gd name="connsiteX1254" fmla="*/ 3246783 w 5550295"/>
              <a:gd name="connsiteY1254" fmla="*/ 774518 h 2061582"/>
              <a:gd name="connsiteX1255" fmla="*/ 3237014 w 5550295"/>
              <a:gd name="connsiteY1255" fmla="*/ 762446 h 2061582"/>
              <a:gd name="connsiteX1256" fmla="*/ 3209158 w 5550295"/>
              <a:gd name="connsiteY1256" fmla="*/ 727617 h 2061582"/>
              <a:gd name="connsiteX1257" fmla="*/ 3139908 w 5550295"/>
              <a:gd name="connsiteY1257" fmla="*/ 628746 h 2061582"/>
              <a:gd name="connsiteX1258" fmla="*/ 3136943 w 5550295"/>
              <a:gd name="connsiteY1258" fmla="*/ 279827 h 2061582"/>
              <a:gd name="connsiteX1259" fmla="*/ 3150243 w 5550295"/>
              <a:gd name="connsiteY1259" fmla="*/ 209320 h 2061582"/>
              <a:gd name="connsiteX1260" fmla="*/ 2841574 w 5550295"/>
              <a:gd name="connsiteY1260" fmla="*/ 888805 h 2061582"/>
              <a:gd name="connsiteX1261" fmla="*/ 2857881 w 5550295"/>
              <a:gd name="connsiteY1261" fmla="*/ 910674 h 2061582"/>
              <a:gd name="connsiteX1262" fmla="*/ 2858813 w 5550295"/>
              <a:gd name="connsiteY1262" fmla="*/ 892956 h 2061582"/>
              <a:gd name="connsiteX1263" fmla="*/ 2841574 w 5550295"/>
              <a:gd name="connsiteY1263" fmla="*/ 888805 h 2061582"/>
              <a:gd name="connsiteX1264" fmla="*/ 1867342 w 5550295"/>
              <a:gd name="connsiteY1264" fmla="*/ 872131 h 2061582"/>
              <a:gd name="connsiteX1265" fmla="*/ 1913184 w 5550295"/>
              <a:gd name="connsiteY1265" fmla="*/ 900368 h 2061582"/>
              <a:gd name="connsiteX1266" fmla="*/ 1991357 w 5550295"/>
              <a:gd name="connsiteY1266" fmla="*/ 902330 h 2061582"/>
              <a:gd name="connsiteX1267" fmla="*/ 2017871 w 5550295"/>
              <a:gd name="connsiteY1267" fmla="*/ 841565 h 2061582"/>
              <a:gd name="connsiteX1268" fmla="*/ 2038455 w 5550295"/>
              <a:gd name="connsiteY1268" fmla="*/ 784669 h 2061582"/>
              <a:gd name="connsiteX1269" fmla="*/ 2118054 w 5550295"/>
              <a:gd name="connsiteY1269" fmla="*/ 774560 h 2061582"/>
              <a:gd name="connsiteX1270" fmla="*/ 2118464 w 5550295"/>
              <a:gd name="connsiteY1270" fmla="*/ 774870 h 2061582"/>
              <a:gd name="connsiteX1271" fmla="*/ 2076137 w 5550295"/>
              <a:gd name="connsiteY1271" fmla="*/ 696698 h 2061582"/>
              <a:gd name="connsiteX1272" fmla="*/ 2075544 w 5550295"/>
              <a:gd name="connsiteY1272" fmla="*/ 693831 h 2061582"/>
              <a:gd name="connsiteX1273" fmla="*/ 2074655 w 5550295"/>
              <a:gd name="connsiteY1273" fmla="*/ 693831 h 2061582"/>
              <a:gd name="connsiteX1274" fmla="*/ 2002242 w 5550295"/>
              <a:gd name="connsiteY1274" fmla="*/ 683285 h 2061582"/>
              <a:gd name="connsiteX1275" fmla="*/ 1961482 w 5550295"/>
              <a:gd name="connsiteY1275" fmla="*/ 709376 h 2061582"/>
              <a:gd name="connsiteX1276" fmla="*/ 1890623 w 5550295"/>
              <a:gd name="connsiteY1276" fmla="*/ 792067 h 2061582"/>
              <a:gd name="connsiteX1277" fmla="*/ 1867342 w 5550295"/>
              <a:gd name="connsiteY1277" fmla="*/ 872145 h 2061582"/>
              <a:gd name="connsiteX1278" fmla="*/ 1849524 w 5550295"/>
              <a:gd name="connsiteY1278" fmla="*/ 866498 h 2061582"/>
              <a:gd name="connsiteX1279" fmla="*/ 1829236 w 5550295"/>
              <a:gd name="connsiteY1279" fmla="*/ 903163 h 2061582"/>
              <a:gd name="connsiteX1280" fmla="*/ 1840136 w 5550295"/>
              <a:gd name="connsiteY1280" fmla="*/ 894692 h 2061582"/>
              <a:gd name="connsiteX1281" fmla="*/ 1855172 w 5550295"/>
              <a:gd name="connsiteY1281" fmla="*/ 873684 h 2061582"/>
              <a:gd name="connsiteX1282" fmla="*/ 1849510 w 5550295"/>
              <a:gd name="connsiteY1282" fmla="*/ 866512 h 2061582"/>
              <a:gd name="connsiteX1283" fmla="*/ 2404317 w 5550295"/>
              <a:gd name="connsiteY1283" fmla="*/ 880532 h 2061582"/>
              <a:gd name="connsiteX1284" fmla="*/ 2450074 w 5550295"/>
              <a:gd name="connsiteY1284" fmla="*/ 899196 h 2061582"/>
              <a:gd name="connsiteX1285" fmla="*/ 2459731 w 5550295"/>
              <a:gd name="connsiteY1285" fmla="*/ 876254 h 2061582"/>
              <a:gd name="connsiteX1286" fmla="*/ 2405489 w 5550295"/>
              <a:gd name="connsiteY1286" fmla="*/ 880687 h 2061582"/>
              <a:gd name="connsiteX1287" fmla="*/ 2404317 w 5550295"/>
              <a:gd name="connsiteY1287" fmla="*/ 880532 h 2061582"/>
              <a:gd name="connsiteX1288" fmla="*/ 2127175 w 5550295"/>
              <a:gd name="connsiteY1288" fmla="*/ 642469 h 2061582"/>
              <a:gd name="connsiteX1289" fmla="*/ 2094999 w 5550295"/>
              <a:gd name="connsiteY1289" fmla="*/ 652154 h 2061582"/>
              <a:gd name="connsiteX1290" fmla="*/ 2085752 w 5550295"/>
              <a:gd name="connsiteY1290" fmla="*/ 694537 h 2061582"/>
              <a:gd name="connsiteX1291" fmla="*/ 2176320 w 5550295"/>
              <a:gd name="connsiteY1291" fmla="*/ 815856 h 2061582"/>
              <a:gd name="connsiteX1292" fmla="*/ 2247689 w 5550295"/>
              <a:gd name="connsiteY1292" fmla="*/ 890739 h 2061582"/>
              <a:gd name="connsiteX1293" fmla="*/ 2248253 w 5550295"/>
              <a:gd name="connsiteY1293" fmla="*/ 891982 h 2061582"/>
              <a:gd name="connsiteX1294" fmla="*/ 2271379 w 5550295"/>
              <a:gd name="connsiteY1294" fmla="*/ 872753 h 2061582"/>
              <a:gd name="connsiteX1295" fmla="*/ 2280104 w 5550295"/>
              <a:gd name="connsiteY1295" fmla="*/ 865199 h 2061582"/>
              <a:gd name="connsiteX1296" fmla="*/ 2351952 w 5550295"/>
              <a:gd name="connsiteY1296" fmla="*/ 819456 h 2061582"/>
              <a:gd name="connsiteX1297" fmla="*/ 2220624 w 5550295"/>
              <a:gd name="connsiteY1297" fmla="*/ 721659 h 2061582"/>
              <a:gd name="connsiteX1298" fmla="*/ 2172325 w 5550295"/>
              <a:gd name="connsiteY1298" fmla="*/ 652084 h 2061582"/>
              <a:gd name="connsiteX1299" fmla="*/ 2172057 w 5550295"/>
              <a:gd name="connsiteY1299" fmla="*/ 651985 h 2061582"/>
              <a:gd name="connsiteX1300" fmla="*/ 2127161 w 5550295"/>
              <a:gd name="connsiteY1300" fmla="*/ 642469 h 2061582"/>
              <a:gd name="connsiteX1301" fmla="*/ 2144498 w 5550295"/>
              <a:gd name="connsiteY1301" fmla="*/ 800961 h 2061582"/>
              <a:gd name="connsiteX1302" fmla="*/ 2162400 w 5550295"/>
              <a:gd name="connsiteY1302" fmla="*/ 826219 h 2061582"/>
              <a:gd name="connsiteX1303" fmla="*/ 2232554 w 5550295"/>
              <a:gd name="connsiteY1303" fmla="*/ 886052 h 2061582"/>
              <a:gd name="connsiteX1304" fmla="*/ 2169854 w 5550295"/>
              <a:gd name="connsiteY1304" fmla="*/ 823339 h 2061582"/>
              <a:gd name="connsiteX1305" fmla="*/ 2144498 w 5550295"/>
              <a:gd name="connsiteY1305" fmla="*/ 800975 h 2061582"/>
              <a:gd name="connsiteX1306" fmla="*/ 2830026 w 5550295"/>
              <a:gd name="connsiteY1306" fmla="*/ 876141 h 2061582"/>
              <a:gd name="connsiteX1307" fmla="*/ 2833428 w 5550295"/>
              <a:gd name="connsiteY1307" fmla="*/ 876875 h 2061582"/>
              <a:gd name="connsiteX1308" fmla="*/ 2859914 w 5550295"/>
              <a:gd name="connsiteY1308" fmla="*/ 883002 h 2061582"/>
              <a:gd name="connsiteX1309" fmla="*/ 2863571 w 5550295"/>
              <a:gd name="connsiteY1309" fmla="*/ 864394 h 2061582"/>
              <a:gd name="connsiteX1310" fmla="*/ 2893614 w 5550295"/>
              <a:gd name="connsiteY1310" fmla="*/ 818552 h 2061582"/>
              <a:gd name="connsiteX1311" fmla="*/ 2921258 w 5550295"/>
              <a:gd name="connsiteY1311" fmla="*/ 774150 h 2061582"/>
              <a:gd name="connsiteX1312" fmla="*/ 2919465 w 5550295"/>
              <a:gd name="connsiteY1312" fmla="*/ 754215 h 2061582"/>
              <a:gd name="connsiteX1313" fmla="*/ 2886118 w 5550295"/>
              <a:gd name="connsiteY1313" fmla="*/ 722576 h 2061582"/>
              <a:gd name="connsiteX1314" fmla="*/ 2867721 w 5550295"/>
              <a:gd name="connsiteY1314" fmla="*/ 704646 h 2061582"/>
              <a:gd name="connsiteX1315" fmla="*/ 2843763 w 5550295"/>
              <a:gd name="connsiteY1315" fmla="*/ 692194 h 2061582"/>
              <a:gd name="connsiteX1316" fmla="*/ 2789238 w 5550295"/>
              <a:gd name="connsiteY1316" fmla="*/ 658592 h 2061582"/>
              <a:gd name="connsiteX1317" fmla="*/ 2685073 w 5550295"/>
              <a:gd name="connsiteY1317" fmla="*/ 739377 h 2061582"/>
              <a:gd name="connsiteX1318" fmla="*/ 2764997 w 5550295"/>
              <a:gd name="connsiteY1318" fmla="*/ 831993 h 2061582"/>
              <a:gd name="connsiteX1319" fmla="*/ 2820580 w 5550295"/>
              <a:gd name="connsiteY1319" fmla="*/ 866950 h 2061582"/>
              <a:gd name="connsiteX1320" fmla="*/ 2830040 w 5550295"/>
              <a:gd name="connsiteY1320" fmla="*/ 876099 h 2061582"/>
              <a:gd name="connsiteX1321" fmla="*/ 1854790 w 5550295"/>
              <a:gd name="connsiteY1321" fmla="*/ 856531 h 2061582"/>
              <a:gd name="connsiteX1322" fmla="*/ 1860283 w 5550295"/>
              <a:gd name="connsiteY1322" fmla="*/ 864013 h 2061582"/>
              <a:gd name="connsiteX1323" fmla="*/ 1878495 w 5550295"/>
              <a:gd name="connsiteY1323" fmla="*/ 812566 h 2061582"/>
              <a:gd name="connsiteX1324" fmla="*/ 1857374 w 5550295"/>
              <a:gd name="connsiteY1324" fmla="*/ 851660 h 2061582"/>
              <a:gd name="connsiteX1325" fmla="*/ 1854790 w 5550295"/>
              <a:gd name="connsiteY1325" fmla="*/ 856545 h 2061582"/>
              <a:gd name="connsiteX1326" fmla="*/ 2372692 w 5550295"/>
              <a:gd name="connsiteY1326" fmla="*/ 816731 h 2061582"/>
              <a:gd name="connsiteX1327" fmla="*/ 2379991 w 5550295"/>
              <a:gd name="connsiteY1327" fmla="*/ 817070 h 2061582"/>
              <a:gd name="connsiteX1328" fmla="*/ 2430083 w 5550295"/>
              <a:gd name="connsiteY1328" fmla="*/ 834661 h 2061582"/>
              <a:gd name="connsiteX1329" fmla="*/ 2465633 w 5550295"/>
              <a:gd name="connsiteY1329" fmla="*/ 849344 h 2061582"/>
              <a:gd name="connsiteX1330" fmla="*/ 2469388 w 5550295"/>
              <a:gd name="connsiteY1330" fmla="*/ 853989 h 2061582"/>
              <a:gd name="connsiteX1331" fmla="*/ 2468456 w 5550295"/>
              <a:gd name="connsiteY1331" fmla="*/ 863180 h 2061582"/>
              <a:gd name="connsiteX1332" fmla="*/ 2539245 w 5550295"/>
              <a:gd name="connsiteY1332" fmla="*/ 810533 h 2061582"/>
              <a:gd name="connsiteX1333" fmla="*/ 2556244 w 5550295"/>
              <a:gd name="connsiteY1333" fmla="*/ 800707 h 2061582"/>
              <a:gd name="connsiteX1334" fmla="*/ 2572649 w 5550295"/>
              <a:gd name="connsiteY1334" fmla="*/ 788000 h 2061582"/>
              <a:gd name="connsiteX1335" fmla="*/ 2538031 w 5550295"/>
              <a:gd name="connsiteY1335" fmla="*/ 786024 h 2061582"/>
              <a:gd name="connsiteX1336" fmla="*/ 2502326 w 5550295"/>
              <a:gd name="connsiteY1336" fmla="*/ 786419 h 2061582"/>
              <a:gd name="connsiteX1337" fmla="*/ 2406152 w 5550295"/>
              <a:gd name="connsiteY1337" fmla="*/ 781294 h 2061582"/>
              <a:gd name="connsiteX1338" fmla="*/ 2321005 w 5550295"/>
              <a:gd name="connsiteY1338" fmla="*/ 746253 h 2061582"/>
              <a:gd name="connsiteX1339" fmla="*/ 2338455 w 5550295"/>
              <a:gd name="connsiteY1339" fmla="*/ 774757 h 2061582"/>
              <a:gd name="connsiteX1340" fmla="*/ 2361835 w 5550295"/>
              <a:gd name="connsiteY1340" fmla="*/ 813046 h 2061582"/>
              <a:gd name="connsiteX1341" fmla="*/ 2362202 w 5550295"/>
              <a:gd name="connsiteY1341" fmla="*/ 817409 h 2061582"/>
              <a:gd name="connsiteX1342" fmla="*/ 2372706 w 5550295"/>
              <a:gd name="connsiteY1342" fmla="*/ 816717 h 2061582"/>
              <a:gd name="connsiteX1343" fmla="*/ 1540221 w 5550295"/>
              <a:gd name="connsiteY1343" fmla="*/ 433038 h 2061582"/>
              <a:gd name="connsiteX1344" fmla="*/ 1542847 w 5550295"/>
              <a:gd name="connsiteY1344" fmla="*/ 433801 h 2061582"/>
              <a:gd name="connsiteX1345" fmla="*/ 1544852 w 5550295"/>
              <a:gd name="connsiteY1345" fmla="*/ 439702 h 2061582"/>
              <a:gd name="connsiteX1346" fmla="*/ 1560452 w 5550295"/>
              <a:gd name="connsiteY1346" fmla="*/ 856601 h 2061582"/>
              <a:gd name="connsiteX1347" fmla="*/ 1552447 w 5550295"/>
              <a:gd name="connsiteY1347" fmla="*/ 730031 h 2061582"/>
              <a:gd name="connsiteX1348" fmla="*/ 1544668 w 5550295"/>
              <a:gd name="connsiteY1348" fmla="*/ 588947 h 2061582"/>
              <a:gd name="connsiteX1349" fmla="*/ 1544287 w 5550295"/>
              <a:gd name="connsiteY1349" fmla="*/ 555783 h 2061582"/>
              <a:gd name="connsiteX1350" fmla="*/ 1585950 w 5550295"/>
              <a:gd name="connsiteY1350" fmla="*/ 426643 h 2061582"/>
              <a:gd name="connsiteX1351" fmla="*/ 1665267 w 5550295"/>
              <a:gd name="connsiteY1351" fmla="*/ 458225 h 2061582"/>
              <a:gd name="connsiteX1352" fmla="*/ 1707057 w 5550295"/>
              <a:gd name="connsiteY1352" fmla="*/ 530765 h 2061582"/>
              <a:gd name="connsiteX1353" fmla="*/ 1721246 w 5550295"/>
              <a:gd name="connsiteY1353" fmla="*/ 564621 h 2061582"/>
              <a:gd name="connsiteX1354" fmla="*/ 1790679 w 5550295"/>
              <a:gd name="connsiteY1354" fmla="*/ 709686 h 2061582"/>
              <a:gd name="connsiteX1355" fmla="*/ 1822968 w 5550295"/>
              <a:gd name="connsiteY1355" fmla="*/ 784753 h 2061582"/>
              <a:gd name="connsiteX1356" fmla="*/ 1848734 w 5550295"/>
              <a:gd name="connsiteY1356" fmla="*/ 846831 h 2061582"/>
              <a:gd name="connsiteX1357" fmla="*/ 1880429 w 5550295"/>
              <a:gd name="connsiteY1357" fmla="*/ 789681 h 2061582"/>
              <a:gd name="connsiteX1358" fmla="*/ 1830902 w 5550295"/>
              <a:gd name="connsiteY1358" fmla="*/ 707569 h 2061582"/>
              <a:gd name="connsiteX1359" fmla="*/ 1789225 w 5550295"/>
              <a:gd name="connsiteY1359" fmla="*/ 647622 h 2061582"/>
              <a:gd name="connsiteX1360" fmla="*/ 1763389 w 5550295"/>
              <a:gd name="connsiteY1360" fmla="*/ 580800 h 2061582"/>
              <a:gd name="connsiteX1361" fmla="*/ 1657671 w 5550295"/>
              <a:gd name="connsiteY1361" fmla="*/ 416252 h 2061582"/>
              <a:gd name="connsiteX1362" fmla="*/ 1508596 w 5550295"/>
              <a:gd name="connsiteY1362" fmla="*/ 425838 h 2061582"/>
              <a:gd name="connsiteX1363" fmla="*/ 1502200 w 5550295"/>
              <a:gd name="connsiteY1363" fmla="*/ 423989 h 2061582"/>
              <a:gd name="connsiteX1364" fmla="*/ 1476152 w 5550295"/>
              <a:gd name="connsiteY1364" fmla="*/ 407795 h 2061582"/>
              <a:gd name="connsiteX1365" fmla="*/ 1386402 w 5550295"/>
              <a:gd name="connsiteY1365" fmla="*/ 509771 h 2061582"/>
              <a:gd name="connsiteX1366" fmla="*/ 1331736 w 5550295"/>
              <a:gd name="connsiteY1366" fmla="*/ 626741 h 2061582"/>
              <a:gd name="connsiteX1367" fmla="*/ 1319227 w 5550295"/>
              <a:gd name="connsiteY1367" fmla="*/ 653524 h 2061582"/>
              <a:gd name="connsiteX1368" fmla="*/ 1319326 w 5550295"/>
              <a:gd name="connsiteY1368" fmla="*/ 689370 h 2061582"/>
              <a:gd name="connsiteX1369" fmla="*/ 1421486 w 5550295"/>
              <a:gd name="connsiteY1369" fmla="*/ 793168 h 2061582"/>
              <a:gd name="connsiteX1370" fmla="*/ 1433501 w 5550295"/>
              <a:gd name="connsiteY1370" fmla="*/ 598928 h 2061582"/>
              <a:gd name="connsiteX1371" fmla="*/ 1536663 w 5550295"/>
              <a:gd name="connsiteY1371" fmla="*/ 434563 h 2061582"/>
              <a:gd name="connsiteX1372" fmla="*/ 1540235 w 5550295"/>
              <a:gd name="connsiteY1372" fmla="*/ 433038 h 2061582"/>
              <a:gd name="connsiteX1373" fmla="*/ 4770034 w 5550295"/>
              <a:gd name="connsiteY1373" fmla="*/ 842511 h 2061582"/>
              <a:gd name="connsiteX1374" fmla="*/ 4808281 w 5550295"/>
              <a:gd name="connsiteY1374" fmla="*/ 848441 h 2061582"/>
              <a:gd name="connsiteX1375" fmla="*/ 4836362 w 5550295"/>
              <a:gd name="connsiteY1375" fmla="*/ 854173 h 2061582"/>
              <a:gd name="connsiteX1376" fmla="*/ 4854673 w 5550295"/>
              <a:gd name="connsiteY1376" fmla="*/ 856164 h 2061582"/>
              <a:gd name="connsiteX1377" fmla="*/ 4945059 w 5550295"/>
              <a:gd name="connsiteY1377" fmla="*/ 804914 h 2061582"/>
              <a:gd name="connsiteX1378" fmla="*/ 4952146 w 5550295"/>
              <a:gd name="connsiteY1378" fmla="*/ 801088 h 2061582"/>
              <a:gd name="connsiteX1379" fmla="*/ 5059233 w 5550295"/>
              <a:gd name="connsiteY1379" fmla="*/ 753171 h 2061582"/>
              <a:gd name="connsiteX1380" fmla="*/ 5034540 w 5550295"/>
              <a:gd name="connsiteY1380" fmla="*/ 710830 h 2061582"/>
              <a:gd name="connsiteX1381" fmla="*/ 5010017 w 5550295"/>
              <a:gd name="connsiteY1381" fmla="*/ 669167 h 2061582"/>
              <a:gd name="connsiteX1382" fmla="*/ 4972335 w 5550295"/>
              <a:gd name="connsiteY1382" fmla="*/ 638248 h 2061582"/>
              <a:gd name="connsiteX1383" fmla="*/ 4919194 w 5550295"/>
              <a:gd name="connsiteY1383" fmla="*/ 586801 h 2061582"/>
              <a:gd name="connsiteX1384" fmla="*/ 4910822 w 5550295"/>
              <a:gd name="connsiteY1384" fmla="*/ 567656 h 2061582"/>
              <a:gd name="connsiteX1385" fmla="*/ 4840880 w 5550295"/>
              <a:gd name="connsiteY1385" fmla="*/ 559101 h 2061582"/>
              <a:gd name="connsiteX1386" fmla="*/ 4740795 w 5550295"/>
              <a:gd name="connsiteY1386" fmla="*/ 570395 h 2061582"/>
              <a:gd name="connsiteX1387" fmla="*/ 4644551 w 5550295"/>
              <a:gd name="connsiteY1387" fmla="*/ 583215 h 2061582"/>
              <a:gd name="connsiteX1388" fmla="*/ 4687033 w 5550295"/>
              <a:gd name="connsiteY1388" fmla="*/ 629989 h 2061582"/>
              <a:gd name="connsiteX1389" fmla="*/ 4670881 w 5550295"/>
              <a:gd name="connsiteY1389" fmla="*/ 754272 h 2061582"/>
              <a:gd name="connsiteX1390" fmla="*/ 4639553 w 5550295"/>
              <a:gd name="connsiteY1390" fmla="*/ 776254 h 2061582"/>
              <a:gd name="connsiteX1391" fmla="*/ 4655676 w 5550295"/>
              <a:gd name="connsiteY1391" fmla="*/ 798250 h 2061582"/>
              <a:gd name="connsiteX1392" fmla="*/ 4739835 w 5550295"/>
              <a:gd name="connsiteY1392" fmla="*/ 822209 h 2061582"/>
              <a:gd name="connsiteX1393" fmla="*/ 4743845 w 5550295"/>
              <a:gd name="connsiteY1393" fmla="*/ 825470 h 2061582"/>
              <a:gd name="connsiteX1394" fmla="*/ 4744000 w 5550295"/>
              <a:gd name="connsiteY1394" fmla="*/ 847622 h 2061582"/>
              <a:gd name="connsiteX1395" fmla="*/ 4770076 w 5550295"/>
              <a:gd name="connsiteY1395" fmla="*/ 842497 h 2061582"/>
              <a:gd name="connsiteX1396" fmla="*/ 5066560 w 5550295"/>
              <a:gd name="connsiteY1396" fmla="*/ 761486 h 2061582"/>
              <a:gd name="connsiteX1397" fmla="*/ 4956861 w 5550295"/>
              <a:gd name="connsiteY1397" fmla="*/ 809785 h 2061582"/>
              <a:gd name="connsiteX1398" fmla="*/ 4949774 w 5550295"/>
              <a:gd name="connsiteY1398" fmla="*/ 813611 h 2061582"/>
              <a:gd name="connsiteX1399" fmla="*/ 4873973 w 5550295"/>
              <a:gd name="connsiteY1399" fmla="*/ 856051 h 2061582"/>
              <a:gd name="connsiteX1400" fmla="*/ 5022102 w 5550295"/>
              <a:gd name="connsiteY1400" fmla="*/ 800693 h 2061582"/>
              <a:gd name="connsiteX1401" fmla="*/ 5027241 w 5550295"/>
              <a:gd name="connsiteY1401" fmla="*/ 797897 h 2061582"/>
              <a:gd name="connsiteX1402" fmla="*/ 5066560 w 5550295"/>
              <a:gd name="connsiteY1402" fmla="*/ 761486 h 2061582"/>
              <a:gd name="connsiteX1403" fmla="*/ 2928035 w 5550295"/>
              <a:gd name="connsiteY1403" fmla="*/ 748610 h 2061582"/>
              <a:gd name="connsiteX1404" fmla="*/ 2957979 w 5550295"/>
              <a:gd name="connsiteY1404" fmla="*/ 771383 h 2061582"/>
              <a:gd name="connsiteX1405" fmla="*/ 3129587 w 5550295"/>
              <a:gd name="connsiteY1405" fmla="*/ 836596 h 2061582"/>
              <a:gd name="connsiteX1406" fmla="*/ 3192527 w 5550295"/>
              <a:gd name="connsiteY1406" fmla="*/ 854300 h 2061582"/>
              <a:gd name="connsiteX1407" fmla="*/ 3042887 w 5550295"/>
              <a:gd name="connsiteY1407" fmla="*/ 719004 h 2061582"/>
              <a:gd name="connsiteX1408" fmla="*/ 3021032 w 5550295"/>
              <a:gd name="connsiteY1408" fmla="*/ 443020 h 2061582"/>
              <a:gd name="connsiteX1409" fmla="*/ 3154521 w 5550295"/>
              <a:gd name="connsiteY1409" fmla="*/ 185121 h 2061582"/>
              <a:gd name="connsiteX1410" fmla="*/ 3160408 w 5550295"/>
              <a:gd name="connsiteY1410" fmla="*/ 183300 h 2061582"/>
              <a:gd name="connsiteX1411" fmla="*/ 3163500 w 5550295"/>
              <a:gd name="connsiteY1411" fmla="*/ 188623 h 2061582"/>
              <a:gd name="connsiteX1412" fmla="*/ 3146614 w 5550295"/>
              <a:gd name="connsiteY1412" fmla="*/ 281690 h 2061582"/>
              <a:gd name="connsiteX1413" fmla="*/ 3148675 w 5550295"/>
              <a:gd name="connsiteY1413" fmla="*/ 624186 h 2061582"/>
              <a:gd name="connsiteX1414" fmla="*/ 3216796 w 5550295"/>
              <a:gd name="connsiteY1414" fmla="*/ 721334 h 2061582"/>
              <a:gd name="connsiteX1415" fmla="*/ 3244821 w 5550295"/>
              <a:gd name="connsiteY1415" fmla="*/ 756390 h 2061582"/>
              <a:gd name="connsiteX1416" fmla="*/ 3254365 w 5550295"/>
              <a:gd name="connsiteY1416" fmla="*/ 768178 h 2061582"/>
              <a:gd name="connsiteX1417" fmla="*/ 3283547 w 5550295"/>
              <a:gd name="connsiteY1417" fmla="*/ 813540 h 2061582"/>
              <a:gd name="connsiteX1418" fmla="*/ 3288884 w 5550295"/>
              <a:gd name="connsiteY1418" fmla="*/ 794933 h 2061582"/>
              <a:gd name="connsiteX1419" fmla="*/ 3342054 w 5550295"/>
              <a:gd name="connsiteY1419" fmla="*/ 535904 h 2061582"/>
              <a:gd name="connsiteX1420" fmla="*/ 3321935 w 5550295"/>
              <a:gd name="connsiteY1420" fmla="*/ 510633 h 2061582"/>
              <a:gd name="connsiteX1421" fmla="*/ 3268624 w 5550295"/>
              <a:gd name="connsiteY1421" fmla="*/ 433843 h 2061582"/>
              <a:gd name="connsiteX1422" fmla="*/ 3201083 w 5550295"/>
              <a:gd name="connsiteY1422" fmla="*/ 210774 h 2061582"/>
              <a:gd name="connsiteX1423" fmla="*/ 3202367 w 5550295"/>
              <a:gd name="connsiteY1423" fmla="*/ 206666 h 2061582"/>
              <a:gd name="connsiteX1424" fmla="*/ 3206391 w 5550295"/>
              <a:gd name="connsiteY1424" fmla="*/ 205127 h 2061582"/>
              <a:gd name="connsiteX1425" fmla="*/ 3278281 w 5550295"/>
              <a:gd name="connsiteY1425" fmla="*/ 243373 h 2061582"/>
              <a:gd name="connsiteX1426" fmla="*/ 3322217 w 5550295"/>
              <a:gd name="connsiteY1426" fmla="*/ 322591 h 2061582"/>
              <a:gd name="connsiteX1427" fmla="*/ 3352459 w 5550295"/>
              <a:gd name="connsiteY1427" fmla="*/ 492716 h 2061582"/>
              <a:gd name="connsiteX1428" fmla="*/ 3352092 w 5550295"/>
              <a:gd name="connsiteY1428" fmla="*/ 532770 h 2061582"/>
              <a:gd name="connsiteX1429" fmla="*/ 3371533 w 5550295"/>
              <a:gd name="connsiteY1429" fmla="*/ 560738 h 2061582"/>
              <a:gd name="connsiteX1430" fmla="*/ 3384338 w 5550295"/>
              <a:gd name="connsiteY1430" fmla="*/ 663901 h 2061582"/>
              <a:gd name="connsiteX1431" fmla="*/ 3381684 w 5550295"/>
              <a:gd name="connsiteY1431" fmla="*/ 681464 h 2061582"/>
              <a:gd name="connsiteX1432" fmla="*/ 3386329 w 5550295"/>
              <a:gd name="connsiteY1432" fmla="*/ 672965 h 2061582"/>
              <a:gd name="connsiteX1433" fmla="*/ 3406391 w 5550295"/>
              <a:gd name="connsiteY1433" fmla="*/ 635495 h 2061582"/>
              <a:gd name="connsiteX1434" fmla="*/ 3409525 w 5550295"/>
              <a:gd name="connsiteY1434" fmla="*/ 466103 h 2061582"/>
              <a:gd name="connsiteX1435" fmla="*/ 3401421 w 5550295"/>
              <a:gd name="connsiteY1435" fmla="*/ 433123 h 2061582"/>
              <a:gd name="connsiteX1436" fmla="*/ 3334641 w 5550295"/>
              <a:gd name="connsiteY1436" fmla="*/ 253934 h 2061582"/>
              <a:gd name="connsiteX1437" fmla="*/ 3172507 w 5550295"/>
              <a:gd name="connsiteY1437" fmla="*/ 171850 h 2061582"/>
              <a:gd name="connsiteX1438" fmla="*/ 3050299 w 5550295"/>
              <a:gd name="connsiteY1438" fmla="*/ 268447 h 2061582"/>
              <a:gd name="connsiteX1439" fmla="*/ 3028416 w 5550295"/>
              <a:gd name="connsiteY1439" fmla="*/ 333236 h 2061582"/>
              <a:gd name="connsiteX1440" fmla="*/ 2969641 w 5550295"/>
              <a:gd name="connsiteY1440" fmla="*/ 449712 h 2061582"/>
              <a:gd name="connsiteX1441" fmla="*/ 2912900 w 5550295"/>
              <a:gd name="connsiteY1441" fmla="*/ 546197 h 2061582"/>
              <a:gd name="connsiteX1442" fmla="*/ 2900278 w 5550295"/>
              <a:gd name="connsiteY1442" fmla="*/ 578372 h 2061582"/>
              <a:gd name="connsiteX1443" fmla="*/ 2812208 w 5550295"/>
              <a:gd name="connsiteY1443" fmla="*/ 650531 h 2061582"/>
              <a:gd name="connsiteX1444" fmla="*/ 2873552 w 5550295"/>
              <a:gd name="connsiteY1444" fmla="*/ 696641 h 2061582"/>
              <a:gd name="connsiteX1445" fmla="*/ 2927992 w 5550295"/>
              <a:gd name="connsiteY1445" fmla="*/ 748596 h 2061582"/>
              <a:gd name="connsiteX1446" fmla="*/ 2188039 w 5550295"/>
              <a:gd name="connsiteY1446" fmla="*/ 658917 h 2061582"/>
              <a:gd name="connsiteX1447" fmla="*/ 2347166 w 5550295"/>
              <a:gd name="connsiteY1447" fmla="*/ 807921 h 2061582"/>
              <a:gd name="connsiteX1448" fmla="*/ 2330040 w 5550295"/>
              <a:gd name="connsiteY1448" fmla="*/ 779967 h 2061582"/>
              <a:gd name="connsiteX1449" fmla="*/ 2302100 w 5550295"/>
              <a:gd name="connsiteY1449" fmla="*/ 734054 h 2061582"/>
              <a:gd name="connsiteX1450" fmla="*/ 2268979 w 5550295"/>
              <a:gd name="connsiteY1450" fmla="*/ 710491 h 2061582"/>
              <a:gd name="connsiteX1451" fmla="*/ 2188039 w 5550295"/>
              <a:gd name="connsiteY1451" fmla="*/ 658931 h 2061582"/>
              <a:gd name="connsiteX1452" fmla="*/ 2532045 w 5550295"/>
              <a:gd name="connsiteY1452" fmla="*/ 776127 h 2061582"/>
              <a:gd name="connsiteX1453" fmla="*/ 2538130 w 5550295"/>
              <a:gd name="connsiteY1453" fmla="*/ 776155 h 2061582"/>
              <a:gd name="connsiteX1454" fmla="*/ 2580174 w 5550295"/>
              <a:gd name="connsiteY1454" fmla="*/ 778937 h 2061582"/>
              <a:gd name="connsiteX1455" fmla="*/ 2588391 w 5550295"/>
              <a:gd name="connsiteY1455" fmla="*/ 765694 h 2061582"/>
              <a:gd name="connsiteX1456" fmla="*/ 2628812 w 5550295"/>
              <a:gd name="connsiteY1456" fmla="*/ 729014 h 2061582"/>
              <a:gd name="connsiteX1457" fmla="*/ 2624336 w 5550295"/>
              <a:gd name="connsiteY1457" fmla="*/ 721616 h 2061582"/>
              <a:gd name="connsiteX1458" fmla="*/ 2615908 w 5550295"/>
              <a:gd name="connsiteY1458" fmla="*/ 709079 h 2061582"/>
              <a:gd name="connsiteX1459" fmla="*/ 2614157 w 5550295"/>
              <a:gd name="connsiteY1459" fmla="*/ 705126 h 2061582"/>
              <a:gd name="connsiteX1460" fmla="*/ 2616190 w 5550295"/>
              <a:gd name="connsiteY1460" fmla="*/ 701314 h 2061582"/>
              <a:gd name="connsiteX1461" fmla="*/ 2643707 w 5550295"/>
              <a:gd name="connsiteY1461" fmla="*/ 689540 h 2061582"/>
              <a:gd name="connsiteX1462" fmla="*/ 2641405 w 5550295"/>
              <a:gd name="connsiteY1462" fmla="*/ 672033 h 2061582"/>
              <a:gd name="connsiteX1463" fmla="*/ 2725564 w 5550295"/>
              <a:gd name="connsiteY1463" fmla="*/ 636427 h 2061582"/>
              <a:gd name="connsiteX1464" fmla="*/ 2730703 w 5550295"/>
              <a:gd name="connsiteY1464" fmla="*/ 635466 h 2061582"/>
              <a:gd name="connsiteX1465" fmla="*/ 2643650 w 5550295"/>
              <a:gd name="connsiteY1465" fmla="*/ 499451 h 2061582"/>
              <a:gd name="connsiteX1466" fmla="*/ 2638610 w 5550295"/>
              <a:gd name="connsiteY1466" fmla="*/ 486871 h 2061582"/>
              <a:gd name="connsiteX1467" fmla="*/ 2613126 w 5550295"/>
              <a:gd name="connsiteY1467" fmla="*/ 417480 h 2061582"/>
              <a:gd name="connsiteX1468" fmla="*/ 2499248 w 5550295"/>
              <a:gd name="connsiteY1468" fmla="*/ 206271 h 2061582"/>
              <a:gd name="connsiteX1469" fmla="*/ 2360155 w 5550295"/>
              <a:gd name="connsiteY1469" fmla="*/ 176170 h 2061582"/>
              <a:gd name="connsiteX1470" fmla="*/ 2236874 w 5550295"/>
              <a:gd name="connsiteY1470" fmla="*/ 266711 h 2061582"/>
              <a:gd name="connsiteX1471" fmla="*/ 2138639 w 5550295"/>
              <a:gd name="connsiteY1471" fmla="*/ 558719 h 2061582"/>
              <a:gd name="connsiteX1472" fmla="*/ 2212562 w 5550295"/>
              <a:gd name="connsiteY1472" fmla="*/ 462080 h 2061582"/>
              <a:gd name="connsiteX1473" fmla="*/ 2260367 w 5550295"/>
              <a:gd name="connsiteY1473" fmla="*/ 272866 h 2061582"/>
              <a:gd name="connsiteX1474" fmla="*/ 2262033 w 5550295"/>
              <a:gd name="connsiteY1474" fmla="*/ 269845 h 2061582"/>
              <a:gd name="connsiteX1475" fmla="*/ 2324266 w 5550295"/>
              <a:gd name="connsiteY1475" fmla="*/ 197912 h 2061582"/>
              <a:gd name="connsiteX1476" fmla="*/ 2328502 w 5550295"/>
              <a:gd name="connsiteY1476" fmla="*/ 199889 h 2061582"/>
              <a:gd name="connsiteX1477" fmla="*/ 2329207 w 5550295"/>
              <a:gd name="connsiteY1477" fmla="*/ 204506 h 2061582"/>
              <a:gd name="connsiteX1478" fmla="*/ 2317630 w 5550295"/>
              <a:gd name="connsiteY1478" fmla="*/ 237472 h 2061582"/>
              <a:gd name="connsiteX1479" fmla="*/ 2222487 w 5550295"/>
              <a:gd name="connsiteY1479" fmla="*/ 464621 h 2061582"/>
              <a:gd name="connsiteX1480" fmla="*/ 2222515 w 5550295"/>
              <a:gd name="connsiteY1480" fmla="*/ 465920 h 2061582"/>
              <a:gd name="connsiteX1481" fmla="*/ 2309456 w 5550295"/>
              <a:gd name="connsiteY1481" fmla="*/ 727066 h 2061582"/>
              <a:gd name="connsiteX1482" fmla="*/ 2408086 w 5550295"/>
              <a:gd name="connsiteY1482" fmla="*/ 771609 h 2061582"/>
              <a:gd name="connsiteX1483" fmla="*/ 2502114 w 5550295"/>
              <a:gd name="connsiteY1483" fmla="*/ 776536 h 2061582"/>
              <a:gd name="connsiteX1484" fmla="*/ 2532031 w 5550295"/>
              <a:gd name="connsiteY1484" fmla="*/ 776113 h 2061582"/>
              <a:gd name="connsiteX1485" fmla="*/ 3460294 w 5550295"/>
              <a:gd name="connsiteY1485" fmla="*/ 757053 h 2061582"/>
              <a:gd name="connsiteX1486" fmla="*/ 3452769 w 5550295"/>
              <a:gd name="connsiteY1486" fmla="*/ 764239 h 2061582"/>
              <a:gd name="connsiteX1487" fmla="*/ 3453179 w 5550295"/>
              <a:gd name="connsiteY1487" fmla="*/ 777751 h 2061582"/>
              <a:gd name="connsiteX1488" fmla="*/ 3460294 w 5550295"/>
              <a:gd name="connsiteY1488" fmla="*/ 757067 h 2061582"/>
              <a:gd name="connsiteX1489" fmla="*/ 4607533 w 5550295"/>
              <a:gd name="connsiteY1489" fmla="*/ 583906 h 2061582"/>
              <a:gd name="connsiteX1490" fmla="*/ 4612192 w 5550295"/>
              <a:gd name="connsiteY1490" fmla="*/ 586617 h 2061582"/>
              <a:gd name="connsiteX1491" fmla="*/ 4652457 w 5550295"/>
              <a:gd name="connsiteY1491" fmla="*/ 707131 h 2061582"/>
              <a:gd name="connsiteX1492" fmla="*/ 4647840 w 5550295"/>
              <a:gd name="connsiteY1492" fmla="*/ 744855 h 2061582"/>
              <a:gd name="connsiteX1493" fmla="*/ 4647120 w 5550295"/>
              <a:gd name="connsiteY1493" fmla="*/ 747114 h 2061582"/>
              <a:gd name="connsiteX1494" fmla="*/ 4639567 w 5550295"/>
              <a:gd name="connsiteY1494" fmla="*/ 765468 h 2061582"/>
              <a:gd name="connsiteX1495" fmla="*/ 4663554 w 5550295"/>
              <a:gd name="connsiteY1495" fmla="*/ 747608 h 2061582"/>
              <a:gd name="connsiteX1496" fmla="*/ 4678181 w 5550295"/>
              <a:gd name="connsiteY1496" fmla="*/ 634408 h 2061582"/>
              <a:gd name="connsiteX1497" fmla="*/ 4625661 w 5550295"/>
              <a:gd name="connsiteY1497" fmla="*/ 584048 h 2061582"/>
              <a:gd name="connsiteX1498" fmla="*/ 4607518 w 5550295"/>
              <a:gd name="connsiteY1498" fmla="*/ 583906 h 2061582"/>
              <a:gd name="connsiteX1499" fmla="*/ 5080058 w 5550295"/>
              <a:gd name="connsiteY1499" fmla="*/ 758465 h 2061582"/>
              <a:gd name="connsiteX1500" fmla="*/ 5121001 w 5550295"/>
              <a:gd name="connsiteY1500" fmla="*/ 755585 h 2061582"/>
              <a:gd name="connsiteX1501" fmla="*/ 5080058 w 5550295"/>
              <a:gd name="connsiteY1501" fmla="*/ 758465 h 2061582"/>
              <a:gd name="connsiteX1502" fmla="*/ 4922300 w 5550295"/>
              <a:gd name="connsiteY1502" fmla="*/ 570381 h 2061582"/>
              <a:gd name="connsiteX1503" fmla="*/ 4927806 w 5550295"/>
              <a:gd name="connsiteY1503" fmla="*/ 581944 h 2061582"/>
              <a:gd name="connsiteX1504" fmla="*/ 4978067 w 5550295"/>
              <a:gd name="connsiteY1504" fmla="*/ 630186 h 2061582"/>
              <a:gd name="connsiteX1505" fmla="*/ 5017274 w 5550295"/>
              <a:gd name="connsiteY1505" fmla="*/ 662447 h 2061582"/>
              <a:gd name="connsiteX1506" fmla="*/ 5043477 w 5550295"/>
              <a:gd name="connsiteY1506" fmla="*/ 706609 h 2061582"/>
              <a:gd name="connsiteX1507" fmla="*/ 5070217 w 5550295"/>
              <a:gd name="connsiteY1507" fmla="*/ 750375 h 2061582"/>
              <a:gd name="connsiteX1508" fmla="*/ 5071474 w 5550295"/>
              <a:gd name="connsiteY1508" fmla="*/ 750093 h 2061582"/>
              <a:gd name="connsiteX1509" fmla="*/ 5072787 w 5550295"/>
              <a:gd name="connsiteY1509" fmla="*/ 745533 h 2061582"/>
              <a:gd name="connsiteX1510" fmla="*/ 5046710 w 5550295"/>
              <a:gd name="connsiteY1510" fmla="*/ 650418 h 2061582"/>
              <a:gd name="connsiteX1511" fmla="*/ 4922286 w 5550295"/>
              <a:gd name="connsiteY1511" fmla="*/ 570367 h 2061582"/>
              <a:gd name="connsiteX1512" fmla="*/ 2179031 w 5550295"/>
              <a:gd name="connsiteY1512" fmla="*/ 644121 h 2061582"/>
              <a:gd name="connsiteX1513" fmla="*/ 2274796 w 5550295"/>
              <a:gd name="connsiteY1513" fmla="*/ 702486 h 2061582"/>
              <a:gd name="connsiteX1514" fmla="*/ 2290114 w 5550295"/>
              <a:gd name="connsiteY1514" fmla="*/ 713583 h 2061582"/>
              <a:gd name="connsiteX1515" fmla="*/ 2213155 w 5550295"/>
              <a:gd name="connsiteY1515" fmla="*/ 480504 h 2061582"/>
              <a:gd name="connsiteX1516" fmla="*/ 2142154 w 5550295"/>
              <a:gd name="connsiteY1516" fmla="*/ 568885 h 2061582"/>
              <a:gd name="connsiteX1517" fmla="*/ 2142959 w 5550295"/>
              <a:gd name="connsiteY1517" fmla="*/ 571002 h 2061582"/>
              <a:gd name="connsiteX1518" fmla="*/ 2179031 w 5550295"/>
              <a:gd name="connsiteY1518" fmla="*/ 644135 h 2061582"/>
              <a:gd name="connsiteX1519" fmla="*/ 3481966 w 5550295"/>
              <a:gd name="connsiteY1519" fmla="*/ 630454 h 2061582"/>
              <a:gd name="connsiteX1520" fmla="*/ 3459885 w 5550295"/>
              <a:gd name="connsiteY1520" fmla="*/ 649147 h 2061582"/>
              <a:gd name="connsiteX1521" fmla="*/ 3465109 w 5550295"/>
              <a:gd name="connsiteY1521" fmla="*/ 675887 h 2061582"/>
              <a:gd name="connsiteX1522" fmla="*/ 3526029 w 5550295"/>
              <a:gd name="connsiteY1522" fmla="*/ 708966 h 2061582"/>
              <a:gd name="connsiteX1523" fmla="*/ 3622019 w 5550295"/>
              <a:gd name="connsiteY1523" fmla="*/ 669590 h 2061582"/>
              <a:gd name="connsiteX1524" fmla="*/ 3637041 w 5550295"/>
              <a:gd name="connsiteY1524" fmla="*/ 659129 h 2061582"/>
              <a:gd name="connsiteX1525" fmla="*/ 3670276 w 5550295"/>
              <a:gd name="connsiteY1525" fmla="*/ 641241 h 2061582"/>
              <a:gd name="connsiteX1526" fmla="*/ 3712306 w 5550295"/>
              <a:gd name="connsiteY1526" fmla="*/ 616675 h 2061582"/>
              <a:gd name="connsiteX1527" fmla="*/ 3726932 w 5550295"/>
              <a:gd name="connsiteY1527" fmla="*/ 599634 h 2061582"/>
              <a:gd name="connsiteX1528" fmla="*/ 3671673 w 5550295"/>
              <a:gd name="connsiteY1528" fmla="*/ 603954 h 2061582"/>
              <a:gd name="connsiteX1529" fmla="*/ 3614169 w 5550295"/>
              <a:gd name="connsiteY1529" fmla="*/ 613668 h 2061582"/>
              <a:gd name="connsiteX1530" fmla="*/ 3507308 w 5550295"/>
              <a:gd name="connsiteY1530" fmla="*/ 630102 h 2061582"/>
              <a:gd name="connsiteX1531" fmla="*/ 3487994 w 5550295"/>
              <a:gd name="connsiteY1531" fmla="*/ 630567 h 2061582"/>
              <a:gd name="connsiteX1532" fmla="*/ 3481980 w 5550295"/>
              <a:gd name="connsiteY1532" fmla="*/ 630454 h 2061582"/>
              <a:gd name="connsiteX1533" fmla="*/ 2015499 w 5550295"/>
              <a:gd name="connsiteY1533" fmla="*/ 677751 h 2061582"/>
              <a:gd name="connsiteX1534" fmla="*/ 2069374 w 5550295"/>
              <a:gd name="connsiteY1534" fmla="*/ 683906 h 2061582"/>
              <a:gd name="connsiteX1535" fmla="*/ 2049058 w 5550295"/>
              <a:gd name="connsiteY1535" fmla="*/ 673360 h 2061582"/>
              <a:gd name="connsiteX1536" fmla="*/ 2015499 w 5550295"/>
              <a:gd name="connsiteY1536" fmla="*/ 677751 h 2061582"/>
              <a:gd name="connsiteX1537" fmla="*/ 2801394 w 5550295"/>
              <a:gd name="connsiteY1537" fmla="*/ 656150 h 2061582"/>
              <a:gd name="connsiteX1538" fmla="*/ 2835461 w 5550295"/>
              <a:gd name="connsiteY1538" fmla="*/ 676918 h 2061582"/>
              <a:gd name="connsiteX1539" fmla="*/ 2801394 w 5550295"/>
              <a:gd name="connsiteY1539" fmla="*/ 656150 h 2061582"/>
              <a:gd name="connsiteX1540" fmla="*/ 2041223 w 5550295"/>
              <a:gd name="connsiteY1540" fmla="*/ 662842 h 2061582"/>
              <a:gd name="connsiteX1541" fmla="*/ 2050682 w 5550295"/>
              <a:gd name="connsiteY1541" fmla="*/ 663604 h 2061582"/>
              <a:gd name="connsiteX1542" fmla="*/ 2074203 w 5550295"/>
              <a:gd name="connsiteY1542" fmla="*/ 674842 h 2061582"/>
              <a:gd name="connsiteX1543" fmla="*/ 2088575 w 5550295"/>
              <a:gd name="connsiteY1543" fmla="*/ 644643 h 2061582"/>
              <a:gd name="connsiteX1544" fmla="*/ 2164659 w 5550295"/>
              <a:gd name="connsiteY1544" fmla="*/ 638869 h 2061582"/>
              <a:gd name="connsiteX1545" fmla="*/ 2134192 w 5550295"/>
              <a:gd name="connsiteY1545" fmla="*/ 575704 h 2061582"/>
              <a:gd name="connsiteX1546" fmla="*/ 2112760 w 5550295"/>
              <a:gd name="connsiteY1546" fmla="*/ 591460 h 2061582"/>
              <a:gd name="connsiteX1547" fmla="*/ 2072706 w 5550295"/>
              <a:gd name="connsiteY1547" fmla="*/ 615348 h 2061582"/>
              <a:gd name="connsiteX1548" fmla="*/ 1994717 w 5550295"/>
              <a:gd name="connsiteY1548" fmla="*/ 667219 h 2061582"/>
              <a:gd name="connsiteX1549" fmla="*/ 2002383 w 5550295"/>
              <a:gd name="connsiteY1549" fmla="*/ 672287 h 2061582"/>
              <a:gd name="connsiteX1550" fmla="*/ 2041223 w 5550295"/>
              <a:gd name="connsiteY1550" fmla="*/ 662842 h 2061582"/>
              <a:gd name="connsiteX1551" fmla="*/ 698149 w 5550295"/>
              <a:gd name="connsiteY1551" fmla="*/ 522266 h 2061582"/>
              <a:gd name="connsiteX1552" fmla="*/ 671635 w 5550295"/>
              <a:gd name="connsiteY1552" fmla="*/ 524723 h 2061582"/>
              <a:gd name="connsiteX1553" fmla="*/ 589467 w 5550295"/>
              <a:gd name="connsiteY1553" fmla="*/ 550827 h 2061582"/>
              <a:gd name="connsiteX1554" fmla="*/ 555724 w 5550295"/>
              <a:gd name="connsiteY1554" fmla="*/ 616986 h 2061582"/>
              <a:gd name="connsiteX1555" fmla="*/ 602230 w 5550295"/>
              <a:gd name="connsiteY1555" fmla="*/ 603361 h 2061582"/>
              <a:gd name="connsiteX1556" fmla="*/ 698149 w 5550295"/>
              <a:gd name="connsiteY1556" fmla="*/ 522280 h 2061582"/>
              <a:gd name="connsiteX1557" fmla="*/ 4103566 w 5550295"/>
              <a:gd name="connsiteY1557" fmla="*/ 568207 h 2061582"/>
              <a:gd name="connsiteX1558" fmla="*/ 4341530 w 5550295"/>
              <a:gd name="connsiteY1558" fmla="*/ 595907 h 2061582"/>
              <a:gd name="connsiteX1559" fmla="*/ 4389786 w 5550295"/>
              <a:gd name="connsiteY1559" fmla="*/ 585445 h 2061582"/>
              <a:gd name="connsiteX1560" fmla="*/ 4534739 w 5550295"/>
              <a:gd name="connsiteY1560" fmla="*/ 565214 h 2061582"/>
              <a:gd name="connsiteX1561" fmla="*/ 4532564 w 5550295"/>
              <a:gd name="connsiteY1561" fmla="*/ 563816 h 2061582"/>
              <a:gd name="connsiteX1562" fmla="*/ 4384732 w 5550295"/>
              <a:gd name="connsiteY1562" fmla="*/ 571765 h 2061582"/>
              <a:gd name="connsiteX1563" fmla="*/ 4297114 w 5550295"/>
              <a:gd name="connsiteY1563" fmla="*/ 578217 h 2061582"/>
              <a:gd name="connsiteX1564" fmla="*/ 4203481 w 5550295"/>
              <a:gd name="connsiteY1564" fmla="*/ 573177 h 2061582"/>
              <a:gd name="connsiteX1565" fmla="*/ 4103538 w 5550295"/>
              <a:gd name="connsiteY1565" fmla="*/ 568207 h 2061582"/>
              <a:gd name="connsiteX1566" fmla="*/ 711788 w 5550295"/>
              <a:gd name="connsiteY1566" fmla="*/ 520191 h 2061582"/>
              <a:gd name="connsiteX1567" fmla="*/ 664929 w 5550295"/>
              <a:gd name="connsiteY1567" fmla="*/ 571257 h 2061582"/>
              <a:gd name="connsiteX1568" fmla="*/ 632612 w 5550295"/>
              <a:gd name="connsiteY1568" fmla="*/ 595822 h 2061582"/>
              <a:gd name="connsiteX1569" fmla="*/ 700832 w 5550295"/>
              <a:gd name="connsiteY1569" fmla="*/ 580885 h 2061582"/>
              <a:gd name="connsiteX1570" fmla="*/ 703571 w 5550295"/>
              <a:gd name="connsiteY1570" fmla="*/ 580306 h 2061582"/>
              <a:gd name="connsiteX1571" fmla="*/ 927784 w 5550295"/>
              <a:gd name="connsiteY1571" fmla="*/ 552211 h 2061582"/>
              <a:gd name="connsiteX1572" fmla="*/ 929167 w 5550295"/>
              <a:gd name="connsiteY1572" fmla="*/ 552098 h 2061582"/>
              <a:gd name="connsiteX1573" fmla="*/ 711774 w 5550295"/>
              <a:gd name="connsiteY1573" fmla="*/ 520191 h 2061582"/>
              <a:gd name="connsiteX1574" fmla="*/ 3740613 w 5550295"/>
              <a:gd name="connsiteY1574" fmla="*/ 589737 h 2061582"/>
              <a:gd name="connsiteX1575" fmla="*/ 3774850 w 5550295"/>
              <a:gd name="connsiteY1575" fmla="*/ 590401 h 2061582"/>
              <a:gd name="connsiteX1576" fmla="*/ 3840020 w 5550295"/>
              <a:gd name="connsiteY1576" fmla="*/ 590514 h 2061582"/>
              <a:gd name="connsiteX1577" fmla="*/ 3959037 w 5550295"/>
              <a:gd name="connsiteY1577" fmla="*/ 574843 h 2061582"/>
              <a:gd name="connsiteX1578" fmla="*/ 4058684 w 5550295"/>
              <a:gd name="connsiteY1578" fmla="*/ 560385 h 2061582"/>
              <a:gd name="connsiteX1579" fmla="*/ 4011797 w 5550295"/>
              <a:gd name="connsiteY1579" fmla="*/ 533490 h 2061582"/>
              <a:gd name="connsiteX1580" fmla="*/ 4009326 w 5550295"/>
              <a:gd name="connsiteY1580" fmla="*/ 531711 h 2061582"/>
              <a:gd name="connsiteX1581" fmla="*/ 3903298 w 5550295"/>
              <a:gd name="connsiteY1581" fmla="*/ 545335 h 2061582"/>
              <a:gd name="connsiteX1582" fmla="*/ 3835784 w 5550295"/>
              <a:gd name="connsiteY1582" fmla="*/ 581351 h 2061582"/>
              <a:gd name="connsiteX1583" fmla="*/ 3830278 w 5550295"/>
              <a:gd name="connsiteY1583" fmla="*/ 578584 h 2061582"/>
              <a:gd name="connsiteX1584" fmla="*/ 3831761 w 5550295"/>
              <a:gd name="connsiteY1584" fmla="*/ 572598 h 2061582"/>
              <a:gd name="connsiteX1585" fmla="*/ 3897848 w 5550295"/>
              <a:gd name="connsiteY1585" fmla="*/ 536935 h 2061582"/>
              <a:gd name="connsiteX1586" fmla="*/ 3911148 w 5550295"/>
              <a:gd name="connsiteY1586" fmla="*/ 510124 h 2061582"/>
              <a:gd name="connsiteX1587" fmla="*/ 3871885 w 5550295"/>
              <a:gd name="connsiteY1587" fmla="*/ 469591 h 2061582"/>
              <a:gd name="connsiteX1588" fmla="*/ 3849239 w 5550295"/>
              <a:gd name="connsiteY1588" fmla="*/ 453256 h 2061582"/>
              <a:gd name="connsiteX1589" fmla="*/ 3833935 w 5550295"/>
              <a:gd name="connsiteY1589" fmla="*/ 435890 h 2061582"/>
              <a:gd name="connsiteX1590" fmla="*/ 3763795 w 5550295"/>
              <a:gd name="connsiteY1590" fmla="*/ 380405 h 2061582"/>
              <a:gd name="connsiteX1591" fmla="*/ 3745216 w 5550295"/>
              <a:gd name="connsiteY1591" fmla="*/ 397729 h 2061582"/>
              <a:gd name="connsiteX1592" fmla="*/ 3739695 w 5550295"/>
              <a:gd name="connsiteY1592" fmla="*/ 400425 h 2061582"/>
              <a:gd name="connsiteX1593" fmla="*/ 3735813 w 5550295"/>
              <a:gd name="connsiteY1593" fmla="*/ 395653 h 2061582"/>
              <a:gd name="connsiteX1594" fmla="*/ 3726283 w 5550295"/>
              <a:gd name="connsiteY1594" fmla="*/ 352592 h 2061582"/>
              <a:gd name="connsiteX1595" fmla="*/ 3725859 w 5550295"/>
              <a:gd name="connsiteY1595" fmla="*/ 355571 h 2061582"/>
              <a:gd name="connsiteX1596" fmla="*/ 3714311 w 5550295"/>
              <a:gd name="connsiteY1596" fmla="*/ 392364 h 2061582"/>
              <a:gd name="connsiteX1597" fmla="*/ 3702903 w 5550295"/>
              <a:gd name="connsiteY1597" fmla="*/ 438869 h 2061582"/>
              <a:gd name="connsiteX1598" fmla="*/ 3723699 w 5550295"/>
              <a:gd name="connsiteY1598" fmla="*/ 468955 h 2061582"/>
              <a:gd name="connsiteX1599" fmla="*/ 3723911 w 5550295"/>
              <a:gd name="connsiteY1599" fmla="*/ 470099 h 2061582"/>
              <a:gd name="connsiteX1600" fmla="*/ 3725055 w 5550295"/>
              <a:gd name="connsiteY1600" fmla="*/ 513131 h 2061582"/>
              <a:gd name="connsiteX1601" fmla="*/ 3734274 w 5550295"/>
              <a:gd name="connsiteY1601" fmla="*/ 551689 h 2061582"/>
              <a:gd name="connsiteX1602" fmla="*/ 3740627 w 5550295"/>
              <a:gd name="connsiteY1602" fmla="*/ 589737 h 2061582"/>
              <a:gd name="connsiteX1603" fmla="*/ 4535911 w 5550295"/>
              <a:gd name="connsiteY1603" fmla="*/ 554117 h 2061582"/>
              <a:gd name="connsiteX1604" fmla="*/ 4558034 w 5550295"/>
              <a:gd name="connsiteY1604" fmla="*/ 555981 h 2061582"/>
              <a:gd name="connsiteX1605" fmla="*/ 4627948 w 5550295"/>
              <a:gd name="connsiteY1605" fmla="*/ 574137 h 2061582"/>
              <a:gd name="connsiteX1606" fmla="*/ 4739228 w 5550295"/>
              <a:gd name="connsiteY1606" fmla="*/ 560640 h 2061582"/>
              <a:gd name="connsiteX1607" fmla="*/ 4841219 w 5550295"/>
              <a:gd name="connsiteY1607" fmla="*/ 549218 h 2061582"/>
              <a:gd name="connsiteX1608" fmla="*/ 4907885 w 5550295"/>
              <a:gd name="connsiteY1608" fmla="*/ 556941 h 2061582"/>
              <a:gd name="connsiteX1609" fmla="*/ 4902577 w 5550295"/>
              <a:gd name="connsiteY1609" fmla="*/ 512242 h 2061582"/>
              <a:gd name="connsiteX1610" fmla="*/ 4897480 w 5550295"/>
              <a:gd name="connsiteY1610" fmla="*/ 468080 h 2061582"/>
              <a:gd name="connsiteX1611" fmla="*/ 4809325 w 5550295"/>
              <a:gd name="connsiteY1611" fmla="*/ 321462 h 2061582"/>
              <a:gd name="connsiteX1612" fmla="*/ 4553431 w 5550295"/>
              <a:gd name="connsiteY1612" fmla="*/ 343740 h 2061582"/>
              <a:gd name="connsiteX1613" fmla="*/ 4493231 w 5550295"/>
              <a:gd name="connsiteY1613" fmla="*/ 419555 h 2061582"/>
              <a:gd name="connsiteX1614" fmla="*/ 4505118 w 5550295"/>
              <a:gd name="connsiteY1614" fmla="*/ 433166 h 2061582"/>
              <a:gd name="connsiteX1615" fmla="*/ 4520818 w 5550295"/>
              <a:gd name="connsiteY1615" fmla="*/ 451519 h 2061582"/>
              <a:gd name="connsiteX1616" fmla="*/ 4522936 w 5550295"/>
              <a:gd name="connsiteY1616" fmla="*/ 507456 h 2061582"/>
              <a:gd name="connsiteX1617" fmla="*/ 4535896 w 5550295"/>
              <a:gd name="connsiteY1617" fmla="*/ 554117 h 2061582"/>
              <a:gd name="connsiteX1618" fmla="*/ 4560067 w 5550295"/>
              <a:gd name="connsiteY1618" fmla="*/ 566174 h 2061582"/>
              <a:gd name="connsiteX1619" fmla="*/ 4597113 w 5550295"/>
              <a:gd name="connsiteY1619" fmla="*/ 573402 h 2061582"/>
              <a:gd name="connsiteX1620" fmla="*/ 4560067 w 5550295"/>
              <a:gd name="connsiteY1620" fmla="*/ 566174 h 2061582"/>
              <a:gd name="connsiteX1621" fmla="*/ 3766125 w 5550295"/>
              <a:gd name="connsiteY1621" fmla="*/ 370353 h 2061582"/>
              <a:gd name="connsiteX1622" fmla="*/ 3841502 w 5550295"/>
              <a:gd name="connsiteY1622" fmla="*/ 429523 h 2061582"/>
              <a:gd name="connsiteX1623" fmla="*/ 3856072 w 5550295"/>
              <a:gd name="connsiteY1623" fmla="*/ 446098 h 2061582"/>
              <a:gd name="connsiteX1624" fmla="*/ 3877222 w 5550295"/>
              <a:gd name="connsiteY1624" fmla="*/ 461247 h 2061582"/>
              <a:gd name="connsiteX1625" fmla="*/ 3921016 w 5550295"/>
              <a:gd name="connsiteY1625" fmla="*/ 509870 h 2061582"/>
              <a:gd name="connsiteX1626" fmla="*/ 3914423 w 5550295"/>
              <a:gd name="connsiteY1626" fmla="*/ 531838 h 2061582"/>
              <a:gd name="connsiteX1627" fmla="*/ 3996860 w 5550295"/>
              <a:gd name="connsiteY1627" fmla="*/ 521828 h 2061582"/>
              <a:gd name="connsiteX1628" fmla="*/ 3947756 w 5550295"/>
              <a:gd name="connsiteY1628" fmla="*/ 470353 h 2061582"/>
              <a:gd name="connsiteX1629" fmla="*/ 3876939 w 5550295"/>
              <a:gd name="connsiteY1629" fmla="*/ 403221 h 2061582"/>
              <a:gd name="connsiteX1630" fmla="*/ 3729558 w 5550295"/>
              <a:gd name="connsiteY1630" fmla="*/ 266217 h 2061582"/>
              <a:gd name="connsiteX1631" fmla="*/ 3733300 w 5550295"/>
              <a:gd name="connsiteY1631" fmla="*/ 342710 h 2061582"/>
              <a:gd name="connsiteX1632" fmla="*/ 3744270 w 5550295"/>
              <a:gd name="connsiteY1632" fmla="*/ 380871 h 2061582"/>
              <a:gd name="connsiteX1633" fmla="*/ 3762525 w 5550295"/>
              <a:gd name="connsiteY1633" fmla="*/ 370565 h 2061582"/>
              <a:gd name="connsiteX1634" fmla="*/ 3766111 w 5550295"/>
              <a:gd name="connsiteY1634" fmla="*/ 370339 h 2061582"/>
              <a:gd name="connsiteX1635" fmla="*/ 4012771 w 5550295"/>
              <a:gd name="connsiteY1635" fmla="*/ 521941 h 2061582"/>
              <a:gd name="connsiteX1636" fmla="*/ 4073127 w 5550295"/>
              <a:gd name="connsiteY1636" fmla="*/ 525189 h 2061582"/>
              <a:gd name="connsiteX1637" fmla="*/ 4055140 w 5550295"/>
              <a:gd name="connsiteY1637" fmla="*/ 207598 h 2061582"/>
              <a:gd name="connsiteX1638" fmla="*/ 3751654 w 5550295"/>
              <a:gd name="connsiteY1638" fmla="*/ 213160 h 2061582"/>
              <a:gd name="connsiteX1639" fmla="*/ 3712786 w 5550295"/>
              <a:gd name="connsiteY1639" fmla="*/ 282763 h 2061582"/>
              <a:gd name="connsiteX1640" fmla="*/ 3726283 w 5550295"/>
              <a:gd name="connsiteY1640" fmla="*/ 253934 h 2061582"/>
              <a:gd name="connsiteX1641" fmla="*/ 3730561 w 5550295"/>
              <a:gd name="connsiteY1641" fmla="*/ 252155 h 2061582"/>
              <a:gd name="connsiteX1642" fmla="*/ 3734429 w 5550295"/>
              <a:gd name="connsiteY1642" fmla="*/ 254696 h 2061582"/>
              <a:gd name="connsiteX1643" fmla="*/ 3882205 w 5550295"/>
              <a:gd name="connsiteY1643" fmla="*/ 394848 h 2061582"/>
              <a:gd name="connsiteX1644" fmla="*/ 3955267 w 5550295"/>
              <a:gd name="connsiteY1644" fmla="*/ 463929 h 2061582"/>
              <a:gd name="connsiteX1645" fmla="*/ 4012771 w 5550295"/>
              <a:gd name="connsiteY1645" fmla="*/ 521941 h 2061582"/>
              <a:gd name="connsiteX1646" fmla="*/ 3211925 w 5550295"/>
              <a:gd name="connsiteY1646" fmla="*/ 215716 h 2061582"/>
              <a:gd name="connsiteX1647" fmla="*/ 3277547 w 5550295"/>
              <a:gd name="connsiteY1647" fmla="*/ 429382 h 2061582"/>
              <a:gd name="connsiteX1648" fmla="*/ 3329714 w 5550295"/>
              <a:gd name="connsiteY1648" fmla="*/ 504392 h 2061582"/>
              <a:gd name="connsiteX1649" fmla="*/ 3342703 w 5550295"/>
              <a:gd name="connsiteY1649" fmla="*/ 520529 h 2061582"/>
              <a:gd name="connsiteX1650" fmla="*/ 3342675 w 5550295"/>
              <a:gd name="connsiteY1650" fmla="*/ 492956 h 2061582"/>
              <a:gd name="connsiteX1651" fmla="*/ 3313012 w 5550295"/>
              <a:gd name="connsiteY1651" fmla="*/ 325909 h 2061582"/>
              <a:gd name="connsiteX1652" fmla="*/ 3211939 w 5550295"/>
              <a:gd name="connsiteY1652" fmla="*/ 215702 h 2061582"/>
              <a:gd name="connsiteX1653" fmla="*/ 774755 w 5550295"/>
              <a:gd name="connsiteY1653" fmla="*/ 470381 h 2061582"/>
              <a:gd name="connsiteX1654" fmla="*/ 903189 w 5550295"/>
              <a:gd name="connsiteY1654" fmla="*/ 472852 h 2061582"/>
              <a:gd name="connsiteX1655" fmla="*/ 1003062 w 5550295"/>
              <a:gd name="connsiteY1655" fmla="*/ 383864 h 2061582"/>
              <a:gd name="connsiteX1656" fmla="*/ 1006253 w 5550295"/>
              <a:gd name="connsiteY1656" fmla="*/ 355981 h 2061582"/>
              <a:gd name="connsiteX1657" fmla="*/ 1018847 w 5550295"/>
              <a:gd name="connsiteY1657" fmla="*/ 306073 h 2061582"/>
              <a:gd name="connsiteX1658" fmla="*/ 1052942 w 5550295"/>
              <a:gd name="connsiteY1658" fmla="*/ 286392 h 2061582"/>
              <a:gd name="connsiteX1659" fmla="*/ 1081659 w 5550295"/>
              <a:gd name="connsiteY1659" fmla="*/ 309927 h 2061582"/>
              <a:gd name="connsiteX1660" fmla="*/ 1090313 w 5550295"/>
              <a:gd name="connsiteY1660" fmla="*/ 213358 h 2061582"/>
              <a:gd name="connsiteX1661" fmla="*/ 1022390 w 5550295"/>
              <a:gd name="connsiteY1661" fmla="*/ 295456 h 2061582"/>
              <a:gd name="connsiteX1662" fmla="*/ 786064 w 5550295"/>
              <a:gd name="connsiteY1662" fmla="*/ 470777 h 2061582"/>
              <a:gd name="connsiteX1663" fmla="*/ 774741 w 5550295"/>
              <a:gd name="connsiteY1663" fmla="*/ 470395 h 2061582"/>
              <a:gd name="connsiteX1664" fmla="*/ 2316430 w 5550295"/>
              <a:gd name="connsiteY1664" fmla="*/ 211198 h 2061582"/>
              <a:gd name="connsiteX1665" fmla="*/ 2270758 w 5550295"/>
              <a:gd name="connsiteY1665" fmla="*/ 274660 h 2061582"/>
              <a:gd name="connsiteX1666" fmla="*/ 2269078 w 5550295"/>
              <a:gd name="connsiteY1666" fmla="*/ 277695 h 2061582"/>
              <a:gd name="connsiteX1667" fmla="*/ 2222770 w 5550295"/>
              <a:gd name="connsiteY1667" fmla="*/ 443754 h 2061582"/>
              <a:gd name="connsiteX1668" fmla="*/ 2308369 w 5550295"/>
              <a:gd name="connsiteY1668" fmla="*/ 234253 h 2061582"/>
              <a:gd name="connsiteX1669" fmla="*/ 2316430 w 5550295"/>
              <a:gd name="connsiteY1669" fmla="*/ 211198 h 206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</a:cxnLst>
            <a:rect l="l" t="t" r="r" b="b"/>
            <a:pathLst>
              <a:path w="5550295" h="2061582">
                <a:moveTo>
                  <a:pt x="4663286" y="2061569"/>
                </a:moveTo>
                <a:cubicBezTo>
                  <a:pt x="4663286" y="2061569"/>
                  <a:pt x="4663173" y="2061569"/>
                  <a:pt x="4663102" y="2061569"/>
                </a:cubicBezTo>
                <a:cubicBezTo>
                  <a:pt x="4661422" y="2061512"/>
                  <a:pt x="4659883" y="2060595"/>
                  <a:pt x="4659036" y="2059155"/>
                </a:cubicBezTo>
                <a:cubicBezTo>
                  <a:pt x="4648137" y="2040829"/>
                  <a:pt x="4633807" y="2019821"/>
                  <a:pt x="4618629" y="1997585"/>
                </a:cubicBezTo>
                <a:cubicBezTo>
                  <a:pt x="4616046" y="1993801"/>
                  <a:pt x="4613448" y="1990003"/>
                  <a:pt x="4610864" y="1986191"/>
                </a:cubicBezTo>
                <a:cubicBezTo>
                  <a:pt x="4613646" y="2007962"/>
                  <a:pt x="4616470" y="2028800"/>
                  <a:pt x="4619392" y="2048481"/>
                </a:cubicBezTo>
                <a:cubicBezTo>
                  <a:pt x="4619674" y="2050373"/>
                  <a:pt x="4618841" y="2052251"/>
                  <a:pt x="4617260" y="2053310"/>
                </a:cubicBezTo>
                <a:cubicBezTo>
                  <a:pt x="4615679" y="2054368"/>
                  <a:pt x="4613632" y="2054425"/>
                  <a:pt x="4611980" y="2053465"/>
                </a:cubicBezTo>
                <a:cubicBezTo>
                  <a:pt x="4601687" y="2047380"/>
                  <a:pt x="4589376" y="2041450"/>
                  <a:pt x="4575188" y="2035704"/>
                </a:cubicBezTo>
                <a:cubicBezTo>
                  <a:pt x="4575696" y="2040293"/>
                  <a:pt x="4576176" y="2044627"/>
                  <a:pt x="4576600" y="2048679"/>
                </a:cubicBezTo>
                <a:cubicBezTo>
                  <a:pt x="4576755" y="2050077"/>
                  <a:pt x="4576303" y="2051460"/>
                  <a:pt x="4575357" y="2052505"/>
                </a:cubicBezTo>
                <a:cubicBezTo>
                  <a:pt x="4574425" y="2053550"/>
                  <a:pt x="4573084" y="2054143"/>
                  <a:pt x="4571686" y="2054143"/>
                </a:cubicBezTo>
                <a:lnTo>
                  <a:pt x="3704738" y="2054143"/>
                </a:lnTo>
                <a:cubicBezTo>
                  <a:pt x="3703453" y="2054143"/>
                  <a:pt x="3702225" y="2053648"/>
                  <a:pt x="3701307" y="2052759"/>
                </a:cubicBezTo>
                <a:cubicBezTo>
                  <a:pt x="3694997" y="2046674"/>
                  <a:pt x="3583942" y="1939107"/>
                  <a:pt x="3522768" y="1846787"/>
                </a:cubicBezTo>
                <a:cubicBezTo>
                  <a:pt x="3543239" y="1918861"/>
                  <a:pt x="3555085" y="1989509"/>
                  <a:pt x="3556228" y="2049117"/>
                </a:cubicBezTo>
                <a:cubicBezTo>
                  <a:pt x="3556284" y="2051757"/>
                  <a:pt x="3554237" y="2053973"/>
                  <a:pt x="3551597" y="2054143"/>
                </a:cubicBezTo>
                <a:cubicBezTo>
                  <a:pt x="3478380" y="2058773"/>
                  <a:pt x="3290790" y="2058703"/>
                  <a:pt x="3146332" y="2057842"/>
                </a:cubicBezTo>
                <a:cubicBezTo>
                  <a:pt x="3051711" y="2057277"/>
                  <a:pt x="2973693" y="2056345"/>
                  <a:pt x="2935616" y="2055837"/>
                </a:cubicBezTo>
                <a:cubicBezTo>
                  <a:pt x="2843339" y="2054623"/>
                  <a:pt x="2842774" y="2054298"/>
                  <a:pt x="2841377" y="2053536"/>
                </a:cubicBezTo>
                <a:cubicBezTo>
                  <a:pt x="2839598" y="2052547"/>
                  <a:pt x="2838609" y="2050585"/>
                  <a:pt x="2838864" y="2048580"/>
                </a:cubicBezTo>
                <a:cubicBezTo>
                  <a:pt x="2842534" y="2020216"/>
                  <a:pt x="2834783" y="1992248"/>
                  <a:pt x="2821117" y="1965099"/>
                </a:cubicBezTo>
                <a:cubicBezTo>
                  <a:pt x="2821498" y="1994422"/>
                  <a:pt x="2813931" y="2032062"/>
                  <a:pt x="2797469" y="2052336"/>
                </a:cubicBezTo>
                <a:cubicBezTo>
                  <a:pt x="2796339" y="2053733"/>
                  <a:pt x="2794532" y="2054397"/>
                  <a:pt x="2792753" y="2054086"/>
                </a:cubicBezTo>
                <a:cubicBezTo>
                  <a:pt x="2790988" y="2053761"/>
                  <a:pt x="2789520" y="2052505"/>
                  <a:pt x="2788941" y="2050811"/>
                </a:cubicBezTo>
                <a:cubicBezTo>
                  <a:pt x="2780414" y="2025610"/>
                  <a:pt x="2773369" y="1997613"/>
                  <a:pt x="2765900" y="1967979"/>
                </a:cubicBezTo>
                <a:cubicBezTo>
                  <a:pt x="2753053" y="1916969"/>
                  <a:pt x="2739767" y="1864238"/>
                  <a:pt x="2718011" y="1823760"/>
                </a:cubicBezTo>
                <a:cubicBezTo>
                  <a:pt x="2716783" y="1821473"/>
                  <a:pt x="2717531" y="1818621"/>
                  <a:pt x="2719734" y="1817238"/>
                </a:cubicBezTo>
                <a:cubicBezTo>
                  <a:pt x="2721936" y="1815854"/>
                  <a:pt x="2724830" y="1816419"/>
                  <a:pt x="2726355" y="1818523"/>
                </a:cubicBezTo>
                <a:cubicBezTo>
                  <a:pt x="2735631" y="1831300"/>
                  <a:pt x="2746756" y="1844938"/>
                  <a:pt x="2758531" y="1859381"/>
                </a:cubicBezTo>
                <a:cubicBezTo>
                  <a:pt x="2777844" y="1883071"/>
                  <a:pt x="2799219" y="1909289"/>
                  <a:pt x="2816416" y="1937074"/>
                </a:cubicBezTo>
                <a:cubicBezTo>
                  <a:pt x="2833993" y="1882888"/>
                  <a:pt x="2855311" y="1829549"/>
                  <a:pt x="2879905" y="1778257"/>
                </a:cubicBezTo>
                <a:cubicBezTo>
                  <a:pt x="2879948" y="1778172"/>
                  <a:pt x="2879990" y="1778074"/>
                  <a:pt x="2880047" y="1777989"/>
                </a:cubicBezTo>
                <a:cubicBezTo>
                  <a:pt x="2896607" y="1748242"/>
                  <a:pt x="2905276" y="1717210"/>
                  <a:pt x="2905996" y="1685302"/>
                </a:cubicBezTo>
                <a:cubicBezTo>
                  <a:pt x="2899050" y="1683679"/>
                  <a:pt x="2892132" y="1681420"/>
                  <a:pt x="2885256" y="1678526"/>
                </a:cubicBezTo>
                <a:cubicBezTo>
                  <a:pt x="2883110" y="1677622"/>
                  <a:pt x="2881882" y="1675349"/>
                  <a:pt x="2882320" y="1673062"/>
                </a:cubicBezTo>
                <a:cubicBezTo>
                  <a:pt x="2883195" y="1668346"/>
                  <a:pt x="2884706" y="1662163"/>
                  <a:pt x="2886456" y="1655004"/>
                </a:cubicBezTo>
                <a:cubicBezTo>
                  <a:pt x="2888842" y="1645249"/>
                  <a:pt x="2891737" y="1633404"/>
                  <a:pt x="2893996" y="1621220"/>
                </a:cubicBezTo>
                <a:cubicBezTo>
                  <a:pt x="2884409" y="1598503"/>
                  <a:pt x="2882009" y="1574897"/>
                  <a:pt x="2886866" y="1550854"/>
                </a:cubicBezTo>
                <a:cubicBezTo>
                  <a:pt x="2887219" y="1549103"/>
                  <a:pt x="2888504" y="1547677"/>
                  <a:pt x="2890212" y="1547127"/>
                </a:cubicBezTo>
                <a:cubicBezTo>
                  <a:pt x="2891920" y="1546576"/>
                  <a:pt x="2893784" y="1547000"/>
                  <a:pt x="2895097" y="1548228"/>
                </a:cubicBezTo>
                <a:cubicBezTo>
                  <a:pt x="2910415" y="1562600"/>
                  <a:pt x="2909271" y="1591825"/>
                  <a:pt x="2904274" y="1620062"/>
                </a:cubicBezTo>
                <a:cubicBezTo>
                  <a:pt x="2905869" y="1623620"/>
                  <a:pt x="2907662" y="1627149"/>
                  <a:pt x="2909653" y="1630650"/>
                </a:cubicBezTo>
                <a:cubicBezTo>
                  <a:pt x="2909893" y="1631060"/>
                  <a:pt x="2910062" y="1631498"/>
                  <a:pt x="2910161" y="1631964"/>
                </a:cubicBezTo>
                <a:cubicBezTo>
                  <a:pt x="2913719" y="1647183"/>
                  <a:pt x="2915625" y="1662247"/>
                  <a:pt x="2915907" y="1677142"/>
                </a:cubicBezTo>
                <a:cubicBezTo>
                  <a:pt x="2943833" y="1681561"/>
                  <a:pt x="2972267" y="1674855"/>
                  <a:pt x="3000786" y="1657094"/>
                </a:cubicBezTo>
                <a:cubicBezTo>
                  <a:pt x="3001337" y="1656755"/>
                  <a:pt x="3001958" y="1656515"/>
                  <a:pt x="3002608" y="1656416"/>
                </a:cubicBezTo>
                <a:cubicBezTo>
                  <a:pt x="3103073" y="1640053"/>
                  <a:pt x="3205558" y="1634618"/>
                  <a:pt x="3307224" y="1640265"/>
                </a:cubicBezTo>
                <a:cubicBezTo>
                  <a:pt x="3307280" y="1640265"/>
                  <a:pt x="3307337" y="1640265"/>
                  <a:pt x="3307379" y="1640265"/>
                </a:cubicBezTo>
                <a:cubicBezTo>
                  <a:pt x="3401223" y="1648567"/>
                  <a:pt x="3452826" y="1663659"/>
                  <a:pt x="3510160" y="1731088"/>
                </a:cubicBezTo>
                <a:cubicBezTo>
                  <a:pt x="3497298" y="1650360"/>
                  <a:pt x="3505628" y="1571029"/>
                  <a:pt x="3535488" y="1489242"/>
                </a:cubicBezTo>
                <a:cubicBezTo>
                  <a:pt x="3550312" y="1448652"/>
                  <a:pt x="3549084" y="1408852"/>
                  <a:pt x="3547884" y="1370366"/>
                </a:cubicBezTo>
                <a:cubicBezTo>
                  <a:pt x="3547079" y="1344360"/>
                  <a:pt x="3546247" y="1317465"/>
                  <a:pt x="3550355" y="1290555"/>
                </a:cubicBezTo>
                <a:cubicBezTo>
                  <a:pt x="3550665" y="1288494"/>
                  <a:pt x="3552247" y="1286842"/>
                  <a:pt x="3554308" y="1286447"/>
                </a:cubicBezTo>
                <a:cubicBezTo>
                  <a:pt x="3556355" y="1286051"/>
                  <a:pt x="3558445" y="1286997"/>
                  <a:pt x="3559503" y="1288804"/>
                </a:cubicBezTo>
                <a:cubicBezTo>
                  <a:pt x="3578366" y="1320952"/>
                  <a:pt x="3602479" y="1349584"/>
                  <a:pt x="3625817" y="1377255"/>
                </a:cubicBezTo>
                <a:cubicBezTo>
                  <a:pt x="3666802" y="1425893"/>
                  <a:pt x="3709171" y="1476182"/>
                  <a:pt x="3723064" y="1546223"/>
                </a:cubicBezTo>
                <a:cubicBezTo>
                  <a:pt x="3736067" y="1611803"/>
                  <a:pt x="3739526" y="1706621"/>
                  <a:pt x="3731662" y="1782168"/>
                </a:cubicBezTo>
                <a:cubicBezTo>
                  <a:pt x="3731606" y="1782761"/>
                  <a:pt x="3731436" y="1783326"/>
                  <a:pt x="3731182" y="1783834"/>
                </a:cubicBezTo>
                <a:cubicBezTo>
                  <a:pt x="3729685" y="1788309"/>
                  <a:pt x="3718955" y="1825299"/>
                  <a:pt x="3709623" y="1863871"/>
                </a:cubicBezTo>
                <a:cubicBezTo>
                  <a:pt x="3696211" y="1919228"/>
                  <a:pt x="3694827" y="1939643"/>
                  <a:pt x="3695449" y="1947112"/>
                </a:cubicBezTo>
                <a:cubicBezTo>
                  <a:pt x="3754110" y="1932838"/>
                  <a:pt x="3939977" y="1932542"/>
                  <a:pt x="4126381" y="1946731"/>
                </a:cubicBezTo>
                <a:cubicBezTo>
                  <a:pt x="4222739" y="1954072"/>
                  <a:pt x="4437506" y="1974798"/>
                  <a:pt x="4563498" y="2020598"/>
                </a:cubicBezTo>
                <a:cubicBezTo>
                  <a:pt x="4559064" y="1982069"/>
                  <a:pt x="4552725" y="1930664"/>
                  <a:pt x="4545779" y="1876309"/>
                </a:cubicBezTo>
                <a:cubicBezTo>
                  <a:pt x="4545341" y="1875250"/>
                  <a:pt x="4544918" y="1874191"/>
                  <a:pt x="4544508" y="1873146"/>
                </a:cubicBezTo>
                <a:cubicBezTo>
                  <a:pt x="4516625" y="1810588"/>
                  <a:pt x="4503636" y="1744162"/>
                  <a:pt x="4505881" y="1675702"/>
                </a:cubicBezTo>
                <a:cubicBezTo>
                  <a:pt x="4505881" y="1675476"/>
                  <a:pt x="4505909" y="1675250"/>
                  <a:pt x="4505952" y="1675024"/>
                </a:cubicBezTo>
                <a:cubicBezTo>
                  <a:pt x="4511782" y="1641394"/>
                  <a:pt x="4509679" y="1608442"/>
                  <a:pt x="4499669" y="1577072"/>
                </a:cubicBezTo>
                <a:cubicBezTo>
                  <a:pt x="4485113" y="1557955"/>
                  <a:pt x="4479296" y="1556671"/>
                  <a:pt x="4465488" y="1553621"/>
                </a:cubicBezTo>
                <a:cubicBezTo>
                  <a:pt x="4457512" y="1551856"/>
                  <a:pt x="4447586" y="1549668"/>
                  <a:pt x="4432791" y="1543795"/>
                </a:cubicBezTo>
                <a:cubicBezTo>
                  <a:pt x="4417670" y="1537794"/>
                  <a:pt x="4404879" y="1530481"/>
                  <a:pt x="4392511" y="1523408"/>
                </a:cubicBezTo>
                <a:cubicBezTo>
                  <a:pt x="4370007" y="1510532"/>
                  <a:pt x="4348758" y="1498376"/>
                  <a:pt x="4318136" y="1498023"/>
                </a:cubicBezTo>
                <a:cubicBezTo>
                  <a:pt x="4287104" y="1497670"/>
                  <a:pt x="4259121" y="1507751"/>
                  <a:pt x="4229544" y="1518424"/>
                </a:cubicBezTo>
                <a:cubicBezTo>
                  <a:pt x="4212319" y="1524636"/>
                  <a:pt x="4194516" y="1531074"/>
                  <a:pt x="4176176" y="1535154"/>
                </a:cubicBezTo>
                <a:cubicBezTo>
                  <a:pt x="4100291" y="1552068"/>
                  <a:pt x="4014282" y="1543400"/>
                  <a:pt x="3938382" y="1535761"/>
                </a:cubicBezTo>
                <a:lnTo>
                  <a:pt x="3931619" y="1535084"/>
                </a:lnTo>
                <a:cubicBezTo>
                  <a:pt x="3889829" y="1530891"/>
                  <a:pt x="3841601" y="1525173"/>
                  <a:pt x="3797905" y="1510363"/>
                </a:cubicBezTo>
                <a:cubicBezTo>
                  <a:pt x="3751696" y="1494691"/>
                  <a:pt x="3714692" y="1470253"/>
                  <a:pt x="3684803" y="1435620"/>
                </a:cubicBezTo>
                <a:cubicBezTo>
                  <a:pt x="3623770" y="1364930"/>
                  <a:pt x="3567424" y="1256911"/>
                  <a:pt x="3592328" y="1165749"/>
                </a:cubicBezTo>
                <a:cubicBezTo>
                  <a:pt x="3594559" y="1157603"/>
                  <a:pt x="3615200" y="1085642"/>
                  <a:pt x="3653418" y="1069463"/>
                </a:cubicBezTo>
                <a:cubicBezTo>
                  <a:pt x="3665151" y="1064493"/>
                  <a:pt x="3677180" y="1065326"/>
                  <a:pt x="3689152" y="1071919"/>
                </a:cubicBezTo>
                <a:cubicBezTo>
                  <a:pt x="3689971" y="1072371"/>
                  <a:pt x="3690634" y="1073035"/>
                  <a:pt x="3691086" y="1073839"/>
                </a:cubicBezTo>
                <a:cubicBezTo>
                  <a:pt x="3712151" y="1111606"/>
                  <a:pt x="3730702" y="1151250"/>
                  <a:pt x="3746246" y="1191671"/>
                </a:cubicBezTo>
                <a:cubicBezTo>
                  <a:pt x="3746274" y="1191741"/>
                  <a:pt x="3746303" y="1191826"/>
                  <a:pt x="3746331" y="1191896"/>
                </a:cubicBezTo>
                <a:cubicBezTo>
                  <a:pt x="3760717" y="1235677"/>
                  <a:pt x="3788700" y="1267062"/>
                  <a:pt x="3829502" y="1285176"/>
                </a:cubicBezTo>
                <a:cubicBezTo>
                  <a:pt x="3874440" y="1302302"/>
                  <a:pt x="3935558" y="1307511"/>
                  <a:pt x="3989490" y="1312114"/>
                </a:cubicBezTo>
                <a:cubicBezTo>
                  <a:pt x="4009976" y="1313864"/>
                  <a:pt x="4029332" y="1315516"/>
                  <a:pt x="4046895" y="1317705"/>
                </a:cubicBezTo>
                <a:cubicBezTo>
                  <a:pt x="4063569" y="1319780"/>
                  <a:pt x="4080384" y="1322095"/>
                  <a:pt x="4098187" y="1324552"/>
                </a:cubicBezTo>
                <a:cubicBezTo>
                  <a:pt x="4177009" y="1335395"/>
                  <a:pt x="4258529" y="1346605"/>
                  <a:pt x="4332508" y="1338261"/>
                </a:cubicBezTo>
                <a:cubicBezTo>
                  <a:pt x="4343845" y="1336976"/>
                  <a:pt x="4355253" y="1334463"/>
                  <a:pt x="4366279" y="1332020"/>
                </a:cubicBezTo>
                <a:cubicBezTo>
                  <a:pt x="4393641" y="1325978"/>
                  <a:pt x="4421919" y="1319723"/>
                  <a:pt x="4451540" y="1331780"/>
                </a:cubicBezTo>
                <a:cubicBezTo>
                  <a:pt x="4484181" y="1345080"/>
                  <a:pt x="4503918" y="1364846"/>
                  <a:pt x="4512488" y="1393830"/>
                </a:cubicBezTo>
                <a:cubicBezTo>
                  <a:pt x="4501645" y="1333206"/>
                  <a:pt x="4493076" y="1272964"/>
                  <a:pt x="4489913" y="1210038"/>
                </a:cubicBezTo>
                <a:cubicBezTo>
                  <a:pt x="4489504" y="1202033"/>
                  <a:pt x="4489010" y="1193915"/>
                  <a:pt x="4488515" y="1186066"/>
                </a:cubicBezTo>
                <a:cubicBezTo>
                  <a:pt x="4485071" y="1130440"/>
                  <a:pt x="4481809" y="1077905"/>
                  <a:pt x="4511726" y="1050615"/>
                </a:cubicBezTo>
                <a:cubicBezTo>
                  <a:pt x="4530461" y="1033532"/>
                  <a:pt x="4560109" y="1028407"/>
                  <a:pt x="4602365" y="1034958"/>
                </a:cubicBezTo>
                <a:cubicBezTo>
                  <a:pt x="4604850" y="1035339"/>
                  <a:pt x="4607236" y="1035734"/>
                  <a:pt x="4609495" y="1036101"/>
                </a:cubicBezTo>
                <a:cubicBezTo>
                  <a:pt x="4615072" y="1019343"/>
                  <a:pt x="4621693" y="1002641"/>
                  <a:pt x="4629232" y="986447"/>
                </a:cubicBezTo>
                <a:cubicBezTo>
                  <a:pt x="4650904" y="939913"/>
                  <a:pt x="4678646" y="900142"/>
                  <a:pt x="4709438" y="871411"/>
                </a:cubicBezTo>
                <a:cubicBezTo>
                  <a:pt x="4717585" y="863816"/>
                  <a:pt x="4725067" y="858027"/>
                  <a:pt x="4732141" y="853707"/>
                </a:cubicBezTo>
                <a:cubicBezTo>
                  <a:pt x="4734950" y="844996"/>
                  <a:pt x="4736235" y="837358"/>
                  <a:pt x="4735218" y="831555"/>
                </a:cubicBezTo>
                <a:cubicBezTo>
                  <a:pt x="4706191" y="827362"/>
                  <a:pt x="4677926" y="819131"/>
                  <a:pt x="4651158" y="807074"/>
                </a:cubicBezTo>
                <a:cubicBezTo>
                  <a:pt x="4650876" y="806947"/>
                  <a:pt x="4650593" y="806792"/>
                  <a:pt x="4650339" y="806608"/>
                </a:cubicBezTo>
                <a:cubicBezTo>
                  <a:pt x="4639242" y="798773"/>
                  <a:pt x="4632508" y="789610"/>
                  <a:pt x="4630178" y="779388"/>
                </a:cubicBezTo>
                <a:cubicBezTo>
                  <a:pt x="4608111" y="785403"/>
                  <a:pt x="4584237" y="783172"/>
                  <a:pt x="4560857" y="780984"/>
                </a:cubicBezTo>
                <a:cubicBezTo>
                  <a:pt x="4556580" y="780588"/>
                  <a:pt x="4552302" y="780179"/>
                  <a:pt x="4548024" y="779826"/>
                </a:cubicBezTo>
                <a:cubicBezTo>
                  <a:pt x="4520606" y="777567"/>
                  <a:pt x="4492850" y="775040"/>
                  <a:pt x="4466011" y="772597"/>
                </a:cubicBezTo>
                <a:cubicBezTo>
                  <a:pt x="4396224" y="766244"/>
                  <a:pt x="4324066" y="759679"/>
                  <a:pt x="4252415" y="757406"/>
                </a:cubicBezTo>
                <a:cubicBezTo>
                  <a:pt x="4123261" y="753312"/>
                  <a:pt x="3974101" y="746902"/>
                  <a:pt x="3838354" y="722520"/>
                </a:cubicBezTo>
                <a:cubicBezTo>
                  <a:pt x="3825690" y="720247"/>
                  <a:pt x="3812673" y="715588"/>
                  <a:pt x="3800065" y="711098"/>
                </a:cubicBezTo>
                <a:cubicBezTo>
                  <a:pt x="3785114" y="705761"/>
                  <a:pt x="3770996" y="700707"/>
                  <a:pt x="3757682" y="699394"/>
                </a:cubicBezTo>
                <a:cubicBezTo>
                  <a:pt x="3724292" y="696076"/>
                  <a:pt x="3705840" y="709743"/>
                  <a:pt x="3684464" y="725555"/>
                </a:cubicBezTo>
                <a:cubicBezTo>
                  <a:pt x="3672365" y="734506"/>
                  <a:pt x="3659842" y="743768"/>
                  <a:pt x="3643395" y="751236"/>
                </a:cubicBezTo>
                <a:cubicBezTo>
                  <a:pt x="3635912" y="754625"/>
                  <a:pt x="3619549" y="756037"/>
                  <a:pt x="3598823" y="757830"/>
                </a:cubicBezTo>
                <a:cubicBezTo>
                  <a:pt x="3564883" y="760752"/>
                  <a:pt x="3513577" y="765171"/>
                  <a:pt x="3506461" y="781774"/>
                </a:cubicBezTo>
                <a:cubicBezTo>
                  <a:pt x="3504371" y="786659"/>
                  <a:pt x="3506503" y="793140"/>
                  <a:pt x="3512828" y="801046"/>
                </a:cubicBezTo>
                <a:cubicBezTo>
                  <a:pt x="3514057" y="802571"/>
                  <a:pt x="3514254" y="804688"/>
                  <a:pt x="3513351" y="806425"/>
                </a:cubicBezTo>
                <a:cubicBezTo>
                  <a:pt x="3500743" y="830525"/>
                  <a:pt x="3485157" y="828901"/>
                  <a:pt x="3476982" y="825795"/>
                </a:cubicBezTo>
                <a:cubicBezTo>
                  <a:pt x="3465786" y="821531"/>
                  <a:pt x="3455960" y="809997"/>
                  <a:pt x="3449663" y="797163"/>
                </a:cubicBezTo>
                <a:cubicBezTo>
                  <a:pt x="3443381" y="801879"/>
                  <a:pt x="3437295" y="803163"/>
                  <a:pt x="3433498" y="803432"/>
                </a:cubicBezTo>
                <a:cubicBezTo>
                  <a:pt x="3417996" y="804575"/>
                  <a:pt x="3402381" y="793069"/>
                  <a:pt x="3397200" y="776678"/>
                </a:cubicBezTo>
                <a:cubicBezTo>
                  <a:pt x="3396550" y="774616"/>
                  <a:pt x="3396070" y="772541"/>
                  <a:pt x="3395760" y="770480"/>
                </a:cubicBezTo>
                <a:cubicBezTo>
                  <a:pt x="3392075" y="772061"/>
                  <a:pt x="3388249" y="773247"/>
                  <a:pt x="3384394" y="773939"/>
                </a:cubicBezTo>
                <a:cubicBezTo>
                  <a:pt x="3382503" y="774278"/>
                  <a:pt x="3380597" y="773501"/>
                  <a:pt x="3379481" y="771934"/>
                </a:cubicBezTo>
                <a:cubicBezTo>
                  <a:pt x="3372902" y="762644"/>
                  <a:pt x="3370671" y="752535"/>
                  <a:pt x="3372860" y="741890"/>
                </a:cubicBezTo>
                <a:cubicBezTo>
                  <a:pt x="3374257" y="735099"/>
                  <a:pt x="3377335" y="728661"/>
                  <a:pt x="3381359" y="722746"/>
                </a:cubicBezTo>
                <a:cubicBezTo>
                  <a:pt x="3378677" y="722534"/>
                  <a:pt x="3375923" y="721997"/>
                  <a:pt x="3373085" y="721066"/>
                </a:cubicBezTo>
                <a:cubicBezTo>
                  <a:pt x="3372775" y="720967"/>
                  <a:pt x="3372464" y="720826"/>
                  <a:pt x="3372182" y="720670"/>
                </a:cubicBezTo>
                <a:cubicBezTo>
                  <a:pt x="3340416" y="783836"/>
                  <a:pt x="3319352" y="849514"/>
                  <a:pt x="3359913" y="921305"/>
                </a:cubicBezTo>
                <a:cubicBezTo>
                  <a:pt x="3360930" y="923098"/>
                  <a:pt x="3360718" y="925315"/>
                  <a:pt x="3359405" y="926896"/>
                </a:cubicBezTo>
                <a:cubicBezTo>
                  <a:pt x="3358092" y="928477"/>
                  <a:pt x="3355932" y="929084"/>
                  <a:pt x="3353998" y="928407"/>
                </a:cubicBezTo>
                <a:cubicBezTo>
                  <a:pt x="3342378" y="924411"/>
                  <a:pt x="3327907" y="919145"/>
                  <a:pt x="3311530" y="912594"/>
                </a:cubicBezTo>
                <a:cubicBezTo>
                  <a:pt x="3330716" y="923804"/>
                  <a:pt x="3349494" y="933518"/>
                  <a:pt x="3359222" y="934026"/>
                </a:cubicBezTo>
                <a:cubicBezTo>
                  <a:pt x="3375937" y="934901"/>
                  <a:pt x="3389872" y="925117"/>
                  <a:pt x="3404640" y="914726"/>
                </a:cubicBezTo>
                <a:cubicBezTo>
                  <a:pt x="3419732" y="904109"/>
                  <a:pt x="3435333" y="893139"/>
                  <a:pt x="3455537" y="892024"/>
                </a:cubicBezTo>
                <a:cubicBezTo>
                  <a:pt x="3484606" y="890429"/>
                  <a:pt x="3518363" y="905606"/>
                  <a:pt x="3550595" y="934746"/>
                </a:cubicBezTo>
                <a:cubicBezTo>
                  <a:pt x="3588658" y="969152"/>
                  <a:pt x="3615299" y="1015658"/>
                  <a:pt x="3616909" y="1050459"/>
                </a:cubicBezTo>
                <a:cubicBezTo>
                  <a:pt x="3617982" y="1073642"/>
                  <a:pt x="3601040" y="1097572"/>
                  <a:pt x="3566520" y="1121700"/>
                </a:cubicBezTo>
                <a:cubicBezTo>
                  <a:pt x="3567269" y="1122802"/>
                  <a:pt x="3567565" y="1124185"/>
                  <a:pt x="3567254" y="1125569"/>
                </a:cubicBezTo>
                <a:cubicBezTo>
                  <a:pt x="3565673" y="1132543"/>
                  <a:pt x="3563118" y="1138572"/>
                  <a:pt x="3559560" y="1143654"/>
                </a:cubicBezTo>
                <a:cubicBezTo>
                  <a:pt x="3561649" y="1144332"/>
                  <a:pt x="3563697" y="1145278"/>
                  <a:pt x="3565673" y="1146478"/>
                </a:cubicBezTo>
                <a:cubicBezTo>
                  <a:pt x="3577857" y="1153890"/>
                  <a:pt x="3584098" y="1169759"/>
                  <a:pt x="3580498" y="1184230"/>
                </a:cubicBezTo>
                <a:cubicBezTo>
                  <a:pt x="3579269" y="1189186"/>
                  <a:pt x="3575725" y="1198108"/>
                  <a:pt x="3565603" y="1204970"/>
                </a:cubicBezTo>
                <a:cubicBezTo>
                  <a:pt x="3573184" y="1212015"/>
                  <a:pt x="3574469" y="1224411"/>
                  <a:pt x="3569033" y="1238219"/>
                </a:cubicBezTo>
                <a:cubicBezTo>
                  <a:pt x="3556496" y="1270112"/>
                  <a:pt x="3479213" y="1285007"/>
                  <a:pt x="3478436" y="1285148"/>
                </a:cubicBezTo>
                <a:cubicBezTo>
                  <a:pt x="3458120" y="1288847"/>
                  <a:pt x="3438213" y="1286785"/>
                  <a:pt x="3418956" y="1284781"/>
                </a:cubicBezTo>
                <a:cubicBezTo>
                  <a:pt x="3399769" y="1282790"/>
                  <a:pt x="3381641" y="1280898"/>
                  <a:pt x="3362991" y="1284216"/>
                </a:cubicBezTo>
                <a:cubicBezTo>
                  <a:pt x="3318165" y="1292150"/>
                  <a:pt x="3276644" y="1319003"/>
                  <a:pt x="3236477" y="1344981"/>
                </a:cubicBezTo>
                <a:cubicBezTo>
                  <a:pt x="3220608" y="1355245"/>
                  <a:pt x="3205615" y="1364930"/>
                  <a:pt x="3190381" y="1373571"/>
                </a:cubicBezTo>
                <a:cubicBezTo>
                  <a:pt x="3168483" y="1385981"/>
                  <a:pt x="3145979" y="1398052"/>
                  <a:pt x="3124222" y="1409728"/>
                </a:cubicBezTo>
                <a:cubicBezTo>
                  <a:pt x="3092047" y="1426994"/>
                  <a:pt x="3058770" y="1444840"/>
                  <a:pt x="3026947" y="1464069"/>
                </a:cubicBezTo>
                <a:cubicBezTo>
                  <a:pt x="3016937" y="1470126"/>
                  <a:pt x="3006885" y="1476451"/>
                  <a:pt x="2996254" y="1483157"/>
                </a:cubicBezTo>
                <a:cubicBezTo>
                  <a:pt x="2942944" y="1516772"/>
                  <a:pt x="2882517" y="1554892"/>
                  <a:pt x="2818449" y="1558464"/>
                </a:cubicBezTo>
                <a:cubicBezTo>
                  <a:pt x="2816077" y="1558591"/>
                  <a:pt x="2813705" y="1558661"/>
                  <a:pt x="2811375" y="1558661"/>
                </a:cubicBezTo>
                <a:cubicBezTo>
                  <a:pt x="2764940" y="1558661"/>
                  <a:pt x="2726383" y="1532458"/>
                  <a:pt x="2693671" y="1478738"/>
                </a:cubicBezTo>
                <a:cubicBezTo>
                  <a:pt x="2664870" y="1431441"/>
                  <a:pt x="2645500" y="1370210"/>
                  <a:pt x="2629941" y="1321008"/>
                </a:cubicBezTo>
                <a:cubicBezTo>
                  <a:pt x="2625522" y="1307031"/>
                  <a:pt x="2621273" y="1293605"/>
                  <a:pt x="2617150" y="1281576"/>
                </a:cubicBezTo>
                <a:cubicBezTo>
                  <a:pt x="2598966" y="1349584"/>
                  <a:pt x="2607084" y="1422519"/>
                  <a:pt x="2614962" y="1493223"/>
                </a:cubicBezTo>
                <a:cubicBezTo>
                  <a:pt x="2616021" y="1502781"/>
                  <a:pt x="2617122" y="1512664"/>
                  <a:pt x="2618124" y="1522278"/>
                </a:cubicBezTo>
                <a:cubicBezTo>
                  <a:pt x="2618392" y="1524848"/>
                  <a:pt x="2616642" y="1527178"/>
                  <a:pt x="2614100" y="1527643"/>
                </a:cubicBezTo>
                <a:cubicBezTo>
                  <a:pt x="2611559" y="1528109"/>
                  <a:pt x="2609088" y="1526542"/>
                  <a:pt x="2608425" y="1524057"/>
                </a:cubicBezTo>
                <a:cubicBezTo>
                  <a:pt x="2585158" y="1436510"/>
                  <a:pt x="2586965" y="1346576"/>
                  <a:pt x="2588716" y="1259594"/>
                </a:cubicBezTo>
                <a:cubicBezTo>
                  <a:pt x="2588970" y="1246732"/>
                  <a:pt x="2589238" y="1233432"/>
                  <a:pt x="2589422" y="1220331"/>
                </a:cubicBezTo>
                <a:cubicBezTo>
                  <a:pt x="2590085" y="1172738"/>
                  <a:pt x="2598373" y="1087562"/>
                  <a:pt x="2646333" y="1051843"/>
                </a:cubicBezTo>
                <a:cubicBezTo>
                  <a:pt x="2669317" y="1034718"/>
                  <a:pt x="2698598" y="1031033"/>
                  <a:pt x="2733358" y="1040887"/>
                </a:cubicBezTo>
                <a:cubicBezTo>
                  <a:pt x="2800801" y="1060003"/>
                  <a:pt x="2817743" y="1143880"/>
                  <a:pt x="2832680" y="1217874"/>
                </a:cubicBezTo>
                <a:cubicBezTo>
                  <a:pt x="2836379" y="1236157"/>
                  <a:pt x="2839923" y="1253763"/>
                  <a:pt x="2844073" y="1269476"/>
                </a:cubicBezTo>
                <a:cubicBezTo>
                  <a:pt x="2848972" y="1218961"/>
                  <a:pt x="2840967" y="1169957"/>
                  <a:pt x="2832539" y="1118481"/>
                </a:cubicBezTo>
                <a:lnTo>
                  <a:pt x="2831480" y="1112015"/>
                </a:lnTo>
                <a:cubicBezTo>
                  <a:pt x="2830746" y="1107540"/>
                  <a:pt x="2830096" y="1103332"/>
                  <a:pt x="2829489" y="1099365"/>
                </a:cubicBezTo>
                <a:cubicBezTo>
                  <a:pt x="2823164" y="1058507"/>
                  <a:pt x="2821258" y="1046182"/>
                  <a:pt x="2781120" y="1033913"/>
                </a:cubicBezTo>
                <a:cubicBezTo>
                  <a:pt x="2777957" y="1032953"/>
                  <a:pt x="2766281" y="1033348"/>
                  <a:pt x="2754973" y="1033743"/>
                </a:cubicBezTo>
                <a:cubicBezTo>
                  <a:pt x="2723094" y="1034845"/>
                  <a:pt x="2683407" y="1036214"/>
                  <a:pt x="2669232" y="1021489"/>
                </a:cubicBezTo>
                <a:cubicBezTo>
                  <a:pt x="2665364" y="1017479"/>
                  <a:pt x="2663613" y="1012580"/>
                  <a:pt x="2664023" y="1006961"/>
                </a:cubicBezTo>
                <a:cubicBezTo>
                  <a:pt x="2664150" y="1005239"/>
                  <a:pt x="2665152" y="1003714"/>
                  <a:pt x="2666691" y="1002923"/>
                </a:cubicBezTo>
                <a:cubicBezTo>
                  <a:pt x="2700575" y="985459"/>
                  <a:pt x="2736478" y="983016"/>
                  <a:pt x="2773397" y="995652"/>
                </a:cubicBezTo>
                <a:cubicBezTo>
                  <a:pt x="2773778" y="995779"/>
                  <a:pt x="2774131" y="995963"/>
                  <a:pt x="2774470" y="996175"/>
                </a:cubicBezTo>
                <a:cubicBezTo>
                  <a:pt x="2798076" y="1011408"/>
                  <a:pt x="2823602" y="1018213"/>
                  <a:pt x="2850370" y="1016420"/>
                </a:cubicBezTo>
                <a:cubicBezTo>
                  <a:pt x="2858403" y="990400"/>
                  <a:pt x="2858093" y="963420"/>
                  <a:pt x="2857782" y="937301"/>
                </a:cubicBezTo>
                <a:cubicBezTo>
                  <a:pt x="2857754" y="934887"/>
                  <a:pt x="2857726" y="932459"/>
                  <a:pt x="2857697" y="930016"/>
                </a:cubicBezTo>
                <a:cubicBezTo>
                  <a:pt x="2849043" y="913921"/>
                  <a:pt x="2838144" y="899055"/>
                  <a:pt x="2824901" y="885219"/>
                </a:cubicBezTo>
                <a:cubicBezTo>
                  <a:pt x="2811997" y="882395"/>
                  <a:pt x="2798838" y="879303"/>
                  <a:pt x="2786089" y="874884"/>
                </a:cubicBezTo>
                <a:cubicBezTo>
                  <a:pt x="2758756" y="865411"/>
                  <a:pt x="2736097" y="852168"/>
                  <a:pt x="2712124" y="838163"/>
                </a:cubicBezTo>
                <a:cubicBezTo>
                  <a:pt x="2702594" y="832586"/>
                  <a:pt x="2692725" y="826826"/>
                  <a:pt x="2682588" y="821348"/>
                </a:cubicBezTo>
                <a:cubicBezTo>
                  <a:pt x="2652813" y="805267"/>
                  <a:pt x="2619945" y="794636"/>
                  <a:pt x="2584466" y="789553"/>
                </a:cubicBezTo>
                <a:cubicBezTo>
                  <a:pt x="2578918" y="796358"/>
                  <a:pt x="2571661" y="803121"/>
                  <a:pt x="2561171" y="809291"/>
                </a:cubicBezTo>
                <a:cubicBezTo>
                  <a:pt x="2555326" y="812722"/>
                  <a:pt x="2549608" y="815997"/>
                  <a:pt x="2544088" y="819174"/>
                </a:cubicBezTo>
                <a:cubicBezTo>
                  <a:pt x="2504105" y="842073"/>
                  <a:pt x="2473426" y="859651"/>
                  <a:pt x="2460465" y="898914"/>
                </a:cubicBezTo>
                <a:cubicBezTo>
                  <a:pt x="2486796" y="897276"/>
                  <a:pt x="2517969" y="889963"/>
                  <a:pt x="2545937" y="883412"/>
                </a:cubicBezTo>
                <a:cubicBezTo>
                  <a:pt x="2574809" y="876635"/>
                  <a:pt x="2599742" y="870790"/>
                  <a:pt x="2614637" y="872216"/>
                </a:cubicBezTo>
                <a:cubicBezTo>
                  <a:pt x="2636280" y="874291"/>
                  <a:pt x="2648846" y="880362"/>
                  <a:pt x="2651994" y="890287"/>
                </a:cubicBezTo>
                <a:cubicBezTo>
                  <a:pt x="2654832" y="899238"/>
                  <a:pt x="2649438" y="909644"/>
                  <a:pt x="2635956" y="921192"/>
                </a:cubicBezTo>
                <a:cubicBezTo>
                  <a:pt x="2617503" y="937019"/>
                  <a:pt x="2591779" y="940662"/>
                  <a:pt x="2566889" y="944177"/>
                </a:cubicBezTo>
                <a:cubicBezTo>
                  <a:pt x="2551133" y="946408"/>
                  <a:pt x="2536040" y="948540"/>
                  <a:pt x="2523433" y="953537"/>
                </a:cubicBezTo>
                <a:cubicBezTo>
                  <a:pt x="2533683" y="954836"/>
                  <a:pt x="2549227" y="955274"/>
                  <a:pt x="2563486" y="955669"/>
                </a:cubicBezTo>
                <a:cubicBezTo>
                  <a:pt x="2612731" y="957053"/>
                  <a:pt x="2668555" y="958620"/>
                  <a:pt x="2672691" y="985911"/>
                </a:cubicBezTo>
                <a:cubicBezTo>
                  <a:pt x="2673440" y="990824"/>
                  <a:pt x="2672098" y="995440"/>
                  <a:pt x="2668809" y="999267"/>
                </a:cubicBezTo>
                <a:cubicBezTo>
                  <a:pt x="2661538" y="1007737"/>
                  <a:pt x="2645175" y="1012255"/>
                  <a:pt x="2622557" y="1014641"/>
                </a:cubicBezTo>
                <a:cubicBezTo>
                  <a:pt x="2623856" y="1014754"/>
                  <a:pt x="2625155" y="1014867"/>
                  <a:pt x="2626440" y="1015008"/>
                </a:cubicBezTo>
                <a:cubicBezTo>
                  <a:pt x="2627823" y="1015150"/>
                  <a:pt x="2629080" y="1015884"/>
                  <a:pt x="2629913" y="1016999"/>
                </a:cubicBezTo>
                <a:cubicBezTo>
                  <a:pt x="2630732" y="1018129"/>
                  <a:pt x="2631042" y="1019540"/>
                  <a:pt x="2630774" y="1020910"/>
                </a:cubicBezTo>
                <a:cubicBezTo>
                  <a:pt x="2628840" y="1030411"/>
                  <a:pt x="2622515" y="1038501"/>
                  <a:pt x="2611955" y="1044953"/>
                </a:cubicBezTo>
                <a:cubicBezTo>
                  <a:pt x="2603243" y="1050290"/>
                  <a:pt x="2592175" y="1054130"/>
                  <a:pt x="2580231" y="1056770"/>
                </a:cubicBezTo>
                <a:cubicBezTo>
                  <a:pt x="2561115" y="1092306"/>
                  <a:pt x="2469642" y="1122773"/>
                  <a:pt x="2430972" y="1122943"/>
                </a:cubicBezTo>
                <a:cubicBezTo>
                  <a:pt x="2430718" y="1122943"/>
                  <a:pt x="2430450" y="1122943"/>
                  <a:pt x="2430196" y="1122943"/>
                </a:cubicBezTo>
                <a:cubicBezTo>
                  <a:pt x="2394109" y="1122943"/>
                  <a:pt x="2352997" y="1112651"/>
                  <a:pt x="2313211" y="1102683"/>
                </a:cubicBezTo>
                <a:cubicBezTo>
                  <a:pt x="2313098" y="1102655"/>
                  <a:pt x="2313000" y="1102626"/>
                  <a:pt x="2312887" y="1102598"/>
                </a:cubicBezTo>
                <a:cubicBezTo>
                  <a:pt x="2297201" y="1105012"/>
                  <a:pt x="2281728" y="1106947"/>
                  <a:pt x="2266437" y="1108867"/>
                </a:cubicBezTo>
                <a:cubicBezTo>
                  <a:pt x="2198980" y="1117295"/>
                  <a:pt x="2135265" y="1125258"/>
                  <a:pt x="2067426" y="1171679"/>
                </a:cubicBezTo>
                <a:cubicBezTo>
                  <a:pt x="2053477" y="1181223"/>
                  <a:pt x="2038653" y="1186419"/>
                  <a:pt x="2024337" y="1191445"/>
                </a:cubicBezTo>
                <a:cubicBezTo>
                  <a:pt x="2020723" y="1192715"/>
                  <a:pt x="2017165" y="1193958"/>
                  <a:pt x="2013664" y="1195257"/>
                </a:cubicBezTo>
                <a:cubicBezTo>
                  <a:pt x="2023066" y="1217451"/>
                  <a:pt x="2035166" y="1238981"/>
                  <a:pt x="2045938" y="1258139"/>
                </a:cubicBezTo>
                <a:cubicBezTo>
                  <a:pt x="2047491" y="1260907"/>
                  <a:pt x="2049030" y="1263646"/>
                  <a:pt x="2050541" y="1266342"/>
                </a:cubicBezTo>
                <a:cubicBezTo>
                  <a:pt x="2056216" y="1276507"/>
                  <a:pt x="2062089" y="1286658"/>
                  <a:pt x="2067751" y="1296485"/>
                </a:cubicBezTo>
                <a:cubicBezTo>
                  <a:pt x="2085865" y="1327870"/>
                  <a:pt x="2104614" y="1360314"/>
                  <a:pt x="2118690" y="1395666"/>
                </a:cubicBezTo>
                <a:cubicBezTo>
                  <a:pt x="2121527" y="1402781"/>
                  <a:pt x="2123942" y="1411040"/>
                  <a:pt x="2126497" y="1419794"/>
                </a:cubicBezTo>
                <a:cubicBezTo>
                  <a:pt x="2133415" y="1443442"/>
                  <a:pt x="2141237" y="1470253"/>
                  <a:pt x="2159604" y="1480559"/>
                </a:cubicBezTo>
                <a:cubicBezTo>
                  <a:pt x="2169868" y="1486319"/>
                  <a:pt x="2193644" y="1486051"/>
                  <a:pt x="2212732" y="1485825"/>
                </a:cubicBezTo>
                <a:cubicBezTo>
                  <a:pt x="2223673" y="1485698"/>
                  <a:pt x="2233118" y="1485585"/>
                  <a:pt x="2239825" y="1486460"/>
                </a:cubicBezTo>
                <a:cubicBezTo>
                  <a:pt x="2272155" y="1490682"/>
                  <a:pt x="2303399" y="1500536"/>
                  <a:pt x="2333627" y="1510066"/>
                </a:cubicBezTo>
                <a:cubicBezTo>
                  <a:pt x="2341095" y="1512424"/>
                  <a:pt x="2348804" y="1514852"/>
                  <a:pt x="2356413" y="1517168"/>
                </a:cubicBezTo>
                <a:cubicBezTo>
                  <a:pt x="2362385" y="1518975"/>
                  <a:pt x="2368329" y="1520824"/>
                  <a:pt x="2374273" y="1522674"/>
                </a:cubicBezTo>
                <a:cubicBezTo>
                  <a:pt x="2409569" y="1533630"/>
                  <a:pt x="2446065" y="1544953"/>
                  <a:pt x="2483902" y="1547578"/>
                </a:cubicBezTo>
                <a:cubicBezTo>
                  <a:pt x="2507705" y="1549230"/>
                  <a:pt x="2531226" y="1548637"/>
                  <a:pt x="2553985" y="1548073"/>
                </a:cubicBezTo>
                <a:cubicBezTo>
                  <a:pt x="2620411" y="1546421"/>
                  <a:pt x="2683153" y="1544839"/>
                  <a:pt x="2742718" y="1597501"/>
                </a:cubicBezTo>
                <a:cubicBezTo>
                  <a:pt x="2783167" y="1633248"/>
                  <a:pt x="2792047" y="1669038"/>
                  <a:pt x="2772423" y="1717167"/>
                </a:cubicBezTo>
                <a:cubicBezTo>
                  <a:pt x="2770249" y="1722490"/>
                  <a:pt x="2768413" y="1726669"/>
                  <a:pt x="2766776" y="1730354"/>
                </a:cubicBezTo>
                <a:cubicBezTo>
                  <a:pt x="2761834" y="1741521"/>
                  <a:pt x="2759363" y="1747112"/>
                  <a:pt x="2757147" y="1764238"/>
                </a:cubicBezTo>
                <a:cubicBezTo>
                  <a:pt x="2756370" y="1770210"/>
                  <a:pt x="2757048" y="1775405"/>
                  <a:pt x="2757698" y="1780445"/>
                </a:cubicBezTo>
                <a:cubicBezTo>
                  <a:pt x="2758898" y="1789735"/>
                  <a:pt x="2760126" y="1799322"/>
                  <a:pt x="2751641" y="1810828"/>
                </a:cubicBezTo>
                <a:cubicBezTo>
                  <a:pt x="2750822" y="1811929"/>
                  <a:pt x="2749580" y="1812649"/>
                  <a:pt x="2748224" y="1812805"/>
                </a:cubicBezTo>
                <a:cubicBezTo>
                  <a:pt x="2746855" y="1812960"/>
                  <a:pt x="2745485" y="1812536"/>
                  <a:pt x="2744441" y="1811633"/>
                </a:cubicBezTo>
                <a:cubicBezTo>
                  <a:pt x="2733668" y="1802357"/>
                  <a:pt x="2722741" y="1791952"/>
                  <a:pt x="2711178" y="1780940"/>
                </a:cubicBezTo>
                <a:cubicBezTo>
                  <a:pt x="2672917" y="1744500"/>
                  <a:pt x="2629560" y="1703190"/>
                  <a:pt x="2580838" y="1695227"/>
                </a:cubicBezTo>
                <a:cubicBezTo>
                  <a:pt x="2548888" y="1690004"/>
                  <a:pt x="2507423" y="1698277"/>
                  <a:pt x="2470828" y="1705576"/>
                </a:cubicBezTo>
                <a:cubicBezTo>
                  <a:pt x="2455171" y="1708696"/>
                  <a:pt x="2440389" y="1711647"/>
                  <a:pt x="2426892" y="1713497"/>
                </a:cubicBezTo>
                <a:cubicBezTo>
                  <a:pt x="2357642" y="1722998"/>
                  <a:pt x="2295394" y="1728180"/>
                  <a:pt x="2236563" y="1729337"/>
                </a:cubicBezTo>
                <a:cubicBezTo>
                  <a:pt x="2185554" y="1730368"/>
                  <a:pt x="2114059" y="1725963"/>
                  <a:pt x="2063162" y="1699364"/>
                </a:cubicBezTo>
                <a:cubicBezTo>
                  <a:pt x="2034996" y="1684639"/>
                  <a:pt x="2023137" y="1659508"/>
                  <a:pt x="2010572" y="1632909"/>
                </a:cubicBezTo>
                <a:cubicBezTo>
                  <a:pt x="2006209" y="1623662"/>
                  <a:pt x="2001691" y="1614104"/>
                  <a:pt x="1996326" y="1604560"/>
                </a:cubicBezTo>
                <a:cubicBezTo>
                  <a:pt x="1992811" y="1598291"/>
                  <a:pt x="1989013" y="1592051"/>
                  <a:pt x="1985018" y="1585853"/>
                </a:cubicBezTo>
                <a:cubicBezTo>
                  <a:pt x="1985851" y="1592531"/>
                  <a:pt x="1986274" y="1599336"/>
                  <a:pt x="1986218" y="1606254"/>
                </a:cubicBezTo>
                <a:cubicBezTo>
                  <a:pt x="1985865" y="1647254"/>
                  <a:pt x="1972593" y="1687335"/>
                  <a:pt x="1959746" y="1726104"/>
                </a:cubicBezTo>
                <a:cubicBezTo>
                  <a:pt x="1952687" y="1747423"/>
                  <a:pt x="1945373" y="1769476"/>
                  <a:pt x="1940559" y="1790950"/>
                </a:cubicBezTo>
                <a:cubicBezTo>
                  <a:pt x="1940432" y="1791500"/>
                  <a:pt x="1940220" y="1792023"/>
                  <a:pt x="1939910" y="1792503"/>
                </a:cubicBezTo>
                <a:cubicBezTo>
                  <a:pt x="1904416" y="1848708"/>
                  <a:pt x="1941999" y="2002272"/>
                  <a:pt x="1954367" y="2048001"/>
                </a:cubicBezTo>
                <a:cubicBezTo>
                  <a:pt x="1954762" y="2049484"/>
                  <a:pt x="1954451" y="2051079"/>
                  <a:pt x="1953520" y="2052293"/>
                </a:cubicBezTo>
                <a:cubicBezTo>
                  <a:pt x="1952588" y="2053507"/>
                  <a:pt x="1951134" y="2054227"/>
                  <a:pt x="1949595" y="2054227"/>
                </a:cubicBezTo>
                <a:lnTo>
                  <a:pt x="1138866" y="2054227"/>
                </a:lnTo>
                <a:cubicBezTo>
                  <a:pt x="1136748" y="2054227"/>
                  <a:pt x="1134857" y="2052872"/>
                  <a:pt x="1134179" y="2050853"/>
                </a:cubicBezTo>
                <a:cubicBezTo>
                  <a:pt x="1133501" y="2048834"/>
                  <a:pt x="1134179" y="2046618"/>
                  <a:pt x="1135887" y="2045333"/>
                </a:cubicBezTo>
                <a:cubicBezTo>
                  <a:pt x="1149723" y="2034885"/>
                  <a:pt x="1163983" y="2020160"/>
                  <a:pt x="1177014" y="2003571"/>
                </a:cubicBezTo>
                <a:cubicBezTo>
                  <a:pt x="1168204" y="2002145"/>
                  <a:pt x="1159521" y="2000606"/>
                  <a:pt x="1150965" y="1998968"/>
                </a:cubicBezTo>
                <a:cubicBezTo>
                  <a:pt x="1149525" y="1998686"/>
                  <a:pt x="1148283" y="1997797"/>
                  <a:pt x="1147577" y="1996512"/>
                </a:cubicBezTo>
                <a:cubicBezTo>
                  <a:pt x="1146871" y="1995227"/>
                  <a:pt x="1146758" y="1993702"/>
                  <a:pt x="1147281" y="1992347"/>
                </a:cubicBezTo>
                <a:cubicBezTo>
                  <a:pt x="1161328" y="1955639"/>
                  <a:pt x="1178680" y="1920598"/>
                  <a:pt x="1195452" y="1886714"/>
                </a:cubicBezTo>
                <a:cubicBezTo>
                  <a:pt x="1206959" y="1863489"/>
                  <a:pt x="1218281" y="1840589"/>
                  <a:pt x="1228432" y="1817548"/>
                </a:cubicBezTo>
                <a:cubicBezTo>
                  <a:pt x="1225327" y="1786968"/>
                  <a:pt x="1219552" y="1756346"/>
                  <a:pt x="1214357" y="1728843"/>
                </a:cubicBezTo>
                <a:cubicBezTo>
                  <a:pt x="1213679" y="1725257"/>
                  <a:pt x="1213015" y="1721713"/>
                  <a:pt x="1212366" y="1718240"/>
                </a:cubicBezTo>
                <a:cubicBezTo>
                  <a:pt x="1195763" y="1629422"/>
                  <a:pt x="1175757" y="1499746"/>
                  <a:pt x="1193716" y="1399520"/>
                </a:cubicBezTo>
                <a:cubicBezTo>
                  <a:pt x="1194054" y="1397628"/>
                  <a:pt x="1195452" y="1396103"/>
                  <a:pt x="1197316" y="1395609"/>
                </a:cubicBezTo>
                <a:cubicBezTo>
                  <a:pt x="1199179" y="1395129"/>
                  <a:pt x="1201142" y="1395750"/>
                  <a:pt x="1202370" y="1397219"/>
                </a:cubicBezTo>
                <a:cubicBezTo>
                  <a:pt x="1248353" y="1452379"/>
                  <a:pt x="1262627" y="1529733"/>
                  <a:pt x="1274275" y="1610814"/>
                </a:cubicBezTo>
                <a:cubicBezTo>
                  <a:pt x="1285541" y="1689199"/>
                  <a:pt x="1266608" y="1754948"/>
                  <a:pt x="1238527" y="1819158"/>
                </a:cubicBezTo>
                <a:cubicBezTo>
                  <a:pt x="1241930" y="1854383"/>
                  <a:pt x="1241760" y="1889608"/>
                  <a:pt x="1233190" y="1920358"/>
                </a:cubicBezTo>
                <a:cubicBezTo>
                  <a:pt x="1226682" y="1943738"/>
                  <a:pt x="1212309" y="1971254"/>
                  <a:pt x="1194647" y="1996258"/>
                </a:cubicBezTo>
                <a:cubicBezTo>
                  <a:pt x="1302426" y="2011830"/>
                  <a:pt x="1429773" y="2011788"/>
                  <a:pt x="1582223" y="1996215"/>
                </a:cubicBezTo>
                <a:cubicBezTo>
                  <a:pt x="1627345" y="1991599"/>
                  <a:pt x="1672199" y="1981518"/>
                  <a:pt x="1715598" y="1971777"/>
                </a:cubicBezTo>
                <a:cubicBezTo>
                  <a:pt x="1772721" y="1958943"/>
                  <a:pt x="1831721" y="1945686"/>
                  <a:pt x="1892162" y="1944712"/>
                </a:cubicBezTo>
                <a:cubicBezTo>
                  <a:pt x="1887616" y="1912282"/>
                  <a:pt x="1878679" y="1880346"/>
                  <a:pt x="1870024" y="1849413"/>
                </a:cubicBezTo>
                <a:cubicBezTo>
                  <a:pt x="1859210" y="1810729"/>
                  <a:pt x="1848014" y="1770746"/>
                  <a:pt x="1844922" y="1728744"/>
                </a:cubicBezTo>
                <a:cubicBezTo>
                  <a:pt x="1841237" y="1678766"/>
                  <a:pt x="1846884" y="1627262"/>
                  <a:pt x="1852348" y="1577467"/>
                </a:cubicBezTo>
                <a:cubicBezTo>
                  <a:pt x="1859464" y="1512537"/>
                  <a:pt x="1866833" y="1445404"/>
                  <a:pt x="1853379" y="1381562"/>
                </a:cubicBezTo>
                <a:cubicBezTo>
                  <a:pt x="1852828" y="1378978"/>
                  <a:pt x="1854423" y="1376423"/>
                  <a:pt x="1856979" y="1375759"/>
                </a:cubicBezTo>
                <a:cubicBezTo>
                  <a:pt x="1859534" y="1375095"/>
                  <a:pt x="1862160" y="1376564"/>
                  <a:pt x="1862937" y="1379077"/>
                </a:cubicBezTo>
                <a:cubicBezTo>
                  <a:pt x="1878213" y="1428392"/>
                  <a:pt x="1912294" y="1472243"/>
                  <a:pt x="1945246" y="1514655"/>
                </a:cubicBezTo>
                <a:cubicBezTo>
                  <a:pt x="1949877" y="1520613"/>
                  <a:pt x="1954536" y="1526613"/>
                  <a:pt x="1959181" y="1532656"/>
                </a:cubicBezTo>
                <a:cubicBezTo>
                  <a:pt x="1949454" y="1510871"/>
                  <a:pt x="1936775" y="1489905"/>
                  <a:pt x="1924309" y="1469293"/>
                </a:cubicBezTo>
                <a:cubicBezTo>
                  <a:pt x="1893559" y="1418467"/>
                  <a:pt x="1861779" y="1365904"/>
                  <a:pt x="1875205" y="1303078"/>
                </a:cubicBezTo>
                <a:cubicBezTo>
                  <a:pt x="1887601" y="1245080"/>
                  <a:pt x="1914807" y="1232374"/>
                  <a:pt x="1949256" y="1216279"/>
                </a:cubicBezTo>
                <a:cubicBezTo>
                  <a:pt x="1960734" y="1210914"/>
                  <a:pt x="1972608" y="1205365"/>
                  <a:pt x="1985441" y="1197572"/>
                </a:cubicBezTo>
                <a:cubicBezTo>
                  <a:pt x="1990411" y="1194551"/>
                  <a:pt x="1995606" y="1192009"/>
                  <a:pt x="2000872" y="1189765"/>
                </a:cubicBezTo>
                <a:cubicBezTo>
                  <a:pt x="1993277" y="1170027"/>
                  <a:pt x="1988053" y="1149796"/>
                  <a:pt x="1987799" y="1130072"/>
                </a:cubicBezTo>
                <a:cubicBezTo>
                  <a:pt x="1987771" y="1128195"/>
                  <a:pt x="1988815" y="1126472"/>
                  <a:pt x="1990495" y="1125611"/>
                </a:cubicBezTo>
                <a:cubicBezTo>
                  <a:pt x="2053745" y="1093238"/>
                  <a:pt x="2120341" y="1075421"/>
                  <a:pt x="2188406" y="1072668"/>
                </a:cubicBezTo>
                <a:cubicBezTo>
                  <a:pt x="2226991" y="1071100"/>
                  <a:pt x="2270856" y="1081901"/>
                  <a:pt x="2313437" y="1092546"/>
                </a:cubicBezTo>
                <a:cubicBezTo>
                  <a:pt x="2341349" y="1088169"/>
                  <a:pt x="2369896" y="1082169"/>
                  <a:pt x="2399164" y="1071933"/>
                </a:cubicBezTo>
                <a:cubicBezTo>
                  <a:pt x="2437664" y="1058465"/>
                  <a:pt x="2440361" y="1005408"/>
                  <a:pt x="2442747" y="958606"/>
                </a:cubicBezTo>
                <a:cubicBezTo>
                  <a:pt x="2443396" y="945998"/>
                  <a:pt x="2444003" y="934096"/>
                  <a:pt x="2445274" y="923338"/>
                </a:cubicBezTo>
                <a:cubicBezTo>
                  <a:pt x="2445867" y="918340"/>
                  <a:pt x="2446643" y="913597"/>
                  <a:pt x="2447618" y="909093"/>
                </a:cubicBezTo>
                <a:cubicBezTo>
                  <a:pt x="2419903" y="908613"/>
                  <a:pt x="2398387" y="900255"/>
                  <a:pt x="2392020" y="875986"/>
                </a:cubicBezTo>
                <a:cubicBezTo>
                  <a:pt x="2391610" y="874419"/>
                  <a:pt x="2391991" y="872753"/>
                  <a:pt x="2393036" y="871524"/>
                </a:cubicBezTo>
                <a:cubicBezTo>
                  <a:pt x="2394081" y="870296"/>
                  <a:pt x="2395648" y="869661"/>
                  <a:pt x="2397272" y="869816"/>
                </a:cubicBezTo>
                <a:cubicBezTo>
                  <a:pt x="2400095" y="870084"/>
                  <a:pt x="2403371" y="870522"/>
                  <a:pt x="2406816" y="870974"/>
                </a:cubicBezTo>
                <a:cubicBezTo>
                  <a:pt x="2422233" y="872993"/>
                  <a:pt x="2445528" y="876056"/>
                  <a:pt x="2455001" y="867486"/>
                </a:cubicBezTo>
                <a:cubicBezTo>
                  <a:pt x="2457543" y="865185"/>
                  <a:pt x="2459011" y="862065"/>
                  <a:pt x="2459449" y="858013"/>
                </a:cubicBezTo>
                <a:cubicBezTo>
                  <a:pt x="2447646" y="854568"/>
                  <a:pt x="2436521" y="849006"/>
                  <a:pt x="2425720" y="843612"/>
                </a:cubicBezTo>
                <a:cubicBezTo>
                  <a:pt x="2410190" y="835847"/>
                  <a:pt x="2395521" y="828520"/>
                  <a:pt x="2379144" y="827023"/>
                </a:cubicBezTo>
                <a:cubicBezTo>
                  <a:pt x="2343086" y="823706"/>
                  <a:pt x="2314397" y="848653"/>
                  <a:pt x="2286641" y="872767"/>
                </a:cubicBezTo>
                <a:cubicBezTo>
                  <a:pt x="2283690" y="875322"/>
                  <a:pt x="2280768" y="877878"/>
                  <a:pt x="2277845" y="880362"/>
                </a:cubicBezTo>
                <a:cubicBezTo>
                  <a:pt x="2234446" y="917451"/>
                  <a:pt x="2209146" y="936751"/>
                  <a:pt x="2152969" y="936765"/>
                </a:cubicBezTo>
                <a:cubicBezTo>
                  <a:pt x="2147787" y="936765"/>
                  <a:pt x="2142338" y="936595"/>
                  <a:pt x="2136577" y="936271"/>
                </a:cubicBezTo>
                <a:cubicBezTo>
                  <a:pt x="2114143" y="934986"/>
                  <a:pt x="2091681" y="931428"/>
                  <a:pt x="2069953" y="927997"/>
                </a:cubicBezTo>
                <a:cubicBezTo>
                  <a:pt x="2051529" y="925089"/>
                  <a:pt x="2032483" y="922082"/>
                  <a:pt x="2013664" y="920486"/>
                </a:cubicBezTo>
                <a:cubicBezTo>
                  <a:pt x="1994082" y="918835"/>
                  <a:pt x="1974951" y="921687"/>
                  <a:pt x="1956456" y="924454"/>
                </a:cubicBezTo>
                <a:cubicBezTo>
                  <a:pt x="1939034" y="927051"/>
                  <a:pt x="1921034" y="929748"/>
                  <a:pt x="1902270" y="928830"/>
                </a:cubicBezTo>
                <a:cubicBezTo>
                  <a:pt x="1892966" y="928379"/>
                  <a:pt x="1884368" y="926741"/>
                  <a:pt x="1876053" y="925160"/>
                </a:cubicBezTo>
                <a:cubicBezTo>
                  <a:pt x="1865393" y="923127"/>
                  <a:pt x="1855341" y="921221"/>
                  <a:pt x="1843877" y="921602"/>
                </a:cubicBezTo>
                <a:cubicBezTo>
                  <a:pt x="1821740" y="922322"/>
                  <a:pt x="1798670" y="928407"/>
                  <a:pt x="1776377" y="934280"/>
                </a:cubicBezTo>
                <a:cubicBezTo>
                  <a:pt x="1749454" y="941382"/>
                  <a:pt x="1721599" y="948709"/>
                  <a:pt x="1694266" y="947128"/>
                </a:cubicBezTo>
                <a:cubicBezTo>
                  <a:pt x="1658913" y="945066"/>
                  <a:pt x="1627048" y="924708"/>
                  <a:pt x="1596228" y="905027"/>
                </a:cubicBezTo>
                <a:cubicBezTo>
                  <a:pt x="1566086" y="885770"/>
                  <a:pt x="1537623" y="867585"/>
                  <a:pt x="1507749" y="866879"/>
                </a:cubicBezTo>
                <a:cubicBezTo>
                  <a:pt x="1507311" y="866879"/>
                  <a:pt x="1506859" y="866865"/>
                  <a:pt x="1506408" y="866865"/>
                </a:cubicBezTo>
                <a:cubicBezTo>
                  <a:pt x="1441223" y="866865"/>
                  <a:pt x="1363742" y="980136"/>
                  <a:pt x="1341591" y="1033701"/>
                </a:cubicBezTo>
                <a:cubicBezTo>
                  <a:pt x="1360410" y="1042257"/>
                  <a:pt x="1380854" y="1047918"/>
                  <a:pt x="1400676" y="1053396"/>
                </a:cubicBezTo>
                <a:cubicBezTo>
                  <a:pt x="1413919" y="1057053"/>
                  <a:pt x="1427599" y="1060836"/>
                  <a:pt x="1440842" y="1065481"/>
                </a:cubicBezTo>
                <a:cubicBezTo>
                  <a:pt x="1459831" y="1072131"/>
                  <a:pt x="1478820" y="1081068"/>
                  <a:pt x="1498911" y="1090541"/>
                </a:cubicBezTo>
                <a:cubicBezTo>
                  <a:pt x="1536395" y="1108189"/>
                  <a:pt x="1575150" y="1126430"/>
                  <a:pt x="1612634" y="1127955"/>
                </a:cubicBezTo>
                <a:cubicBezTo>
                  <a:pt x="1641364" y="1129127"/>
                  <a:pt x="1671239" y="1127531"/>
                  <a:pt x="1700125" y="1125992"/>
                </a:cubicBezTo>
                <a:cubicBezTo>
                  <a:pt x="1725043" y="1124665"/>
                  <a:pt x="1750795" y="1123282"/>
                  <a:pt x="1775912" y="1123677"/>
                </a:cubicBezTo>
                <a:cubicBezTo>
                  <a:pt x="1778933" y="1123719"/>
                  <a:pt x="1782067" y="1123776"/>
                  <a:pt x="1785329" y="1123832"/>
                </a:cubicBezTo>
                <a:cubicBezTo>
                  <a:pt x="1837863" y="1124736"/>
                  <a:pt x="1925777" y="1126232"/>
                  <a:pt x="1967949" y="1099535"/>
                </a:cubicBezTo>
                <a:cubicBezTo>
                  <a:pt x="1969614" y="1098476"/>
                  <a:pt x="1971746" y="1098518"/>
                  <a:pt x="1973370" y="1099619"/>
                </a:cubicBezTo>
                <a:cubicBezTo>
                  <a:pt x="1974994" y="1100721"/>
                  <a:pt x="1975812" y="1102697"/>
                  <a:pt x="1975445" y="1104617"/>
                </a:cubicBezTo>
                <a:cubicBezTo>
                  <a:pt x="1970575" y="1130397"/>
                  <a:pt x="1954720" y="1151518"/>
                  <a:pt x="1939373" y="1171947"/>
                </a:cubicBezTo>
                <a:lnTo>
                  <a:pt x="1938441" y="1173190"/>
                </a:lnTo>
                <a:cubicBezTo>
                  <a:pt x="1926243" y="1189440"/>
                  <a:pt x="1914906" y="1207328"/>
                  <a:pt x="1903950" y="1224623"/>
                </a:cubicBezTo>
                <a:cubicBezTo>
                  <a:pt x="1886910" y="1251518"/>
                  <a:pt x="1869290" y="1279331"/>
                  <a:pt x="1847534" y="1302598"/>
                </a:cubicBezTo>
                <a:cubicBezTo>
                  <a:pt x="1799644" y="1353819"/>
                  <a:pt x="1744456" y="1352308"/>
                  <a:pt x="1676321" y="1334251"/>
                </a:cubicBezTo>
                <a:cubicBezTo>
                  <a:pt x="1615923" y="1318255"/>
                  <a:pt x="1559394" y="1291600"/>
                  <a:pt x="1504713" y="1265820"/>
                </a:cubicBezTo>
                <a:cubicBezTo>
                  <a:pt x="1451473" y="1240718"/>
                  <a:pt x="1396412" y="1214754"/>
                  <a:pt x="1338428" y="1199083"/>
                </a:cubicBezTo>
                <a:cubicBezTo>
                  <a:pt x="1309711" y="1191332"/>
                  <a:pt x="1282859" y="1180616"/>
                  <a:pt x="1256881" y="1170239"/>
                </a:cubicBezTo>
                <a:cubicBezTo>
                  <a:pt x="1236141" y="1161966"/>
                  <a:pt x="1214710" y="1153410"/>
                  <a:pt x="1192614" y="1146492"/>
                </a:cubicBezTo>
                <a:cubicBezTo>
                  <a:pt x="1167780" y="1138727"/>
                  <a:pt x="1141845" y="1137456"/>
                  <a:pt x="1116771" y="1136228"/>
                </a:cubicBezTo>
                <a:cubicBezTo>
                  <a:pt x="1097965" y="1135310"/>
                  <a:pt x="1078524" y="1134364"/>
                  <a:pt x="1059465" y="1130708"/>
                </a:cubicBezTo>
                <a:cubicBezTo>
                  <a:pt x="977748" y="1115065"/>
                  <a:pt x="876308" y="1087929"/>
                  <a:pt x="857121" y="1047452"/>
                </a:cubicBezTo>
                <a:cubicBezTo>
                  <a:pt x="853055" y="1038868"/>
                  <a:pt x="852688" y="1030073"/>
                  <a:pt x="856006" y="1021249"/>
                </a:cubicBezTo>
                <a:cubicBezTo>
                  <a:pt x="843610" y="1010491"/>
                  <a:pt x="833134" y="998561"/>
                  <a:pt x="826315" y="986235"/>
                </a:cubicBezTo>
                <a:cubicBezTo>
                  <a:pt x="815035" y="965863"/>
                  <a:pt x="814512" y="945871"/>
                  <a:pt x="824776" y="928421"/>
                </a:cubicBezTo>
                <a:cubicBezTo>
                  <a:pt x="825821" y="926656"/>
                  <a:pt x="827826" y="925724"/>
                  <a:pt x="829831" y="926049"/>
                </a:cubicBezTo>
                <a:cubicBezTo>
                  <a:pt x="811604" y="898363"/>
                  <a:pt x="813157" y="891615"/>
                  <a:pt x="813736" y="889144"/>
                </a:cubicBezTo>
                <a:cubicBezTo>
                  <a:pt x="815656" y="880842"/>
                  <a:pt x="820273" y="877595"/>
                  <a:pt x="823802" y="876324"/>
                </a:cubicBezTo>
                <a:cubicBezTo>
                  <a:pt x="839008" y="870861"/>
                  <a:pt x="864068" y="890062"/>
                  <a:pt x="895806" y="914373"/>
                </a:cubicBezTo>
                <a:cubicBezTo>
                  <a:pt x="919849" y="932798"/>
                  <a:pt x="948904" y="955062"/>
                  <a:pt x="966694" y="957801"/>
                </a:cubicBezTo>
                <a:cubicBezTo>
                  <a:pt x="959126" y="950488"/>
                  <a:pt x="949582" y="945688"/>
                  <a:pt x="939615" y="940662"/>
                </a:cubicBezTo>
                <a:cubicBezTo>
                  <a:pt x="930184" y="935918"/>
                  <a:pt x="920442" y="931005"/>
                  <a:pt x="912112" y="923691"/>
                </a:cubicBezTo>
                <a:cubicBezTo>
                  <a:pt x="884920" y="899817"/>
                  <a:pt x="853564" y="847777"/>
                  <a:pt x="865381" y="812157"/>
                </a:cubicBezTo>
                <a:cubicBezTo>
                  <a:pt x="866058" y="810138"/>
                  <a:pt x="867936" y="808768"/>
                  <a:pt x="870068" y="808768"/>
                </a:cubicBezTo>
                <a:lnTo>
                  <a:pt x="870110" y="808768"/>
                </a:lnTo>
                <a:cubicBezTo>
                  <a:pt x="893885" y="808966"/>
                  <a:pt x="910051" y="829875"/>
                  <a:pt x="925694" y="850093"/>
                </a:cubicBezTo>
                <a:cubicBezTo>
                  <a:pt x="934800" y="861853"/>
                  <a:pt x="943398" y="872964"/>
                  <a:pt x="952787" y="879134"/>
                </a:cubicBezTo>
                <a:cubicBezTo>
                  <a:pt x="980572" y="897361"/>
                  <a:pt x="1054792" y="930129"/>
                  <a:pt x="1076802" y="922858"/>
                </a:cubicBezTo>
                <a:cubicBezTo>
                  <a:pt x="1072369" y="918665"/>
                  <a:pt x="1067060" y="914119"/>
                  <a:pt x="1061540" y="909375"/>
                </a:cubicBezTo>
                <a:cubicBezTo>
                  <a:pt x="1032513" y="884428"/>
                  <a:pt x="992756" y="850248"/>
                  <a:pt x="1014696" y="813456"/>
                </a:cubicBezTo>
                <a:cubicBezTo>
                  <a:pt x="1016051" y="811183"/>
                  <a:pt x="1018974" y="810378"/>
                  <a:pt x="1021303" y="811649"/>
                </a:cubicBezTo>
                <a:cubicBezTo>
                  <a:pt x="1036410" y="819851"/>
                  <a:pt x="1052152" y="824793"/>
                  <a:pt x="1067371" y="829565"/>
                </a:cubicBezTo>
                <a:cubicBezTo>
                  <a:pt x="1093222" y="837669"/>
                  <a:pt x="1119948" y="846055"/>
                  <a:pt x="1144231" y="870381"/>
                </a:cubicBezTo>
                <a:cubicBezTo>
                  <a:pt x="1161342" y="887534"/>
                  <a:pt x="1170788" y="909305"/>
                  <a:pt x="1179922" y="930355"/>
                </a:cubicBezTo>
                <a:cubicBezTo>
                  <a:pt x="1187377" y="947537"/>
                  <a:pt x="1194407" y="963773"/>
                  <a:pt x="1205293" y="977736"/>
                </a:cubicBezTo>
                <a:cubicBezTo>
                  <a:pt x="1222856" y="1000283"/>
                  <a:pt x="1252575" y="1008909"/>
                  <a:pt x="1281320" y="1017239"/>
                </a:cubicBezTo>
                <a:cubicBezTo>
                  <a:pt x="1288675" y="1019371"/>
                  <a:pt x="1296229" y="1021559"/>
                  <a:pt x="1303514" y="1023974"/>
                </a:cubicBezTo>
                <a:cubicBezTo>
                  <a:pt x="1307622" y="1016957"/>
                  <a:pt x="1311618" y="1009785"/>
                  <a:pt x="1315514" y="1002810"/>
                </a:cubicBezTo>
                <a:cubicBezTo>
                  <a:pt x="1325298" y="985275"/>
                  <a:pt x="1335407" y="967147"/>
                  <a:pt x="1347760" y="950290"/>
                </a:cubicBezTo>
                <a:cubicBezTo>
                  <a:pt x="1365422" y="926176"/>
                  <a:pt x="1388986" y="908528"/>
                  <a:pt x="1411759" y="891459"/>
                </a:cubicBezTo>
                <a:cubicBezTo>
                  <a:pt x="1430719" y="877256"/>
                  <a:pt x="1448706" y="863787"/>
                  <a:pt x="1463375" y="847001"/>
                </a:cubicBezTo>
                <a:cubicBezTo>
                  <a:pt x="1445628" y="829099"/>
                  <a:pt x="1423971" y="816562"/>
                  <a:pt x="1401113" y="803333"/>
                </a:cubicBezTo>
                <a:cubicBezTo>
                  <a:pt x="1375249" y="788368"/>
                  <a:pt x="1348494" y="772880"/>
                  <a:pt x="1328037" y="748893"/>
                </a:cubicBezTo>
                <a:cubicBezTo>
                  <a:pt x="1319721" y="739151"/>
                  <a:pt x="1312620" y="729946"/>
                  <a:pt x="1305744" y="721037"/>
                </a:cubicBezTo>
                <a:cubicBezTo>
                  <a:pt x="1284652" y="693690"/>
                  <a:pt x="1267992" y="672103"/>
                  <a:pt x="1232569" y="655359"/>
                </a:cubicBezTo>
                <a:cubicBezTo>
                  <a:pt x="1178313" y="629720"/>
                  <a:pt x="1120004" y="611818"/>
                  <a:pt x="1063601" y="594509"/>
                </a:cubicBezTo>
                <a:cubicBezTo>
                  <a:pt x="1033177" y="585177"/>
                  <a:pt x="1001721" y="575520"/>
                  <a:pt x="971127" y="564720"/>
                </a:cubicBezTo>
                <a:cubicBezTo>
                  <a:pt x="969320" y="564084"/>
                  <a:pt x="968049" y="562461"/>
                  <a:pt x="967851" y="560541"/>
                </a:cubicBezTo>
                <a:cubicBezTo>
                  <a:pt x="967668" y="558635"/>
                  <a:pt x="968599" y="556785"/>
                  <a:pt x="970237" y="555811"/>
                </a:cubicBezTo>
                <a:cubicBezTo>
                  <a:pt x="1011632" y="531203"/>
                  <a:pt x="1028052" y="474560"/>
                  <a:pt x="1042551" y="424596"/>
                </a:cubicBezTo>
                <a:cubicBezTo>
                  <a:pt x="1046744" y="410139"/>
                  <a:pt x="1050697" y="396486"/>
                  <a:pt x="1055102" y="384048"/>
                </a:cubicBezTo>
                <a:cubicBezTo>
                  <a:pt x="1057262" y="377949"/>
                  <a:pt x="1059917" y="370890"/>
                  <a:pt x="1062740" y="363421"/>
                </a:cubicBezTo>
                <a:cubicBezTo>
                  <a:pt x="1067315" y="351279"/>
                  <a:pt x="1072496" y="337556"/>
                  <a:pt x="1077324" y="323255"/>
                </a:cubicBezTo>
                <a:cubicBezTo>
                  <a:pt x="1070110" y="307188"/>
                  <a:pt x="1060848" y="297404"/>
                  <a:pt x="1051700" y="296260"/>
                </a:cubicBezTo>
                <a:cubicBezTo>
                  <a:pt x="1043751" y="295272"/>
                  <a:pt x="1035351" y="300595"/>
                  <a:pt x="1026739" y="312073"/>
                </a:cubicBezTo>
                <a:cubicBezTo>
                  <a:pt x="1017519" y="324356"/>
                  <a:pt x="1016842" y="339971"/>
                  <a:pt x="1016108" y="356489"/>
                </a:cubicBezTo>
                <a:cubicBezTo>
                  <a:pt x="1015670" y="366584"/>
                  <a:pt x="1015204" y="377031"/>
                  <a:pt x="1012578" y="386561"/>
                </a:cubicBezTo>
                <a:cubicBezTo>
                  <a:pt x="1001015" y="428478"/>
                  <a:pt x="961272" y="464268"/>
                  <a:pt x="906253" y="482311"/>
                </a:cubicBezTo>
                <a:cubicBezTo>
                  <a:pt x="878511" y="491403"/>
                  <a:pt x="849540" y="495032"/>
                  <a:pt x="822489" y="492801"/>
                </a:cubicBezTo>
                <a:cubicBezTo>
                  <a:pt x="793504" y="490415"/>
                  <a:pt x="768204" y="481267"/>
                  <a:pt x="749328" y="466358"/>
                </a:cubicBezTo>
                <a:cubicBezTo>
                  <a:pt x="747535" y="464946"/>
                  <a:pt x="746942" y="462475"/>
                  <a:pt x="747902" y="460400"/>
                </a:cubicBezTo>
                <a:cubicBezTo>
                  <a:pt x="748862" y="458324"/>
                  <a:pt x="751107" y="457181"/>
                  <a:pt x="753352" y="457633"/>
                </a:cubicBezTo>
                <a:cubicBezTo>
                  <a:pt x="804248" y="467798"/>
                  <a:pt x="852166" y="454442"/>
                  <a:pt x="899872" y="416817"/>
                </a:cubicBezTo>
                <a:cubicBezTo>
                  <a:pt x="942424" y="383243"/>
                  <a:pt x="979089" y="335580"/>
                  <a:pt x="1014554" y="289484"/>
                </a:cubicBezTo>
                <a:cubicBezTo>
                  <a:pt x="1039784" y="256687"/>
                  <a:pt x="1063616" y="225711"/>
                  <a:pt x="1088252" y="201470"/>
                </a:cubicBezTo>
                <a:cubicBezTo>
                  <a:pt x="1089339" y="200397"/>
                  <a:pt x="1090864" y="199889"/>
                  <a:pt x="1092389" y="200101"/>
                </a:cubicBezTo>
                <a:cubicBezTo>
                  <a:pt x="1093899" y="200313"/>
                  <a:pt x="1095241" y="201202"/>
                  <a:pt x="1096003" y="202529"/>
                </a:cubicBezTo>
                <a:cubicBezTo>
                  <a:pt x="1109401" y="225796"/>
                  <a:pt x="1105349" y="261035"/>
                  <a:pt x="1095918" y="296204"/>
                </a:cubicBezTo>
                <a:cubicBezTo>
                  <a:pt x="1141196" y="218977"/>
                  <a:pt x="1113114" y="154047"/>
                  <a:pt x="1053338" y="77286"/>
                </a:cubicBezTo>
                <a:cubicBezTo>
                  <a:pt x="1006959" y="17622"/>
                  <a:pt x="918395" y="2134"/>
                  <a:pt x="851206" y="13217"/>
                </a:cubicBezTo>
                <a:cubicBezTo>
                  <a:pt x="777565" y="25359"/>
                  <a:pt x="727600" y="71455"/>
                  <a:pt x="693942" y="158282"/>
                </a:cubicBezTo>
                <a:cubicBezTo>
                  <a:pt x="668515" y="223890"/>
                  <a:pt x="670365" y="297715"/>
                  <a:pt x="699575" y="383992"/>
                </a:cubicBezTo>
                <a:cubicBezTo>
                  <a:pt x="702201" y="391757"/>
                  <a:pt x="707411" y="401555"/>
                  <a:pt x="712917" y="411946"/>
                </a:cubicBezTo>
                <a:cubicBezTo>
                  <a:pt x="720612" y="426459"/>
                  <a:pt x="728574" y="441467"/>
                  <a:pt x="730480" y="453016"/>
                </a:cubicBezTo>
                <a:cubicBezTo>
                  <a:pt x="733346" y="470424"/>
                  <a:pt x="729167" y="489427"/>
                  <a:pt x="718437" y="509122"/>
                </a:cubicBezTo>
                <a:cubicBezTo>
                  <a:pt x="791683" y="497644"/>
                  <a:pt x="894069" y="485290"/>
                  <a:pt x="942706" y="553383"/>
                </a:cubicBezTo>
                <a:cubicBezTo>
                  <a:pt x="943737" y="554823"/>
                  <a:pt x="943921" y="556715"/>
                  <a:pt x="943172" y="558324"/>
                </a:cubicBezTo>
                <a:cubicBezTo>
                  <a:pt x="942424" y="559934"/>
                  <a:pt x="940871" y="561021"/>
                  <a:pt x="939106" y="561176"/>
                </a:cubicBezTo>
                <a:lnTo>
                  <a:pt x="928602" y="562051"/>
                </a:lnTo>
                <a:cubicBezTo>
                  <a:pt x="855018" y="568193"/>
                  <a:pt x="778920" y="574546"/>
                  <a:pt x="705604" y="589977"/>
                </a:cubicBezTo>
                <a:lnTo>
                  <a:pt x="702865" y="590556"/>
                </a:lnTo>
                <a:cubicBezTo>
                  <a:pt x="671522" y="597149"/>
                  <a:pt x="638274" y="604138"/>
                  <a:pt x="605548" y="612722"/>
                </a:cubicBezTo>
                <a:cubicBezTo>
                  <a:pt x="582831" y="625668"/>
                  <a:pt x="561922" y="634492"/>
                  <a:pt x="547423" y="637909"/>
                </a:cubicBezTo>
                <a:cubicBezTo>
                  <a:pt x="545799" y="638290"/>
                  <a:pt x="544091" y="637838"/>
                  <a:pt x="542891" y="636681"/>
                </a:cubicBezTo>
                <a:cubicBezTo>
                  <a:pt x="541733" y="635579"/>
                  <a:pt x="541168" y="633984"/>
                  <a:pt x="541394" y="632403"/>
                </a:cubicBezTo>
                <a:cubicBezTo>
                  <a:pt x="524509" y="638530"/>
                  <a:pt x="508244" y="645378"/>
                  <a:pt x="492997" y="653114"/>
                </a:cubicBezTo>
                <a:cubicBezTo>
                  <a:pt x="383961" y="708486"/>
                  <a:pt x="312918" y="811338"/>
                  <a:pt x="298108" y="935297"/>
                </a:cubicBezTo>
                <a:cubicBezTo>
                  <a:pt x="285627" y="1039744"/>
                  <a:pt x="290625" y="1138826"/>
                  <a:pt x="313384" y="1238176"/>
                </a:cubicBezTo>
                <a:cubicBezTo>
                  <a:pt x="314683" y="1243838"/>
                  <a:pt x="315981" y="1249429"/>
                  <a:pt x="317280" y="1254991"/>
                </a:cubicBezTo>
                <a:cubicBezTo>
                  <a:pt x="328730" y="1304179"/>
                  <a:pt x="339545" y="1350628"/>
                  <a:pt x="337342" y="1403459"/>
                </a:cubicBezTo>
                <a:cubicBezTo>
                  <a:pt x="336029" y="1435253"/>
                  <a:pt x="329944" y="1466568"/>
                  <a:pt x="324071" y="1496851"/>
                </a:cubicBezTo>
                <a:cubicBezTo>
                  <a:pt x="315233" y="1542411"/>
                  <a:pt x="306875" y="1585444"/>
                  <a:pt x="313553" y="1629450"/>
                </a:cubicBezTo>
                <a:cubicBezTo>
                  <a:pt x="314584" y="1636227"/>
                  <a:pt x="315473" y="1643046"/>
                  <a:pt x="316264" y="1649880"/>
                </a:cubicBezTo>
                <a:cubicBezTo>
                  <a:pt x="373669" y="1572285"/>
                  <a:pt x="442919" y="1559212"/>
                  <a:pt x="530311" y="1542708"/>
                </a:cubicBezTo>
                <a:cubicBezTo>
                  <a:pt x="538895" y="1541084"/>
                  <a:pt x="547649" y="1539432"/>
                  <a:pt x="556585" y="1537682"/>
                </a:cubicBezTo>
                <a:cubicBezTo>
                  <a:pt x="617760" y="1525695"/>
                  <a:pt x="674699" y="1505577"/>
                  <a:pt x="729760" y="1486122"/>
                </a:cubicBezTo>
                <a:cubicBezTo>
                  <a:pt x="746547" y="1480192"/>
                  <a:pt x="763913" y="1474051"/>
                  <a:pt x="781193" y="1468220"/>
                </a:cubicBezTo>
                <a:cubicBezTo>
                  <a:pt x="856585" y="1442750"/>
                  <a:pt x="895566" y="1385952"/>
                  <a:pt x="940702" y="1320175"/>
                </a:cubicBezTo>
                <a:cubicBezTo>
                  <a:pt x="947563" y="1310179"/>
                  <a:pt x="954665" y="1299831"/>
                  <a:pt x="961978" y="1289482"/>
                </a:cubicBezTo>
                <a:cubicBezTo>
                  <a:pt x="966651" y="1282861"/>
                  <a:pt x="972185" y="1272342"/>
                  <a:pt x="978030" y="1261189"/>
                </a:cubicBezTo>
                <a:cubicBezTo>
                  <a:pt x="993688" y="1231343"/>
                  <a:pt x="1011434" y="1197516"/>
                  <a:pt x="1033544" y="1193040"/>
                </a:cubicBezTo>
                <a:cubicBezTo>
                  <a:pt x="1054749" y="1188748"/>
                  <a:pt x="1087447" y="1215022"/>
                  <a:pt x="1119609" y="1244049"/>
                </a:cubicBezTo>
                <a:cubicBezTo>
                  <a:pt x="1121515" y="1245772"/>
                  <a:pt x="1123195" y="1247282"/>
                  <a:pt x="1124621" y="1248553"/>
                </a:cubicBezTo>
                <a:cubicBezTo>
                  <a:pt x="1171719" y="1290259"/>
                  <a:pt x="1193603" y="1327037"/>
                  <a:pt x="1189650" y="1357843"/>
                </a:cubicBezTo>
                <a:cubicBezTo>
                  <a:pt x="1181489" y="1421615"/>
                  <a:pt x="1092770" y="1503275"/>
                  <a:pt x="1039770" y="1552068"/>
                </a:cubicBezTo>
                <a:cubicBezTo>
                  <a:pt x="1034941" y="1556515"/>
                  <a:pt x="1030452" y="1560638"/>
                  <a:pt x="1026442" y="1564379"/>
                </a:cubicBezTo>
                <a:cubicBezTo>
                  <a:pt x="966566" y="1620203"/>
                  <a:pt x="895227" y="1679627"/>
                  <a:pt x="820019" y="1697162"/>
                </a:cubicBezTo>
                <a:cubicBezTo>
                  <a:pt x="769715" y="1708894"/>
                  <a:pt x="713821" y="1705746"/>
                  <a:pt x="659776" y="1702696"/>
                </a:cubicBezTo>
                <a:cubicBezTo>
                  <a:pt x="648185" y="1702047"/>
                  <a:pt x="637229" y="1701425"/>
                  <a:pt x="626372" y="1700960"/>
                </a:cubicBezTo>
                <a:cubicBezTo>
                  <a:pt x="570224" y="1698559"/>
                  <a:pt x="507115" y="1695849"/>
                  <a:pt x="450049" y="1718057"/>
                </a:cubicBezTo>
                <a:cubicBezTo>
                  <a:pt x="450868" y="1718989"/>
                  <a:pt x="451319" y="1720217"/>
                  <a:pt x="451277" y="1721488"/>
                </a:cubicBezTo>
                <a:cubicBezTo>
                  <a:pt x="449964" y="1758972"/>
                  <a:pt x="422984" y="1800225"/>
                  <a:pt x="396908" y="1840109"/>
                </a:cubicBezTo>
                <a:cubicBezTo>
                  <a:pt x="382747" y="1861781"/>
                  <a:pt x="369250" y="1882422"/>
                  <a:pt x="360383" y="1901524"/>
                </a:cubicBezTo>
                <a:cubicBezTo>
                  <a:pt x="358830" y="1914230"/>
                  <a:pt x="356275" y="1926330"/>
                  <a:pt x="350825" y="1936213"/>
                </a:cubicBezTo>
                <a:cubicBezTo>
                  <a:pt x="347592" y="1957446"/>
                  <a:pt x="344783" y="1986572"/>
                  <a:pt x="342510" y="2009995"/>
                </a:cubicBezTo>
                <a:cubicBezTo>
                  <a:pt x="340830" y="2027346"/>
                  <a:pt x="339390" y="2042340"/>
                  <a:pt x="338175" y="2049964"/>
                </a:cubicBezTo>
                <a:cubicBezTo>
                  <a:pt x="337794" y="2052364"/>
                  <a:pt x="335733" y="2054129"/>
                  <a:pt x="333291" y="2054129"/>
                </a:cubicBezTo>
                <a:lnTo>
                  <a:pt x="4941" y="2054129"/>
                </a:lnTo>
                <a:cubicBezTo>
                  <a:pt x="2217" y="2054129"/>
                  <a:pt x="0" y="2051912"/>
                  <a:pt x="0" y="2049187"/>
                </a:cubicBezTo>
                <a:cubicBezTo>
                  <a:pt x="0" y="2046462"/>
                  <a:pt x="2217" y="2044246"/>
                  <a:pt x="4941" y="2044246"/>
                </a:cubicBezTo>
                <a:lnTo>
                  <a:pt x="328970" y="2044246"/>
                </a:lnTo>
                <a:cubicBezTo>
                  <a:pt x="330015" y="2036170"/>
                  <a:pt x="331243" y="2023421"/>
                  <a:pt x="332641" y="2009035"/>
                </a:cubicBezTo>
                <a:cubicBezTo>
                  <a:pt x="334561" y="1989100"/>
                  <a:pt x="336735" y="1966609"/>
                  <a:pt x="339234" y="1947465"/>
                </a:cubicBezTo>
                <a:cubicBezTo>
                  <a:pt x="338034" y="1947267"/>
                  <a:pt x="336947" y="1946632"/>
                  <a:pt x="336185" y="1945672"/>
                </a:cubicBezTo>
                <a:cubicBezTo>
                  <a:pt x="323168" y="1929309"/>
                  <a:pt x="326796" y="1907538"/>
                  <a:pt x="330015" y="1888337"/>
                </a:cubicBezTo>
                <a:cubicBezTo>
                  <a:pt x="331314" y="1880544"/>
                  <a:pt x="332570" y="1873033"/>
                  <a:pt x="332712" y="1866341"/>
                </a:cubicBezTo>
                <a:cubicBezTo>
                  <a:pt x="331201" y="1868459"/>
                  <a:pt x="329690" y="1870647"/>
                  <a:pt x="328137" y="1872892"/>
                </a:cubicBezTo>
                <a:cubicBezTo>
                  <a:pt x="322617" y="1880897"/>
                  <a:pt x="316899" y="1889185"/>
                  <a:pt x="310009" y="1895580"/>
                </a:cubicBezTo>
                <a:cubicBezTo>
                  <a:pt x="308951" y="1896554"/>
                  <a:pt x="307539" y="1897034"/>
                  <a:pt x="306099" y="1896865"/>
                </a:cubicBezTo>
                <a:cubicBezTo>
                  <a:pt x="304673" y="1896710"/>
                  <a:pt x="303388" y="1895933"/>
                  <a:pt x="302569" y="1894747"/>
                </a:cubicBezTo>
                <a:cubicBezTo>
                  <a:pt x="280770" y="1863037"/>
                  <a:pt x="270422" y="1819779"/>
                  <a:pt x="273415" y="1772920"/>
                </a:cubicBezTo>
                <a:cubicBezTo>
                  <a:pt x="275970" y="1732824"/>
                  <a:pt x="288338" y="1693223"/>
                  <a:pt x="307680" y="1662388"/>
                </a:cubicBezTo>
                <a:cubicBezTo>
                  <a:pt x="306593" y="1651856"/>
                  <a:pt x="305350" y="1641324"/>
                  <a:pt x="303769" y="1630933"/>
                </a:cubicBezTo>
                <a:cubicBezTo>
                  <a:pt x="296837" y="1585232"/>
                  <a:pt x="305746" y="1539333"/>
                  <a:pt x="314358" y="1494960"/>
                </a:cubicBezTo>
                <a:cubicBezTo>
                  <a:pt x="320160" y="1465043"/>
                  <a:pt x="326175" y="1434096"/>
                  <a:pt x="327460" y="1403050"/>
                </a:cubicBezTo>
                <a:cubicBezTo>
                  <a:pt x="329592" y="1351560"/>
                  <a:pt x="318932" y="1305746"/>
                  <a:pt x="307638" y="1257222"/>
                </a:cubicBezTo>
                <a:cubicBezTo>
                  <a:pt x="306339" y="1251659"/>
                  <a:pt x="305040" y="1246040"/>
                  <a:pt x="303741" y="1240379"/>
                </a:cubicBezTo>
                <a:cubicBezTo>
                  <a:pt x="280728" y="1139899"/>
                  <a:pt x="275660" y="1039715"/>
                  <a:pt x="288281" y="934111"/>
                </a:cubicBezTo>
                <a:cubicBezTo>
                  <a:pt x="295863" y="870705"/>
                  <a:pt x="317111" y="813230"/>
                  <a:pt x="351461" y="763279"/>
                </a:cubicBezTo>
                <a:cubicBezTo>
                  <a:pt x="386079" y="712919"/>
                  <a:pt x="432189" y="672880"/>
                  <a:pt x="488507" y="644290"/>
                </a:cubicBezTo>
                <a:cubicBezTo>
                  <a:pt x="506000" y="635410"/>
                  <a:pt x="524735" y="627701"/>
                  <a:pt x="544161" y="620896"/>
                </a:cubicBezTo>
                <a:cubicBezTo>
                  <a:pt x="551489" y="595822"/>
                  <a:pt x="568826" y="558550"/>
                  <a:pt x="582238" y="544093"/>
                </a:cubicBezTo>
                <a:cubicBezTo>
                  <a:pt x="604828" y="519739"/>
                  <a:pt x="638429" y="517254"/>
                  <a:pt x="670929" y="514854"/>
                </a:cubicBezTo>
                <a:cubicBezTo>
                  <a:pt x="681815" y="514049"/>
                  <a:pt x="692093" y="513287"/>
                  <a:pt x="701863" y="511734"/>
                </a:cubicBezTo>
                <a:lnTo>
                  <a:pt x="705802" y="511098"/>
                </a:lnTo>
                <a:cubicBezTo>
                  <a:pt x="717590" y="492222"/>
                  <a:pt x="723732" y="472894"/>
                  <a:pt x="720711" y="454597"/>
                </a:cubicBezTo>
                <a:cubicBezTo>
                  <a:pt x="719073" y="444644"/>
                  <a:pt x="711491" y="430370"/>
                  <a:pt x="704164" y="416562"/>
                </a:cubicBezTo>
                <a:cubicBezTo>
                  <a:pt x="698460" y="405818"/>
                  <a:pt x="693081" y="395653"/>
                  <a:pt x="690187" y="387140"/>
                </a:cubicBezTo>
                <a:cubicBezTo>
                  <a:pt x="660200" y="298576"/>
                  <a:pt x="658392" y="222535"/>
                  <a:pt x="684695" y="154682"/>
                </a:cubicBezTo>
                <a:cubicBezTo>
                  <a:pt x="701213" y="112045"/>
                  <a:pt x="721303" y="79446"/>
                  <a:pt x="746095" y="55007"/>
                </a:cubicBezTo>
                <a:cubicBezTo>
                  <a:pt x="774402" y="27109"/>
                  <a:pt x="808244" y="10238"/>
                  <a:pt x="849554" y="3433"/>
                </a:cubicBezTo>
                <a:cubicBezTo>
                  <a:pt x="919623" y="-8130"/>
                  <a:pt x="1012211" y="8318"/>
                  <a:pt x="1061103" y="71116"/>
                </a:cubicBezTo>
                <a:cubicBezTo>
                  <a:pt x="1100027" y="121109"/>
                  <a:pt x="1120131" y="159708"/>
                  <a:pt x="1126287" y="196317"/>
                </a:cubicBezTo>
                <a:cubicBezTo>
                  <a:pt x="1133642" y="239943"/>
                  <a:pt x="1120766" y="282665"/>
                  <a:pt x="1086939" y="326940"/>
                </a:cubicBezTo>
                <a:cubicBezTo>
                  <a:pt x="1086713" y="327236"/>
                  <a:pt x="1086445" y="327518"/>
                  <a:pt x="1086163" y="327744"/>
                </a:cubicBezTo>
                <a:cubicBezTo>
                  <a:pt x="1081433" y="341665"/>
                  <a:pt x="1076421" y="354950"/>
                  <a:pt x="1071960" y="366795"/>
                </a:cubicBezTo>
                <a:cubicBezTo>
                  <a:pt x="1069164" y="374222"/>
                  <a:pt x="1066510" y="381224"/>
                  <a:pt x="1064392" y="387239"/>
                </a:cubicBezTo>
                <a:cubicBezTo>
                  <a:pt x="1060086" y="399409"/>
                  <a:pt x="1056161" y="412920"/>
                  <a:pt x="1052010" y="427236"/>
                </a:cubicBezTo>
                <a:cubicBezTo>
                  <a:pt x="1037991" y="475563"/>
                  <a:pt x="1022235" y="529918"/>
                  <a:pt x="983734" y="558550"/>
                </a:cubicBezTo>
                <a:cubicBezTo>
                  <a:pt x="1011180" y="567981"/>
                  <a:pt x="1039233" y="576593"/>
                  <a:pt x="1066467" y="584951"/>
                </a:cubicBezTo>
                <a:cubicBezTo>
                  <a:pt x="1123195" y="602359"/>
                  <a:pt x="1181856" y="620374"/>
                  <a:pt x="1236748" y="646309"/>
                </a:cubicBezTo>
                <a:cubicBezTo>
                  <a:pt x="1274317" y="664056"/>
                  <a:pt x="1292487" y="687619"/>
                  <a:pt x="1313523" y="714882"/>
                </a:cubicBezTo>
                <a:cubicBezTo>
                  <a:pt x="1320328" y="723692"/>
                  <a:pt x="1327345" y="732798"/>
                  <a:pt x="1335506" y="742356"/>
                </a:cubicBezTo>
                <a:cubicBezTo>
                  <a:pt x="1349567" y="758832"/>
                  <a:pt x="1367131" y="771284"/>
                  <a:pt x="1385329" y="782438"/>
                </a:cubicBezTo>
                <a:cubicBezTo>
                  <a:pt x="1353605" y="756008"/>
                  <a:pt x="1319848" y="712129"/>
                  <a:pt x="1310516" y="693846"/>
                </a:cubicBezTo>
                <a:cubicBezTo>
                  <a:pt x="1298586" y="670466"/>
                  <a:pt x="1302624" y="661755"/>
                  <a:pt x="1310784" y="648371"/>
                </a:cubicBezTo>
                <a:cubicBezTo>
                  <a:pt x="1314568" y="642173"/>
                  <a:pt x="1318846" y="635142"/>
                  <a:pt x="1322277" y="623861"/>
                </a:cubicBezTo>
                <a:cubicBezTo>
                  <a:pt x="1326018" y="611564"/>
                  <a:pt x="1348014" y="558126"/>
                  <a:pt x="1377776" y="504943"/>
                </a:cubicBezTo>
                <a:cubicBezTo>
                  <a:pt x="1415570" y="437387"/>
                  <a:pt x="1448254" y="401413"/>
                  <a:pt x="1474896" y="397997"/>
                </a:cubicBezTo>
                <a:cubicBezTo>
                  <a:pt x="1487828" y="396345"/>
                  <a:pt x="1499010" y="402077"/>
                  <a:pt x="1508158" y="415052"/>
                </a:cubicBezTo>
                <a:cubicBezTo>
                  <a:pt x="1554749" y="392462"/>
                  <a:pt x="1605052" y="374433"/>
                  <a:pt x="1662626" y="407682"/>
                </a:cubicBezTo>
                <a:cubicBezTo>
                  <a:pt x="1725396" y="443938"/>
                  <a:pt x="1749454" y="511833"/>
                  <a:pt x="1772707" y="577497"/>
                </a:cubicBezTo>
                <a:cubicBezTo>
                  <a:pt x="1780966" y="600820"/>
                  <a:pt x="1788773" y="622845"/>
                  <a:pt x="1798219" y="643500"/>
                </a:cubicBezTo>
                <a:cubicBezTo>
                  <a:pt x="1806675" y="661995"/>
                  <a:pt x="1822177" y="681111"/>
                  <a:pt x="1838583" y="701342"/>
                </a:cubicBezTo>
                <a:cubicBezTo>
                  <a:pt x="1858828" y="726304"/>
                  <a:pt x="1879681" y="752013"/>
                  <a:pt x="1887743" y="778047"/>
                </a:cubicBezTo>
                <a:cubicBezTo>
                  <a:pt x="1905461" y="750756"/>
                  <a:pt x="1926427" y="725019"/>
                  <a:pt x="1955242" y="701653"/>
                </a:cubicBezTo>
                <a:cubicBezTo>
                  <a:pt x="1961468" y="696599"/>
                  <a:pt x="1975163" y="686165"/>
                  <a:pt x="1991837" y="677384"/>
                </a:cubicBezTo>
                <a:cubicBezTo>
                  <a:pt x="1988985" y="675407"/>
                  <a:pt x="1986317" y="673205"/>
                  <a:pt x="1983846" y="670734"/>
                </a:cubicBezTo>
                <a:cubicBezTo>
                  <a:pt x="1982900" y="669788"/>
                  <a:pt x="1982377" y="668503"/>
                  <a:pt x="1982406" y="667162"/>
                </a:cubicBezTo>
                <a:cubicBezTo>
                  <a:pt x="1982434" y="665821"/>
                  <a:pt x="1982985" y="664550"/>
                  <a:pt x="1983959" y="663647"/>
                </a:cubicBezTo>
                <a:cubicBezTo>
                  <a:pt x="2008299" y="640789"/>
                  <a:pt x="2038540" y="623494"/>
                  <a:pt x="2067793" y="606764"/>
                </a:cubicBezTo>
                <a:cubicBezTo>
                  <a:pt x="2081813" y="598745"/>
                  <a:pt x="2095056" y="591163"/>
                  <a:pt x="2107367" y="583172"/>
                </a:cubicBezTo>
                <a:cubicBezTo>
                  <a:pt x="2115372" y="577963"/>
                  <a:pt x="2123123" y="572160"/>
                  <a:pt x="2130591" y="565835"/>
                </a:cubicBezTo>
                <a:cubicBezTo>
                  <a:pt x="2113861" y="516167"/>
                  <a:pt x="2115767" y="460188"/>
                  <a:pt x="2136224" y="403291"/>
                </a:cubicBezTo>
                <a:cubicBezTo>
                  <a:pt x="2154734" y="351830"/>
                  <a:pt x="2188025" y="300821"/>
                  <a:pt x="2229956" y="259666"/>
                </a:cubicBezTo>
                <a:cubicBezTo>
                  <a:pt x="2268386" y="221942"/>
                  <a:pt x="2310345" y="184599"/>
                  <a:pt x="2356625" y="166937"/>
                </a:cubicBezTo>
                <a:cubicBezTo>
                  <a:pt x="2381756" y="157351"/>
                  <a:pt x="2406336" y="154583"/>
                  <a:pt x="2429659" y="158706"/>
                </a:cubicBezTo>
                <a:cubicBezTo>
                  <a:pt x="2455919" y="163351"/>
                  <a:pt x="2481572" y="176890"/>
                  <a:pt x="2505870" y="198943"/>
                </a:cubicBezTo>
                <a:cubicBezTo>
                  <a:pt x="2566310" y="253779"/>
                  <a:pt x="2594843" y="335340"/>
                  <a:pt x="2622430" y="414205"/>
                </a:cubicBezTo>
                <a:cubicBezTo>
                  <a:pt x="2630901" y="438432"/>
                  <a:pt x="2638906" y="461303"/>
                  <a:pt x="2647744" y="483144"/>
                </a:cubicBezTo>
                <a:cubicBezTo>
                  <a:pt x="2649424" y="487281"/>
                  <a:pt x="2651105" y="491502"/>
                  <a:pt x="2652799" y="495766"/>
                </a:cubicBezTo>
                <a:cubicBezTo>
                  <a:pt x="2673496" y="547637"/>
                  <a:pt x="2696947" y="606425"/>
                  <a:pt x="2746248" y="633419"/>
                </a:cubicBezTo>
                <a:cubicBezTo>
                  <a:pt x="2748027" y="634393"/>
                  <a:pt x="2749043" y="636370"/>
                  <a:pt x="2748775" y="638389"/>
                </a:cubicBezTo>
                <a:cubicBezTo>
                  <a:pt x="2748521" y="640408"/>
                  <a:pt x="2747038" y="642060"/>
                  <a:pt x="2745062" y="642554"/>
                </a:cubicBezTo>
                <a:cubicBezTo>
                  <a:pt x="2740685" y="643641"/>
                  <a:pt x="2734501" y="644799"/>
                  <a:pt x="2727343" y="646140"/>
                </a:cubicBezTo>
                <a:cubicBezTo>
                  <a:pt x="2702453" y="650785"/>
                  <a:pt x="2656116" y="659439"/>
                  <a:pt x="2650723" y="675224"/>
                </a:cubicBezTo>
                <a:cubicBezTo>
                  <a:pt x="2649297" y="679388"/>
                  <a:pt x="2651189" y="684443"/>
                  <a:pt x="2656356" y="690217"/>
                </a:cubicBezTo>
                <a:cubicBezTo>
                  <a:pt x="2657627" y="691643"/>
                  <a:pt x="2657966" y="693662"/>
                  <a:pt x="2657218" y="695427"/>
                </a:cubicBezTo>
                <a:cubicBezTo>
                  <a:pt x="2656484" y="697192"/>
                  <a:pt x="2654789" y="698363"/>
                  <a:pt x="2652883" y="698448"/>
                </a:cubicBezTo>
                <a:cubicBezTo>
                  <a:pt x="2643368" y="698886"/>
                  <a:pt x="2634487" y="701540"/>
                  <a:pt x="2626426" y="706354"/>
                </a:cubicBezTo>
                <a:cubicBezTo>
                  <a:pt x="2628501" y="709277"/>
                  <a:pt x="2630619" y="712877"/>
                  <a:pt x="2632821" y="716618"/>
                </a:cubicBezTo>
                <a:cubicBezTo>
                  <a:pt x="2635264" y="720769"/>
                  <a:pt x="2638596" y="726459"/>
                  <a:pt x="2640205" y="727744"/>
                </a:cubicBezTo>
                <a:cubicBezTo>
                  <a:pt x="2641659" y="728901"/>
                  <a:pt x="2642337" y="730779"/>
                  <a:pt x="2641956" y="732600"/>
                </a:cubicBezTo>
                <a:cubicBezTo>
                  <a:pt x="2641575" y="734422"/>
                  <a:pt x="2640205" y="735876"/>
                  <a:pt x="2638412" y="736370"/>
                </a:cubicBezTo>
                <a:cubicBezTo>
                  <a:pt x="2612590" y="743401"/>
                  <a:pt x="2605333" y="756022"/>
                  <a:pt x="2596919" y="770621"/>
                </a:cubicBezTo>
                <a:cubicBezTo>
                  <a:pt x="2595083" y="773826"/>
                  <a:pt x="2593177" y="777129"/>
                  <a:pt x="2591017" y="780490"/>
                </a:cubicBezTo>
                <a:cubicBezTo>
                  <a:pt x="2625720" y="786010"/>
                  <a:pt x="2657966" y="796740"/>
                  <a:pt x="2687346" y="812609"/>
                </a:cubicBezTo>
                <a:cubicBezTo>
                  <a:pt x="2697638" y="818157"/>
                  <a:pt x="2707564" y="823974"/>
                  <a:pt x="2717178" y="829579"/>
                </a:cubicBezTo>
                <a:cubicBezTo>
                  <a:pt x="2740727" y="843330"/>
                  <a:pt x="2762964" y="856333"/>
                  <a:pt x="2789393" y="865496"/>
                </a:cubicBezTo>
                <a:cubicBezTo>
                  <a:pt x="2796452" y="867938"/>
                  <a:pt x="2803723" y="869985"/>
                  <a:pt x="2811022" y="871792"/>
                </a:cubicBezTo>
                <a:cubicBezTo>
                  <a:pt x="2798485" y="861260"/>
                  <a:pt x="2779892" y="851279"/>
                  <a:pt x="2760267" y="840732"/>
                </a:cubicBezTo>
                <a:cubicBezTo>
                  <a:pt x="2712025" y="814825"/>
                  <a:pt x="2657345" y="785459"/>
                  <a:pt x="2675755" y="735960"/>
                </a:cubicBezTo>
                <a:cubicBezTo>
                  <a:pt x="2695436" y="683059"/>
                  <a:pt x="2738765" y="665665"/>
                  <a:pt x="2782052" y="650630"/>
                </a:cubicBezTo>
                <a:cubicBezTo>
                  <a:pt x="2780979" y="649189"/>
                  <a:pt x="2779990" y="647721"/>
                  <a:pt x="2779087" y="646196"/>
                </a:cubicBezTo>
                <a:cubicBezTo>
                  <a:pt x="2778042" y="644432"/>
                  <a:pt x="2778197" y="642187"/>
                  <a:pt x="2779482" y="640591"/>
                </a:cubicBezTo>
                <a:cubicBezTo>
                  <a:pt x="2780767" y="638982"/>
                  <a:pt x="2782913" y="638347"/>
                  <a:pt x="2784875" y="638982"/>
                </a:cubicBezTo>
                <a:cubicBezTo>
                  <a:pt x="2789958" y="640634"/>
                  <a:pt x="2794885" y="642497"/>
                  <a:pt x="2799643" y="644545"/>
                </a:cubicBezTo>
                <a:cubicBezTo>
                  <a:pt x="2838511" y="630934"/>
                  <a:pt x="2874046" y="615870"/>
                  <a:pt x="2891172" y="574588"/>
                </a:cubicBezTo>
                <a:cubicBezTo>
                  <a:pt x="2895930" y="563110"/>
                  <a:pt x="2899869" y="552733"/>
                  <a:pt x="2903681" y="542695"/>
                </a:cubicBezTo>
                <a:cubicBezTo>
                  <a:pt x="2917502" y="506256"/>
                  <a:pt x="2928430" y="477469"/>
                  <a:pt x="2962624" y="442780"/>
                </a:cubicBezTo>
                <a:cubicBezTo>
                  <a:pt x="2996875" y="408035"/>
                  <a:pt x="3007591" y="370396"/>
                  <a:pt x="3018928" y="330540"/>
                </a:cubicBezTo>
                <a:cubicBezTo>
                  <a:pt x="3024971" y="309292"/>
                  <a:pt x="3031225" y="287324"/>
                  <a:pt x="3041263" y="264480"/>
                </a:cubicBezTo>
                <a:cubicBezTo>
                  <a:pt x="3054845" y="233575"/>
                  <a:pt x="3073637" y="208925"/>
                  <a:pt x="3097101" y="191206"/>
                </a:cubicBezTo>
                <a:cubicBezTo>
                  <a:pt x="3119083" y="174617"/>
                  <a:pt x="3144115" y="164791"/>
                  <a:pt x="3171519" y="162024"/>
                </a:cubicBezTo>
                <a:cubicBezTo>
                  <a:pt x="3234938" y="155600"/>
                  <a:pt x="3300532" y="188637"/>
                  <a:pt x="3342703" y="248230"/>
                </a:cubicBezTo>
                <a:cubicBezTo>
                  <a:pt x="3379495" y="300228"/>
                  <a:pt x="3395520" y="366612"/>
                  <a:pt x="3411022" y="430808"/>
                </a:cubicBezTo>
                <a:cubicBezTo>
                  <a:pt x="3413775" y="442201"/>
                  <a:pt x="3416372" y="452959"/>
                  <a:pt x="3419083" y="463675"/>
                </a:cubicBezTo>
                <a:cubicBezTo>
                  <a:pt x="3436406" y="531824"/>
                  <a:pt x="3445484" y="580913"/>
                  <a:pt x="3415172" y="640013"/>
                </a:cubicBezTo>
                <a:cubicBezTo>
                  <a:pt x="3408734" y="652564"/>
                  <a:pt x="3401746" y="665355"/>
                  <a:pt x="3394997" y="677708"/>
                </a:cubicBezTo>
                <a:cubicBezTo>
                  <a:pt x="3389802" y="687224"/>
                  <a:pt x="3384578" y="696768"/>
                  <a:pt x="3379509" y="706383"/>
                </a:cubicBezTo>
                <a:cubicBezTo>
                  <a:pt x="3379453" y="708416"/>
                  <a:pt x="3379439" y="710477"/>
                  <a:pt x="3379453" y="712538"/>
                </a:cubicBezTo>
                <a:cubicBezTo>
                  <a:pt x="3382884" y="713188"/>
                  <a:pt x="3386315" y="713089"/>
                  <a:pt x="3389802" y="712213"/>
                </a:cubicBezTo>
                <a:cubicBezTo>
                  <a:pt x="3400334" y="700933"/>
                  <a:pt x="3412984" y="692406"/>
                  <a:pt x="3420071" y="688071"/>
                </a:cubicBezTo>
                <a:cubicBezTo>
                  <a:pt x="3422118" y="686815"/>
                  <a:pt x="3424773" y="687224"/>
                  <a:pt x="3426354" y="689017"/>
                </a:cubicBezTo>
                <a:cubicBezTo>
                  <a:pt x="3427935" y="690824"/>
                  <a:pt x="3428006" y="693507"/>
                  <a:pt x="3426495" y="695370"/>
                </a:cubicBezTo>
                <a:cubicBezTo>
                  <a:pt x="3418772" y="704985"/>
                  <a:pt x="3408226" y="716308"/>
                  <a:pt x="3395336" y="720826"/>
                </a:cubicBezTo>
                <a:cubicBezTo>
                  <a:pt x="3388475" y="728661"/>
                  <a:pt x="3383999" y="736553"/>
                  <a:pt x="3382488" y="743867"/>
                </a:cubicBezTo>
                <a:cubicBezTo>
                  <a:pt x="3381063" y="750813"/>
                  <a:pt x="3382121" y="757251"/>
                  <a:pt x="3385736" y="763477"/>
                </a:cubicBezTo>
                <a:cubicBezTo>
                  <a:pt x="3389138" y="762559"/>
                  <a:pt x="3392498" y="761176"/>
                  <a:pt x="3395731" y="759411"/>
                </a:cubicBezTo>
                <a:cubicBezTo>
                  <a:pt x="3397807" y="745942"/>
                  <a:pt x="3407322" y="733334"/>
                  <a:pt x="3423177" y="723847"/>
                </a:cubicBezTo>
                <a:cubicBezTo>
                  <a:pt x="3424787" y="722873"/>
                  <a:pt x="3426820" y="722915"/>
                  <a:pt x="3428401" y="723946"/>
                </a:cubicBezTo>
                <a:cubicBezTo>
                  <a:pt x="3429982" y="724976"/>
                  <a:pt x="3430844" y="726812"/>
                  <a:pt x="3430618" y="728675"/>
                </a:cubicBezTo>
                <a:cubicBezTo>
                  <a:pt x="3428966" y="742525"/>
                  <a:pt x="3418702" y="756503"/>
                  <a:pt x="3405190" y="765355"/>
                </a:cubicBezTo>
                <a:cubicBezTo>
                  <a:pt x="3405233" y="768108"/>
                  <a:pt x="3405685" y="770889"/>
                  <a:pt x="3406560" y="773684"/>
                </a:cubicBezTo>
                <a:cubicBezTo>
                  <a:pt x="3410400" y="785840"/>
                  <a:pt x="3421667" y="794382"/>
                  <a:pt x="3432707" y="793563"/>
                </a:cubicBezTo>
                <a:cubicBezTo>
                  <a:pt x="3437479" y="793210"/>
                  <a:pt x="3441842" y="791191"/>
                  <a:pt x="3445682" y="787676"/>
                </a:cubicBezTo>
                <a:cubicBezTo>
                  <a:pt x="3442477" y="778259"/>
                  <a:pt x="3441348" y="768912"/>
                  <a:pt x="3443126" y="761853"/>
                </a:cubicBezTo>
                <a:cubicBezTo>
                  <a:pt x="3445837" y="751039"/>
                  <a:pt x="3454464" y="745744"/>
                  <a:pt x="3466789" y="747312"/>
                </a:cubicBezTo>
                <a:cubicBezTo>
                  <a:pt x="3468116" y="747481"/>
                  <a:pt x="3469316" y="748187"/>
                  <a:pt x="3470120" y="749260"/>
                </a:cubicBezTo>
                <a:cubicBezTo>
                  <a:pt x="3470925" y="750333"/>
                  <a:pt x="3471250" y="751688"/>
                  <a:pt x="3471038" y="753001"/>
                </a:cubicBezTo>
                <a:cubicBezTo>
                  <a:pt x="3468186" y="770706"/>
                  <a:pt x="3462920" y="782226"/>
                  <a:pt x="3457075" y="789737"/>
                </a:cubicBezTo>
                <a:cubicBezTo>
                  <a:pt x="3462271" y="801596"/>
                  <a:pt x="3470982" y="812947"/>
                  <a:pt x="3480441" y="816548"/>
                </a:cubicBezTo>
                <a:cubicBezTo>
                  <a:pt x="3488855" y="819752"/>
                  <a:pt x="3496451" y="815715"/>
                  <a:pt x="3503030" y="804547"/>
                </a:cubicBezTo>
                <a:cubicBezTo>
                  <a:pt x="3495900" y="794636"/>
                  <a:pt x="3493966" y="785671"/>
                  <a:pt x="3497326" y="777864"/>
                </a:cubicBezTo>
                <a:cubicBezTo>
                  <a:pt x="3506080" y="757448"/>
                  <a:pt x="3546289" y="752422"/>
                  <a:pt x="3597933" y="747975"/>
                </a:cubicBezTo>
                <a:cubicBezTo>
                  <a:pt x="3616132" y="746408"/>
                  <a:pt x="3633328" y="744926"/>
                  <a:pt x="3639272" y="742229"/>
                </a:cubicBezTo>
                <a:cubicBezTo>
                  <a:pt x="3654760" y="735212"/>
                  <a:pt x="3666845" y="726261"/>
                  <a:pt x="3678535" y="717607"/>
                </a:cubicBezTo>
                <a:cubicBezTo>
                  <a:pt x="3700587" y="701286"/>
                  <a:pt x="3721440" y="685855"/>
                  <a:pt x="3758614" y="689568"/>
                </a:cubicBezTo>
                <a:cubicBezTo>
                  <a:pt x="3773127" y="691008"/>
                  <a:pt x="3788488" y="696500"/>
                  <a:pt x="3803340" y="701808"/>
                </a:cubicBezTo>
                <a:cubicBezTo>
                  <a:pt x="3815553" y="706171"/>
                  <a:pt x="3828189" y="710689"/>
                  <a:pt x="3840048" y="712821"/>
                </a:cubicBezTo>
                <a:cubicBezTo>
                  <a:pt x="3975146" y="737090"/>
                  <a:pt x="4123868" y="743486"/>
                  <a:pt x="4252669" y="747566"/>
                </a:cubicBezTo>
                <a:cubicBezTo>
                  <a:pt x="4324616" y="749853"/>
                  <a:pt x="4396930" y="756432"/>
                  <a:pt x="4466858" y="762785"/>
                </a:cubicBezTo>
                <a:cubicBezTo>
                  <a:pt x="4493683" y="765228"/>
                  <a:pt x="4521411" y="767755"/>
                  <a:pt x="4548786" y="770000"/>
                </a:cubicBezTo>
                <a:cubicBezTo>
                  <a:pt x="4553092" y="770353"/>
                  <a:pt x="4557413" y="770762"/>
                  <a:pt x="4561733" y="771157"/>
                </a:cubicBezTo>
                <a:cubicBezTo>
                  <a:pt x="4585564" y="773388"/>
                  <a:pt x="4608577" y="775548"/>
                  <a:pt x="4629261" y="769378"/>
                </a:cubicBezTo>
                <a:cubicBezTo>
                  <a:pt x="4629628" y="761133"/>
                  <a:pt x="4632536" y="752309"/>
                  <a:pt x="4638014" y="743048"/>
                </a:cubicBezTo>
                <a:cubicBezTo>
                  <a:pt x="4638903" y="730186"/>
                  <a:pt x="4640810" y="717734"/>
                  <a:pt x="4642645" y="705677"/>
                </a:cubicBezTo>
                <a:cubicBezTo>
                  <a:pt x="4649549" y="660272"/>
                  <a:pt x="4655012" y="624412"/>
                  <a:pt x="4606996" y="595074"/>
                </a:cubicBezTo>
                <a:cubicBezTo>
                  <a:pt x="4548010" y="559030"/>
                  <a:pt x="4461493" y="579036"/>
                  <a:pt x="4391961" y="595088"/>
                </a:cubicBezTo>
                <a:cubicBezTo>
                  <a:pt x="4374666" y="599084"/>
                  <a:pt x="4358331" y="602853"/>
                  <a:pt x="4343267" y="605635"/>
                </a:cubicBezTo>
                <a:cubicBezTo>
                  <a:pt x="4325463" y="608910"/>
                  <a:pt x="4305712" y="610463"/>
                  <a:pt x="4284873" y="610463"/>
                </a:cubicBezTo>
                <a:cubicBezTo>
                  <a:pt x="4218404" y="610463"/>
                  <a:pt x="4140627" y="594693"/>
                  <a:pt x="4077984" y="568913"/>
                </a:cubicBezTo>
                <a:cubicBezTo>
                  <a:pt x="4075654" y="569026"/>
                  <a:pt x="4073324" y="569167"/>
                  <a:pt x="4070995" y="569322"/>
                </a:cubicBezTo>
                <a:cubicBezTo>
                  <a:pt x="4033991" y="571751"/>
                  <a:pt x="3996691" y="578259"/>
                  <a:pt x="3960618" y="584556"/>
                </a:cubicBezTo>
                <a:cubicBezTo>
                  <a:pt x="3921369" y="591403"/>
                  <a:pt x="3880779" y="598477"/>
                  <a:pt x="3840359" y="600368"/>
                </a:cubicBezTo>
                <a:cubicBezTo>
                  <a:pt x="3817882" y="601413"/>
                  <a:pt x="3795816" y="600834"/>
                  <a:pt x="3774469" y="600270"/>
                </a:cubicBezTo>
                <a:cubicBezTo>
                  <a:pt x="3762044" y="599945"/>
                  <a:pt x="3749875" y="599620"/>
                  <a:pt x="3737747" y="599592"/>
                </a:cubicBezTo>
                <a:cubicBezTo>
                  <a:pt x="3734528" y="607399"/>
                  <a:pt x="3728612" y="615475"/>
                  <a:pt x="3718758" y="624115"/>
                </a:cubicBezTo>
                <a:cubicBezTo>
                  <a:pt x="3706743" y="634662"/>
                  <a:pt x="3690352" y="642540"/>
                  <a:pt x="3674497" y="650164"/>
                </a:cubicBezTo>
                <a:cubicBezTo>
                  <a:pt x="3662765" y="655797"/>
                  <a:pt x="3651696" y="661134"/>
                  <a:pt x="3642519" y="667331"/>
                </a:cubicBezTo>
                <a:cubicBezTo>
                  <a:pt x="3637592" y="670663"/>
                  <a:pt x="3632537" y="674235"/>
                  <a:pt x="3627652" y="677680"/>
                </a:cubicBezTo>
                <a:cubicBezTo>
                  <a:pt x="3597016" y="699281"/>
                  <a:pt x="3565349" y="721630"/>
                  <a:pt x="3525295" y="718835"/>
                </a:cubicBezTo>
                <a:cubicBezTo>
                  <a:pt x="3506659" y="717550"/>
                  <a:pt x="3472549" y="703884"/>
                  <a:pt x="3456948" y="681563"/>
                </a:cubicBezTo>
                <a:cubicBezTo>
                  <a:pt x="3449183" y="670437"/>
                  <a:pt x="3446896" y="658282"/>
                  <a:pt x="3450327" y="646408"/>
                </a:cubicBezTo>
                <a:cubicBezTo>
                  <a:pt x="3458021" y="619852"/>
                  <a:pt x="3472027" y="620247"/>
                  <a:pt x="3488206" y="620713"/>
                </a:cubicBezTo>
                <a:cubicBezTo>
                  <a:pt x="3493543" y="620868"/>
                  <a:pt x="3499571" y="621038"/>
                  <a:pt x="3506150" y="620303"/>
                </a:cubicBezTo>
                <a:cubicBezTo>
                  <a:pt x="3541799" y="616322"/>
                  <a:pt x="3577688" y="610039"/>
                  <a:pt x="3612405" y="603954"/>
                </a:cubicBezTo>
                <a:cubicBezTo>
                  <a:pt x="3631267" y="600651"/>
                  <a:pt x="3650778" y="597234"/>
                  <a:pt x="3670092" y="594213"/>
                </a:cubicBezTo>
                <a:cubicBezTo>
                  <a:pt x="3690634" y="590994"/>
                  <a:pt x="3710795" y="589921"/>
                  <a:pt x="3730575" y="589751"/>
                </a:cubicBezTo>
                <a:cubicBezTo>
                  <a:pt x="3732679" y="579149"/>
                  <a:pt x="3729205" y="568461"/>
                  <a:pt x="3724744" y="554752"/>
                </a:cubicBezTo>
                <a:cubicBezTo>
                  <a:pt x="3720975" y="543147"/>
                  <a:pt x="3716697" y="529989"/>
                  <a:pt x="3715059" y="513866"/>
                </a:cubicBezTo>
                <a:cubicBezTo>
                  <a:pt x="3715045" y="513682"/>
                  <a:pt x="3715031" y="513499"/>
                  <a:pt x="3715031" y="513315"/>
                </a:cubicBezTo>
                <a:cubicBezTo>
                  <a:pt x="3715172" y="499380"/>
                  <a:pt x="3714805" y="485262"/>
                  <a:pt x="3713944" y="471327"/>
                </a:cubicBezTo>
                <a:cubicBezTo>
                  <a:pt x="3710470" y="460470"/>
                  <a:pt x="3704301" y="452013"/>
                  <a:pt x="3695096" y="445519"/>
                </a:cubicBezTo>
                <a:cubicBezTo>
                  <a:pt x="3693895" y="444672"/>
                  <a:pt x="3693133" y="443317"/>
                  <a:pt x="3693020" y="441834"/>
                </a:cubicBezTo>
                <a:cubicBezTo>
                  <a:pt x="3691594" y="422167"/>
                  <a:pt x="3698399" y="405155"/>
                  <a:pt x="3704993" y="388693"/>
                </a:cubicBezTo>
                <a:cubicBezTo>
                  <a:pt x="3709440" y="377596"/>
                  <a:pt x="3714028" y="366118"/>
                  <a:pt x="3715948" y="354018"/>
                </a:cubicBezTo>
                <a:cubicBezTo>
                  <a:pt x="3718730" y="336554"/>
                  <a:pt x="3715143" y="328027"/>
                  <a:pt x="3710979" y="318158"/>
                </a:cubicBezTo>
                <a:cubicBezTo>
                  <a:pt x="3708550" y="312398"/>
                  <a:pt x="3705797" y="305847"/>
                  <a:pt x="3704287" y="297235"/>
                </a:cubicBezTo>
                <a:cubicBezTo>
                  <a:pt x="3697002" y="255430"/>
                  <a:pt x="3715553" y="233985"/>
                  <a:pt x="3744679" y="206045"/>
                </a:cubicBezTo>
                <a:cubicBezTo>
                  <a:pt x="3784761" y="167615"/>
                  <a:pt x="3842067" y="144884"/>
                  <a:pt x="3901929" y="143712"/>
                </a:cubicBezTo>
                <a:cubicBezTo>
                  <a:pt x="3962835" y="142512"/>
                  <a:pt x="4019534" y="162589"/>
                  <a:pt x="4061607" y="200256"/>
                </a:cubicBezTo>
                <a:cubicBezTo>
                  <a:pt x="4108931" y="242611"/>
                  <a:pt x="4132212" y="296896"/>
                  <a:pt x="4130829" y="361586"/>
                </a:cubicBezTo>
                <a:cubicBezTo>
                  <a:pt x="4129713" y="413993"/>
                  <a:pt x="4112686" y="471567"/>
                  <a:pt x="4080214" y="532685"/>
                </a:cubicBezTo>
                <a:cubicBezTo>
                  <a:pt x="4079297" y="534408"/>
                  <a:pt x="4077461" y="535438"/>
                  <a:pt x="4075499" y="535297"/>
                </a:cubicBezTo>
                <a:cubicBezTo>
                  <a:pt x="4059362" y="534140"/>
                  <a:pt x="4043380" y="532982"/>
                  <a:pt x="4027581" y="532290"/>
                </a:cubicBezTo>
                <a:cubicBezTo>
                  <a:pt x="4042872" y="542018"/>
                  <a:pt x="4060449" y="550969"/>
                  <a:pt x="4079523" y="558959"/>
                </a:cubicBezTo>
                <a:cubicBezTo>
                  <a:pt x="4122047" y="556941"/>
                  <a:pt x="4163766" y="560188"/>
                  <a:pt x="4204187" y="563350"/>
                </a:cubicBezTo>
                <a:cubicBezTo>
                  <a:pt x="4234457" y="565708"/>
                  <a:pt x="4265757" y="568150"/>
                  <a:pt x="4297114" y="568362"/>
                </a:cubicBezTo>
                <a:cubicBezTo>
                  <a:pt x="4320607" y="568532"/>
                  <a:pt x="4351215" y="565327"/>
                  <a:pt x="4383645" y="561953"/>
                </a:cubicBezTo>
                <a:cubicBezTo>
                  <a:pt x="4427044" y="557435"/>
                  <a:pt x="4474976" y="552451"/>
                  <a:pt x="4520380" y="553510"/>
                </a:cubicBezTo>
                <a:cubicBezTo>
                  <a:pt x="4507434" y="538700"/>
                  <a:pt x="4510201" y="522605"/>
                  <a:pt x="4513081" y="505776"/>
                </a:cubicBezTo>
                <a:cubicBezTo>
                  <a:pt x="4515622" y="491008"/>
                  <a:pt x="4518503" y="474250"/>
                  <a:pt x="4511415" y="454908"/>
                </a:cubicBezTo>
                <a:cubicBezTo>
                  <a:pt x="4509693" y="450206"/>
                  <a:pt x="4504031" y="445350"/>
                  <a:pt x="4498568" y="440662"/>
                </a:cubicBezTo>
                <a:cubicBezTo>
                  <a:pt x="4491424" y="434535"/>
                  <a:pt x="4484689" y="428746"/>
                  <a:pt x="4483376" y="421250"/>
                </a:cubicBezTo>
                <a:cubicBezTo>
                  <a:pt x="4476571" y="382170"/>
                  <a:pt x="4528400" y="348244"/>
                  <a:pt x="4547911" y="335481"/>
                </a:cubicBezTo>
                <a:cubicBezTo>
                  <a:pt x="4620903" y="287705"/>
                  <a:pt x="4734696" y="253299"/>
                  <a:pt x="4815142" y="313570"/>
                </a:cubicBezTo>
                <a:cubicBezTo>
                  <a:pt x="4862961" y="349388"/>
                  <a:pt x="4896280" y="417664"/>
                  <a:pt x="4907024" y="465948"/>
                </a:cubicBezTo>
                <a:cubicBezTo>
                  <a:pt x="4910455" y="481408"/>
                  <a:pt x="4911415" y="496783"/>
                  <a:pt x="4912332" y="511649"/>
                </a:cubicBezTo>
                <a:cubicBezTo>
                  <a:pt x="4913349" y="528153"/>
                  <a:pt x="4914337" y="544036"/>
                  <a:pt x="4918544" y="559341"/>
                </a:cubicBezTo>
                <a:cubicBezTo>
                  <a:pt x="4966843" y="570833"/>
                  <a:pt x="5021763" y="594905"/>
                  <a:pt x="5054899" y="645010"/>
                </a:cubicBezTo>
                <a:cubicBezTo>
                  <a:pt x="5080495" y="683695"/>
                  <a:pt x="5089715" y="718341"/>
                  <a:pt x="5082317" y="747975"/>
                </a:cubicBezTo>
                <a:lnTo>
                  <a:pt x="5082317" y="748003"/>
                </a:lnTo>
                <a:cubicBezTo>
                  <a:pt x="5099357" y="745123"/>
                  <a:pt x="5116596" y="744474"/>
                  <a:pt x="5133792" y="747029"/>
                </a:cubicBezTo>
                <a:cubicBezTo>
                  <a:pt x="5136418" y="744982"/>
                  <a:pt x="5138776" y="742991"/>
                  <a:pt x="5140992" y="741100"/>
                </a:cubicBezTo>
                <a:cubicBezTo>
                  <a:pt x="5156762" y="727715"/>
                  <a:pt x="5166659" y="721546"/>
                  <a:pt x="5202746" y="739038"/>
                </a:cubicBezTo>
                <a:cubicBezTo>
                  <a:pt x="5237646" y="755952"/>
                  <a:pt x="5268735" y="789568"/>
                  <a:pt x="5290279" y="833687"/>
                </a:cubicBezTo>
                <a:cubicBezTo>
                  <a:pt x="5310186" y="874475"/>
                  <a:pt x="5320083" y="920444"/>
                  <a:pt x="5317400" y="959834"/>
                </a:cubicBezTo>
                <a:cubicBezTo>
                  <a:pt x="5317259" y="961994"/>
                  <a:pt x="5315720" y="963801"/>
                  <a:pt x="5313616" y="964310"/>
                </a:cubicBezTo>
                <a:cubicBezTo>
                  <a:pt x="5311711" y="964761"/>
                  <a:pt x="5309847" y="965030"/>
                  <a:pt x="5307997" y="965114"/>
                </a:cubicBezTo>
                <a:cubicBezTo>
                  <a:pt x="5315395" y="1004194"/>
                  <a:pt x="5317796" y="1041339"/>
                  <a:pt x="5318191" y="1070394"/>
                </a:cubicBezTo>
                <a:cubicBezTo>
                  <a:pt x="5319617" y="1172809"/>
                  <a:pt x="5299908" y="1403374"/>
                  <a:pt x="5285521" y="1571721"/>
                </a:cubicBezTo>
                <a:cubicBezTo>
                  <a:pt x="5278575" y="1653070"/>
                  <a:pt x="5272561" y="1723323"/>
                  <a:pt x="5271022" y="1755414"/>
                </a:cubicBezTo>
                <a:cubicBezTo>
                  <a:pt x="5269525" y="1786333"/>
                  <a:pt x="5285041" y="1851220"/>
                  <a:pt x="5296364" y="1898601"/>
                </a:cubicBezTo>
                <a:cubicBezTo>
                  <a:pt x="5301051" y="1918212"/>
                  <a:pt x="5305103" y="1935140"/>
                  <a:pt x="5307122" y="1946138"/>
                </a:cubicBezTo>
                <a:cubicBezTo>
                  <a:pt x="5307518" y="1948270"/>
                  <a:pt x="5306459" y="1950416"/>
                  <a:pt x="5304538" y="1951418"/>
                </a:cubicBezTo>
                <a:cubicBezTo>
                  <a:pt x="5255703" y="1976704"/>
                  <a:pt x="5194063" y="1993335"/>
                  <a:pt x="5121368" y="2000888"/>
                </a:cubicBezTo>
                <a:cubicBezTo>
                  <a:pt x="5063398" y="2006903"/>
                  <a:pt x="4998270" y="2007185"/>
                  <a:pt x="4927778" y="2001736"/>
                </a:cubicBezTo>
                <a:cubicBezTo>
                  <a:pt x="4847416" y="1995509"/>
                  <a:pt x="4778124" y="1983128"/>
                  <a:pt x="4740880" y="1975560"/>
                </a:cubicBezTo>
                <a:cubicBezTo>
                  <a:pt x="4742179" y="1977382"/>
                  <a:pt x="4743365" y="1979400"/>
                  <a:pt x="4744339" y="1981645"/>
                </a:cubicBezTo>
                <a:cubicBezTo>
                  <a:pt x="4751158" y="1997302"/>
                  <a:pt x="4746245" y="2018339"/>
                  <a:pt x="4729712" y="2044260"/>
                </a:cubicBezTo>
                <a:lnTo>
                  <a:pt x="5545354" y="2044260"/>
                </a:lnTo>
                <a:cubicBezTo>
                  <a:pt x="5548079" y="2044260"/>
                  <a:pt x="5550296" y="2046476"/>
                  <a:pt x="5550296" y="2049201"/>
                </a:cubicBezTo>
                <a:cubicBezTo>
                  <a:pt x="5550296" y="2051926"/>
                  <a:pt x="5548079" y="2054143"/>
                  <a:pt x="5545354" y="2054143"/>
                </a:cubicBezTo>
                <a:lnTo>
                  <a:pt x="4720465" y="2054143"/>
                </a:lnTo>
                <a:cubicBezTo>
                  <a:pt x="4718629" y="2054143"/>
                  <a:pt x="4716935" y="2053112"/>
                  <a:pt x="4716088" y="2051488"/>
                </a:cubicBezTo>
                <a:cubicBezTo>
                  <a:pt x="4715241" y="2049851"/>
                  <a:pt x="4715368" y="2047888"/>
                  <a:pt x="4716427" y="2046378"/>
                </a:cubicBezTo>
                <a:cubicBezTo>
                  <a:pt x="4734710" y="2020259"/>
                  <a:pt x="4741233" y="1999237"/>
                  <a:pt x="4735303" y="1985612"/>
                </a:cubicBezTo>
                <a:cubicBezTo>
                  <a:pt x="4731152" y="1976069"/>
                  <a:pt x="4721735" y="1971946"/>
                  <a:pt x="4716286" y="1970294"/>
                </a:cubicBezTo>
                <a:cubicBezTo>
                  <a:pt x="4713377" y="1969630"/>
                  <a:pt x="4711796" y="1969249"/>
                  <a:pt x="4711683" y="1969221"/>
                </a:cubicBezTo>
                <a:cubicBezTo>
                  <a:pt x="4709128" y="1968600"/>
                  <a:pt x="4707504" y="1966073"/>
                  <a:pt x="4707998" y="1963489"/>
                </a:cubicBezTo>
                <a:cubicBezTo>
                  <a:pt x="4708493" y="1960905"/>
                  <a:pt x="4710921" y="1959169"/>
                  <a:pt x="4713533" y="1959522"/>
                </a:cubicBezTo>
                <a:cubicBezTo>
                  <a:pt x="4713801" y="1959564"/>
                  <a:pt x="4715806" y="1959861"/>
                  <a:pt x="4718728" y="1960708"/>
                </a:cubicBezTo>
                <a:cubicBezTo>
                  <a:pt x="4739270" y="1965395"/>
                  <a:pt x="4824644" y="1983862"/>
                  <a:pt x="4928724" y="1991909"/>
                </a:cubicBezTo>
                <a:cubicBezTo>
                  <a:pt x="5037237" y="2000296"/>
                  <a:pt x="5188670" y="1998742"/>
                  <a:pt x="5296759" y="1944345"/>
                </a:cubicBezTo>
                <a:cubicBezTo>
                  <a:pt x="5294627" y="1933615"/>
                  <a:pt x="5290971" y="1918339"/>
                  <a:pt x="5286806" y="1900917"/>
                </a:cubicBezTo>
                <a:cubicBezTo>
                  <a:pt x="5275342" y="1852957"/>
                  <a:pt x="5259642" y="1787265"/>
                  <a:pt x="5261195" y="1754948"/>
                </a:cubicBezTo>
                <a:cubicBezTo>
                  <a:pt x="5262748" y="1722659"/>
                  <a:pt x="5268480" y="1655682"/>
                  <a:pt x="5275723" y="1570888"/>
                </a:cubicBezTo>
                <a:cubicBezTo>
                  <a:pt x="5290095" y="1402739"/>
                  <a:pt x="5309776" y="1172456"/>
                  <a:pt x="5308350" y="1070536"/>
                </a:cubicBezTo>
                <a:cubicBezTo>
                  <a:pt x="5307828" y="1033447"/>
                  <a:pt x="5304143" y="997262"/>
                  <a:pt x="5297606" y="963886"/>
                </a:cubicBezTo>
                <a:cubicBezTo>
                  <a:pt x="5282231" y="959524"/>
                  <a:pt x="5268509" y="944586"/>
                  <a:pt x="5255124" y="930016"/>
                </a:cubicBezTo>
                <a:cubicBezTo>
                  <a:pt x="5243195" y="917042"/>
                  <a:pt x="5230883" y="903643"/>
                  <a:pt x="5218205" y="898561"/>
                </a:cubicBezTo>
                <a:cubicBezTo>
                  <a:pt x="5200021" y="912976"/>
                  <a:pt x="5187992" y="932967"/>
                  <a:pt x="5175271" y="954102"/>
                </a:cubicBezTo>
                <a:cubicBezTo>
                  <a:pt x="5168212" y="965834"/>
                  <a:pt x="5160913" y="977976"/>
                  <a:pt x="5152499" y="988946"/>
                </a:cubicBezTo>
                <a:cubicBezTo>
                  <a:pt x="5124234" y="1025823"/>
                  <a:pt x="5065332" y="1089595"/>
                  <a:pt x="4988416" y="1102542"/>
                </a:cubicBezTo>
                <a:cubicBezTo>
                  <a:pt x="4939157" y="1110829"/>
                  <a:pt x="4890774" y="1106453"/>
                  <a:pt x="4833298" y="1097346"/>
                </a:cubicBezTo>
                <a:cubicBezTo>
                  <a:pt x="4824926" y="1096019"/>
                  <a:pt x="4814888" y="1094876"/>
                  <a:pt x="4804257" y="1093676"/>
                </a:cubicBezTo>
                <a:cubicBezTo>
                  <a:pt x="4764161" y="1089129"/>
                  <a:pt x="4714267" y="1083468"/>
                  <a:pt x="4686722" y="1061443"/>
                </a:cubicBezTo>
                <a:cubicBezTo>
                  <a:pt x="4685254" y="1060272"/>
                  <a:pt x="4684576" y="1058380"/>
                  <a:pt x="4684972" y="1056544"/>
                </a:cubicBezTo>
                <a:cubicBezTo>
                  <a:pt x="4697014" y="1000481"/>
                  <a:pt x="4730065" y="950784"/>
                  <a:pt x="4786030" y="904646"/>
                </a:cubicBezTo>
                <a:cubicBezTo>
                  <a:pt x="4803268" y="890429"/>
                  <a:pt x="4821834" y="877242"/>
                  <a:pt x="4840950" y="864889"/>
                </a:cubicBezTo>
                <a:cubicBezTo>
                  <a:pt x="4838875" y="864620"/>
                  <a:pt x="4836799" y="864310"/>
                  <a:pt x="4834724" y="863957"/>
                </a:cubicBezTo>
                <a:cubicBezTo>
                  <a:pt x="4824079" y="862178"/>
                  <a:pt x="4814521" y="860018"/>
                  <a:pt x="4806092" y="858112"/>
                </a:cubicBezTo>
                <a:cubicBezTo>
                  <a:pt x="4779719" y="852154"/>
                  <a:pt x="4762213" y="848201"/>
                  <a:pt x="4740301" y="860371"/>
                </a:cubicBezTo>
                <a:cubicBezTo>
                  <a:pt x="4732042" y="883977"/>
                  <a:pt x="4715029" y="912538"/>
                  <a:pt x="4699330" y="938883"/>
                </a:cubicBezTo>
                <a:cubicBezTo>
                  <a:pt x="4687174" y="959284"/>
                  <a:pt x="4675682" y="978555"/>
                  <a:pt x="4673394" y="987944"/>
                </a:cubicBezTo>
                <a:cubicBezTo>
                  <a:pt x="4668990" y="1005987"/>
                  <a:pt x="4667182" y="1018891"/>
                  <a:pt x="4665869" y="1028322"/>
                </a:cubicBezTo>
                <a:cubicBezTo>
                  <a:pt x="4664189" y="1040365"/>
                  <a:pt x="4663257" y="1047000"/>
                  <a:pt x="4658175" y="1050629"/>
                </a:cubicBezTo>
                <a:cubicBezTo>
                  <a:pt x="4652796" y="1054455"/>
                  <a:pt x="4645666" y="1053057"/>
                  <a:pt x="4630051" y="1049994"/>
                </a:cubicBezTo>
                <a:cubicBezTo>
                  <a:pt x="4626014" y="1049203"/>
                  <a:pt x="4621453" y="1048299"/>
                  <a:pt x="4616215" y="1047353"/>
                </a:cubicBezTo>
                <a:cubicBezTo>
                  <a:pt x="4608380" y="1072456"/>
                  <a:pt x="4602944" y="1097840"/>
                  <a:pt x="4600488" y="1122293"/>
                </a:cubicBezTo>
                <a:cubicBezTo>
                  <a:pt x="4595447" y="1172498"/>
                  <a:pt x="4601815" y="1225696"/>
                  <a:pt x="4607970" y="1277143"/>
                </a:cubicBezTo>
                <a:cubicBezTo>
                  <a:pt x="4610738" y="1300283"/>
                  <a:pt x="4613604" y="1324213"/>
                  <a:pt x="4615298" y="1347113"/>
                </a:cubicBezTo>
                <a:cubicBezTo>
                  <a:pt x="4622173" y="1440195"/>
                  <a:pt x="4621665" y="1533234"/>
                  <a:pt x="4620536" y="1620570"/>
                </a:cubicBezTo>
                <a:cubicBezTo>
                  <a:pt x="4619349" y="1712748"/>
                  <a:pt x="4632889" y="1797303"/>
                  <a:pt x="4646852" y="1875998"/>
                </a:cubicBezTo>
                <a:cubicBezTo>
                  <a:pt x="4649167" y="1889043"/>
                  <a:pt x="4654320" y="1905138"/>
                  <a:pt x="4659770" y="1922179"/>
                </a:cubicBezTo>
                <a:cubicBezTo>
                  <a:pt x="4674976" y="1969729"/>
                  <a:pt x="4692214" y="2023619"/>
                  <a:pt x="4667295" y="2059465"/>
                </a:cubicBezTo>
                <a:cubicBezTo>
                  <a:pt x="4666363" y="2060792"/>
                  <a:pt x="4664853" y="2061583"/>
                  <a:pt x="4663243" y="2061583"/>
                </a:cubicBezTo>
                <a:close/>
                <a:moveTo>
                  <a:pt x="2849269" y="2044500"/>
                </a:moveTo>
                <a:cubicBezTo>
                  <a:pt x="2875924" y="2045248"/>
                  <a:pt x="3006109" y="2047112"/>
                  <a:pt x="3150878" y="2047973"/>
                </a:cubicBezTo>
                <a:cubicBezTo>
                  <a:pt x="3290451" y="2048792"/>
                  <a:pt x="3470826" y="2048848"/>
                  <a:pt x="3546261" y="2044556"/>
                </a:cubicBezTo>
                <a:cubicBezTo>
                  <a:pt x="3544312" y="1976365"/>
                  <a:pt x="3528471" y="1894027"/>
                  <a:pt x="3501873" y="1811929"/>
                </a:cubicBezTo>
                <a:cubicBezTo>
                  <a:pt x="3491482" y="1792262"/>
                  <a:pt x="3484719" y="1774163"/>
                  <a:pt x="3483406" y="1759014"/>
                </a:cubicBezTo>
                <a:cubicBezTo>
                  <a:pt x="3483194" y="1756557"/>
                  <a:pt x="3484818" y="1754327"/>
                  <a:pt x="3487218" y="1753776"/>
                </a:cubicBezTo>
                <a:cubicBezTo>
                  <a:pt x="3489618" y="1753226"/>
                  <a:pt x="3492060" y="1754524"/>
                  <a:pt x="3492936" y="1756840"/>
                </a:cubicBezTo>
                <a:cubicBezTo>
                  <a:pt x="3499458" y="1773951"/>
                  <a:pt x="3505529" y="1791190"/>
                  <a:pt x="3511134" y="1808456"/>
                </a:cubicBezTo>
                <a:cubicBezTo>
                  <a:pt x="3559927" y="1899646"/>
                  <a:pt x="3691552" y="2029422"/>
                  <a:pt x="3706771" y="2044274"/>
                </a:cubicBezTo>
                <a:lnTo>
                  <a:pt x="4566222" y="2044274"/>
                </a:lnTo>
                <a:cubicBezTo>
                  <a:pt x="4565785" y="2040293"/>
                  <a:pt x="4565319" y="2036085"/>
                  <a:pt x="4564825" y="2031666"/>
                </a:cubicBezTo>
                <a:cubicBezTo>
                  <a:pt x="4475343" y="1998150"/>
                  <a:pt x="4320381" y="1971409"/>
                  <a:pt x="4125689" y="1956599"/>
                </a:cubicBezTo>
                <a:cubicBezTo>
                  <a:pt x="3934655" y="1942058"/>
                  <a:pt x="3744749" y="1942636"/>
                  <a:pt x="3693359" y="1957927"/>
                </a:cubicBezTo>
                <a:cubicBezTo>
                  <a:pt x="3691086" y="1958604"/>
                  <a:pt x="3688672" y="1957574"/>
                  <a:pt x="3687570" y="1955484"/>
                </a:cubicBezTo>
                <a:cubicBezTo>
                  <a:pt x="3685636" y="1951785"/>
                  <a:pt x="3680483" y="1941930"/>
                  <a:pt x="3700587" y="1859437"/>
                </a:cubicBezTo>
                <a:cubicBezTo>
                  <a:pt x="3705882" y="1837709"/>
                  <a:pt x="3711289" y="1817718"/>
                  <a:pt x="3714889" y="1804771"/>
                </a:cubicBezTo>
                <a:cubicBezTo>
                  <a:pt x="3719167" y="1789425"/>
                  <a:pt x="3720975" y="1783283"/>
                  <a:pt x="3721949" y="1780601"/>
                </a:cubicBezTo>
                <a:cubicBezTo>
                  <a:pt x="3729643" y="1706028"/>
                  <a:pt x="3726226" y="1612692"/>
                  <a:pt x="3713421" y="1548143"/>
                </a:cubicBezTo>
                <a:cubicBezTo>
                  <a:pt x="3700023" y="1480587"/>
                  <a:pt x="3660337" y="1433489"/>
                  <a:pt x="3618320" y="1383609"/>
                </a:cubicBezTo>
                <a:cubicBezTo>
                  <a:pt x="3597679" y="1359113"/>
                  <a:pt x="3576417" y="1333884"/>
                  <a:pt x="3558501" y="1305930"/>
                </a:cubicBezTo>
                <a:cubicBezTo>
                  <a:pt x="3556511" y="1327418"/>
                  <a:pt x="3557174" y="1349019"/>
                  <a:pt x="3557823" y="1370041"/>
                </a:cubicBezTo>
                <a:cubicBezTo>
                  <a:pt x="3559038" y="1409459"/>
                  <a:pt x="3560294" y="1450233"/>
                  <a:pt x="3544821" y="1492616"/>
                </a:cubicBezTo>
                <a:cubicBezTo>
                  <a:pt x="3513266" y="1579048"/>
                  <a:pt x="3506235" y="1662614"/>
                  <a:pt x="3523304" y="1748101"/>
                </a:cubicBezTo>
                <a:cubicBezTo>
                  <a:pt x="3523756" y="1750345"/>
                  <a:pt x="3522598" y="1752604"/>
                  <a:pt x="3520509" y="1753564"/>
                </a:cubicBezTo>
                <a:cubicBezTo>
                  <a:pt x="3518419" y="1754524"/>
                  <a:pt x="3515963" y="1753917"/>
                  <a:pt x="3514551" y="1752110"/>
                </a:cubicBezTo>
                <a:cubicBezTo>
                  <a:pt x="3454379" y="1674827"/>
                  <a:pt x="3403962" y="1658732"/>
                  <a:pt x="3306617" y="1650120"/>
                </a:cubicBezTo>
                <a:cubicBezTo>
                  <a:pt x="3206024" y="1644543"/>
                  <a:pt x="3104626" y="1649894"/>
                  <a:pt x="3005205" y="1666003"/>
                </a:cubicBezTo>
                <a:cubicBezTo>
                  <a:pt x="2975303" y="1684413"/>
                  <a:pt x="2945386" y="1691472"/>
                  <a:pt x="2915893" y="1687166"/>
                </a:cubicBezTo>
                <a:cubicBezTo>
                  <a:pt x="2914891" y="1720033"/>
                  <a:pt x="2905841" y="1751997"/>
                  <a:pt x="2888800" y="1782662"/>
                </a:cubicBezTo>
                <a:cubicBezTo>
                  <a:pt x="2863175" y="1836142"/>
                  <a:pt x="2841123" y="1891853"/>
                  <a:pt x="2823207" y="1948425"/>
                </a:cubicBezTo>
                <a:cubicBezTo>
                  <a:pt x="2840586" y="1979174"/>
                  <a:pt x="2851994" y="2011618"/>
                  <a:pt x="2849283" y="2044500"/>
                </a:cubicBezTo>
                <a:close/>
                <a:moveTo>
                  <a:pt x="4608154" y="1964506"/>
                </a:moveTo>
                <a:cubicBezTo>
                  <a:pt x="4614394" y="1973824"/>
                  <a:pt x="4620691" y="1983043"/>
                  <a:pt x="4626804" y="1992008"/>
                </a:cubicBezTo>
                <a:cubicBezTo>
                  <a:pt x="4640160" y="2011590"/>
                  <a:pt x="4652866" y="2030212"/>
                  <a:pt x="4663243" y="2047013"/>
                </a:cubicBezTo>
                <a:cubicBezTo>
                  <a:pt x="4679141" y="2014964"/>
                  <a:pt x="4663935" y="1967442"/>
                  <a:pt x="4650424" y="1925172"/>
                </a:cubicBezTo>
                <a:cubicBezTo>
                  <a:pt x="4644875" y="1907807"/>
                  <a:pt x="4639623" y="1891401"/>
                  <a:pt x="4637195" y="1877706"/>
                </a:cubicBezTo>
                <a:cubicBezTo>
                  <a:pt x="4623148" y="1798531"/>
                  <a:pt x="4609537" y="1713454"/>
                  <a:pt x="4610723" y="1620415"/>
                </a:cubicBezTo>
                <a:cubicBezTo>
                  <a:pt x="4611839" y="1533305"/>
                  <a:pt x="4612361" y="1440491"/>
                  <a:pt x="4605500" y="1347805"/>
                </a:cubicBezTo>
                <a:cubicBezTo>
                  <a:pt x="4603819" y="1325131"/>
                  <a:pt x="4600968" y="1301313"/>
                  <a:pt x="4598214" y="1278272"/>
                </a:cubicBezTo>
                <a:cubicBezTo>
                  <a:pt x="4591988" y="1226289"/>
                  <a:pt x="4585564" y="1172554"/>
                  <a:pt x="4590704" y="1121263"/>
                </a:cubicBezTo>
                <a:cubicBezTo>
                  <a:pt x="4593118" y="1097149"/>
                  <a:pt x="4598539" y="1071397"/>
                  <a:pt x="4606488" y="1045603"/>
                </a:cubicBezTo>
                <a:cubicBezTo>
                  <a:pt x="4604695" y="1045306"/>
                  <a:pt x="4602831" y="1045010"/>
                  <a:pt x="4600897" y="1044713"/>
                </a:cubicBezTo>
                <a:cubicBezTo>
                  <a:pt x="4561789" y="1038656"/>
                  <a:pt x="4534809" y="1042963"/>
                  <a:pt x="4518432" y="1057900"/>
                </a:cubicBezTo>
                <a:cubicBezTo>
                  <a:pt x="4492003" y="1082000"/>
                  <a:pt x="4495123" y="1132247"/>
                  <a:pt x="4498426" y="1185444"/>
                </a:cubicBezTo>
                <a:cubicBezTo>
                  <a:pt x="4498921" y="1193322"/>
                  <a:pt x="4499415" y="1201469"/>
                  <a:pt x="4499824" y="1209530"/>
                </a:cubicBezTo>
                <a:cubicBezTo>
                  <a:pt x="4504822" y="1308796"/>
                  <a:pt x="4523416" y="1401666"/>
                  <a:pt x="4543111" y="1500000"/>
                </a:cubicBezTo>
                <a:cubicBezTo>
                  <a:pt x="4546683" y="1517817"/>
                  <a:pt x="4550368" y="1536227"/>
                  <a:pt x="4553926" y="1554496"/>
                </a:cubicBezTo>
                <a:cubicBezTo>
                  <a:pt x="4570726" y="1640674"/>
                  <a:pt x="4583348" y="1750656"/>
                  <a:pt x="4595546" y="1857009"/>
                </a:cubicBezTo>
                <a:cubicBezTo>
                  <a:pt x="4599824" y="1894225"/>
                  <a:pt x="4603961" y="1930339"/>
                  <a:pt x="4608168" y="1964477"/>
                </a:cubicBezTo>
                <a:close/>
                <a:moveTo>
                  <a:pt x="1152631" y="2044260"/>
                </a:moveTo>
                <a:lnTo>
                  <a:pt x="1943284" y="2044260"/>
                </a:lnTo>
                <a:cubicBezTo>
                  <a:pt x="1929391" y="1991401"/>
                  <a:pt x="1895846" y="1845573"/>
                  <a:pt x="1931227" y="1787872"/>
                </a:cubicBezTo>
                <a:cubicBezTo>
                  <a:pt x="1936154" y="1766186"/>
                  <a:pt x="1943439" y="1744190"/>
                  <a:pt x="1950498" y="1722913"/>
                </a:cubicBezTo>
                <a:cubicBezTo>
                  <a:pt x="1963092" y="1684879"/>
                  <a:pt x="1976123" y="1645545"/>
                  <a:pt x="1976462" y="1606085"/>
                </a:cubicBezTo>
                <a:cubicBezTo>
                  <a:pt x="1976589" y="1591924"/>
                  <a:pt x="1974528" y="1578215"/>
                  <a:pt x="1970928" y="1564888"/>
                </a:cubicBezTo>
                <a:cubicBezTo>
                  <a:pt x="1960226" y="1549908"/>
                  <a:pt x="1948762" y="1535154"/>
                  <a:pt x="1937495" y="1520655"/>
                </a:cubicBezTo>
                <a:cubicBezTo>
                  <a:pt x="1912591" y="1488606"/>
                  <a:pt x="1887051" y="1455753"/>
                  <a:pt x="1869092" y="1420020"/>
                </a:cubicBezTo>
                <a:cubicBezTo>
                  <a:pt x="1873822" y="1472653"/>
                  <a:pt x="1867949" y="1526274"/>
                  <a:pt x="1862217" y="1578469"/>
                </a:cubicBezTo>
                <a:cubicBezTo>
                  <a:pt x="1856809" y="1627827"/>
                  <a:pt x="1851204" y="1678864"/>
                  <a:pt x="1854819" y="1727940"/>
                </a:cubicBezTo>
                <a:cubicBezTo>
                  <a:pt x="1857840" y="1768953"/>
                  <a:pt x="1868895" y="1808470"/>
                  <a:pt x="1879582" y="1846674"/>
                </a:cubicBezTo>
                <a:cubicBezTo>
                  <a:pt x="1888816" y="1879711"/>
                  <a:pt x="1898374" y="1913877"/>
                  <a:pt x="1902736" y="1948919"/>
                </a:cubicBezTo>
                <a:cubicBezTo>
                  <a:pt x="1902906" y="1950317"/>
                  <a:pt x="1902468" y="1951729"/>
                  <a:pt x="1901536" y="1952787"/>
                </a:cubicBezTo>
                <a:cubicBezTo>
                  <a:pt x="1900604" y="1953846"/>
                  <a:pt x="1899263" y="1954453"/>
                  <a:pt x="1897851" y="1954467"/>
                </a:cubicBezTo>
                <a:cubicBezTo>
                  <a:pt x="1836521" y="1954679"/>
                  <a:pt x="1776166" y="1968233"/>
                  <a:pt x="1717801" y="1981349"/>
                </a:cubicBezTo>
                <a:cubicBezTo>
                  <a:pt x="1674133" y="1991161"/>
                  <a:pt x="1628968" y="2001298"/>
                  <a:pt x="1583268" y="2005971"/>
                </a:cubicBezTo>
                <a:cubicBezTo>
                  <a:pt x="1427571" y="2021882"/>
                  <a:pt x="1297782" y="2021657"/>
                  <a:pt x="1188082" y="2005209"/>
                </a:cubicBezTo>
                <a:cubicBezTo>
                  <a:pt x="1176943" y="2019920"/>
                  <a:pt x="1164787" y="2033431"/>
                  <a:pt x="1152646" y="2044246"/>
                </a:cubicBezTo>
                <a:close/>
                <a:moveTo>
                  <a:pt x="4573945" y="2024522"/>
                </a:moveTo>
                <a:cubicBezTo>
                  <a:pt x="4586440" y="2029407"/>
                  <a:pt x="4597918" y="2034561"/>
                  <a:pt x="4608168" y="2039996"/>
                </a:cubicBezTo>
                <a:cubicBezTo>
                  <a:pt x="4604906" y="2017322"/>
                  <a:pt x="4601744" y="1993236"/>
                  <a:pt x="4598638" y="1968078"/>
                </a:cubicBezTo>
                <a:cubicBezTo>
                  <a:pt x="4584139" y="1946406"/>
                  <a:pt x="4570345" y="1924847"/>
                  <a:pt x="4559361" y="1904475"/>
                </a:cubicBezTo>
                <a:cubicBezTo>
                  <a:pt x="4565121" y="1950133"/>
                  <a:pt x="4570260" y="1992276"/>
                  <a:pt x="4573945" y="2024522"/>
                </a:cubicBezTo>
                <a:close/>
                <a:moveTo>
                  <a:pt x="2743763" y="1856811"/>
                </a:moveTo>
                <a:cubicBezTo>
                  <a:pt x="2756667" y="1890625"/>
                  <a:pt x="2766211" y="1928532"/>
                  <a:pt x="2775543" y="1965550"/>
                </a:cubicBezTo>
                <a:cubicBezTo>
                  <a:pt x="2782023" y="1991288"/>
                  <a:pt x="2788193" y="2015769"/>
                  <a:pt x="2795252" y="2038104"/>
                </a:cubicBezTo>
                <a:cubicBezTo>
                  <a:pt x="2807592" y="2016475"/>
                  <a:pt x="2812928" y="1981264"/>
                  <a:pt x="2810853" y="1956021"/>
                </a:cubicBezTo>
                <a:cubicBezTo>
                  <a:pt x="2810796" y="1955385"/>
                  <a:pt x="2810867" y="1954764"/>
                  <a:pt x="2811051" y="1954157"/>
                </a:cubicBezTo>
                <a:cubicBezTo>
                  <a:pt x="2811545" y="1952562"/>
                  <a:pt x="2812039" y="1950952"/>
                  <a:pt x="2812547" y="1949357"/>
                </a:cubicBezTo>
                <a:cubicBezTo>
                  <a:pt x="2795379" y="1920160"/>
                  <a:pt x="2772465" y="1892051"/>
                  <a:pt x="2750921" y="1865621"/>
                </a:cubicBezTo>
                <a:cubicBezTo>
                  <a:pt x="2748507" y="1862656"/>
                  <a:pt x="2746106" y="1859720"/>
                  <a:pt x="2743763" y="1856826"/>
                </a:cubicBezTo>
                <a:close/>
                <a:moveTo>
                  <a:pt x="1158646" y="1990286"/>
                </a:moveTo>
                <a:cubicBezTo>
                  <a:pt x="1166891" y="1991810"/>
                  <a:pt x="1175263" y="1993236"/>
                  <a:pt x="1183762" y="1994563"/>
                </a:cubicBezTo>
                <a:cubicBezTo>
                  <a:pt x="1202045" y="1969503"/>
                  <a:pt x="1217067" y="1941366"/>
                  <a:pt x="1223675" y="1917647"/>
                </a:cubicBezTo>
                <a:cubicBezTo>
                  <a:pt x="1230437" y="1893378"/>
                  <a:pt x="1231708" y="1865932"/>
                  <a:pt x="1230084" y="1837836"/>
                </a:cubicBezTo>
                <a:cubicBezTo>
                  <a:pt x="1221882" y="1855527"/>
                  <a:pt x="1213142" y="1873174"/>
                  <a:pt x="1204304" y="1891020"/>
                </a:cubicBezTo>
                <a:cubicBezTo>
                  <a:pt x="1188478" y="1922984"/>
                  <a:pt x="1172143" y="1955992"/>
                  <a:pt x="1158646" y="1990286"/>
                </a:cubicBezTo>
                <a:close/>
                <a:moveTo>
                  <a:pt x="4555450" y="1873725"/>
                </a:moveTo>
                <a:cubicBezTo>
                  <a:pt x="4564683" y="1895721"/>
                  <a:pt x="4579621" y="1920852"/>
                  <a:pt x="4595942" y="1946011"/>
                </a:cubicBezTo>
                <a:cubicBezTo>
                  <a:pt x="4592539" y="1917746"/>
                  <a:pt x="4589165" y="1888309"/>
                  <a:pt x="4585706" y="1858153"/>
                </a:cubicBezTo>
                <a:cubicBezTo>
                  <a:pt x="4573522" y="1751983"/>
                  <a:pt x="4560928" y="1642199"/>
                  <a:pt x="4544198" y="1556402"/>
                </a:cubicBezTo>
                <a:cubicBezTo>
                  <a:pt x="4540640" y="1538162"/>
                  <a:pt x="4536955" y="1519751"/>
                  <a:pt x="4533397" y="1501962"/>
                </a:cubicBezTo>
                <a:cubicBezTo>
                  <a:pt x="4527722" y="1473613"/>
                  <a:pt x="4522131" y="1445701"/>
                  <a:pt x="4516936" y="1417958"/>
                </a:cubicBezTo>
                <a:cubicBezTo>
                  <a:pt x="4517387" y="1423069"/>
                  <a:pt x="4517585" y="1428406"/>
                  <a:pt x="4517557" y="1433969"/>
                </a:cubicBezTo>
                <a:cubicBezTo>
                  <a:pt x="4517557" y="1434618"/>
                  <a:pt x="4517415" y="1435268"/>
                  <a:pt x="4517176" y="1435860"/>
                </a:cubicBezTo>
                <a:lnTo>
                  <a:pt x="4504271" y="1466497"/>
                </a:lnTo>
                <a:cubicBezTo>
                  <a:pt x="4503100" y="1512664"/>
                  <a:pt x="4508055" y="1558916"/>
                  <a:pt x="4519011" y="1603967"/>
                </a:cubicBezTo>
                <a:cubicBezTo>
                  <a:pt x="4519039" y="1604108"/>
                  <a:pt x="4519082" y="1604263"/>
                  <a:pt x="4519095" y="1604405"/>
                </a:cubicBezTo>
                <a:cubicBezTo>
                  <a:pt x="4527637" y="1661894"/>
                  <a:pt x="4542560" y="1772765"/>
                  <a:pt x="4555464" y="1873725"/>
                </a:cubicBezTo>
                <a:close/>
                <a:moveTo>
                  <a:pt x="336199" y="1848891"/>
                </a:moveTo>
                <a:cubicBezTo>
                  <a:pt x="336552" y="1848891"/>
                  <a:pt x="336919" y="1848933"/>
                  <a:pt x="337272" y="1849004"/>
                </a:cubicBezTo>
                <a:cubicBezTo>
                  <a:pt x="339023" y="1849399"/>
                  <a:pt x="340434" y="1850712"/>
                  <a:pt x="340943" y="1852435"/>
                </a:cubicBezTo>
                <a:cubicBezTo>
                  <a:pt x="344176" y="1863433"/>
                  <a:pt x="342030" y="1876323"/>
                  <a:pt x="339743" y="1889975"/>
                </a:cubicBezTo>
                <a:cubicBezTo>
                  <a:pt x="337131" y="1905604"/>
                  <a:pt x="334434" y="1921699"/>
                  <a:pt x="340491" y="1934123"/>
                </a:cubicBezTo>
                <a:cubicBezTo>
                  <a:pt x="340773" y="1933700"/>
                  <a:pt x="341041" y="1933276"/>
                  <a:pt x="341296" y="1932838"/>
                </a:cubicBezTo>
                <a:cubicBezTo>
                  <a:pt x="343004" y="1921995"/>
                  <a:pt x="344853" y="1913186"/>
                  <a:pt x="346858" y="1907948"/>
                </a:cubicBezTo>
                <a:cubicBezTo>
                  <a:pt x="348016" y="1904941"/>
                  <a:pt x="349287" y="1901905"/>
                  <a:pt x="350684" y="1898827"/>
                </a:cubicBezTo>
                <a:cubicBezTo>
                  <a:pt x="351362" y="1892954"/>
                  <a:pt x="351856" y="1886940"/>
                  <a:pt x="352336" y="1880954"/>
                </a:cubicBezTo>
                <a:cubicBezTo>
                  <a:pt x="353494" y="1866581"/>
                  <a:pt x="354694" y="1851715"/>
                  <a:pt x="358647" y="1839460"/>
                </a:cubicBezTo>
                <a:cubicBezTo>
                  <a:pt x="367061" y="1813412"/>
                  <a:pt x="396343" y="1757207"/>
                  <a:pt x="424113" y="1730410"/>
                </a:cubicBezTo>
                <a:cubicBezTo>
                  <a:pt x="393703" y="1748581"/>
                  <a:pt x="383269" y="1771833"/>
                  <a:pt x="371410" y="1798263"/>
                </a:cubicBezTo>
                <a:cubicBezTo>
                  <a:pt x="365170" y="1812169"/>
                  <a:pt x="358718" y="1826542"/>
                  <a:pt x="348934" y="1841578"/>
                </a:cubicBezTo>
                <a:cubicBezTo>
                  <a:pt x="347945" y="1843102"/>
                  <a:pt x="346195" y="1843964"/>
                  <a:pt x="344387" y="1843808"/>
                </a:cubicBezTo>
                <a:cubicBezTo>
                  <a:pt x="342580" y="1843667"/>
                  <a:pt x="340999" y="1842538"/>
                  <a:pt x="340265" y="1840872"/>
                </a:cubicBezTo>
                <a:cubicBezTo>
                  <a:pt x="319116" y="1792926"/>
                  <a:pt x="314781" y="1742693"/>
                  <a:pt x="310588" y="1694126"/>
                </a:cubicBezTo>
                <a:cubicBezTo>
                  <a:pt x="310165" y="1689270"/>
                  <a:pt x="309741" y="1684371"/>
                  <a:pt x="309304" y="1679443"/>
                </a:cubicBezTo>
                <a:cubicBezTo>
                  <a:pt x="278526" y="1738062"/>
                  <a:pt x="270902" y="1825483"/>
                  <a:pt x="307398" y="1884074"/>
                </a:cubicBezTo>
                <a:cubicBezTo>
                  <a:pt x="311859" y="1879062"/>
                  <a:pt x="315967" y="1873090"/>
                  <a:pt x="319977" y="1867273"/>
                </a:cubicBezTo>
                <a:cubicBezTo>
                  <a:pt x="323958" y="1861499"/>
                  <a:pt x="328067" y="1855527"/>
                  <a:pt x="332500" y="1850529"/>
                </a:cubicBezTo>
                <a:cubicBezTo>
                  <a:pt x="333446" y="1849456"/>
                  <a:pt x="334801" y="1848863"/>
                  <a:pt x="336199" y="1848863"/>
                </a:cubicBezTo>
                <a:close/>
                <a:moveTo>
                  <a:pt x="440604" y="1729521"/>
                </a:moveTo>
                <a:cubicBezTo>
                  <a:pt x="414259" y="1746548"/>
                  <a:pt x="378130" y="1811322"/>
                  <a:pt x="368050" y="1842524"/>
                </a:cubicBezTo>
                <a:cubicBezTo>
                  <a:pt x="364944" y="1852152"/>
                  <a:pt x="363701" y="1863630"/>
                  <a:pt x="362671" y="1875885"/>
                </a:cubicBezTo>
                <a:cubicBezTo>
                  <a:pt x="370337" y="1862628"/>
                  <a:pt x="379316" y="1848891"/>
                  <a:pt x="388578" y="1834716"/>
                </a:cubicBezTo>
                <a:cubicBezTo>
                  <a:pt x="411915" y="1799025"/>
                  <a:pt x="435973" y="1762233"/>
                  <a:pt x="440604" y="1729521"/>
                </a:cubicBezTo>
                <a:close/>
                <a:moveTo>
                  <a:pt x="4515792" y="1676380"/>
                </a:moveTo>
                <a:cubicBezTo>
                  <a:pt x="4514013" y="1731681"/>
                  <a:pt x="4522413" y="1785627"/>
                  <a:pt x="4540781" y="1837201"/>
                </a:cubicBezTo>
                <a:cubicBezTo>
                  <a:pt x="4532805" y="1775575"/>
                  <a:pt x="4524460" y="1713200"/>
                  <a:pt x="4517599" y="1663857"/>
                </a:cubicBezTo>
                <a:cubicBezTo>
                  <a:pt x="4517119" y="1668022"/>
                  <a:pt x="4516512" y="1672201"/>
                  <a:pt x="4515792" y="1676380"/>
                </a:cubicBezTo>
                <a:close/>
                <a:moveTo>
                  <a:pt x="317859" y="1664859"/>
                </a:moveTo>
                <a:cubicBezTo>
                  <a:pt x="318805" y="1674417"/>
                  <a:pt x="319624" y="1683933"/>
                  <a:pt x="320443" y="1693307"/>
                </a:cubicBezTo>
                <a:cubicBezTo>
                  <a:pt x="324311" y="1738077"/>
                  <a:pt x="328293" y="1784257"/>
                  <a:pt x="345644" y="1828123"/>
                </a:cubicBezTo>
                <a:cubicBezTo>
                  <a:pt x="352393" y="1816560"/>
                  <a:pt x="357461" y="1805251"/>
                  <a:pt x="362402" y="1794239"/>
                </a:cubicBezTo>
                <a:cubicBezTo>
                  <a:pt x="376069" y="1763772"/>
                  <a:pt x="388987" y="1734999"/>
                  <a:pt x="433361" y="1714428"/>
                </a:cubicBezTo>
                <a:cubicBezTo>
                  <a:pt x="495778" y="1685500"/>
                  <a:pt x="565367" y="1688479"/>
                  <a:pt x="626767" y="1691105"/>
                </a:cubicBezTo>
                <a:cubicBezTo>
                  <a:pt x="637695" y="1691571"/>
                  <a:pt x="648679" y="1692192"/>
                  <a:pt x="660312" y="1692842"/>
                </a:cubicBezTo>
                <a:cubicBezTo>
                  <a:pt x="713665" y="1695849"/>
                  <a:pt x="768826" y="1698955"/>
                  <a:pt x="817760" y="1687547"/>
                </a:cubicBezTo>
                <a:cubicBezTo>
                  <a:pt x="890695" y="1670549"/>
                  <a:pt x="960764" y="1612099"/>
                  <a:pt x="1019679" y="1557165"/>
                </a:cubicBezTo>
                <a:cubicBezTo>
                  <a:pt x="1023703" y="1553409"/>
                  <a:pt x="1028207" y="1549273"/>
                  <a:pt x="1033049" y="1544811"/>
                </a:cubicBezTo>
                <a:cubicBezTo>
                  <a:pt x="1081659" y="1500070"/>
                  <a:pt x="1172129" y="1416801"/>
                  <a:pt x="1179823" y="1356600"/>
                </a:cubicBezTo>
                <a:cubicBezTo>
                  <a:pt x="1183268" y="1329620"/>
                  <a:pt x="1161907" y="1294819"/>
                  <a:pt x="1118042" y="1255965"/>
                </a:cubicBezTo>
                <a:cubicBezTo>
                  <a:pt x="1116602" y="1254680"/>
                  <a:pt x="1114893" y="1253142"/>
                  <a:pt x="1112959" y="1251405"/>
                </a:cubicBezTo>
                <a:cubicBezTo>
                  <a:pt x="1097034" y="1237033"/>
                  <a:pt x="1054735" y="1198871"/>
                  <a:pt x="1035478" y="1202753"/>
                </a:cubicBezTo>
                <a:cubicBezTo>
                  <a:pt x="1017985" y="1206297"/>
                  <a:pt x="999942" y="1240689"/>
                  <a:pt x="986756" y="1265806"/>
                </a:cubicBezTo>
                <a:cubicBezTo>
                  <a:pt x="980755" y="1277242"/>
                  <a:pt x="975080" y="1288056"/>
                  <a:pt x="970025" y="1295214"/>
                </a:cubicBezTo>
                <a:cubicBezTo>
                  <a:pt x="962754" y="1305506"/>
                  <a:pt x="955667" y="1315827"/>
                  <a:pt x="948834" y="1325794"/>
                </a:cubicBezTo>
                <a:cubicBezTo>
                  <a:pt x="902709" y="1393026"/>
                  <a:pt x="862868" y="1451094"/>
                  <a:pt x="784342" y="1477608"/>
                </a:cubicBezTo>
                <a:cubicBezTo>
                  <a:pt x="767131" y="1483425"/>
                  <a:pt x="749794" y="1489538"/>
                  <a:pt x="733036" y="1495468"/>
                </a:cubicBezTo>
                <a:cubicBezTo>
                  <a:pt x="677636" y="1515050"/>
                  <a:pt x="620344" y="1535282"/>
                  <a:pt x="558463" y="1547409"/>
                </a:cubicBezTo>
                <a:cubicBezTo>
                  <a:pt x="549498" y="1549160"/>
                  <a:pt x="540716" y="1550826"/>
                  <a:pt x="532118" y="1552449"/>
                </a:cubicBezTo>
                <a:cubicBezTo>
                  <a:pt x="445785" y="1568742"/>
                  <a:pt x="377608" y="1581618"/>
                  <a:pt x="322081" y="1658661"/>
                </a:cubicBezTo>
                <a:cubicBezTo>
                  <a:pt x="320641" y="1660666"/>
                  <a:pt x="319215" y="1662727"/>
                  <a:pt x="317845" y="1664845"/>
                </a:cubicBezTo>
                <a:close/>
                <a:moveTo>
                  <a:pt x="2558714" y="1683651"/>
                </a:moveTo>
                <a:cubicBezTo>
                  <a:pt x="2567002" y="1683651"/>
                  <a:pt x="2574993" y="1684187"/>
                  <a:pt x="2582546" y="1685415"/>
                </a:cubicBezTo>
                <a:cubicBezTo>
                  <a:pt x="2634275" y="1693872"/>
                  <a:pt x="2678819" y="1736298"/>
                  <a:pt x="2718110" y="1773725"/>
                </a:cubicBezTo>
                <a:cubicBezTo>
                  <a:pt x="2728007" y="1783156"/>
                  <a:pt x="2737438" y="1792135"/>
                  <a:pt x="2746629" y="1800268"/>
                </a:cubicBezTo>
                <a:cubicBezTo>
                  <a:pt x="2749608" y="1794070"/>
                  <a:pt x="2748902" y="1788648"/>
                  <a:pt x="2747998" y="1781646"/>
                </a:cubicBezTo>
                <a:cubicBezTo>
                  <a:pt x="2747307" y="1776252"/>
                  <a:pt x="2746516" y="1770139"/>
                  <a:pt x="2747448" y="1762911"/>
                </a:cubicBezTo>
                <a:cubicBezTo>
                  <a:pt x="2749848" y="1744373"/>
                  <a:pt x="2752686" y="1737949"/>
                  <a:pt x="2757839" y="1726302"/>
                </a:cubicBezTo>
                <a:cubicBezTo>
                  <a:pt x="2759434" y="1722688"/>
                  <a:pt x="2761255" y="1718579"/>
                  <a:pt x="2763373" y="1713384"/>
                </a:cubicBezTo>
                <a:cubicBezTo>
                  <a:pt x="2781374" y="1669236"/>
                  <a:pt x="2773524" y="1637794"/>
                  <a:pt x="2736266" y="1604856"/>
                </a:cubicBezTo>
                <a:cubicBezTo>
                  <a:pt x="2679609" y="1554765"/>
                  <a:pt x="2618745" y="1556290"/>
                  <a:pt x="2554324" y="1557899"/>
                </a:cubicBezTo>
                <a:cubicBezTo>
                  <a:pt x="2531353" y="1558478"/>
                  <a:pt x="2507592" y="1559071"/>
                  <a:pt x="2483323" y="1557376"/>
                </a:cubicBezTo>
                <a:cubicBezTo>
                  <a:pt x="2444342" y="1554666"/>
                  <a:pt x="2407282" y="1543174"/>
                  <a:pt x="2371449" y="1532063"/>
                </a:cubicBezTo>
                <a:cubicBezTo>
                  <a:pt x="2365520" y="1530227"/>
                  <a:pt x="2359590" y="1528378"/>
                  <a:pt x="2353646" y="1526585"/>
                </a:cubicBezTo>
                <a:cubicBezTo>
                  <a:pt x="2345994" y="1524255"/>
                  <a:pt x="2338243" y="1521813"/>
                  <a:pt x="2330760" y="1519455"/>
                </a:cubicBezTo>
                <a:cubicBezTo>
                  <a:pt x="2300957" y="1510052"/>
                  <a:pt x="2270136" y="1500339"/>
                  <a:pt x="2238653" y="1496216"/>
                </a:cubicBezTo>
                <a:cubicBezTo>
                  <a:pt x="2232638" y="1495425"/>
                  <a:pt x="2223080" y="1495539"/>
                  <a:pt x="2212957" y="1495651"/>
                </a:cubicBezTo>
                <a:cubicBezTo>
                  <a:pt x="2191625" y="1495906"/>
                  <a:pt x="2167440" y="1496174"/>
                  <a:pt x="2154875" y="1489115"/>
                </a:cubicBezTo>
                <a:cubicBezTo>
                  <a:pt x="2132992" y="1476832"/>
                  <a:pt x="2124563" y="1447960"/>
                  <a:pt x="2117108" y="1422505"/>
                </a:cubicBezTo>
                <a:cubicBezTo>
                  <a:pt x="2114624" y="1413977"/>
                  <a:pt x="2112266" y="1405930"/>
                  <a:pt x="2109612" y="1399252"/>
                </a:cubicBezTo>
                <a:cubicBezTo>
                  <a:pt x="2095804" y="1364577"/>
                  <a:pt x="2078071" y="1333870"/>
                  <a:pt x="2059294" y="1301356"/>
                </a:cubicBezTo>
                <a:cubicBezTo>
                  <a:pt x="2053604" y="1291501"/>
                  <a:pt x="2047731" y="1281322"/>
                  <a:pt x="2042013" y="1271086"/>
                </a:cubicBezTo>
                <a:cubicBezTo>
                  <a:pt x="2040517" y="1268403"/>
                  <a:pt x="2038978" y="1265679"/>
                  <a:pt x="2037425" y="1262911"/>
                </a:cubicBezTo>
                <a:cubicBezTo>
                  <a:pt x="2026483" y="1243428"/>
                  <a:pt x="2014186" y="1221559"/>
                  <a:pt x="2004571" y="1198829"/>
                </a:cubicBezTo>
                <a:cubicBezTo>
                  <a:pt x="1999743" y="1200890"/>
                  <a:pt x="1995070" y="1203191"/>
                  <a:pt x="1990566" y="1205930"/>
                </a:cubicBezTo>
                <a:cubicBezTo>
                  <a:pt x="1977281" y="1214006"/>
                  <a:pt x="1964617" y="1219921"/>
                  <a:pt x="1953435" y="1225145"/>
                </a:cubicBezTo>
                <a:cubicBezTo>
                  <a:pt x="1920229" y="1240661"/>
                  <a:pt x="1896228" y="1251857"/>
                  <a:pt x="1884863" y="1305055"/>
                </a:cubicBezTo>
                <a:cubicBezTo>
                  <a:pt x="1872255" y="1364041"/>
                  <a:pt x="1901649" y="1412636"/>
                  <a:pt x="1932766" y="1464083"/>
                </a:cubicBezTo>
                <a:cubicBezTo>
                  <a:pt x="1951374" y="1494847"/>
                  <a:pt x="1970419" y="1526345"/>
                  <a:pt x="1979992" y="1560610"/>
                </a:cubicBezTo>
                <a:cubicBezTo>
                  <a:pt x="1989084" y="1573415"/>
                  <a:pt x="1997611" y="1586404"/>
                  <a:pt x="2005037" y="1599604"/>
                </a:cubicBezTo>
                <a:cubicBezTo>
                  <a:pt x="2010572" y="1609459"/>
                  <a:pt x="2015160" y="1619172"/>
                  <a:pt x="2019607" y="1628575"/>
                </a:cubicBezTo>
                <a:cubicBezTo>
                  <a:pt x="2031961" y="1654722"/>
                  <a:pt x="2042620" y="1677311"/>
                  <a:pt x="2067836" y="1690484"/>
                </a:cubicBezTo>
                <a:cubicBezTo>
                  <a:pt x="2116883" y="1716108"/>
                  <a:pt x="2186613" y="1720316"/>
                  <a:pt x="2236464" y="1719342"/>
                </a:cubicBezTo>
                <a:cubicBezTo>
                  <a:pt x="2294900" y="1718184"/>
                  <a:pt x="2356781" y="1713045"/>
                  <a:pt x="2425649" y="1703586"/>
                </a:cubicBezTo>
                <a:cubicBezTo>
                  <a:pt x="2438836" y="1701778"/>
                  <a:pt x="2453491" y="1698856"/>
                  <a:pt x="2468993" y="1695764"/>
                </a:cubicBezTo>
                <a:cubicBezTo>
                  <a:pt x="2498020" y="1689976"/>
                  <a:pt x="2530054" y="1683594"/>
                  <a:pt x="2558700" y="1683594"/>
                </a:cubicBezTo>
                <a:close/>
                <a:moveTo>
                  <a:pt x="1201636" y="1412226"/>
                </a:moveTo>
                <a:cubicBezTo>
                  <a:pt x="1190821" y="1485359"/>
                  <a:pt x="1197528" y="1585048"/>
                  <a:pt x="1222079" y="1716363"/>
                </a:cubicBezTo>
                <a:cubicBezTo>
                  <a:pt x="1222729" y="1719836"/>
                  <a:pt x="1223392" y="1723365"/>
                  <a:pt x="1224070" y="1726951"/>
                </a:cubicBezTo>
                <a:cubicBezTo>
                  <a:pt x="1228320" y="1749484"/>
                  <a:pt x="1232964" y="1774078"/>
                  <a:pt x="1236240" y="1799124"/>
                </a:cubicBezTo>
                <a:cubicBezTo>
                  <a:pt x="1259846" y="1741295"/>
                  <a:pt x="1274472" y="1681603"/>
                  <a:pt x="1264491" y="1612170"/>
                </a:cubicBezTo>
                <a:cubicBezTo>
                  <a:pt x="1253662" y="1536806"/>
                  <a:pt x="1240588" y="1464803"/>
                  <a:pt x="1201636" y="1412226"/>
                </a:cubicBezTo>
                <a:close/>
                <a:moveTo>
                  <a:pt x="2892866" y="1670930"/>
                </a:moveTo>
                <a:cubicBezTo>
                  <a:pt x="2897229" y="1672596"/>
                  <a:pt x="2901605" y="1673994"/>
                  <a:pt x="2905996" y="1675109"/>
                </a:cubicBezTo>
                <a:cubicBezTo>
                  <a:pt x="2905615" y="1662304"/>
                  <a:pt x="2903963" y="1649371"/>
                  <a:pt x="2901055" y="1636326"/>
                </a:cubicBezTo>
                <a:cubicBezTo>
                  <a:pt x="2899417" y="1643738"/>
                  <a:pt x="2897680" y="1650854"/>
                  <a:pt x="2896099" y="1657362"/>
                </a:cubicBezTo>
                <a:cubicBezTo>
                  <a:pt x="2894843" y="1662487"/>
                  <a:pt x="2893727" y="1667090"/>
                  <a:pt x="2892880" y="1670944"/>
                </a:cubicBezTo>
                <a:close/>
                <a:moveTo>
                  <a:pt x="2894744" y="1565636"/>
                </a:moveTo>
                <a:cubicBezTo>
                  <a:pt x="2893784" y="1576959"/>
                  <a:pt x="2894589" y="1588169"/>
                  <a:pt x="2897186" y="1599195"/>
                </a:cubicBezTo>
                <a:cubicBezTo>
                  <a:pt x="2898344" y="1586474"/>
                  <a:pt x="2897991" y="1574573"/>
                  <a:pt x="2894744" y="1565636"/>
                </a:cubicBezTo>
                <a:close/>
                <a:moveTo>
                  <a:pt x="4316625" y="1488169"/>
                </a:moveTo>
                <a:cubicBezTo>
                  <a:pt x="4317176" y="1488169"/>
                  <a:pt x="4317726" y="1488169"/>
                  <a:pt x="4318291" y="1488169"/>
                </a:cubicBezTo>
                <a:cubicBezTo>
                  <a:pt x="4351483" y="1488550"/>
                  <a:pt x="4373818" y="1501327"/>
                  <a:pt x="4397467" y="1514852"/>
                </a:cubicBezTo>
                <a:cubicBezTo>
                  <a:pt x="4409538" y="1521756"/>
                  <a:pt x="4422004" y="1528886"/>
                  <a:pt x="4436476" y="1534632"/>
                </a:cubicBezTo>
                <a:cubicBezTo>
                  <a:pt x="4450523" y="1540209"/>
                  <a:pt x="4460025" y="1542298"/>
                  <a:pt x="4467663" y="1543992"/>
                </a:cubicBezTo>
                <a:cubicBezTo>
                  <a:pt x="4481188" y="1546985"/>
                  <a:pt x="4488897" y="1549216"/>
                  <a:pt x="4500671" y="1562600"/>
                </a:cubicBezTo>
                <a:cubicBezTo>
                  <a:pt x="4495631" y="1530425"/>
                  <a:pt x="4493527" y="1497854"/>
                  <a:pt x="4494417" y="1465325"/>
                </a:cubicBezTo>
                <a:cubicBezTo>
                  <a:pt x="4494431" y="1464718"/>
                  <a:pt x="4494558" y="1464111"/>
                  <a:pt x="4494798" y="1463546"/>
                </a:cubicBezTo>
                <a:lnTo>
                  <a:pt x="4507674" y="1432966"/>
                </a:lnTo>
                <a:cubicBezTo>
                  <a:pt x="4507688" y="1385585"/>
                  <a:pt x="4489758" y="1358040"/>
                  <a:pt x="4447826" y="1340971"/>
                </a:cubicBezTo>
                <a:cubicBezTo>
                  <a:pt x="4421058" y="1330072"/>
                  <a:pt x="4395504" y="1335719"/>
                  <a:pt x="4368425" y="1341706"/>
                </a:cubicBezTo>
                <a:cubicBezTo>
                  <a:pt x="4357145" y="1344205"/>
                  <a:pt x="4345483" y="1346774"/>
                  <a:pt x="4333624" y="1348115"/>
                </a:cubicBezTo>
                <a:cubicBezTo>
                  <a:pt x="4258415" y="1356615"/>
                  <a:pt x="4176275" y="1345306"/>
                  <a:pt x="4096846" y="1334378"/>
                </a:cubicBezTo>
                <a:cubicBezTo>
                  <a:pt x="4079071" y="1331936"/>
                  <a:pt x="4062284" y="1329620"/>
                  <a:pt x="4045667" y="1327559"/>
                </a:cubicBezTo>
                <a:cubicBezTo>
                  <a:pt x="4028301" y="1325385"/>
                  <a:pt x="4009044" y="1323747"/>
                  <a:pt x="3988643" y="1322011"/>
                </a:cubicBezTo>
                <a:cubicBezTo>
                  <a:pt x="3934019" y="1317352"/>
                  <a:pt x="3872097" y="1312071"/>
                  <a:pt x="3825845" y="1294409"/>
                </a:cubicBezTo>
                <a:cubicBezTo>
                  <a:pt x="3825760" y="1294381"/>
                  <a:pt x="3825690" y="1294339"/>
                  <a:pt x="3825605" y="1294311"/>
                </a:cubicBezTo>
                <a:cubicBezTo>
                  <a:pt x="3782121" y="1275039"/>
                  <a:pt x="3752303" y="1241692"/>
                  <a:pt x="3736970" y="1195158"/>
                </a:cubicBezTo>
                <a:cubicBezTo>
                  <a:pt x="3721779" y="1155669"/>
                  <a:pt x="3703680" y="1116914"/>
                  <a:pt x="3683152" y="1079967"/>
                </a:cubicBezTo>
                <a:cubicBezTo>
                  <a:pt x="3674271" y="1075435"/>
                  <a:pt x="3665786" y="1074997"/>
                  <a:pt x="3657258" y="1078597"/>
                </a:cubicBezTo>
                <a:cubicBezTo>
                  <a:pt x="3629714" y="1090259"/>
                  <a:pt x="3609468" y="1140520"/>
                  <a:pt x="3601858" y="1168389"/>
                </a:cubicBezTo>
                <a:cubicBezTo>
                  <a:pt x="3577970" y="1255796"/>
                  <a:pt x="3632904" y="1360426"/>
                  <a:pt x="3692272" y="1429197"/>
                </a:cubicBezTo>
                <a:cubicBezTo>
                  <a:pt x="3755183" y="1502061"/>
                  <a:pt x="3838340" y="1515826"/>
                  <a:pt x="3932608" y="1525300"/>
                </a:cubicBezTo>
                <a:lnTo>
                  <a:pt x="3939384" y="1525977"/>
                </a:lnTo>
                <a:cubicBezTo>
                  <a:pt x="4014536" y="1533545"/>
                  <a:pt x="4099712" y="1542129"/>
                  <a:pt x="4174030" y="1525554"/>
                </a:cubicBezTo>
                <a:cubicBezTo>
                  <a:pt x="4191763" y="1521601"/>
                  <a:pt x="4209270" y="1515276"/>
                  <a:pt x="4226197" y="1509177"/>
                </a:cubicBezTo>
                <a:cubicBezTo>
                  <a:pt x="4254801" y="1498856"/>
                  <a:pt x="4284379" y="1488183"/>
                  <a:pt x="4316597" y="1488183"/>
                </a:cubicBezTo>
                <a:close/>
                <a:moveTo>
                  <a:pt x="2616797" y="1260751"/>
                </a:moveTo>
                <a:cubicBezTo>
                  <a:pt x="2618858" y="1260751"/>
                  <a:pt x="2620694" y="1262022"/>
                  <a:pt x="2621428" y="1263956"/>
                </a:cubicBezTo>
                <a:cubicBezTo>
                  <a:pt x="2627202" y="1279359"/>
                  <a:pt x="2633146" y="1298151"/>
                  <a:pt x="2639443" y="1318043"/>
                </a:cubicBezTo>
                <a:cubicBezTo>
                  <a:pt x="2670997" y="1417789"/>
                  <a:pt x="2714270" y="1554383"/>
                  <a:pt x="2817983" y="1548609"/>
                </a:cubicBezTo>
                <a:cubicBezTo>
                  <a:pt x="2879496" y="1545178"/>
                  <a:pt x="2938765" y="1507793"/>
                  <a:pt x="2991073" y="1474813"/>
                </a:cubicBezTo>
                <a:cubicBezTo>
                  <a:pt x="3001746" y="1468078"/>
                  <a:pt x="3011841" y="1461725"/>
                  <a:pt x="3021935" y="1455626"/>
                </a:cubicBezTo>
                <a:cubicBezTo>
                  <a:pt x="3053970" y="1436270"/>
                  <a:pt x="3087360" y="1418368"/>
                  <a:pt x="3119648" y="1401045"/>
                </a:cubicBezTo>
                <a:cubicBezTo>
                  <a:pt x="3141348" y="1389397"/>
                  <a:pt x="3163796" y="1377354"/>
                  <a:pt x="3185595" y="1365001"/>
                </a:cubicBezTo>
                <a:cubicBezTo>
                  <a:pt x="3200588" y="1356502"/>
                  <a:pt x="3215455" y="1346887"/>
                  <a:pt x="3231197" y="1336708"/>
                </a:cubicBezTo>
                <a:cubicBezTo>
                  <a:pt x="3272182" y="1310208"/>
                  <a:pt x="3314565" y="1282804"/>
                  <a:pt x="3361353" y="1274517"/>
                </a:cubicBezTo>
                <a:cubicBezTo>
                  <a:pt x="3381373" y="1270973"/>
                  <a:pt x="3401040" y="1273020"/>
                  <a:pt x="3420057" y="1274983"/>
                </a:cubicBezTo>
                <a:cubicBezTo>
                  <a:pt x="3439470" y="1277001"/>
                  <a:pt x="3457809" y="1278907"/>
                  <a:pt x="3476742" y="1275463"/>
                </a:cubicBezTo>
                <a:cubicBezTo>
                  <a:pt x="3499388" y="1271340"/>
                  <a:pt x="3551781" y="1255344"/>
                  <a:pt x="3559913" y="1234647"/>
                </a:cubicBezTo>
                <a:cubicBezTo>
                  <a:pt x="3563767" y="1224834"/>
                  <a:pt x="3563344" y="1216208"/>
                  <a:pt x="3558812" y="1212128"/>
                </a:cubicBezTo>
                <a:cubicBezTo>
                  <a:pt x="3557866" y="1211267"/>
                  <a:pt x="3556722" y="1210631"/>
                  <a:pt x="3555438" y="1210194"/>
                </a:cubicBezTo>
                <a:cubicBezTo>
                  <a:pt x="3549804" y="1212269"/>
                  <a:pt x="3542957" y="1213737"/>
                  <a:pt x="3534613" y="1214232"/>
                </a:cubicBezTo>
                <a:cubicBezTo>
                  <a:pt x="3532283" y="1214345"/>
                  <a:pt x="3530180" y="1212862"/>
                  <a:pt x="3529559" y="1210617"/>
                </a:cubicBezTo>
                <a:cubicBezTo>
                  <a:pt x="3528937" y="1208372"/>
                  <a:pt x="3529968" y="1206001"/>
                  <a:pt x="3532029" y="1204913"/>
                </a:cubicBezTo>
                <a:cubicBezTo>
                  <a:pt x="3540246" y="1200607"/>
                  <a:pt x="3547997" y="1198913"/>
                  <a:pt x="3554534" y="1199831"/>
                </a:cubicBezTo>
                <a:cubicBezTo>
                  <a:pt x="3563259" y="1195963"/>
                  <a:pt x="3568991" y="1189821"/>
                  <a:pt x="3570968" y="1181872"/>
                </a:cubicBezTo>
                <a:cubicBezTo>
                  <a:pt x="3573509" y="1171665"/>
                  <a:pt x="3569047" y="1160088"/>
                  <a:pt x="3560605" y="1154949"/>
                </a:cubicBezTo>
                <a:cubicBezTo>
                  <a:pt x="3557795" y="1153241"/>
                  <a:pt x="3554774" y="1152351"/>
                  <a:pt x="3551612" y="1152252"/>
                </a:cubicBezTo>
                <a:cubicBezTo>
                  <a:pt x="3545724" y="1156996"/>
                  <a:pt x="3538368" y="1160286"/>
                  <a:pt x="3529587" y="1162093"/>
                </a:cubicBezTo>
                <a:cubicBezTo>
                  <a:pt x="3527398" y="1162545"/>
                  <a:pt x="3525168" y="1161472"/>
                  <a:pt x="3524165" y="1159453"/>
                </a:cubicBezTo>
                <a:cubicBezTo>
                  <a:pt x="3523163" y="1157448"/>
                  <a:pt x="3523643" y="1155020"/>
                  <a:pt x="3525323" y="1153537"/>
                </a:cubicBezTo>
                <a:cubicBezTo>
                  <a:pt x="3532594" y="1147141"/>
                  <a:pt x="3540204" y="1143443"/>
                  <a:pt x="3547602" y="1142539"/>
                </a:cubicBezTo>
                <a:cubicBezTo>
                  <a:pt x="3551400" y="1138840"/>
                  <a:pt x="3554251" y="1134223"/>
                  <a:pt x="3556186" y="1128647"/>
                </a:cubicBezTo>
                <a:cubicBezTo>
                  <a:pt x="3525323" y="1148327"/>
                  <a:pt x="3489533" y="1163942"/>
                  <a:pt x="3465137" y="1174037"/>
                </a:cubicBezTo>
                <a:cubicBezTo>
                  <a:pt x="3417728" y="1193647"/>
                  <a:pt x="3375472" y="1192927"/>
                  <a:pt x="3330406" y="1182465"/>
                </a:cubicBezTo>
                <a:cubicBezTo>
                  <a:pt x="3317516" y="1185981"/>
                  <a:pt x="3304668" y="1189454"/>
                  <a:pt x="3292089" y="1192871"/>
                </a:cubicBezTo>
                <a:cubicBezTo>
                  <a:pt x="3208537" y="1215530"/>
                  <a:pt x="3122147" y="1238953"/>
                  <a:pt x="3037226" y="1266639"/>
                </a:cubicBezTo>
                <a:cubicBezTo>
                  <a:pt x="3031960" y="1268361"/>
                  <a:pt x="3025733" y="1270606"/>
                  <a:pt x="3018533" y="1273218"/>
                </a:cubicBezTo>
                <a:cubicBezTo>
                  <a:pt x="2990762" y="1283270"/>
                  <a:pt x="2953899" y="1296626"/>
                  <a:pt x="2924434" y="1296626"/>
                </a:cubicBezTo>
                <a:cubicBezTo>
                  <a:pt x="2907860" y="1296626"/>
                  <a:pt x="2893643" y="1292405"/>
                  <a:pt x="2884677" y="1280997"/>
                </a:cubicBezTo>
                <a:cubicBezTo>
                  <a:pt x="2852770" y="1240393"/>
                  <a:pt x="2864488" y="1173345"/>
                  <a:pt x="2874837" y="1114175"/>
                </a:cubicBezTo>
                <a:cubicBezTo>
                  <a:pt x="2879016" y="1090315"/>
                  <a:pt x="2882955" y="1067783"/>
                  <a:pt x="2883322" y="1050008"/>
                </a:cubicBezTo>
                <a:cubicBezTo>
                  <a:pt x="2884085" y="1012961"/>
                  <a:pt x="2879087" y="980574"/>
                  <a:pt x="2867919" y="951871"/>
                </a:cubicBezTo>
                <a:cubicBezTo>
                  <a:pt x="2867947" y="975209"/>
                  <a:pt x="2866804" y="999041"/>
                  <a:pt x="2858869" y="1022632"/>
                </a:cubicBezTo>
                <a:cubicBezTo>
                  <a:pt x="2858248" y="1024482"/>
                  <a:pt x="2856582" y="1025795"/>
                  <a:pt x="2854634" y="1025978"/>
                </a:cubicBezTo>
                <a:cubicBezTo>
                  <a:pt x="2824618" y="1028746"/>
                  <a:pt x="2796057" y="1021616"/>
                  <a:pt x="2769755" y="1004787"/>
                </a:cubicBezTo>
                <a:cubicBezTo>
                  <a:pt x="2736690" y="993605"/>
                  <a:pt x="2704542" y="995455"/>
                  <a:pt x="2674131" y="1010265"/>
                </a:cubicBezTo>
                <a:cubicBezTo>
                  <a:pt x="2674442" y="1011888"/>
                  <a:pt x="2675219" y="1013300"/>
                  <a:pt x="2676475" y="1014599"/>
                </a:cubicBezTo>
                <a:cubicBezTo>
                  <a:pt x="2687600" y="1026148"/>
                  <a:pt x="2729630" y="1024694"/>
                  <a:pt x="2754761" y="1023832"/>
                </a:cubicBezTo>
                <a:cubicBezTo>
                  <a:pt x="2770941" y="1023268"/>
                  <a:pt x="2779595" y="1023042"/>
                  <a:pt x="2784127" y="1024425"/>
                </a:cubicBezTo>
                <a:cubicBezTo>
                  <a:pt x="2830181" y="1038515"/>
                  <a:pt x="2833061" y="1057095"/>
                  <a:pt x="2839372" y="1097812"/>
                </a:cubicBezTo>
                <a:cubicBezTo>
                  <a:pt x="2839979" y="1101751"/>
                  <a:pt x="2840628" y="1105944"/>
                  <a:pt x="2841363" y="1110392"/>
                </a:cubicBezTo>
                <a:lnTo>
                  <a:pt x="2842421" y="1116858"/>
                </a:lnTo>
                <a:cubicBezTo>
                  <a:pt x="2852205" y="1176677"/>
                  <a:pt x="2861439" y="1233178"/>
                  <a:pt x="2850935" y="1293308"/>
                </a:cubicBezTo>
                <a:cubicBezTo>
                  <a:pt x="2850554" y="1295511"/>
                  <a:pt x="2848718" y="1297191"/>
                  <a:pt x="2846488" y="1297374"/>
                </a:cubicBezTo>
                <a:cubicBezTo>
                  <a:pt x="2844243" y="1297572"/>
                  <a:pt x="2842167" y="1296231"/>
                  <a:pt x="2841419" y="1294127"/>
                </a:cubicBezTo>
                <a:cubicBezTo>
                  <a:pt x="2833922" y="1273288"/>
                  <a:pt x="2828670" y="1247311"/>
                  <a:pt x="2823108" y="1219808"/>
                </a:cubicBezTo>
                <a:cubicBezTo>
                  <a:pt x="2808721" y="1148582"/>
                  <a:pt x="2792414" y="1067839"/>
                  <a:pt x="2730774" y="1050375"/>
                </a:cubicBezTo>
                <a:cubicBezTo>
                  <a:pt x="2699121" y="1041395"/>
                  <a:pt x="2672734" y="1044558"/>
                  <a:pt x="2652347" y="1059735"/>
                </a:cubicBezTo>
                <a:cubicBezTo>
                  <a:pt x="2607790" y="1092927"/>
                  <a:pt x="2600067" y="1174672"/>
                  <a:pt x="2599417" y="1220444"/>
                </a:cubicBezTo>
                <a:cubicBezTo>
                  <a:pt x="2599234" y="1233588"/>
                  <a:pt x="2598966" y="1246901"/>
                  <a:pt x="2598712" y="1259777"/>
                </a:cubicBezTo>
                <a:cubicBezTo>
                  <a:pt x="2598175" y="1286390"/>
                  <a:pt x="2597653" y="1312565"/>
                  <a:pt x="2597766" y="1338458"/>
                </a:cubicBezTo>
                <a:cubicBezTo>
                  <a:pt x="2599785" y="1313300"/>
                  <a:pt x="2604175" y="1288423"/>
                  <a:pt x="2612138" y="1264111"/>
                </a:cubicBezTo>
                <a:cubicBezTo>
                  <a:pt x="2612787" y="1262121"/>
                  <a:pt x="2614637" y="1260751"/>
                  <a:pt x="2616727" y="1260709"/>
                </a:cubicBezTo>
                <a:cubicBezTo>
                  <a:pt x="2616755" y="1260709"/>
                  <a:pt x="2616797" y="1260709"/>
                  <a:pt x="2616825" y="1260709"/>
                </a:cubicBezTo>
                <a:close/>
                <a:moveTo>
                  <a:pt x="864265" y="1027983"/>
                </a:moveTo>
                <a:cubicBezTo>
                  <a:pt x="863079" y="1033122"/>
                  <a:pt x="863672" y="1038148"/>
                  <a:pt x="866058" y="1043174"/>
                </a:cubicBezTo>
                <a:cubicBezTo>
                  <a:pt x="873922" y="1059778"/>
                  <a:pt x="909754" y="1091953"/>
                  <a:pt x="1061328" y="1120966"/>
                </a:cubicBezTo>
                <a:cubicBezTo>
                  <a:pt x="1079710" y="1124482"/>
                  <a:pt x="1098798" y="1125413"/>
                  <a:pt x="1117265" y="1126317"/>
                </a:cubicBezTo>
                <a:cubicBezTo>
                  <a:pt x="1142960" y="1127574"/>
                  <a:pt x="1169531" y="1128872"/>
                  <a:pt x="1195579" y="1137019"/>
                </a:cubicBezTo>
                <a:cubicBezTo>
                  <a:pt x="1218041" y="1144050"/>
                  <a:pt x="1239657" y="1152676"/>
                  <a:pt x="1260566" y="1161020"/>
                </a:cubicBezTo>
                <a:cubicBezTo>
                  <a:pt x="1286275" y="1171284"/>
                  <a:pt x="1312860" y="1181887"/>
                  <a:pt x="1341026" y="1189496"/>
                </a:cubicBezTo>
                <a:cubicBezTo>
                  <a:pt x="1399857" y="1205379"/>
                  <a:pt x="1455314" y="1231541"/>
                  <a:pt x="1508949" y="1256826"/>
                </a:cubicBezTo>
                <a:cubicBezTo>
                  <a:pt x="1563220" y="1282423"/>
                  <a:pt x="1619340" y="1308881"/>
                  <a:pt x="1678862" y="1324651"/>
                </a:cubicBezTo>
                <a:cubicBezTo>
                  <a:pt x="1745416" y="1342270"/>
                  <a:pt x="1795649" y="1343597"/>
                  <a:pt x="1840333" y="1295793"/>
                </a:cubicBezTo>
                <a:cubicBezTo>
                  <a:pt x="1861454" y="1273204"/>
                  <a:pt x="1878820" y="1245786"/>
                  <a:pt x="1895621" y="1219272"/>
                </a:cubicBezTo>
                <a:cubicBezTo>
                  <a:pt x="1906675" y="1201807"/>
                  <a:pt x="1918125" y="1183764"/>
                  <a:pt x="1930549" y="1167189"/>
                </a:cubicBezTo>
                <a:lnTo>
                  <a:pt x="1931481" y="1165947"/>
                </a:lnTo>
                <a:cubicBezTo>
                  <a:pt x="1943849" y="1149471"/>
                  <a:pt x="1956583" y="1132515"/>
                  <a:pt x="1962922" y="1113483"/>
                </a:cubicBezTo>
                <a:cubicBezTo>
                  <a:pt x="1916233" y="1135875"/>
                  <a:pt x="1838131" y="1134534"/>
                  <a:pt x="1785159" y="1133644"/>
                </a:cubicBezTo>
                <a:cubicBezTo>
                  <a:pt x="1781912" y="1133588"/>
                  <a:pt x="1778764" y="1133531"/>
                  <a:pt x="1775756" y="1133489"/>
                </a:cubicBezTo>
                <a:cubicBezTo>
                  <a:pt x="1750979" y="1133094"/>
                  <a:pt x="1725396" y="1134477"/>
                  <a:pt x="1700647" y="1135790"/>
                </a:cubicBezTo>
                <a:cubicBezTo>
                  <a:pt x="1671535" y="1137343"/>
                  <a:pt x="1641421" y="1138939"/>
                  <a:pt x="1612224" y="1137753"/>
                </a:cubicBezTo>
                <a:cubicBezTo>
                  <a:pt x="1572735" y="1136143"/>
                  <a:pt x="1533063" y="1117465"/>
                  <a:pt x="1494689" y="1099393"/>
                </a:cubicBezTo>
                <a:cubicBezTo>
                  <a:pt x="1474825" y="1090047"/>
                  <a:pt x="1456076" y="1081209"/>
                  <a:pt x="1437567" y="1074729"/>
                </a:cubicBezTo>
                <a:cubicBezTo>
                  <a:pt x="1424634" y="1070197"/>
                  <a:pt x="1411109" y="1066455"/>
                  <a:pt x="1398036" y="1062841"/>
                </a:cubicBezTo>
                <a:cubicBezTo>
                  <a:pt x="1376322" y="1056841"/>
                  <a:pt x="1353874" y="1050643"/>
                  <a:pt x="1333120" y="1040563"/>
                </a:cubicBezTo>
                <a:cubicBezTo>
                  <a:pt x="1330818" y="1039447"/>
                  <a:pt x="1329745" y="1036751"/>
                  <a:pt x="1330663" y="1034365"/>
                </a:cubicBezTo>
                <a:cubicBezTo>
                  <a:pt x="1349384" y="985120"/>
                  <a:pt x="1431425" y="856898"/>
                  <a:pt x="1506408" y="856898"/>
                </a:cubicBezTo>
                <a:cubicBezTo>
                  <a:pt x="1506930" y="856898"/>
                  <a:pt x="1507452" y="856898"/>
                  <a:pt x="1507975" y="856912"/>
                </a:cubicBezTo>
                <a:cubicBezTo>
                  <a:pt x="1524168" y="857307"/>
                  <a:pt x="1539953" y="862376"/>
                  <a:pt x="1555398" y="869717"/>
                </a:cubicBezTo>
                <a:cubicBezTo>
                  <a:pt x="1523476" y="797615"/>
                  <a:pt x="1505716" y="729367"/>
                  <a:pt x="1501156" y="661444"/>
                </a:cubicBezTo>
                <a:cubicBezTo>
                  <a:pt x="1496595" y="593436"/>
                  <a:pt x="1505278" y="526953"/>
                  <a:pt x="1527684" y="458903"/>
                </a:cubicBezTo>
                <a:cubicBezTo>
                  <a:pt x="1439586" y="558324"/>
                  <a:pt x="1410996" y="661049"/>
                  <a:pt x="1432216" y="797996"/>
                </a:cubicBezTo>
                <a:cubicBezTo>
                  <a:pt x="1432428" y="799380"/>
                  <a:pt x="1432047" y="800792"/>
                  <a:pt x="1431171" y="801879"/>
                </a:cubicBezTo>
                <a:cubicBezTo>
                  <a:pt x="1430282" y="802966"/>
                  <a:pt x="1428983" y="803629"/>
                  <a:pt x="1427585" y="803700"/>
                </a:cubicBezTo>
                <a:cubicBezTo>
                  <a:pt x="1425256" y="803827"/>
                  <a:pt x="1422771" y="803559"/>
                  <a:pt x="1420173" y="802938"/>
                </a:cubicBezTo>
                <a:cubicBezTo>
                  <a:pt x="1439289" y="814303"/>
                  <a:pt x="1458151" y="826727"/>
                  <a:pt x="1473625" y="843330"/>
                </a:cubicBezTo>
                <a:cubicBezTo>
                  <a:pt x="1475319" y="845137"/>
                  <a:pt x="1475404" y="847933"/>
                  <a:pt x="1473823" y="849839"/>
                </a:cubicBezTo>
                <a:cubicBezTo>
                  <a:pt x="1457911" y="869124"/>
                  <a:pt x="1437454" y="884442"/>
                  <a:pt x="1417660" y="899267"/>
                </a:cubicBezTo>
                <a:cubicBezTo>
                  <a:pt x="1395452" y="915898"/>
                  <a:pt x="1372496" y="933094"/>
                  <a:pt x="1355709" y="956022"/>
                </a:cubicBezTo>
                <a:cubicBezTo>
                  <a:pt x="1343722" y="972385"/>
                  <a:pt x="1333755" y="990245"/>
                  <a:pt x="1324126" y="1007512"/>
                </a:cubicBezTo>
                <a:cubicBezTo>
                  <a:pt x="1319566" y="1015686"/>
                  <a:pt x="1314851" y="1024129"/>
                  <a:pt x="1309966" y="1032346"/>
                </a:cubicBezTo>
                <a:cubicBezTo>
                  <a:pt x="1308766" y="1034365"/>
                  <a:pt x="1306309" y="1035254"/>
                  <a:pt x="1304092" y="1034492"/>
                </a:cubicBezTo>
                <a:cubicBezTo>
                  <a:pt x="1295904" y="1031640"/>
                  <a:pt x="1287475" y="1029197"/>
                  <a:pt x="1278552" y="1026614"/>
                </a:cubicBezTo>
                <a:cubicBezTo>
                  <a:pt x="1248297" y="1017832"/>
                  <a:pt x="1217011" y="1008768"/>
                  <a:pt x="1197485" y="983694"/>
                </a:cubicBezTo>
                <a:cubicBezTo>
                  <a:pt x="1185838" y="968743"/>
                  <a:pt x="1178214" y="951166"/>
                  <a:pt x="1170844" y="934167"/>
                </a:cubicBezTo>
                <a:cubicBezTo>
                  <a:pt x="1161681" y="913032"/>
                  <a:pt x="1153027" y="893069"/>
                  <a:pt x="1137228" y="877242"/>
                </a:cubicBezTo>
                <a:cubicBezTo>
                  <a:pt x="1114667" y="854639"/>
                  <a:pt x="1090257" y="846973"/>
                  <a:pt x="1064406" y="838869"/>
                </a:cubicBezTo>
                <a:cubicBezTo>
                  <a:pt x="1050189" y="834407"/>
                  <a:pt x="1035534" y="829819"/>
                  <a:pt x="1021049" y="822534"/>
                </a:cubicBezTo>
                <a:cubicBezTo>
                  <a:pt x="1008709" y="850813"/>
                  <a:pt x="1041450" y="878950"/>
                  <a:pt x="1067992" y="901766"/>
                </a:cubicBezTo>
                <a:cubicBezTo>
                  <a:pt x="1075616" y="908331"/>
                  <a:pt x="1082831" y="914514"/>
                  <a:pt x="1088238" y="920134"/>
                </a:cubicBezTo>
                <a:cubicBezTo>
                  <a:pt x="1090059" y="922025"/>
                  <a:pt x="1090087" y="925004"/>
                  <a:pt x="1088308" y="926924"/>
                </a:cubicBezTo>
                <a:cubicBezTo>
                  <a:pt x="1078482" y="937527"/>
                  <a:pt x="1055145" y="935650"/>
                  <a:pt x="1016969" y="921164"/>
                </a:cubicBezTo>
                <a:cubicBezTo>
                  <a:pt x="987546" y="909997"/>
                  <a:pt x="958576" y="894636"/>
                  <a:pt x="947394" y="887309"/>
                </a:cubicBezTo>
                <a:cubicBezTo>
                  <a:pt x="936607" y="880235"/>
                  <a:pt x="927515" y="868489"/>
                  <a:pt x="917901" y="856051"/>
                </a:cubicBezTo>
                <a:cubicBezTo>
                  <a:pt x="904644" y="838911"/>
                  <a:pt x="890963" y="821235"/>
                  <a:pt x="873767" y="818835"/>
                </a:cubicBezTo>
                <a:cubicBezTo>
                  <a:pt x="866722" y="850008"/>
                  <a:pt x="895100" y="895497"/>
                  <a:pt x="918649" y="916180"/>
                </a:cubicBezTo>
                <a:cubicBezTo>
                  <a:pt x="926019" y="922647"/>
                  <a:pt x="934786" y="927066"/>
                  <a:pt x="944076" y="931753"/>
                </a:cubicBezTo>
                <a:cubicBezTo>
                  <a:pt x="957432" y="938473"/>
                  <a:pt x="971225" y="945433"/>
                  <a:pt x="980769" y="959001"/>
                </a:cubicBezTo>
                <a:cubicBezTo>
                  <a:pt x="981645" y="960258"/>
                  <a:pt x="981899" y="961853"/>
                  <a:pt x="981447" y="963307"/>
                </a:cubicBezTo>
                <a:cubicBezTo>
                  <a:pt x="980995" y="964776"/>
                  <a:pt x="979880" y="965947"/>
                  <a:pt x="978440" y="966470"/>
                </a:cubicBezTo>
                <a:cubicBezTo>
                  <a:pt x="975870" y="967416"/>
                  <a:pt x="973117" y="967867"/>
                  <a:pt x="970195" y="967867"/>
                </a:cubicBezTo>
                <a:cubicBezTo>
                  <a:pt x="949497" y="967867"/>
                  <a:pt x="920400" y="945575"/>
                  <a:pt x="889805" y="922124"/>
                </a:cubicBezTo>
                <a:cubicBezTo>
                  <a:pt x="866411" y="904194"/>
                  <a:pt x="837285" y="881887"/>
                  <a:pt x="827162" y="885530"/>
                </a:cubicBezTo>
                <a:cubicBezTo>
                  <a:pt x="826499" y="885770"/>
                  <a:pt x="824494" y="886490"/>
                  <a:pt x="823379" y="891276"/>
                </a:cubicBezTo>
                <a:cubicBezTo>
                  <a:pt x="822899" y="893845"/>
                  <a:pt x="827346" y="905973"/>
                  <a:pt x="847083" y="933560"/>
                </a:cubicBezTo>
                <a:cubicBezTo>
                  <a:pt x="856091" y="939532"/>
                  <a:pt x="864138" y="947862"/>
                  <a:pt x="872016" y="956008"/>
                </a:cubicBezTo>
                <a:cubicBezTo>
                  <a:pt x="877791" y="961980"/>
                  <a:pt x="883240" y="967627"/>
                  <a:pt x="888761" y="972018"/>
                </a:cubicBezTo>
                <a:cubicBezTo>
                  <a:pt x="903528" y="983736"/>
                  <a:pt x="919609" y="992038"/>
                  <a:pt x="936636" y="1000820"/>
                </a:cubicBezTo>
                <a:cubicBezTo>
                  <a:pt x="947027" y="1006184"/>
                  <a:pt x="957785" y="1011733"/>
                  <a:pt x="968162" y="1018114"/>
                </a:cubicBezTo>
                <a:cubicBezTo>
                  <a:pt x="970265" y="1019413"/>
                  <a:pt x="971098" y="1022068"/>
                  <a:pt x="970096" y="1024326"/>
                </a:cubicBezTo>
                <a:cubicBezTo>
                  <a:pt x="969094" y="1026585"/>
                  <a:pt x="966581" y="1027757"/>
                  <a:pt x="964195" y="1027065"/>
                </a:cubicBezTo>
                <a:lnTo>
                  <a:pt x="960467" y="1025978"/>
                </a:lnTo>
                <a:cubicBezTo>
                  <a:pt x="934574" y="1018453"/>
                  <a:pt x="902342" y="1009107"/>
                  <a:pt x="882323" y="991826"/>
                </a:cubicBezTo>
                <a:cubicBezTo>
                  <a:pt x="874656" y="985205"/>
                  <a:pt x="856783" y="963717"/>
                  <a:pt x="841648" y="942892"/>
                </a:cubicBezTo>
                <a:cubicBezTo>
                  <a:pt x="841154" y="942214"/>
                  <a:pt x="840674" y="941551"/>
                  <a:pt x="840194" y="940887"/>
                </a:cubicBezTo>
                <a:cubicBezTo>
                  <a:pt x="837370" y="939137"/>
                  <a:pt x="834490" y="937697"/>
                  <a:pt x="831525" y="936666"/>
                </a:cubicBezTo>
                <a:cubicBezTo>
                  <a:pt x="824932" y="950276"/>
                  <a:pt x="826089" y="965284"/>
                  <a:pt x="834984" y="981350"/>
                </a:cubicBezTo>
                <a:cubicBezTo>
                  <a:pt x="841154" y="992504"/>
                  <a:pt x="850740" y="1003403"/>
                  <a:pt x="862119" y="1013328"/>
                </a:cubicBezTo>
                <a:cubicBezTo>
                  <a:pt x="862543" y="1013272"/>
                  <a:pt x="862981" y="1013272"/>
                  <a:pt x="863418" y="1013328"/>
                </a:cubicBezTo>
                <a:cubicBezTo>
                  <a:pt x="892220" y="1016957"/>
                  <a:pt x="940532" y="1046549"/>
                  <a:pt x="959959" y="1059100"/>
                </a:cubicBezTo>
                <a:cubicBezTo>
                  <a:pt x="961823" y="1060300"/>
                  <a:pt x="962656" y="1062601"/>
                  <a:pt x="961992" y="1064719"/>
                </a:cubicBezTo>
                <a:cubicBezTo>
                  <a:pt x="961329" y="1066837"/>
                  <a:pt x="959352" y="1068277"/>
                  <a:pt x="957135" y="1068192"/>
                </a:cubicBezTo>
                <a:cubicBezTo>
                  <a:pt x="931722" y="1067486"/>
                  <a:pt x="894041" y="1051109"/>
                  <a:pt x="864279" y="1027941"/>
                </a:cubicBezTo>
                <a:close/>
                <a:moveTo>
                  <a:pt x="2867679" y="927390"/>
                </a:moveTo>
                <a:cubicBezTo>
                  <a:pt x="2885934" y="962248"/>
                  <a:pt x="2894165" y="1002542"/>
                  <a:pt x="2893177" y="1050234"/>
                </a:cubicBezTo>
                <a:cubicBezTo>
                  <a:pt x="2892795" y="1068757"/>
                  <a:pt x="2888786" y="1091657"/>
                  <a:pt x="2884550" y="1115898"/>
                </a:cubicBezTo>
                <a:cubicBezTo>
                  <a:pt x="2874555" y="1173020"/>
                  <a:pt x="2863232" y="1237767"/>
                  <a:pt x="2892428" y="1274912"/>
                </a:cubicBezTo>
                <a:cubicBezTo>
                  <a:pt x="2912900" y="1300960"/>
                  <a:pt x="2976898" y="1277792"/>
                  <a:pt x="3015144" y="1263942"/>
                </a:cubicBezTo>
                <a:cubicBezTo>
                  <a:pt x="3022430" y="1261302"/>
                  <a:pt x="3028726" y="1259029"/>
                  <a:pt x="3034148" y="1257264"/>
                </a:cubicBezTo>
                <a:cubicBezTo>
                  <a:pt x="3119309" y="1229508"/>
                  <a:pt x="3205826" y="1206043"/>
                  <a:pt x="3289491" y="1183355"/>
                </a:cubicBezTo>
                <a:cubicBezTo>
                  <a:pt x="3296621" y="1181421"/>
                  <a:pt x="3303836" y="1179472"/>
                  <a:pt x="3311092" y="1177496"/>
                </a:cubicBezTo>
                <a:cubicBezTo>
                  <a:pt x="3306292" y="1176140"/>
                  <a:pt x="3301449" y="1174700"/>
                  <a:pt x="3296564" y="1173176"/>
                </a:cubicBezTo>
                <a:cubicBezTo>
                  <a:pt x="3229912" y="1152436"/>
                  <a:pt x="3160577" y="1119399"/>
                  <a:pt x="3096071" y="1077637"/>
                </a:cubicBezTo>
                <a:cubicBezTo>
                  <a:pt x="3061015" y="1054949"/>
                  <a:pt x="3030844" y="1024665"/>
                  <a:pt x="3001676" y="995398"/>
                </a:cubicBezTo>
                <a:cubicBezTo>
                  <a:pt x="2970178" y="963787"/>
                  <a:pt x="2937621" y="931103"/>
                  <a:pt x="2899530" y="908994"/>
                </a:cubicBezTo>
                <a:cubicBezTo>
                  <a:pt x="2889633" y="903248"/>
                  <a:pt x="2879270" y="899097"/>
                  <a:pt x="2868512" y="895779"/>
                </a:cubicBezTo>
                <a:cubicBezTo>
                  <a:pt x="2867693" y="906128"/>
                  <a:pt x="2867608" y="916660"/>
                  <a:pt x="2867679" y="927433"/>
                </a:cubicBezTo>
                <a:close/>
                <a:moveTo>
                  <a:pt x="1997766" y="1132953"/>
                </a:moveTo>
                <a:cubicBezTo>
                  <a:pt x="1998472" y="1150360"/>
                  <a:pt x="2003244" y="1168347"/>
                  <a:pt x="2010063" y="1186066"/>
                </a:cubicBezTo>
                <a:cubicBezTo>
                  <a:pt x="2013777" y="1184682"/>
                  <a:pt x="2017490" y="1183383"/>
                  <a:pt x="2021174" y="1182084"/>
                </a:cubicBezTo>
                <a:cubicBezTo>
                  <a:pt x="2034897" y="1177270"/>
                  <a:pt x="2049072" y="1172300"/>
                  <a:pt x="2061948" y="1163490"/>
                </a:cubicBezTo>
                <a:cubicBezTo>
                  <a:pt x="2131763" y="1115714"/>
                  <a:pt x="2196623" y="1107610"/>
                  <a:pt x="2265308" y="1099026"/>
                </a:cubicBezTo>
                <a:cubicBezTo>
                  <a:pt x="2272593" y="1098109"/>
                  <a:pt x="2279920" y="1097205"/>
                  <a:pt x="2287290" y="1096231"/>
                </a:cubicBezTo>
                <a:cubicBezTo>
                  <a:pt x="2253110" y="1088028"/>
                  <a:pt x="2218972" y="1081266"/>
                  <a:pt x="2188801" y="1082480"/>
                </a:cubicBezTo>
                <a:cubicBezTo>
                  <a:pt x="2123165" y="1085134"/>
                  <a:pt x="2058913" y="1102118"/>
                  <a:pt x="1997766" y="1132938"/>
                </a:cubicBezTo>
                <a:close/>
                <a:moveTo>
                  <a:pt x="3351442" y="1176719"/>
                </a:moveTo>
                <a:cubicBezTo>
                  <a:pt x="3388051" y="1182917"/>
                  <a:pt x="3422528" y="1180969"/>
                  <a:pt x="3461353" y="1164916"/>
                </a:cubicBezTo>
                <a:cubicBezTo>
                  <a:pt x="3483293" y="1155838"/>
                  <a:pt x="3514551" y="1142257"/>
                  <a:pt x="3542802" y="1125315"/>
                </a:cubicBezTo>
                <a:cubicBezTo>
                  <a:pt x="3502028" y="1120204"/>
                  <a:pt x="3458304" y="1137499"/>
                  <a:pt x="3415850" y="1154299"/>
                </a:cubicBezTo>
                <a:cubicBezTo>
                  <a:pt x="3395661" y="1162290"/>
                  <a:pt x="3376587" y="1169830"/>
                  <a:pt x="3358092" y="1174912"/>
                </a:cubicBezTo>
                <a:cubicBezTo>
                  <a:pt x="3355890" y="1175519"/>
                  <a:pt x="3353673" y="1176126"/>
                  <a:pt x="3351457" y="1176733"/>
                </a:cubicBezTo>
                <a:close/>
                <a:moveTo>
                  <a:pt x="2869529" y="885741"/>
                </a:moveTo>
                <a:cubicBezTo>
                  <a:pt x="2881543" y="889356"/>
                  <a:pt x="2893332" y="893930"/>
                  <a:pt x="2904471" y="900410"/>
                </a:cubicBezTo>
                <a:cubicBezTo>
                  <a:pt x="2943678" y="923183"/>
                  <a:pt x="2976700" y="956333"/>
                  <a:pt x="3008650" y="988395"/>
                </a:cubicBezTo>
                <a:cubicBezTo>
                  <a:pt x="3037451" y="1017310"/>
                  <a:pt x="3067241" y="1047198"/>
                  <a:pt x="3101421" y="1069321"/>
                </a:cubicBezTo>
                <a:cubicBezTo>
                  <a:pt x="3165180" y="1110603"/>
                  <a:pt x="3233682" y="1143245"/>
                  <a:pt x="3299487" y="1163730"/>
                </a:cubicBezTo>
                <a:cubicBezTo>
                  <a:pt x="3310019" y="1167006"/>
                  <a:pt x="3320184" y="1169900"/>
                  <a:pt x="3330138" y="1172314"/>
                </a:cubicBezTo>
                <a:cubicBezTo>
                  <a:pt x="3338580" y="1170013"/>
                  <a:pt x="3347037" y="1167698"/>
                  <a:pt x="3355466" y="1165382"/>
                </a:cubicBezTo>
                <a:cubicBezTo>
                  <a:pt x="3373453" y="1160441"/>
                  <a:pt x="3392272" y="1153001"/>
                  <a:pt x="3412208" y="1145108"/>
                </a:cubicBezTo>
                <a:cubicBezTo>
                  <a:pt x="3459701" y="1126317"/>
                  <a:pt x="3508720" y="1106933"/>
                  <a:pt x="3555268" y="1117465"/>
                </a:cubicBezTo>
                <a:cubicBezTo>
                  <a:pt x="3590606" y="1094071"/>
                  <a:pt x="3608028" y="1071707"/>
                  <a:pt x="3607082" y="1050954"/>
                </a:cubicBezTo>
                <a:cubicBezTo>
                  <a:pt x="3605586" y="1018609"/>
                  <a:pt x="3580243" y="974870"/>
                  <a:pt x="3544016" y="942116"/>
                </a:cubicBezTo>
                <a:cubicBezTo>
                  <a:pt x="3514184" y="915150"/>
                  <a:pt x="3482178" y="900481"/>
                  <a:pt x="3456129" y="901935"/>
                </a:cubicBezTo>
                <a:cubicBezTo>
                  <a:pt x="3438750" y="902881"/>
                  <a:pt x="3424321" y="913032"/>
                  <a:pt x="3410372" y="922844"/>
                </a:cubicBezTo>
                <a:cubicBezTo>
                  <a:pt x="3394884" y="933744"/>
                  <a:pt x="3378846" y="945010"/>
                  <a:pt x="3358741" y="943923"/>
                </a:cubicBezTo>
                <a:cubicBezTo>
                  <a:pt x="3341333" y="942991"/>
                  <a:pt x="3307026" y="921771"/>
                  <a:pt x="3276771" y="903050"/>
                </a:cubicBezTo>
                <a:cubicBezTo>
                  <a:pt x="3260916" y="893238"/>
                  <a:pt x="3245936" y="883977"/>
                  <a:pt x="3238200" y="880842"/>
                </a:cubicBezTo>
                <a:cubicBezTo>
                  <a:pt x="3203101" y="866583"/>
                  <a:pt x="3164445" y="856234"/>
                  <a:pt x="3127074" y="846210"/>
                </a:cubicBezTo>
                <a:cubicBezTo>
                  <a:pt x="3066902" y="830087"/>
                  <a:pt x="3004669" y="813413"/>
                  <a:pt x="2952657" y="779741"/>
                </a:cubicBezTo>
                <a:cubicBezTo>
                  <a:pt x="2945231" y="774927"/>
                  <a:pt x="2938158" y="769731"/>
                  <a:pt x="2931353" y="764268"/>
                </a:cubicBezTo>
                <a:cubicBezTo>
                  <a:pt x="2931592" y="767783"/>
                  <a:pt x="2931522" y="771454"/>
                  <a:pt x="2931113" y="775266"/>
                </a:cubicBezTo>
                <a:cubicBezTo>
                  <a:pt x="2929249" y="792787"/>
                  <a:pt x="2914933" y="809220"/>
                  <a:pt x="2901097" y="825103"/>
                </a:cubicBezTo>
                <a:cubicBezTo>
                  <a:pt x="2889181" y="838784"/>
                  <a:pt x="2876856" y="852930"/>
                  <a:pt x="2873157" y="866964"/>
                </a:cubicBezTo>
                <a:cubicBezTo>
                  <a:pt x="2871519" y="873176"/>
                  <a:pt x="2870361" y="879430"/>
                  <a:pt x="2869529" y="885741"/>
                </a:cubicBezTo>
                <a:close/>
                <a:moveTo>
                  <a:pt x="2337241" y="1098405"/>
                </a:moveTo>
                <a:cubicBezTo>
                  <a:pt x="2369769" y="1106311"/>
                  <a:pt x="2402397" y="1113145"/>
                  <a:pt x="2431029" y="1113032"/>
                </a:cubicBezTo>
                <a:cubicBezTo>
                  <a:pt x="2450328" y="1112947"/>
                  <a:pt x="2482574" y="1105012"/>
                  <a:pt x="2511263" y="1093266"/>
                </a:cubicBezTo>
                <a:cubicBezTo>
                  <a:pt x="2537170" y="1082663"/>
                  <a:pt x="2556554" y="1070649"/>
                  <a:pt x="2566564" y="1059213"/>
                </a:cubicBezTo>
                <a:cubicBezTo>
                  <a:pt x="2538822" y="1063166"/>
                  <a:pt x="2509456" y="1061556"/>
                  <a:pt x="2494984" y="1057519"/>
                </a:cubicBezTo>
                <a:cubicBezTo>
                  <a:pt x="2492387" y="1056799"/>
                  <a:pt x="2490848" y="1054116"/>
                  <a:pt x="2491540" y="1051504"/>
                </a:cubicBezTo>
                <a:cubicBezTo>
                  <a:pt x="2492231" y="1048892"/>
                  <a:pt x="2494886" y="1047311"/>
                  <a:pt x="2497512" y="1047975"/>
                </a:cubicBezTo>
                <a:cubicBezTo>
                  <a:pt x="2509653" y="1050996"/>
                  <a:pt x="2521979" y="1049203"/>
                  <a:pt x="2535038" y="1047297"/>
                </a:cubicBezTo>
                <a:cubicBezTo>
                  <a:pt x="2548860" y="1045278"/>
                  <a:pt x="2563133" y="1043203"/>
                  <a:pt x="2577153" y="1047368"/>
                </a:cubicBezTo>
                <a:cubicBezTo>
                  <a:pt x="2588448" y="1044953"/>
                  <a:pt x="2598867" y="1041424"/>
                  <a:pt x="2606900" y="1036511"/>
                </a:cubicBezTo>
                <a:cubicBezTo>
                  <a:pt x="2612787" y="1032910"/>
                  <a:pt x="2616938" y="1028802"/>
                  <a:pt x="2619296" y="1024270"/>
                </a:cubicBezTo>
                <a:cubicBezTo>
                  <a:pt x="2602876" y="1023084"/>
                  <a:pt x="2585723" y="1023734"/>
                  <a:pt x="2569077" y="1024369"/>
                </a:cubicBezTo>
                <a:cubicBezTo>
                  <a:pt x="2541928" y="1025399"/>
                  <a:pt x="2513861" y="1026472"/>
                  <a:pt x="2487346" y="1019837"/>
                </a:cubicBezTo>
                <a:cubicBezTo>
                  <a:pt x="2485200" y="1019300"/>
                  <a:pt x="2483676" y="1017408"/>
                  <a:pt x="2483605" y="1015206"/>
                </a:cubicBezTo>
                <a:cubicBezTo>
                  <a:pt x="2483534" y="1013004"/>
                  <a:pt x="2484932" y="1011013"/>
                  <a:pt x="2487036" y="1010335"/>
                </a:cubicBezTo>
                <a:cubicBezTo>
                  <a:pt x="2495719" y="1007554"/>
                  <a:pt x="2516769" y="1007512"/>
                  <a:pt x="2543396" y="1007455"/>
                </a:cubicBezTo>
                <a:cubicBezTo>
                  <a:pt x="2585469" y="1007370"/>
                  <a:pt x="2649043" y="1007243"/>
                  <a:pt x="2661425" y="992814"/>
                </a:cubicBezTo>
                <a:cubicBezTo>
                  <a:pt x="2662865" y="991149"/>
                  <a:pt x="2663359" y="989468"/>
                  <a:pt x="2663034" y="987365"/>
                </a:cubicBezTo>
                <a:cubicBezTo>
                  <a:pt x="2660140" y="968249"/>
                  <a:pt x="2601874" y="966611"/>
                  <a:pt x="2563317" y="965524"/>
                </a:cubicBezTo>
                <a:cubicBezTo>
                  <a:pt x="2532228" y="964648"/>
                  <a:pt x="2514284" y="963914"/>
                  <a:pt x="2507197" y="958860"/>
                </a:cubicBezTo>
                <a:cubicBezTo>
                  <a:pt x="2505856" y="957914"/>
                  <a:pt x="2505079" y="956361"/>
                  <a:pt x="2505121" y="954723"/>
                </a:cubicBezTo>
                <a:cubicBezTo>
                  <a:pt x="2505164" y="953086"/>
                  <a:pt x="2506011" y="951575"/>
                  <a:pt x="2507380" y="950685"/>
                </a:cubicBezTo>
                <a:cubicBezTo>
                  <a:pt x="2523461" y="940323"/>
                  <a:pt x="2544893" y="937301"/>
                  <a:pt x="2565618" y="934365"/>
                </a:cubicBezTo>
                <a:cubicBezTo>
                  <a:pt x="2589097" y="931047"/>
                  <a:pt x="2613380" y="927616"/>
                  <a:pt x="2629630" y="913667"/>
                </a:cubicBezTo>
                <a:cubicBezTo>
                  <a:pt x="2639386" y="905295"/>
                  <a:pt x="2644144" y="897855"/>
                  <a:pt x="2642676" y="893238"/>
                </a:cubicBezTo>
                <a:cubicBezTo>
                  <a:pt x="2640953" y="887788"/>
                  <a:pt x="2630153" y="883595"/>
                  <a:pt x="2613804" y="882028"/>
                </a:cubicBezTo>
                <a:cubicBezTo>
                  <a:pt x="2600533" y="880758"/>
                  <a:pt x="2575162" y="886701"/>
                  <a:pt x="2548309" y="893012"/>
                </a:cubicBezTo>
                <a:cubicBezTo>
                  <a:pt x="2518774" y="899944"/>
                  <a:pt x="2485878" y="907653"/>
                  <a:pt x="2457769" y="908895"/>
                </a:cubicBezTo>
                <a:cubicBezTo>
                  <a:pt x="2456639" y="913752"/>
                  <a:pt x="2455736" y="918933"/>
                  <a:pt x="2455086" y="924440"/>
                </a:cubicBezTo>
                <a:cubicBezTo>
                  <a:pt x="2453858" y="934873"/>
                  <a:pt x="2453251" y="946619"/>
                  <a:pt x="2452615" y="959058"/>
                </a:cubicBezTo>
                <a:cubicBezTo>
                  <a:pt x="2450074" y="1008966"/>
                  <a:pt x="2447194" y="1065538"/>
                  <a:pt x="2402425" y="1081209"/>
                </a:cubicBezTo>
                <a:cubicBezTo>
                  <a:pt x="2380231" y="1088974"/>
                  <a:pt x="2358531" y="1094339"/>
                  <a:pt x="2337255" y="1098405"/>
                </a:cubicBezTo>
                <a:close/>
                <a:moveTo>
                  <a:pt x="4695362" y="1055570"/>
                </a:moveTo>
                <a:cubicBezTo>
                  <a:pt x="4721256" y="1074305"/>
                  <a:pt x="4767803" y="1079586"/>
                  <a:pt x="4805429" y="1083863"/>
                </a:cubicBezTo>
                <a:cubicBezTo>
                  <a:pt x="4816173" y="1085077"/>
                  <a:pt x="4826310" y="1086235"/>
                  <a:pt x="4834908" y="1087591"/>
                </a:cubicBezTo>
                <a:cubicBezTo>
                  <a:pt x="4891423" y="1096556"/>
                  <a:pt x="4938889" y="1100876"/>
                  <a:pt x="4986834" y="1092800"/>
                </a:cubicBezTo>
                <a:cubicBezTo>
                  <a:pt x="5060419" y="1080418"/>
                  <a:pt x="5117330" y="1018651"/>
                  <a:pt x="5144705" y="982932"/>
                </a:cubicBezTo>
                <a:cubicBezTo>
                  <a:pt x="5152781" y="972399"/>
                  <a:pt x="5159939" y="960498"/>
                  <a:pt x="5166857" y="949005"/>
                </a:cubicBezTo>
                <a:cubicBezTo>
                  <a:pt x="5179959" y="927235"/>
                  <a:pt x="5193512" y="904716"/>
                  <a:pt x="5214407" y="889045"/>
                </a:cubicBezTo>
                <a:cubicBezTo>
                  <a:pt x="5215678" y="888085"/>
                  <a:pt x="5217344" y="887803"/>
                  <a:pt x="5218855" y="888283"/>
                </a:cubicBezTo>
                <a:cubicBezTo>
                  <a:pt x="5234879" y="893337"/>
                  <a:pt x="5248884" y="908585"/>
                  <a:pt x="5262438" y="923324"/>
                </a:cubicBezTo>
                <a:cubicBezTo>
                  <a:pt x="5273620" y="935494"/>
                  <a:pt x="5284392" y="947212"/>
                  <a:pt x="5295263" y="952436"/>
                </a:cubicBezTo>
                <a:cubicBezTo>
                  <a:pt x="5290011" y="928534"/>
                  <a:pt x="5283262" y="906255"/>
                  <a:pt x="5275172" y="886348"/>
                </a:cubicBezTo>
                <a:cubicBezTo>
                  <a:pt x="5247839" y="819202"/>
                  <a:pt x="5205626" y="776875"/>
                  <a:pt x="5149689" y="760569"/>
                </a:cubicBezTo>
                <a:cubicBezTo>
                  <a:pt x="5145284" y="759284"/>
                  <a:pt x="5140865" y="758253"/>
                  <a:pt x="5136432" y="757463"/>
                </a:cubicBezTo>
                <a:cubicBezTo>
                  <a:pt x="5133820" y="759354"/>
                  <a:pt x="5130940" y="761275"/>
                  <a:pt x="5127721" y="763166"/>
                </a:cubicBezTo>
                <a:cubicBezTo>
                  <a:pt x="5106628" y="775562"/>
                  <a:pt x="5093159" y="779304"/>
                  <a:pt x="5074933" y="766908"/>
                </a:cubicBezTo>
                <a:cubicBezTo>
                  <a:pt x="5066222" y="782551"/>
                  <a:pt x="5051849" y="795864"/>
                  <a:pt x="5031985" y="806622"/>
                </a:cubicBezTo>
                <a:lnTo>
                  <a:pt x="5026846" y="809404"/>
                </a:lnTo>
                <a:cubicBezTo>
                  <a:pt x="4975145" y="837457"/>
                  <a:pt x="4921919" y="866315"/>
                  <a:pt x="4863469" y="866329"/>
                </a:cubicBezTo>
                <a:cubicBezTo>
                  <a:pt x="4861464" y="866329"/>
                  <a:pt x="4859445" y="866301"/>
                  <a:pt x="4857426" y="866230"/>
                </a:cubicBezTo>
                <a:cubicBezTo>
                  <a:pt x="4783235" y="912693"/>
                  <a:pt x="4714789" y="971326"/>
                  <a:pt x="4695377" y="1055570"/>
                </a:cubicBezTo>
                <a:close/>
                <a:moveTo>
                  <a:pt x="881998" y="1028590"/>
                </a:moveTo>
                <a:cubicBezTo>
                  <a:pt x="898121" y="1039447"/>
                  <a:pt x="915684" y="1048144"/>
                  <a:pt x="931511" y="1053283"/>
                </a:cubicBezTo>
                <a:cubicBezTo>
                  <a:pt x="916729" y="1044643"/>
                  <a:pt x="898220" y="1034703"/>
                  <a:pt x="881998" y="1028590"/>
                </a:cubicBezTo>
                <a:close/>
                <a:moveTo>
                  <a:pt x="4619322" y="1037852"/>
                </a:moveTo>
                <a:cubicBezTo>
                  <a:pt x="4624065" y="1038727"/>
                  <a:pt x="4628258" y="1039546"/>
                  <a:pt x="4631986" y="1040280"/>
                </a:cubicBezTo>
                <a:cubicBezTo>
                  <a:pt x="4642362" y="1042327"/>
                  <a:pt x="4650551" y="1043923"/>
                  <a:pt x="4652471" y="1042567"/>
                </a:cubicBezTo>
                <a:cubicBezTo>
                  <a:pt x="4654081" y="1041410"/>
                  <a:pt x="4655026" y="1034718"/>
                  <a:pt x="4656114" y="1026952"/>
                </a:cubicBezTo>
                <a:cubicBezTo>
                  <a:pt x="4657455" y="1017324"/>
                  <a:pt x="4659304" y="1004123"/>
                  <a:pt x="4663836" y="985600"/>
                </a:cubicBezTo>
                <a:cubicBezTo>
                  <a:pt x="4666476" y="974785"/>
                  <a:pt x="4677785" y="955810"/>
                  <a:pt x="4690887" y="933828"/>
                </a:cubicBezTo>
                <a:cubicBezTo>
                  <a:pt x="4702492" y="914359"/>
                  <a:pt x="4716413" y="890993"/>
                  <a:pt x="4725604" y="870494"/>
                </a:cubicBezTo>
                <a:cubicBezTo>
                  <a:pt x="4722597" y="872922"/>
                  <a:pt x="4719462" y="875647"/>
                  <a:pt x="4716215" y="878682"/>
                </a:cubicBezTo>
                <a:cubicBezTo>
                  <a:pt x="4675470" y="916703"/>
                  <a:pt x="4640245" y="975915"/>
                  <a:pt x="4619349" y="1037866"/>
                </a:cubicBezTo>
                <a:close/>
                <a:moveTo>
                  <a:pt x="889241" y="984781"/>
                </a:moveTo>
                <a:cubicBezTo>
                  <a:pt x="894944" y="989610"/>
                  <a:pt x="901834" y="993803"/>
                  <a:pt x="909359" y="997502"/>
                </a:cubicBezTo>
                <a:cubicBezTo>
                  <a:pt x="902526" y="993619"/>
                  <a:pt x="895763" y="989440"/>
                  <a:pt x="889241" y="984781"/>
                </a:cubicBezTo>
                <a:close/>
                <a:moveTo>
                  <a:pt x="5306092" y="955260"/>
                </a:moveTo>
                <a:cubicBezTo>
                  <a:pt x="5306670" y="955274"/>
                  <a:pt x="5307249" y="955260"/>
                  <a:pt x="5307828" y="955232"/>
                </a:cubicBezTo>
                <a:cubicBezTo>
                  <a:pt x="5311118" y="881548"/>
                  <a:pt x="5268735" y="781986"/>
                  <a:pt x="5198510" y="747947"/>
                </a:cubicBezTo>
                <a:cubicBezTo>
                  <a:pt x="5166546" y="732459"/>
                  <a:pt x="5160560" y="737528"/>
                  <a:pt x="5147458" y="748653"/>
                </a:cubicBezTo>
                <a:cubicBezTo>
                  <a:pt x="5147134" y="748935"/>
                  <a:pt x="5146795" y="749218"/>
                  <a:pt x="5146456" y="749500"/>
                </a:cubicBezTo>
                <a:cubicBezTo>
                  <a:pt x="5148447" y="749980"/>
                  <a:pt x="5150437" y="750516"/>
                  <a:pt x="5152428" y="751095"/>
                </a:cubicBezTo>
                <a:cubicBezTo>
                  <a:pt x="5211414" y="768291"/>
                  <a:pt x="5255774" y="812552"/>
                  <a:pt x="5284307" y="882635"/>
                </a:cubicBezTo>
                <a:cubicBezTo>
                  <a:pt x="5293992" y="906439"/>
                  <a:pt x="5301023" y="931118"/>
                  <a:pt x="5306077" y="955260"/>
                </a:cubicBezTo>
                <a:close/>
                <a:moveTo>
                  <a:pt x="1569417" y="877002"/>
                </a:moveTo>
                <a:cubicBezTo>
                  <a:pt x="1580260" y="883045"/>
                  <a:pt x="1590948" y="889878"/>
                  <a:pt x="1601508" y="896627"/>
                </a:cubicBezTo>
                <a:cubicBezTo>
                  <a:pt x="1631256" y="915630"/>
                  <a:pt x="1662019" y="935268"/>
                  <a:pt x="1694788" y="937188"/>
                </a:cubicBezTo>
                <a:cubicBezTo>
                  <a:pt x="1720554" y="938685"/>
                  <a:pt x="1747618" y="931555"/>
                  <a:pt x="1773808" y="924651"/>
                </a:cubicBezTo>
                <a:cubicBezTo>
                  <a:pt x="1788223" y="920854"/>
                  <a:pt x="1802934" y="916971"/>
                  <a:pt x="1817688" y="914430"/>
                </a:cubicBezTo>
                <a:cubicBezTo>
                  <a:pt x="1816572" y="913978"/>
                  <a:pt x="1815640" y="913117"/>
                  <a:pt x="1815104" y="912001"/>
                </a:cubicBezTo>
                <a:cubicBezTo>
                  <a:pt x="1814370" y="910491"/>
                  <a:pt x="1814455" y="908726"/>
                  <a:pt x="1815316" y="907300"/>
                </a:cubicBezTo>
                <a:cubicBezTo>
                  <a:pt x="1825495" y="890414"/>
                  <a:pt x="1834573" y="873614"/>
                  <a:pt x="1843270" y="857222"/>
                </a:cubicBezTo>
                <a:cubicBezTo>
                  <a:pt x="1830507" y="836652"/>
                  <a:pt x="1822177" y="812665"/>
                  <a:pt x="1813650" y="788029"/>
                </a:cubicBezTo>
                <a:cubicBezTo>
                  <a:pt x="1805080" y="763293"/>
                  <a:pt x="1796200" y="737711"/>
                  <a:pt x="1782265" y="714868"/>
                </a:cubicBezTo>
                <a:cubicBezTo>
                  <a:pt x="1753336" y="667444"/>
                  <a:pt x="1733331" y="619358"/>
                  <a:pt x="1712139" y="568447"/>
                </a:cubicBezTo>
                <a:cubicBezTo>
                  <a:pt x="1707537" y="557406"/>
                  <a:pt x="1702793" y="545985"/>
                  <a:pt x="1697979" y="534662"/>
                </a:cubicBezTo>
                <a:cubicBezTo>
                  <a:pt x="1665309" y="457830"/>
                  <a:pt x="1628545" y="424695"/>
                  <a:pt x="1588703" y="436173"/>
                </a:cubicBezTo>
                <a:cubicBezTo>
                  <a:pt x="1550555" y="447157"/>
                  <a:pt x="1552659" y="509771"/>
                  <a:pt x="1554184" y="555486"/>
                </a:cubicBezTo>
                <a:cubicBezTo>
                  <a:pt x="1554607" y="568052"/>
                  <a:pt x="1555003" y="579911"/>
                  <a:pt x="1554551" y="589441"/>
                </a:cubicBezTo>
                <a:cubicBezTo>
                  <a:pt x="1552377" y="635466"/>
                  <a:pt x="1557417" y="683031"/>
                  <a:pt x="1562288" y="729014"/>
                </a:cubicBezTo>
                <a:cubicBezTo>
                  <a:pt x="1567469" y="777934"/>
                  <a:pt x="1572820" y="828506"/>
                  <a:pt x="1569417" y="876988"/>
                </a:cubicBezTo>
                <a:close/>
                <a:moveTo>
                  <a:pt x="2001621" y="910039"/>
                </a:moveTo>
                <a:cubicBezTo>
                  <a:pt x="2005856" y="910039"/>
                  <a:pt x="2010148" y="910194"/>
                  <a:pt x="2014468" y="910561"/>
                </a:cubicBezTo>
                <a:cubicBezTo>
                  <a:pt x="2033655" y="912185"/>
                  <a:pt x="2052884" y="915220"/>
                  <a:pt x="2071478" y="918157"/>
                </a:cubicBezTo>
                <a:cubicBezTo>
                  <a:pt x="2092966" y="921559"/>
                  <a:pt x="2115174" y="925061"/>
                  <a:pt x="2137128" y="926331"/>
                </a:cubicBezTo>
                <a:cubicBezTo>
                  <a:pt x="2185822" y="929127"/>
                  <a:pt x="2211037" y="919837"/>
                  <a:pt x="2240573" y="897925"/>
                </a:cubicBezTo>
                <a:cubicBezTo>
                  <a:pt x="2192895" y="889596"/>
                  <a:pt x="2173243" y="860201"/>
                  <a:pt x="2154211" y="831753"/>
                </a:cubicBezTo>
                <a:cubicBezTo>
                  <a:pt x="2142606" y="814402"/>
                  <a:pt x="2130605" y="796457"/>
                  <a:pt x="2112096" y="782466"/>
                </a:cubicBezTo>
                <a:cubicBezTo>
                  <a:pt x="2086161" y="762856"/>
                  <a:pt x="2067045" y="765312"/>
                  <a:pt x="2046122" y="790951"/>
                </a:cubicBezTo>
                <a:cubicBezTo>
                  <a:pt x="2035589" y="803855"/>
                  <a:pt x="2031693" y="823141"/>
                  <a:pt x="2027570" y="843556"/>
                </a:cubicBezTo>
                <a:cubicBezTo>
                  <a:pt x="2022417" y="869054"/>
                  <a:pt x="2017108" y="895427"/>
                  <a:pt x="1997526" y="910110"/>
                </a:cubicBezTo>
                <a:cubicBezTo>
                  <a:pt x="1998896" y="910081"/>
                  <a:pt x="2000251" y="910067"/>
                  <a:pt x="2001635" y="910067"/>
                </a:cubicBezTo>
                <a:close/>
                <a:moveTo>
                  <a:pt x="1846701" y="911592"/>
                </a:moveTo>
                <a:cubicBezTo>
                  <a:pt x="1857967" y="911592"/>
                  <a:pt x="1868062" y="913512"/>
                  <a:pt x="1877860" y="915376"/>
                </a:cubicBezTo>
                <a:cubicBezTo>
                  <a:pt x="1886218" y="916957"/>
                  <a:pt x="1894110" y="918468"/>
                  <a:pt x="1902708" y="918877"/>
                </a:cubicBezTo>
                <a:cubicBezTo>
                  <a:pt x="1913989" y="919413"/>
                  <a:pt x="1925156" y="918566"/>
                  <a:pt x="1936140" y="917225"/>
                </a:cubicBezTo>
                <a:cubicBezTo>
                  <a:pt x="1926229" y="915009"/>
                  <a:pt x="1917179" y="912072"/>
                  <a:pt x="1910134" y="909785"/>
                </a:cubicBezTo>
                <a:cubicBezTo>
                  <a:pt x="1889903" y="903206"/>
                  <a:pt x="1874471" y="893394"/>
                  <a:pt x="1862245" y="881308"/>
                </a:cubicBezTo>
                <a:cubicBezTo>
                  <a:pt x="1857614" y="889059"/>
                  <a:pt x="1852588" y="896005"/>
                  <a:pt x="1847294" y="901540"/>
                </a:cubicBezTo>
                <a:cubicBezTo>
                  <a:pt x="1842508" y="906538"/>
                  <a:pt x="1837722" y="910152"/>
                  <a:pt x="1832964" y="912354"/>
                </a:cubicBezTo>
                <a:cubicBezTo>
                  <a:pt x="1836479" y="912016"/>
                  <a:pt x="1839995" y="911775"/>
                  <a:pt x="1843510" y="911648"/>
                </a:cubicBezTo>
                <a:cubicBezTo>
                  <a:pt x="1844583" y="911606"/>
                  <a:pt x="1845656" y="911592"/>
                  <a:pt x="1846701" y="911592"/>
                </a:cubicBezTo>
                <a:close/>
                <a:moveTo>
                  <a:pt x="3150243" y="209306"/>
                </a:moveTo>
                <a:cubicBezTo>
                  <a:pt x="3090635" y="299282"/>
                  <a:pt x="3052417" y="374899"/>
                  <a:pt x="3030505" y="445971"/>
                </a:cubicBezTo>
                <a:cubicBezTo>
                  <a:pt x="2998189" y="550799"/>
                  <a:pt x="3005163" y="640902"/>
                  <a:pt x="3051259" y="713752"/>
                </a:cubicBezTo>
                <a:cubicBezTo>
                  <a:pt x="3120326" y="822915"/>
                  <a:pt x="3271914" y="888410"/>
                  <a:pt x="3345386" y="914896"/>
                </a:cubicBezTo>
                <a:cubicBezTo>
                  <a:pt x="3308212" y="838530"/>
                  <a:pt x="3335079" y="769844"/>
                  <a:pt x="3369754" y="703785"/>
                </a:cubicBezTo>
                <a:cubicBezTo>
                  <a:pt x="3370332" y="689243"/>
                  <a:pt x="3372507" y="675633"/>
                  <a:pt x="3374625" y="662362"/>
                </a:cubicBezTo>
                <a:cubicBezTo>
                  <a:pt x="3379961" y="628958"/>
                  <a:pt x="3384564" y="600100"/>
                  <a:pt x="3363203" y="566019"/>
                </a:cubicBezTo>
                <a:cubicBezTo>
                  <a:pt x="3359391" y="559934"/>
                  <a:pt x="3355395" y="554032"/>
                  <a:pt x="3351287" y="548300"/>
                </a:cubicBezTo>
                <a:cubicBezTo>
                  <a:pt x="3345485" y="634012"/>
                  <a:pt x="3322500" y="713936"/>
                  <a:pt x="3298428" y="797686"/>
                </a:cubicBezTo>
                <a:cubicBezTo>
                  <a:pt x="3294362" y="811832"/>
                  <a:pt x="3290155" y="826459"/>
                  <a:pt x="3286089" y="840944"/>
                </a:cubicBezTo>
                <a:cubicBezTo>
                  <a:pt x="3285383" y="843443"/>
                  <a:pt x="3282870" y="844982"/>
                  <a:pt x="3280314" y="844445"/>
                </a:cubicBezTo>
                <a:cubicBezTo>
                  <a:pt x="3277773" y="843909"/>
                  <a:pt x="3276079" y="841509"/>
                  <a:pt x="3276432" y="838925"/>
                </a:cubicBezTo>
                <a:cubicBezTo>
                  <a:pt x="3279849" y="814402"/>
                  <a:pt x="3262285" y="793210"/>
                  <a:pt x="3246783" y="774518"/>
                </a:cubicBezTo>
                <a:cubicBezTo>
                  <a:pt x="3243324" y="770353"/>
                  <a:pt x="3240063" y="766414"/>
                  <a:pt x="3237014" y="762446"/>
                </a:cubicBezTo>
                <a:cubicBezTo>
                  <a:pt x="3227780" y="750432"/>
                  <a:pt x="3218307" y="738841"/>
                  <a:pt x="3209158" y="727617"/>
                </a:cubicBezTo>
                <a:cubicBezTo>
                  <a:pt x="3183505" y="696161"/>
                  <a:pt x="3159264" y="666442"/>
                  <a:pt x="3139908" y="628746"/>
                </a:cubicBezTo>
                <a:cubicBezTo>
                  <a:pt x="3087995" y="527645"/>
                  <a:pt x="3114001" y="395978"/>
                  <a:pt x="3136943" y="279827"/>
                </a:cubicBezTo>
                <a:cubicBezTo>
                  <a:pt x="3141772" y="255346"/>
                  <a:pt x="3146417" y="231881"/>
                  <a:pt x="3150243" y="209320"/>
                </a:cubicBezTo>
                <a:close/>
                <a:moveTo>
                  <a:pt x="2841574" y="888805"/>
                </a:moveTo>
                <a:cubicBezTo>
                  <a:pt x="2847546" y="895850"/>
                  <a:pt x="2852968" y="903121"/>
                  <a:pt x="2857881" y="910674"/>
                </a:cubicBezTo>
                <a:cubicBezTo>
                  <a:pt x="2858022" y="904773"/>
                  <a:pt x="2858305" y="898857"/>
                  <a:pt x="2858813" y="892956"/>
                </a:cubicBezTo>
                <a:cubicBezTo>
                  <a:pt x="2853165" y="891459"/>
                  <a:pt x="2847405" y="890104"/>
                  <a:pt x="2841574" y="888805"/>
                </a:cubicBezTo>
                <a:close/>
                <a:moveTo>
                  <a:pt x="1867342" y="872131"/>
                </a:moveTo>
                <a:cubicBezTo>
                  <a:pt x="1878975" y="884273"/>
                  <a:pt x="1893686" y="894043"/>
                  <a:pt x="1913184" y="900368"/>
                </a:cubicBezTo>
                <a:cubicBezTo>
                  <a:pt x="1932808" y="906749"/>
                  <a:pt x="1969346" y="918609"/>
                  <a:pt x="1991357" y="902330"/>
                </a:cubicBezTo>
                <a:cubicBezTo>
                  <a:pt x="2008101" y="889949"/>
                  <a:pt x="2012845" y="866442"/>
                  <a:pt x="2017871" y="841565"/>
                </a:cubicBezTo>
                <a:cubicBezTo>
                  <a:pt x="2022050" y="820868"/>
                  <a:pt x="2026370" y="799464"/>
                  <a:pt x="2038455" y="784669"/>
                </a:cubicBezTo>
                <a:cubicBezTo>
                  <a:pt x="2062993" y="754611"/>
                  <a:pt x="2087545" y="751491"/>
                  <a:pt x="2118054" y="774560"/>
                </a:cubicBezTo>
                <a:cubicBezTo>
                  <a:pt x="2118195" y="774659"/>
                  <a:pt x="2118323" y="774772"/>
                  <a:pt x="2118464" y="774870"/>
                </a:cubicBezTo>
                <a:cubicBezTo>
                  <a:pt x="2098910" y="752959"/>
                  <a:pt x="2083069" y="728012"/>
                  <a:pt x="2076137" y="696698"/>
                </a:cubicBezTo>
                <a:cubicBezTo>
                  <a:pt x="2075925" y="695723"/>
                  <a:pt x="2075728" y="694763"/>
                  <a:pt x="2075544" y="693831"/>
                </a:cubicBezTo>
                <a:cubicBezTo>
                  <a:pt x="2075248" y="693831"/>
                  <a:pt x="2074951" y="693831"/>
                  <a:pt x="2074655" y="693831"/>
                </a:cubicBezTo>
                <a:cubicBezTo>
                  <a:pt x="2048592" y="693831"/>
                  <a:pt x="2022417" y="692504"/>
                  <a:pt x="2002242" y="683285"/>
                </a:cubicBezTo>
                <a:cubicBezTo>
                  <a:pt x="1987644" y="690231"/>
                  <a:pt x="1973313" y="699775"/>
                  <a:pt x="1961482" y="709376"/>
                </a:cubicBezTo>
                <a:cubicBezTo>
                  <a:pt x="1930733" y="734309"/>
                  <a:pt x="1909061" y="762277"/>
                  <a:pt x="1890623" y="792067"/>
                </a:cubicBezTo>
                <a:cubicBezTo>
                  <a:pt x="1891442" y="809291"/>
                  <a:pt x="1881982" y="844008"/>
                  <a:pt x="1867342" y="872145"/>
                </a:cubicBezTo>
                <a:close/>
                <a:moveTo>
                  <a:pt x="1849524" y="866498"/>
                </a:moveTo>
                <a:cubicBezTo>
                  <a:pt x="1843100" y="878541"/>
                  <a:pt x="1836437" y="890796"/>
                  <a:pt x="1829236" y="903163"/>
                </a:cubicBezTo>
                <a:cubicBezTo>
                  <a:pt x="1832709" y="901469"/>
                  <a:pt x="1836352" y="898645"/>
                  <a:pt x="1840136" y="894692"/>
                </a:cubicBezTo>
                <a:cubicBezTo>
                  <a:pt x="1845430" y="889158"/>
                  <a:pt x="1850513" y="881873"/>
                  <a:pt x="1855172" y="873684"/>
                </a:cubicBezTo>
                <a:cubicBezTo>
                  <a:pt x="1853195" y="871355"/>
                  <a:pt x="1851317" y="868969"/>
                  <a:pt x="1849510" y="866512"/>
                </a:cubicBezTo>
                <a:close/>
                <a:moveTo>
                  <a:pt x="2404317" y="880532"/>
                </a:moveTo>
                <a:cubicBezTo>
                  <a:pt x="2411785" y="894297"/>
                  <a:pt x="2428741" y="899168"/>
                  <a:pt x="2450074" y="899196"/>
                </a:cubicBezTo>
                <a:cubicBezTo>
                  <a:pt x="2452587" y="890711"/>
                  <a:pt x="2455848" y="883129"/>
                  <a:pt x="2459731" y="876254"/>
                </a:cubicBezTo>
                <a:cubicBezTo>
                  <a:pt x="2446446" y="886052"/>
                  <a:pt x="2422896" y="882974"/>
                  <a:pt x="2405489" y="880687"/>
                </a:cubicBezTo>
                <a:cubicBezTo>
                  <a:pt x="2405093" y="880631"/>
                  <a:pt x="2404712" y="880588"/>
                  <a:pt x="2404317" y="880532"/>
                </a:cubicBezTo>
                <a:close/>
                <a:moveTo>
                  <a:pt x="2127175" y="642469"/>
                </a:moveTo>
                <a:cubicBezTo>
                  <a:pt x="2113762" y="642469"/>
                  <a:pt x="2102552" y="645702"/>
                  <a:pt x="2094999" y="652154"/>
                </a:cubicBezTo>
                <a:cubicBezTo>
                  <a:pt x="2084749" y="660922"/>
                  <a:pt x="2081544" y="675577"/>
                  <a:pt x="2085752" y="694537"/>
                </a:cubicBezTo>
                <a:cubicBezTo>
                  <a:pt x="2097540" y="747707"/>
                  <a:pt x="2137594" y="782353"/>
                  <a:pt x="2176320" y="815856"/>
                </a:cubicBezTo>
                <a:cubicBezTo>
                  <a:pt x="2202453" y="838459"/>
                  <a:pt x="2229490" y="861839"/>
                  <a:pt x="2247689" y="890739"/>
                </a:cubicBezTo>
                <a:cubicBezTo>
                  <a:pt x="2247928" y="891135"/>
                  <a:pt x="2248126" y="891544"/>
                  <a:pt x="2248253" y="891982"/>
                </a:cubicBezTo>
                <a:cubicBezTo>
                  <a:pt x="2255468" y="886278"/>
                  <a:pt x="2263049" y="879882"/>
                  <a:pt x="2271379" y="872753"/>
                </a:cubicBezTo>
                <a:cubicBezTo>
                  <a:pt x="2274273" y="870282"/>
                  <a:pt x="2277182" y="867741"/>
                  <a:pt x="2280104" y="865199"/>
                </a:cubicBezTo>
                <a:cubicBezTo>
                  <a:pt x="2301225" y="846845"/>
                  <a:pt x="2324478" y="826642"/>
                  <a:pt x="2351952" y="819456"/>
                </a:cubicBezTo>
                <a:cubicBezTo>
                  <a:pt x="2298910" y="806862"/>
                  <a:pt x="2251458" y="759651"/>
                  <a:pt x="2220624" y="721659"/>
                </a:cubicBezTo>
                <a:cubicBezTo>
                  <a:pt x="2203555" y="700636"/>
                  <a:pt x="2186966" y="676621"/>
                  <a:pt x="2172325" y="652084"/>
                </a:cubicBezTo>
                <a:cubicBezTo>
                  <a:pt x="2172240" y="652055"/>
                  <a:pt x="2172156" y="652013"/>
                  <a:pt x="2172057" y="651985"/>
                </a:cubicBezTo>
                <a:cubicBezTo>
                  <a:pt x="2155877" y="645646"/>
                  <a:pt x="2140446" y="642469"/>
                  <a:pt x="2127161" y="642469"/>
                </a:cubicBezTo>
                <a:close/>
                <a:moveTo>
                  <a:pt x="2144498" y="800961"/>
                </a:moveTo>
                <a:cubicBezTo>
                  <a:pt x="2151020" y="809220"/>
                  <a:pt x="2156753" y="817790"/>
                  <a:pt x="2162400" y="826219"/>
                </a:cubicBezTo>
                <a:cubicBezTo>
                  <a:pt x="2179624" y="851985"/>
                  <a:pt x="2195987" y="876437"/>
                  <a:pt x="2232554" y="886052"/>
                </a:cubicBezTo>
                <a:cubicBezTo>
                  <a:pt x="2215668" y="862954"/>
                  <a:pt x="2193333" y="843641"/>
                  <a:pt x="2169854" y="823339"/>
                </a:cubicBezTo>
                <a:cubicBezTo>
                  <a:pt x="2161369" y="815997"/>
                  <a:pt x="2152813" y="808599"/>
                  <a:pt x="2144498" y="800975"/>
                </a:cubicBezTo>
                <a:close/>
                <a:moveTo>
                  <a:pt x="2830026" y="876141"/>
                </a:moveTo>
                <a:cubicBezTo>
                  <a:pt x="2831169" y="876381"/>
                  <a:pt x="2832299" y="876635"/>
                  <a:pt x="2833428" y="876875"/>
                </a:cubicBezTo>
                <a:cubicBezTo>
                  <a:pt x="2842196" y="878781"/>
                  <a:pt x="2851076" y="880701"/>
                  <a:pt x="2859914" y="883002"/>
                </a:cubicBezTo>
                <a:cubicBezTo>
                  <a:pt x="2860775" y="876762"/>
                  <a:pt x="2861947" y="870536"/>
                  <a:pt x="2863571" y="864394"/>
                </a:cubicBezTo>
                <a:cubicBezTo>
                  <a:pt x="2867849" y="848130"/>
                  <a:pt x="2880950" y="833094"/>
                  <a:pt x="2893614" y="818552"/>
                </a:cubicBezTo>
                <a:cubicBezTo>
                  <a:pt x="2907041" y="803135"/>
                  <a:pt x="2919719" y="788579"/>
                  <a:pt x="2921258" y="774150"/>
                </a:cubicBezTo>
                <a:cubicBezTo>
                  <a:pt x="2922020" y="766922"/>
                  <a:pt x="2921343" y="760315"/>
                  <a:pt x="2919465" y="754215"/>
                </a:cubicBezTo>
                <a:cubicBezTo>
                  <a:pt x="2907818" y="743994"/>
                  <a:pt x="2896876" y="733193"/>
                  <a:pt x="2886118" y="722576"/>
                </a:cubicBezTo>
                <a:cubicBezTo>
                  <a:pt x="2879962" y="716505"/>
                  <a:pt x="2873863" y="710491"/>
                  <a:pt x="2867721" y="704646"/>
                </a:cubicBezTo>
                <a:cubicBezTo>
                  <a:pt x="2859928" y="700368"/>
                  <a:pt x="2851824" y="696260"/>
                  <a:pt x="2843763" y="692194"/>
                </a:cubicBezTo>
                <a:cubicBezTo>
                  <a:pt x="2822726" y="681563"/>
                  <a:pt x="2802594" y="671383"/>
                  <a:pt x="2789238" y="658592"/>
                </a:cubicBezTo>
                <a:cubicBezTo>
                  <a:pt x="2745034" y="673840"/>
                  <a:pt x="2703738" y="689158"/>
                  <a:pt x="2685073" y="739377"/>
                </a:cubicBezTo>
                <a:cubicBezTo>
                  <a:pt x="2669670" y="780800"/>
                  <a:pt x="2718124" y="806834"/>
                  <a:pt x="2764997" y="831993"/>
                </a:cubicBezTo>
                <a:cubicBezTo>
                  <a:pt x="2786711" y="843655"/>
                  <a:pt x="2807210" y="854667"/>
                  <a:pt x="2820580" y="866950"/>
                </a:cubicBezTo>
                <a:cubicBezTo>
                  <a:pt x="2823856" y="869957"/>
                  <a:pt x="2826990" y="873007"/>
                  <a:pt x="2830040" y="876099"/>
                </a:cubicBezTo>
                <a:close/>
                <a:moveTo>
                  <a:pt x="1854790" y="856531"/>
                </a:moveTo>
                <a:cubicBezTo>
                  <a:pt x="1856527" y="859086"/>
                  <a:pt x="1858362" y="861585"/>
                  <a:pt x="1860283" y="864013"/>
                </a:cubicBezTo>
                <a:cubicBezTo>
                  <a:pt x="1868669" y="847029"/>
                  <a:pt x="1875205" y="827828"/>
                  <a:pt x="1878495" y="812566"/>
                </a:cubicBezTo>
                <a:cubicBezTo>
                  <a:pt x="1871267" y="825357"/>
                  <a:pt x="1864363" y="838417"/>
                  <a:pt x="1857374" y="851660"/>
                </a:cubicBezTo>
                <a:cubicBezTo>
                  <a:pt x="1856513" y="853283"/>
                  <a:pt x="1855652" y="854907"/>
                  <a:pt x="1854790" y="856545"/>
                </a:cubicBezTo>
                <a:close/>
                <a:moveTo>
                  <a:pt x="2372692" y="816731"/>
                </a:moveTo>
                <a:cubicBezTo>
                  <a:pt x="2375092" y="816731"/>
                  <a:pt x="2377520" y="816844"/>
                  <a:pt x="2379991" y="817070"/>
                </a:cubicBezTo>
                <a:cubicBezTo>
                  <a:pt x="2398218" y="818750"/>
                  <a:pt x="2414411" y="826840"/>
                  <a:pt x="2430083" y="834661"/>
                </a:cubicBezTo>
                <a:cubicBezTo>
                  <a:pt x="2442097" y="840662"/>
                  <a:pt x="2453448" y="846337"/>
                  <a:pt x="2465633" y="849344"/>
                </a:cubicBezTo>
                <a:cubicBezTo>
                  <a:pt x="2467779" y="849881"/>
                  <a:pt x="2469317" y="851773"/>
                  <a:pt x="2469388" y="853989"/>
                </a:cubicBezTo>
                <a:cubicBezTo>
                  <a:pt x="2469487" y="857321"/>
                  <a:pt x="2469176" y="860385"/>
                  <a:pt x="2468456" y="863180"/>
                </a:cubicBezTo>
                <a:cubicBezTo>
                  <a:pt x="2485695" y="841212"/>
                  <a:pt x="2510698" y="826882"/>
                  <a:pt x="2539245" y="810533"/>
                </a:cubicBezTo>
                <a:cubicBezTo>
                  <a:pt x="2544751" y="807371"/>
                  <a:pt x="2550441" y="804124"/>
                  <a:pt x="2556244" y="800707"/>
                </a:cubicBezTo>
                <a:cubicBezTo>
                  <a:pt x="2563091" y="796683"/>
                  <a:pt x="2568357" y="792405"/>
                  <a:pt x="2572649" y="788000"/>
                </a:cubicBezTo>
                <a:cubicBezTo>
                  <a:pt x="2561354" y="786786"/>
                  <a:pt x="2549806" y="786137"/>
                  <a:pt x="2538031" y="786024"/>
                </a:cubicBezTo>
                <a:cubicBezTo>
                  <a:pt x="2526101" y="785911"/>
                  <a:pt x="2514016" y="786165"/>
                  <a:pt x="2502326" y="786419"/>
                </a:cubicBezTo>
                <a:cubicBezTo>
                  <a:pt x="2470913" y="787097"/>
                  <a:pt x="2438427" y="787789"/>
                  <a:pt x="2406152" y="781294"/>
                </a:cubicBezTo>
                <a:cubicBezTo>
                  <a:pt x="2373991" y="774828"/>
                  <a:pt x="2346403" y="761811"/>
                  <a:pt x="2321005" y="746253"/>
                </a:cubicBezTo>
                <a:cubicBezTo>
                  <a:pt x="2326723" y="755655"/>
                  <a:pt x="2332554" y="765143"/>
                  <a:pt x="2338455" y="774757"/>
                </a:cubicBezTo>
                <a:cubicBezTo>
                  <a:pt x="2346093" y="787182"/>
                  <a:pt x="2353985" y="800043"/>
                  <a:pt x="2361835" y="813046"/>
                </a:cubicBezTo>
                <a:cubicBezTo>
                  <a:pt x="2362640" y="814388"/>
                  <a:pt x="2362753" y="815997"/>
                  <a:pt x="2362202" y="817409"/>
                </a:cubicBezTo>
                <a:cubicBezTo>
                  <a:pt x="2365633" y="816957"/>
                  <a:pt x="2369134" y="816717"/>
                  <a:pt x="2372706" y="816717"/>
                </a:cubicBezTo>
                <a:close/>
                <a:moveTo>
                  <a:pt x="1540221" y="433038"/>
                </a:moveTo>
                <a:cubicBezTo>
                  <a:pt x="1541124" y="433038"/>
                  <a:pt x="1542042" y="433293"/>
                  <a:pt x="1542847" y="433801"/>
                </a:cubicBezTo>
                <a:cubicBezTo>
                  <a:pt x="1544837" y="435043"/>
                  <a:pt x="1545671" y="437514"/>
                  <a:pt x="1544852" y="439702"/>
                </a:cubicBezTo>
                <a:cubicBezTo>
                  <a:pt x="1493362" y="578189"/>
                  <a:pt x="1498233" y="711169"/>
                  <a:pt x="1560452" y="856601"/>
                </a:cubicBezTo>
                <a:cubicBezTo>
                  <a:pt x="1561441" y="814980"/>
                  <a:pt x="1556880" y="771892"/>
                  <a:pt x="1552447" y="730031"/>
                </a:cubicBezTo>
                <a:cubicBezTo>
                  <a:pt x="1547534" y="683666"/>
                  <a:pt x="1542466" y="635721"/>
                  <a:pt x="1544668" y="588947"/>
                </a:cubicBezTo>
                <a:cubicBezTo>
                  <a:pt x="1545106" y="579812"/>
                  <a:pt x="1544710" y="568136"/>
                  <a:pt x="1544287" y="555783"/>
                </a:cubicBezTo>
                <a:cubicBezTo>
                  <a:pt x="1542649" y="506821"/>
                  <a:pt x="1540390" y="439759"/>
                  <a:pt x="1585950" y="426643"/>
                </a:cubicBezTo>
                <a:cubicBezTo>
                  <a:pt x="1614017" y="418567"/>
                  <a:pt x="1640701" y="429184"/>
                  <a:pt x="1665267" y="458225"/>
                </a:cubicBezTo>
                <a:cubicBezTo>
                  <a:pt x="1680091" y="475746"/>
                  <a:pt x="1693757" y="499479"/>
                  <a:pt x="1707057" y="530765"/>
                </a:cubicBezTo>
                <a:cubicBezTo>
                  <a:pt x="1711885" y="542130"/>
                  <a:pt x="1716643" y="553566"/>
                  <a:pt x="1721246" y="564621"/>
                </a:cubicBezTo>
                <a:cubicBezTo>
                  <a:pt x="1742282" y="615164"/>
                  <a:pt x="1762146" y="662912"/>
                  <a:pt x="1790679" y="709686"/>
                </a:cubicBezTo>
                <a:cubicBezTo>
                  <a:pt x="1805165" y="733447"/>
                  <a:pt x="1814215" y="759524"/>
                  <a:pt x="1822968" y="784753"/>
                </a:cubicBezTo>
                <a:cubicBezTo>
                  <a:pt x="1830578" y="806721"/>
                  <a:pt x="1838018" y="828139"/>
                  <a:pt x="1848734" y="846831"/>
                </a:cubicBezTo>
                <a:cubicBezTo>
                  <a:pt x="1859054" y="827306"/>
                  <a:pt x="1869163" y="808175"/>
                  <a:pt x="1880429" y="789681"/>
                </a:cubicBezTo>
                <a:cubicBezTo>
                  <a:pt x="1875700" y="762785"/>
                  <a:pt x="1852927" y="734718"/>
                  <a:pt x="1830902" y="707569"/>
                </a:cubicBezTo>
                <a:cubicBezTo>
                  <a:pt x="1814088" y="686843"/>
                  <a:pt x="1798204" y="667261"/>
                  <a:pt x="1789225" y="647622"/>
                </a:cubicBezTo>
                <a:cubicBezTo>
                  <a:pt x="1779596" y="626558"/>
                  <a:pt x="1771351" y="603305"/>
                  <a:pt x="1763389" y="580800"/>
                </a:cubicBezTo>
                <a:cubicBezTo>
                  <a:pt x="1740729" y="516830"/>
                  <a:pt x="1717292" y="450686"/>
                  <a:pt x="1657671" y="416252"/>
                </a:cubicBezTo>
                <a:cubicBezTo>
                  <a:pt x="1602652" y="384472"/>
                  <a:pt x="1555751" y="402656"/>
                  <a:pt x="1508596" y="425838"/>
                </a:cubicBezTo>
                <a:cubicBezTo>
                  <a:pt x="1506309" y="426968"/>
                  <a:pt x="1503541" y="426163"/>
                  <a:pt x="1502200" y="423989"/>
                </a:cubicBezTo>
                <a:cubicBezTo>
                  <a:pt x="1494732" y="411805"/>
                  <a:pt x="1486204" y="406510"/>
                  <a:pt x="1476152" y="407795"/>
                </a:cubicBezTo>
                <a:cubicBezTo>
                  <a:pt x="1453436" y="410703"/>
                  <a:pt x="1421557" y="446917"/>
                  <a:pt x="1386402" y="509771"/>
                </a:cubicBezTo>
                <a:cubicBezTo>
                  <a:pt x="1357431" y="561557"/>
                  <a:pt x="1335266" y="615122"/>
                  <a:pt x="1331736" y="626741"/>
                </a:cubicBezTo>
                <a:cubicBezTo>
                  <a:pt x="1327938" y="639222"/>
                  <a:pt x="1323110" y="647142"/>
                  <a:pt x="1319227" y="653524"/>
                </a:cubicBezTo>
                <a:cubicBezTo>
                  <a:pt x="1312422" y="664677"/>
                  <a:pt x="1309330" y="669774"/>
                  <a:pt x="1319326" y="689370"/>
                </a:cubicBezTo>
                <a:cubicBezTo>
                  <a:pt x="1333289" y="716717"/>
                  <a:pt x="1391767" y="785727"/>
                  <a:pt x="1421486" y="793168"/>
                </a:cubicBezTo>
                <a:cubicBezTo>
                  <a:pt x="1410954" y="720346"/>
                  <a:pt x="1414893" y="656757"/>
                  <a:pt x="1433501" y="598928"/>
                </a:cubicBezTo>
                <a:cubicBezTo>
                  <a:pt x="1452010" y="541396"/>
                  <a:pt x="1485752" y="487620"/>
                  <a:pt x="1536663" y="434563"/>
                </a:cubicBezTo>
                <a:cubicBezTo>
                  <a:pt x="1537623" y="433561"/>
                  <a:pt x="1538922" y="433038"/>
                  <a:pt x="1540235" y="433038"/>
                </a:cubicBezTo>
                <a:close/>
                <a:moveTo>
                  <a:pt x="4770034" y="842511"/>
                </a:moveTo>
                <a:cubicBezTo>
                  <a:pt x="4782007" y="842511"/>
                  <a:pt x="4794219" y="845264"/>
                  <a:pt x="4808281" y="848441"/>
                </a:cubicBezTo>
                <a:cubicBezTo>
                  <a:pt x="4816582" y="850319"/>
                  <a:pt x="4825999" y="852436"/>
                  <a:pt x="4836362" y="854173"/>
                </a:cubicBezTo>
                <a:cubicBezTo>
                  <a:pt x="4842517" y="855203"/>
                  <a:pt x="4848617" y="855853"/>
                  <a:pt x="4854673" y="856164"/>
                </a:cubicBezTo>
                <a:cubicBezTo>
                  <a:pt x="4884943" y="837414"/>
                  <a:pt x="4916088" y="820585"/>
                  <a:pt x="4945059" y="804914"/>
                </a:cubicBezTo>
                <a:lnTo>
                  <a:pt x="4952146" y="801088"/>
                </a:lnTo>
                <a:cubicBezTo>
                  <a:pt x="4984392" y="783652"/>
                  <a:pt x="5021029" y="763830"/>
                  <a:pt x="5059233" y="753171"/>
                </a:cubicBezTo>
                <a:cubicBezTo>
                  <a:pt x="5049011" y="741537"/>
                  <a:pt x="5041670" y="725951"/>
                  <a:pt x="5034540" y="710830"/>
                </a:cubicBezTo>
                <a:cubicBezTo>
                  <a:pt x="5027396" y="695667"/>
                  <a:pt x="5020012" y="679981"/>
                  <a:pt x="5010017" y="669167"/>
                </a:cubicBezTo>
                <a:cubicBezTo>
                  <a:pt x="4999104" y="657336"/>
                  <a:pt x="4985493" y="647622"/>
                  <a:pt x="4972335" y="638248"/>
                </a:cubicBezTo>
                <a:cubicBezTo>
                  <a:pt x="4952471" y="624073"/>
                  <a:pt x="4931914" y="609418"/>
                  <a:pt x="4919194" y="586801"/>
                </a:cubicBezTo>
                <a:cubicBezTo>
                  <a:pt x="4915664" y="580518"/>
                  <a:pt x="4912940" y="574123"/>
                  <a:pt x="4910822" y="567656"/>
                </a:cubicBezTo>
                <a:cubicBezTo>
                  <a:pt x="4882769" y="561487"/>
                  <a:pt x="4857384" y="559595"/>
                  <a:pt x="4840880" y="559101"/>
                </a:cubicBezTo>
                <a:cubicBezTo>
                  <a:pt x="4813914" y="558296"/>
                  <a:pt x="4778392" y="564169"/>
                  <a:pt x="4740795" y="570395"/>
                </a:cubicBezTo>
                <a:cubicBezTo>
                  <a:pt x="4709410" y="575591"/>
                  <a:pt x="4676176" y="581083"/>
                  <a:pt x="4644551" y="583215"/>
                </a:cubicBezTo>
                <a:cubicBezTo>
                  <a:pt x="4663243" y="595116"/>
                  <a:pt x="4677319" y="610661"/>
                  <a:pt x="4687033" y="629989"/>
                </a:cubicBezTo>
                <a:cubicBezTo>
                  <a:pt x="4706375" y="668503"/>
                  <a:pt x="4699273" y="723099"/>
                  <a:pt x="4670881" y="754272"/>
                </a:cubicBezTo>
                <a:cubicBezTo>
                  <a:pt x="4661210" y="764889"/>
                  <a:pt x="4650664" y="771835"/>
                  <a:pt x="4639553" y="776254"/>
                </a:cubicBezTo>
                <a:cubicBezTo>
                  <a:pt x="4641106" y="784429"/>
                  <a:pt x="4646471" y="791671"/>
                  <a:pt x="4655676" y="798250"/>
                </a:cubicBezTo>
                <a:cubicBezTo>
                  <a:pt x="4682444" y="810265"/>
                  <a:pt x="4710765" y="818327"/>
                  <a:pt x="4739835" y="822209"/>
                </a:cubicBezTo>
                <a:cubicBezTo>
                  <a:pt x="4741685" y="822449"/>
                  <a:pt x="4743223" y="823720"/>
                  <a:pt x="4743845" y="825470"/>
                </a:cubicBezTo>
                <a:cubicBezTo>
                  <a:pt x="4745991" y="831569"/>
                  <a:pt x="4745821" y="839109"/>
                  <a:pt x="4744000" y="847622"/>
                </a:cubicBezTo>
                <a:cubicBezTo>
                  <a:pt x="4752979" y="843923"/>
                  <a:pt x="4761464" y="842497"/>
                  <a:pt x="4770076" y="842497"/>
                </a:cubicBezTo>
                <a:close/>
                <a:moveTo>
                  <a:pt x="5066560" y="761486"/>
                </a:moveTo>
                <a:cubicBezTo>
                  <a:pt x="5027665" y="771496"/>
                  <a:pt x="4989898" y="791911"/>
                  <a:pt x="4956861" y="809785"/>
                </a:cubicBezTo>
                <a:lnTo>
                  <a:pt x="4949774" y="813611"/>
                </a:lnTo>
                <a:cubicBezTo>
                  <a:pt x="4925363" y="826812"/>
                  <a:pt x="4899513" y="840775"/>
                  <a:pt x="4873973" y="856051"/>
                </a:cubicBezTo>
                <a:cubicBezTo>
                  <a:pt x="4926083" y="852775"/>
                  <a:pt x="4974735" y="826388"/>
                  <a:pt x="5022102" y="800693"/>
                </a:cubicBezTo>
                <a:lnTo>
                  <a:pt x="5027241" y="797897"/>
                </a:lnTo>
                <a:cubicBezTo>
                  <a:pt x="5045623" y="787930"/>
                  <a:pt x="5058781" y="775732"/>
                  <a:pt x="5066560" y="761486"/>
                </a:cubicBezTo>
                <a:close/>
                <a:moveTo>
                  <a:pt x="2928035" y="748610"/>
                </a:moveTo>
                <a:cubicBezTo>
                  <a:pt x="2937494" y="756799"/>
                  <a:pt x="2947391" y="764536"/>
                  <a:pt x="2957979" y="771383"/>
                </a:cubicBezTo>
                <a:cubicBezTo>
                  <a:pt x="3008693" y="804208"/>
                  <a:pt x="3070150" y="820670"/>
                  <a:pt x="3129587" y="836596"/>
                </a:cubicBezTo>
                <a:cubicBezTo>
                  <a:pt x="3150426" y="842186"/>
                  <a:pt x="3171674" y="847876"/>
                  <a:pt x="3192527" y="854300"/>
                </a:cubicBezTo>
                <a:cubicBezTo>
                  <a:pt x="3135376" y="820218"/>
                  <a:pt x="3078536" y="775350"/>
                  <a:pt x="3042887" y="719004"/>
                </a:cubicBezTo>
                <a:cubicBezTo>
                  <a:pt x="2995181" y="643599"/>
                  <a:pt x="2987826" y="550743"/>
                  <a:pt x="3021032" y="443020"/>
                </a:cubicBezTo>
                <a:cubicBezTo>
                  <a:pt x="3044737" y="366146"/>
                  <a:pt x="3087148" y="284203"/>
                  <a:pt x="3154521" y="185121"/>
                </a:cubicBezTo>
                <a:cubicBezTo>
                  <a:pt x="3155819" y="183215"/>
                  <a:pt x="3158248" y="182467"/>
                  <a:pt x="3160408" y="183300"/>
                </a:cubicBezTo>
                <a:cubicBezTo>
                  <a:pt x="3162554" y="184133"/>
                  <a:pt x="3163838" y="186350"/>
                  <a:pt x="3163500" y="188623"/>
                </a:cubicBezTo>
                <a:cubicBezTo>
                  <a:pt x="3159179" y="218102"/>
                  <a:pt x="3153080" y="248992"/>
                  <a:pt x="3146614" y="281690"/>
                </a:cubicBezTo>
                <a:cubicBezTo>
                  <a:pt x="3123982" y="396274"/>
                  <a:pt x="3098344" y="526149"/>
                  <a:pt x="3148675" y="624186"/>
                </a:cubicBezTo>
                <a:cubicBezTo>
                  <a:pt x="3167552" y="660964"/>
                  <a:pt x="3191482" y="690288"/>
                  <a:pt x="3216796" y="721334"/>
                </a:cubicBezTo>
                <a:cubicBezTo>
                  <a:pt x="3225987" y="732600"/>
                  <a:pt x="3235503" y="744262"/>
                  <a:pt x="3244821" y="756390"/>
                </a:cubicBezTo>
                <a:cubicBezTo>
                  <a:pt x="3247757" y="760202"/>
                  <a:pt x="3250962" y="764084"/>
                  <a:pt x="3254365" y="768178"/>
                </a:cubicBezTo>
                <a:cubicBezTo>
                  <a:pt x="3265631" y="781760"/>
                  <a:pt x="3277886" y="796570"/>
                  <a:pt x="3283547" y="813540"/>
                </a:cubicBezTo>
                <a:cubicBezTo>
                  <a:pt x="3285340" y="807272"/>
                  <a:pt x="3287134" y="801060"/>
                  <a:pt x="3288884" y="794933"/>
                </a:cubicBezTo>
                <a:cubicBezTo>
                  <a:pt x="3313902" y="707922"/>
                  <a:pt x="3337719" y="625061"/>
                  <a:pt x="3342054" y="535904"/>
                </a:cubicBezTo>
                <a:cubicBezTo>
                  <a:pt x="3335418" y="527236"/>
                  <a:pt x="3328627" y="518864"/>
                  <a:pt x="3321935" y="510633"/>
                </a:cubicBezTo>
                <a:cubicBezTo>
                  <a:pt x="3303059" y="487366"/>
                  <a:pt x="3283519" y="463308"/>
                  <a:pt x="3268624" y="433843"/>
                </a:cubicBezTo>
                <a:cubicBezTo>
                  <a:pt x="3235475" y="368334"/>
                  <a:pt x="3214015" y="297446"/>
                  <a:pt x="3201083" y="210774"/>
                </a:cubicBezTo>
                <a:cubicBezTo>
                  <a:pt x="3200856" y="209278"/>
                  <a:pt x="3201337" y="207767"/>
                  <a:pt x="3202367" y="206666"/>
                </a:cubicBezTo>
                <a:cubicBezTo>
                  <a:pt x="3203398" y="205565"/>
                  <a:pt x="3204880" y="204986"/>
                  <a:pt x="3206391" y="205127"/>
                </a:cubicBezTo>
                <a:cubicBezTo>
                  <a:pt x="3233512" y="207400"/>
                  <a:pt x="3257711" y="220276"/>
                  <a:pt x="3278281" y="243373"/>
                </a:cubicBezTo>
                <a:cubicBezTo>
                  <a:pt x="3295534" y="262744"/>
                  <a:pt x="3310316" y="289399"/>
                  <a:pt x="3322217" y="322591"/>
                </a:cubicBezTo>
                <a:cubicBezTo>
                  <a:pt x="3342816" y="380024"/>
                  <a:pt x="3351343" y="448131"/>
                  <a:pt x="3352459" y="492716"/>
                </a:cubicBezTo>
                <a:cubicBezTo>
                  <a:pt x="3352798" y="506242"/>
                  <a:pt x="3352656" y="519584"/>
                  <a:pt x="3352092" y="532770"/>
                </a:cubicBezTo>
                <a:cubicBezTo>
                  <a:pt x="3358812" y="541679"/>
                  <a:pt x="3365377" y="550926"/>
                  <a:pt x="3371533" y="560738"/>
                </a:cubicBezTo>
                <a:cubicBezTo>
                  <a:pt x="3394870" y="597982"/>
                  <a:pt x="3389745" y="630003"/>
                  <a:pt x="3384338" y="663901"/>
                </a:cubicBezTo>
                <a:cubicBezTo>
                  <a:pt x="3383420" y="669675"/>
                  <a:pt x="3382488" y="675520"/>
                  <a:pt x="3381684" y="681464"/>
                </a:cubicBezTo>
                <a:cubicBezTo>
                  <a:pt x="3383237" y="678626"/>
                  <a:pt x="3384775" y="675788"/>
                  <a:pt x="3386329" y="672965"/>
                </a:cubicBezTo>
                <a:cubicBezTo>
                  <a:pt x="3393049" y="660668"/>
                  <a:pt x="3400009" y="647947"/>
                  <a:pt x="3406391" y="635495"/>
                </a:cubicBezTo>
                <a:cubicBezTo>
                  <a:pt x="3435122" y="579487"/>
                  <a:pt x="3426283" y="532064"/>
                  <a:pt x="3409525" y="466103"/>
                </a:cubicBezTo>
                <a:cubicBezTo>
                  <a:pt x="3406786" y="455331"/>
                  <a:pt x="3404188" y="444545"/>
                  <a:pt x="3401421" y="433123"/>
                </a:cubicBezTo>
                <a:cubicBezTo>
                  <a:pt x="3386145" y="369831"/>
                  <a:pt x="3370347" y="304379"/>
                  <a:pt x="3334641" y="253934"/>
                </a:cubicBezTo>
                <a:cubicBezTo>
                  <a:pt x="3294517" y="197249"/>
                  <a:pt x="3232397" y="165793"/>
                  <a:pt x="3172507" y="171850"/>
                </a:cubicBezTo>
                <a:cubicBezTo>
                  <a:pt x="3118688" y="177300"/>
                  <a:pt x="3075288" y="211607"/>
                  <a:pt x="3050299" y="268447"/>
                </a:cubicBezTo>
                <a:cubicBezTo>
                  <a:pt x="3040529" y="290670"/>
                  <a:pt x="3034374" y="312313"/>
                  <a:pt x="3028416" y="333236"/>
                </a:cubicBezTo>
                <a:cubicBezTo>
                  <a:pt x="3016726" y="374349"/>
                  <a:pt x="3005671" y="413174"/>
                  <a:pt x="2969641" y="449712"/>
                </a:cubicBezTo>
                <a:cubicBezTo>
                  <a:pt x="2936915" y="482904"/>
                  <a:pt x="2926849" y="509461"/>
                  <a:pt x="2912900" y="546197"/>
                </a:cubicBezTo>
                <a:cubicBezTo>
                  <a:pt x="2909060" y="556305"/>
                  <a:pt x="2905092" y="566767"/>
                  <a:pt x="2900278" y="578372"/>
                </a:cubicBezTo>
                <a:cubicBezTo>
                  <a:pt x="2883054" y="619922"/>
                  <a:pt x="2848492" y="637217"/>
                  <a:pt x="2812208" y="650531"/>
                </a:cubicBezTo>
                <a:cubicBezTo>
                  <a:pt x="2835532" y="662743"/>
                  <a:pt x="2855156" y="679261"/>
                  <a:pt x="2873552" y="696641"/>
                </a:cubicBezTo>
                <a:cubicBezTo>
                  <a:pt x="2897723" y="710082"/>
                  <a:pt x="2919762" y="725979"/>
                  <a:pt x="2927992" y="748596"/>
                </a:cubicBezTo>
                <a:close/>
                <a:moveTo>
                  <a:pt x="2188039" y="658917"/>
                </a:moveTo>
                <a:cubicBezTo>
                  <a:pt x="2229419" y="724765"/>
                  <a:pt x="2287954" y="789991"/>
                  <a:pt x="2347166" y="807921"/>
                </a:cubicBezTo>
                <a:cubicBezTo>
                  <a:pt x="2341406" y="798448"/>
                  <a:pt x="2335659" y="789088"/>
                  <a:pt x="2330040" y="779967"/>
                </a:cubicBezTo>
                <a:cubicBezTo>
                  <a:pt x="2320468" y="764395"/>
                  <a:pt x="2311108" y="749161"/>
                  <a:pt x="2302100" y="734054"/>
                </a:cubicBezTo>
                <a:cubicBezTo>
                  <a:pt x="2290806" y="726388"/>
                  <a:pt x="2279836" y="718397"/>
                  <a:pt x="2268979" y="710491"/>
                </a:cubicBezTo>
                <a:cubicBezTo>
                  <a:pt x="2243566" y="691968"/>
                  <a:pt x="2217419" y="672908"/>
                  <a:pt x="2188039" y="658931"/>
                </a:cubicBezTo>
                <a:close/>
                <a:moveTo>
                  <a:pt x="2532045" y="776127"/>
                </a:moveTo>
                <a:cubicBezTo>
                  <a:pt x="2534078" y="776127"/>
                  <a:pt x="2536111" y="776127"/>
                  <a:pt x="2538130" y="776155"/>
                </a:cubicBezTo>
                <a:cubicBezTo>
                  <a:pt x="2552488" y="776296"/>
                  <a:pt x="2566508" y="777228"/>
                  <a:pt x="2580174" y="778937"/>
                </a:cubicBezTo>
                <a:cubicBezTo>
                  <a:pt x="2583294" y="774532"/>
                  <a:pt x="2585864" y="770084"/>
                  <a:pt x="2588391" y="765694"/>
                </a:cubicBezTo>
                <a:cubicBezTo>
                  <a:pt x="2596368" y="751844"/>
                  <a:pt x="2604585" y="737556"/>
                  <a:pt x="2628812" y="729014"/>
                </a:cubicBezTo>
                <a:cubicBezTo>
                  <a:pt x="2627386" y="726826"/>
                  <a:pt x="2625903" y="724299"/>
                  <a:pt x="2624336" y="721616"/>
                </a:cubicBezTo>
                <a:cubicBezTo>
                  <a:pt x="2621527" y="716830"/>
                  <a:pt x="2618039" y="710886"/>
                  <a:pt x="2615908" y="709079"/>
                </a:cubicBezTo>
                <a:cubicBezTo>
                  <a:pt x="2614750" y="708105"/>
                  <a:pt x="2614100" y="706637"/>
                  <a:pt x="2614157" y="705126"/>
                </a:cubicBezTo>
                <a:cubicBezTo>
                  <a:pt x="2614213" y="703615"/>
                  <a:pt x="2614962" y="702204"/>
                  <a:pt x="2616190" y="701314"/>
                </a:cubicBezTo>
                <a:cubicBezTo>
                  <a:pt x="2624562" y="695229"/>
                  <a:pt x="2633795" y="691290"/>
                  <a:pt x="2643707" y="689540"/>
                </a:cubicBezTo>
                <a:cubicBezTo>
                  <a:pt x="2640276" y="683483"/>
                  <a:pt x="2639499" y="677624"/>
                  <a:pt x="2641405" y="672033"/>
                </a:cubicBezTo>
                <a:cubicBezTo>
                  <a:pt x="2648111" y="652408"/>
                  <a:pt x="2685031" y="643994"/>
                  <a:pt x="2725564" y="636427"/>
                </a:cubicBezTo>
                <a:cubicBezTo>
                  <a:pt x="2727343" y="636088"/>
                  <a:pt x="2729066" y="635777"/>
                  <a:pt x="2730703" y="635466"/>
                </a:cubicBezTo>
                <a:cubicBezTo>
                  <a:pt x="2685680" y="604773"/>
                  <a:pt x="2663444" y="549048"/>
                  <a:pt x="2643650" y="499451"/>
                </a:cubicBezTo>
                <a:cubicBezTo>
                  <a:pt x="2641956" y="495201"/>
                  <a:pt x="2640276" y="490994"/>
                  <a:pt x="2638610" y="486871"/>
                </a:cubicBezTo>
                <a:cubicBezTo>
                  <a:pt x="2629687" y="464805"/>
                  <a:pt x="2621654" y="441820"/>
                  <a:pt x="2613126" y="417480"/>
                </a:cubicBezTo>
                <a:cubicBezTo>
                  <a:pt x="2585934" y="339773"/>
                  <a:pt x="2557825" y="259412"/>
                  <a:pt x="2499248" y="206271"/>
                </a:cubicBezTo>
                <a:cubicBezTo>
                  <a:pt x="2455834" y="166880"/>
                  <a:pt x="2410331" y="157040"/>
                  <a:pt x="2360155" y="176170"/>
                </a:cubicBezTo>
                <a:cubicBezTo>
                  <a:pt x="2315442" y="193225"/>
                  <a:pt x="2272748" y="231514"/>
                  <a:pt x="2236874" y="266711"/>
                </a:cubicBezTo>
                <a:cubicBezTo>
                  <a:pt x="2168654" y="333674"/>
                  <a:pt x="2103880" y="448865"/>
                  <a:pt x="2138639" y="558719"/>
                </a:cubicBezTo>
                <a:cubicBezTo>
                  <a:pt x="2166904" y="532728"/>
                  <a:pt x="2191258" y="499197"/>
                  <a:pt x="2212562" y="462080"/>
                </a:cubicBezTo>
                <a:cubicBezTo>
                  <a:pt x="2211898" y="395766"/>
                  <a:pt x="2228389" y="330427"/>
                  <a:pt x="2260367" y="272866"/>
                </a:cubicBezTo>
                <a:lnTo>
                  <a:pt x="2262033" y="269845"/>
                </a:lnTo>
                <a:cubicBezTo>
                  <a:pt x="2281318" y="234917"/>
                  <a:pt x="2303795" y="199042"/>
                  <a:pt x="2324266" y="197912"/>
                </a:cubicBezTo>
                <a:cubicBezTo>
                  <a:pt x="2325918" y="197814"/>
                  <a:pt x="2327499" y="198562"/>
                  <a:pt x="2328502" y="199889"/>
                </a:cubicBezTo>
                <a:cubicBezTo>
                  <a:pt x="2329490" y="201216"/>
                  <a:pt x="2329758" y="202939"/>
                  <a:pt x="2329207" y="204506"/>
                </a:cubicBezTo>
                <a:cubicBezTo>
                  <a:pt x="2325466" y="215024"/>
                  <a:pt x="2321668" y="225923"/>
                  <a:pt x="2317630" y="237472"/>
                </a:cubicBezTo>
                <a:cubicBezTo>
                  <a:pt x="2293234" y="307386"/>
                  <a:pt x="2263600" y="392293"/>
                  <a:pt x="2222487" y="464621"/>
                </a:cubicBezTo>
                <a:cubicBezTo>
                  <a:pt x="2222487" y="465045"/>
                  <a:pt x="2222501" y="465482"/>
                  <a:pt x="2222515" y="465920"/>
                </a:cubicBezTo>
                <a:cubicBezTo>
                  <a:pt x="2224647" y="569958"/>
                  <a:pt x="2261764" y="646789"/>
                  <a:pt x="2309456" y="727066"/>
                </a:cubicBezTo>
                <a:cubicBezTo>
                  <a:pt x="2338751" y="746761"/>
                  <a:pt x="2370306" y="764028"/>
                  <a:pt x="2408086" y="771609"/>
                </a:cubicBezTo>
                <a:cubicBezTo>
                  <a:pt x="2439302" y="777878"/>
                  <a:pt x="2469812" y="777228"/>
                  <a:pt x="2502114" y="776536"/>
                </a:cubicBezTo>
                <a:cubicBezTo>
                  <a:pt x="2511898" y="776325"/>
                  <a:pt x="2521965" y="776113"/>
                  <a:pt x="2532031" y="776113"/>
                </a:cubicBezTo>
                <a:close/>
                <a:moveTo>
                  <a:pt x="3460294" y="757053"/>
                </a:moveTo>
                <a:cubicBezTo>
                  <a:pt x="3455127" y="757801"/>
                  <a:pt x="3453531" y="761147"/>
                  <a:pt x="3452769" y="764239"/>
                </a:cubicBezTo>
                <a:cubicBezTo>
                  <a:pt x="3451851" y="767924"/>
                  <a:pt x="3452063" y="772640"/>
                  <a:pt x="3453179" y="777751"/>
                </a:cubicBezTo>
                <a:cubicBezTo>
                  <a:pt x="3456172" y="772174"/>
                  <a:pt x="3458586" y="765228"/>
                  <a:pt x="3460294" y="757067"/>
                </a:cubicBezTo>
                <a:close/>
                <a:moveTo>
                  <a:pt x="4607533" y="583906"/>
                </a:moveTo>
                <a:cubicBezTo>
                  <a:pt x="4609100" y="584782"/>
                  <a:pt x="4610653" y="585685"/>
                  <a:pt x="4612192" y="586617"/>
                </a:cubicBezTo>
                <a:cubicBezTo>
                  <a:pt x="4665799" y="619372"/>
                  <a:pt x="4659318" y="662009"/>
                  <a:pt x="4652457" y="707131"/>
                </a:cubicBezTo>
                <a:cubicBezTo>
                  <a:pt x="4650593" y="719357"/>
                  <a:pt x="4648673" y="731993"/>
                  <a:pt x="4647840" y="744855"/>
                </a:cubicBezTo>
                <a:cubicBezTo>
                  <a:pt x="4647784" y="745660"/>
                  <a:pt x="4647544" y="746422"/>
                  <a:pt x="4647120" y="747114"/>
                </a:cubicBezTo>
                <a:cubicBezTo>
                  <a:pt x="4643111" y="753693"/>
                  <a:pt x="4640583" y="759792"/>
                  <a:pt x="4639567" y="765468"/>
                </a:cubicBezTo>
                <a:cubicBezTo>
                  <a:pt x="4648080" y="761515"/>
                  <a:pt x="4656114" y="755783"/>
                  <a:pt x="4663554" y="747608"/>
                </a:cubicBezTo>
                <a:cubicBezTo>
                  <a:pt x="4689390" y="719244"/>
                  <a:pt x="4695814" y="669520"/>
                  <a:pt x="4678181" y="634408"/>
                </a:cubicBezTo>
                <a:cubicBezTo>
                  <a:pt x="4667154" y="612440"/>
                  <a:pt x="4649774" y="595738"/>
                  <a:pt x="4625661" y="584048"/>
                </a:cubicBezTo>
                <a:cubicBezTo>
                  <a:pt x="4619519" y="584175"/>
                  <a:pt x="4613462" y="584132"/>
                  <a:pt x="4607518" y="583906"/>
                </a:cubicBezTo>
                <a:close/>
                <a:moveTo>
                  <a:pt x="5080058" y="758465"/>
                </a:moveTo>
                <a:cubicBezTo>
                  <a:pt x="5093752" y="767981"/>
                  <a:pt x="5103282" y="765807"/>
                  <a:pt x="5121001" y="755585"/>
                </a:cubicBezTo>
                <a:cubicBezTo>
                  <a:pt x="5107377" y="754738"/>
                  <a:pt x="5093668" y="755881"/>
                  <a:pt x="5080058" y="758465"/>
                </a:cubicBezTo>
                <a:close/>
                <a:moveTo>
                  <a:pt x="4922300" y="570381"/>
                </a:moveTo>
                <a:cubicBezTo>
                  <a:pt x="4923853" y="574278"/>
                  <a:pt x="4925660" y="578132"/>
                  <a:pt x="4927806" y="581944"/>
                </a:cubicBezTo>
                <a:cubicBezTo>
                  <a:pt x="4939454" y="602641"/>
                  <a:pt x="4958203" y="616026"/>
                  <a:pt x="4978067" y="630186"/>
                </a:cubicBezTo>
                <a:cubicBezTo>
                  <a:pt x="4991635" y="639857"/>
                  <a:pt x="5005668" y="649867"/>
                  <a:pt x="5017274" y="662447"/>
                </a:cubicBezTo>
                <a:cubicBezTo>
                  <a:pt x="5028286" y="674391"/>
                  <a:pt x="5036009" y="690768"/>
                  <a:pt x="5043477" y="706609"/>
                </a:cubicBezTo>
                <a:cubicBezTo>
                  <a:pt x="5051510" y="723649"/>
                  <a:pt x="5059106" y="739772"/>
                  <a:pt x="5070217" y="750375"/>
                </a:cubicBezTo>
                <a:cubicBezTo>
                  <a:pt x="5070641" y="750276"/>
                  <a:pt x="5071050" y="750192"/>
                  <a:pt x="5071474" y="750093"/>
                </a:cubicBezTo>
                <a:cubicBezTo>
                  <a:pt x="5071968" y="748596"/>
                  <a:pt x="5072406" y="747072"/>
                  <a:pt x="5072787" y="745533"/>
                </a:cubicBezTo>
                <a:cubicBezTo>
                  <a:pt x="5079394" y="719075"/>
                  <a:pt x="5070387" y="686193"/>
                  <a:pt x="5046710" y="650418"/>
                </a:cubicBezTo>
                <a:cubicBezTo>
                  <a:pt x="5016610" y="604929"/>
                  <a:pt x="4967196" y="581930"/>
                  <a:pt x="4922286" y="570367"/>
                </a:cubicBezTo>
                <a:close/>
                <a:moveTo>
                  <a:pt x="2179031" y="644121"/>
                </a:moveTo>
                <a:cubicBezTo>
                  <a:pt x="2214793" y="658762"/>
                  <a:pt x="2245288" y="680970"/>
                  <a:pt x="2274796" y="702486"/>
                </a:cubicBezTo>
                <a:cubicBezTo>
                  <a:pt x="2279878" y="706185"/>
                  <a:pt x="2284961" y="709898"/>
                  <a:pt x="2290114" y="713583"/>
                </a:cubicBezTo>
                <a:cubicBezTo>
                  <a:pt x="2249143" y="642314"/>
                  <a:pt x="2217871" y="571821"/>
                  <a:pt x="2213155" y="480504"/>
                </a:cubicBezTo>
                <a:cubicBezTo>
                  <a:pt x="2192500" y="514388"/>
                  <a:pt x="2169064" y="544884"/>
                  <a:pt x="2142154" y="568885"/>
                </a:cubicBezTo>
                <a:cubicBezTo>
                  <a:pt x="2142422" y="569591"/>
                  <a:pt x="2142691" y="570296"/>
                  <a:pt x="2142959" y="571002"/>
                </a:cubicBezTo>
                <a:cubicBezTo>
                  <a:pt x="2151501" y="593055"/>
                  <a:pt x="2163854" y="618369"/>
                  <a:pt x="2179031" y="644135"/>
                </a:cubicBezTo>
                <a:close/>
                <a:moveTo>
                  <a:pt x="3481966" y="630454"/>
                </a:moveTo>
                <a:cubicBezTo>
                  <a:pt x="3470558" y="630454"/>
                  <a:pt x="3464671" y="632615"/>
                  <a:pt x="3459885" y="649147"/>
                </a:cubicBezTo>
                <a:cubicBezTo>
                  <a:pt x="3457273" y="658183"/>
                  <a:pt x="3459024" y="667176"/>
                  <a:pt x="3465109" y="675887"/>
                </a:cubicBezTo>
                <a:cubicBezTo>
                  <a:pt x="3478747" y="695413"/>
                  <a:pt x="3509793" y="707837"/>
                  <a:pt x="3526029" y="708966"/>
                </a:cubicBezTo>
                <a:cubicBezTo>
                  <a:pt x="3562581" y="711493"/>
                  <a:pt x="3592794" y="690189"/>
                  <a:pt x="3622019" y="669590"/>
                </a:cubicBezTo>
                <a:cubicBezTo>
                  <a:pt x="3626947" y="666117"/>
                  <a:pt x="3632043" y="662517"/>
                  <a:pt x="3637041" y="659129"/>
                </a:cubicBezTo>
                <a:cubicBezTo>
                  <a:pt x="3646811" y="652521"/>
                  <a:pt x="3658741" y="646775"/>
                  <a:pt x="3670276" y="641241"/>
                </a:cubicBezTo>
                <a:cubicBezTo>
                  <a:pt x="3685523" y="633899"/>
                  <a:pt x="3701307" y="626318"/>
                  <a:pt x="3712306" y="616675"/>
                </a:cubicBezTo>
                <a:cubicBezTo>
                  <a:pt x="3719280" y="610562"/>
                  <a:pt x="3723967" y="604999"/>
                  <a:pt x="3726932" y="599634"/>
                </a:cubicBezTo>
                <a:cubicBezTo>
                  <a:pt x="3708734" y="599888"/>
                  <a:pt x="3690521" y="601004"/>
                  <a:pt x="3671673" y="603954"/>
                </a:cubicBezTo>
                <a:cubicBezTo>
                  <a:pt x="3652458" y="606962"/>
                  <a:pt x="3632989" y="610378"/>
                  <a:pt x="3614169" y="613668"/>
                </a:cubicBezTo>
                <a:cubicBezTo>
                  <a:pt x="3579311" y="619781"/>
                  <a:pt x="3543267" y="626092"/>
                  <a:pt x="3507308" y="630102"/>
                </a:cubicBezTo>
                <a:cubicBezTo>
                  <a:pt x="3500052" y="630906"/>
                  <a:pt x="3493642" y="630723"/>
                  <a:pt x="3487994" y="630567"/>
                </a:cubicBezTo>
                <a:cubicBezTo>
                  <a:pt x="3485834" y="630511"/>
                  <a:pt x="3483830" y="630454"/>
                  <a:pt x="3481980" y="630454"/>
                </a:cubicBezTo>
                <a:close/>
                <a:moveTo>
                  <a:pt x="2015499" y="677751"/>
                </a:moveTo>
                <a:cubicBezTo>
                  <a:pt x="2031198" y="682622"/>
                  <a:pt x="2050145" y="683751"/>
                  <a:pt x="2069374" y="683906"/>
                </a:cubicBezTo>
                <a:cubicBezTo>
                  <a:pt x="2063840" y="678174"/>
                  <a:pt x="2057120" y="674701"/>
                  <a:pt x="2049058" y="673360"/>
                </a:cubicBezTo>
                <a:cubicBezTo>
                  <a:pt x="2038921" y="671666"/>
                  <a:pt x="2027344" y="673586"/>
                  <a:pt x="2015499" y="677751"/>
                </a:cubicBezTo>
                <a:close/>
                <a:moveTo>
                  <a:pt x="2801394" y="656150"/>
                </a:moveTo>
                <a:cubicBezTo>
                  <a:pt x="2810613" y="663520"/>
                  <a:pt x="2822557" y="670226"/>
                  <a:pt x="2835461" y="676918"/>
                </a:cubicBezTo>
                <a:cubicBezTo>
                  <a:pt x="2824887" y="668997"/>
                  <a:pt x="2813691" y="661938"/>
                  <a:pt x="2801394" y="656150"/>
                </a:cubicBezTo>
                <a:close/>
                <a:moveTo>
                  <a:pt x="2041223" y="662842"/>
                </a:moveTo>
                <a:cubicBezTo>
                  <a:pt x="2044413" y="662842"/>
                  <a:pt x="2047576" y="663082"/>
                  <a:pt x="2050682" y="663604"/>
                </a:cubicBezTo>
                <a:cubicBezTo>
                  <a:pt x="2059760" y="665115"/>
                  <a:pt x="2067624" y="668884"/>
                  <a:pt x="2074203" y="674842"/>
                </a:cubicBezTo>
                <a:cubicBezTo>
                  <a:pt x="2075304" y="659609"/>
                  <a:pt x="2082053" y="650234"/>
                  <a:pt x="2088575" y="644643"/>
                </a:cubicBezTo>
                <a:cubicBezTo>
                  <a:pt x="2104811" y="630751"/>
                  <a:pt x="2132723" y="628774"/>
                  <a:pt x="2164659" y="638869"/>
                </a:cubicBezTo>
                <a:cubicBezTo>
                  <a:pt x="2152489" y="617310"/>
                  <a:pt x="2142013" y="595709"/>
                  <a:pt x="2134192" y="575704"/>
                </a:cubicBezTo>
                <a:cubicBezTo>
                  <a:pt x="2127274" y="581393"/>
                  <a:pt x="2120130" y="586674"/>
                  <a:pt x="2112760" y="591460"/>
                </a:cubicBezTo>
                <a:cubicBezTo>
                  <a:pt x="2100209" y="599620"/>
                  <a:pt x="2086853" y="607258"/>
                  <a:pt x="2072706" y="615348"/>
                </a:cubicBezTo>
                <a:cubicBezTo>
                  <a:pt x="2045557" y="630878"/>
                  <a:pt x="2017532" y="646902"/>
                  <a:pt x="1994717" y="667219"/>
                </a:cubicBezTo>
                <a:cubicBezTo>
                  <a:pt x="1997089" y="669110"/>
                  <a:pt x="1999644" y="670790"/>
                  <a:pt x="2002383" y="672287"/>
                </a:cubicBezTo>
                <a:cubicBezTo>
                  <a:pt x="2014821" y="666795"/>
                  <a:pt x="2028276" y="662842"/>
                  <a:pt x="2041223" y="662842"/>
                </a:cubicBezTo>
                <a:close/>
                <a:moveTo>
                  <a:pt x="698149" y="522266"/>
                </a:moveTo>
                <a:cubicBezTo>
                  <a:pt x="689509" y="523396"/>
                  <a:pt x="680445" y="524073"/>
                  <a:pt x="671635" y="524723"/>
                </a:cubicBezTo>
                <a:cubicBezTo>
                  <a:pt x="641041" y="526982"/>
                  <a:pt x="609402" y="529311"/>
                  <a:pt x="589467" y="550827"/>
                </a:cubicBezTo>
                <a:cubicBezTo>
                  <a:pt x="578215" y="562955"/>
                  <a:pt x="563475" y="593761"/>
                  <a:pt x="555724" y="616986"/>
                </a:cubicBezTo>
                <a:cubicBezTo>
                  <a:pt x="570958" y="611988"/>
                  <a:pt x="586544" y="607484"/>
                  <a:pt x="602230" y="603361"/>
                </a:cubicBezTo>
                <a:cubicBezTo>
                  <a:pt x="636961" y="583257"/>
                  <a:pt x="674643" y="553835"/>
                  <a:pt x="698149" y="522280"/>
                </a:cubicBezTo>
                <a:close/>
                <a:moveTo>
                  <a:pt x="4103566" y="568207"/>
                </a:moveTo>
                <a:cubicBezTo>
                  <a:pt x="4180680" y="595695"/>
                  <a:pt x="4274920" y="608176"/>
                  <a:pt x="4341530" y="595907"/>
                </a:cubicBezTo>
                <a:cubicBezTo>
                  <a:pt x="4356382" y="593168"/>
                  <a:pt x="4372604" y="589427"/>
                  <a:pt x="4389786" y="585445"/>
                </a:cubicBezTo>
                <a:cubicBezTo>
                  <a:pt x="4434809" y="575040"/>
                  <a:pt x="4486821" y="563026"/>
                  <a:pt x="4534739" y="565214"/>
                </a:cubicBezTo>
                <a:cubicBezTo>
                  <a:pt x="4533990" y="564748"/>
                  <a:pt x="4533270" y="564282"/>
                  <a:pt x="4532564" y="563816"/>
                </a:cubicBezTo>
                <a:cubicBezTo>
                  <a:pt x="4484266" y="561402"/>
                  <a:pt x="4431816" y="566866"/>
                  <a:pt x="4384732" y="571765"/>
                </a:cubicBezTo>
                <a:cubicBezTo>
                  <a:pt x="4352034" y="575167"/>
                  <a:pt x="4321143" y="578358"/>
                  <a:pt x="4297114" y="578217"/>
                </a:cubicBezTo>
                <a:cubicBezTo>
                  <a:pt x="4265390" y="578005"/>
                  <a:pt x="4233920" y="575548"/>
                  <a:pt x="4203481" y="573177"/>
                </a:cubicBezTo>
                <a:cubicBezTo>
                  <a:pt x="4170882" y="570635"/>
                  <a:pt x="4137408" y="568023"/>
                  <a:pt x="4103538" y="568207"/>
                </a:cubicBezTo>
                <a:close/>
                <a:moveTo>
                  <a:pt x="711788" y="520191"/>
                </a:moveTo>
                <a:cubicBezTo>
                  <a:pt x="700677" y="537034"/>
                  <a:pt x="684949" y="554244"/>
                  <a:pt x="664929" y="571257"/>
                </a:cubicBezTo>
                <a:cubicBezTo>
                  <a:pt x="654468" y="580151"/>
                  <a:pt x="643540" y="588382"/>
                  <a:pt x="632612" y="595822"/>
                </a:cubicBezTo>
                <a:cubicBezTo>
                  <a:pt x="655752" y="590373"/>
                  <a:pt x="678751" y="585530"/>
                  <a:pt x="700832" y="580885"/>
                </a:cubicBezTo>
                <a:lnTo>
                  <a:pt x="703571" y="580306"/>
                </a:lnTo>
                <a:cubicBezTo>
                  <a:pt x="777494" y="564762"/>
                  <a:pt x="853888" y="558381"/>
                  <a:pt x="927784" y="552211"/>
                </a:cubicBezTo>
                <a:lnTo>
                  <a:pt x="929167" y="552098"/>
                </a:lnTo>
                <a:cubicBezTo>
                  <a:pt x="879937" y="494538"/>
                  <a:pt x="780304" y="509277"/>
                  <a:pt x="711774" y="520191"/>
                </a:cubicBezTo>
                <a:close/>
                <a:moveTo>
                  <a:pt x="3740613" y="589737"/>
                </a:moveTo>
                <a:cubicBezTo>
                  <a:pt x="3752147" y="589794"/>
                  <a:pt x="3763555" y="590104"/>
                  <a:pt x="3774850" y="590401"/>
                </a:cubicBezTo>
                <a:cubicBezTo>
                  <a:pt x="3796027" y="590966"/>
                  <a:pt x="3817911" y="591544"/>
                  <a:pt x="3840020" y="590514"/>
                </a:cubicBezTo>
                <a:cubicBezTo>
                  <a:pt x="3879805" y="588664"/>
                  <a:pt x="3920085" y="581633"/>
                  <a:pt x="3959037" y="574843"/>
                </a:cubicBezTo>
                <a:cubicBezTo>
                  <a:pt x="3991566" y="569167"/>
                  <a:pt x="4025082" y="563322"/>
                  <a:pt x="4058684" y="560385"/>
                </a:cubicBezTo>
                <a:cubicBezTo>
                  <a:pt x="4041276" y="552183"/>
                  <a:pt x="4025421" y="543175"/>
                  <a:pt x="4011797" y="533490"/>
                </a:cubicBezTo>
                <a:cubicBezTo>
                  <a:pt x="4010964" y="532897"/>
                  <a:pt x="4010145" y="532304"/>
                  <a:pt x="4009326" y="531711"/>
                </a:cubicBezTo>
                <a:cubicBezTo>
                  <a:pt x="3972986" y="531076"/>
                  <a:pt x="3937648" y="533787"/>
                  <a:pt x="3903298" y="545335"/>
                </a:cubicBezTo>
                <a:cubicBezTo>
                  <a:pt x="3883391" y="564564"/>
                  <a:pt x="3851794" y="577963"/>
                  <a:pt x="3835784" y="581351"/>
                </a:cubicBezTo>
                <a:cubicBezTo>
                  <a:pt x="3833525" y="581831"/>
                  <a:pt x="3831238" y="580673"/>
                  <a:pt x="3830278" y="578584"/>
                </a:cubicBezTo>
                <a:cubicBezTo>
                  <a:pt x="3829318" y="576480"/>
                  <a:pt x="3829925" y="573995"/>
                  <a:pt x="3831761" y="572598"/>
                </a:cubicBezTo>
                <a:cubicBezTo>
                  <a:pt x="3853263" y="556122"/>
                  <a:pt x="3875358" y="544700"/>
                  <a:pt x="3897848" y="536935"/>
                </a:cubicBezTo>
                <a:cubicBezTo>
                  <a:pt x="3906023" y="528676"/>
                  <a:pt x="3911374" y="519541"/>
                  <a:pt x="3911148" y="510124"/>
                </a:cubicBezTo>
                <a:cubicBezTo>
                  <a:pt x="3910781" y="494622"/>
                  <a:pt x="3890112" y="481323"/>
                  <a:pt x="3871885" y="469591"/>
                </a:cubicBezTo>
                <a:cubicBezTo>
                  <a:pt x="3863089" y="463929"/>
                  <a:pt x="3854788" y="458593"/>
                  <a:pt x="3849239" y="453256"/>
                </a:cubicBezTo>
                <a:cubicBezTo>
                  <a:pt x="3845300" y="449472"/>
                  <a:pt x="3840034" y="443175"/>
                  <a:pt x="3833935" y="435890"/>
                </a:cubicBezTo>
                <a:cubicBezTo>
                  <a:pt x="3815722" y="414120"/>
                  <a:pt x="3785269" y="377667"/>
                  <a:pt x="3763795" y="380405"/>
                </a:cubicBezTo>
                <a:cubicBezTo>
                  <a:pt x="3756383" y="381351"/>
                  <a:pt x="3750312" y="387013"/>
                  <a:pt x="3745216" y="397729"/>
                </a:cubicBezTo>
                <a:cubicBezTo>
                  <a:pt x="3744227" y="399804"/>
                  <a:pt x="3741954" y="400933"/>
                  <a:pt x="3739695" y="400425"/>
                </a:cubicBezTo>
                <a:cubicBezTo>
                  <a:pt x="3737450" y="399931"/>
                  <a:pt x="3735841" y="397955"/>
                  <a:pt x="3735813" y="395653"/>
                </a:cubicBezTo>
                <a:cubicBezTo>
                  <a:pt x="3735657" y="381662"/>
                  <a:pt x="3731196" y="366993"/>
                  <a:pt x="3726283" y="352592"/>
                </a:cubicBezTo>
                <a:cubicBezTo>
                  <a:pt x="3726156" y="353567"/>
                  <a:pt x="3726014" y="354555"/>
                  <a:pt x="3725859" y="355571"/>
                </a:cubicBezTo>
                <a:cubicBezTo>
                  <a:pt x="3723756" y="368772"/>
                  <a:pt x="3718955" y="380758"/>
                  <a:pt x="3714311" y="392364"/>
                </a:cubicBezTo>
                <a:cubicBezTo>
                  <a:pt x="3708141" y="407795"/>
                  <a:pt x="3702282" y="422407"/>
                  <a:pt x="3702903" y="438869"/>
                </a:cubicBezTo>
                <a:cubicBezTo>
                  <a:pt x="3712899" y="446521"/>
                  <a:pt x="3719902" y="456630"/>
                  <a:pt x="3723699" y="468955"/>
                </a:cubicBezTo>
                <a:cubicBezTo>
                  <a:pt x="3723812" y="469322"/>
                  <a:pt x="3723883" y="469718"/>
                  <a:pt x="3723911" y="470099"/>
                </a:cubicBezTo>
                <a:cubicBezTo>
                  <a:pt x="3724815" y="484373"/>
                  <a:pt x="3725196" y="498858"/>
                  <a:pt x="3725055" y="513131"/>
                </a:cubicBezTo>
                <a:cubicBezTo>
                  <a:pt x="3726608" y="528083"/>
                  <a:pt x="3730674" y="540620"/>
                  <a:pt x="3734274" y="551689"/>
                </a:cubicBezTo>
                <a:cubicBezTo>
                  <a:pt x="3738566" y="564889"/>
                  <a:pt x="3742547" y="577116"/>
                  <a:pt x="3740627" y="589737"/>
                </a:cubicBezTo>
                <a:close/>
                <a:moveTo>
                  <a:pt x="4535911" y="554117"/>
                </a:moveTo>
                <a:cubicBezTo>
                  <a:pt x="4543393" y="554540"/>
                  <a:pt x="4550777" y="555148"/>
                  <a:pt x="4558034" y="555981"/>
                </a:cubicBezTo>
                <a:cubicBezTo>
                  <a:pt x="4585339" y="559115"/>
                  <a:pt x="4608577" y="565129"/>
                  <a:pt x="4627948" y="574137"/>
                </a:cubicBezTo>
                <a:cubicBezTo>
                  <a:pt x="4663639" y="573148"/>
                  <a:pt x="4702704" y="566682"/>
                  <a:pt x="4739228" y="560640"/>
                </a:cubicBezTo>
                <a:cubicBezTo>
                  <a:pt x="4777319" y="554329"/>
                  <a:pt x="4813264" y="548385"/>
                  <a:pt x="4841219" y="549218"/>
                </a:cubicBezTo>
                <a:cubicBezTo>
                  <a:pt x="4857158" y="549698"/>
                  <a:pt x="4881117" y="551449"/>
                  <a:pt x="4907885" y="556941"/>
                </a:cubicBezTo>
                <a:cubicBezTo>
                  <a:pt x="4904426" y="542088"/>
                  <a:pt x="4903494" y="527010"/>
                  <a:pt x="4902577" y="512242"/>
                </a:cubicBezTo>
                <a:cubicBezTo>
                  <a:pt x="4901687" y="497757"/>
                  <a:pt x="4900755" y="482777"/>
                  <a:pt x="4897480" y="468080"/>
                </a:cubicBezTo>
                <a:cubicBezTo>
                  <a:pt x="4887131" y="421518"/>
                  <a:pt x="4855125" y="355769"/>
                  <a:pt x="4809325" y="321462"/>
                </a:cubicBezTo>
                <a:cubicBezTo>
                  <a:pt x="4732974" y="264254"/>
                  <a:pt x="4623755" y="297715"/>
                  <a:pt x="4553431" y="343740"/>
                </a:cubicBezTo>
                <a:cubicBezTo>
                  <a:pt x="4535402" y="355543"/>
                  <a:pt x="4487527" y="386872"/>
                  <a:pt x="4493231" y="419555"/>
                </a:cubicBezTo>
                <a:cubicBezTo>
                  <a:pt x="4493923" y="423565"/>
                  <a:pt x="4499612" y="428450"/>
                  <a:pt x="4505118" y="433166"/>
                </a:cubicBezTo>
                <a:cubicBezTo>
                  <a:pt x="4511557" y="438686"/>
                  <a:pt x="4518206" y="444390"/>
                  <a:pt x="4520818" y="451519"/>
                </a:cubicBezTo>
                <a:cubicBezTo>
                  <a:pt x="4528809" y="473346"/>
                  <a:pt x="4525689" y="491460"/>
                  <a:pt x="4522936" y="507456"/>
                </a:cubicBezTo>
                <a:cubicBezTo>
                  <a:pt x="4519561" y="527109"/>
                  <a:pt x="4517218" y="540719"/>
                  <a:pt x="4535896" y="554117"/>
                </a:cubicBezTo>
                <a:close/>
                <a:moveTo>
                  <a:pt x="4560067" y="566174"/>
                </a:moveTo>
                <a:cubicBezTo>
                  <a:pt x="4571333" y="570000"/>
                  <a:pt x="4583814" y="572287"/>
                  <a:pt x="4597113" y="573402"/>
                </a:cubicBezTo>
                <a:cubicBezTo>
                  <a:pt x="4585819" y="570240"/>
                  <a:pt x="4573479" y="567840"/>
                  <a:pt x="4560067" y="566174"/>
                </a:cubicBezTo>
                <a:close/>
                <a:moveTo>
                  <a:pt x="3766125" y="370353"/>
                </a:moveTo>
                <a:cubicBezTo>
                  <a:pt x="3791990" y="370353"/>
                  <a:pt x="3820466" y="404378"/>
                  <a:pt x="3841502" y="429523"/>
                </a:cubicBezTo>
                <a:cubicBezTo>
                  <a:pt x="3847418" y="436596"/>
                  <a:pt x="3852529" y="442695"/>
                  <a:pt x="3856072" y="446098"/>
                </a:cubicBezTo>
                <a:cubicBezTo>
                  <a:pt x="3860929" y="450771"/>
                  <a:pt x="3868849" y="455854"/>
                  <a:pt x="3877222" y="461247"/>
                </a:cubicBezTo>
                <a:cubicBezTo>
                  <a:pt x="3897524" y="474306"/>
                  <a:pt x="3920536" y="489116"/>
                  <a:pt x="3921016" y="509870"/>
                </a:cubicBezTo>
                <a:cubicBezTo>
                  <a:pt x="3921200" y="517607"/>
                  <a:pt x="3918701" y="524977"/>
                  <a:pt x="3914423" y="531838"/>
                </a:cubicBezTo>
                <a:cubicBezTo>
                  <a:pt x="3941573" y="524567"/>
                  <a:pt x="3969188" y="522040"/>
                  <a:pt x="3996860" y="521828"/>
                </a:cubicBezTo>
                <a:cubicBezTo>
                  <a:pt x="3978323" y="506044"/>
                  <a:pt x="3962835" y="487959"/>
                  <a:pt x="3947756" y="470353"/>
                </a:cubicBezTo>
                <a:cubicBezTo>
                  <a:pt x="3927087" y="446225"/>
                  <a:pt x="3905712" y="421264"/>
                  <a:pt x="3876939" y="403221"/>
                </a:cubicBezTo>
                <a:cubicBezTo>
                  <a:pt x="3814508" y="364056"/>
                  <a:pt x="3766958" y="330935"/>
                  <a:pt x="3729558" y="266217"/>
                </a:cubicBezTo>
                <a:cubicBezTo>
                  <a:pt x="3714889" y="289625"/>
                  <a:pt x="3723855" y="315475"/>
                  <a:pt x="3733300" y="342710"/>
                </a:cubicBezTo>
                <a:cubicBezTo>
                  <a:pt x="3737634" y="355204"/>
                  <a:pt x="3742081" y="368010"/>
                  <a:pt x="3744270" y="380871"/>
                </a:cubicBezTo>
                <a:cubicBezTo>
                  <a:pt x="3749493" y="374899"/>
                  <a:pt x="3755593" y="371454"/>
                  <a:pt x="3762525" y="370565"/>
                </a:cubicBezTo>
                <a:cubicBezTo>
                  <a:pt x="3763711" y="370410"/>
                  <a:pt x="3764910" y="370339"/>
                  <a:pt x="3766111" y="370339"/>
                </a:cubicBezTo>
                <a:close/>
                <a:moveTo>
                  <a:pt x="4012771" y="521941"/>
                </a:moveTo>
                <a:cubicBezTo>
                  <a:pt x="4032946" y="522365"/>
                  <a:pt x="4053121" y="523763"/>
                  <a:pt x="4073127" y="525189"/>
                </a:cubicBezTo>
                <a:cubicBezTo>
                  <a:pt x="4113971" y="447157"/>
                  <a:pt x="4163893" y="304943"/>
                  <a:pt x="4055140" y="207598"/>
                </a:cubicBezTo>
                <a:cubicBezTo>
                  <a:pt x="3971673" y="132884"/>
                  <a:pt x="3832707" y="135439"/>
                  <a:pt x="3751654" y="213160"/>
                </a:cubicBezTo>
                <a:cubicBezTo>
                  <a:pt x="3727370" y="236455"/>
                  <a:pt x="3711826" y="253764"/>
                  <a:pt x="3712786" y="282763"/>
                </a:cubicBezTo>
                <a:cubicBezTo>
                  <a:pt x="3714452" y="272965"/>
                  <a:pt x="3718560" y="263308"/>
                  <a:pt x="3726283" y="253934"/>
                </a:cubicBezTo>
                <a:cubicBezTo>
                  <a:pt x="3727328" y="252663"/>
                  <a:pt x="3728923" y="251986"/>
                  <a:pt x="3730561" y="252155"/>
                </a:cubicBezTo>
                <a:cubicBezTo>
                  <a:pt x="3732198" y="252310"/>
                  <a:pt x="3733639" y="253256"/>
                  <a:pt x="3734429" y="254696"/>
                </a:cubicBezTo>
                <a:cubicBezTo>
                  <a:pt x="3771320" y="321984"/>
                  <a:pt x="3816894" y="353877"/>
                  <a:pt x="3882205" y="394848"/>
                </a:cubicBezTo>
                <a:cubicBezTo>
                  <a:pt x="3912249" y="413696"/>
                  <a:pt x="3934118" y="439236"/>
                  <a:pt x="3955267" y="463929"/>
                </a:cubicBezTo>
                <a:cubicBezTo>
                  <a:pt x="3972619" y="484175"/>
                  <a:pt x="3990507" y="505084"/>
                  <a:pt x="4012771" y="521941"/>
                </a:cubicBezTo>
                <a:close/>
                <a:moveTo>
                  <a:pt x="3211925" y="215716"/>
                </a:moveTo>
                <a:cubicBezTo>
                  <a:pt x="3224801" y="298406"/>
                  <a:pt x="3245710" y="366457"/>
                  <a:pt x="3277547" y="429382"/>
                </a:cubicBezTo>
                <a:cubicBezTo>
                  <a:pt x="3291976" y="457887"/>
                  <a:pt x="3310302" y="480476"/>
                  <a:pt x="3329714" y="504392"/>
                </a:cubicBezTo>
                <a:cubicBezTo>
                  <a:pt x="3334020" y="509701"/>
                  <a:pt x="3338369" y="515066"/>
                  <a:pt x="3342703" y="520529"/>
                </a:cubicBezTo>
                <a:cubicBezTo>
                  <a:pt x="3342915" y="511409"/>
                  <a:pt x="3342915" y="502232"/>
                  <a:pt x="3342675" y="492956"/>
                </a:cubicBezTo>
                <a:cubicBezTo>
                  <a:pt x="3341574" y="449133"/>
                  <a:pt x="3333201" y="382241"/>
                  <a:pt x="3313012" y="325909"/>
                </a:cubicBezTo>
                <a:cubicBezTo>
                  <a:pt x="3289138" y="259355"/>
                  <a:pt x="3255155" y="222323"/>
                  <a:pt x="3211939" y="215702"/>
                </a:cubicBezTo>
                <a:close/>
                <a:moveTo>
                  <a:pt x="774755" y="470381"/>
                </a:moveTo>
                <a:cubicBezTo>
                  <a:pt x="809190" y="486674"/>
                  <a:pt x="857009" y="487987"/>
                  <a:pt x="903189" y="472852"/>
                </a:cubicBezTo>
                <a:cubicBezTo>
                  <a:pt x="955046" y="455854"/>
                  <a:pt x="992389" y="422591"/>
                  <a:pt x="1003062" y="383864"/>
                </a:cubicBezTo>
                <a:cubicBezTo>
                  <a:pt x="1005392" y="375408"/>
                  <a:pt x="1005815" y="365977"/>
                  <a:pt x="1006253" y="355981"/>
                </a:cubicBezTo>
                <a:cubicBezTo>
                  <a:pt x="1007015" y="338686"/>
                  <a:pt x="1007806" y="320784"/>
                  <a:pt x="1018847" y="306073"/>
                </a:cubicBezTo>
                <a:cubicBezTo>
                  <a:pt x="1029746" y="291545"/>
                  <a:pt x="1041210" y="284923"/>
                  <a:pt x="1052942" y="286392"/>
                </a:cubicBezTo>
                <a:cubicBezTo>
                  <a:pt x="1063616" y="287719"/>
                  <a:pt x="1073569" y="295950"/>
                  <a:pt x="1081659" y="309927"/>
                </a:cubicBezTo>
                <a:cubicBezTo>
                  <a:pt x="1092671" y="274603"/>
                  <a:pt x="1099998" y="237670"/>
                  <a:pt x="1090313" y="213358"/>
                </a:cubicBezTo>
                <a:cubicBezTo>
                  <a:pt x="1067837" y="236385"/>
                  <a:pt x="1045714" y="265130"/>
                  <a:pt x="1022390" y="295456"/>
                </a:cubicBezTo>
                <a:cubicBezTo>
                  <a:pt x="958773" y="378132"/>
                  <a:pt x="887504" y="470763"/>
                  <a:pt x="786064" y="470777"/>
                </a:cubicBezTo>
                <a:cubicBezTo>
                  <a:pt x="782337" y="470777"/>
                  <a:pt x="778567" y="470650"/>
                  <a:pt x="774741" y="470395"/>
                </a:cubicBezTo>
                <a:close/>
                <a:moveTo>
                  <a:pt x="2316430" y="211198"/>
                </a:moveTo>
                <a:cubicBezTo>
                  <a:pt x="2299404" y="222789"/>
                  <a:pt x="2278410" y="260781"/>
                  <a:pt x="2270758" y="274660"/>
                </a:cubicBezTo>
                <a:lnTo>
                  <a:pt x="2269078" y="277695"/>
                </a:lnTo>
                <a:cubicBezTo>
                  <a:pt x="2240869" y="328464"/>
                  <a:pt x="2225029" y="385460"/>
                  <a:pt x="2222770" y="443754"/>
                </a:cubicBezTo>
                <a:cubicBezTo>
                  <a:pt x="2258941" y="375859"/>
                  <a:pt x="2285893" y="298618"/>
                  <a:pt x="2308369" y="234253"/>
                </a:cubicBezTo>
                <a:cubicBezTo>
                  <a:pt x="2311150" y="226290"/>
                  <a:pt x="2313819" y="218638"/>
                  <a:pt x="2316430" y="211198"/>
                </a:cubicBezTo>
                <a:close/>
              </a:path>
            </a:pathLst>
          </a:custGeom>
          <a:solidFill>
            <a:srgbClr val="660099"/>
          </a:solidFill>
          <a:ln w="141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AE5557F2-1BC1-4454-BA74-22DB6119EAAE}"/>
              </a:ext>
            </a:extLst>
          </p:cNvPr>
          <p:cNvSpPr txBox="1"/>
          <p:nvPr/>
        </p:nvSpPr>
        <p:spPr>
          <a:xfrm>
            <a:off x="1231669" y="1975673"/>
            <a:ext cx="7417031" cy="35259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accent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Você</a:t>
            </a:r>
            <a:r>
              <a:rPr lang="en-US" sz="2400" b="1" dirty="0">
                <a:solidFill>
                  <a:schemeClr val="accent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sabia que as </a:t>
            </a:r>
            <a:r>
              <a:rPr lang="en-US" sz="2400" b="1" dirty="0" err="1">
                <a:solidFill>
                  <a:schemeClr val="accent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pessoas</a:t>
            </a:r>
            <a:r>
              <a:rPr lang="en-US" sz="2400" b="1" dirty="0">
                <a:solidFill>
                  <a:schemeClr val="accent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tendem</a:t>
            </a:r>
            <a:r>
              <a:rPr lang="en-US" sz="2400" b="1" dirty="0">
                <a:solidFill>
                  <a:schemeClr val="accent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a </a:t>
            </a:r>
            <a:r>
              <a:rPr lang="en-US" sz="2400" b="1" dirty="0" err="1">
                <a:solidFill>
                  <a:schemeClr val="accent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apoiar</a:t>
            </a:r>
            <a:r>
              <a:rPr lang="en-US" sz="2400" b="1" dirty="0">
                <a:solidFill>
                  <a:schemeClr val="accent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</a:p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accent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mais</a:t>
            </a:r>
            <a:r>
              <a:rPr lang="en-US" sz="2400" b="1" dirty="0">
                <a:solidFill>
                  <a:schemeClr val="accent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as </a:t>
            </a:r>
            <a:r>
              <a:rPr lang="en-US" sz="2400" b="1" dirty="0" err="1">
                <a:solidFill>
                  <a:schemeClr val="accent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instituições</a:t>
            </a:r>
            <a:r>
              <a:rPr lang="en-US" sz="2400" b="1" dirty="0">
                <a:solidFill>
                  <a:schemeClr val="accent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que </a:t>
            </a:r>
            <a:r>
              <a:rPr lang="en-US" sz="2400" b="1" dirty="0" err="1">
                <a:solidFill>
                  <a:schemeClr val="accent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conhecem</a:t>
            </a:r>
            <a:r>
              <a:rPr lang="en-US" sz="2400" b="1" dirty="0">
                <a:solidFill>
                  <a:schemeClr val="accent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?</a:t>
            </a:r>
          </a:p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FFFFFF"/>
              </a:solidFill>
              <a:latin typeface="Officina Serif ITC TT" panose="00000400000000000000" pitchFamily="2" charset="0"/>
              <a:cs typeface="Segoe UI Light" panose="020B0502040204020203" pitchFamily="34" charset="0"/>
            </a:endParaRPr>
          </a:p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defTabSz="1088261">
              <a:lnSpc>
                <a:spcPct val="85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DIVULGUE SUA INSTITUIÇÃO APOIADA PELO DVT</a:t>
            </a:r>
            <a:endParaRPr lang="en-US" sz="2400" dirty="0">
              <a:solidFill>
                <a:srgbClr val="FFFFFF"/>
              </a:solidFill>
              <a:latin typeface="Officina Serif ITC TT" panose="00000400000000000000" pitchFamily="2" charset="0"/>
              <a:cs typeface="Segoe UI Light" panose="020B0502040204020203" pitchFamily="34" charset="0"/>
            </a:endParaRPr>
          </a:p>
          <a:p>
            <a:pPr defTabSz="1088261">
              <a:lnSpc>
                <a:spcPct val="85000"/>
              </a:lnSpc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defTabSz="1088261">
              <a:lnSpc>
                <a:spcPct val="85000"/>
              </a:lnSpc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Missão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Divulgar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o video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institucional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da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instituição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defTabSz="1088261">
              <a:lnSpc>
                <a:spcPct val="85000"/>
              </a:lnSpc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defTabSz="1088261">
              <a:lnSpc>
                <a:spcPct val="85000"/>
              </a:lnSpc>
              <a:defRPr/>
            </a:pPr>
            <a:r>
              <a:rPr lang="en-US" sz="24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Missão</a:t>
            </a:r>
            <a:r>
              <a:rPr lang="en-US" sz="24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2: </a:t>
            </a:r>
            <a:r>
              <a:rPr lang="en-US" sz="24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Pedir</a:t>
            </a:r>
            <a:r>
              <a:rPr lang="en-US" sz="24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para que </a:t>
            </a:r>
            <a:r>
              <a:rPr lang="en-US" sz="24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os</a:t>
            </a:r>
            <a:r>
              <a:rPr lang="en-US" sz="24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colaboradores</a:t>
            </a:r>
            <a:r>
              <a:rPr lang="en-US" sz="24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sigam</a:t>
            </a:r>
            <a:r>
              <a:rPr lang="en-US" sz="24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a </a:t>
            </a:r>
            <a:r>
              <a:rPr lang="en-US" sz="24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instituição</a:t>
            </a:r>
            <a:r>
              <a:rPr lang="en-US" sz="24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nas</a:t>
            </a:r>
            <a:r>
              <a:rPr lang="en-US" sz="24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redes </a:t>
            </a:r>
            <a:r>
              <a:rPr lang="en-US" sz="24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sociais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93E32613-4698-41D8-8100-4C539D99EBA1}"/>
              </a:ext>
            </a:extLst>
          </p:cNvPr>
          <p:cNvGrpSpPr/>
          <p:nvPr/>
        </p:nvGrpSpPr>
        <p:grpSpPr>
          <a:xfrm>
            <a:off x="8948234" y="1074681"/>
            <a:ext cx="605598" cy="474650"/>
            <a:chOff x="6590672" y="2186930"/>
            <a:chExt cx="595659" cy="466860"/>
          </a:xfrm>
          <a:solidFill>
            <a:schemeClr val="accent6"/>
          </a:solidFill>
        </p:grpSpPr>
        <p:sp>
          <p:nvSpPr>
            <p:cNvPr id="73" name="Forma Livre: Forma 72">
              <a:extLst>
                <a:ext uri="{FF2B5EF4-FFF2-40B4-BE49-F238E27FC236}">
                  <a16:creationId xmlns:a16="http://schemas.microsoft.com/office/drawing/2014/main" id="{1D07AB64-C584-4A9D-A3CB-48CAD3D9DEE6}"/>
                </a:ext>
              </a:extLst>
            </p:cNvPr>
            <p:cNvSpPr/>
            <p:nvPr/>
          </p:nvSpPr>
          <p:spPr>
            <a:xfrm>
              <a:off x="6655881" y="2186930"/>
              <a:ext cx="95630" cy="44686"/>
            </a:xfrm>
            <a:custGeom>
              <a:avLst/>
              <a:gdLst>
                <a:gd name="connsiteX0" fmla="*/ 31442 w 95630"/>
                <a:gd name="connsiteY0" fmla="*/ 0 h 44686"/>
                <a:gd name="connsiteX1" fmla="*/ 0 w 95630"/>
                <a:gd name="connsiteY1" fmla="*/ 35079 h 44686"/>
                <a:gd name="connsiteX2" fmla="*/ 9607 w 95630"/>
                <a:gd name="connsiteY2" fmla="*/ 44686 h 44686"/>
                <a:gd name="connsiteX3" fmla="*/ 19214 w 95630"/>
                <a:gd name="connsiteY3" fmla="*/ 35079 h 44686"/>
                <a:gd name="connsiteX4" fmla="*/ 31442 w 95630"/>
                <a:gd name="connsiteY4" fmla="*/ 19214 h 44686"/>
                <a:gd name="connsiteX5" fmla="*/ 64189 w 95630"/>
                <a:gd name="connsiteY5" fmla="*/ 19214 h 44686"/>
                <a:gd name="connsiteX6" fmla="*/ 76417 w 95630"/>
                <a:gd name="connsiteY6" fmla="*/ 35079 h 44686"/>
                <a:gd name="connsiteX7" fmla="*/ 86024 w 95630"/>
                <a:gd name="connsiteY7" fmla="*/ 44686 h 44686"/>
                <a:gd name="connsiteX8" fmla="*/ 95631 w 95630"/>
                <a:gd name="connsiteY8" fmla="*/ 35079 h 44686"/>
                <a:gd name="connsiteX9" fmla="*/ 64189 w 95630"/>
                <a:gd name="connsiteY9" fmla="*/ 0 h 44686"/>
                <a:gd name="connsiteX10" fmla="*/ 31442 w 95630"/>
                <a:gd name="connsiteY10" fmla="*/ 0 h 4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30" h="44686">
                  <a:moveTo>
                    <a:pt x="31442" y="0"/>
                  </a:moveTo>
                  <a:cubicBezTo>
                    <a:pt x="14109" y="0"/>
                    <a:pt x="0" y="15742"/>
                    <a:pt x="0" y="35079"/>
                  </a:cubicBezTo>
                  <a:cubicBezTo>
                    <a:pt x="0" y="40391"/>
                    <a:pt x="4296" y="44686"/>
                    <a:pt x="9607" y="44686"/>
                  </a:cubicBezTo>
                  <a:cubicBezTo>
                    <a:pt x="14918" y="44686"/>
                    <a:pt x="19214" y="40391"/>
                    <a:pt x="19214" y="35079"/>
                  </a:cubicBezTo>
                  <a:cubicBezTo>
                    <a:pt x="19214" y="26474"/>
                    <a:pt x="24814" y="19214"/>
                    <a:pt x="31442" y="19214"/>
                  </a:cubicBezTo>
                  <a:lnTo>
                    <a:pt x="64189" y="19214"/>
                  </a:lnTo>
                  <a:cubicBezTo>
                    <a:pt x="70817" y="19214"/>
                    <a:pt x="76417" y="26474"/>
                    <a:pt x="76417" y="35079"/>
                  </a:cubicBezTo>
                  <a:cubicBezTo>
                    <a:pt x="76417" y="40391"/>
                    <a:pt x="80713" y="44686"/>
                    <a:pt x="86024" y="44686"/>
                  </a:cubicBezTo>
                  <a:cubicBezTo>
                    <a:pt x="91335" y="44686"/>
                    <a:pt x="95631" y="40391"/>
                    <a:pt x="95631" y="35079"/>
                  </a:cubicBezTo>
                  <a:cubicBezTo>
                    <a:pt x="95631" y="15742"/>
                    <a:pt x="81522" y="0"/>
                    <a:pt x="64189" y="0"/>
                  </a:cubicBezTo>
                  <a:lnTo>
                    <a:pt x="31442" y="0"/>
                  </a:ln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4" name="Forma Livre: Forma 73">
              <a:extLst>
                <a:ext uri="{FF2B5EF4-FFF2-40B4-BE49-F238E27FC236}">
                  <a16:creationId xmlns:a16="http://schemas.microsoft.com/office/drawing/2014/main" id="{C0BD686B-2C3A-4D45-9C17-D3E74707C8DA}"/>
                </a:ext>
              </a:extLst>
            </p:cNvPr>
            <p:cNvSpPr/>
            <p:nvPr/>
          </p:nvSpPr>
          <p:spPr>
            <a:xfrm>
              <a:off x="6655881" y="2301556"/>
              <a:ext cx="95630" cy="95630"/>
            </a:xfrm>
            <a:custGeom>
              <a:avLst/>
              <a:gdLst>
                <a:gd name="connsiteX0" fmla="*/ 57423 w 95630"/>
                <a:gd name="connsiteY0" fmla="*/ 57423 h 95630"/>
                <a:gd name="connsiteX1" fmla="*/ 86024 w 95630"/>
                <a:gd name="connsiteY1" fmla="*/ 57423 h 95630"/>
                <a:gd name="connsiteX2" fmla="*/ 95631 w 95630"/>
                <a:gd name="connsiteY2" fmla="*/ 47816 h 95630"/>
                <a:gd name="connsiteX3" fmla="*/ 86024 w 95630"/>
                <a:gd name="connsiteY3" fmla="*/ 38209 h 95630"/>
                <a:gd name="connsiteX4" fmla="*/ 57423 w 95630"/>
                <a:gd name="connsiteY4" fmla="*/ 38209 h 95630"/>
                <a:gd name="connsiteX5" fmla="*/ 57423 w 95630"/>
                <a:gd name="connsiteY5" fmla="*/ 9607 h 95630"/>
                <a:gd name="connsiteX6" fmla="*/ 47816 w 95630"/>
                <a:gd name="connsiteY6" fmla="*/ 0 h 95630"/>
                <a:gd name="connsiteX7" fmla="*/ 38209 w 95630"/>
                <a:gd name="connsiteY7" fmla="*/ 9607 h 95630"/>
                <a:gd name="connsiteX8" fmla="*/ 38209 w 95630"/>
                <a:gd name="connsiteY8" fmla="*/ 38209 h 95630"/>
                <a:gd name="connsiteX9" fmla="*/ 9607 w 95630"/>
                <a:gd name="connsiteY9" fmla="*/ 38209 h 95630"/>
                <a:gd name="connsiteX10" fmla="*/ 0 w 95630"/>
                <a:gd name="connsiteY10" fmla="*/ 47816 h 95630"/>
                <a:gd name="connsiteX11" fmla="*/ 9607 w 95630"/>
                <a:gd name="connsiteY11" fmla="*/ 57423 h 95630"/>
                <a:gd name="connsiteX12" fmla="*/ 38209 w 95630"/>
                <a:gd name="connsiteY12" fmla="*/ 57423 h 95630"/>
                <a:gd name="connsiteX13" fmla="*/ 38209 w 95630"/>
                <a:gd name="connsiteY13" fmla="*/ 86024 h 95630"/>
                <a:gd name="connsiteX14" fmla="*/ 47816 w 95630"/>
                <a:gd name="connsiteY14" fmla="*/ 95631 h 95630"/>
                <a:gd name="connsiteX15" fmla="*/ 57423 w 95630"/>
                <a:gd name="connsiteY15" fmla="*/ 86024 h 95630"/>
                <a:gd name="connsiteX16" fmla="*/ 57423 w 95630"/>
                <a:gd name="connsiteY16" fmla="*/ 57423 h 9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630" h="95630">
                  <a:moveTo>
                    <a:pt x="57423" y="57423"/>
                  </a:moveTo>
                  <a:lnTo>
                    <a:pt x="86024" y="57423"/>
                  </a:lnTo>
                  <a:cubicBezTo>
                    <a:pt x="91335" y="57423"/>
                    <a:pt x="95631" y="53127"/>
                    <a:pt x="95631" y="47816"/>
                  </a:cubicBezTo>
                  <a:cubicBezTo>
                    <a:pt x="95631" y="42504"/>
                    <a:pt x="91335" y="38209"/>
                    <a:pt x="86024" y="38209"/>
                  </a:cubicBezTo>
                  <a:lnTo>
                    <a:pt x="57423" y="38209"/>
                  </a:lnTo>
                  <a:lnTo>
                    <a:pt x="57423" y="9607"/>
                  </a:lnTo>
                  <a:cubicBezTo>
                    <a:pt x="57423" y="4296"/>
                    <a:pt x="53127" y="0"/>
                    <a:pt x="47816" y="0"/>
                  </a:cubicBezTo>
                  <a:cubicBezTo>
                    <a:pt x="42504" y="0"/>
                    <a:pt x="38209" y="4296"/>
                    <a:pt x="38209" y="9607"/>
                  </a:cubicBezTo>
                  <a:lnTo>
                    <a:pt x="38209" y="38209"/>
                  </a:lnTo>
                  <a:lnTo>
                    <a:pt x="9607" y="38209"/>
                  </a:lnTo>
                  <a:cubicBezTo>
                    <a:pt x="4296" y="38209"/>
                    <a:pt x="0" y="42504"/>
                    <a:pt x="0" y="47816"/>
                  </a:cubicBezTo>
                  <a:cubicBezTo>
                    <a:pt x="0" y="53127"/>
                    <a:pt x="4296" y="57423"/>
                    <a:pt x="9607" y="57423"/>
                  </a:cubicBezTo>
                  <a:lnTo>
                    <a:pt x="38209" y="57423"/>
                  </a:lnTo>
                  <a:lnTo>
                    <a:pt x="38209" y="86024"/>
                  </a:lnTo>
                  <a:cubicBezTo>
                    <a:pt x="38209" y="91335"/>
                    <a:pt x="42504" y="95631"/>
                    <a:pt x="47816" y="95631"/>
                  </a:cubicBezTo>
                  <a:cubicBezTo>
                    <a:pt x="53127" y="95631"/>
                    <a:pt x="57423" y="91335"/>
                    <a:pt x="57423" y="86024"/>
                  </a:cubicBezTo>
                  <a:lnTo>
                    <a:pt x="57423" y="57423"/>
                  </a:ln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orma Livre: Forma 74">
              <a:extLst>
                <a:ext uri="{FF2B5EF4-FFF2-40B4-BE49-F238E27FC236}">
                  <a16:creationId xmlns:a16="http://schemas.microsoft.com/office/drawing/2014/main" id="{7A5FA3EC-D7F3-4191-90D8-B28E3424E282}"/>
                </a:ext>
              </a:extLst>
            </p:cNvPr>
            <p:cNvSpPr/>
            <p:nvPr/>
          </p:nvSpPr>
          <p:spPr>
            <a:xfrm>
              <a:off x="6590672" y="2237875"/>
              <a:ext cx="595659" cy="415915"/>
            </a:xfrm>
            <a:custGeom>
              <a:avLst/>
              <a:gdLst>
                <a:gd name="connsiteX0" fmla="*/ 587941 w 595659"/>
                <a:gd name="connsiteY0" fmla="*/ 298531 h 415915"/>
                <a:gd name="connsiteX1" fmla="*/ 569797 w 595659"/>
                <a:gd name="connsiteY1" fmla="*/ 180914 h 415915"/>
                <a:gd name="connsiteX2" fmla="*/ 594130 w 595659"/>
                <a:gd name="connsiteY2" fmla="*/ 111496 h 415915"/>
                <a:gd name="connsiteX3" fmla="*/ 482634 w 595659"/>
                <a:gd name="connsiteY3" fmla="*/ 0 h 415915"/>
                <a:gd name="connsiteX4" fmla="*/ 389076 w 595659"/>
                <a:gd name="connsiteY4" fmla="*/ 50945 h 415915"/>
                <a:gd name="connsiteX5" fmla="*/ 206570 w 595659"/>
                <a:gd name="connsiteY5" fmla="*/ 50945 h 415915"/>
                <a:gd name="connsiteX6" fmla="*/ 113025 w 595659"/>
                <a:gd name="connsiteY6" fmla="*/ 0 h 415915"/>
                <a:gd name="connsiteX7" fmla="*/ 1528 w 595659"/>
                <a:gd name="connsiteY7" fmla="*/ 111496 h 415915"/>
                <a:gd name="connsiteX8" fmla="*/ 25862 w 595659"/>
                <a:gd name="connsiteY8" fmla="*/ 180914 h 415915"/>
                <a:gd name="connsiteX9" fmla="*/ 7732 w 595659"/>
                <a:gd name="connsiteY9" fmla="*/ 298504 h 415915"/>
                <a:gd name="connsiteX10" fmla="*/ 1652 w 595659"/>
                <a:gd name="connsiteY10" fmla="*/ 339251 h 415915"/>
                <a:gd name="connsiteX11" fmla="*/ 33767 w 595659"/>
                <a:gd name="connsiteY11" fmla="*/ 413637 h 415915"/>
                <a:gd name="connsiteX12" fmla="*/ 50181 w 595659"/>
                <a:gd name="connsiteY12" fmla="*/ 415915 h 415915"/>
                <a:gd name="connsiteX13" fmla="*/ 108372 w 595659"/>
                <a:gd name="connsiteY13" fmla="*/ 384185 h 415915"/>
                <a:gd name="connsiteX14" fmla="*/ 159866 w 595659"/>
                <a:gd name="connsiteY14" fmla="*/ 294043 h 415915"/>
                <a:gd name="connsiteX15" fmla="*/ 155460 w 595659"/>
                <a:gd name="connsiteY15" fmla="*/ 281197 h 415915"/>
                <a:gd name="connsiteX16" fmla="*/ 142614 w 595659"/>
                <a:gd name="connsiteY16" fmla="*/ 285603 h 415915"/>
                <a:gd name="connsiteX17" fmla="*/ 92356 w 595659"/>
                <a:gd name="connsiteY17" fmla="*/ 373576 h 415915"/>
                <a:gd name="connsiteX18" fmla="*/ 92081 w 595659"/>
                <a:gd name="connsiteY18" fmla="*/ 374015 h 415915"/>
                <a:gd name="connsiteX19" fmla="*/ 39449 w 595659"/>
                <a:gd name="connsiteY19" fmla="*/ 395288 h 415915"/>
                <a:gd name="connsiteX20" fmla="*/ 20619 w 595659"/>
                <a:gd name="connsiteY20" fmla="*/ 342312 h 415915"/>
                <a:gd name="connsiteX21" fmla="*/ 26740 w 595659"/>
                <a:gd name="connsiteY21" fmla="*/ 301303 h 415915"/>
                <a:gd name="connsiteX22" fmla="*/ 42509 w 595659"/>
                <a:gd name="connsiteY22" fmla="*/ 197822 h 415915"/>
                <a:gd name="connsiteX23" fmla="*/ 113025 w 595659"/>
                <a:gd name="connsiteY23" fmla="*/ 223034 h 415915"/>
                <a:gd name="connsiteX24" fmla="*/ 129494 w 595659"/>
                <a:gd name="connsiteY24" fmla="*/ 221812 h 415915"/>
                <a:gd name="connsiteX25" fmla="*/ 189510 w 595659"/>
                <a:gd name="connsiteY25" fmla="*/ 273978 h 415915"/>
                <a:gd name="connsiteX26" fmla="*/ 249348 w 595659"/>
                <a:gd name="connsiteY26" fmla="*/ 223034 h 415915"/>
                <a:gd name="connsiteX27" fmla="*/ 342289 w 595659"/>
                <a:gd name="connsiteY27" fmla="*/ 223034 h 415915"/>
                <a:gd name="connsiteX28" fmla="*/ 346187 w 595659"/>
                <a:gd name="connsiteY28" fmla="*/ 222197 h 415915"/>
                <a:gd name="connsiteX29" fmla="*/ 406149 w 595659"/>
                <a:gd name="connsiteY29" fmla="*/ 273978 h 415915"/>
                <a:gd name="connsiteX30" fmla="*/ 466165 w 595659"/>
                <a:gd name="connsiteY30" fmla="*/ 221812 h 415915"/>
                <a:gd name="connsiteX31" fmla="*/ 482634 w 595659"/>
                <a:gd name="connsiteY31" fmla="*/ 223034 h 415915"/>
                <a:gd name="connsiteX32" fmla="*/ 553150 w 595659"/>
                <a:gd name="connsiteY32" fmla="*/ 197822 h 415915"/>
                <a:gd name="connsiteX33" fmla="*/ 568919 w 595659"/>
                <a:gd name="connsiteY33" fmla="*/ 301331 h 415915"/>
                <a:gd name="connsiteX34" fmla="*/ 575040 w 595659"/>
                <a:gd name="connsiteY34" fmla="*/ 342312 h 415915"/>
                <a:gd name="connsiteX35" fmla="*/ 556210 w 595659"/>
                <a:gd name="connsiteY35" fmla="*/ 395288 h 415915"/>
                <a:gd name="connsiteX36" fmla="*/ 503577 w 595659"/>
                <a:gd name="connsiteY36" fmla="*/ 374015 h 415915"/>
                <a:gd name="connsiteX37" fmla="*/ 503303 w 595659"/>
                <a:gd name="connsiteY37" fmla="*/ 373576 h 415915"/>
                <a:gd name="connsiteX38" fmla="*/ 453045 w 595659"/>
                <a:gd name="connsiteY38" fmla="*/ 285603 h 415915"/>
                <a:gd name="connsiteX39" fmla="*/ 440199 w 595659"/>
                <a:gd name="connsiteY39" fmla="*/ 281197 h 415915"/>
                <a:gd name="connsiteX40" fmla="*/ 435793 w 595659"/>
                <a:gd name="connsiteY40" fmla="*/ 294043 h 415915"/>
                <a:gd name="connsiteX41" fmla="*/ 487287 w 595659"/>
                <a:gd name="connsiteY41" fmla="*/ 384185 h 415915"/>
                <a:gd name="connsiteX42" fmla="*/ 545478 w 595659"/>
                <a:gd name="connsiteY42" fmla="*/ 415915 h 415915"/>
                <a:gd name="connsiteX43" fmla="*/ 561892 w 595659"/>
                <a:gd name="connsiteY43" fmla="*/ 413637 h 415915"/>
                <a:gd name="connsiteX44" fmla="*/ 594007 w 595659"/>
                <a:gd name="connsiteY44" fmla="*/ 339251 h 415915"/>
                <a:gd name="connsiteX45" fmla="*/ 587941 w 595659"/>
                <a:gd name="connsiteY45" fmla="*/ 298531 h 415915"/>
                <a:gd name="connsiteX46" fmla="*/ 46201 w 595659"/>
                <a:gd name="connsiteY46" fmla="*/ 175054 h 415915"/>
                <a:gd name="connsiteX47" fmla="*/ 38447 w 595659"/>
                <a:gd name="connsiteY47" fmla="*/ 165762 h 415915"/>
                <a:gd name="connsiteX48" fmla="*/ 20742 w 595659"/>
                <a:gd name="connsiteY48" fmla="*/ 111496 h 415915"/>
                <a:gd name="connsiteX49" fmla="*/ 113025 w 595659"/>
                <a:gd name="connsiteY49" fmla="*/ 19214 h 415915"/>
                <a:gd name="connsiteX50" fmla="*/ 205307 w 595659"/>
                <a:gd name="connsiteY50" fmla="*/ 111496 h 415915"/>
                <a:gd name="connsiteX51" fmla="*/ 195453 w 595659"/>
                <a:gd name="connsiteY51" fmla="*/ 153012 h 415915"/>
                <a:gd name="connsiteX52" fmla="*/ 189497 w 595659"/>
                <a:gd name="connsiteY52" fmla="*/ 152710 h 415915"/>
                <a:gd name="connsiteX53" fmla="*/ 129919 w 595659"/>
                <a:gd name="connsiteY53" fmla="*/ 202228 h 415915"/>
                <a:gd name="connsiteX54" fmla="*/ 113011 w 595659"/>
                <a:gd name="connsiteY54" fmla="*/ 203779 h 415915"/>
                <a:gd name="connsiteX55" fmla="*/ 46201 w 595659"/>
                <a:gd name="connsiteY55" fmla="*/ 175054 h 415915"/>
                <a:gd name="connsiteX56" fmla="*/ 189497 w 595659"/>
                <a:gd name="connsiteY56" fmla="*/ 254737 h 415915"/>
                <a:gd name="connsiteX57" fmla="*/ 148241 w 595659"/>
                <a:gd name="connsiteY57" fmla="*/ 216583 h 415915"/>
                <a:gd name="connsiteX58" fmla="*/ 151329 w 595659"/>
                <a:gd name="connsiteY58" fmla="*/ 206441 h 415915"/>
                <a:gd name="connsiteX59" fmla="*/ 149422 w 595659"/>
                <a:gd name="connsiteY59" fmla="*/ 202941 h 415915"/>
                <a:gd name="connsiteX60" fmla="*/ 187246 w 595659"/>
                <a:gd name="connsiteY60" fmla="*/ 171993 h 415915"/>
                <a:gd name="connsiteX61" fmla="*/ 191089 w 595659"/>
                <a:gd name="connsiteY61" fmla="*/ 177675 h 415915"/>
                <a:gd name="connsiteX62" fmla="*/ 204470 w 595659"/>
                <a:gd name="connsiteY62" fmla="*/ 175301 h 415915"/>
                <a:gd name="connsiteX63" fmla="*/ 204772 w 595659"/>
                <a:gd name="connsiteY63" fmla="*/ 174861 h 415915"/>
                <a:gd name="connsiteX64" fmla="*/ 230875 w 595659"/>
                <a:gd name="connsiteY64" fmla="*/ 212137 h 415915"/>
                <a:gd name="connsiteX65" fmla="*/ 230779 w 595659"/>
                <a:gd name="connsiteY65" fmla="*/ 213386 h 415915"/>
                <a:gd name="connsiteX66" fmla="*/ 230862 w 595659"/>
                <a:gd name="connsiteY66" fmla="*/ 214621 h 415915"/>
                <a:gd name="connsiteX67" fmla="*/ 189497 w 595659"/>
                <a:gd name="connsiteY67" fmla="*/ 254737 h 415915"/>
                <a:gd name="connsiteX68" fmla="*/ 346173 w 595659"/>
                <a:gd name="connsiteY68" fmla="*/ 204616 h 415915"/>
                <a:gd name="connsiteX69" fmla="*/ 342289 w 595659"/>
                <a:gd name="connsiteY69" fmla="*/ 203792 h 415915"/>
                <a:gd name="connsiteX70" fmla="*/ 249362 w 595659"/>
                <a:gd name="connsiteY70" fmla="*/ 203792 h 415915"/>
                <a:gd name="connsiteX71" fmla="*/ 214351 w 595659"/>
                <a:gd name="connsiteY71" fmla="*/ 158077 h 415915"/>
                <a:gd name="connsiteX72" fmla="*/ 224521 w 595659"/>
                <a:gd name="connsiteY72" fmla="*/ 111510 h 415915"/>
                <a:gd name="connsiteX73" fmla="*/ 216547 w 595659"/>
                <a:gd name="connsiteY73" fmla="*/ 70172 h 415915"/>
                <a:gd name="connsiteX74" fmla="*/ 379112 w 595659"/>
                <a:gd name="connsiteY74" fmla="*/ 70172 h 415915"/>
                <a:gd name="connsiteX75" fmla="*/ 371138 w 595659"/>
                <a:gd name="connsiteY75" fmla="*/ 111510 h 415915"/>
                <a:gd name="connsiteX76" fmla="*/ 381308 w 595659"/>
                <a:gd name="connsiteY76" fmla="*/ 158077 h 415915"/>
                <a:gd name="connsiteX77" fmla="*/ 346173 w 595659"/>
                <a:gd name="connsiteY77" fmla="*/ 204616 h 415915"/>
                <a:gd name="connsiteX78" fmla="*/ 406149 w 595659"/>
                <a:gd name="connsiteY78" fmla="*/ 254737 h 415915"/>
                <a:gd name="connsiteX79" fmla="*/ 364742 w 595659"/>
                <a:gd name="connsiteY79" fmla="*/ 213331 h 415915"/>
                <a:gd name="connsiteX80" fmla="*/ 390873 w 595659"/>
                <a:gd name="connsiteY80" fmla="*/ 174861 h 415915"/>
                <a:gd name="connsiteX81" fmla="*/ 391175 w 595659"/>
                <a:gd name="connsiteY81" fmla="*/ 175301 h 415915"/>
                <a:gd name="connsiteX82" fmla="*/ 404557 w 595659"/>
                <a:gd name="connsiteY82" fmla="*/ 177675 h 415915"/>
                <a:gd name="connsiteX83" fmla="*/ 408399 w 595659"/>
                <a:gd name="connsiteY83" fmla="*/ 171993 h 415915"/>
                <a:gd name="connsiteX84" fmla="*/ 446224 w 595659"/>
                <a:gd name="connsiteY84" fmla="*/ 202941 h 415915"/>
                <a:gd name="connsiteX85" fmla="*/ 444316 w 595659"/>
                <a:gd name="connsiteY85" fmla="*/ 206441 h 415915"/>
                <a:gd name="connsiteX86" fmla="*/ 447404 w 595659"/>
                <a:gd name="connsiteY86" fmla="*/ 216583 h 415915"/>
                <a:gd name="connsiteX87" fmla="*/ 406149 w 595659"/>
                <a:gd name="connsiteY87" fmla="*/ 254737 h 415915"/>
                <a:gd name="connsiteX88" fmla="*/ 482634 w 595659"/>
                <a:gd name="connsiteY88" fmla="*/ 203779 h 415915"/>
                <a:gd name="connsiteX89" fmla="*/ 465726 w 595659"/>
                <a:gd name="connsiteY89" fmla="*/ 202228 h 415915"/>
                <a:gd name="connsiteX90" fmla="*/ 406149 w 595659"/>
                <a:gd name="connsiteY90" fmla="*/ 152710 h 415915"/>
                <a:gd name="connsiteX91" fmla="*/ 400192 w 595659"/>
                <a:gd name="connsiteY91" fmla="*/ 153012 h 415915"/>
                <a:gd name="connsiteX92" fmla="*/ 390338 w 595659"/>
                <a:gd name="connsiteY92" fmla="*/ 111496 h 415915"/>
                <a:gd name="connsiteX93" fmla="*/ 482620 w 595659"/>
                <a:gd name="connsiteY93" fmla="*/ 19214 h 415915"/>
                <a:gd name="connsiteX94" fmla="*/ 574903 w 595659"/>
                <a:gd name="connsiteY94" fmla="*/ 111496 h 415915"/>
                <a:gd name="connsiteX95" fmla="*/ 557198 w 595659"/>
                <a:gd name="connsiteY95" fmla="*/ 165762 h 415915"/>
                <a:gd name="connsiteX96" fmla="*/ 549444 w 595659"/>
                <a:gd name="connsiteY96" fmla="*/ 175054 h 415915"/>
                <a:gd name="connsiteX97" fmla="*/ 482634 w 595659"/>
                <a:gd name="connsiteY97" fmla="*/ 203779 h 41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595659" h="415915">
                  <a:moveTo>
                    <a:pt x="587941" y="298531"/>
                  </a:moveTo>
                  <a:cubicBezTo>
                    <a:pt x="582959" y="264440"/>
                    <a:pt x="576248" y="218518"/>
                    <a:pt x="569797" y="180914"/>
                  </a:cubicBezTo>
                  <a:cubicBezTo>
                    <a:pt x="585004" y="161851"/>
                    <a:pt x="594130" y="137723"/>
                    <a:pt x="594130" y="111496"/>
                  </a:cubicBezTo>
                  <a:cubicBezTo>
                    <a:pt x="594130" y="50011"/>
                    <a:pt x="544105" y="0"/>
                    <a:pt x="482634" y="0"/>
                  </a:cubicBezTo>
                  <a:cubicBezTo>
                    <a:pt x="443465" y="0"/>
                    <a:pt x="408976" y="20312"/>
                    <a:pt x="389076" y="50945"/>
                  </a:cubicBezTo>
                  <a:lnTo>
                    <a:pt x="206570" y="50945"/>
                  </a:lnTo>
                  <a:cubicBezTo>
                    <a:pt x="186669" y="20312"/>
                    <a:pt x="152180" y="0"/>
                    <a:pt x="113025" y="0"/>
                  </a:cubicBezTo>
                  <a:cubicBezTo>
                    <a:pt x="51540" y="0"/>
                    <a:pt x="1528" y="50025"/>
                    <a:pt x="1528" y="111496"/>
                  </a:cubicBezTo>
                  <a:cubicBezTo>
                    <a:pt x="1528" y="137723"/>
                    <a:pt x="10655" y="161851"/>
                    <a:pt x="25862" y="180914"/>
                  </a:cubicBezTo>
                  <a:cubicBezTo>
                    <a:pt x="19411" y="218518"/>
                    <a:pt x="12700" y="264413"/>
                    <a:pt x="7732" y="298504"/>
                  </a:cubicBezTo>
                  <a:cubicBezTo>
                    <a:pt x="5220" y="315673"/>
                    <a:pt x="3052" y="330495"/>
                    <a:pt x="1652" y="339251"/>
                  </a:cubicBezTo>
                  <a:cubicBezTo>
                    <a:pt x="-7502" y="396221"/>
                    <a:pt x="23927" y="410590"/>
                    <a:pt x="33767" y="413637"/>
                  </a:cubicBezTo>
                  <a:cubicBezTo>
                    <a:pt x="38461" y="415092"/>
                    <a:pt x="44087" y="415915"/>
                    <a:pt x="50181" y="415915"/>
                  </a:cubicBezTo>
                  <a:cubicBezTo>
                    <a:pt x="69752" y="415915"/>
                    <a:pt x="94168" y="407434"/>
                    <a:pt x="108372" y="384185"/>
                  </a:cubicBezTo>
                  <a:cubicBezTo>
                    <a:pt x="117746" y="370364"/>
                    <a:pt x="147624" y="319076"/>
                    <a:pt x="159866" y="294043"/>
                  </a:cubicBezTo>
                  <a:cubicBezTo>
                    <a:pt x="162199" y="289281"/>
                    <a:pt x="160223" y="283517"/>
                    <a:pt x="155460" y="281197"/>
                  </a:cubicBezTo>
                  <a:cubicBezTo>
                    <a:pt x="150698" y="278864"/>
                    <a:pt x="144947" y="280841"/>
                    <a:pt x="142614" y="285603"/>
                  </a:cubicBezTo>
                  <a:cubicBezTo>
                    <a:pt x="130304" y="310760"/>
                    <a:pt x="100385" y="361800"/>
                    <a:pt x="92356" y="373576"/>
                  </a:cubicBezTo>
                  <a:cubicBezTo>
                    <a:pt x="92260" y="373713"/>
                    <a:pt x="92164" y="373864"/>
                    <a:pt x="92081" y="374015"/>
                  </a:cubicBezTo>
                  <a:cubicBezTo>
                    <a:pt x="79002" y="395589"/>
                    <a:pt x="52940" y="399460"/>
                    <a:pt x="39449" y="395288"/>
                  </a:cubicBezTo>
                  <a:cubicBezTo>
                    <a:pt x="22897" y="390168"/>
                    <a:pt x="16035" y="370858"/>
                    <a:pt x="20619" y="342312"/>
                  </a:cubicBezTo>
                  <a:cubicBezTo>
                    <a:pt x="22046" y="333432"/>
                    <a:pt x="24119" y="319255"/>
                    <a:pt x="26740" y="301303"/>
                  </a:cubicBezTo>
                  <a:cubicBezTo>
                    <a:pt x="31118" y="271357"/>
                    <a:pt x="36827" y="232256"/>
                    <a:pt x="42509" y="197822"/>
                  </a:cubicBezTo>
                  <a:cubicBezTo>
                    <a:pt x="61737" y="213564"/>
                    <a:pt x="86290" y="223034"/>
                    <a:pt x="113025" y="223034"/>
                  </a:cubicBezTo>
                  <a:cubicBezTo>
                    <a:pt x="118556" y="223034"/>
                    <a:pt x="124059" y="222622"/>
                    <a:pt x="129494" y="221812"/>
                  </a:cubicBezTo>
                  <a:cubicBezTo>
                    <a:pt x="133625" y="251251"/>
                    <a:pt x="158946" y="273978"/>
                    <a:pt x="189510" y="273978"/>
                  </a:cubicBezTo>
                  <a:cubicBezTo>
                    <a:pt x="219649" y="273978"/>
                    <a:pt x="244696" y="251868"/>
                    <a:pt x="249348" y="223034"/>
                  </a:cubicBezTo>
                  <a:lnTo>
                    <a:pt x="342289" y="223034"/>
                  </a:lnTo>
                  <a:cubicBezTo>
                    <a:pt x="343676" y="223034"/>
                    <a:pt x="344993" y="222732"/>
                    <a:pt x="346187" y="222197"/>
                  </a:cubicBezTo>
                  <a:cubicBezTo>
                    <a:pt x="350483" y="251443"/>
                    <a:pt x="375735" y="273978"/>
                    <a:pt x="406149" y="273978"/>
                  </a:cubicBezTo>
                  <a:cubicBezTo>
                    <a:pt x="436699" y="273978"/>
                    <a:pt x="462034" y="251251"/>
                    <a:pt x="466165" y="221812"/>
                  </a:cubicBezTo>
                  <a:cubicBezTo>
                    <a:pt x="471600" y="222622"/>
                    <a:pt x="477103" y="223034"/>
                    <a:pt x="482634" y="223034"/>
                  </a:cubicBezTo>
                  <a:cubicBezTo>
                    <a:pt x="509369" y="223034"/>
                    <a:pt x="533922" y="213564"/>
                    <a:pt x="553150" y="197822"/>
                  </a:cubicBezTo>
                  <a:cubicBezTo>
                    <a:pt x="558832" y="232270"/>
                    <a:pt x="564541" y="271371"/>
                    <a:pt x="568919" y="301331"/>
                  </a:cubicBezTo>
                  <a:cubicBezTo>
                    <a:pt x="571540" y="319269"/>
                    <a:pt x="573613" y="333432"/>
                    <a:pt x="575040" y="342312"/>
                  </a:cubicBezTo>
                  <a:cubicBezTo>
                    <a:pt x="579624" y="370858"/>
                    <a:pt x="572762" y="390168"/>
                    <a:pt x="556210" y="395288"/>
                  </a:cubicBezTo>
                  <a:cubicBezTo>
                    <a:pt x="542719" y="399460"/>
                    <a:pt x="516657" y="395589"/>
                    <a:pt x="503577" y="374015"/>
                  </a:cubicBezTo>
                  <a:cubicBezTo>
                    <a:pt x="503495" y="373864"/>
                    <a:pt x="503399" y="373727"/>
                    <a:pt x="503303" y="373576"/>
                  </a:cubicBezTo>
                  <a:cubicBezTo>
                    <a:pt x="494423" y="360565"/>
                    <a:pt x="464683" y="309373"/>
                    <a:pt x="453045" y="285603"/>
                  </a:cubicBezTo>
                  <a:cubicBezTo>
                    <a:pt x="450711" y="280841"/>
                    <a:pt x="444961" y="278864"/>
                    <a:pt x="440199" y="281197"/>
                  </a:cubicBezTo>
                  <a:cubicBezTo>
                    <a:pt x="435436" y="283530"/>
                    <a:pt x="433460" y="289281"/>
                    <a:pt x="435793" y="294043"/>
                  </a:cubicBezTo>
                  <a:cubicBezTo>
                    <a:pt x="448049" y="319076"/>
                    <a:pt x="477927" y="370378"/>
                    <a:pt x="487287" y="384185"/>
                  </a:cubicBezTo>
                  <a:cubicBezTo>
                    <a:pt x="501491" y="407420"/>
                    <a:pt x="525907" y="415915"/>
                    <a:pt x="545478" y="415915"/>
                  </a:cubicBezTo>
                  <a:cubicBezTo>
                    <a:pt x="551571" y="415915"/>
                    <a:pt x="557185" y="415092"/>
                    <a:pt x="561892" y="413637"/>
                  </a:cubicBezTo>
                  <a:cubicBezTo>
                    <a:pt x="571746" y="410590"/>
                    <a:pt x="603161" y="396221"/>
                    <a:pt x="594007" y="339251"/>
                  </a:cubicBezTo>
                  <a:cubicBezTo>
                    <a:pt x="592607" y="330495"/>
                    <a:pt x="590439" y="315687"/>
                    <a:pt x="587941" y="298531"/>
                  </a:cubicBezTo>
                  <a:close/>
                  <a:moveTo>
                    <a:pt x="46201" y="175054"/>
                  </a:moveTo>
                  <a:cubicBezTo>
                    <a:pt x="46146" y="170593"/>
                    <a:pt x="42962" y="166654"/>
                    <a:pt x="38447" y="165762"/>
                  </a:cubicBezTo>
                  <a:cubicBezTo>
                    <a:pt x="27330" y="150514"/>
                    <a:pt x="20742" y="131767"/>
                    <a:pt x="20742" y="111496"/>
                  </a:cubicBezTo>
                  <a:cubicBezTo>
                    <a:pt x="20742" y="60607"/>
                    <a:pt x="62149" y="19214"/>
                    <a:pt x="113025" y="19214"/>
                  </a:cubicBezTo>
                  <a:cubicBezTo>
                    <a:pt x="163914" y="19214"/>
                    <a:pt x="205307" y="60607"/>
                    <a:pt x="205307" y="111496"/>
                  </a:cubicBezTo>
                  <a:cubicBezTo>
                    <a:pt x="205307" y="126085"/>
                    <a:pt x="201917" y="140221"/>
                    <a:pt x="195453" y="153012"/>
                  </a:cubicBezTo>
                  <a:cubicBezTo>
                    <a:pt x="193490" y="152820"/>
                    <a:pt x="191514" y="152710"/>
                    <a:pt x="189497" y="152710"/>
                  </a:cubicBezTo>
                  <a:cubicBezTo>
                    <a:pt x="159866" y="152710"/>
                    <a:pt x="135148" y="174093"/>
                    <a:pt x="129919" y="202228"/>
                  </a:cubicBezTo>
                  <a:cubicBezTo>
                    <a:pt x="124375" y="203257"/>
                    <a:pt x="118720" y="203779"/>
                    <a:pt x="113011" y="203779"/>
                  </a:cubicBezTo>
                  <a:cubicBezTo>
                    <a:pt x="86756" y="203779"/>
                    <a:pt x="63027" y="192730"/>
                    <a:pt x="46201" y="175054"/>
                  </a:cubicBezTo>
                  <a:close/>
                  <a:moveTo>
                    <a:pt x="189497" y="254737"/>
                  </a:moveTo>
                  <a:cubicBezTo>
                    <a:pt x="167757" y="254737"/>
                    <a:pt x="149902" y="237897"/>
                    <a:pt x="148241" y="216583"/>
                  </a:cubicBezTo>
                  <a:cubicBezTo>
                    <a:pt x="151123" y="214195"/>
                    <a:pt x="152468" y="210243"/>
                    <a:pt x="151329" y="206441"/>
                  </a:cubicBezTo>
                  <a:cubicBezTo>
                    <a:pt x="150931" y="205110"/>
                    <a:pt x="150273" y="203929"/>
                    <a:pt x="149422" y="202941"/>
                  </a:cubicBezTo>
                  <a:cubicBezTo>
                    <a:pt x="153868" y="185827"/>
                    <a:pt x="169006" y="172981"/>
                    <a:pt x="187246" y="171993"/>
                  </a:cubicBezTo>
                  <a:cubicBezTo>
                    <a:pt x="187767" y="174216"/>
                    <a:pt x="189071" y="176261"/>
                    <a:pt x="191089" y="177675"/>
                  </a:cubicBezTo>
                  <a:cubicBezTo>
                    <a:pt x="195439" y="180708"/>
                    <a:pt x="201423" y="179651"/>
                    <a:pt x="204470" y="175301"/>
                  </a:cubicBezTo>
                  <a:cubicBezTo>
                    <a:pt x="204566" y="175150"/>
                    <a:pt x="204662" y="174999"/>
                    <a:pt x="204772" y="174861"/>
                  </a:cubicBezTo>
                  <a:cubicBezTo>
                    <a:pt x="219718" y="180818"/>
                    <a:pt x="230395" y="195215"/>
                    <a:pt x="230875" y="212137"/>
                  </a:cubicBezTo>
                  <a:cubicBezTo>
                    <a:pt x="230821" y="212548"/>
                    <a:pt x="230779" y="212960"/>
                    <a:pt x="230779" y="213386"/>
                  </a:cubicBezTo>
                  <a:cubicBezTo>
                    <a:pt x="230779" y="213811"/>
                    <a:pt x="230821" y="214223"/>
                    <a:pt x="230862" y="214621"/>
                  </a:cubicBezTo>
                  <a:cubicBezTo>
                    <a:pt x="230189" y="236868"/>
                    <a:pt x="211895" y="254737"/>
                    <a:pt x="189497" y="254737"/>
                  </a:cubicBezTo>
                  <a:close/>
                  <a:moveTo>
                    <a:pt x="346173" y="204616"/>
                  </a:moveTo>
                  <a:cubicBezTo>
                    <a:pt x="344979" y="204094"/>
                    <a:pt x="343676" y="203792"/>
                    <a:pt x="342289" y="203792"/>
                  </a:cubicBezTo>
                  <a:lnTo>
                    <a:pt x="249362" y="203792"/>
                  </a:lnTo>
                  <a:cubicBezTo>
                    <a:pt x="246123" y="183370"/>
                    <a:pt x="232632" y="166325"/>
                    <a:pt x="214351" y="158077"/>
                  </a:cubicBezTo>
                  <a:cubicBezTo>
                    <a:pt x="221035" y="143570"/>
                    <a:pt x="224521" y="127773"/>
                    <a:pt x="224521" y="111510"/>
                  </a:cubicBezTo>
                  <a:cubicBezTo>
                    <a:pt x="224521" y="96907"/>
                    <a:pt x="221666" y="82963"/>
                    <a:pt x="216547" y="70172"/>
                  </a:cubicBezTo>
                  <a:lnTo>
                    <a:pt x="379112" y="70172"/>
                  </a:lnTo>
                  <a:cubicBezTo>
                    <a:pt x="373979" y="82963"/>
                    <a:pt x="371138" y="96907"/>
                    <a:pt x="371138" y="111510"/>
                  </a:cubicBezTo>
                  <a:cubicBezTo>
                    <a:pt x="371138" y="127773"/>
                    <a:pt x="374624" y="143570"/>
                    <a:pt x="381308" y="158077"/>
                  </a:cubicBezTo>
                  <a:cubicBezTo>
                    <a:pt x="362780" y="166435"/>
                    <a:pt x="349179" y="183823"/>
                    <a:pt x="346173" y="204616"/>
                  </a:cubicBezTo>
                  <a:close/>
                  <a:moveTo>
                    <a:pt x="406149" y="254737"/>
                  </a:moveTo>
                  <a:cubicBezTo>
                    <a:pt x="383325" y="254737"/>
                    <a:pt x="364742" y="236168"/>
                    <a:pt x="364742" y="213331"/>
                  </a:cubicBezTo>
                  <a:cubicBezTo>
                    <a:pt x="364742" y="195887"/>
                    <a:pt x="375585" y="180955"/>
                    <a:pt x="390873" y="174861"/>
                  </a:cubicBezTo>
                  <a:cubicBezTo>
                    <a:pt x="390969" y="175012"/>
                    <a:pt x="391066" y="175163"/>
                    <a:pt x="391175" y="175301"/>
                  </a:cubicBezTo>
                  <a:cubicBezTo>
                    <a:pt x="394222" y="179651"/>
                    <a:pt x="400206" y="180708"/>
                    <a:pt x="404557" y="177675"/>
                  </a:cubicBezTo>
                  <a:cubicBezTo>
                    <a:pt x="406574" y="176261"/>
                    <a:pt x="407878" y="174216"/>
                    <a:pt x="408399" y="171993"/>
                  </a:cubicBezTo>
                  <a:cubicBezTo>
                    <a:pt x="426639" y="172981"/>
                    <a:pt x="441791" y="185827"/>
                    <a:pt x="446224" y="202941"/>
                  </a:cubicBezTo>
                  <a:cubicBezTo>
                    <a:pt x="445373" y="203929"/>
                    <a:pt x="444714" y="205110"/>
                    <a:pt x="444316" y="206441"/>
                  </a:cubicBezTo>
                  <a:cubicBezTo>
                    <a:pt x="443177" y="210256"/>
                    <a:pt x="444522" y="214209"/>
                    <a:pt x="447404" y="216583"/>
                  </a:cubicBezTo>
                  <a:cubicBezTo>
                    <a:pt x="445743" y="237897"/>
                    <a:pt x="427888" y="254737"/>
                    <a:pt x="406149" y="254737"/>
                  </a:cubicBezTo>
                  <a:close/>
                  <a:moveTo>
                    <a:pt x="482634" y="203779"/>
                  </a:moveTo>
                  <a:cubicBezTo>
                    <a:pt x="476939" y="203779"/>
                    <a:pt x="471284" y="203257"/>
                    <a:pt x="465726" y="202228"/>
                  </a:cubicBezTo>
                  <a:cubicBezTo>
                    <a:pt x="460497" y="174093"/>
                    <a:pt x="435779" y="152710"/>
                    <a:pt x="406149" y="152710"/>
                  </a:cubicBezTo>
                  <a:cubicBezTo>
                    <a:pt x="404145" y="152710"/>
                    <a:pt x="402155" y="152820"/>
                    <a:pt x="400192" y="153012"/>
                  </a:cubicBezTo>
                  <a:cubicBezTo>
                    <a:pt x="393728" y="140208"/>
                    <a:pt x="390338" y="126071"/>
                    <a:pt x="390338" y="111496"/>
                  </a:cubicBezTo>
                  <a:cubicBezTo>
                    <a:pt x="390338" y="60607"/>
                    <a:pt x="431744" y="19214"/>
                    <a:pt x="482620" y="19214"/>
                  </a:cubicBezTo>
                  <a:cubicBezTo>
                    <a:pt x="533510" y="19214"/>
                    <a:pt x="574903" y="60607"/>
                    <a:pt x="574903" y="111496"/>
                  </a:cubicBezTo>
                  <a:cubicBezTo>
                    <a:pt x="574903" y="131767"/>
                    <a:pt x="568315" y="150514"/>
                    <a:pt x="557198" y="165762"/>
                  </a:cubicBezTo>
                  <a:cubicBezTo>
                    <a:pt x="552669" y="166641"/>
                    <a:pt x="549499" y="170579"/>
                    <a:pt x="549444" y="175054"/>
                  </a:cubicBezTo>
                  <a:cubicBezTo>
                    <a:pt x="532632" y="192730"/>
                    <a:pt x="508903" y="203779"/>
                    <a:pt x="482634" y="203779"/>
                  </a:cubicBez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id="{E2DD5CF0-B1B6-4BC4-8E5F-C825D634DD61}"/>
                </a:ext>
              </a:extLst>
            </p:cNvPr>
            <p:cNvSpPr/>
            <p:nvPr/>
          </p:nvSpPr>
          <p:spPr>
            <a:xfrm>
              <a:off x="7025490" y="2186930"/>
              <a:ext cx="95630" cy="44686"/>
            </a:xfrm>
            <a:custGeom>
              <a:avLst/>
              <a:gdLst>
                <a:gd name="connsiteX0" fmla="*/ 64189 w 95630"/>
                <a:gd name="connsiteY0" fmla="*/ 0 h 44686"/>
                <a:gd name="connsiteX1" fmla="*/ 31442 w 95630"/>
                <a:gd name="connsiteY1" fmla="*/ 0 h 44686"/>
                <a:gd name="connsiteX2" fmla="*/ 0 w 95630"/>
                <a:gd name="connsiteY2" fmla="*/ 35079 h 44686"/>
                <a:gd name="connsiteX3" fmla="*/ 9607 w 95630"/>
                <a:gd name="connsiteY3" fmla="*/ 44686 h 44686"/>
                <a:gd name="connsiteX4" fmla="*/ 19214 w 95630"/>
                <a:gd name="connsiteY4" fmla="*/ 35079 h 44686"/>
                <a:gd name="connsiteX5" fmla="*/ 31442 w 95630"/>
                <a:gd name="connsiteY5" fmla="*/ 19214 h 44686"/>
                <a:gd name="connsiteX6" fmla="*/ 64189 w 95630"/>
                <a:gd name="connsiteY6" fmla="*/ 19214 h 44686"/>
                <a:gd name="connsiteX7" fmla="*/ 76417 w 95630"/>
                <a:gd name="connsiteY7" fmla="*/ 35079 h 44686"/>
                <a:gd name="connsiteX8" fmla="*/ 86024 w 95630"/>
                <a:gd name="connsiteY8" fmla="*/ 44686 h 44686"/>
                <a:gd name="connsiteX9" fmla="*/ 95631 w 95630"/>
                <a:gd name="connsiteY9" fmla="*/ 35079 h 44686"/>
                <a:gd name="connsiteX10" fmla="*/ 64189 w 95630"/>
                <a:gd name="connsiteY10" fmla="*/ 0 h 4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30" h="44686">
                  <a:moveTo>
                    <a:pt x="64189" y="0"/>
                  </a:moveTo>
                  <a:lnTo>
                    <a:pt x="31442" y="0"/>
                  </a:lnTo>
                  <a:cubicBezTo>
                    <a:pt x="14109" y="0"/>
                    <a:pt x="0" y="15742"/>
                    <a:pt x="0" y="35079"/>
                  </a:cubicBezTo>
                  <a:cubicBezTo>
                    <a:pt x="0" y="40391"/>
                    <a:pt x="4296" y="44686"/>
                    <a:pt x="9607" y="44686"/>
                  </a:cubicBezTo>
                  <a:cubicBezTo>
                    <a:pt x="14918" y="44686"/>
                    <a:pt x="19214" y="40391"/>
                    <a:pt x="19214" y="35079"/>
                  </a:cubicBezTo>
                  <a:cubicBezTo>
                    <a:pt x="19214" y="26474"/>
                    <a:pt x="24814" y="19214"/>
                    <a:pt x="31442" y="19214"/>
                  </a:cubicBezTo>
                  <a:lnTo>
                    <a:pt x="64189" y="19214"/>
                  </a:lnTo>
                  <a:cubicBezTo>
                    <a:pt x="70817" y="19214"/>
                    <a:pt x="76417" y="26474"/>
                    <a:pt x="76417" y="35079"/>
                  </a:cubicBezTo>
                  <a:cubicBezTo>
                    <a:pt x="76417" y="40391"/>
                    <a:pt x="80713" y="44686"/>
                    <a:pt x="86024" y="44686"/>
                  </a:cubicBezTo>
                  <a:cubicBezTo>
                    <a:pt x="91335" y="44686"/>
                    <a:pt x="95631" y="40391"/>
                    <a:pt x="95631" y="35079"/>
                  </a:cubicBezTo>
                  <a:cubicBezTo>
                    <a:pt x="95631" y="15728"/>
                    <a:pt x="81522" y="0"/>
                    <a:pt x="64189" y="0"/>
                  </a:cubicBez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7" name="Forma Livre: Forma 76">
              <a:extLst>
                <a:ext uri="{FF2B5EF4-FFF2-40B4-BE49-F238E27FC236}">
                  <a16:creationId xmlns:a16="http://schemas.microsoft.com/office/drawing/2014/main" id="{FDFF7A22-8A3F-4894-ABB9-5D0E0AEE7FBA}"/>
                </a:ext>
              </a:extLst>
            </p:cNvPr>
            <p:cNvSpPr/>
            <p:nvPr/>
          </p:nvSpPr>
          <p:spPr>
            <a:xfrm>
              <a:off x="7025257" y="2301556"/>
              <a:ext cx="95630" cy="95630"/>
            </a:xfrm>
            <a:custGeom>
              <a:avLst/>
              <a:gdLst>
                <a:gd name="connsiteX0" fmla="*/ 86024 w 95630"/>
                <a:gd name="connsiteY0" fmla="*/ 38209 h 95630"/>
                <a:gd name="connsiteX1" fmla="*/ 60552 w 95630"/>
                <a:gd name="connsiteY1" fmla="*/ 38209 h 95630"/>
                <a:gd name="connsiteX2" fmla="*/ 56530 w 95630"/>
                <a:gd name="connsiteY2" fmla="*/ 39101 h 95630"/>
                <a:gd name="connsiteX3" fmla="*/ 57423 w 95630"/>
                <a:gd name="connsiteY3" fmla="*/ 35079 h 95630"/>
                <a:gd name="connsiteX4" fmla="*/ 57423 w 95630"/>
                <a:gd name="connsiteY4" fmla="*/ 9607 h 95630"/>
                <a:gd name="connsiteX5" fmla="*/ 47816 w 95630"/>
                <a:gd name="connsiteY5" fmla="*/ 0 h 95630"/>
                <a:gd name="connsiteX6" fmla="*/ 38209 w 95630"/>
                <a:gd name="connsiteY6" fmla="*/ 9607 h 95630"/>
                <a:gd name="connsiteX7" fmla="*/ 38209 w 95630"/>
                <a:gd name="connsiteY7" fmla="*/ 35079 h 95630"/>
                <a:gd name="connsiteX8" fmla="*/ 39101 w 95630"/>
                <a:gd name="connsiteY8" fmla="*/ 39101 h 95630"/>
                <a:gd name="connsiteX9" fmla="*/ 35079 w 95630"/>
                <a:gd name="connsiteY9" fmla="*/ 38209 h 95630"/>
                <a:gd name="connsiteX10" fmla="*/ 9607 w 95630"/>
                <a:gd name="connsiteY10" fmla="*/ 38209 h 95630"/>
                <a:gd name="connsiteX11" fmla="*/ 0 w 95630"/>
                <a:gd name="connsiteY11" fmla="*/ 47816 h 95630"/>
                <a:gd name="connsiteX12" fmla="*/ 9607 w 95630"/>
                <a:gd name="connsiteY12" fmla="*/ 57423 h 95630"/>
                <a:gd name="connsiteX13" fmla="*/ 35079 w 95630"/>
                <a:gd name="connsiteY13" fmla="*/ 57423 h 95630"/>
                <a:gd name="connsiteX14" fmla="*/ 39101 w 95630"/>
                <a:gd name="connsiteY14" fmla="*/ 56530 h 95630"/>
                <a:gd name="connsiteX15" fmla="*/ 38209 w 95630"/>
                <a:gd name="connsiteY15" fmla="*/ 60552 h 95630"/>
                <a:gd name="connsiteX16" fmla="*/ 38209 w 95630"/>
                <a:gd name="connsiteY16" fmla="*/ 86024 h 95630"/>
                <a:gd name="connsiteX17" fmla="*/ 47816 w 95630"/>
                <a:gd name="connsiteY17" fmla="*/ 95631 h 95630"/>
                <a:gd name="connsiteX18" fmla="*/ 57423 w 95630"/>
                <a:gd name="connsiteY18" fmla="*/ 86024 h 95630"/>
                <a:gd name="connsiteX19" fmla="*/ 57423 w 95630"/>
                <a:gd name="connsiteY19" fmla="*/ 60552 h 95630"/>
                <a:gd name="connsiteX20" fmla="*/ 56530 w 95630"/>
                <a:gd name="connsiteY20" fmla="*/ 56530 h 95630"/>
                <a:gd name="connsiteX21" fmla="*/ 60552 w 95630"/>
                <a:gd name="connsiteY21" fmla="*/ 57423 h 95630"/>
                <a:gd name="connsiteX22" fmla="*/ 86024 w 95630"/>
                <a:gd name="connsiteY22" fmla="*/ 57423 h 95630"/>
                <a:gd name="connsiteX23" fmla="*/ 95631 w 95630"/>
                <a:gd name="connsiteY23" fmla="*/ 47816 h 95630"/>
                <a:gd name="connsiteX24" fmla="*/ 86024 w 95630"/>
                <a:gd name="connsiteY24" fmla="*/ 38209 h 95630"/>
                <a:gd name="connsiteX25" fmla="*/ 43781 w 95630"/>
                <a:gd name="connsiteY25" fmla="*/ 51837 h 95630"/>
                <a:gd name="connsiteX26" fmla="*/ 44673 w 95630"/>
                <a:gd name="connsiteY26" fmla="*/ 47816 h 95630"/>
                <a:gd name="connsiteX27" fmla="*/ 43781 w 95630"/>
                <a:gd name="connsiteY27" fmla="*/ 43794 h 95630"/>
                <a:gd name="connsiteX28" fmla="*/ 47802 w 95630"/>
                <a:gd name="connsiteY28" fmla="*/ 44686 h 95630"/>
                <a:gd name="connsiteX29" fmla="*/ 51823 w 95630"/>
                <a:gd name="connsiteY29" fmla="*/ 43794 h 95630"/>
                <a:gd name="connsiteX30" fmla="*/ 50931 w 95630"/>
                <a:gd name="connsiteY30" fmla="*/ 47816 h 95630"/>
                <a:gd name="connsiteX31" fmla="*/ 51823 w 95630"/>
                <a:gd name="connsiteY31" fmla="*/ 51837 h 95630"/>
                <a:gd name="connsiteX32" fmla="*/ 47802 w 95630"/>
                <a:gd name="connsiteY32" fmla="*/ 50945 h 95630"/>
                <a:gd name="connsiteX33" fmla="*/ 43781 w 95630"/>
                <a:gd name="connsiteY33" fmla="*/ 51837 h 9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5630" h="95630">
                  <a:moveTo>
                    <a:pt x="86024" y="38209"/>
                  </a:moveTo>
                  <a:lnTo>
                    <a:pt x="60552" y="38209"/>
                  </a:lnTo>
                  <a:cubicBezTo>
                    <a:pt x="59111" y="38209"/>
                    <a:pt x="57752" y="38538"/>
                    <a:pt x="56530" y="39101"/>
                  </a:cubicBezTo>
                  <a:cubicBezTo>
                    <a:pt x="57093" y="37879"/>
                    <a:pt x="57423" y="36520"/>
                    <a:pt x="57423" y="35079"/>
                  </a:cubicBezTo>
                  <a:lnTo>
                    <a:pt x="57423" y="9607"/>
                  </a:lnTo>
                  <a:cubicBezTo>
                    <a:pt x="57423" y="4296"/>
                    <a:pt x="53127" y="0"/>
                    <a:pt x="47816" y="0"/>
                  </a:cubicBezTo>
                  <a:cubicBezTo>
                    <a:pt x="42504" y="0"/>
                    <a:pt x="38209" y="4296"/>
                    <a:pt x="38209" y="9607"/>
                  </a:cubicBezTo>
                  <a:lnTo>
                    <a:pt x="38209" y="35079"/>
                  </a:lnTo>
                  <a:cubicBezTo>
                    <a:pt x="38209" y="36520"/>
                    <a:pt x="38538" y="37879"/>
                    <a:pt x="39101" y="39101"/>
                  </a:cubicBezTo>
                  <a:cubicBezTo>
                    <a:pt x="37879" y="38538"/>
                    <a:pt x="36520" y="38209"/>
                    <a:pt x="35079" y="38209"/>
                  </a:cubicBezTo>
                  <a:lnTo>
                    <a:pt x="9607" y="38209"/>
                  </a:lnTo>
                  <a:cubicBezTo>
                    <a:pt x="4296" y="38209"/>
                    <a:pt x="0" y="42504"/>
                    <a:pt x="0" y="47816"/>
                  </a:cubicBezTo>
                  <a:cubicBezTo>
                    <a:pt x="0" y="53127"/>
                    <a:pt x="4296" y="57423"/>
                    <a:pt x="9607" y="57423"/>
                  </a:cubicBezTo>
                  <a:lnTo>
                    <a:pt x="35079" y="57423"/>
                  </a:lnTo>
                  <a:cubicBezTo>
                    <a:pt x="36520" y="57423"/>
                    <a:pt x="37879" y="57093"/>
                    <a:pt x="39101" y="56530"/>
                  </a:cubicBezTo>
                  <a:cubicBezTo>
                    <a:pt x="38538" y="57752"/>
                    <a:pt x="38209" y="59111"/>
                    <a:pt x="38209" y="60552"/>
                  </a:cubicBezTo>
                  <a:lnTo>
                    <a:pt x="38209" y="86024"/>
                  </a:lnTo>
                  <a:cubicBezTo>
                    <a:pt x="38209" y="91335"/>
                    <a:pt x="42504" y="95631"/>
                    <a:pt x="47816" y="95631"/>
                  </a:cubicBezTo>
                  <a:cubicBezTo>
                    <a:pt x="53127" y="95631"/>
                    <a:pt x="57423" y="91335"/>
                    <a:pt x="57423" y="86024"/>
                  </a:cubicBezTo>
                  <a:lnTo>
                    <a:pt x="57423" y="60552"/>
                  </a:lnTo>
                  <a:cubicBezTo>
                    <a:pt x="57423" y="59111"/>
                    <a:pt x="57093" y="57752"/>
                    <a:pt x="56530" y="56530"/>
                  </a:cubicBezTo>
                  <a:cubicBezTo>
                    <a:pt x="57752" y="57093"/>
                    <a:pt x="59111" y="57423"/>
                    <a:pt x="60552" y="57423"/>
                  </a:cubicBezTo>
                  <a:lnTo>
                    <a:pt x="86024" y="57423"/>
                  </a:lnTo>
                  <a:cubicBezTo>
                    <a:pt x="91335" y="57423"/>
                    <a:pt x="95631" y="53127"/>
                    <a:pt x="95631" y="47816"/>
                  </a:cubicBezTo>
                  <a:cubicBezTo>
                    <a:pt x="95631" y="42504"/>
                    <a:pt x="91322" y="38209"/>
                    <a:pt x="86024" y="38209"/>
                  </a:cubicBezTo>
                  <a:close/>
                  <a:moveTo>
                    <a:pt x="43781" y="51837"/>
                  </a:moveTo>
                  <a:cubicBezTo>
                    <a:pt x="44343" y="50615"/>
                    <a:pt x="44673" y="49257"/>
                    <a:pt x="44673" y="47816"/>
                  </a:cubicBezTo>
                  <a:cubicBezTo>
                    <a:pt x="44673" y="46374"/>
                    <a:pt x="44343" y="45016"/>
                    <a:pt x="43781" y="43794"/>
                  </a:cubicBezTo>
                  <a:cubicBezTo>
                    <a:pt x="45002" y="44357"/>
                    <a:pt x="46361" y="44686"/>
                    <a:pt x="47802" y="44686"/>
                  </a:cubicBezTo>
                  <a:cubicBezTo>
                    <a:pt x="49243" y="44686"/>
                    <a:pt x="50602" y="44357"/>
                    <a:pt x="51823" y="43794"/>
                  </a:cubicBezTo>
                  <a:cubicBezTo>
                    <a:pt x="51260" y="45016"/>
                    <a:pt x="50931" y="46374"/>
                    <a:pt x="50931" y="47816"/>
                  </a:cubicBezTo>
                  <a:cubicBezTo>
                    <a:pt x="50931" y="49257"/>
                    <a:pt x="51260" y="50615"/>
                    <a:pt x="51823" y="51837"/>
                  </a:cubicBezTo>
                  <a:cubicBezTo>
                    <a:pt x="50602" y="51274"/>
                    <a:pt x="49243" y="50945"/>
                    <a:pt x="47802" y="50945"/>
                  </a:cubicBezTo>
                  <a:cubicBezTo>
                    <a:pt x="46374" y="50945"/>
                    <a:pt x="45016" y="51274"/>
                    <a:pt x="43781" y="51837"/>
                  </a:cubicBez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1385298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961510D3-B728-7858-11DF-FD501BA235AA}"/>
              </a:ext>
            </a:extLst>
          </p:cNvPr>
          <p:cNvSpPr/>
          <p:nvPr/>
        </p:nvSpPr>
        <p:spPr>
          <a:xfrm>
            <a:off x="0" y="2184400"/>
            <a:ext cx="4267200" cy="4673600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1120181" y="426908"/>
            <a:ext cx="5196603" cy="77956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Vamos jogar?</a:t>
            </a:r>
            <a:endParaRPr kumimoji="0" lang="pt-BR" sz="5400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774CEF8E-8FF1-DA63-FED6-20E6C53302EF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25" name="Retângulo: Cantos Superiores Arredondados 24">
              <a:extLst>
                <a:ext uri="{FF2B5EF4-FFF2-40B4-BE49-F238E27FC236}">
                  <a16:creationId xmlns:a16="http://schemas.microsoft.com/office/drawing/2014/main" id="{298E3277-E534-2BBE-7424-211F850A1CDD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40CF7145-6E23-8D21-D272-94229E2FA709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27" name="Gráfico 6">
                <a:extLst>
                  <a:ext uri="{FF2B5EF4-FFF2-40B4-BE49-F238E27FC236}">
                    <a16:creationId xmlns:a16="http://schemas.microsoft.com/office/drawing/2014/main" id="{86C98DB1-A689-4F21-F228-5053184B037C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51" name="Forma Livre: Forma 50">
                  <a:extLst>
                    <a:ext uri="{FF2B5EF4-FFF2-40B4-BE49-F238E27FC236}">
                      <a16:creationId xmlns:a16="http://schemas.microsoft.com/office/drawing/2014/main" id="{C1C68D69-2832-9913-5637-AE0880B0D3FD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19DD9E86-C83A-596F-97C5-0D32111AFC99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orma Livre: Forma 52">
                  <a:extLst>
                    <a:ext uri="{FF2B5EF4-FFF2-40B4-BE49-F238E27FC236}">
                      <a16:creationId xmlns:a16="http://schemas.microsoft.com/office/drawing/2014/main" id="{5B55CE21-253B-0746-901E-73E3942CF833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orma Livre: Forma 53">
                  <a:extLst>
                    <a:ext uri="{FF2B5EF4-FFF2-40B4-BE49-F238E27FC236}">
                      <a16:creationId xmlns:a16="http://schemas.microsoft.com/office/drawing/2014/main" id="{2910E0E0-FA5E-0DF0-EF73-51435C22DA71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280B78B0-1B0E-5E69-C5FE-BBA68A7882E9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orma Livre: Forma 55">
                  <a:extLst>
                    <a:ext uri="{FF2B5EF4-FFF2-40B4-BE49-F238E27FC236}">
                      <a16:creationId xmlns:a16="http://schemas.microsoft.com/office/drawing/2014/main" id="{62E0382E-CB0F-0C36-F711-2EB1204AD4C9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7" name="Gráfico 6">
                  <a:extLst>
                    <a:ext uri="{FF2B5EF4-FFF2-40B4-BE49-F238E27FC236}">
                      <a16:creationId xmlns:a16="http://schemas.microsoft.com/office/drawing/2014/main" id="{FE5C5BFC-EC5A-5D6E-BB9E-1BBB5F921D84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59" name="Forma Livre: Forma 58">
                    <a:extLst>
                      <a:ext uri="{FF2B5EF4-FFF2-40B4-BE49-F238E27FC236}">
                        <a16:creationId xmlns:a16="http://schemas.microsoft.com/office/drawing/2014/main" id="{2F95A1E6-65D3-31A4-6C7B-617F4626AF38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orma Livre: Forma 59">
                    <a:extLst>
                      <a:ext uri="{FF2B5EF4-FFF2-40B4-BE49-F238E27FC236}">
                        <a16:creationId xmlns:a16="http://schemas.microsoft.com/office/drawing/2014/main" id="{190DC051-4C6A-F9A3-AE06-BE1118AB3B61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8" name="Forma Livre: Forma 57">
                  <a:extLst>
                    <a:ext uri="{FF2B5EF4-FFF2-40B4-BE49-F238E27FC236}">
                      <a16:creationId xmlns:a16="http://schemas.microsoft.com/office/drawing/2014/main" id="{32784153-78D5-DB18-87CA-724F0D357013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áfico 6">
                <a:extLst>
                  <a:ext uri="{FF2B5EF4-FFF2-40B4-BE49-F238E27FC236}">
                    <a16:creationId xmlns:a16="http://schemas.microsoft.com/office/drawing/2014/main" id="{E1C55FC5-AB21-0398-2538-51C87956C2D5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5BFAF6FE-F035-3A05-0B2A-57B0941F2446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F198FA78-9F9F-2AD5-7C58-335FED68D171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F66DD479-BFAE-7943-5760-57E298A91B6F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19964214-4199-0304-41CD-3B1A6E908463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orma Livre: Forma 42">
                  <a:extLst>
                    <a:ext uri="{FF2B5EF4-FFF2-40B4-BE49-F238E27FC236}">
                      <a16:creationId xmlns:a16="http://schemas.microsoft.com/office/drawing/2014/main" id="{522A5A8C-3687-1A3E-1685-3A5662CF1586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" name="Gráfico 6">
                  <a:extLst>
                    <a:ext uri="{FF2B5EF4-FFF2-40B4-BE49-F238E27FC236}">
                      <a16:creationId xmlns:a16="http://schemas.microsoft.com/office/drawing/2014/main" id="{61E4BB8D-4EDE-B970-5365-394E8AF773C1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49" name="Forma Livre: Forma 48">
                    <a:extLst>
                      <a:ext uri="{FF2B5EF4-FFF2-40B4-BE49-F238E27FC236}">
                        <a16:creationId xmlns:a16="http://schemas.microsoft.com/office/drawing/2014/main" id="{96FA45DB-8866-0F3B-413E-0C1ACAF7E36D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orma Livre: Forma 49">
                    <a:extLst>
                      <a:ext uri="{FF2B5EF4-FFF2-40B4-BE49-F238E27FC236}">
                        <a16:creationId xmlns:a16="http://schemas.microsoft.com/office/drawing/2014/main" id="{AEEFA496-0938-463E-1007-79F391B7E054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8DA28ED4-D513-583F-F9ED-5BC861C3DA76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orma Livre: Forma 45">
                  <a:extLst>
                    <a:ext uri="{FF2B5EF4-FFF2-40B4-BE49-F238E27FC236}">
                      <a16:creationId xmlns:a16="http://schemas.microsoft.com/office/drawing/2014/main" id="{43C033AD-0FAF-5170-19B2-338A1C3F01DA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orma Livre: Forma 46">
                  <a:extLst>
                    <a:ext uri="{FF2B5EF4-FFF2-40B4-BE49-F238E27FC236}">
                      <a16:creationId xmlns:a16="http://schemas.microsoft.com/office/drawing/2014/main" id="{A366B6D0-CE74-3DE5-8C26-BC47DF2B3343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orma Livre: Forma 47">
                  <a:extLst>
                    <a:ext uri="{FF2B5EF4-FFF2-40B4-BE49-F238E27FC236}">
                      <a16:creationId xmlns:a16="http://schemas.microsoft.com/office/drawing/2014/main" id="{8BB62DFC-E6CB-A244-83FE-F87E436BF6CA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áfico 6">
                <a:extLst>
                  <a:ext uri="{FF2B5EF4-FFF2-40B4-BE49-F238E27FC236}">
                    <a16:creationId xmlns:a16="http://schemas.microsoft.com/office/drawing/2014/main" id="{E38C5A0D-5817-6376-49DD-E4C7685E7A6D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36" name="Forma Livre: Forma 35">
                  <a:extLst>
                    <a:ext uri="{FF2B5EF4-FFF2-40B4-BE49-F238E27FC236}">
                      <a16:creationId xmlns:a16="http://schemas.microsoft.com/office/drawing/2014/main" id="{F0C0B0D5-78EC-297A-2B2D-5638A50328E8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orma Livre: Forma 36">
                  <a:extLst>
                    <a:ext uri="{FF2B5EF4-FFF2-40B4-BE49-F238E27FC236}">
                      <a16:creationId xmlns:a16="http://schemas.microsoft.com/office/drawing/2014/main" id="{D11C2EC8-DB3B-F428-2D7A-8D723E0CEEAA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8D7878AB-7043-9FA4-EC1C-E40500F49ED4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áfico 6">
                <a:extLst>
                  <a:ext uri="{FF2B5EF4-FFF2-40B4-BE49-F238E27FC236}">
                    <a16:creationId xmlns:a16="http://schemas.microsoft.com/office/drawing/2014/main" id="{55A90ADF-DCD7-D120-51DC-7443CB356382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31" name="Forma Livre: Forma 30">
                  <a:extLst>
                    <a:ext uri="{FF2B5EF4-FFF2-40B4-BE49-F238E27FC236}">
                      <a16:creationId xmlns:a16="http://schemas.microsoft.com/office/drawing/2014/main" id="{139E7C4E-FF56-2F66-A480-9042C90B8473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62921ACA-C0A0-0AF1-4EAD-ABE00F02F609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1FDC722D-1A7F-050C-F1D8-8A213720DC69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B8C2707C-C52A-08C8-D40E-D7B27C4491A0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AD39FEE4-2069-B2B6-6730-CD546F39E4F0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583B3B0D-757B-C97D-2F6B-048883534C0E}"/>
              </a:ext>
            </a:extLst>
          </p:cNvPr>
          <p:cNvGrpSpPr/>
          <p:nvPr/>
        </p:nvGrpSpPr>
        <p:grpSpPr>
          <a:xfrm>
            <a:off x="596900" y="1193801"/>
            <a:ext cx="8911444" cy="5168900"/>
            <a:chOff x="660400" y="1346199"/>
            <a:chExt cx="8648700" cy="501650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65F777F2-32DB-E6C7-230C-DE49BA74D287}"/>
                </a:ext>
              </a:extLst>
            </p:cNvPr>
            <p:cNvSpPr/>
            <p:nvPr/>
          </p:nvSpPr>
          <p:spPr>
            <a:xfrm>
              <a:off x="810684" y="1493044"/>
              <a:ext cx="8386233" cy="4717256"/>
            </a:xfrm>
            <a:prstGeom prst="rect">
              <a:avLst/>
            </a:prstGeom>
            <a:solidFill>
              <a:srgbClr val="66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61" name="Retângulo: Cantos Arredondados 60">
              <a:extLst>
                <a:ext uri="{FF2B5EF4-FFF2-40B4-BE49-F238E27FC236}">
                  <a16:creationId xmlns:a16="http://schemas.microsoft.com/office/drawing/2014/main" id="{9675F5A4-2389-7086-1A9C-268B0EC5ACFC}"/>
                </a:ext>
              </a:extLst>
            </p:cNvPr>
            <p:cNvSpPr/>
            <p:nvPr/>
          </p:nvSpPr>
          <p:spPr>
            <a:xfrm>
              <a:off x="660400" y="1346199"/>
              <a:ext cx="8648700" cy="5016501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82C8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7D595C5-876D-D067-3F2A-2784D9E0D11C}"/>
              </a:ext>
            </a:extLst>
          </p:cNvPr>
          <p:cNvSpPr/>
          <p:nvPr/>
        </p:nvSpPr>
        <p:spPr>
          <a:xfrm>
            <a:off x="8818650" y="880067"/>
            <a:ext cx="872374" cy="859833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Gráfico 10">
            <a:extLst>
              <a:ext uri="{FF2B5EF4-FFF2-40B4-BE49-F238E27FC236}">
                <a16:creationId xmlns:a16="http://schemas.microsoft.com/office/drawing/2014/main" id="{17BAEA18-9ED9-B579-77DC-0C086C769CCC}"/>
              </a:ext>
            </a:extLst>
          </p:cNvPr>
          <p:cNvSpPr/>
          <p:nvPr/>
        </p:nvSpPr>
        <p:spPr>
          <a:xfrm>
            <a:off x="7696200" y="4457294"/>
            <a:ext cx="5676900" cy="2159406"/>
          </a:xfrm>
          <a:custGeom>
            <a:avLst/>
            <a:gdLst>
              <a:gd name="connsiteX0" fmla="*/ 4663286 w 5550295"/>
              <a:gd name="connsiteY0" fmla="*/ 2061569 h 2061582"/>
              <a:gd name="connsiteX1" fmla="*/ 4663102 w 5550295"/>
              <a:gd name="connsiteY1" fmla="*/ 2061569 h 2061582"/>
              <a:gd name="connsiteX2" fmla="*/ 4659036 w 5550295"/>
              <a:gd name="connsiteY2" fmla="*/ 2059155 h 2061582"/>
              <a:gd name="connsiteX3" fmla="*/ 4618629 w 5550295"/>
              <a:gd name="connsiteY3" fmla="*/ 1997585 h 2061582"/>
              <a:gd name="connsiteX4" fmla="*/ 4610864 w 5550295"/>
              <a:gd name="connsiteY4" fmla="*/ 1986191 h 2061582"/>
              <a:gd name="connsiteX5" fmla="*/ 4619392 w 5550295"/>
              <a:gd name="connsiteY5" fmla="*/ 2048481 h 2061582"/>
              <a:gd name="connsiteX6" fmla="*/ 4617260 w 5550295"/>
              <a:gd name="connsiteY6" fmla="*/ 2053310 h 2061582"/>
              <a:gd name="connsiteX7" fmla="*/ 4611980 w 5550295"/>
              <a:gd name="connsiteY7" fmla="*/ 2053465 h 2061582"/>
              <a:gd name="connsiteX8" fmla="*/ 4575188 w 5550295"/>
              <a:gd name="connsiteY8" fmla="*/ 2035704 h 2061582"/>
              <a:gd name="connsiteX9" fmla="*/ 4576600 w 5550295"/>
              <a:gd name="connsiteY9" fmla="*/ 2048679 h 2061582"/>
              <a:gd name="connsiteX10" fmla="*/ 4575357 w 5550295"/>
              <a:gd name="connsiteY10" fmla="*/ 2052505 h 2061582"/>
              <a:gd name="connsiteX11" fmla="*/ 4571686 w 5550295"/>
              <a:gd name="connsiteY11" fmla="*/ 2054143 h 2061582"/>
              <a:gd name="connsiteX12" fmla="*/ 3704738 w 5550295"/>
              <a:gd name="connsiteY12" fmla="*/ 2054143 h 2061582"/>
              <a:gd name="connsiteX13" fmla="*/ 3701307 w 5550295"/>
              <a:gd name="connsiteY13" fmla="*/ 2052759 h 2061582"/>
              <a:gd name="connsiteX14" fmla="*/ 3522768 w 5550295"/>
              <a:gd name="connsiteY14" fmla="*/ 1846787 h 2061582"/>
              <a:gd name="connsiteX15" fmla="*/ 3556228 w 5550295"/>
              <a:gd name="connsiteY15" fmla="*/ 2049117 h 2061582"/>
              <a:gd name="connsiteX16" fmla="*/ 3551597 w 5550295"/>
              <a:gd name="connsiteY16" fmla="*/ 2054143 h 2061582"/>
              <a:gd name="connsiteX17" fmla="*/ 3146332 w 5550295"/>
              <a:gd name="connsiteY17" fmla="*/ 2057842 h 2061582"/>
              <a:gd name="connsiteX18" fmla="*/ 2935616 w 5550295"/>
              <a:gd name="connsiteY18" fmla="*/ 2055837 h 2061582"/>
              <a:gd name="connsiteX19" fmla="*/ 2841377 w 5550295"/>
              <a:gd name="connsiteY19" fmla="*/ 2053536 h 2061582"/>
              <a:gd name="connsiteX20" fmla="*/ 2838864 w 5550295"/>
              <a:gd name="connsiteY20" fmla="*/ 2048580 h 2061582"/>
              <a:gd name="connsiteX21" fmla="*/ 2821117 w 5550295"/>
              <a:gd name="connsiteY21" fmla="*/ 1965099 h 2061582"/>
              <a:gd name="connsiteX22" fmla="*/ 2797469 w 5550295"/>
              <a:gd name="connsiteY22" fmla="*/ 2052336 h 2061582"/>
              <a:gd name="connsiteX23" fmla="*/ 2792753 w 5550295"/>
              <a:gd name="connsiteY23" fmla="*/ 2054086 h 2061582"/>
              <a:gd name="connsiteX24" fmla="*/ 2788941 w 5550295"/>
              <a:gd name="connsiteY24" fmla="*/ 2050811 h 2061582"/>
              <a:gd name="connsiteX25" fmla="*/ 2765900 w 5550295"/>
              <a:gd name="connsiteY25" fmla="*/ 1967979 h 2061582"/>
              <a:gd name="connsiteX26" fmla="*/ 2718011 w 5550295"/>
              <a:gd name="connsiteY26" fmla="*/ 1823760 h 2061582"/>
              <a:gd name="connsiteX27" fmla="*/ 2719734 w 5550295"/>
              <a:gd name="connsiteY27" fmla="*/ 1817238 h 2061582"/>
              <a:gd name="connsiteX28" fmla="*/ 2726355 w 5550295"/>
              <a:gd name="connsiteY28" fmla="*/ 1818523 h 2061582"/>
              <a:gd name="connsiteX29" fmla="*/ 2758531 w 5550295"/>
              <a:gd name="connsiteY29" fmla="*/ 1859381 h 2061582"/>
              <a:gd name="connsiteX30" fmla="*/ 2816416 w 5550295"/>
              <a:gd name="connsiteY30" fmla="*/ 1937074 h 2061582"/>
              <a:gd name="connsiteX31" fmla="*/ 2879905 w 5550295"/>
              <a:gd name="connsiteY31" fmla="*/ 1778257 h 2061582"/>
              <a:gd name="connsiteX32" fmla="*/ 2880047 w 5550295"/>
              <a:gd name="connsiteY32" fmla="*/ 1777989 h 2061582"/>
              <a:gd name="connsiteX33" fmla="*/ 2905996 w 5550295"/>
              <a:gd name="connsiteY33" fmla="*/ 1685302 h 2061582"/>
              <a:gd name="connsiteX34" fmla="*/ 2885256 w 5550295"/>
              <a:gd name="connsiteY34" fmla="*/ 1678526 h 2061582"/>
              <a:gd name="connsiteX35" fmla="*/ 2882320 w 5550295"/>
              <a:gd name="connsiteY35" fmla="*/ 1673062 h 2061582"/>
              <a:gd name="connsiteX36" fmla="*/ 2886456 w 5550295"/>
              <a:gd name="connsiteY36" fmla="*/ 1655004 h 2061582"/>
              <a:gd name="connsiteX37" fmla="*/ 2893996 w 5550295"/>
              <a:gd name="connsiteY37" fmla="*/ 1621220 h 2061582"/>
              <a:gd name="connsiteX38" fmla="*/ 2886866 w 5550295"/>
              <a:gd name="connsiteY38" fmla="*/ 1550854 h 2061582"/>
              <a:gd name="connsiteX39" fmla="*/ 2890212 w 5550295"/>
              <a:gd name="connsiteY39" fmla="*/ 1547127 h 2061582"/>
              <a:gd name="connsiteX40" fmla="*/ 2895097 w 5550295"/>
              <a:gd name="connsiteY40" fmla="*/ 1548228 h 2061582"/>
              <a:gd name="connsiteX41" fmla="*/ 2904274 w 5550295"/>
              <a:gd name="connsiteY41" fmla="*/ 1620062 h 2061582"/>
              <a:gd name="connsiteX42" fmla="*/ 2909653 w 5550295"/>
              <a:gd name="connsiteY42" fmla="*/ 1630650 h 2061582"/>
              <a:gd name="connsiteX43" fmla="*/ 2910161 w 5550295"/>
              <a:gd name="connsiteY43" fmla="*/ 1631964 h 2061582"/>
              <a:gd name="connsiteX44" fmla="*/ 2915907 w 5550295"/>
              <a:gd name="connsiteY44" fmla="*/ 1677142 h 2061582"/>
              <a:gd name="connsiteX45" fmla="*/ 3000786 w 5550295"/>
              <a:gd name="connsiteY45" fmla="*/ 1657094 h 2061582"/>
              <a:gd name="connsiteX46" fmla="*/ 3002608 w 5550295"/>
              <a:gd name="connsiteY46" fmla="*/ 1656416 h 2061582"/>
              <a:gd name="connsiteX47" fmla="*/ 3307224 w 5550295"/>
              <a:gd name="connsiteY47" fmla="*/ 1640265 h 2061582"/>
              <a:gd name="connsiteX48" fmla="*/ 3307379 w 5550295"/>
              <a:gd name="connsiteY48" fmla="*/ 1640265 h 2061582"/>
              <a:gd name="connsiteX49" fmla="*/ 3510160 w 5550295"/>
              <a:gd name="connsiteY49" fmla="*/ 1731088 h 2061582"/>
              <a:gd name="connsiteX50" fmla="*/ 3535488 w 5550295"/>
              <a:gd name="connsiteY50" fmla="*/ 1489242 h 2061582"/>
              <a:gd name="connsiteX51" fmla="*/ 3547884 w 5550295"/>
              <a:gd name="connsiteY51" fmla="*/ 1370366 h 2061582"/>
              <a:gd name="connsiteX52" fmla="*/ 3550355 w 5550295"/>
              <a:gd name="connsiteY52" fmla="*/ 1290555 h 2061582"/>
              <a:gd name="connsiteX53" fmla="*/ 3554308 w 5550295"/>
              <a:gd name="connsiteY53" fmla="*/ 1286447 h 2061582"/>
              <a:gd name="connsiteX54" fmla="*/ 3559503 w 5550295"/>
              <a:gd name="connsiteY54" fmla="*/ 1288804 h 2061582"/>
              <a:gd name="connsiteX55" fmla="*/ 3625817 w 5550295"/>
              <a:gd name="connsiteY55" fmla="*/ 1377255 h 2061582"/>
              <a:gd name="connsiteX56" fmla="*/ 3723064 w 5550295"/>
              <a:gd name="connsiteY56" fmla="*/ 1546223 h 2061582"/>
              <a:gd name="connsiteX57" fmla="*/ 3731662 w 5550295"/>
              <a:gd name="connsiteY57" fmla="*/ 1782168 h 2061582"/>
              <a:gd name="connsiteX58" fmla="*/ 3731182 w 5550295"/>
              <a:gd name="connsiteY58" fmla="*/ 1783834 h 2061582"/>
              <a:gd name="connsiteX59" fmla="*/ 3709623 w 5550295"/>
              <a:gd name="connsiteY59" fmla="*/ 1863871 h 2061582"/>
              <a:gd name="connsiteX60" fmla="*/ 3695449 w 5550295"/>
              <a:gd name="connsiteY60" fmla="*/ 1947112 h 2061582"/>
              <a:gd name="connsiteX61" fmla="*/ 4126381 w 5550295"/>
              <a:gd name="connsiteY61" fmla="*/ 1946731 h 2061582"/>
              <a:gd name="connsiteX62" fmla="*/ 4563498 w 5550295"/>
              <a:gd name="connsiteY62" fmla="*/ 2020598 h 2061582"/>
              <a:gd name="connsiteX63" fmla="*/ 4545779 w 5550295"/>
              <a:gd name="connsiteY63" fmla="*/ 1876309 h 2061582"/>
              <a:gd name="connsiteX64" fmla="*/ 4544508 w 5550295"/>
              <a:gd name="connsiteY64" fmla="*/ 1873146 h 2061582"/>
              <a:gd name="connsiteX65" fmla="*/ 4505881 w 5550295"/>
              <a:gd name="connsiteY65" fmla="*/ 1675702 h 2061582"/>
              <a:gd name="connsiteX66" fmla="*/ 4505952 w 5550295"/>
              <a:gd name="connsiteY66" fmla="*/ 1675024 h 2061582"/>
              <a:gd name="connsiteX67" fmla="*/ 4499669 w 5550295"/>
              <a:gd name="connsiteY67" fmla="*/ 1577072 h 2061582"/>
              <a:gd name="connsiteX68" fmla="*/ 4465488 w 5550295"/>
              <a:gd name="connsiteY68" fmla="*/ 1553621 h 2061582"/>
              <a:gd name="connsiteX69" fmla="*/ 4432791 w 5550295"/>
              <a:gd name="connsiteY69" fmla="*/ 1543795 h 2061582"/>
              <a:gd name="connsiteX70" fmla="*/ 4392511 w 5550295"/>
              <a:gd name="connsiteY70" fmla="*/ 1523408 h 2061582"/>
              <a:gd name="connsiteX71" fmla="*/ 4318136 w 5550295"/>
              <a:gd name="connsiteY71" fmla="*/ 1498023 h 2061582"/>
              <a:gd name="connsiteX72" fmla="*/ 4229544 w 5550295"/>
              <a:gd name="connsiteY72" fmla="*/ 1518424 h 2061582"/>
              <a:gd name="connsiteX73" fmla="*/ 4176176 w 5550295"/>
              <a:gd name="connsiteY73" fmla="*/ 1535154 h 2061582"/>
              <a:gd name="connsiteX74" fmla="*/ 3938382 w 5550295"/>
              <a:gd name="connsiteY74" fmla="*/ 1535761 h 2061582"/>
              <a:gd name="connsiteX75" fmla="*/ 3931619 w 5550295"/>
              <a:gd name="connsiteY75" fmla="*/ 1535084 h 2061582"/>
              <a:gd name="connsiteX76" fmla="*/ 3797905 w 5550295"/>
              <a:gd name="connsiteY76" fmla="*/ 1510363 h 2061582"/>
              <a:gd name="connsiteX77" fmla="*/ 3684803 w 5550295"/>
              <a:gd name="connsiteY77" fmla="*/ 1435620 h 2061582"/>
              <a:gd name="connsiteX78" fmla="*/ 3592328 w 5550295"/>
              <a:gd name="connsiteY78" fmla="*/ 1165749 h 2061582"/>
              <a:gd name="connsiteX79" fmla="*/ 3653418 w 5550295"/>
              <a:gd name="connsiteY79" fmla="*/ 1069463 h 2061582"/>
              <a:gd name="connsiteX80" fmla="*/ 3689152 w 5550295"/>
              <a:gd name="connsiteY80" fmla="*/ 1071919 h 2061582"/>
              <a:gd name="connsiteX81" fmla="*/ 3691086 w 5550295"/>
              <a:gd name="connsiteY81" fmla="*/ 1073839 h 2061582"/>
              <a:gd name="connsiteX82" fmla="*/ 3746246 w 5550295"/>
              <a:gd name="connsiteY82" fmla="*/ 1191671 h 2061582"/>
              <a:gd name="connsiteX83" fmla="*/ 3746331 w 5550295"/>
              <a:gd name="connsiteY83" fmla="*/ 1191896 h 2061582"/>
              <a:gd name="connsiteX84" fmla="*/ 3829502 w 5550295"/>
              <a:gd name="connsiteY84" fmla="*/ 1285176 h 2061582"/>
              <a:gd name="connsiteX85" fmla="*/ 3989490 w 5550295"/>
              <a:gd name="connsiteY85" fmla="*/ 1312114 h 2061582"/>
              <a:gd name="connsiteX86" fmla="*/ 4046895 w 5550295"/>
              <a:gd name="connsiteY86" fmla="*/ 1317705 h 2061582"/>
              <a:gd name="connsiteX87" fmla="*/ 4098187 w 5550295"/>
              <a:gd name="connsiteY87" fmla="*/ 1324552 h 2061582"/>
              <a:gd name="connsiteX88" fmla="*/ 4332508 w 5550295"/>
              <a:gd name="connsiteY88" fmla="*/ 1338261 h 2061582"/>
              <a:gd name="connsiteX89" fmla="*/ 4366279 w 5550295"/>
              <a:gd name="connsiteY89" fmla="*/ 1332020 h 2061582"/>
              <a:gd name="connsiteX90" fmla="*/ 4451540 w 5550295"/>
              <a:gd name="connsiteY90" fmla="*/ 1331780 h 2061582"/>
              <a:gd name="connsiteX91" fmla="*/ 4512488 w 5550295"/>
              <a:gd name="connsiteY91" fmla="*/ 1393830 h 2061582"/>
              <a:gd name="connsiteX92" fmla="*/ 4489913 w 5550295"/>
              <a:gd name="connsiteY92" fmla="*/ 1210038 h 2061582"/>
              <a:gd name="connsiteX93" fmla="*/ 4488515 w 5550295"/>
              <a:gd name="connsiteY93" fmla="*/ 1186066 h 2061582"/>
              <a:gd name="connsiteX94" fmla="*/ 4511726 w 5550295"/>
              <a:gd name="connsiteY94" fmla="*/ 1050615 h 2061582"/>
              <a:gd name="connsiteX95" fmla="*/ 4602365 w 5550295"/>
              <a:gd name="connsiteY95" fmla="*/ 1034958 h 2061582"/>
              <a:gd name="connsiteX96" fmla="*/ 4609495 w 5550295"/>
              <a:gd name="connsiteY96" fmla="*/ 1036101 h 2061582"/>
              <a:gd name="connsiteX97" fmla="*/ 4629232 w 5550295"/>
              <a:gd name="connsiteY97" fmla="*/ 986447 h 2061582"/>
              <a:gd name="connsiteX98" fmla="*/ 4709438 w 5550295"/>
              <a:gd name="connsiteY98" fmla="*/ 871411 h 2061582"/>
              <a:gd name="connsiteX99" fmla="*/ 4732141 w 5550295"/>
              <a:gd name="connsiteY99" fmla="*/ 853707 h 2061582"/>
              <a:gd name="connsiteX100" fmla="*/ 4735218 w 5550295"/>
              <a:gd name="connsiteY100" fmla="*/ 831555 h 2061582"/>
              <a:gd name="connsiteX101" fmla="*/ 4651158 w 5550295"/>
              <a:gd name="connsiteY101" fmla="*/ 807074 h 2061582"/>
              <a:gd name="connsiteX102" fmla="*/ 4650339 w 5550295"/>
              <a:gd name="connsiteY102" fmla="*/ 806608 h 2061582"/>
              <a:gd name="connsiteX103" fmla="*/ 4630178 w 5550295"/>
              <a:gd name="connsiteY103" fmla="*/ 779388 h 2061582"/>
              <a:gd name="connsiteX104" fmla="*/ 4560857 w 5550295"/>
              <a:gd name="connsiteY104" fmla="*/ 780984 h 2061582"/>
              <a:gd name="connsiteX105" fmla="*/ 4548024 w 5550295"/>
              <a:gd name="connsiteY105" fmla="*/ 779826 h 2061582"/>
              <a:gd name="connsiteX106" fmla="*/ 4466011 w 5550295"/>
              <a:gd name="connsiteY106" fmla="*/ 772597 h 2061582"/>
              <a:gd name="connsiteX107" fmla="*/ 4252415 w 5550295"/>
              <a:gd name="connsiteY107" fmla="*/ 757406 h 2061582"/>
              <a:gd name="connsiteX108" fmla="*/ 3838354 w 5550295"/>
              <a:gd name="connsiteY108" fmla="*/ 722520 h 2061582"/>
              <a:gd name="connsiteX109" fmla="*/ 3800065 w 5550295"/>
              <a:gd name="connsiteY109" fmla="*/ 711098 h 2061582"/>
              <a:gd name="connsiteX110" fmla="*/ 3757682 w 5550295"/>
              <a:gd name="connsiteY110" fmla="*/ 699394 h 2061582"/>
              <a:gd name="connsiteX111" fmla="*/ 3684464 w 5550295"/>
              <a:gd name="connsiteY111" fmla="*/ 725555 h 2061582"/>
              <a:gd name="connsiteX112" fmla="*/ 3643395 w 5550295"/>
              <a:gd name="connsiteY112" fmla="*/ 751236 h 2061582"/>
              <a:gd name="connsiteX113" fmla="*/ 3598823 w 5550295"/>
              <a:gd name="connsiteY113" fmla="*/ 757830 h 2061582"/>
              <a:gd name="connsiteX114" fmla="*/ 3506461 w 5550295"/>
              <a:gd name="connsiteY114" fmla="*/ 781774 h 2061582"/>
              <a:gd name="connsiteX115" fmla="*/ 3512828 w 5550295"/>
              <a:gd name="connsiteY115" fmla="*/ 801046 h 2061582"/>
              <a:gd name="connsiteX116" fmla="*/ 3513351 w 5550295"/>
              <a:gd name="connsiteY116" fmla="*/ 806425 h 2061582"/>
              <a:gd name="connsiteX117" fmla="*/ 3476982 w 5550295"/>
              <a:gd name="connsiteY117" fmla="*/ 825795 h 2061582"/>
              <a:gd name="connsiteX118" fmla="*/ 3449663 w 5550295"/>
              <a:gd name="connsiteY118" fmla="*/ 797163 h 2061582"/>
              <a:gd name="connsiteX119" fmla="*/ 3433498 w 5550295"/>
              <a:gd name="connsiteY119" fmla="*/ 803432 h 2061582"/>
              <a:gd name="connsiteX120" fmla="*/ 3397200 w 5550295"/>
              <a:gd name="connsiteY120" fmla="*/ 776678 h 2061582"/>
              <a:gd name="connsiteX121" fmla="*/ 3395760 w 5550295"/>
              <a:gd name="connsiteY121" fmla="*/ 770480 h 2061582"/>
              <a:gd name="connsiteX122" fmla="*/ 3384394 w 5550295"/>
              <a:gd name="connsiteY122" fmla="*/ 773939 h 2061582"/>
              <a:gd name="connsiteX123" fmla="*/ 3379481 w 5550295"/>
              <a:gd name="connsiteY123" fmla="*/ 771934 h 2061582"/>
              <a:gd name="connsiteX124" fmla="*/ 3372860 w 5550295"/>
              <a:gd name="connsiteY124" fmla="*/ 741890 h 2061582"/>
              <a:gd name="connsiteX125" fmla="*/ 3381359 w 5550295"/>
              <a:gd name="connsiteY125" fmla="*/ 722746 h 2061582"/>
              <a:gd name="connsiteX126" fmla="*/ 3373085 w 5550295"/>
              <a:gd name="connsiteY126" fmla="*/ 721066 h 2061582"/>
              <a:gd name="connsiteX127" fmla="*/ 3372182 w 5550295"/>
              <a:gd name="connsiteY127" fmla="*/ 720670 h 2061582"/>
              <a:gd name="connsiteX128" fmla="*/ 3359913 w 5550295"/>
              <a:gd name="connsiteY128" fmla="*/ 921305 h 2061582"/>
              <a:gd name="connsiteX129" fmla="*/ 3359405 w 5550295"/>
              <a:gd name="connsiteY129" fmla="*/ 926896 h 2061582"/>
              <a:gd name="connsiteX130" fmla="*/ 3353998 w 5550295"/>
              <a:gd name="connsiteY130" fmla="*/ 928407 h 2061582"/>
              <a:gd name="connsiteX131" fmla="*/ 3311530 w 5550295"/>
              <a:gd name="connsiteY131" fmla="*/ 912594 h 2061582"/>
              <a:gd name="connsiteX132" fmla="*/ 3359222 w 5550295"/>
              <a:gd name="connsiteY132" fmla="*/ 934026 h 2061582"/>
              <a:gd name="connsiteX133" fmla="*/ 3404640 w 5550295"/>
              <a:gd name="connsiteY133" fmla="*/ 914726 h 2061582"/>
              <a:gd name="connsiteX134" fmla="*/ 3455537 w 5550295"/>
              <a:gd name="connsiteY134" fmla="*/ 892024 h 2061582"/>
              <a:gd name="connsiteX135" fmla="*/ 3550595 w 5550295"/>
              <a:gd name="connsiteY135" fmla="*/ 934746 h 2061582"/>
              <a:gd name="connsiteX136" fmla="*/ 3616909 w 5550295"/>
              <a:gd name="connsiteY136" fmla="*/ 1050459 h 2061582"/>
              <a:gd name="connsiteX137" fmla="*/ 3566520 w 5550295"/>
              <a:gd name="connsiteY137" fmla="*/ 1121700 h 2061582"/>
              <a:gd name="connsiteX138" fmla="*/ 3567254 w 5550295"/>
              <a:gd name="connsiteY138" fmla="*/ 1125569 h 2061582"/>
              <a:gd name="connsiteX139" fmla="*/ 3559560 w 5550295"/>
              <a:gd name="connsiteY139" fmla="*/ 1143654 h 2061582"/>
              <a:gd name="connsiteX140" fmla="*/ 3565673 w 5550295"/>
              <a:gd name="connsiteY140" fmla="*/ 1146478 h 2061582"/>
              <a:gd name="connsiteX141" fmla="*/ 3580498 w 5550295"/>
              <a:gd name="connsiteY141" fmla="*/ 1184230 h 2061582"/>
              <a:gd name="connsiteX142" fmla="*/ 3565603 w 5550295"/>
              <a:gd name="connsiteY142" fmla="*/ 1204970 h 2061582"/>
              <a:gd name="connsiteX143" fmla="*/ 3569033 w 5550295"/>
              <a:gd name="connsiteY143" fmla="*/ 1238219 h 2061582"/>
              <a:gd name="connsiteX144" fmla="*/ 3478436 w 5550295"/>
              <a:gd name="connsiteY144" fmla="*/ 1285148 h 2061582"/>
              <a:gd name="connsiteX145" fmla="*/ 3418956 w 5550295"/>
              <a:gd name="connsiteY145" fmla="*/ 1284781 h 2061582"/>
              <a:gd name="connsiteX146" fmla="*/ 3362991 w 5550295"/>
              <a:gd name="connsiteY146" fmla="*/ 1284216 h 2061582"/>
              <a:gd name="connsiteX147" fmla="*/ 3236477 w 5550295"/>
              <a:gd name="connsiteY147" fmla="*/ 1344981 h 2061582"/>
              <a:gd name="connsiteX148" fmla="*/ 3190381 w 5550295"/>
              <a:gd name="connsiteY148" fmla="*/ 1373571 h 2061582"/>
              <a:gd name="connsiteX149" fmla="*/ 3124222 w 5550295"/>
              <a:gd name="connsiteY149" fmla="*/ 1409728 h 2061582"/>
              <a:gd name="connsiteX150" fmla="*/ 3026947 w 5550295"/>
              <a:gd name="connsiteY150" fmla="*/ 1464069 h 2061582"/>
              <a:gd name="connsiteX151" fmla="*/ 2996254 w 5550295"/>
              <a:gd name="connsiteY151" fmla="*/ 1483157 h 2061582"/>
              <a:gd name="connsiteX152" fmla="*/ 2818449 w 5550295"/>
              <a:gd name="connsiteY152" fmla="*/ 1558464 h 2061582"/>
              <a:gd name="connsiteX153" fmla="*/ 2811375 w 5550295"/>
              <a:gd name="connsiteY153" fmla="*/ 1558661 h 2061582"/>
              <a:gd name="connsiteX154" fmla="*/ 2693671 w 5550295"/>
              <a:gd name="connsiteY154" fmla="*/ 1478738 h 2061582"/>
              <a:gd name="connsiteX155" fmla="*/ 2629941 w 5550295"/>
              <a:gd name="connsiteY155" fmla="*/ 1321008 h 2061582"/>
              <a:gd name="connsiteX156" fmla="*/ 2617150 w 5550295"/>
              <a:gd name="connsiteY156" fmla="*/ 1281576 h 2061582"/>
              <a:gd name="connsiteX157" fmla="*/ 2614962 w 5550295"/>
              <a:gd name="connsiteY157" fmla="*/ 1493223 h 2061582"/>
              <a:gd name="connsiteX158" fmla="*/ 2618124 w 5550295"/>
              <a:gd name="connsiteY158" fmla="*/ 1522278 h 2061582"/>
              <a:gd name="connsiteX159" fmla="*/ 2614100 w 5550295"/>
              <a:gd name="connsiteY159" fmla="*/ 1527643 h 2061582"/>
              <a:gd name="connsiteX160" fmla="*/ 2608425 w 5550295"/>
              <a:gd name="connsiteY160" fmla="*/ 1524057 h 2061582"/>
              <a:gd name="connsiteX161" fmla="*/ 2588716 w 5550295"/>
              <a:gd name="connsiteY161" fmla="*/ 1259594 h 2061582"/>
              <a:gd name="connsiteX162" fmla="*/ 2589422 w 5550295"/>
              <a:gd name="connsiteY162" fmla="*/ 1220331 h 2061582"/>
              <a:gd name="connsiteX163" fmla="*/ 2646333 w 5550295"/>
              <a:gd name="connsiteY163" fmla="*/ 1051843 h 2061582"/>
              <a:gd name="connsiteX164" fmla="*/ 2733358 w 5550295"/>
              <a:gd name="connsiteY164" fmla="*/ 1040887 h 2061582"/>
              <a:gd name="connsiteX165" fmla="*/ 2832680 w 5550295"/>
              <a:gd name="connsiteY165" fmla="*/ 1217874 h 2061582"/>
              <a:gd name="connsiteX166" fmla="*/ 2844073 w 5550295"/>
              <a:gd name="connsiteY166" fmla="*/ 1269476 h 2061582"/>
              <a:gd name="connsiteX167" fmla="*/ 2832539 w 5550295"/>
              <a:gd name="connsiteY167" fmla="*/ 1118481 h 2061582"/>
              <a:gd name="connsiteX168" fmla="*/ 2831480 w 5550295"/>
              <a:gd name="connsiteY168" fmla="*/ 1112015 h 2061582"/>
              <a:gd name="connsiteX169" fmla="*/ 2829489 w 5550295"/>
              <a:gd name="connsiteY169" fmla="*/ 1099365 h 2061582"/>
              <a:gd name="connsiteX170" fmla="*/ 2781120 w 5550295"/>
              <a:gd name="connsiteY170" fmla="*/ 1033913 h 2061582"/>
              <a:gd name="connsiteX171" fmla="*/ 2754973 w 5550295"/>
              <a:gd name="connsiteY171" fmla="*/ 1033743 h 2061582"/>
              <a:gd name="connsiteX172" fmla="*/ 2669232 w 5550295"/>
              <a:gd name="connsiteY172" fmla="*/ 1021489 h 2061582"/>
              <a:gd name="connsiteX173" fmla="*/ 2664023 w 5550295"/>
              <a:gd name="connsiteY173" fmla="*/ 1006961 h 2061582"/>
              <a:gd name="connsiteX174" fmla="*/ 2666691 w 5550295"/>
              <a:gd name="connsiteY174" fmla="*/ 1002923 h 2061582"/>
              <a:gd name="connsiteX175" fmla="*/ 2773397 w 5550295"/>
              <a:gd name="connsiteY175" fmla="*/ 995652 h 2061582"/>
              <a:gd name="connsiteX176" fmla="*/ 2774470 w 5550295"/>
              <a:gd name="connsiteY176" fmla="*/ 996175 h 2061582"/>
              <a:gd name="connsiteX177" fmla="*/ 2850370 w 5550295"/>
              <a:gd name="connsiteY177" fmla="*/ 1016420 h 2061582"/>
              <a:gd name="connsiteX178" fmla="*/ 2857782 w 5550295"/>
              <a:gd name="connsiteY178" fmla="*/ 937301 h 2061582"/>
              <a:gd name="connsiteX179" fmla="*/ 2857697 w 5550295"/>
              <a:gd name="connsiteY179" fmla="*/ 930016 h 2061582"/>
              <a:gd name="connsiteX180" fmla="*/ 2824901 w 5550295"/>
              <a:gd name="connsiteY180" fmla="*/ 885219 h 2061582"/>
              <a:gd name="connsiteX181" fmla="*/ 2786089 w 5550295"/>
              <a:gd name="connsiteY181" fmla="*/ 874884 h 2061582"/>
              <a:gd name="connsiteX182" fmla="*/ 2712124 w 5550295"/>
              <a:gd name="connsiteY182" fmla="*/ 838163 h 2061582"/>
              <a:gd name="connsiteX183" fmla="*/ 2682588 w 5550295"/>
              <a:gd name="connsiteY183" fmla="*/ 821348 h 2061582"/>
              <a:gd name="connsiteX184" fmla="*/ 2584466 w 5550295"/>
              <a:gd name="connsiteY184" fmla="*/ 789553 h 2061582"/>
              <a:gd name="connsiteX185" fmla="*/ 2561171 w 5550295"/>
              <a:gd name="connsiteY185" fmla="*/ 809291 h 2061582"/>
              <a:gd name="connsiteX186" fmla="*/ 2544088 w 5550295"/>
              <a:gd name="connsiteY186" fmla="*/ 819174 h 2061582"/>
              <a:gd name="connsiteX187" fmla="*/ 2460465 w 5550295"/>
              <a:gd name="connsiteY187" fmla="*/ 898914 h 2061582"/>
              <a:gd name="connsiteX188" fmla="*/ 2545937 w 5550295"/>
              <a:gd name="connsiteY188" fmla="*/ 883412 h 2061582"/>
              <a:gd name="connsiteX189" fmla="*/ 2614637 w 5550295"/>
              <a:gd name="connsiteY189" fmla="*/ 872216 h 2061582"/>
              <a:gd name="connsiteX190" fmla="*/ 2651994 w 5550295"/>
              <a:gd name="connsiteY190" fmla="*/ 890287 h 2061582"/>
              <a:gd name="connsiteX191" fmla="*/ 2635956 w 5550295"/>
              <a:gd name="connsiteY191" fmla="*/ 921192 h 2061582"/>
              <a:gd name="connsiteX192" fmla="*/ 2566889 w 5550295"/>
              <a:gd name="connsiteY192" fmla="*/ 944177 h 2061582"/>
              <a:gd name="connsiteX193" fmla="*/ 2523433 w 5550295"/>
              <a:gd name="connsiteY193" fmla="*/ 953537 h 2061582"/>
              <a:gd name="connsiteX194" fmla="*/ 2563486 w 5550295"/>
              <a:gd name="connsiteY194" fmla="*/ 955669 h 2061582"/>
              <a:gd name="connsiteX195" fmla="*/ 2672691 w 5550295"/>
              <a:gd name="connsiteY195" fmla="*/ 985911 h 2061582"/>
              <a:gd name="connsiteX196" fmla="*/ 2668809 w 5550295"/>
              <a:gd name="connsiteY196" fmla="*/ 999267 h 2061582"/>
              <a:gd name="connsiteX197" fmla="*/ 2622557 w 5550295"/>
              <a:gd name="connsiteY197" fmla="*/ 1014641 h 2061582"/>
              <a:gd name="connsiteX198" fmla="*/ 2626440 w 5550295"/>
              <a:gd name="connsiteY198" fmla="*/ 1015008 h 2061582"/>
              <a:gd name="connsiteX199" fmla="*/ 2629913 w 5550295"/>
              <a:gd name="connsiteY199" fmla="*/ 1016999 h 2061582"/>
              <a:gd name="connsiteX200" fmla="*/ 2630774 w 5550295"/>
              <a:gd name="connsiteY200" fmla="*/ 1020910 h 2061582"/>
              <a:gd name="connsiteX201" fmla="*/ 2611955 w 5550295"/>
              <a:gd name="connsiteY201" fmla="*/ 1044953 h 2061582"/>
              <a:gd name="connsiteX202" fmla="*/ 2580231 w 5550295"/>
              <a:gd name="connsiteY202" fmla="*/ 1056770 h 2061582"/>
              <a:gd name="connsiteX203" fmla="*/ 2430972 w 5550295"/>
              <a:gd name="connsiteY203" fmla="*/ 1122943 h 2061582"/>
              <a:gd name="connsiteX204" fmla="*/ 2430196 w 5550295"/>
              <a:gd name="connsiteY204" fmla="*/ 1122943 h 2061582"/>
              <a:gd name="connsiteX205" fmla="*/ 2313211 w 5550295"/>
              <a:gd name="connsiteY205" fmla="*/ 1102683 h 2061582"/>
              <a:gd name="connsiteX206" fmla="*/ 2312887 w 5550295"/>
              <a:gd name="connsiteY206" fmla="*/ 1102598 h 2061582"/>
              <a:gd name="connsiteX207" fmla="*/ 2266437 w 5550295"/>
              <a:gd name="connsiteY207" fmla="*/ 1108867 h 2061582"/>
              <a:gd name="connsiteX208" fmla="*/ 2067426 w 5550295"/>
              <a:gd name="connsiteY208" fmla="*/ 1171679 h 2061582"/>
              <a:gd name="connsiteX209" fmla="*/ 2024337 w 5550295"/>
              <a:gd name="connsiteY209" fmla="*/ 1191445 h 2061582"/>
              <a:gd name="connsiteX210" fmla="*/ 2013664 w 5550295"/>
              <a:gd name="connsiteY210" fmla="*/ 1195257 h 2061582"/>
              <a:gd name="connsiteX211" fmla="*/ 2045938 w 5550295"/>
              <a:gd name="connsiteY211" fmla="*/ 1258139 h 2061582"/>
              <a:gd name="connsiteX212" fmla="*/ 2050541 w 5550295"/>
              <a:gd name="connsiteY212" fmla="*/ 1266342 h 2061582"/>
              <a:gd name="connsiteX213" fmla="*/ 2067751 w 5550295"/>
              <a:gd name="connsiteY213" fmla="*/ 1296485 h 2061582"/>
              <a:gd name="connsiteX214" fmla="*/ 2118690 w 5550295"/>
              <a:gd name="connsiteY214" fmla="*/ 1395666 h 2061582"/>
              <a:gd name="connsiteX215" fmla="*/ 2126497 w 5550295"/>
              <a:gd name="connsiteY215" fmla="*/ 1419794 h 2061582"/>
              <a:gd name="connsiteX216" fmla="*/ 2159604 w 5550295"/>
              <a:gd name="connsiteY216" fmla="*/ 1480559 h 2061582"/>
              <a:gd name="connsiteX217" fmla="*/ 2212732 w 5550295"/>
              <a:gd name="connsiteY217" fmla="*/ 1485825 h 2061582"/>
              <a:gd name="connsiteX218" fmla="*/ 2239825 w 5550295"/>
              <a:gd name="connsiteY218" fmla="*/ 1486460 h 2061582"/>
              <a:gd name="connsiteX219" fmla="*/ 2333627 w 5550295"/>
              <a:gd name="connsiteY219" fmla="*/ 1510066 h 2061582"/>
              <a:gd name="connsiteX220" fmla="*/ 2356413 w 5550295"/>
              <a:gd name="connsiteY220" fmla="*/ 1517168 h 2061582"/>
              <a:gd name="connsiteX221" fmla="*/ 2374273 w 5550295"/>
              <a:gd name="connsiteY221" fmla="*/ 1522674 h 2061582"/>
              <a:gd name="connsiteX222" fmla="*/ 2483902 w 5550295"/>
              <a:gd name="connsiteY222" fmla="*/ 1547578 h 2061582"/>
              <a:gd name="connsiteX223" fmla="*/ 2553985 w 5550295"/>
              <a:gd name="connsiteY223" fmla="*/ 1548073 h 2061582"/>
              <a:gd name="connsiteX224" fmla="*/ 2742718 w 5550295"/>
              <a:gd name="connsiteY224" fmla="*/ 1597501 h 2061582"/>
              <a:gd name="connsiteX225" fmla="*/ 2772423 w 5550295"/>
              <a:gd name="connsiteY225" fmla="*/ 1717167 h 2061582"/>
              <a:gd name="connsiteX226" fmla="*/ 2766776 w 5550295"/>
              <a:gd name="connsiteY226" fmla="*/ 1730354 h 2061582"/>
              <a:gd name="connsiteX227" fmla="*/ 2757147 w 5550295"/>
              <a:gd name="connsiteY227" fmla="*/ 1764238 h 2061582"/>
              <a:gd name="connsiteX228" fmla="*/ 2757698 w 5550295"/>
              <a:gd name="connsiteY228" fmla="*/ 1780445 h 2061582"/>
              <a:gd name="connsiteX229" fmla="*/ 2751641 w 5550295"/>
              <a:gd name="connsiteY229" fmla="*/ 1810828 h 2061582"/>
              <a:gd name="connsiteX230" fmla="*/ 2748224 w 5550295"/>
              <a:gd name="connsiteY230" fmla="*/ 1812805 h 2061582"/>
              <a:gd name="connsiteX231" fmla="*/ 2744441 w 5550295"/>
              <a:gd name="connsiteY231" fmla="*/ 1811633 h 2061582"/>
              <a:gd name="connsiteX232" fmla="*/ 2711178 w 5550295"/>
              <a:gd name="connsiteY232" fmla="*/ 1780940 h 2061582"/>
              <a:gd name="connsiteX233" fmla="*/ 2580838 w 5550295"/>
              <a:gd name="connsiteY233" fmla="*/ 1695227 h 2061582"/>
              <a:gd name="connsiteX234" fmla="*/ 2470828 w 5550295"/>
              <a:gd name="connsiteY234" fmla="*/ 1705576 h 2061582"/>
              <a:gd name="connsiteX235" fmla="*/ 2426892 w 5550295"/>
              <a:gd name="connsiteY235" fmla="*/ 1713497 h 2061582"/>
              <a:gd name="connsiteX236" fmla="*/ 2236563 w 5550295"/>
              <a:gd name="connsiteY236" fmla="*/ 1729337 h 2061582"/>
              <a:gd name="connsiteX237" fmla="*/ 2063162 w 5550295"/>
              <a:gd name="connsiteY237" fmla="*/ 1699364 h 2061582"/>
              <a:gd name="connsiteX238" fmla="*/ 2010572 w 5550295"/>
              <a:gd name="connsiteY238" fmla="*/ 1632909 h 2061582"/>
              <a:gd name="connsiteX239" fmla="*/ 1996326 w 5550295"/>
              <a:gd name="connsiteY239" fmla="*/ 1604560 h 2061582"/>
              <a:gd name="connsiteX240" fmla="*/ 1985018 w 5550295"/>
              <a:gd name="connsiteY240" fmla="*/ 1585853 h 2061582"/>
              <a:gd name="connsiteX241" fmla="*/ 1986218 w 5550295"/>
              <a:gd name="connsiteY241" fmla="*/ 1606254 h 2061582"/>
              <a:gd name="connsiteX242" fmla="*/ 1959746 w 5550295"/>
              <a:gd name="connsiteY242" fmla="*/ 1726104 h 2061582"/>
              <a:gd name="connsiteX243" fmla="*/ 1940559 w 5550295"/>
              <a:gd name="connsiteY243" fmla="*/ 1790950 h 2061582"/>
              <a:gd name="connsiteX244" fmla="*/ 1939910 w 5550295"/>
              <a:gd name="connsiteY244" fmla="*/ 1792503 h 2061582"/>
              <a:gd name="connsiteX245" fmla="*/ 1954367 w 5550295"/>
              <a:gd name="connsiteY245" fmla="*/ 2048001 h 2061582"/>
              <a:gd name="connsiteX246" fmla="*/ 1953520 w 5550295"/>
              <a:gd name="connsiteY246" fmla="*/ 2052293 h 2061582"/>
              <a:gd name="connsiteX247" fmla="*/ 1949595 w 5550295"/>
              <a:gd name="connsiteY247" fmla="*/ 2054227 h 2061582"/>
              <a:gd name="connsiteX248" fmla="*/ 1138866 w 5550295"/>
              <a:gd name="connsiteY248" fmla="*/ 2054227 h 2061582"/>
              <a:gd name="connsiteX249" fmla="*/ 1134179 w 5550295"/>
              <a:gd name="connsiteY249" fmla="*/ 2050853 h 2061582"/>
              <a:gd name="connsiteX250" fmla="*/ 1135887 w 5550295"/>
              <a:gd name="connsiteY250" fmla="*/ 2045333 h 2061582"/>
              <a:gd name="connsiteX251" fmla="*/ 1177014 w 5550295"/>
              <a:gd name="connsiteY251" fmla="*/ 2003571 h 2061582"/>
              <a:gd name="connsiteX252" fmla="*/ 1150965 w 5550295"/>
              <a:gd name="connsiteY252" fmla="*/ 1998968 h 2061582"/>
              <a:gd name="connsiteX253" fmla="*/ 1147577 w 5550295"/>
              <a:gd name="connsiteY253" fmla="*/ 1996512 h 2061582"/>
              <a:gd name="connsiteX254" fmla="*/ 1147281 w 5550295"/>
              <a:gd name="connsiteY254" fmla="*/ 1992347 h 2061582"/>
              <a:gd name="connsiteX255" fmla="*/ 1195452 w 5550295"/>
              <a:gd name="connsiteY255" fmla="*/ 1886714 h 2061582"/>
              <a:gd name="connsiteX256" fmla="*/ 1228432 w 5550295"/>
              <a:gd name="connsiteY256" fmla="*/ 1817548 h 2061582"/>
              <a:gd name="connsiteX257" fmla="*/ 1214357 w 5550295"/>
              <a:gd name="connsiteY257" fmla="*/ 1728843 h 2061582"/>
              <a:gd name="connsiteX258" fmla="*/ 1212366 w 5550295"/>
              <a:gd name="connsiteY258" fmla="*/ 1718240 h 2061582"/>
              <a:gd name="connsiteX259" fmla="*/ 1193716 w 5550295"/>
              <a:gd name="connsiteY259" fmla="*/ 1399520 h 2061582"/>
              <a:gd name="connsiteX260" fmla="*/ 1197316 w 5550295"/>
              <a:gd name="connsiteY260" fmla="*/ 1395609 h 2061582"/>
              <a:gd name="connsiteX261" fmla="*/ 1202370 w 5550295"/>
              <a:gd name="connsiteY261" fmla="*/ 1397219 h 2061582"/>
              <a:gd name="connsiteX262" fmla="*/ 1274275 w 5550295"/>
              <a:gd name="connsiteY262" fmla="*/ 1610814 h 2061582"/>
              <a:gd name="connsiteX263" fmla="*/ 1238527 w 5550295"/>
              <a:gd name="connsiteY263" fmla="*/ 1819158 h 2061582"/>
              <a:gd name="connsiteX264" fmla="*/ 1233190 w 5550295"/>
              <a:gd name="connsiteY264" fmla="*/ 1920358 h 2061582"/>
              <a:gd name="connsiteX265" fmla="*/ 1194647 w 5550295"/>
              <a:gd name="connsiteY265" fmla="*/ 1996258 h 2061582"/>
              <a:gd name="connsiteX266" fmla="*/ 1582223 w 5550295"/>
              <a:gd name="connsiteY266" fmla="*/ 1996215 h 2061582"/>
              <a:gd name="connsiteX267" fmla="*/ 1715598 w 5550295"/>
              <a:gd name="connsiteY267" fmla="*/ 1971777 h 2061582"/>
              <a:gd name="connsiteX268" fmla="*/ 1892162 w 5550295"/>
              <a:gd name="connsiteY268" fmla="*/ 1944712 h 2061582"/>
              <a:gd name="connsiteX269" fmla="*/ 1870024 w 5550295"/>
              <a:gd name="connsiteY269" fmla="*/ 1849413 h 2061582"/>
              <a:gd name="connsiteX270" fmla="*/ 1844922 w 5550295"/>
              <a:gd name="connsiteY270" fmla="*/ 1728744 h 2061582"/>
              <a:gd name="connsiteX271" fmla="*/ 1852348 w 5550295"/>
              <a:gd name="connsiteY271" fmla="*/ 1577467 h 2061582"/>
              <a:gd name="connsiteX272" fmla="*/ 1853379 w 5550295"/>
              <a:gd name="connsiteY272" fmla="*/ 1381562 h 2061582"/>
              <a:gd name="connsiteX273" fmla="*/ 1856979 w 5550295"/>
              <a:gd name="connsiteY273" fmla="*/ 1375759 h 2061582"/>
              <a:gd name="connsiteX274" fmla="*/ 1862937 w 5550295"/>
              <a:gd name="connsiteY274" fmla="*/ 1379077 h 2061582"/>
              <a:gd name="connsiteX275" fmla="*/ 1945246 w 5550295"/>
              <a:gd name="connsiteY275" fmla="*/ 1514655 h 2061582"/>
              <a:gd name="connsiteX276" fmla="*/ 1959181 w 5550295"/>
              <a:gd name="connsiteY276" fmla="*/ 1532656 h 2061582"/>
              <a:gd name="connsiteX277" fmla="*/ 1924309 w 5550295"/>
              <a:gd name="connsiteY277" fmla="*/ 1469293 h 2061582"/>
              <a:gd name="connsiteX278" fmla="*/ 1875205 w 5550295"/>
              <a:gd name="connsiteY278" fmla="*/ 1303078 h 2061582"/>
              <a:gd name="connsiteX279" fmla="*/ 1949256 w 5550295"/>
              <a:gd name="connsiteY279" fmla="*/ 1216279 h 2061582"/>
              <a:gd name="connsiteX280" fmla="*/ 1985441 w 5550295"/>
              <a:gd name="connsiteY280" fmla="*/ 1197572 h 2061582"/>
              <a:gd name="connsiteX281" fmla="*/ 2000872 w 5550295"/>
              <a:gd name="connsiteY281" fmla="*/ 1189765 h 2061582"/>
              <a:gd name="connsiteX282" fmla="*/ 1987799 w 5550295"/>
              <a:gd name="connsiteY282" fmla="*/ 1130072 h 2061582"/>
              <a:gd name="connsiteX283" fmla="*/ 1990495 w 5550295"/>
              <a:gd name="connsiteY283" fmla="*/ 1125611 h 2061582"/>
              <a:gd name="connsiteX284" fmla="*/ 2188406 w 5550295"/>
              <a:gd name="connsiteY284" fmla="*/ 1072668 h 2061582"/>
              <a:gd name="connsiteX285" fmla="*/ 2313437 w 5550295"/>
              <a:gd name="connsiteY285" fmla="*/ 1092546 h 2061582"/>
              <a:gd name="connsiteX286" fmla="*/ 2399164 w 5550295"/>
              <a:gd name="connsiteY286" fmla="*/ 1071933 h 2061582"/>
              <a:gd name="connsiteX287" fmla="*/ 2442747 w 5550295"/>
              <a:gd name="connsiteY287" fmla="*/ 958606 h 2061582"/>
              <a:gd name="connsiteX288" fmla="*/ 2445274 w 5550295"/>
              <a:gd name="connsiteY288" fmla="*/ 923338 h 2061582"/>
              <a:gd name="connsiteX289" fmla="*/ 2447618 w 5550295"/>
              <a:gd name="connsiteY289" fmla="*/ 909093 h 2061582"/>
              <a:gd name="connsiteX290" fmla="*/ 2392020 w 5550295"/>
              <a:gd name="connsiteY290" fmla="*/ 875986 h 2061582"/>
              <a:gd name="connsiteX291" fmla="*/ 2393036 w 5550295"/>
              <a:gd name="connsiteY291" fmla="*/ 871524 h 2061582"/>
              <a:gd name="connsiteX292" fmla="*/ 2397272 w 5550295"/>
              <a:gd name="connsiteY292" fmla="*/ 869816 h 2061582"/>
              <a:gd name="connsiteX293" fmla="*/ 2406816 w 5550295"/>
              <a:gd name="connsiteY293" fmla="*/ 870974 h 2061582"/>
              <a:gd name="connsiteX294" fmla="*/ 2455001 w 5550295"/>
              <a:gd name="connsiteY294" fmla="*/ 867486 h 2061582"/>
              <a:gd name="connsiteX295" fmla="*/ 2459449 w 5550295"/>
              <a:gd name="connsiteY295" fmla="*/ 858013 h 2061582"/>
              <a:gd name="connsiteX296" fmla="*/ 2425720 w 5550295"/>
              <a:gd name="connsiteY296" fmla="*/ 843612 h 2061582"/>
              <a:gd name="connsiteX297" fmla="*/ 2379144 w 5550295"/>
              <a:gd name="connsiteY297" fmla="*/ 827023 h 2061582"/>
              <a:gd name="connsiteX298" fmla="*/ 2286641 w 5550295"/>
              <a:gd name="connsiteY298" fmla="*/ 872767 h 2061582"/>
              <a:gd name="connsiteX299" fmla="*/ 2277845 w 5550295"/>
              <a:gd name="connsiteY299" fmla="*/ 880362 h 2061582"/>
              <a:gd name="connsiteX300" fmla="*/ 2152969 w 5550295"/>
              <a:gd name="connsiteY300" fmla="*/ 936765 h 2061582"/>
              <a:gd name="connsiteX301" fmla="*/ 2136577 w 5550295"/>
              <a:gd name="connsiteY301" fmla="*/ 936271 h 2061582"/>
              <a:gd name="connsiteX302" fmla="*/ 2069953 w 5550295"/>
              <a:gd name="connsiteY302" fmla="*/ 927997 h 2061582"/>
              <a:gd name="connsiteX303" fmla="*/ 2013664 w 5550295"/>
              <a:gd name="connsiteY303" fmla="*/ 920486 h 2061582"/>
              <a:gd name="connsiteX304" fmla="*/ 1956456 w 5550295"/>
              <a:gd name="connsiteY304" fmla="*/ 924454 h 2061582"/>
              <a:gd name="connsiteX305" fmla="*/ 1902270 w 5550295"/>
              <a:gd name="connsiteY305" fmla="*/ 928830 h 2061582"/>
              <a:gd name="connsiteX306" fmla="*/ 1876053 w 5550295"/>
              <a:gd name="connsiteY306" fmla="*/ 925160 h 2061582"/>
              <a:gd name="connsiteX307" fmla="*/ 1843877 w 5550295"/>
              <a:gd name="connsiteY307" fmla="*/ 921602 h 2061582"/>
              <a:gd name="connsiteX308" fmla="*/ 1776377 w 5550295"/>
              <a:gd name="connsiteY308" fmla="*/ 934280 h 2061582"/>
              <a:gd name="connsiteX309" fmla="*/ 1694266 w 5550295"/>
              <a:gd name="connsiteY309" fmla="*/ 947128 h 2061582"/>
              <a:gd name="connsiteX310" fmla="*/ 1596228 w 5550295"/>
              <a:gd name="connsiteY310" fmla="*/ 905027 h 2061582"/>
              <a:gd name="connsiteX311" fmla="*/ 1507749 w 5550295"/>
              <a:gd name="connsiteY311" fmla="*/ 866879 h 2061582"/>
              <a:gd name="connsiteX312" fmla="*/ 1506408 w 5550295"/>
              <a:gd name="connsiteY312" fmla="*/ 866865 h 2061582"/>
              <a:gd name="connsiteX313" fmla="*/ 1341591 w 5550295"/>
              <a:gd name="connsiteY313" fmla="*/ 1033701 h 2061582"/>
              <a:gd name="connsiteX314" fmla="*/ 1400676 w 5550295"/>
              <a:gd name="connsiteY314" fmla="*/ 1053396 h 2061582"/>
              <a:gd name="connsiteX315" fmla="*/ 1440842 w 5550295"/>
              <a:gd name="connsiteY315" fmla="*/ 1065481 h 2061582"/>
              <a:gd name="connsiteX316" fmla="*/ 1498911 w 5550295"/>
              <a:gd name="connsiteY316" fmla="*/ 1090541 h 2061582"/>
              <a:gd name="connsiteX317" fmla="*/ 1612634 w 5550295"/>
              <a:gd name="connsiteY317" fmla="*/ 1127955 h 2061582"/>
              <a:gd name="connsiteX318" fmla="*/ 1700125 w 5550295"/>
              <a:gd name="connsiteY318" fmla="*/ 1125992 h 2061582"/>
              <a:gd name="connsiteX319" fmla="*/ 1775912 w 5550295"/>
              <a:gd name="connsiteY319" fmla="*/ 1123677 h 2061582"/>
              <a:gd name="connsiteX320" fmla="*/ 1785329 w 5550295"/>
              <a:gd name="connsiteY320" fmla="*/ 1123832 h 2061582"/>
              <a:gd name="connsiteX321" fmla="*/ 1967949 w 5550295"/>
              <a:gd name="connsiteY321" fmla="*/ 1099535 h 2061582"/>
              <a:gd name="connsiteX322" fmla="*/ 1973370 w 5550295"/>
              <a:gd name="connsiteY322" fmla="*/ 1099619 h 2061582"/>
              <a:gd name="connsiteX323" fmla="*/ 1975445 w 5550295"/>
              <a:gd name="connsiteY323" fmla="*/ 1104617 h 2061582"/>
              <a:gd name="connsiteX324" fmla="*/ 1939373 w 5550295"/>
              <a:gd name="connsiteY324" fmla="*/ 1171947 h 2061582"/>
              <a:gd name="connsiteX325" fmla="*/ 1938441 w 5550295"/>
              <a:gd name="connsiteY325" fmla="*/ 1173190 h 2061582"/>
              <a:gd name="connsiteX326" fmla="*/ 1903950 w 5550295"/>
              <a:gd name="connsiteY326" fmla="*/ 1224623 h 2061582"/>
              <a:gd name="connsiteX327" fmla="*/ 1847534 w 5550295"/>
              <a:gd name="connsiteY327" fmla="*/ 1302598 h 2061582"/>
              <a:gd name="connsiteX328" fmla="*/ 1676321 w 5550295"/>
              <a:gd name="connsiteY328" fmla="*/ 1334251 h 2061582"/>
              <a:gd name="connsiteX329" fmla="*/ 1504713 w 5550295"/>
              <a:gd name="connsiteY329" fmla="*/ 1265820 h 2061582"/>
              <a:gd name="connsiteX330" fmla="*/ 1338428 w 5550295"/>
              <a:gd name="connsiteY330" fmla="*/ 1199083 h 2061582"/>
              <a:gd name="connsiteX331" fmla="*/ 1256881 w 5550295"/>
              <a:gd name="connsiteY331" fmla="*/ 1170239 h 2061582"/>
              <a:gd name="connsiteX332" fmla="*/ 1192614 w 5550295"/>
              <a:gd name="connsiteY332" fmla="*/ 1146492 h 2061582"/>
              <a:gd name="connsiteX333" fmla="*/ 1116771 w 5550295"/>
              <a:gd name="connsiteY333" fmla="*/ 1136228 h 2061582"/>
              <a:gd name="connsiteX334" fmla="*/ 1059465 w 5550295"/>
              <a:gd name="connsiteY334" fmla="*/ 1130708 h 2061582"/>
              <a:gd name="connsiteX335" fmla="*/ 857121 w 5550295"/>
              <a:gd name="connsiteY335" fmla="*/ 1047452 h 2061582"/>
              <a:gd name="connsiteX336" fmla="*/ 856006 w 5550295"/>
              <a:gd name="connsiteY336" fmla="*/ 1021249 h 2061582"/>
              <a:gd name="connsiteX337" fmla="*/ 826315 w 5550295"/>
              <a:gd name="connsiteY337" fmla="*/ 986235 h 2061582"/>
              <a:gd name="connsiteX338" fmla="*/ 824776 w 5550295"/>
              <a:gd name="connsiteY338" fmla="*/ 928421 h 2061582"/>
              <a:gd name="connsiteX339" fmla="*/ 829831 w 5550295"/>
              <a:gd name="connsiteY339" fmla="*/ 926049 h 2061582"/>
              <a:gd name="connsiteX340" fmla="*/ 813736 w 5550295"/>
              <a:gd name="connsiteY340" fmla="*/ 889144 h 2061582"/>
              <a:gd name="connsiteX341" fmla="*/ 823802 w 5550295"/>
              <a:gd name="connsiteY341" fmla="*/ 876324 h 2061582"/>
              <a:gd name="connsiteX342" fmla="*/ 895806 w 5550295"/>
              <a:gd name="connsiteY342" fmla="*/ 914373 h 2061582"/>
              <a:gd name="connsiteX343" fmla="*/ 966694 w 5550295"/>
              <a:gd name="connsiteY343" fmla="*/ 957801 h 2061582"/>
              <a:gd name="connsiteX344" fmla="*/ 939615 w 5550295"/>
              <a:gd name="connsiteY344" fmla="*/ 940662 h 2061582"/>
              <a:gd name="connsiteX345" fmla="*/ 912112 w 5550295"/>
              <a:gd name="connsiteY345" fmla="*/ 923691 h 2061582"/>
              <a:gd name="connsiteX346" fmla="*/ 865381 w 5550295"/>
              <a:gd name="connsiteY346" fmla="*/ 812157 h 2061582"/>
              <a:gd name="connsiteX347" fmla="*/ 870068 w 5550295"/>
              <a:gd name="connsiteY347" fmla="*/ 808768 h 2061582"/>
              <a:gd name="connsiteX348" fmla="*/ 870110 w 5550295"/>
              <a:gd name="connsiteY348" fmla="*/ 808768 h 2061582"/>
              <a:gd name="connsiteX349" fmla="*/ 925694 w 5550295"/>
              <a:gd name="connsiteY349" fmla="*/ 850093 h 2061582"/>
              <a:gd name="connsiteX350" fmla="*/ 952787 w 5550295"/>
              <a:gd name="connsiteY350" fmla="*/ 879134 h 2061582"/>
              <a:gd name="connsiteX351" fmla="*/ 1076802 w 5550295"/>
              <a:gd name="connsiteY351" fmla="*/ 922858 h 2061582"/>
              <a:gd name="connsiteX352" fmla="*/ 1061540 w 5550295"/>
              <a:gd name="connsiteY352" fmla="*/ 909375 h 2061582"/>
              <a:gd name="connsiteX353" fmla="*/ 1014696 w 5550295"/>
              <a:gd name="connsiteY353" fmla="*/ 813456 h 2061582"/>
              <a:gd name="connsiteX354" fmla="*/ 1021303 w 5550295"/>
              <a:gd name="connsiteY354" fmla="*/ 811649 h 2061582"/>
              <a:gd name="connsiteX355" fmla="*/ 1067371 w 5550295"/>
              <a:gd name="connsiteY355" fmla="*/ 829565 h 2061582"/>
              <a:gd name="connsiteX356" fmla="*/ 1144231 w 5550295"/>
              <a:gd name="connsiteY356" fmla="*/ 870381 h 2061582"/>
              <a:gd name="connsiteX357" fmla="*/ 1179922 w 5550295"/>
              <a:gd name="connsiteY357" fmla="*/ 930355 h 2061582"/>
              <a:gd name="connsiteX358" fmla="*/ 1205293 w 5550295"/>
              <a:gd name="connsiteY358" fmla="*/ 977736 h 2061582"/>
              <a:gd name="connsiteX359" fmla="*/ 1281320 w 5550295"/>
              <a:gd name="connsiteY359" fmla="*/ 1017239 h 2061582"/>
              <a:gd name="connsiteX360" fmla="*/ 1303514 w 5550295"/>
              <a:gd name="connsiteY360" fmla="*/ 1023974 h 2061582"/>
              <a:gd name="connsiteX361" fmla="*/ 1315514 w 5550295"/>
              <a:gd name="connsiteY361" fmla="*/ 1002810 h 2061582"/>
              <a:gd name="connsiteX362" fmla="*/ 1347760 w 5550295"/>
              <a:gd name="connsiteY362" fmla="*/ 950290 h 2061582"/>
              <a:gd name="connsiteX363" fmla="*/ 1411759 w 5550295"/>
              <a:gd name="connsiteY363" fmla="*/ 891459 h 2061582"/>
              <a:gd name="connsiteX364" fmla="*/ 1463375 w 5550295"/>
              <a:gd name="connsiteY364" fmla="*/ 847001 h 2061582"/>
              <a:gd name="connsiteX365" fmla="*/ 1401113 w 5550295"/>
              <a:gd name="connsiteY365" fmla="*/ 803333 h 2061582"/>
              <a:gd name="connsiteX366" fmla="*/ 1328037 w 5550295"/>
              <a:gd name="connsiteY366" fmla="*/ 748893 h 2061582"/>
              <a:gd name="connsiteX367" fmla="*/ 1305744 w 5550295"/>
              <a:gd name="connsiteY367" fmla="*/ 721037 h 2061582"/>
              <a:gd name="connsiteX368" fmla="*/ 1232569 w 5550295"/>
              <a:gd name="connsiteY368" fmla="*/ 655359 h 2061582"/>
              <a:gd name="connsiteX369" fmla="*/ 1063601 w 5550295"/>
              <a:gd name="connsiteY369" fmla="*/ 594509 h 2061582"/>
              <a:gd name="connsiteX370" fmla="*/ 971127 w 5550295"/>
              <a:gd name="connsiteY370" fmla="*/ 564720 h 2061582"/>
              <a:gd name="connsiteX371" fmla="*/ 967851 w 5550295"/>
              <a:gd name="connsiteY371" fmla="*/ 560541 h 2061582"/>
              <a:gd name="connsiteX372" fmla="*/ 970237 w 5550295"/>
              <a:gd name="connsiteY372" fmla="*/ 555811 h 2061582"/>
              <a:gd name="connsiteX373" fmla="*/ 1042551 w 5550295"/>
              <a:gd name="connsiteY373" fmla="*/ 424596 h 2061582"/>
              <a:gd name="connsiteX374" fmla="*/ 1055102 w 5550295"/>
              <a:gd name="connsiteY374" fmla="*/ 384048 h 2061582"/>
              <a:gd name="connsiteX375" fmla="*/ 1062740 w 5550295"/>
              <a:gd name="connsiteY375" fmla="*/ 363421 h 2061582"/>
              <a:gd name="connsiteX376" fmla="*/ 1077324 w 5550295"/>
              <a:gd name="connsiteY376" fmla="*/ 323255 h 2061582"/>
              <a:gd name="connsiteX377" fmla="*/ 1051700 w 5550295"/>
              <a:gd name="connsiteY377" fmla="*/ 296260 h 2061582"/>
              <a:gd name="connsiteX378" fmla="*/ 1026739 w 5550295"/>
              <a:gd name="connsiteY378" fmla="*/ 312073 h 2061582"/>
              <a:gd name="connsiteX379" fmla="*/ 1016108 w 5550295"/>
              <a:gd name="connsiteY379" fmla="*/ 356489 h 2061582"/>
              <a:gd name="connsiteX380" fmla="*/ 1012578 w 5550295"/>
              <a:gd name="connsiteY380" fmla="*/ 386561 h 2061582"/>
              <a:gd name="connsiteX381" fmla="*/ 906253 w 5550295"/>
              <a:gd name="connsiteY381" fmla="*/ 482311 h 2061582"/>
              <a:gd name="connsiteX382" fmla="*/ 822489 w 5550295"/>
              <a:gd name="connsiteY382" fmla="*/ 492801 h 2061582"/>
              <a:gd name="connsiteX383" fmla="*/ 749328 w 5550295"/>
              <a:gd name="connsiteY383" fmla="*/ 466358 h 2061582"/>
              <a:gd name="connsiteX384" fmla="*/ 747902 w 5550295"/>
              <a:gd name="connsiteY384" fmla="*/ 460400 h 2061582"/>
              <a:gd name="connsiteX385" fmla="*/ 753352 w 5550295"/>
              <a:gd name="connsiteY385" fmla="*/ 457633 h 2061582"/>
              <a:gd name="connsiteX386" fmla="*/ 899872 w 5550295"/>
              <a:gd name="connsiteY386" fmla="*/ 416817 h 2061582"/>
              <a:gd name="connsiteX387" fmla="*/ 1014554 w 5550295"/>
              <a:gd name="connsiteY387" fmla="*/ 289484 h 2061582"/>
              <a:gd name="connsiteX388" fmla="*/ 1088252 w 5550295"/>
              <a:gd name="connsiteY388" fmla="*/ 201470 h 2061582"/>
              <a:gd name="connsiteX389" fmla="*/ 1092389 w 5550295"/>
              <a:gd name="connsiteY389" fmla="*/ 200101 h 2061582"/>
              <a:gd name="connsiteX390" fmla="*/ 1096003 w 5550295"/>
              <a:gd name="connsiteY390" fmla="*/ 202529 h 2061582"/>
              <a:gd name="connsiteX391" fmla="*/ 1095918 w 5550295"/>
              <a:gd name="connsiteY391" fmla="*/ 296204 h 2061582"/>
              <a:gd name="connsiteX392" fmla="*/ 1053338 w 5550295"/>
              <a:gd name="connsiteY392" fmla="*/ 77286 h 2061582"/>
              <a:gd name="connsiteX393" fmla="*/ 851206 w 5550295"/>
              <a:gd name="connsiteY393" fmla="*/ 13217 h 2061582"/>
              <a:gd name="connsiteX394" fmla="*/ 693942 w 5550295"/>
              <a:gd name="connsiteY394" fmla="*/ 158282 h 2061582"/>
              <a:gd name="connsiteX395" fmla="*/ 699575 w 5550295"/>
              <a:gd name="connsiteY395" fmla="*/ 383992 h 2061582"/>
              <a:gd name="connsiteX396" fmla="*/ 712917 w 5550295"/>
              <a:gd name="connsiteY396" fmla="*/ 411946 h 2061582"/>
              <a:gd name="connsiteX397" fmla="*/ 730480 w 5550295"/>
              <a:gd name="connsiteY397" fmla="*/ 453016 h 2061582"/>
              <a:gd name="connsiteX398" fmla="*/ 718437 w 5550295"/>
              <a:gd name="connsiteY398" fmla="*/ 509122 h 2061582"/>
              <a:gd name="connsiteX399" fmla="*/ 942706 w 5550295"/>
              <a:gd name="connsiteY399" fmla="*/ 553383 h 2061582"/>
              <a:gd name="connsiteX400" fmla="*/ 943172 w 5550295"/>
              <a:gd name="connsiteY400" fmla="*/ 558324 h 2061582"/>
              <a:gd name="connsiteX401" fmla="*/ 939106 w 5550295"/>
              <a:gd name="connsiteY401" fmla="*/ 561176 h 2061582"/>
              <a:gd name="connsiteX402" fmla="*/ 928602 w 5550295"/>
              <a:gd name="connsiteY402" fmla="*/ 562051 h 2061582"/>
              <a:gd name="connsiteX403" fmla="*/ 705604 w 5550295"/>
              <a:gd name="connsiteY403" fmla="*/ 589977 h 2061582"/>
              <a:gd name="connsiteX404" fmla="*/ 702865 w 5550295"/>
              <a:gd name="connsiteY404" fmla="*/ 590556 h 2061582"/>
              <a:gd name="connsiteX405" fmla="*/ 605548 w 5550295"/>
              <a:gd name="connsiteY405" fmla="*/ 612722 h 2061582"/>
              <a:gd name="connsiteX406" fmla="*/ 547423 w 5550295"/>
              <a:gd name="connsiteY406" fmla="*/ 637909 h 2061582"/>
              <a:gd name="connsiteX407" fmla="*/ 542891 w 5550295"/>
              <a:gd name="connsiteY407" fmla="*/ 636681 h 2061582"/>
              <a:gd name="connsiteX408" fmla="*/ 541394 w 5550295"/>
              <a:gd name="connsiteY408" fmla="*/ 632403 h 2061582"/>
              <a:gd name="connsiteX409" fmla="*/ 492997 w 5550295"/>
              <a:gd name="connsiteY409" fmla="*/ 653114 h 2061582"/>
              <a:gd name="connsiteX410" fmla="*/ 298108 w 5550295"/>
              <a:gd name="connsiteY410" fmla="*/ 935297 h 2061582"/>
              <a:gd name="connsiteX411" fmla="*/ 313384 w 5550295"/>
              <a:gd name="connsiteY411" fmla="*/ 1238176 h 2061582"/>
              <a:gd name="connsiteX412" fmla="*/ 317280 w 5550295"/>
              <a:gd name="connsiteY412" fmla="*/ 1254991 h 2061582"/>
              <a:gd name="connsiteX413" fmla="*/ 337342 w 5550295"/>
              <a:gd name="connsiteY413" fmla="*/ 1403459 h 2061582"/>
              <a:gd name="connsiteX414" fmla="*/ 324071 w 5550295"/>
              <a:gd name="connsiteY414" fmla="*/ 1496851 h 2061582"/>
              <a:gd name="connsiteX415" fmla="*/ 313553 w 5550295"/>
              <a:gd name="connsiteY415" fmla="*/ 1629450 h 2061582"/>
              <a:gd name="connsiteX416" fmla="*/ 316264 w 5550295"/>
              <a:gd name="connsiteY416" fmla="*/ 1649880 h 2061582"/>
              <a:gd name="connsiteX417" fmla="*/ 530311 w 5550295"/>
              <a:gd name="connsiteY417" fmla="*/ 1542708 h 2061582"/>
              <a:gd name="connsiteX418" fmla="*/ 556585 w 5550295"/>
              <a:gd name="connsiteY418" fmla="*/ 1537682 h 2061582"/>
              <a:gd name="connsiteX419" fmla="*/ 729760 w 5550295"/>
              <a:gd name="connsiteY419" fmla="*/ 1486122 h 2061582"/>
              <a:gd name="connsiteX420" fmla="*/ 781193 w 5550295"/>
              <a:gd name="connsiteY420" fmla="*/ 1468220 h 2061582"/>
              <a:gd name="connsiteX421" fmla="*/ 940702 w 5550295"/>
              <a:gd name="connsiteY421" fmla="*/ 1320175 h 2061582"/>
              <a:gd name="connsiteX422" fmla="*/ 961978 w 5550295"/>
              <a:gd name="connsiteY422" fmla="*/ 1289482 h 2061582"/>
              <a:gd name="connsiteX423" fmla="*/ 978030 w 5550295"/>
              <a:gd name="connsiteY423" fmla="*/ 1261189 h 2061582"/>
              <a:gd name="connsiteX424" fmla="*/ 1033544 w 5550295"/>
              <a:gd name="connsiteY424" fmla="*/ 1193040 h 2061582"/>
              <a:gd name="connsiteX425" fmla="*/ 1119609 w 5550295"/>
              <a:gd name="connsiteY425" fmla="*/ 1244049 h 2061582"/>
              <a:gd name="connsiteX426" fmla="*/ 1124621 w 5550295"/>
              <a:gd name="connsiteY426" fmla="*/ 1248553 h 2061582"/>
              <a:gd name="connsiteX427" fmla="*/ 1189650 w 5550295"/>
              <a:gd name="connsiteY427" fmla="*/ 1357843 h 2061582"/>
              <a:gd name="connsiteX428" fmla="*/ 1039770 w 5550295"/>
              <a:gd name="connsiteY428" fmla="*/ 1552068 h 2061582"/>
              <a:gd name="connsiteX429" fmla="*/ 1026442 w 5550295"/>
              <a:gd name="connsiteY429" fmla="*/ 1564379 h 2061582"/>
              <a:gd name="connsiteX430" fmla="*/ 820019 w 5550295"/>
              <a:gd name="connsiteY430" fmla="*/ 1697162 h 2061582"/>
              <a:gd name="connsiteX431" fmla="*/ 659776 w 5550295"/>
              <a:gd name="connsiteY431" fmla="*/ 1702696 h 2061582"/>
              <a:gd name="connsiteX432" fmla="*/ 626372 w 5550295"/>
              <a:gd name="connsiteY432" fmla="*/ 1700960 h 2061582"/>
              <a:gd name="connsiteX433" fmla="*/ 450049 w 5550295"/>
              <a:gd name="connsiteY433" fmla="*/ 1718057 h 2061582"/>
              <a:gd name="connsiteX434" fmla="*/ 451277 w 5550295"/>
              <a:gd name="connsiteY434" fmla="*/ 1721488 h 2061582"/>
              <a:gd name="connsiteX435" fmla="*/ 396908 w 5550295"/>
              <a:gd name="connsiteY435" fmla="*/ 1840109 h 2061582"/>
              <a:gd name="connsiteX436" fmla="*/ 360383 w 5550295"/>
              <a:gd name="connsiteY436" fmla="*/ 1901524 h 2061582"/>
              <a:gd name="connsiteX437" fmla="*/ 350825 w 5550295"/>
              <a:gd name="connsiteY437" fmla="*/ 1936213 h 2061582"/>
              <a:gd name="connsiteX438" fmla="*/ 342510 w 5550295"/>
              <a:gd name="connsiteY438" fmla="*/ 2009995 h 2061582"/>
              <a:gd name="connsiteX439" fmla="*/ 338175 w 5550295"/>
              <a:gd name="connsiteY439" fmla="*/ 2049964 h 2061582"/>
              <a:gd name="connsiteX440" fmla="*/ 333291 w 5550295"/>
              <a:gd name="connsiteY440" fmla="*/ 2054129 h 2061582"/>
              <a:gd name="connsiteX441" fmla="*/ 4941 w 5550295"/>
              <a:gd name="connsiteY441" fmla="*/ 2054129 h 2061582"/>
              <a:gd name="connsiteX442" fmla="*/ 0 w 5550295"/>
              <a:gd name="connsiteY442" fmla="*/ 2049187 h 2061582"/>
              <a:gd name="connsiteX443" fmla="*/ 4941 w 5550295"/>
              <a:gd name="connsiteY443" fmla="*/ 2044246 h 2061582"/>
              <a:gd name="connsiteX444" fmla="*/ 328970 w 5550295"/>
              <a:gd name="connsiteY444" fmla="*/ 2044246 h 2061582"/>
              <a:gd name="connsiteX445" fmla="*/ 332641 w 5550295"/>
              <a:gd name="connsiteY445" fmla="*/ 2009035 h 2061582"/>
              <a:gd name="connsiteX446" fmla="*/ 339234 w 5550295"/>
              <a:gd name="connsiteY446" fmla="*/ 1947465 h 2061582"/>
              <a:gd name="connsiteX447" fmla="*/ 336185 w 5550295"/>
              <a:gd name="connsiteY447" fmla="*/ 1945672 h 2061582"/>
              <a:gd name="connsiteX448" fmla="*/ 330015 w 5550295"/>
              <a:gd name="connsiteY448" fmla="*/ 1888337 h 2061582"/>
              <a:gd name="connsiteX449" fmla="*/ 332712 w 5550295"/>
              <a:gd name="connsiteY449" fmla="*/ 1866341 h 2061582"/>
              <a:gd name="connsiteX450" fmla="*/ 328137 w 5550295"/>
              <a:gd name="connsiteY450" fmla="*/ 1872892 h 2061582"/>
              <a:gd name="connsiteX451" fmla="*/ 310009 w 5550295"/>
              <a:gd name="connsiteY451" fmla="*/ 1895580 h 2061582"/>
              <a:gd name="connsiteX452" fmla="*/ 306099 w 5550295"/>
              <a:gd name="connsiteY452" fmla="*/ 1896865 h 2061582"/>
              <a:gd name="connsiteX453" fmla="*/ 302569 w 5550295"/>
              <a:gd name="connsiteY453" fmla="*/ 1894747 h 2061582"/>
              <a:gd name="connsiteX454" fmla="*/ 273415 w 5550295"/>
              <a:gd name="connsiteY454" fmla="*/ 1772920 h 2061582"/>
              <a:gd name="connsiteX455" fmla="*/ 307680 w 5550295"/>
              <a:gd name="connsiteY455" fmla="*/ 1662388 h 2061582"/>
              <a:gd name="connsiteX456" fmla="*/ 303769 w 5550295"/>
              <a:gd name="connsiteY456" fmla="*/ 1630933 h 2061582"/>
              <a:gd name="connsiteX457" fmla="*/ 314358 w 5550295"/>
              <a:gd name="connsiteY457" fmla="*/ 1494960 h 2061582"/>
              <a:gd name="connsiteX458" fmla="*/ 327460 w 5550295"/>
              <a:gd name="connsiteY458" fmla="*/ 1403050 h 2061582"/>
              <a:gd name="connsiteX459" fmla="*/ 307638 w 5550295"/>
              <a:gd name="connsiteY459" fmla="*/ 1257222 h 2061582"/>
              <a:gd name="connsiteX460" fmla="*/ 303741 w 5550295"/>
              <a:gd name="connsiteY460" fmla="*/ 1240379 h 2061582"/>
              <a:gd name="connsiteX461" fmla="*/ 288281 w 5550295"/>
              <a:gd name="connsiteY461" fmla="*/ 934111 h 2061582"/>
              <a:gd name="connsiteX462" fmla="*/ 351461 w 5550295"/>
              <a:gd name="connsiteY462" fmla="*/ 763279 h 2061582"/>
              <a:gd name="connsiteX463" fmla="*/ 488507 w 5550295"/>
              <a:gd name="connsiteY463" fmla="*/ 644290 h 2061582"/>
              <a:gd name="connsiteX464" fmla="*/ 544161 w 5550295"/>
              <a:gd name="connsiteY464" fmla="*/ 620896 h 2061582"/>
              <a:gd name="connsiteX465" fmla="*/ 582238 w 5550295"/>
              <a:gd name="connsiteY465" fmla="*/ 544093 h 2061582"/>
              <a:gd name="connsiteX466" fmla="*/ 670929 w 5550295"/>
              <a:gd name="connsiteY466" fmla="*/ 514854 h 2061582"/>
              <a:gd name="connsiteX467" fmla="*/ 701863 w 5550295"/>
              <a:gd name="connsiteY467" fmla="*/ 511734 h 2061582"/>
              <a:gd name="connsiteX468" fmla="*/ 705802 w 5550295"/>
              <a:gd name="connsiteY468" fmla="*/ 511098 h 2061582"/>
              <a:gd name="connsiteX469" fmla="*/ 720711 w 5550295"/>
              <a:gd name="connsiteY469" fmla="*/ 454597 h 2061582"/>
              <a:gd name="connsiteX470" fmla="*/ 704164 w 5550295"/>
              <a:gd name="connsiteY470" fmla="*/ 416562 h 2061582"/>
              <a:gd name="connsiteX471" fmla="*/ 690187 w 5550295"/>
              <a:gd name="connsiteY471" fmla="*/ 387140 h 2061582"/>
              <a:gd name="connsiteX472" fmla="*/ 684695 w 5550295"/>
              <a:gd name="connsiteY472" fmla="*/ 154682 h 2061582"/>
              <a:gd name="connsiteX473" fmla="*/ 746095 w 5550295"/>
              <a:gd name="connsiteY473" fmla="*/ 55007 h 2061582"/>
              <a:gd name="connsiteX474" fmla="*/ 849554 w 5550295"/>
              <a:gd name="connsiteY474" fmla="*/ 3433 h 2061582"/>
              <a:gd name="connsiteX475" fmla="*/ 1061103 w 5550295"/>
              <a:gd name="connsiteY475" fmla="*/ 71116 h 2061582"/>
              <a:gd name="connsiteX476" fmla="*/ 1126287 w 5550295"/>
              <a:gd name="connsiteY476" fmla="*/ 196317 h 2061582"/>
              <a:gd name="connsiteX477" fmla="*/ 1086939 w 5550295"/>
              <a:gd name="connsiteY477" fmla="*/ 326940 h 2061582"/>
              <a:gd name="connsiteX478" fmla="*/ 1086163 w 5550295"/>
              <a:gd name="connsiteY478" fmla="*/ 327744 h 2061582"/>
              <a:gd name="connsiteX479" fmla="*/ 1071960 w 5550295"/>
              <a:gd name="connsiteY479" fmla="*/ 366795 h 2061582"/>
              <a:gd name="connsiteX480" fmla="*/ 1064392 w 5550295"/>
              <a:gd name="connsiteY480" fmla="*/ 387239 h 2061582"/>
              <a:gd name="connsiteX481" fmla="*/ 1052010 w 5550295"/>
              <a:gd name="connsiteY481" fmla="*/ 427236 h 2061582"/>
              <a:gd name="connsiteX482" fmla="*/ 983734 w 5550295"/>
              <a:gd name="connsiteY482" fmla="*/ 558550 h 2061582"/>
              <a:gd name="connsiteX483" fmla="*/ 1066467 w 5550295"/>
              <a:gd name="connsiteY483" fmla="*/ 584951 h 2061582"/>
              <a:gd name="connsiteX484" fmla="*/ 1236748 w 5550295"/>
              <a:gd name="connsiteY484" fmla="*/ 646309 h 2061582"/>
              <a:gd name="connsiteX485" fmla="*/ 1313523 w 5550295"/>
              <a:gd name="connsiteY485" fmla="*/ 714882 h 2061582"/>
              <a:gd name="connsiteX486" fmla="*/ 1335506 w 5550295"/>
              <a:gd name="connsiteY486" fmla="*/ 742356 h 2061582"/>
              <a:gd name="connsiteX487" fmla="*/ 1385329 w 5550295"/>
              <a:gd name="connsiteY487" fmla="*/ 782438 h 2061582"/>
              <a:gd name="connsiteX488" fmla="*/ 1310516 w 5550295"/>
              <a:gd name="connsiteY488" fmla="*/ 693846 h 2061582"/>
              <a:gd name="connsiteX489" fmla="*/ 1310784 w 5550295"/>
              <a:gd name="connsiteY489" fmla="*/ 648371 h 2061582"/>
              <a:gd name="connsiteX490" fmla="*/ 1322277 w 5550295"/>
              <a:gd name="connsiteY490" fmla="*/ 623861 h 2061582"/>
              <a:gd name="connsiteX491" fmla="*/ 1377776 w 5550295"/>
              <a:gd name="connsiteY491" fmla="*/ 504943 h 2061582"/>
              <a:gd name="connsiteX492" fmla="*/ 1474896 w 5550295"/>
              <a:gd name="connsiteY492" fmla="*/ 397997 h 2061582"/>
              <a:gd name="connsiteX493" fmla="*/ 1508158 w 5550295"/>
              <a:gd name="connsiteY493" fmla="*/ 415052 h 2061582"/>
              <a:gd name="connsiteX494" fmla="*/ 1662626 w 5550295"/>
              <a:gd name="connsiteY494" fmla="*/ 407682 h 2061582"/>
              <a:gd name="connsiteX495" fmla="*/ 1772707 w 5550295"/>
              <a:gd name="connsiteY495" fmla="*/ 577497 h 2061582"/>
              <a:gd name="connsiteX496" fmla="*/ 1798219 w 5550295"/>
              <a:gd name="connsiteY496" fmla="*/ 643500 h 2061582"/>
              <a:gd name="connsiteX497" fmla="*/ 1838583 w 5550295"/>
              <a:gd name="connsiteY497" fmla="*/ 701342 h 2061582"/>
              <a:gd name="connsiteX498" fmla="*/ 1887743 w 5550295"/>
              <a:gd name="connsiteY498" fmla="*/ 778047 h 2061582"/>
              <a:gd name="connsiteX499" fmla="*/ 1955242 w 5550295"/>
              <a:gd name="connsiteY499" fmla="*/ 701653 h 2061582"/>
              <a:gd name="connsiteX500" fmla="*/ 1991837 w 5550295"/>
              <a:gd name="connsiteY500" fmla="*/ 677384 h 2061582"/>
              <a:gd name="connsiteX501" fmla="*/ 1983846 w 5550295"/>
              <a:gd name="connsiteY501" fmla="*/ 670734 h 2061582"/>
              <a:gd name="connsiteX502" fmla="*/ 1982406 w 5550295"/>
              <a:gd name="connsiteY502" fmla="*/ 667162 h 2061582"/>
              <a:gd name="connsiteX503" fmla="*/ 1983959 w 5550295"/>
              <a:gd name="connsiteY503" fmla="*/ 663647 h 2061582"/>
              <a:gd name="connsiteX504" fmla="*/ 2067793 w 5550295"/>
              <a:gd name="connsiteY504" fmla="*/ 606764 h 2061582"/>
              <a:gd name="connsiteX505" fmla="*/ 2107367 w 5550295"/>
              <a:gd name="connsiteY505" fmla="*/ 583172 h 2061582"/>
              <a:gd name="connsiteX506" fmla="*/ 2130591 w 5550295"/>
              <a:gd name="connsiteY506" fmla="*/ 565835 h 2061582"/>
              <a:gd name="connsiteX507" fmla="*/ 2136224 w 5550295"/>
              <a:gd name="connsiteY507" fmla="*/ 403291 h 2061582"/>
              <a:gd name="connsiteX508" fmla="*/ 2229956 w 5550295"/>
              <a:gd name="connsiteY508" fmla="*/ 259666 h 2061582"/>
              <a:gd name="connsiteX509" fmla="*/ 2356625 w 5550295"/>
              <a:gd name="connsiteY509" fmla="*/ 166937 h 2061582"/>
              <a:gd name="connsiteX510" fmla="*/ 2429659 w 5550295"/>
              <a:gd name="connsiteY510" fmla="*/ 158706 h 2061582"/>
              <a:gd name="connsiteX511" fmla="*/ 2505870 w 5550295"/>
              <a:gd name="connsiteY511" fmla="*/ 198943 h 2061582"/>
              <a:gd name="connsiteX512" fmla="*/ 2622430 w 5550295"/>
              <a:gd name="connsiteY512" fmla="*/ 414205 h 2061582"/>
              <a:gd name="connsiteX513" fmla="*/ 2647744 w 5550295"/>
              <a:gd name="connsiteY513" fmla="*/ 483144 h 2061582"/>
              <a:gd name="connsiteX514" fmla="*/ 2652799 w 5550295"/>
              <a:gd name="connsiteY514" fmla="*/ 495766 h 2061582"/>
              <a:gd name="connsiteX515" fmla="*/ 2746248 w 5550295"/>
              <a:gd name="connsiteY515" fmla="*/ 633419 h 2061582"/>
              <a:gd name="connsiteX516" fmla="*/ 2748775 w 5550295"/>
              <a:gd name="connsiteY516" fmla="*/ 638389 h 2061582"/>
              <a:gd name="connsiteX517" fmla="*/ 2745062 w 5550295"/>
              <a:gd name="connsiteY517" fmla="*/ 642554 h 2061582"/>
              <a:gd name="connsiteX518" fmla="*/ 2727343 w 5550295"/>
              <a:gd name="connsiteY518" fmla="*/ 646140 h 2061582"/>
              <a:gd name="connsiteX519" fmla="*/ 2650723 w 5550295"/>
              <a:gd name="connsiteY519" fmla="*/ 675224 h 2061582"/>
              <a:gd name="connsiteX520" fmla="*/ 2656356 w 5550295"/>
              <a:gd name="connsiteY520" fmla="*/ 690217 h 2061582"/>
              <a:gd name="connsiteX521" fmla="*/ 2657218 w 5550295"/>
              <a:gd name="connsiteY521" fmla="*/ 695427 h 2061582"/>
              <a:gd name="connsiteX522" fmla="*/ 2652883 w 5550295"/>
              <a:gd name="connsiteY522" fmla="*/ 698448 h 2061582"/>
              <a:gd name="connsiteX523" fmla="*/ 2626426 w 5550295"/>
              <a:gd name="connsiteY523" fmla="*/ 706354 h 2061582"/>
              <a:gd name="connsiteX524" fmla="*/ 2632821 w 5550295"/>
              <a:gd name="connsiteY524" fmla="*/ 716618 h 2061582"/>
              <a:gd name="connsiteX525" fmla="*/ 2640205 w 5550295"/>
              <a:gd name="connsiteY525" fmla="*/ 727744 h 2061582"/>
              <a:gd name="connsiteX526" fmla="*/ 2641956 w 5550295"/>
              <a:gd name="connsiteY526" fmla="*/ 732600 h 2061582"/>
              <a:gd name="connsiteX527" fmla="*/ 2638412 w 5550295"/>
              <a:gd name="connsiteY527" fmla="*/ 736370 h 2061582"/>
              <a:gd name="connsiteX528" fmla="*/ 2596919 w 5550295"/>
              <a:gd name="connsiteY528" fmla="*/ 770621 h 2061582"/>
              <a:gd name="connsiteX529" fmla="*/ 2591017 w 5550295"/>
              <a:gd name="connsiteY529" fmla="*/ 780490 h 2061582"/>
              <a:gd name="connsiteX530" fmla="*/ 2687346 w 5550295"/>
              <a:gd name="connsiteY530" fmla="*/ 812609 h 2061582"/>
              <a:gd name="connsiteX531" fmla="*/ 2717178 w 5550295"/>
              <a:gd name="connsiteY531" fmla="*/ 829579 h 2061582"/>
              <a:gd name="connsiteX532" fmla="*/ 2789393 w 5550295"/>
              <a:gd name="connsiteY532" fmla="*/ 865496 h 2061582"/>
              <a:gd name="connsiteX533" fmla="*/ 2811022 w 5550295"/>
              <a:gd name="connsiteY533" fmla="*/ 871792 h 2061582"/>
              <a:gd name="connsiteX534" fmla="*/ 2760267 w 5550295"/>
              <a:gd name="connsiteY534" fmla="*/ 840732 h 2061582"/>
              <a:gd name="connsiteX535" fmla="*/ 2675755 w 5550295"/>
              <a:gd name="connsiteY535" fmla="*/ 735960 h 2061582"/>
              <a:gd name="connsiteX536" fmla="*/ 2782052 w 5550295"/>
              <a:gd name="connsiteY536" fmla="*/ 650630 h 2061582"/>
              <a:gd name="connsiteX537" fmla="*/ 2779087 w 5550295"/>
              <a:gd name="connsiteY537" fmla="*/ 646196 h 2061582"/>
              <a:gd name="connsiteX538" fmla="*/ 2779482 w 5550295"/>
              <a:gd name="connsiteY538" fmla="*/ 640591 h 2061582"/>
              <a:gd name="connsiteX539" fmla="*/ 2784875 w 5550295"/>
              <a:gd name="connsiteY539" fmla="*/ 638982 h 2061582"/>
              <a:gd name="connsiteX540" fmla="*/ 2799643 w 5550295"/>
              <a:gd name="connsiteY540" fmla="*/ 644545 h 2061582"/>
              <a:gd name="connsiteX541" fmla="*/ 2891172 w 5550295"/>
              <a:gd name="connsiteY541" fmla="*/ 574588 h 2061582"/>
              <a:gd name="connsiteX542" fmla="*/ 2903681 w 5550295"/>
              <a:gd name="connsiteY542" fmla="*/ 542695 h 2061582"/>
              <a:gd name="connsiteX543" fmla="*/ 2962624 w 5550295"/>
              <a:gd name="connsiteY543" fmla="*/ 442780 h 2061582"/>
              <a:gd name="connsiteX544" fmla="*/ 3018928 w 5550295"/>
              <a:gd name="connsiteY544" fmla="*/ 330540 h 2061582"/>
              <a:gd name="connsiteX545" fmla="*/ 3041263 w 5550295"/>
              <a:gd name="connsiteY545" fmla="*/ 264480 h 2061582"/>
              <a:gd name="connsiteX546" fmla="*/ 3097101 w 5550295"/>
              <a:gd name="connsiteY546" fmla="*/ 191206 h 2061582"/>
              <a:gd name="connsiteX547" fmla="*/ 3171519 w 5550295"/>
              <a:gd name="connsiteY547" fmla="*/ 162024 h 2061582"/>
              <a:gd name="connsiteX548" fmla="*/ 3342703 w 5550295"/>
              <a:gd name="connsiteY548" fmla="*/ 248230 h 2061582"/>
              <a:gd name="connsiteX549" fmla="*/ 3411022 w 5550295"/>
              <a:gd name="connsiteY549" fmla="*/ 430808 h 2061582"/>
              <a:gd name="connsiteX550" fmla="*/ 3419083 w 5550295"/>
              <a:gd name="connsiteY550" fmla="*/ 463675 h 2061582"/>
              <a:gd name="connsiteX551" fmla="*/ 3415172 w 5550295"/>
              <a:gd name="connsiteY551" fmla="*/ 640013 h 2061582"/>
              <a:gd name="connsiteX552" fmla="*/ 3394997 w 5550295"/>
              <a:gd name="connsiteY552" fmla="*/ 677708 h 2061582"/>
              <a:gd name="connsiteX553" fmla="*/ 3379509 w 5550295"/>
              <a:gd name="connsiteY553" fmla="*/ 706383 h 2061582"/>
              <a:gd name="connsiteX554" fmla="*/ 3379453 w 5550295"/>
              <a:gd name="connsiteY554" fmla="*/ 712538 h 2061582"/>
              <a:gd name="connsiteX555" fmla="*/ 3389802 w 5550295"/>
              <a:gd name="connsiteY555" fmla="*/ 712213 h 2061582"/>
              <a:gd name="connsiteX556" fmla="*/ 3420071 w 5550295"/>
              <a:gd name="connsiteY556" fmla="*/ 688071 h 2061582"/>
              <a:gd name="connsiteX557" fmla="*/ 3426354 w 5550295"/>
              <a:gd name="connsiteY557" fmla="*/ 689017 h 2061582"/>
              <a:gd name="connsiteX558" fmla="*/ 3426495 w 5550295"/>
              <a:gd name="connsiteY558" fmla="*/ 695370 h 2061582"/>
              <a:gd name="connsiteX559" fmla="*/ 3395336 w 5550295"/>
              <a:gd name="connsiteY559" fmla="*/ 720826 h 2061582"/>
              <a:gd name="connsiteX560" fmla="*/ 3382488 w 5550295"/>
              <a:gd name="connsiteY560" fmla="*/ 743867 h 2061582"/>
              <a:gd name="connsiteX561" fmla="*/ 3385736 w 5550295"/>
              <a:gd name="connsiteY561" fmla="*/ 763477 h 2061582"/>
              <a:gd name="connsiteX562" fmla="*/ 3395731 w 5550295"/>
              <a:gd name="connsiteY562" fmla="*/ 759411 h 2061582"/>
              <a:gd name="connsiteX563" fmla="*/ 3423177 w 5550295"/>
              <a:gd name="connsiteY563" fmla="*/ 723847 h 2061582"/>
              <a:gd name="connsiteX564" fmla="*/ 3428401 w 5550295"/>
              <a:gd name="connsiteY564" fmla="*/ 723946 h 2061582"/>
              <a:gd name="connsiteX565" fmla="*/ 3430618 w 5550295"/>
              <a:gd name="connsiteY565" fmla="*/ 728675 h 2061582"/>
              <a:gd name="connsiteX566" fmla="*/ 3405190 w 5550295"/>
              <a:gd name="connsiteY566" fmla="*/ 765355 h 2061582"/>
              <a:gd name="connsiteX567" fmla="*/ 3406560 w 5550295"/>
              <a:gd name="connsiteY567" fmla="*/ 773684 h 2061582"/>
              <a:gd name="connsiteX568" fmla="*/ 3432707 w 5550295"/>
              <a:gd name="connsiteY568" fmla="*/ 793563 h 2061582"/>
              <a:gd name="connsiteX569" fmla="*/ 3445682 w 5550295"/>
              <a:gd name="connsiteY569" fmla="*/ 787676 h 2061582"/>
              <a:gd name="connsiteX570" fmla="*/ 3443126 w 5550295"/>
              <a:gd name="connsiteY570" fmla="*/ 761853 h 2061582"/>
              <a:gd name="connsiteX571" fmla="*/ 3466789 w 5550295"/>
              <a:gd name="connsiteY571" fmla="*/ 747312 h 2061582"/>
              <a:gd name="connsiteX572" fmla="*/ 3470120 w 5550295"/>
              <a:gd name="connsiteY572" fmla="*/ 749260 h 2061582"/>
              <a:gd name="connsiteX573" fmla="*/ 3471038 w 5550295"/>
              <a:gd name="connsiteY573" fmla="*/ 753001 h 2061582"/>
              <a:gd name="connsiteX574" fmla="*/ 3457075 w 5550295"/>
              <a:gd name="connsiteY574" fmla="*/ 789737 h 2061582"/>
              <a:gd name="connsiteX575" fmla="*/ 3480441 w 5550295"/>
              <a:gd name="connsiteY575" fmla="*/ 816548 h 2061582"/>
              <a:gd name="connsiteX576" fmla="*/ 3503030 w 5550295"/>
              <a:gd name="connsiteY576" fmla="*/ 804547 h 2061582"/>
              <a:gd name="connsiteX577" fmla="*/ 3497326 w 5550295"/>
              <a:gd name="connsiteY577" fmla="*/ 777864 h 2061582"/>
              <a:gd name="connsiteX578" fmla="*/ 3597933 w 5550295"/>
              <a:gd name="connsiteY578" fmla="*/ 747975 h 2061582"/>
              <a:gd name="connsiteX579" fmla="*/ 3639272 w 5550295"/>
              <a:gd name="connsiteY579" fmla="*/ 742229 h 2061582"/>
              <a:gd name="connsiteX580" fmla="*/ 3678535 w 5550295"/>
              <a:gd name="connsiteY580" fmla="*/ 717607 h 2061582"/>
              <a:gd name="connsiteX581" fmla="*/ 3758614 w 5550295"/>
              <a:gd name="connsiteY581" fmla="*/ 689568 h 2061582"/>
              <a:gd name="connsiteX582" fmla="*/ 3803340 w 5550295"/>
              <a:gd name="connsiteY582" fmla="*/ 701808 h 2061582"/>
              <a:gd name="connsiteX583" fmla="*/ 3840048 w 5550295"/>
              <a:gd name="connsiteY583" fmla="*/ 712821 h 2061582"/>
              <a:gd name="connsiteX584" fmla="*/ 4252669 w 5550295"/>
              <a:gd name="connsiteY584" fmla="*/ 747566 h 2061582"/>
              <a:gd name="connsiteX585" fmla="*/ 4466858 w 5550295"/>
              <a:gd name="connsiteY585" fmla="*/ 762785 h 2061582"/>
              <a:gd name="connsiteX586" fmla="*/ 4548786 w 5550295"/>
              <a:gd name="connsiteY586" fmla="*/ 770000 h 2061582"/>
              <a:gd name="connsiteX587" fmla="*/ 4561733 w 5550295"/>
              <a:gd name="connsiteY587" fmla="*/ 771157 h 2061582"/>
              <a:gd name="connsiteX588" fmla="*/ 4629261 w 5550295"/>
              <a:gd name="connsiteY588" fmla="*/ 769378 h 2061582"/>
              <a:gd name="connsiteX589" fmla="*/ 4638014 w 5550295"/>
              <a:gd name="connsiteY589" fmla="*/ 743048 h 2061582"/>
              <a:gd name="connsiteX590" fmla="*/ 4642645 w 5550295"/>
              <a:gd name="connsiteY590" fmla="*/ 705677 h 2061582"/>
              <a:gd name="connsiteX591" fmla="*/ 4606996 w 5550295"/>
              <a:gd name="connsiteY591" fmla="*/ 595074 h 2061582"/>
              <a:gd name="connsiteX592" fmla="*/ 4391961 w 5550295"/>
              <a:gd name="connsiteY592" fmla="*/ 595088 h 2061582"/>
              <a:gd name="connsiteX593" fmla="*/ 4343267 w 5550295"/>
              <a:gd name="connsiteY593" fmla="*/ 605635 h 2061582"/>
              <a:gd name="connsiteX594" fmla="*/ 4284873 w 5550295"/>
              <a:gd name="connsiteY594" fmla="*/ 610463 h 2061582"/>
              <a:gd name="connsiteX595" fmla="*/ 4077984 w 5550295"/>
              <a:gd name="connsiteY595" fmla="*/ 568913 h 2061582"/>
              <a:gd name="connsiteX596" fmla="*/ 4070995 w 5550295"/>
              <a:gd name="connsiteY596" fmla="*/ 569322 h 2061582"/>
              <a:gd name="connsiteX597" fmla="*/ 3960618 w 5550295"/>
              <a:gd name="connsiteY597" fmla="*/ 584556 h 2061582"/>
              <a:gd name="connsiteX598" fmla="*/ 3840359 w 5550295"/>
              <a:gd name="connsiteY598" fmla="*/ 600368 h 2061582"/>
              <a:gd name="connsiteX599" fmla="*/ 3774469 w 5550295"/>
              <a:gd name="connsiteY599" fmla="*/ 600270 h 2061582"/>
              <a:gd name="connsiteX600" fmla="*/ 3737747 w 5550295"/>
              <a:gd name="connsiteY600" fmla="*/ 599592 h 2061582"/>
              <a:gd name="connsiteX601" fmla="*/ 3718758 w 5550295"/>
              <a:gd name="connsiteY601" fmla="*/ 624115 h 2061582"/>
              <a:gd name="connsiteX602" fmla="*/ 3674497 w 5550295"/>
              <a:gd name="connsiteY602" fmla="*/ 650164 h 2061582"/>
              <a:gd name="connsiteX603" fmla="*/ 3642519 w 5550295"/>
              <a:gd name="connsiteY603" fmla="*/ 667331 h 2061582"/>
              <a:gd name="connsiteX604" fmla="*/ 3627652 w 5550295"/>
              <a:gd name="connsiteY604" fmla="*/ 677680 h 2061582"/>
              <a:gd name="connsiteX605" fmla="*/ 3525295 w 5550295"/>
              <a:gd name="connsiteY605" fmla="*/ 718835 h 2061582"/>
              <a:gd name="connsiteX606" fmla="*/ 3456948 w 5550295"/>
              <a:gd name="connsiteY606" fmla="*/ 681563 h 2061582"/>
              <a:gd name="connsiteX607" fmla="*/ 3450327 w 5550295"/>
              <a:gd name="connsiteY607" fmla="*/ 646408 h 2061582"/>
              <a:gd name="connsiteX608" fmla="*/ 3488206 w 5550295"/>
              <a:gd name="connsiteY608" fmla="*/ 620713 h 2061582"/>
              <a:gd name="connsiteX609" fmla="*/ 3506150 w 5550295"/>
              <a:gd name="connsiteY609" fmla="*/ 620303 h 2061582"/>
              <a:gd name="connsiteX610" fmla="*/ 3612405 w 5550295"/>
              <a:gd name="connsiteY610" fmla="*/ 603954 h 2061582"/>
              <a:gd name="connsiteX611" fmla="*/ 3670092 w 5550295"/>
              <a:gd name="connsiteY611" fmla="*/ 594213 h 2061582"/>
              <a:gd name="connsiteX612" fmla="*/ 3730575 w 5550295"/>
              <a:gd name="connsiteY612" fmla="*/ 589751 h 2061582"/>
              <a:gd name="connsiteX613" fmla="*/ 3724744 w 5550295"/>
              <a:gd name="connsiteY613" fmla="*/ 554752 h 2061582"/>
              <a:gd name="connsiteX614" fmla="*/ 3715059 w 5550295"/>
              <a:gd name="connsiteY614" fmla="*/ 513866 h 2061582"/>
              <a:gd name="connsiteX615" fmla="*/ 3715031 w 5550295"/>
              <a:gd name="connsiteY615" fmla="*/ 513315 h 2061582"/>
              <a:gd name="connsiteX616" fmla="*/ 3713944 w 5550295"/>
              <a:gd name="connsiteY616" fmla="*/ 471327 h 2061582"/>
              <a:gd name="connsiteX617" fmla="*/ 3695096 w 5550295"/>
              <a:gd name="connsiteY617" fmla="*/ 445519 h 2061582"/>
              <a:gd name="connsiteX618" fmla="*/ 3693020 w 5550295"/>
              <a:gd name="connsiteY618" fmla="*/ 441834 h 2061582"/>
              <a:gd name="connsiteX619" fmla="*/ 3704993 w 5550295"/>
              <a:gd name="connsiteY619" fmla="*/ 388693 h 2061582"/>
              <a:gd name="connsiteX620" fmla="*/ 3715948 w 5550295"/>
              <a:gd name="connsiteY620" fmla="*/ 354018 h 2061582"/>
              <a:gd name="connsiteX621" fmla="*/ 3710979 w 5550295"/>
              <a:gd name="connsiteY621" fmla="*/ 318158 h 2061582"/>
              <a:gd name="connsiteX622" fmla="*/ 3704287 w 5550295"/>
              <a:gd name="connsiteY622" fmla="*/ 297235 h 2061582"/>
              <a:gd name="connsiteX623" fmla="*/ 3744679 w 5550295"/>
              <a:gd name="connsiteY623" fmla="*/ 206045 h 2061582"/>
              <a:gd name="connsiteX624" fmla="*/ 3901929 w 5550295"/>
              <a:gd name="connsiteY624" fmla="*/ 143712 h 2061582"/>
              <a:gd name="connsiteX625" fmla="*/ 4061607 w 5550295"/>
              <a:gd name="connsiteY625" fmla="*/ 200256 h 2061582"/>
              <a:gd name="connsiteX626" fmla="*/ 4130829 w 5550295"/>
              <a:gd name="connsiteY626" fmla="*/ 361586 h 2061582"/>
              <a:gd name="connsiteX627" fmla="*/ 4080214 w 5550295"/>
              <a:gd name="connsiteY627" fmla="*/ 532685 h 2061582"/>
              <a:gd name="connsiteX628" fmla="*/ 4075499 w 5550295"/>
              <a:gd name="connsiteY628" fmla="*/ 535297 h 2061582"/>
              <a:gd name="connsiteX629" fmla="*/ 4027581 w 5550295"/>
              <a:gd name="connsiteY629" fmla="*/ 532290 h 2061582"/>
              <a:gd name="connsiteX630" fmla="*/ 4079523 w 5550295"/>
              <a:gd name="connsiteY630" fmla="*/ 558959 h 2061582"/>
              <a:gd name="connsiteX631" fmla="*/ 4204187 w 5550295"/>
              <a:gd name="connsiteY631" fmla="*/ 563350 h 2061582"/>
              <a:gd name="connsiteX632" fmla="*/ 4297114 w 5550295"/>
              <a:gd name="connsiteY632" fmla="*/ 568362 h 2061582"/>
              <a:gd name="connsiteX633" fmla="*/ 4383645 w 5550295"/>
              <a:gd name="connsiteY633" fmla="*/ 561953 h 2061582"/>
              <a:gd name="connsiteX634" fmla="*/ 4520380 w 5550295"/>
              <a:gd name="connsiteY634" fmla="*/ 553510 h 2061582"/>
              <a:gd name="connsiteX635" fmla="*/ 4513081 w 5550295"/>
              <a:gd name="connsiteY635" fmla="*/ 505776 h 2061582"/>
              <a:gd name="connsiteX636" fmla="*/ 4511415 w 5550295"/>
              <a:gd name="connsiteY636" fmla="*/ 454908 h 2061582"/>
              <a:gd name="connsiteX637" fmla="*/ 4498568 w 5550295"/>
              <a:gd name="connsiteY637" fmla="*/ 440662 h 2061582"/>
              <a:gd name="connsiteX638" fmla="*/ 4483376 w 5550295"/>
              <a:gd name="connsiteY638" fmla="*/ 421250 h 2061582"/>
              <a:gd name="connsiteX639" fmla="*/ 4547911 w 5550295"/>
              <a:gd name="connsiteY639" fmla="*/ 335481 h 2061582"/>
              <a:gd name="connsiteX640" fmla="*/ 4815142 w 5550295"/>
              <a:gd name="connsiteY640" fmla="*/ 313570 h 2061582"/>
              <a:gd name="connsiteX641" fmla="*/ 4907024 w 5550295"/>
              <a:gd name="connsiteY641" fmla="*/ 465948 h 2061582"/>
              <a:gd name="connsiteX642" fmla="*/ 4912332 w 5550295"/>
              <a:gd name="connsiteY642" fmla="*/ 511649 h 2061582"/>
              <a:gd name="connsiteX643" fmla="*/ 4918544 w 5550295"/>
              <a:gd name="connsiteY643" fmla="*/ 559341 h 2061582"/>
              <a:gd name="connsiteX644" fmla="*/ 5054899 w 5550295"/>
              <a:gd name="connsiteY644" fmla="*/ 645010 h 2061582"/>
              <a:gd name="connsiteX645" fmla="*/ 5082317 w 5550295"/>
              <a:gd name="connsiteY645" fmla="*/ 747975 h 2061582"/>
              <a:gd name="connsiteX646" fmla="*/ 5082317 w 5550295"/>
              <a:gd name="connsiteY646" fmla="*/ 748003 h 2061582"/>
              <a:gd name="connsiteX647" fmla="*/ 5133792 w 5550295"/>
              <a:gd name="connsiteY647" fmla="*/ 747029 h 2061582"/>
              <a:gd name="connsiteX648" fmla="*/ 5140992 w 5550295"/>
              <a:gd name="connsiteY648" fmla="*/ 741100 h 2061582"/>
              <a:gd name="connsiteX649" fmla="*/ 5202746 w 5550295"/>
              <a:gd name="connsiteY649" fmla="*/ 739038 h 2061582"/>
              <a:gd name="connsiteX650" fmla="*/ 5290279 w 5550295"/>
              <a:gd name="connsiteY650" fmla="*/ 833687 h 2061582"/>
              <a:gd name="connsiteX651" fmla="*/ 5317400 w 5550295"/>
              <a:gd name="connsiteY651" fmla="*/ 959834 h 2061582"/>
              <a:gd name="connsiteX652" fmla="*/ 5313616 w 5550295"/>
              <a:gd name="connsiteY652" fmla="*/ 964310 h 2061582"/>
              <a:gd name="connsiteX653" fmla="*/ 5307997 w 5550295"/>
              <a:gd name="connsiteY653" fmla="*/ 965114 h 2061582"/>
              <a:gd name="connsiteX654" fmla="*/ 5318191 w 5550295"/>
              <a:gd name="connsiteY654" fmla="*/ 1070394 h 2061582"/>
              <a:gd name="connsiteX655" fmla="*/ 5285521 w 5550295"/>
              <a:gd name="connsiteY655" fmla="*/ 1571721 h 2061582"/>
              <a:gd name="connsiteX656" fmla="*/ 5271022 w 5550295"/>
              <a:gd name="connsiteY656" fmla="*/ 1755414 h 2061582"/>
              <a:gd name="connsiteX657" fmla="*/ 5296364 w 5550295"/>
              <a:gd name="connsiteY657" fmla="*/ 1898601 h 2061582"/>
              <a:gd name="connsiteX658" fmla="*/ 5307122 w 5550295"/>
              <a:gd name="connsiteY658" fmla="*/ 1946138 h 2061582"/>
              <a:gd name="connsiteX659" fmla="*/ 5304538 w 5550295"/>
              <a:gd name="connsiteY659" fmla="*/ 1951418 h 2061582"/>
              <a:gd name="connsiteX660" fmla="*/ 5121368 w 5550295"/>
              <a:gd name="connsiteY660" fmla="*/ 2000888 h 2061582"/>
              <a:gd name="connsiteX661" fmla="*/ 4927778 w 5550295"/>
              <a:gd name="connsiteY661" fmla="*/ 2001736 h 2061582"/>
              <a:gd name="connsiteX662" fmla="*/ 4740880 w 5550295"/>
              <a:gd name="connsiteY662" fmla="*/ 1975560 h 2061582"/>
              <a:gd name="connsiteX663" fmla="*/ 4744339 w 5550295"/>
              <a:gd name="connsiteY663" fmla="*/ 1981645 h 2061582"/>
              <a:gd name="connsiteX664" fmla="*/ 4729712 w 5550295"/>
              <a:gd name="connsiteY664" fmla="*/ 2044260 h 2061582"/>
              <a:gd name="connsiteX665" fmla="*/ 5545354 w 5550295"/>
              <a:gd name="connsiteY665" fmla="*/ 2044260 h 2061582"/>
              <a:gd name="connsiteX666" fmla="*/ 5550296 w 5550295"/>
              <a:gd name="connsiteY666" fmla="*/ 2049201 h 2061582"/>
              <a:gd name="connsiteX667" fmla="*/ 5545354 w 5550295"/>
              <a:gd name="connsiteY667" fmla="*/ 2054143 h 2061582"/>
              <a:gd name="connsiteX668" fmla="*/ 4720465 w 5550295"/>
              <a:gd name="connsiteY668" fmla="*/ 2054143 h 2061582"/>
              <a:gd name="connsiteX669" fmla="*/ 4716088 w 5550295"/>
              <a:gd name="connsiteY669" fmla="*/ 2051488 h 2061582"/>
              <a:gd name="connsiteX670" fmla="*/ 4716427 w 5550295"/>
              <a:gd name="connsiteY670" fmla="*/ 2046378 h 2061582"/>
              <a:gd name="connsiteX671" fmla="*/ 4735303 w 5550295"/>
              <a:gd name="connsiteY671" fmla="*/ 1985612 h 2061582"/>
              <a:gd name="connsiteX672" fmla="*/ 4716286 w 5550295"/>
              <a:gd name="connsiteY672" fmla="*/ 1970294 h 2061582"/>
              <a:gd name="connsiteX673" fmla="*/ 4711683 w 5550295"/>
              <a:gd name="connsiteY673" fmla="*/ 1969221 h 2061582"/>
              <a:gd name="connsiteX674" fmla="*/ 4707998 w 5550295"/>
              <a:gd name="connsiteY674" fmla="*/ 1963489 h 2061582"/>
              <a:gd name="connsiteX675" fmla="*/ 4713533 w 5550295"/>
              <a:gd name="connsiteY675" fmla="*/ 1959522 h 2061582"/>
              <a:gd name="connsiteX676" fmla="*/ 4718728 w 5550295"/>
              <a:gd name="connsiteY676" fmla="*/ 1960708 h 2061582"/>
              <a:gd name="connsiteX677" fmla="*/ 4928724 w 5550295"/>
              <a:gd name="connsiteY677" fmla="*/ 1991909 h 2061582"/>
              <a:gd name="connsiteX678" fmla="*/ 5296759 w 5550295"/>
              <a:gd name="connsiteY678" fmla="*/ 1944345 h 2061582"/>
              <a:gd name="connsiteX679" fmla="*/ 5286806 w 5550295"/>
              <a:gd name="connsiteY679" fmla="*/ 1900917 h 2061582"/>
              <a:gd name="connsiteX680" fmla="*/ 5261195 w 5550295"/>
              <a:gd name="connsiteY680" fmla="*/ 1754948 h 2061582"/>
              <a:gd name="connsiteX681" fmla="*/ 5275723 w 5550295"/>
              <a:gd name="connsiteY681" fmla="*/ 1570888 h 2061582"/>
              <a:gd name="connsiteX682" fmla="*/ 5308350 w 5550295"/>
              <a:gd name="connsiteY682" fmla="*/ 1070536 h 2061582"/>
              <a:gd name="connsiteX683" fmla="*/ 5297606 w 5550295"/>
              <a:gd name="connsiteY683" fmla="*/ 963886 h 2061582"/>
              <a:gd name="connsiteX684" fmla="*/ 5255124 w 5550295"/>
              <a:gd name="connsiteY684" fmla="*/ 930016 h 2061582"/>
              <a:gd name="connsiteX685" fmla="*/ 5218205 w 5550295"/>
              <a:gd name="connsiteY685" fmla="*/ 898561 h 2061582"/>
              <a:gd name="connsiteX686" fmla="*/ 5175271 w 5550295"/>
              <a:gd name="connsiteY686" fmla="*/ 954102 h 2061582"/>
              <a:gd name="connsiteX687" fmla="*/ 5152499 w 5550295"/>
              <a:gd name="connsiteY687" fmla="*/ 988946 h 2061582"/>
              <a:gd name="connsiteX688" fmla="*/ 4988416 w 5550295"/>
              <a:gd name="connsiteY688" fmla="*/ 1102542 h 2061582"/>
              <a:gd name="connsiteX689" fmla="*/ 4833298 w 5550295"/>
              <a:gd name="connsiteY689" fmla="*/ 1097346 h 2061582"/>
              <a:gd name="connsiteX690" fmla="*/ 4804257 w 5550295"/>
              <a:gd name="connsiteY690" fmla="*/ 1093676 h 2061582"/>
              <a:gd name="connsiteX691" fmla="*/ 4686722 w 5550295"/>
              <a:gd name="connsiteY691" fmla="*/ 1061443 h 2061582"/>
              <a:gd name="connsiteX692" fmla="*/ 4684972 w 5550295"/>
              <a:gd name="connsiteY692" fmla="*/ 1056544 h 2061582"/>
              <a:gd name="connsiteX693" fmla="*/ 4786030 w 5550295"/>
              <a:gd name="connsiteY693" fmla="*/ 904646 h 2061582"/>
              <a:gd name="connsiteX694" fmla="*/ 4840950 w 5550295"/>
              <a:gd name="connsiteY694" fmla="*/ 864889 h 2061582"/>
              <a:gd name="connsiteX695" fmla="*/ 4834724 w 5550295"/>
              <a:gd name="connsiteY695" fmla="*/ 863957 h 2061582"/>
              <a:gd name="connsiteX696" fmla="*/ 4806092 w 5550295"/>
              <a:gd name="connsiteY696" fmla="*/ 858112 h 2061582"/>
              <a:gd name="connsiteX697" fmla="*/ 4740301 w 5550295"/>
              <a:gd name="connsiteY697" fmla="*/ 860371 h 2061582"/>
              <a:gd name="connsiteX698" fmla="*/ 4699330 w 5550295"/>
              <a:gd name="connsiteY698" fmla="*/ 938883 h 2061582"/>
              <a:gd name="connsiteX699" fmla="*/ 4673394 w 5550295"/>
              <a:gd name="connsiteY699" fmla="*/ 987944 h 2061582"/>
              <a:gd name="connsiteX700" fmla="*/ 4665869 w 5550295"/>
              <a:gd name="connsiteY700" fmla="*/ 1028322 h 2061582"/>
              <a:gd name="connsiteX701" fmla="*/ 4658175 w 5550295"/>
              <a:gd name="connsiteY701" fmla="*/ 1050629 h 2061582"/>
              <a:gd name="connsiteX702" fmla="*/ 4630051 w 5550295"/>
              <a:gd name="connsiteY702" fmla="*/ 1049994 h 2061582"/>
              <a:gd name="connsiteX703" fmla="*/ 4616215 w 5550295"/>
              <a:gd name="connsiteY703" fmla="*/ 1047353 h 2061582"/>
              <a:gd name="connsiteX704" fmla="*/ 4600488 w 5550295"/>
              <a:gd name="connsiteY704" fmla="*/ 1122293 h 2061582"/>
              <a:gd name="connsiteX705" fmla="*/ 4607970 w 5550295"/>
              <a:gd name="connsiteY705" fmla="*/ 1277143 h 2061582"/>
              <a:gd name="connsiteX706" fmla="*/ 4615298 w 5550295"/>
              <a:gd name="connsiteY706" fmla="*/ 1347113 h 2061582"/>
              <a:gd name="connsiteX707" fmla="*/ 4620536 w 5550295"/>
              <a:gd name="connsiteY707" fmla="*/ 1620570 h 2061582"/>
              <a:gd name="connsiteX708" fmla="*/ 4646852 w 5550295"/>
              <a:gd name="connsiteY708" fmla="*/ 1875998 h 2061582"/>
              <a:gd name="connsiteX709" fmla="*/ 4659770 w 5550295"/>
              <a:gd name="connsiteY709" fmla="*/ 1922179 h 2061582"/>
              <a:gd name="connsiteX710" fmla="*/ 4667295 w 5550295"/>
              <a:gd name="connsiteY710" fmla="*/ 2059465 h 2061582"/>
              <a:gd name="connsiteX711" fmla="*/ 4663243 w 5550295"/>
              <a:gd name="connsiteY711" fmla="*/ 2061583 h 2061582"/>
              <a:gd name="connsiteX712" fmla="*/ 2849269 w 5550295"/>
              <a:gd name="connsiteY712" fmla="*/ 2044500 h 2061582"/>
              <a:gd name="connsiteX713" fmla="*/ 3150878 w 5550295"/>
              <a:gd name="connsiteY713" fmla="*/ 2047973 h 2061582"/>
              <a:gd name="connsiteX714" fmla="*/ 3546261 w 5550295"/>
              <a:gd name="connsiteY714" fmla="*/ 2044556 h 2061582"/>
              <a:gd name="connsiteX715" fmla="*/ 3501873 w 5550295"/>
              <a:gd name="connsiteY715" fmla="*/ 1811929 h 2061582"/>
              <a:gd name="connsiteX716" fmla="*/ 3483406 w 5550295"/>
              <a:gd name="connsiteY716" fmla="*/ 1759014 h 2061582"/>
              <a:gd name="connsiteX717" fmla="*/ 3487218 w 5550295"/>
              <a:gd name="connsiteY717" fmla="*/ 1753776 h 2061582"/>
              <a:gd name="connsiteX718" fmla="*/ 3492936 w 5550295"/>
              <a:gd name="connsiteY718" fmla="*/ 1756840 h 2061582"/>
              <a:gd name="connsiteX719" fmla="*/ 3511134 w 5550295"/>
              <a:gd name="connsiteY719" fmla="*/ 1808456 h 2061582"/>
              <a:gd name="connsiteX720" fmla="*/ 3706771 w 5550295"/>
              <a:gd name="connsiteY720" fmla="*/ 2044274 h 2061582"/>
              <a:gd name="connsiteX721" fmla="*/ 4566222 w 5550295"/>
              <a:gd name="connsiteY721" fmla="*/ 2044274 h 2061582"/>
              <a:gd name="connsiteX722" fmla="*/ 4564825 w 5550295"/>
              <a:gd name="connsiteY722" fmla="*/ 2031666 h 2061582"/>
              <a:gd name="connsiteX723" fmla="*/ 4125689 w 5550295"/>
              <a:gd name="connsiteY723" fmla="*/ 1956599 h 2061582"/>
              <a:gd name="connsiteX724" fmla="*/ 3693359 w 5550295"/>
              <a:gd name="connsiteY724" fmla="*/ 1957927 h 2061582"/>
              <a:gd name="connsiteX725" fmla="*/ 3687570 w 5550295"/>
              <a:gd name="connsiteY725" fmla="*/ 1955484 h 2061582"/>
              <a:gd name="connsiteX726" fmla="*/ 3700587 w 5550295"/>
              <a:gd name="connsiteY726" fmla="*/ 1859437 h 2061582"/>
              <a:gd name="connsiteX727" fmla="*/ 3714889 w 5550295"/>
              <a:gd name="connsiteY727" fmla="*/ 1804771 h 2061582"/>
              <a:gd name="connsiteX728" fmla="*/ 3721949 w 5550295"/>
              <a:gd name="connsiteY728" fmla="*/ 1780601 h 2061582"/>
              <a:gd name="connsiteX729" fmla="*/ 3713421 w 5550295"/>
              <a:gd name="connsiteY729" fmla="*/ 1548143 h 2061582"/>
              <a:gd name="connsiteX730" fmla="*/ 3618320 w 5550295"/>
              <a:gd name="connsiteY730" fmla="*/ 1383609 h 2061582"/>
              <a:gd name="connsiteX731" fmla="*/ 3558501 w 5550295"/>
              <a:gd name="connsiteY731" fmla="*/ 1305930 h 2061582"/>
              <a:gd name="connsiteX732" fmla="*/ 3557823 w 5550295"/>
              <a:gd name="connsiteY732" fmla="*/ 1370041 h 2061582"/>
              <a:gd name="connsiteX733" fmla="*/ 3544821 w 5550295"/>
              <a:gd name="connsiteY733" fmla="*/ 1492616 h 2061582"/>
              <a:gd name="connsiteX734" fmla="*/ 3523304 w 5550295"/>
              <a:gd name="connsiteY734" fmla="*/ 1748101 h 2061582"/>
              <a:gd name="connsiteX735" fmla="*/ 3520509 w 5550295"/>
              <a:gd name="connsiteY735" fmla="*/ 1753564 h 2061582"/>
              <a:gd name="connsiteX736" fmla="*/ 3514551 w 5550295"/>
              <a:gd name="connsiteY736" fmla="*/ 1752110 h 2061582"/>
              <a:gd name="connsiteX737" fmla="*/ 3306617 w 5550295"/>
              <a:gd name="connsiteY737" fmla="*/ 1650120 h 2061582"/>
              <a:gd name="connsiteX738" fmla="*/ 3005205 w 5550295"/>
              <a:gd name="connsiteY738" fmla="*/ 1666003 h 2061582"/>
              <a:gd name="connsiteX739" fmla="*/ 2915893 w 5550295"/>
              <a:gd name="connsiteY739" fmla="*/ 1687166 h 2061582"/>
              <a:gd name="connsiteX740" fmla="*/ 2888800 w 5550295"/>
              <a:gd name="connsiteY740" fmla="*/ 1782662 h 2061582"/>
              <a:gd name="connsiteX741" fmla="*/ 2823207 w 5550295"/>
              <a:gd name="connsiteY741" fmla="*/ 1948425 h 2061582"/>
              <a:gd name="connsiteX742" fmla="*/ 2849283 w 5550295"/>
              <a:gd name="connsiteY742" fmla="*/ 2044500 h 2061582"/>
              <a:gd name="connsiteX743" fmla="*/ 4608154 w 5550295"/>
              <a:gd name="connsiteY743" fmla="*/ 1964506 h 2061582"/>
              <a:gd name="connsiteX744" fmla="*/ 4626804 w 5550295"/>
              <a:gd name="connsiteY744" fmla="*/ 1992008 h 2061582"/>
              <a:gd name="connsiteX745" fmla="*/ 4663243 w 5550295"/>
              <a:gd name="connsiteY745" fmla="*/ 2047013 h 2061582"/>
              <a:gd name="connsiteX746" fmla="*/ 4650424 w 5550295"/>
              <a:gd name="connsiteY746" fmla="*/ 1925172 h 2061582"/>
              <a:gd name="connsiteX747" fmla="*/ 4637195 w 5550295"/>
              <a:gd name="connsiteY747" fmla="*/ 1877706 h 2061582"/>
              <a:gd name="connsiteX748" fmla="*/ 4610723 w 5550295"/>
              <a:gd name="connsiteY748" fmla="*/ 1620415 h 2061582"/>
              <a:gd name="connsiteX749" fmla="*/ 4605500 w 5550295"/>
              <a:gd name="connsiteY749" fmla="*/ 1347805 h 2061582"/>
              <a:gd name="connsiteX750" fmla="*/ 4598214 w 5550295"/>
              <a:gd name="connsiteY750" fmla="*/ 1278272 h 2061582"/>
              <a:gd name="connsiteX751" fmla="*/ 4590704 w 5550295"/>
              <a:gd name="connsiteY751" fmla="*/ 1121263 h 2061582"/>
              <a:gd name="connsiteX752" fmla="*/ 4606488 w 5550295"/>
              <a:gd name="connsiteY752" fmla="*/ 1045603 h 2061582"/>
              <a:gd name="connsiteX753" fmla="*/ 4600897 w 5550295"/>
              <a:gd name="connsiteY753" fmla="*/ 1044713 h 2061582"/>
              <a:gd name="connsiteX754" fmla="*/ 4518432 w 5550295"/>
              <a:gd name="connsiteY754" fmla="*/ 1057900 h 2061582"/>
              <a:gd name="connsiteX755" fmla="*/ 4498426 w 5550295"/>
              <a:gd name="connsiteY755" fmla="*/ 1185444 h 2061582"/>
              <a:gd name="connsiteX756" fmla="*/ 4499824 w 5550295"/>
              <a:gd name="connsiteY756" fmla="*/ 1209530 h 2061582"/>
              <a:gd name="connsiteX757" fmla="*/ 4543111 w 5550295"/>
              <a:gd name="connsiteY757" fmla="*/ 1500000 h 2061582"/>
              <a:gd name="connsiteX758" fmla="*/ 4553926 w 5550295"/>
              <a:gd name="connsiteY758" fmla="*/ 1554496 h 2061582"/>
              <a:gd name="connsiteX759" fmla="*/ 4595546 w 5550295"/>
              <a:gd name="connsiteY759" fmla="*/ 1857009 h 2061582"/>
              <a:gd name="connsiteX760" fmla="*/ 4608168 w 5550295"/>
              <a:gd name="connsiteY760" fmla="*/ 1964477 h 2061582"/>
              <a:gd name="connsiteX761" fmla="*/ 1152631 w 5550295"/>
              <a:gd name="connsiteY761" fmla="*/ 2044260 h 2061582"/>
              <a:gd name="connsiteX762" fmla="*/ 1943284 w 5550295"/>
              <a:gd name="connsiteY762" fmla="*/ 2044260 h 2061582"/>
              <a:gd name="connsiteX763" fmla="*/ 1931227 w 5550295"/>
              <a:gd name="connsiteY763" fmla="*/ 1787872 h 2061582"/>
              <a:gd name="connsiteX764" fmla="*/ 1950498 w 5550295"/>
              <a:gd name="connsiteY764" fmla="*/ 1722913 h 2061582"/>
              <a:gd name="connsiteX765" fmla="*/ 1976462 w 5550295"/>
              <a:gd name="connsiteY765" fmla="*/ 1606085 h 2061582"/>
              <a:gd name="connsiteX766" fmla="*/ 1970928 w 5550295"/>
              <a:gd name="connsiteY766" fmla="*/ 1564888 h 2061582"/>
              <a:gd name="connsiteX767" fmla="*/ 1937495 w 5550295"/>
              <a:gd name="connsiteY767" fmla="*/ 1520655 h 2061582"/>
              <a:gd name="connsiteX768" fmla="*/ 1869092 w 5550295"/>
              <a:gd name="connsiteY768" fmla="*/ 1420020 h 2061582"/>
              <a:gd name="connsiteX769" fmla="*/ 1862217 w 5550295"/>
              <a:gd name="connsiteY769" fmla="*/ 1578469 h 2061582"/>
              <a:gd name="connsiteX770" fmla="*/ 1854819 w 5550295"/>
              <a:gd name="connsiteY770" fmla="*/ 1727940 h 2061582"/>
              <a:gd name="connsiteX771" fmla="*/ 1879582 w 5550295"/>
              <a:gd name="connsiteY771" fmla="*/ 1846674 h 2061582"/>
              <a:gd name="connsiteX772" fmla="*/ 1902736 w 5550295"/>
              <a:gd name="connsiteY772" fmla="*/ 1948919 h 2061582"/>
              <a:gd name="connsiteX773" fmla="*/ 1901536 w 5550295"/>
              <a:gd name="connsiteY773" fmla="*/ 1952787 h 2061582"/>
              <a:gd name="connsiteX774" fmla="*/ 1897851 w 5550295"/>
              <a:gd name="connsiteY774" fmla="*/ 1954467 h 2061582"/>
              <a:gd name="connsiteX775" fmla="*/ 1717801 w 5550295"/>
              <a:gd name="connsiteY775" fmla="*/ 1981349 h 2061582"/>
              <a:gd name="connsiteX776" fmla="*/ 1583268 w 5550295"/>
              <a:gd name="connsiteY776" fmla="*/ 2005971 h 2061582"/>
              <a:gd name="connsiteX777" fmla="*/ 1188082 w 5550295"/>
              <a:gd name="connsiteY777" fmla="*/ 2005209 h 2061582"/>
              <a:gd name="connsiteX778" fmla="*/ 1152646 w 5550295"/>
              <a:gd name="connsiteY778" fmla="*/ 2044246 h 2061582"/>
              <a:gd name="connsiteX779" fmla="*/ 4573945 w 5550295"/>
              <a:gd name="connsiteY779" fmla="*/ 2024522 h 2061582"/>
              <a:gd name="connsiteX780" fmla="*/ 4608168 w 5550295"/>
              <a:gd name="connsiteY780" fmla="*/ 2039996 h 2061582"/>
              <a:gd name="connsiteX781" fmla="*/ 4598638 w 5550295"/>
              <a:gd name="connsiteY781" fmla="*/ 1968078 h 2061582"/>
              <a:gd name="connsiteX782" fmla="*/ 4559361 w 5550295"/>
              <a:gd name="connsiteY782" fmla="*/ 1904475 h 2061582"/>
              <a:gd name="connsiteX783" fmla="*/ 4573945 w 5550295"/>
              <a:gd name="connsiteY783" fmla="*/ 2024522 h 2061582"/>
              <a:gd name="connsiteX784" fmla="*/ 2743763 w 5550295"/>
              <a:gd name="connsiteY784" fmla="*/ 1856811 h 2061582"/>
              <a:gd name="connsiteX785" fmla="*/ 2775543 w 5550295"/>
              <a:gd name="connsiteY785" fmla="*/ 1965550 h 2061582"/>
              <a:gd name="connsiteX786" fmla="*/ 2795252 w 5550295"/>
              <a:gd name="connsiteY786" fmla="*/ 2038104 h 2061582"/>
              <a:gd name="connsiteX787" fmla="*/ 2810853 w 5550295"/>
              <a:gd name="connsiteY787" fmla="*/ 1956021 h 2061582"/>
              <a:gd name="connsiteX788" fmla="*/ 2811051 w 5550295"/>
              <a:gd name="connsiteY788" fmla="*/ 1954157 h 2061582"/>
              <a:gd name="connsiteX789" fmla="*/ 2812547 w 5550295"/>
              <a:gd name="connsiteY789" fmla="*/ 1949357 h 2061582"/>
              <a:gd name="connsiteX790" fmla="*/ 2750921 w 5550295"/>
              <a:gd name="connsiteY790" fmla="*/ 1865621 h 2061582"/>
              <a:gd name="connsiteX791" fmla="*/ 2743763 w 5550295"/>
              <a:gd name="connsiteY791" fmla="*/ 1856826 h 2061582"/>
              <a:gd name="connsiteX792" fmla="*/ 1158646 w 5550295"/>
              <a:gd name="connsiteY792" fmla="*/ 1990286 h 2061582"/>
              <a:gd name="connsiteX793" fmla="*/ 1183762 w 5550295"/>
              <a:gd name="connsiteY793" fmla="*/ 1994563 h 2061582"/>
              <a:gd name="connsiteX794" fmla="*/ 1223675 w 5550295"/>
              <a:gd name="connsiteY794" fmla="*/ 1917647 h 2061582"/>
              <a:gd name="connsiteX795" fmla="*/ 1230084 w 5550295"/>
              <a:gd name="connsiteY795" fmla="*/ 1837836 h 2061582"/>
              <a:gd name="connsiteX796" fmla="*/ 1204304 w 5550295"/>
              <a:gd name="connsiteY796" fmla="*/ 1891020 h 2061582"/>
              <a:gd name="connsiteX797" fmla="*/ 1158646 w 5550295"/>
              <a:gd name="connsiteY797" fmla="*/ 1990286 h 2061582"/>
              <a:gd name="connsiteX798" fmla="*/ 4555450 w 5550295"/>
              <a:gd name="connsiteY798" fmla="*/ 1873725 h 2061582"/>
              <a:gd name="connsiteX799" fmla="*/ 4595942 w 5550295"/>
              <a:gd name="connsiteY799" fmla="*/ 1946011 h 2061582"/>
              <a:gd name="connsiteX800" fmla="*/ 4585706 w 5550295"/>
              <a:gd name="connsiteY800" fmla="*/ 1858153 h 2061582"/>
              <a:gd name="connsiteX801" fmla="*/ 4544198 w 5550295"/>
              <a:gd name="connsiteY801" fmla="*/ 1556402 h 2061582"/>
              <a:gd name="connsiteX802" fmla="*/ 4533397 w 5550295"/>
              <a:gd name="connsiteY802" fmla="*/ 1501962 h 2061582"/>
              <a:gd name="connsiteX803" fmla="*/ 4516936 w 5550295"/>
              <a:gd name="connsiteY803" fmla="*/ 1417958 h 2061582"/>
              <a:gd name="connsiteX804" fmla="*/ 4517557 w 5550295"/>
              <a:gd name="connsiteY804" fmla="*/ 1433969 h 2061582"/>
              <a:gd name="connsiteX805" fmla="*/ 4517176 w 5550295"/>
              <a:gd name="connsiteY805" fmla="*/ 1435860 h 2061582"/>
              <a:gd name="connsiteX806" fmla="*/ 4504271 w 5550295"/>
              <a:gd name="connsiteY806" fmla="*/ 1466497 h 2061582"/>
              <a:gd name="connsiteX807" fmla="*/ 4519011 w 5550295"/>
              <a:gd name="connsiteY807" fmla="*/ 1603967 h 2061582"/>
              <a:gd name="connsiteX808" fmla="*/ 4519095 w 5550295"/>
              <a:gd name="connsiteY808" fmla="*/ 1604405 h 2061582"/>
              <a:gd name="connsiteX809" fmla="*/ 4555464 w 5550295"/>
              <a:gd name="connsiteY809" fmla="*/ 1873725 h 2061582"/>
              <a:gd name="connsiteX810" fmla="*/ 336199 w 5550295"/>
              <a:gd name="connsiteY810" fmla="*/ 1848891 h 2061582"/>
              <a:gd name="connsiteX811" fmla="*/ 337272 w 5550295"/>
              <a:gd name="connsiteY811" fmla="*/ 1849004 h 2061582"/>
              <a:gd name="connsiteX812" fmla="*/ 340943 w 5550295"/>
              <a:gd name="connsiteY812" fmla="*/ 1852435 h 2061582"/>
              <a:gd name="connsiteX813" fmla="*/ 339743 w 5550295"/>
              <a:gd name="connsiteY813" fmla="*/ 1889975 h 2061582"/>
              <a:gd name="connsiteX814" fmla="*/ 340491 w 5550295"/>
              <a:gd name="connsiteY814" fmla="*/ 1934123 h 2061582"/>
              <a:gd name="connsiteX815" fmla="*/ 341296 w 5550295"/>
              <a:gd name="connsiteY815" fmla="*/ 1932838 h 2061582"/>
              <a:gd name="connsiteX816" fmla="*/ 346858 w 5550295"/>
              <a:gd name="connsiteY816" fmla="*/ 1907948 h 2061582"/>
              <a:gd name="connsiteX817" fmla="*/ 350684 w 5550295"/>
              <a:gd name="connsiteY817" fmla="*/ 1898827 h 2061582"/>
              <a:gd name="connsiteX818" fmla="*/ 352336 w 5550295"/>
              <a:gd name="connsiteY818" fmla="*/ 1880954 h 2061582"/>
              <a:gd name="connsiteX819" fmla="*/ 358647 w 5550295"/>
              <a:gd name="connsiteY819" fmla="*/ 1839460 h 2061582"/>
              <a:gd name="connsiteX820" fmla="*/ 424113 w 5550295"/>
              <a:gd name="connsiteY820" fmla="*/ 1730410 h 2061582"/>
              <a:gd name="connsiteX821" fmla="*/ 371410 w 5550295"/>
              <a:gd name="connsiteY821" fmla="*/ 1798263 h 2061582"/>
              <a:gd name="connsiteX822" fmla="*/ 348934 w 5550295"/>
              <a:gd name="connsiteY822" fmla="*/ 1841578 h 2061582"/>
              <a:gd name="connsiteX823" fmla="*/ 344387 w 5550295"/>
              <a:gd name="connsiteY823" fmla="*/ 1843808 h 2061582"/>
              <a:gd name="connsiteX824" fmla="*/ 340265 w 5550295"/>
              <a:gd name="connsiteY824" fmla="*/ 1840872 h 2061582"/>
              <a:gd name="connsiteX825" fmla="*/ 310588 w 5550295"/>
              <a:gd name="connsiteY825" fmla="*/ 1694126 h 2061582"/>
              <a:gd name="connsiteX826" fmla="*/ 309304 w 5550295"/>
              <a:gd name="connsiteY826" fmla="*/ 1679443 h 2061582"/>
              <a:gd name="connsiteX827" fmla="*/ 307398 w 5550295"/>
              <a:gd name="connsiteY827" fmla="*/ 1884074 h 2061582"/>
              <a:gd name="connsiteX828" fmla="*/ 319977 w 5550295"/>
              <a:gd name="connsiteY828" fmla="*/ 1867273 h 2061582"/>
              <a:gd name="connsiteX829" fmla="*/ 332500 w 5550295"/>
              <a:gd name="connsiteY829" fmla="*/ 1850529 h 2061582"/>
              <a:gd name="connsiteX830" fmla="*/ 336199 w 5550295"/>
              <a:gd name="connsiteY830" fmla="*/ 1848863 h 2061582"/>
              <a:gd name="connsiteX831" fmla="*/ 440604 w 5550295"/>
              <a:gd name="connsiteY831" fmla="*/ 1729521 h 2061582"/>
              <a:gd name="connsiteX832" fmla="*/ 368050 w 5550295"/>
              <a:gd name="connsiteY832" fmla="*/ 1842524 h 2061582"/>
              <a:gd name="connsiteX833" fmla="*/ 362671 w 5550295"/>
              <a:gd name="connsiteY833" fmla="*/ 1875885 h 2061582"/>
              <a:gd name="connsiteX834" fmla="*/ 388578 w 5550295"/>
              <a:gd name="connsiteY834" fmla="*/ 1834716 h 2061582"/>
              <a:gd name="connsiteX835" fmla="*/ 440604 w 5550295"/>
              <a:gd name="connsiteY835" fmla="*/ 1729521 h 2061582"/>
              <a:gd name="connsiteX836" fmla="*/ 4515792 w 5550295"/>
              <a:gd name="connsiteY836" fmla="*/ 1676380 h 2061582"/>
              <a:gd name="connsiteX837" fmla="*/ 4540781 w 5550295"/>
              <a:gd name="connsiteY837" fmla="*/ 1837201 h 2061582"/>
              <a:gd name="connsiteX838" fmla="*/ 4517599 w 5550295"/>
              <a:gd name="connsiteY838" fmla="*/ 1663857 h 2061582"/>
              <a:gd name="connsiteX839" fmla="*/ 4515792 w 5550295"/>
              <a:gd name="connsiteY839" fmla="*/ 1676380 h 2061582"/>
              <a:gd name="connsiteX840" fmla="*/ 317859 w 5550295"/>
              <a:gd name="connsiteY840" fmla="*/ 1664859 h 2061582"/>
              <a:gd name="connsiteX841" fmla="*/ 320443 w 5550295"/>
              <a:gd name="connsiteY841" fmla="*/ 1693307 h 2061582"/>
              <a:gd name="connsiteX842" fmla="*/ 345644 w 5550295"/>
              <a:gd name="connsiteY842" fmla="*/ 1828123 h 2061582"/>
              <a:gd name="connsiteX843" fmla="*/ 362402 w 5550295"/>
              <a:gd name="connsiteY843" fmla="*/ 1794239 h 2061582"/>
              <a:gd name="connsiteX844" fmla="*/ 433361 w 5550295"/>
              <a:gd name="connsiteY844" fmla="*/ 1714428 h 2061582"/>
              <a:gd name="connsiteX845" fmla="*/ 626767 w 5550295"/>
              <a:gd name="connsiteY845" fmla="*/ 1691105 h 2061582"/>
              <a:gd name="connsiteX846" fmla="*/ 660312 w 5550295"/>
              <a:gd name="connsiteY846" fmla="*/ 1692842 h 2061582"/>
              <a:gd name="connsiteX847" fmla="*/ 817760 w 5550295"/>
              <a:gd name="connsiteY847" fmla="*/ 1687547 h 2061582"/>
              <a:gd name="connsiteX848" fmla="*/ 1019679 w 5550295"/>
              <a:gd name="connsiteY848" fmla="*/ 1557165 h 2061582"/>
              <a:gd name="connsiteX849" fmla="*/ 1033049 w 5550295"/>
              <a:gd name="connsiteY849" fmla="*/ 1544811 h 2061582"/>
              <a:gd name="connsiteX850" fmla="*/ 1179823 w 5550295"/>
              <a:gd name="connsiteY850" fmla="*/ 1356600 h 2061582"/>
              <a:gd name="connsiteX851" fmla="*/ 1118042 w 5550295"/>
              <a:gd name="connsiteY851" fmla="*/ 1255965 h 2061582"/>
              <a:gd name="connsiteX852" fmla="*/ 1112959 w 5550295"/>
              <a:gd name="connsiteY852" fmla="*/ 1251405 h 2061582"/>
              <a:gd name="connsiteX853" fmla="*/ 1035478 w 5550295"/>
              <a:gd name="connsiteY853" fmla="*/ 1202753 h 2061582"/>
              <a:gd name="connsiteX854" fmla="*/ 986756 w 5550295"/>
              <a:gd name="connsiteY854" fmla="*/ 1265806 h 2061582"/>
              <a:gd name="connsiteX855" fmla="*/ 970025 w 5550295"/>
              <a:gd name="connsiteY855" fmla="*/ 1295214 h 2061582"/>
              <a:gd name="connsiteX856" fmla="*/ 948834 w 5550295"/>
              <a:gd name="connsiteY856" fmla="*/ 1325794 h 2061582"/>
              <a:gd name="connsiteX857" fmla="*/ 784342 w 5550295"/>
              <a:gd name="connsiteY857" fmla="*/ 1477608 h 2061582"/>
              <a:gd name="connsiteX858" fmla="*/ 733036 w 5550295"/>
              <a:gd name="connsiteY858" fmla="*/ 1495468 h 2061582"/>
              <a:gd name="connsiteX859" fmla="*/ 558463 w 5550295"/>
              <a:gd name="connsiteY859" fmla="*/ 1547409 h 2061582"/>
              <a:gd name="connsiteX860" fmla="*/ 532118 w 5550295"/>
              <a:gd name="connsiteY860" fmla="*/ 1552449 h 2061582"/>
              <a:gd name="connsiteX861" fmla="*/ 322081 w 5550295"/>
              <a:gd name="connsiteY861" fmla="*/ 1658661 h 2061582"/>
              <a:gd name="connsiteX862" fmla="*/ 317845 w 5550295"/>
              <a:gd name="connsiteY862" fmla="*/ 1664845 h 2061582"/>
              <a:gd name="connsiteX863" fmla="*/ 2558714 w 5550295"/>
              <a:gd name="connsiteY863" fmla="*/ 1683651 h 2061582"/>
              <a:gd name="connsiteX864" fmla="*/ 2582546 w 5550295"/>
              <a:gd name="connsiteY864" fmla="*/ 1685415 h 2061582"/>
              <a:gd name="connsiteX865" fmla="*/ 2718110 w 5550295"/>
              <a:gd name="connsiteY865" fmla="*/ 1773725 h 2061582"/>
              <a:gd name="connsiteX866" fmla="*/ 2746629 w 5550295"/>
              <a:gd name="connsiteY866" fmla="*/ 1800268 h 2061582"/>
              <a:gd name="connsiteX867" fmla="*/ 2747998 w 5550295"/>
              <a:gd name="connsiteY867" fmla="*/ 1781646 h 2061582"/>
              <a:gd name="connsiteX868" fmla="*/ 2747448 w 5550295"/>
              <a:gd name="connsiteY868" fmla="*/ 1762911 h 2061582"/>
              <a:gd name="connsiteX869" fmla="*/ 2757839 w 5550295"/>
              <a:gd name="connsiteY869" fmla="*/ 1726302 h 2061582"/>
              <a:gd name="connsiteX870" fmla="*/ 2763373 w 5550295"/>
              <a:gd name="connsiteY870" fmla="*/ 1713384 h 2061582"/>
              <a:gd name="connsiteX871" fmla="*/ 2736266 w 5550295"/>
              <a:gd name="connsiteY871" fmla="*/ 1604856 h 2061582"/>
              <a:gd name="connsiteX872" fmla="*/ 2554324 w 5550295"/>
              <a:gd name="connsiteY872" fmla="*/ 1557899 h 2061582"/>
              <a:gd name="connsiteX873" fmla="*/ 2483323 w 5550295"/>
              <a:gd name="connsiteY873" fmla="*/ 1557376 h 2061582"/>
              <a:gd name="connsiteX874" fmla="*/ 2371449 w 5550295"/>
              <a:gd name="connsiteY874" fmla="*/ 1532063 h 2061582"/>
              <a:gd name="connsiteX875" fmla="*/ 2353646 w 5550295"/>
              <a:gd name="connsiteY875" fmla="*/ 1526585 h 2061582"/>
              <a:gd name="connsiteX876" fmla="*/ 2330760 w 5550295"/>
              <a:gd name="connsiteY876" fmla="*/ 1519455 h 2061582"/>
              <a:gd name="connsiteX877" fmla="*/ 2238653 w 5550295"/>
              <a:gd name="connsiteY877" fmla="*/ 1496216 h 2061582"/>
              <a:gd name="connsiteX878" fmla="*/ 2212957 w 5550295"/>
              <a:gd name="connsiteY878" fmla="*/ 1495651 h 2061582"/>
              <a:gd name="connsiteX879" fmla="*/ 2154875 w 5550295"/>
              <a:gd name="connsiteY879" fmla="*/ 1489115 h 2061582"/>
              <a:gd name="connsiteX880" fmla="*/ 2117108 w 5550295"/>
              <a:gd name="connsiteY880" fmla="*/ 1422505 h 2061582"/>
              <a:gd name="connsiteX881" fmla="*/ 2109612 w 5550295"/>
              <a:gd name="connsiteY881" fmla="*/ 1399252 h 2061582"/>
              <a:gd name="connsiteX882" fmla="*/ 2059294 w 5550295"/>
              <a:gd name="connsiteY882" fmla="*/ 1301356 h 2061582"/>
              <a:gd name="connsiteX883" fmla="*/ 2042013 w 5550295"/>
              <a:gd name="connsiteY883" fmla="*/ 1271086 h 2061582"/>
              <a:gd name="connsiteX884" fmla="*/ 2037425 w 5550295"/>
              <a:gd name="connsiteY884" fmla="*/ 1262911 h 2061582"/>
              <a:gd name="connsiteX885" fmla="*/ 2004571 w 5550295"/>
              <a:gd name="connsiteY885" fmla="*/ 1198829 h 2061582"/>
              <a:gd name="connsiteX886" fmla="*/ 1990566 w 5550295"/>
              <a:gd name="connsiteY886" fmla="*/ 1205930 h 2061582"/>
              <a:gd name="connsiteX887" fmla="*/ 1953435 w 5550295"/>
              <a:gd name="connsiteY887" fmla="*/ 1225145 h 2061582"/>
              <a:gd name="connsiteX888" fmla="*/ 1884863 w 5550295"/>
              <a:gd name="connsiteY888" fmla="*/ 1305055 h 2061582"/>
              <a:gd name="connsiteX889" fmla="*/ 1932766 w 5550295"/>
              <a:gd name="connsiteY889" fmla="*/ 1464083 h 2061582"/>
              <a:gd name="connsiteX890" fmla="*/ 1979992 w 5550295"/>
              <a:gd name="connsiteY890" fmla="*/ 1560610 h 2061582"/>
              <a:gd name="connsiteX891" fmla="*/ 2005037 w 5550295"/>
              <a:gd name="connsiteY891" fmla="*/ 1599604 h 2061582"/>
              <a:gd name="connsiteX892" fmla="*/ 2019607 w 5550295"/>
              <a:gd name="connsiteY892" fmla="*/ 1628575 h 2061582"/>
              <a:gd name="connsiteX893" fmla="*/ 2067836 w 5550295"/>
              <a:gd name="connsiteY893" fmla="*/ 1690484 h 2061582"/>
              <a:gd name="connsiteX894" fmla="*/ 2236464 w 5550295"/>
              <a:gd name="connsiteY894" fmla="*/ 1719342 h 2061582"/>
              <a:gd name="connsiteX895" fmla="*/ 2425649 w 5550295"/>
              <a:gd name="connsiteY895" fmla="*/ 1703586 h 2061582"/>
              <a:gd name="connsiteX896" fmla="*/ 2468993 w 5550295"/>
              <a:gd name="connsiteY896" fmla="*/ 1695764 h 2061582"/>
              <a:gd name="connsiteX897" fmla="*/ 2558700 w 5550295"/>
              <a:gd name="connsiteY897" fmla="*/ 1683594 h 2061582"/>
              <a:gd name="connsiteX898" fmla="*/ 1201636 w 5550295"/>
              <a:gd name="connsiteY898" fmla="*/ 1412226 h 2061582"/>
              <a:gd name="connsiteX899" fmla="*/ 1222079 w 5550295"/>
              <a:gd name="connsiteY899" fmla="*/ 1716363 h 2061582"/>
              <a:gd name="connsiteX900" fmla="*/ 1224070 w 5550295"/>
              <a:gd name="connsiteY900" fmla="*/ 1726951 h 2061582"/>
              <a:gd name="connsiteX901" fmla="*/ 1236240 w 5550295"/>
              <a:gd name="connsiteY901" fmla="*/ 1799124 h 2061582"/>
              <a:gd name="connsiteX902" fmla="*/ 1264491 w 5550295"/>
              <a:gd name="connsiteY902" fmla="*/ 1612170 h 2061582"/>
              <a:gd name="connsiteX903" fmla="*/ 1201636 w 5550295"/>
              <a:gd name="connsiteY903" fmla="*/ 1412226 h 2061582"/>
              <a:gd name="connsiteX904" fmla="*/ 2892866 w 5550295"/>
              <a:gd name="connsiteY904" fmla="*/ 1670930 h 2061582"/>
              <a:gd name="connsiteX905" fmla="*/ 2905996 w 5550295"/>
              <a:gd name="connsiteY905" fmla="*/ 1675109 h 2061582"/>
              <a:gd name="connsiteX906" fmla="*/ 2901055 w 5550295"/>
              <a:gd name="connsiteY906" fmla="*/ 1636326 h 2061582"/>
              <a:gd name="connsiteX907" fmla="*/ 2896099 w 5550295"/>
              <a:gd name="connsiteY907" fmla="*/ 1657362 h 2061582"/>
              <a:gd name="connsiteX908" fmla="*/ 2892880 w 5550295"/>
              <a:gd name="connsiteY908" fmla="*/ 1670944 h 2061582"/>
              <a:gd name="connsiteX909" fmla="*/ 2894744 w 5550295"/>
              <a:gd name="connsiteY909" fmla="*/ 1565636 h 2061582"/>
              <a:gd name="connsiteX910" fmla="*/ 2897186 w 5550295"/>
              <a:gd name="connsiteY910" fmla="*/ 1599195 h 2061582"/>
              <a:gd name="connsiteX911" fmla="*/ 2894744 w 5550295"/>
              <a:gd name="connsiteY911" fmla="*/ 1565636 h 2061582"/>
              <a:gd name="connsiteX912" fmla="*/ 4316625 w 5550295"/>
              <a:gd name="connsiteY912" fmla="*/ 1488169 h 2061582"/>
              <a:gd name="connsiteX913" fmla="*/ 4318291 w 5550295"/>
              <a:gd name="connsiteY913" fmla="*/ 1488169 h 2061582"/>
              <a:gd name="connsiteX914" fmla="*/ 4397467 w 5550295"/>
              <a:gd name="connsiteY914" fmla="*/ 1514852 h 2061582"/>
              <a:gd name="connsiteX915" fmla="*/ 4436476 w 5550295"/>
              <a:gd name="connsiteY915" fmla="*/ 1534632 h 2061582"/>
              <a:gd name="connsiteX916" fmla="*/ 4467663 w 5550295"/>
              <a:gd name="connsiteY916" fmla="*/ 1543992 h 2061582"/>
              <a:gd name="connsiteX917" fmla="*/ 4500671 w 5550295"/>
              <a:gd name="connsiteY917" fmla="*/ 1562600 h 2061582"/>
              <a:gd name="connsiteX918" fmla="*/ 4494417 w 5550295"/>
              <a:gd name="connsiteY918" fmla="*/ 1465325 h 2061582"/>
              <a:gd name="connsiteX919" fmla="*/ 4494798 w 5550295"/>
              <a:gd name="connsiteY919" fmla="*/ 1463546 h 2061582"/>
              <a:gd name="connsiteX920" fmla="*/ 4507674 w 5550295"/>
              <a:gd name="connsiteY920" fmla="*/ 1432966 h 2061582"/>
              <a:gd name="connsiteX921" fmla="*/ 4447826 w 5550295"/>
              <a:gd name="connsiteY921" fmla="*/ 1340971 h 2061582"/>
              <a:gd name="connsiteX922" fmla="*/ 4368425 w 5550295"/>
              <a:gd name="connsiteY922" fmla="*/ 1341706 h 2061582"/>
              <a:gd name="connsiteX923" fmla="*/ 4333624 w 5550295"/>
              <a:gd name="connsiteY923" fmla="*/ 1348115 h 2061582"/>
              <a:gd name="connsiteX924" fmla="*/ 4096846 w 5550295"/>
              <a:gd name="connsiteY924" fmla="*/ 1334378 h 2061582"/>
              <a:gd name="connsiteX925" fmla="*/ 4045667 w 5550295"/>
              <a:gd name="connsiteY925" fmla="*/ 1327559 h 2061582"/>
              <a:gd name="connsiteX926" fmla="*/ 3988643 w 5550295"/>
              <a:gd name="connsiteY926" fmla="*/ 1322011 h 2061582"/>
              <a:gd name="connsiteX927" fmla="*/ 3825845 w 5550295"/>
              <a:gd name="connsiteY927" fmla="*/ 1294409 h 2061582"/>
              <a:gd name="connsiteX928" fmla="*/ 3825605 w 5550295"/>
              <a:gd name="connsiteY928" fmla="*/ 1294311 h 2061582"/>
              <a:gd name="connsiteX929" fmla="*/ 3736970 w 5550295"/>
              <a:gd name="connsiteY929" fmla="*/ 1195158 h 2061582"/>
              <a:gd name="connsiteX930" fmla="*/ 3683152 w 5550295"/>
              <a:gd name="connsiteY930" fmla="*/ 1079967 h 2061582"/>
              <a:gd name="connsiteX931" fmla="*/ 3657258 w 5550295"/>
              <a:gd name="connsiteY931" fmla="*/ 1078597 h 2061582"/>
              <a:gd name="connsiteX932" fmla="*/ 3601858 w 5550295"/>
              <a:gd name="connsiteY932" fmla="*/ 1168389 h 2061582"/>
              <a:gd name="connsiteX933" fmla="*/ 3692272 w 5550295"/>
              <a:gd name="connsiteY933" fmla="*/ 1429197 h 2061582"/>
              <a:gd name="connsiteX934" fmla="*/ 3932608 w 5550295"/>
              <a:gd name="connsiteY934" fmla="*/ 1525300 h 2061582"/>
              <a:gd name="connsiteX935" fmla="*/ 3939384 w 5550295"/>
              <a:gd name="connsiteY935" fmla="*/ 1525977 h 2061582"/>
              <a:gd name="connsiteX936" fmla="*/ 4174030 w 5550295"/>
              <a:gd name="connsiteY936" fmla="*/ 1525554 h 2061582"/>
              <a:gd name="connsiteX937" fmla="*/ 4226197 w 5550295"/>
              <a:gd name="connsiteY937" fmla="*/ 1509177 h 2061582"/>
              <a:gd name="connsiteX938" fmla="*/ 4316597 w 5550295"/>
              <a:gd name="connsiteY938" fmla="*/ 1488183 h 2061582"/>
              <a:gd name="connsiteX939" fmla="*/ 2616797 w 5550295"/>
              <a:gd name="connsiteY939" fmla="*/ 1260751 h 2061582"/>
              <a:gd name="connsiteX940" fmla="*/ 2621428 w 5550295"/>
              <a:gd name="connsiteY940" fmla="*/ 1263956 h 2061582"/>
              <a:gd name="connsiteX941" fmla="*/ 2639443 w 5550295"/>
              <a:gd name="connsiteY941" fmla="*/ 1318043 h 2061582"/>
              <a:gd name="connsiteX942" fmla="*/ 2817983 w 5550295"/>
              <a:gd name="connsiteY942" fmla="*/ 1548609 h 2061582"/>
              <a:gd name="connsiteX943" fmla="*/ 2991073 w 5550295"/>
              <a:gd name="connsiteY943" fmla="*/ 1474813 h 2061582"/>
              <a:gd name="connsiteX944" fmla="*/ 3021935 w 5550295"/>
              <a:gd name="connsiteY944" fmla="*/ 1455626 h 2061582"/>
              <a:gd name="connsiteX945" fmla="*/ 3119648 w 5550295"/>
              <a:gd name="connsiteY945" fmla="*/ 1401045 h 2061582"/>
              <a:gd name="connsiteX946" fmla="*/ 3185595 w 5550295"/>
              <a:gd name="connsiteY946" fmla="*/ 1365001 h 2061582"/>
              <a:gd name="connsiteX947" fmla="*/ 3231197 w 5550295"/>
              <a:gd name="connsiteY947" fmla="*/ 1336708 h 2061582"/>
              <a:gd name="connsiteX948" fmla="*/ 3361353 w 5550295"/>
              <a:gd name="connsiteY948" fmla="*/ 1274517 h 2061582"/>
              <a:gd name="connsiteX949" fmla="*/ 3420057 w 5550295"/>
              <a:gd name="connsiteY949" fmla="*/ 1274983 h 2061582"/>
              <a:gd name="connsiteX950" fmla="*/ 3476742 w 5550295"/>
              <a:gd name="connsiteY950" fmla="*/ 1275463 h 2061582"/>
              <a:gd name="connsiteX951" fmla="*/ 3559913 w 5550295"/>
              <a:gd name="connsiteY951" fmla="*/ 1234647 h 2061582"/>
              <a:gd name="connsiteX952" fmla="*/ 3558812 w 5550295"/>
              <a:gd name="connsiteY952" fmla="*/ 1212128 h 2061582"/>
              <a:gd name="connsiteX953" fmla="*/ 3555438 w 5550295"/>
              <a:gd name="connsiteY953" fmla="*/ 1210194 h 2061582"/>
              <a:gd name="connsiteX954" fmla="*/ 3534613 w 5550295"/>
              <a:gd name="connsiteY954" fmla="*/ 1214232 h 2061582"/>
              <a:gd name="connsiteX955" fmla="*/ 3529559 w 5550295"/>
              <a:gd name="connsiteY955" fmla="*/ 1210617 h 2061582"/>
              <a:gd name="connsiteX956" fmla="*/ 3532029 w 5550295"/>
              <a:gd name="connsiteY956" fmla="*/ 1204913 h 2061582"/>
              <a:gd name="connsiteX957" fmla="*/ 3554534 w 5550295"/>
              <a:gd name="connsiteY957" fmla="*/ 1199831 h 2061582"/>
              <a:gd name="connsiteX958" fmla="*/ 3570968 w 5550295"/>
              <a:gd name="connsiteY958" fmla="*/ 1181872 h 2061582"/>
              <a:gd name="connsiteX959" fmla="*/ 3560605 w 5550295"/>
              <a:gd name="connsiteY959" fmla="*/ 1154949 h 2061582"/>
              <a:gd name="connsiteX960" fmla="*/ 3551612 w 5550295"/>
              <a:gd name="connsiteY960" fmla="*/ 1152252 h 2061582"/>
              <a:gd name="connsiteX961" fmla="*/ 3529587 w 5550295"/>
              <a:gd name="connsiteY961" fmla="*/ 1162093 h 2061582"/>
              <a:gd name="connsiteX962" fmla="*/ 3524165 w 5550295"/>
              <a:gd name="connsiteY962" fmla="*/ 1159453 h 2061582"/>
              <a:gd name="connsiteX963" fmla="*/ 3525323 w 5550295"/>
              <a:gd name="connsiteY963" fmla="*/ 1153537 h 2061582"/>
              <a:gd name="connsiteX964" fmla="*/ 3547602 w 5550295"/>
              <a:gd name="connsiteY964" fmla="*/ 1142539 h 2061582"/>
              <a:gd name="connsiteX965" fmla="*/ 3556186 w 5550295"/>
              <a:gd name="connsiteY965" fmla="*/ 1128647 h 2061582"/>
              <a:gd name="connsiteX966" fmla="*/ 3465137 w 5550295"/>
              <a:gd name="connsiteY966" fmla="*/ 1174037 h 2061582"/>
              <a:gd name="connsiteX967" fmla="*/ 3330406 w 5550295"/>
              <a:gd name="connsiteY967" fmla="*/ 1182465 h 2061582"/>
              <a:gd name="connsiteX968" fmla="*/ 3292089 w 5550295"/>
              <a:gd name="connsiteY968" fmla="*/ 1192871 h 2061582"/>
              <a:gd name="connsiteX969" fmla="*/ 3037226 w 5550295"/>
              <a:gd name="connsiteY969" fmla="*/ 1266639 h 2061582"/>
              <a:gd name="connsiteX970" fmla="*/ 3018533 w 5550295"/>
              <a:gd name="connsiteY970" fmla="*/ 1273218 h 2061582"/>
              <a:gd name="connsiteX971" fmla="*/ 2924434 w 5550295"/>
              <a:gd name="connsiteY971" fmla="*/ 1296626 h 2061582"/>
              <a:gd name="connsiteX972" fmla="*/ 2884677 w 5550295"/>
              <a:gd name="connsiteY972" fmla="*/ 1280997 h 2061582"/>
              <a:gd name="connsiteX973" fmla="*/ 2874837 w 5550295"/>
              <a:gd name="connsiteY973" fmla="*/ 1114175 h 2061582"/>
              <a:gd name="connsiteX974" fmla="*/ 2883322 w 5550295"/>
              <a:gd name="connsiteY974" fmla="*/ 1050008 h 2061582"/>
              <a:gd name="connsiteX975" fmla="*/ 2867919 w 5550295"/>
              <a:gd name="connsiteY975" fmla="*/ 951871 h 2061582"/>
              <a:gd name="connsiteX976" fmla="*/ 2858869 w 5550295"/>
              <a:gd name="connsiteY976" fmla="*/ 1022632 h 2061582"/>
              <a:gd name="connsiteX977" fmla="*/ 2854634 w 5550295"/>
              <a:gd name="connsiteY977" fmla="*/ 1025978 h 2061582"/>
              <a:gd name="connsiteX978" fmla="*/ 2769755 w 5550295"/>
              <a:gd name="connsiteY978" fmla="*/ 1004787 h 2061582"/>
              <a:gd name="connsiteX979" fmla="*/ 2674131 w 5550295"/>
              <a:gd name="connsiteY979" fmla="*/ 1010265 h 2061582"/>
              <a:gd name="connsiteX980" fmla="*/ 2676475 w 5550295"/>
              <a:gd name="connsiteY980" fmla="*/ 1014599 h 2061582"/>
              <a:gd name="connsiteX981" fmla="*/ 2754761 w 5550295"/>
              <a:gd name="connsiteY981" fmla="*/ 1023832 h 2061582"/>
              <a:gd name="connsiteX982" fmla="*/ 2784127 w 5550295"/>
              <a:gd name="connsiteY982" fmla="*/ 1024425 h 2061582"/>
              <a:gd name="connsiteX983" fmla="*/ 2839372 w 5550295"/>
              <a:gd name="connsiteY983" fmla="*/ 1097812 h 2061582"/>
              <a:gd name="connsiteX984" fmla="*/ 2841363 w 5550295"/>
              <a:gd name="connsiteY984" fmla="*/ 1110392 h 2061582"/>
              <a:gd name="connsiteX985" fmla="*/ 2842421 w 5550295"/>
              <a:gd name="connsiteY985" fmla="*/ 1116858 h 2061582"/>
              <a:gd name="connsiteX986" fmla="*/ 2850935 w 5550295"/>
              <a:gd name="connsiteY986" fmla="*/ 1293308 h 2061582"/>
              <a:gd name="connsiteX987" fmla="*/ 2846488 w 5550295"/>
              <a:gd name="connsiteY987" fmla="*/ 1297374 h 2061582"/>
              <a:gd name="connsiteX988" fmla="*/ 2841419 w 5550295"/>
              <a:gd name="connsiteY988" fmla="*/ 1294127 h 2061582"/>
              <a:gd name="connsiteX989" fmla="*/ 2823108 w 5550295"/>
              <a:gd name="connsiteY989" fmla="*/ 1219808 h 2061582"/>
              <a:gd name="connsiteX990" fmla="*/ 2730774 w 5550295"/>
              <a:gd name="connsiteY990" fmla="*/ 1050375 h 2061582"/>
              <a:gd name="connsiteX991" fmla="*/ 2652347 w 5550295"/>
              <a:gd name="connsiteY991" fmla="*/ 1059735 h 2061582"/>
              <a:gd name="connsiteX992" fmla="*/ 2599417 w 5550295"/>
              <a:gd name="connsiteY992" fmla="*/ 1220444 h 2061582"/>
              <a:gd name="connsiteX993" fmla="*/ 2598712 w 5550295"/>
              <a:gd name="connsiteY993" fmla="*/ 1259777 h 2061582"/>
              <a:gd name="connsiteX994" fmla="*/ 2597766 w 5550295"/>
              <a:gd name="connsiteY994" fmla="*/ 1338458 h 2061582"/>
              <a:gd name="connsiteX995" fmla="*/ 2612138 w 5550295"/>
              <a:gd name="connsiteY995" fmla="*/ 1264111 h 2061582"/>
              <a:gd name="connsiteX996" fmla="*/ 2616727 w 5550295"/>
              <a:gd name="connsiteY996" fmla="*/ 1260709 h 2061582"/>
              <a:gd name="connsiteX997" fmla="*/ 2616825 w 5550295"/>
              <a:gd name="connsiteY997" fmla="*/ 1260709 h 2061582"/>
              <a:gd name="connsiteX998" fmla="*/ 864265 w 5550295"/>
              <a:gd name="connsiteY998" fmla="*/ 1027983 h 2061582"/>
              <a:gd name="connsiteX999" fmla="*/ 866058 w 5550295"/>
              <a:gd name="connsiteY999" fmla="*/ 1043174 h 2061582"/>
              <a:gd name="connsiteX1000" fmla="*/ 1061328 w 5550295"/>
              <a:gd name="connsiteY1000" fmla="*/ 1120966 h 2061582"/>
              <a:gd name="connsiteX1001" fmla="*/ 1117265 w 5550295"/>
              <a:gd name="connsiteY1001" fmla="*/ 1126317 h 2061582"/>
              <a:gd name="connsiteX1002" fmla="*/ 1195579 w 5550295"/>
              <a:gd name="connsiteY1002" fmla="*/ 1137019 h 2061582"/>
              <a:gd name="connsiteX1003" fmla="*/ 1260566 w 5550295"/>
              <a:gd name="connsiteY1003" fmla="*/ 1161020 h 2061582"/>
              <a:gd name="connsiteX1004" fmla="*/ 1341026 w 5550295"/>
              <a:gd name="connsiteY1004" fmla="*/ 1189496 h 2061582"/>
              <a:gd name="connsiteX1005" fmla="*/ 1508949 w 5550295"/>
              <a:gd name="connsiteY1005" fmla="*/ 1256826 h 2061582"/>
              <a:gd name="connsiteX1006" fmla="*/ 1678862 w 5550295"/>
              <a:gd name="connsiteY1006" fmla="*/ 1324651 h 2061582"/>
              <a:gd name="connsiteX1007" fmla="*/ 1840333 w 5550295"/>
              <a:gd name="connsiteY1007" fmla="*/ 1295793 h 2061582"/>
              <a:gd name="connsiteX1008" fmla="*/ 1895621 w 5550295"/>
              <a:gd name="connsiteY1008" fmla="*/ 1219272 h 2061582"/>
              <a:gd name="connsiteX1009" fmla="*/ 1930549 w 5550295"/>
              <a:gd name="connsiteY1009" fmla="*/ 1167189 h 2061582"/>
              <a:gd name="connsiteX1010" fmla="*/ 1931481 w 5550295"/>
              <a:gd name="connsiteY1010" fmla="*/ 1165947 h 2061582"/>
              <a:gd name="connsiteX1011" fmla="*/ 1962922 w 5550295"/>
              <a:gd name="connsiteY1011" fmla="*/ 1113483 h 2061582"/>
              <a:gd name="connsiteX1012" fmla="*/ 1785159 w 5550295"/>
              <a:gd name="connsiteY1012" fmla="*/ 1133644 h 2061582"/>
              <a:gd name="connsiteX1013" fmla="*/ 1775756 w 5550295"/>
              <a:gd name="connsiteY1013" fmla="*/ 1133489 h 2061582"/>
              <a:gd name="connsiteX1014" fmla="*/ 1700647 w 5550295"/>
              <a:gd name="connsiteY1014" fmla="*/ 1135790 h 2061582"/>
              <a:gd name="connsiteX1015" fmla="*/ 1612224 w 5550295"/>
              <a:gd name="connsiteY1015" fmla="*/ 1137753 h 2061582"/>
              <a:gd name="connsiteX1016" fmla="*/ 1494689 w 5550295"/>
              <a:gd name="connsiteY1016" fmla="*/ 1099393 h 2061582"/>
              <a:gd name="connsiteX1017" fmla="*/ 1437567 w 5550295"/>
              <a:gd name="connsiteY1017" fmla="*/ 1074729 h 2061582"/>
              <a:gd name="connsiteX1018" fmla="*/ 1398036 w 5550295"/>
              <a:gd name="connsiteY1018" fmla="*/ 1062841 h 2061582"/>
              <a:gd name="connsiteX1019" fmla="*/ 1333120 w 5550295"/>
              <a:gd name="connsiteY1019" fmla="*/ 1040563 h 2061582"/>
              <a:gd name="connsiteX1020" fmla="*/ 1330663 w 5550295"/>
              <a:gd name="connsiteY1020" fmla="*/ 1034365 h 2061582"/>
              <a:gd name="connsiteX1021" fmla="*/ 1506408 w 5550295"/>
              <a:gd name="connsiteY1021" fmla="*/ 856898 h 2061582"/>
              <a:gd name="connsiteX1022" fmla="*/ 1507975 w 5550295"/>
              <a:gd name="connsiteY1022" fmla="*/ 856912 h 2061582"/>
              <a:gd name="connsiteX1023" fmla="*/ 1555398 w 5550295"/>
              <a:gd name="connsiteY1023" fmla="*/ 869717 h 2061582"/>
              <a:gd name="connsiteX1024" fmla="*/ 1501156 w 5550295"/>
              <a:gd name="connsiteY1024" fmla="*/ 661444 h 2061582"/>
              <a:gd name="connsiteX1025" fmla="*/ 1527684 w 5550295"/>
              <a:gd name="connsiteY1025" fmla="*/ 458903 h 2061582"/>
              <a:gd name="connsiteX1026" fmla="*/ 1432216 w 5550295"/>
              <a:gd name="connsiteY1026" fmla="*/ 797996 h 2061582"/>
              <a:gd name="connsiteX1027" fmla="*/ 1431171 w 5550295"/>
              <a:gd name="connsiteY1027" fmla="*/ 801879 h 2061582"/>
              <a:gd name="connsiteX1028" fmla="*/ 1427585 w 5550295"/>
              <a:gd name="connsiteY1028" fmla="*/ 803700 h 2061582"/>
              <a:gd name="connsiteX1029" fmla="*/ 1420173 w 5550295"/>
              <a:gd name="connsiteY1029" fmla="*/ 802938 h 2061582"/>
              <a:gd name="connsiteX1030" fmla="*/ 1473625 w 5550295"/>
              <a:gd name="connsiteY1030" fmla="*/ 843330 h 2061582"/>
              <a:gd name="connsiteX1031" fmla="*/ 1473823 w 5550295"/>
              <a:gd name="connsiteY1031" fmla="*/ 849839 h 2061582"/>
              <a:gd name="connsiteX1032" fmla="*/ 1417660 w 5550295"/>
              <a:gd name="connsiteY1032" fmla="*/ 899267 h 2061582"/>
              <a:gd name="connsiteX1033" fmla="*/ 1355709 w 5550295"/>
              <a:gd name="connsiteY1033" fmla="*/ 956022 h 2061582"/>
              <a:gd name="connsiteX1034" fmla="*/ 1324126 w 5550295"/>
              <a:gd name="connsiteY1034" fmla="*/ 1007512 h 2061582"/>
              <a:gd name="connsiteX1035" fmla="*/ 1309966 w 5550295"/>
              <a:gd name="connsiteY1035" fmla="*/ 1032346 h 2061582"/>
              <a:gd name="connsiteX1036" fmla="*/ 1304092 w 5550295"/>
              <a:gd name="connsiteY1036" fmla="*/ 1034492 h 2061582"/>
              <a:gd name="connsiteX1037" fmla="*/ 1278552 w 5550295"/>
              <a:gd name="connsiteY1037" fmla="*/ 1026614 h 2061582"/>
              <a:gd name="connsiteX1038" fmla="*/ 1197485 w 5550295"/>
              <a:gd name="connsiteY1038" fmla="*/ 983694 h 2061582"/>
              <a:gd name="connsiteX1039" fmla="*/ 1170844 w 5550295"/>
              <a:gd name="connsiteY1039" fmla="*/ 934167 h 2061582"/>
              <a:gd name="connsiteX1040" fmla="*/ 1137228 w 5550295"/>
              <a:gd name="connsiteY1040" fmla="*/ 877242 h 2061582"/>
              <a:gd name="connsiteX1041" fmla="*/ 1064406 w 5550295"/>
              <a:gd name="connsiteY1041" fmla="*/ 838869 h 2061582"/>
              <a:gd name="connsiteX1042" fmla="*/ 1021049 w 5550295"/>
              <a:gd name="connsiteY1042" fmla="*/ 822534 h 2061582"/>
              <a:gd name="connsiteX1043" fmla="*/ 1067992 w 5550295"/>
              <a:gd name="connsiteY1043" fmla="*/ 901766 h 2061582"/>
              <a:gd name="connsiteX1044" fmla="*/ 1088238 w 5550295"/>
              <a:gd name="connsiteY1044" fmla="*/ 920134 h 2061582"/>
              <a:gd name="connsiteX1045" fmla="*/ 1088308 w 5550295"/>
              <a:gd name="connsiteY1045" fmla="*/ 926924 h 2061582"/>
              <a:gd name="connsiteX1046" fmla="*/ 1016969 w 5550295"/>
              <a:gd name="connsiteY1046" fmla="*/ 921164 h 2061582"/>
              <a:gd name="connsiteX1047" fmla="*/ 947394 w 5550295"/>
              <a:gd name="connsiteY1047" fmla="*/ 887309 h 2061582"/>
              <a:gd name="connsiteX1048" fmla="*/ 917901 w 5550295"/>
              <a:gd name="connsiteY1048" fmla="*/ 856051 h 2061582"/>
              <a:gd name="connsiteX1049" fmla="*/ 873767 w 5550295"/>
              <a:gd name="connsiteY1049" fmla="*/ 818835 h 2061582"/>
              <a:gd name="connsiteX1050" fmla="*/ 918649 w 5550295"/>
              <a:gd name="connsiteY1050" fmla="*/ 916180 h 2061582"/>
              <a:gd name="connsiteX1051" fmla="*/ 944076 w 5550295"/>
              <a:gd name="connsiteY1051" fmla="*/ 931753 h 2061582"/>
              <a:gd name="connsiteX1052" fmla="*/ 980769 w 5550295"/>
              <a:gd name="connsiteY1052" fmla="*/ 959001 h 2061582"/>
              <a:gd name="connsiteX1053" fmla="*/ 981447 w 5550295"/>
              <a:gd name="connsiteY1053" fmla="*/ 963307 h 2061582"/>
              <a:gd name="connsiteX1054" fmla="*/ 978440 w 5550295"/>
              <a:gd name="connsiteY1054" fmla="*/ 966470 h 2061582"/>
              <a:gd name="connsiteX1055" fmla="*/ 970195 w 5550295"/>
              <a:gd name="connsiteY1055" fmla="*/ 967867 h 2061582"/>
              <a:gd name="connsiteX1056" fmla="*/ 889805 w 5550295"/>
              <a:gd name="connsiteY1056" fmla="*/ 922124 h 2061582"/>
              <a:gd name="connsiteX1057" fmla="*/ 827162 w 5550295"/>
              <a:gd name="connsiteY1057" fmla="*/ 885530 h 2061582"/>
              <a:gd name="connsiteX1058" fmla="*/ 823379 w 5550295"/>
              <a:gd name="connsiteY1058" fmla="*/ 891276 h 2061582"/>
              <a:gd name="connsiteX1059" fmla="*/ 847083 w 5550295"/>
              <a:gd name="connsiteY1059" fmla="*/ 933560 h 2061582"/>
              <a:gd name="connsiteX1060" fmla="*/ 872016 w 5550295"/>
              <a:gd name="connsiteY1060" fmla="*/ 956008 h 2061582"/>
              <a:gd name="connsiteX1061" fmla="*/ 888761 w 5550295"/>
              <a:gd name="connsiteY1061" fmla="*/ 972018 h 2061582"/>
              <a:gd name="connsiteX1062" fmla="*/ 936636 w 5550295"/>
              <a:gd name="connsiteY1062" fmla="*/ 1000820 h 2061582"/>
              <a:gd name="connsiteX1063" fmla="*/ 968162 w 5550295"/>
              <a:gd name="connsiteY1063" fmla="*/ 1018114 h 2061582"/>
              <a:gd name="connsiteX1064" fmla="*/ 970096 w 5550295"/>
              <a:gd name="connsiteY1064" fmla="*/ 1024326 h 2061582"/>
              <a:gd name="connsiteX1065" fmla="*/ 964195 w 5550295"/>
              <a:gd name="connsiteY1065" fmla="*/ 1027065 h 2061582"/>
              <a:gd name="connsiteX1066" fmla="*/ 960467 w 5550295"/>
              <a:gd name="connsiteY1066" fmla="*/ 1025978 h 2061582"/>
              <a:gd name="connsiteX1067" fmla="*/ 882323 w 5550295"/>
              <a:gd name="connsiteY1067" fmla="*/ 991826 h 2061582"/>
              <a:gd name="connsiteX1068" fmla="*/ 841648 w 5550295"/>
              <a:gd name="connsiteY1068" fmla="*/ 942892 h 2061582"/>
              <a:gd name="connsiteX1069" fmla="*/ 840194 w 5550295"/>
              <a:gd name="connsiteY1069" fmla="*/ 940887 h 2061582"/>
              <a:gd name="connsiteX1070" fmla="*/ 831525 w 5550295"/>
              <a:gd name="connsiteY1070" fmla="*/ 936666 h 2061582"/>
              <a:gd name="connsiteX1071" fmla="*/ 834984 w 5550295"/>
              <a:gd name="connsiteY1071" fmla="*/ 981350 h 2061582"/>
              <a:gd name="connsiteX1072" fmla="*/ 862119 w 5550295"/>
              <a:gd name="connsiteY1072" fmla="*/ 1013328 h 2061582"/>
              <a:gd name="connsiteX1073" fmla="*/ 863418 w 5550295"/>
              <a:gd name="connsiteY1073" fmla="*/ 1013328 h 2061582"/>
              <a:gd name="connsiteX1074" fmla="*/ 959959 w 5550295"/>
              <a:gd name="connsiteY1074" fmla="*/ 1059100 h 2061582"/>
              <a:gd name="connsiteX1075" fmla="*/ 961992 w 5550295"/>
              <a:gd name="connsiteY1075" fmla="*/ 1064719 h 2061582"/>
              <a:gd name="connsiteX1076" fmla="*/ 957135 w 5550295"/>
              <a:gd name="connsiteY1076" fmla="*/ 1068192 h 2061582"/>
              <a:gd name="connsiteX1077" fmla="*/ 864279 w 5550295"/>
              <a:gd name="connsiteY1077" fmla="*/ 1027941 h 2061582"/>
              <a:gd name="connsiteX1078" fmla="*/ 2867679 w 5550295"/>
              <a:gd name="connsiteY1078" fmla="*/ 927390 h 2061582"/>
              <a:gd name="connsiteX1079" fmla="*/ 2893177 w 5550295"/>
              <a:gd name="connsiteY1079" fmla="*/ 1050234 h 2061582"/>
              <a:gd name="connsiteX1080" fmla="*/ 2884550 w 5550295"/>
              <a:gd name="connsiteY1080" fmla="*/ 1115898 h 2061582"/>
              <a:gd name="connsiteX1081" fmla="*/ 2892428 w 5550295"/>
              <a:gd name="connsiteY1081" fmla="*/ 1274912 h 2061582"/>
              <a:gd name="connsiteX1082" fmla="*/ 3015144 w 5550295"/>
              <a:gd name="connsiteY1082" fmla="*/ 1263942 h 2061582"/>
              <a:gd name="connsiteX1083" fmla="*/ 3034148 w 5550295"/>
              <a:gd name="connsiteY1083" fmla="*/ 1257264 h 2061582"/>
              <a:gd name="connsiteX1084" fmla="*/ 3289491 w 5550295"/>
              <a:gd name="connsiteY1084" fmla="*/ 1183355 h 2061582"/>
              <a:gd name="connsiteX1085" fmla="*/ 3311092 w 5550295"/>
              <a:gd name="connsiteY1085" fmla="*/ 1177496 h 2061582"/>
              <a:gd name="connsiteX1086" fmla="*/ 3296564 w 5550295"/>
              <a:gd name="connsiteY1086" fmla="*/ 1173176 h 2061582"/>
              <a:gd name="connsiteX1087" fmla="*/ 3096071 w 5550295"/>
              <a:gd name="connsiteY1087" fmla="*/ 1077637 h 2061582"/>
              <a:gd name="connsiteX1088" fmla="*/ 3001676 w 5550295"/>
              <a:gd name="connsiteY1088" fmla="*/ 995398 h 2061582"/>
              <a:gd name="connsiteX1089" fmla="*/ 2899530 w 5550295"/>
              <a:gd name="connsiteY1089" fmla="*/ 908994 h 2061582"/>
              <a:gd name="connsiteX1090" fmla="*/ 2868512 w 5550295"/>
              <a:gd name="connsiteY1090" fmla="*/ 895779 h 2061582"/>
              <a:gd name="connsiteX1091" fmla="*/ 2867679 w 5550295"/>
              <a:gd name="connsiteY1091" fmla="*/ 927433 h 2061582"/>
              <a:gd name="connsiteX1092" fmla="*/ 1997766 w 5550295"/>
              <a:gd name="connsiteY1092" fmla="*/ 1132953 h 2061582"/>
              <a:gd name="connsiteX1093" fmla="*/ 2010063 w 5550295"/>
              <a:gd name="connsiteY1093" fmla="*/ 1186066 h 2061582"/>
              <a:gd name="connsiteX1094" fmla="*/ 2021174 w 5550295"/>
              <a:gd name="connsiteY1094" fmla="*/ 1182084 h 2061582"/>
              <a:gd name="connsiteX1095" fmla="*/ 2061948 w 5550295"/>
              <a:gd name="connsiteY1095" fmla="*/ 1163490 h 2061582"/>
              <a:gd name="connsiteX1096" fmla="*/ 2265308 w 5550295"/>
              <a:gd name="connsiteY1096" fmla="*/ 1099026 h 2061582"/>
              <a:gd name="connsiteX1097" fmla="*/ 2287290 w 5550295"/>
              <a:gd name="connsiteY1097" fmla="*/ 1096231 h 2061582"/>
              <a:gd name="connsiteX1098" fmla="*/ 2188801 w 5550295"/>
              <a:gd name="connsiteY1098" fmla="*/ 1082480 h 2061582"/>
              <a:gd name="connsiteX1099" fmla="*/ 1997766 w 5550295"/>
              <a:gd name="connsiteY1099" fmla="*/ 1132938 h 2061582"/>
              <a:gd name="connsiteX1100" fmla="*/ 3351442 w 5550295"/>
              <a:gd name="connsiteY1100" fmla="*/ 1176719 h 2061582"/>
              <a:gd name="connsiteX1101" fmla="*/ 3461353 w 5550295"/>
              <a:gd name="connsiteY1101" fmla="*/ 1164916 h 2061582"/>
              <a:gd name="connsiteX1102" fmla="*/ 3542802 w 5550295"/>
              <a:gd name="connsiteY1102" fmla="*/ 1125315 h 2061582"/>
              <a:gd name="connsiteX1103" fmla="*/ 3415850 w 5550295"/>
              <a:gd name="connsiteY1103" fmla="*/ 1154299 h 2061582"/>
              <a:gd name="connsiteX1104" fmla="*/ 3358092 w 5550295"/>
              <a:gd name="connsiteY1104" fmla="*/ 1174912 h 2061582"/>
              <a:gd name="connsiteX1105" fmla="*/ 3351457 w 5550295"/>
              <a:gd name="connsiteY1105" fmla="*/ 1176733 h 2061582"/>
              <a:gd name="connsiteX1106" fmla="*/ 2869529 w 5550295"/>
              <a:gd name="connsiteY1106" fmla="*/ 885741 h 2061582"/>
              <a:gd name="connsiteX1107" fmla="*/ 2904471 w 5550295"/>
              <a:gd name="connsiteY1107" fmla="*/ 900410 h 2061582"/>
              <a:gd name="connsiteX1108" fmla="*/ 3008650 w 5550295"/>
              <a:gd name="connsiteY1108" fmla="*/ 988395 h 2061582"/>
              <a:gd name="connsiteX1109" fmla="*/ 3101421 w 5550295"/>
              <a:gd name="connsiteY1109" fmla="*/ 1069321 h 2061582"/>
              <a:gd name="connsiteX1110" fmla="*/ 3299487 w 5550295"/>
              <a:gd name="connsiteY1110" fmla="*/ 1163730 h 2061582"/>
              <a:gd name="connsiteX1111" fmla="*/ 3330138 w 5550295"/>
              <a:gd name="connsiteY1111" fmla="*/ 1172314 h 2061582"/>
              <a:gd name="connsiteX1112" fmla="*/ 3355466 w 5550295"/>
              <a:gd name="connsiteY1112" fmla="*/ 1165382 h 2061582"/>
              <a:gd name="connsiteX1113" fmla="*/ 3412208 w 5550295"/>
              <a:gd name="connsiteY1113" fmla="*/ 1145108 h 2061582"/>
              <a:gd name="connsiteX1114" fmla="*/ 3555268 w 5550295"/>
              <a:gd name="connsiteY1114" fmla="*/ 1117465 h 2061582"/>
              <a:gd name="connsiteX1115" fmla="*/ 3607082 w 5550295"/>
              <a:gd name="connsiteY1115" fmla="*/ 1050954 h 2061582"/>
              <a:gd name="connsiteX1116" fmla="*/ 3544016 w 5550295"/>
              <a:gd name="connsiteY1116" fmla="*/ 942116 h 2061582"/>
              <a:gd name="connsiteX1117" fmla="*/ 3456129 w 5550295"/>
              <a:gd name="connsiteY1117" fmla="*/ 901935 h 2061582"/>
              <a:gd name="connsiteX1118" fmla="*/ 3410372 w 5550295"/>
              <a:gd name="connsiteY1118" fmla="*/ 922844 h 2061582"/>
              <a:gd name="connsiteX1119" fmla="*/ 3358741 w 5550295"/>
              <a:gd name="connsiteY1119" fmla="*/ 943923 h 2061582"/>
              <a:gd name="connsiteX1120" fmla="*/ 3276771 w 5550295"/>
              <a:gd name="connsiteY1120" fmla="*/ 903050 h 2061582"/>
              <a:gd name="connsiteX1121" fmla="*/ 3238200 w 5550295"/>
              <a:gd name="connsiteY1121" fmla="*/ 880842 h 2061582"/>
              <a:gd name="connsiteX1122" fmla="*/ 3127074 w 5550295"/>
              <a:gd name="connsiteY1122" fmla="*/ 846210 h 2061582"/>
              <a:gd name="connsiteX1123" fmla="*/ 2952657 w 5550295"/>
              <a:gd name="connsiteY1123" fmla="*/ 779741 h 2061582"/>
              <a:gd name="connsiteX1124" fmla="*/ 2931353 w 5550295"/>
              <a:gd name="connsiteY1124" fmla="*/ 764268 h 2061582"/>
              <a:gd name="connsiteX1125" fmla="*/ 2931113 w 5550295"/>
              <a:gd name="connsiteY1125" fmla="*/ 775266 h 2061582"/>
              <a:gd name="connsiteX1126" fmla="*/ 2901097 w 5550295"/>
              <a:gd name="connsiteY1126" fmla="*/ 825103 h 2061582"/>
              <a:gd name="connsiteX1127" fmla="*/ 2873157 w 5550295"/>
              <a:gd name="connsiteY1127" fmla="*/ 866964 h 2061582"/>
              <a:gd name="connsiteX1128" fmla="*/ 2869529 w 5550295"/>
              <a:gd name="connsiteY1128" fmla="*/ 885741 h 2061582"/>
              <a:gd name="connsiteX1129" fmla="*/ 2337241 w 5550295"/>
              <a:gd name="connsiteY1129" fmla="*/ 1098405 h 2061582"/>
              <a:gd name="connsiteX1130" fmla="*/ 2431029 w 5550295"/>
              <a:gd name="connsiteY1130" fmla="*/ 1113032 h 2061582"/>
              <a:gd name="connsiteX1131" fmla="*/ 2511263 w 5550295"/>
              <a:gd name="connsiteY1131" fmla="*/ 1093266 h 2061582"/>
              <a:gd name="connsiteX1132" fmla="*/ 2566564 w 5550295"/>
              <a:gd name="connsiteY1132" fmla="*/ 1059213 h 2061582"/>
              <a:gd name="connsiteX1133" fmla="*/ 2494984 w 5550295"/>
              <a:gd name="connsiteY1133" fmla="*/ 1057519 h 2061582"/>
              <a:gd name="connsiteX1134" fmla="*/ 2491540 w 5550295"/>
              <a:gd name="connsiteY1134" fmla="*/ 1051504 h 2061582"/>
              <a:gd name="connsiteX1135" fmla="*/ 2497512 w 5550295"/>
              <a:gd name="connsiteY1135" fmla="*/ 1047975 h 2061582"/>
              <a:gd name="connsiteX1136" fmla="*/ 2535038 w 5550295"/>
              <a:gd name="connsiteY1136" fmla="*/ 1047297 h 2061582"/>
              <a:gd name="connsiteX1137" fmla="*/ 2577153 w 5550295"/>
              <a:gd name="connsiteY1137" fmla="*/ 1047368 h 2061582"/>
              <a:gd name="connsiteX1138" fmla="*/ 2606900 w 5550295"/>
              <a:gd name="connsiteY1138" fmla="*/ 1036511 h 2061582"/>
              <a:gd name="connsiteX1139" fmla="*/ 2619296 w 5550295"/>
              <a:gd name="connsiteY1139" fmla="*/ 1024270 h 2061582"/>
              <a:gd name="connsiteX1140" fmla="*/ 2569077 w 5550295"/>
              <a:gd name="connsiteY1140" fmla="*/ 1024369 h 2061582"/>
              <a:gd name="connsiteX1141" fmla="*/ 2487346 w 5550295"/>
              <a:gd name="connsiteY1141" fmla="*/ 1019837 h 2061582"/>
              <a:gd name="connsiteX1142" fmla="*/ 2483605 w 5550295"/>
              <a:gd name="connsiteY1142" fmla="*/ 1015206 h 2061582"/>
              <a:gd name="connsiteX1143" fmla="*/ 2487036 w 5550295"/>
              <a:gd name="connsiteY1143" fmla="*/ 1010335 h 2061582"/>
              <a:gd name="connsiteX1144" fmla="*/ 2543396 w 5550295"/>
              <a:gd name="connsiteY1144" fmla="*/ 1007455 h 2061582"/>
              <a:gd name="connsiteX1145" fmla="*/ 2661425 w 5550295"/>
              <a:gd name="connsiteY1145" fmla="*/ 992814 h 2061582"/>
              <a:gd name="connsiteX1146" fmla="*/ 2663034 w 5550295"/>
              <a:gd name="connsiteY1146" fmla="*/ 987365 h 2061582"/>
              <a:gd name="connsiteX1147" fmla="*/ 2563317 w 5550295"/>
              <a:gd name="connsiteY1147" fmla="*/ 965524 h 2061582"/>
              <a:gd name="connsiteX1148" fmla="*/ 2507197 w 5550295"/>
              <a:gd name="connsiteY1148" fmla="*/ 958860 h 2061582"/>
              <a:gd name="connsiteX1149" fmla="*/ 2505121 w 5550295"/>
              <a:gd name="connsiteY1149" fmla="*/ 954723 h 2061582"/>
              <a:gd name="connsiteX1150" fmla="*/ 2507380 w 5550295"/>
              <a:gd name="connsiteY1150" fmla="*/ 950685 h 2061582"/>
              <a:gd name="connsiteX1151" fmla="*/ 2565618 w 5550295"/>
              <a:gd name="connsiteY1151" fmla="*/ 934365 h 2061582"/>
              <a:gd name="connsiteX1152" fmla="*/ 2629630 w 5550295"/>
              <a:gd name="connsiteY1152" fmla="*/ 913667 h 2061582"/>
              <a:gd name="connsiteX1153" fmla="*/ 2642676 w 5550295"/>
              <a:gd name="connsiteY1153" fmla="*/ 893238 h 2061582"/>
              <a:gd name="connsiteX1154" fmla="*/ 2613804 w 5550295"/>
              <a:gd name="connsiteY1154" fmla="*/ 882028 h 2061582"/>
              <a:gd name="connsiteX1155" fmla="*/ 2548309 w 5550295"/>
              <a:gd name="connsiteY1155" fmla="*/ 893012 h 2061582"/>
              <a:gd name="connsiteX1156" fmla="*/ 2457769 w 5550295"/>
              <a:gd name="connsiteY1156" fmla="*/ 908895 h 2061582"/>
              <a:gd name="connsiteX1157" fmla="*/ 2455086 w 5550295"/>
              <a:gd name="connsiteY1157" fmla="*/ 924440 h 2061582"/>
              <a:gd name="connsiteX1158" fmla="*/ 2452615 w 5550295"/>
              <a:gd name="connsiteY1158" fmla="*/ 959058 h 2061582"/>
              <a:gd name="connsiteX1159" fmla="*/ 2402425 w 5550295"/>
              <a:gd name="connsiteY1159" fmla="*/ 1081209 h 2061582"/>
              <a:gd name="connsiteX1160" fmla="*/ 2337255 w 5550295"/>
              <a:gd name="connsiteY1160" fmla="*/ 1098405 h 2061582"/>
              <a:gd name="connsiteX1161" fmla="*/ 4695362 w 5550295"/>
              <a:gd name="connsiteY1161" fmla="*/ 1055570 h 2061582"/>
              <a:gd name="connsiteX1162" fmla="*/ 4805429 w 5550295"/>
              <a:gd name="connsiteY1162" fmla="*/ 1083863 h 2061582"/>
              <a:gd name="connsiteX1163" fmla="*/ 4834908 w 5550295"/>
              <a:gd name="connsiteY1163" fmla="*/ 1087591 h 2061582"/>
              <a:gd name="connsiteX1164" fmla="*/ 4986834 w 5550295"/>
              <a:gd name="connsiteY1164" fmla="*/ 1092800 h 2061582"/>
              <a:gd name="connsiteX1165" fmla="*/ 5144705 w 5550295"/>
              <a:gd name="connsiteY1165" fmla="*/ 982932 h 2061582"/>
              <a:gd name="connsiteX1166" fmla="*/ 5166857 w 5550295"/>
              <a:gd name="connsiteY1166" fmla="*/ 949005 h 2061582"/>
              <a:gd name="connsiteX1167" fmla="*/ 5214407 w 5550295"/>
              <a:gd name="connsiteY1167" fmla="*/ 889045 h 2061582"/>
              <a:gd name="connsiteX1168" fmla="*/ 5218855 w 5550295"/>
              <a:gd name="connsiteY1168" fmla="*/ 888283 h 2061582"/>
              <a:gd name="connsiteX1169" fmla="*/ 5262438 w 5550295"/>
              <a:gd name="connsiteY1169" fmla="*/ 923324 h 2061582"/>
              <a:gd name="connsiteX1170" fmla="*/ 5295263 w 5550295"/>
              <a:gd name="connsiteY1170" fmla="*/ 952436 h 2061582"/>
              <a:gd name="connsiteX1171" fmla="*/ 5275172 w 5550295"/>
              <a:gd name="connsiteY1171" fmla="*/ 886348 h 2061582"/>
              <a:gd name="connsiteX1172" fmla="*/ 5149689 w 5550295"/>
              <a:gd name="connsiteY1172" fmla="*/ 760569 h 2061582"/>
              <a:gd name="connsiteX1173" fmla="*/ 5136432 w 5550295"/>
              <a:gd name="connsiteY1173" fmla="*/ 757463 h 2061582"/>
              <a:gd name="connsiteX1174" fmla="*/ 5127721 w 5550295"/>
              <a:gd name="connsiteY1174" fmla="*/ 763166 h 2061582"/>
              <a:gd name="connsiteX1175" fmla="*/ 5074933 w 5550295"/>
              <a:gd name="connsiteY1175" fmla="*/ 766908 h 2061582"/>
              <a:gd name="connsiteX1176" fmla="*/ 5031985 w 5550295"/>
              <a:gd name="connsiteY1176" fmla="*/ 806622 h 2061582"/>
              <a:gd name="connsiteX1177" fmla="*/ 5026846 w 5550295"/>
              <a:gd name="connsiteY1177" fmla="*/ 809404 h 2061582"/>
              <a:gd name="connsiteX1178" fmla="*/ 4863469 w 5550295"/>
              <a:gd name="connsiteY1178" fmla="*/ 866329 h 2061582"/>
              <a:gd name="connsiteX1179" fmla="*/ 4857426 w 5550295"/>
              <a:gd name="connsiteY1179" fmla="*/ 866230 h 2061582"/>
              <a:gd name="connsiteX1180" fmla="*/ 4695377 w 5550295"/>
              <a:gd name="connsiteY1180" fmla="*/ 1055570 h 2061582"/>
              <a:gd name="connsiteX1181" fmla="*/ 881998 w 5550295"/>
              <a:gd name="connsiteY1181" fmla="*/ 1028590 h 2061582"/>
              <a:gd name="connsiteX1182" fmla="*/ 931511 w 5550295"/>
              <a:gd name="connsiteY1182" fmla="*/ 1053283 h 2061582"/>
              <a:gd name="connsiteX1183" fmla="*/ 881998 w 5550295"/>
              <a:gd name="connsiteY1183" fmla="*/ 1028590 h 2061582"/>
              <a:gd name="connsiteX1184" fmla="*/ 4619322 w 5550295"/>
              <a:gd name="connsiteY1184" fmla="*/ 1037852 h 2061582"/>
              <a:gd name="connsiteX1185" fmla="*/ 4631986 w 5550295"/>
              <a:gd name="connsiteY1185" fmla="*/ 1040280 h 2061582"/>
              <a:gd name="connsiteX1186" fmla="*/ 4652471 w 5550295"/>
              <a:gd name="connsiteY1186" fmla="*/ 1042567 h 2061582"/>
              <a:gd name="connsiteX1187" fmla="*/ 4656114 w 5550295"/>
              <a:gd name="connsiteY1187" fmla="*/ 1026952 h 2061582"/>
              <a:gd name="connsiteX1188" fmla="*/ 4663836 w 5550295"/>
              <a:gd name="connsiteY1188" fmla="*/ 985600 h 2061582"/>
              <a:gd name="connsiteX1189" fmla="*/ 4690887 w 5550295"/>
              <a:gd name="connsiteY1189" fmla="*/ 933828 h 2061582"/>
              <a:gd name="connsiteX1190" fmla="*/ 4725604 w 5550295"/>
              <a:gd name="connsiteY1190" fmla="*/ 870494 h 2061582"/>
              <a:gd name="connsiteX1191" fmla="*/ 4716215 w 5550295"/>
              <a:gd name="connsiteY1191" fmla="*/ 878682 h 2061582"/>
              <a:gd name="connsiteX1192" fmla="*/ 4619349 w 5550295"/>
              <a:gd name="connsiteY1192" fmla="*/ 1037866 h 2061582"/>
              <a:gd name="connsiteX1193" fmla="*/ 889241 w 5550295"/>
              <a:gd name="connsiteY1193" fmla="*/ 984781 h 2061582"/>
              <a:gd name="connsiteX1194" fmla="*/ 909359 w 5550295"/>
              <a:gd name="connsiteY1194" fmla="*/ 997502 h 2061582"/>
              <a:gd name="connsiteX1195" fmla="*/ 889241 w 5550295"/>
              <a:gd name="connsiteY1195" fmla="*/ 984781 h 2061582"/>
              <a:gd name="connsiteX1196" fmla="*/ 5306092 w 5550295"/>
              <a:gd name="connsiteY1196" fmla="*/ 955260 h 2061582"/>
              <a:gd name="connsiteX1197" fmla="*/ 5307828 w 5550295"/>
              <a:gd name="connsiteY1197" fmla="*/ 955232 h 2061582"/>
              <a:gd name="connsiteX1198" fmla="*/ 5198510 w 5550295"/>
              <a:gd name="connsiteY1198" fmla="*/ 747947 h 2061582"/>
              <a:gd name="connsiteX1199" fmla="*/ 5147458 w 5550295"/>
              <a:gd name="connsiteY1199" fmla="*/ 748653 h 2061582"/>
              <a:gd name="connsiteX1200" fmla="*/ 5146456 w 5550295"/>
              <a:gd name="connsiteY1200" fmla="*/ 749500 h 2061582"/>
              <a:gd name="connsiteX1201" fmla="*/ 5152428 w 5550295"/>
              <a:gd name="connsiteY1201" fmla="*/ 751095 h 2061582"/>
              <a:gd name="connsiteX1202" fmla="*/ 5284307 w 5550295"/>
              <a:gd name="connsiteY1202" fmla="*/ 882635 h 2061582"/>
              <a:gd name="connsiteX1203" fmla="*/ 5306077 w 5550295"/>
              <a:gd name="connsiteY1203" fmla="*/ 955260 h 2061582"/>
              <a:gd name="connsiteX1204" fmla="*/ 1569417 w 5550295"/>
              <a:gd name="connsiteY1204" fmla="*/ 877002 h 2061582"/>
              <a:gd name="connsiteX1205" fmla="*/ 1601508 w 5550295"/>
              <a:gd name="connsiteY1205" fmla="*/ 896627 h 2061582"/>
              <a:gd name="connsiteX1206" fmla="*/ 1694788 w 5550295"/>
              <a:gd name="connsiteY1206" fmla="*/ 937188 h 2061582"/>
              <a:gd name="connsiteX1207" fmla="*/ 1773808 w 5550295"/>
              <a:gd name="connsiteY1207" fmla="*/ 924651 h 2061582"/>
              <a:gd name="connsiteX1208" fmla="*/ 1817688 w 5550295"/>
              <a:gd name="connsiteY1208" fmla="*/ 914430 h 2061582"/>
              <a:gd name="connsiteX1209" fmla="*/ 1815104 w 5550295"/>
              <a:gd name="connsiteY1209" fmla="*/ 912001 h 2061582"/>
              <a:gd name="connsiteX1210" fmla="*/ 1815316 w 5550295"/>
              <a:gd name="connsiteY1210" fmla="*/ 907300 h 2061582"/>
              <a:gd name="connsiteX1211" fmla="*/ 1843270 w 5550295"/>
              <a:gd name="connsiteY1211" fmla="*/ 857222 h 2061582"/>
              <a:gd name="connsiteX1212" fmla="*/ 1813650 w 5550295"/>
              <a:gd name="connsiteY1212" fmla="*/ 788029 h 2061582"/>
              <a:gd name="connsiteX1213" fmla="*/ 1782265 w 5550295"/>
              <a:gd name="connsiteY1213" fmla="*/ 714868 h 2061582"/>
              <a:gd name="connsiteX1214" fmla="*/ 1712139 w 5550295"/>
              <a:gd name="connsiteY1214" fmla="*/ 568447 h 2061582"/>
              <a:gd name="connsiteX1215" fmla="*/ 1697979 w 5550295"/>
              <a:gd name="connsiteY1215" fmla="*/ 534662 h 2061582"/>
              <a:gd name="connsiteX1216" fmla="*/ 1588703 w 5550295"/>
              <a:gd name="connsiteY1216" fmla="*/ 436173 h 2061582"/>
              <a:gd name="connsiteX1217" fmla="*/ 1554184 w 5550295"/>
              <a:gd name="connsiteY1217" fmla="*/ 555486 h 2061582"/>
              <a:gd name="connsiteX1218" fmla="*/ 1554551 w 5550295"/>
              <a:gd name="connsiteY1218" fmla="*/ 589441 h 2061582"/>
              <a:gd name="connsiteX1219" fmla="*/ 1562288 w 5550295"/>
              <a:gd name="connsiteY1219" fmla="*/ 729014 h 2061582"/>
              <a:gd name="connsiteX1220" fmla="*/ 1569417 w 5550295"/>
              <a:gd name="connsiteY1220" fmla="*/ 876988 h 2061582"/>
              <a:gd name="connsiteX1221" fmla="*/ 2001621 w 5550295"/>
              <a:gd name="connsiteY1221" fmla="*/ 910039 h 2061582"/>
              <a:gd name="connsiteX1222" fmla="*/ 2014468 w 5550295"/>
              <a:gd name="connsiteY1222" fmla="*/ 910561 h 2061582"/>
              <a:gd name="connsiteX1223" fmla="*/ 2071478 w 5550295"/>
              <a:gd name="connsiteY1223" fmla="*/ 918157 h 2061582"/>
              <a:gd name="connsiteX1224" fmla="*/ 2137128 w 5550295"/>
              <a:gd name="connsiteY1224" fmla="*/ 926331 h 2061582"/>
              <a:gd name="connsiteX1225" fmla="*/ 2240573 w 5550295"/>
              <a:gd name="connsiteY1225" fmla="*/ 897925 h 2061582"/>
              <a:gd name="connsiteX1226" fmla="*/ 2154211 w 5550295"/>
              <a:gd name="connsiteY1226" fmla="*/ 831753 h 2061582"/>
              <a:gd name="connsiteX1227" fmla="*/ 2112096 w 5550295"/>
              <a:gd name="connsiteY1227" fmla="*/ 782466 h 2061582"/>
              <a:gd name="connsiteX1228" fmla="*/ 2046122 w 5550295"/>
              <a:gd name="connsiteY1228" fmla="*/ 790951 h 2061582"/>
              <a:gd name="connsiteX1229" fmla="*/ 2027570 w 5550295"/>
              <a:gd name="connsiteY1229" fmla="*/ 843556 h 2061582"/>
              <a:gd name="connsiteX1230" fmla="*/ 1997526 w 5550295"/>
              <a:gd name="connsiteY1230" fmla="*/ 910110 h 2061582"/>
              <a:gd name="connsiteX1231" fmla="*/ 2001635 w 5550295"/>
              <a:gd name="connsiteY1231" fmla="*/ 910067 h 2061582"/>
              <a:gd name="connsiteX1232" fmla="*/ 1846701 w 5550295"/>
              <a:gd name="connsiteY1232" fmla="*/ 911592 h 2061582"/>
              <a:gd name="connsiteX1233" fmla="*/ 1877860 w 5550295"/>
              <a:gd name="connsiteY1233" fmla="*/ 915376 h 2061582"/>
              <a:gd name="connsiteX1234" fmla="*/ 1902708 w 5550295"/>
              <a:gd name="connsiteY1234" fmla="*/ 918877 h 2061582"/>
              <a:gd name="connsiteX1235" fmla="*/ 1936140 w 5550295"/>
              <a:gd name="connsiteY1235" fmla="*/ 917225 h 2061582"/>
              <a:gd name="connsiteX1236" fmla="*/ 1910134 w 5550295"/>
              <a:gd name="connsiteY1236" fmla="*/ 909785 h 2061582"/>
              <a:gd name="connsiteX1237" fmla="*/ 1862245 w 5550295"/>
              <a:gd name="connsiteY1237" fmla="*/ 881308 h 2061582"/>
              <a:gd name="connsiteX1238" fmla="*/ 1847294 w 5550295"/>
              <a:gd name="connsiteY1238" fmla="*/ 901540 h 2061582"/>
              <a:gd name="connsiteX1239" fmla="*/ 1832964 w 5550295"/>
              <a:gd name="connsiteY1239" fmla="*/ 912354 h 2061582"/>
              <a:gd name="connsiteX1240" fmla="*/ 1843510 w 5550295"/>
              <a:gd name="connsiteY1240" fmla="*/ 911648 h 2061582"/>
              <a:gd name="connsiteX1241" fmla="*/ 1846701 w 5550295"/>
              <a:gd name="connsiteY1241" fmla="*/ 911592 h 2061582"/>
              <a:gd name="connsiteX1242" fmla="*/ 3150243 w 5550295"/>
              <a:gd name="connsiteY1242" fmla="*/ 209306 h 2061582"/>
              <a:gd name="connsiteX1243" fmla="*/ 3030505 w 5550295"/>
              <a:gd name="connsiteY1243" fmla="*/ 445971 h 2061582"/>
              <a:gd name="connsiteX1244" fmla="*/ 3051259 w 5550295"/>
              <a:gd name="connsiteY1244" fmla="*/ 713752 h 2061582"/>
              <a:gd name="connsiteX1245" fmla="*/ 3345386 w 5550295"/>
              <a:gd name="connsiteY1245" fmla="*/ 914896 h 2061582"/>
              <a:gd name="connsiteX1246" fmla="*/ 3369754 w 5550295"/>
              <a:gd name="connsiteY1246" fmla="*/ 703785 h 2061582"/>
              <a:gd name="connsiteX1247" fmla="*/ 3374625 w 5550295"/>
              <a:gd name="connsiteY1247" fmla="*/ 662362 h 2061582"/>
              <a:gd name="connsiteX1248" fmla="*/ 3363203 w 5550295"/>
              <a:gd name="connsiteY1248" fmla="*/ 566019 h 2061582"/>
              <a:gd name="connsiteX1249" fmla="*/ 3351287 w 5550295"/>
              <a:gd name="connsiteY1249" fmla="*/ 548300 h 2061582"/>
              <a:gd name="connsiteX1250" fmla="*/ 3298428 w 5550295"/>
              <a:gd name="connsiteY1250" fmla="*/ 797686 h 2061582"/>
              <a:gd name="connsiteX1251" fmla="*/ 3286089 w 5550295"/>
              <a:gd name="connsiteY1251" fmla="*/ 840944 h 2061582"/>
              <a:gd name="connsiteX1252" fmla="*/ 3280314 w 5550295"/>
              <a:gd name="connsiteY1252" fmla="*/ 844445 h 2061582"/>
              <a:gd name="connsiteX1253" fmla="*/ 3276432 w 5550295"/>
              <a:gd name="connsiteY1253" fmla="*/ 838925 h 2061582"/>
              <a:gd name="connsiteX1254" fmla="*/ 3246783 w 5550295"/>
              <a:gd name="connsiteY1254" fmla="*/ 774518 h 2061582"/>
              <a:gd name="connsiteX1255" fmla="*/ 3237014 w 5550295"/>
              <a:gd name="connsiteY1255" fmla="*/ 762446 h 2061582"/>
              <a:gd name="connsiteX1256" fmla="*/ 3209158 w 5550295"/>
              <a:gd name="connsiteY1256" fmla="*/ 727617 h 2061582"/>
              <a:gd name="connsiteX1257" fmla="*/ 3139908 w 5550295"/>
              <a:gd name="connsiteY1257" fmla="*/ 628746 h 2061582"/>
              <a:gd name="connsiteX1258" fmla="*/ 3136943 w 5550295"/>
              <a:gd name="connsiteY1258" fmla="*/ 279827 h 2061582"/>
              <a:gd name="connsiteX1259" fmla="*/ 3150243 w 5550295"/>
              <a:gd name="connsiteY1259" fmla="*/ 209320 h 2061582"/>
              <a:gd name="connsiteX1260" fmla="*/ 2841574 w 5550295"/>
              <a:gd name="connsiteY1260" fmla="*/ 888805 h 2061582"/>
              <a:gd name="connsiteX1261" fmla="*/ 2857881 w 5550295"/>
              <a:gd name="connsiteY1261" fmla="*/ 910674 h 2061582"/>
              <a:gd name="connsiteX1262" fmla="*/ 2858813 w 5550295"/>
              <a:gd name="connsiteY1262" fmla="*/ 892956 h 2061582"/>
              <a:gd name="connsiteX1263" fmla="*/ 2841574 w 5550295"/>
              <a:gd name="connsiteY1263" fmla="*/ 888805 h 2061582"/>
              <a:gd name="connsiteX1264" fmla="*/ 1867342 w 5550295"/>
              <a:gd name="connsiteY1264" fmla="*/ 872131 h 2061582"/>
              <a:gd name="connsiteX1265" fmla="*/ 1913184 w 5550295"/>
              <a:gd name="connsiteY1265" fmla="*/ 900368 h 2061582"/>
              <a:gd name="connsiteX1266" fmla="*/ 1991357 w 5550295"/>
              <a:gd name="connsiteY1266" fmla="*/ 902330 h 2061582"/>
              <a:gd name="connsiteX1267" fmla="*/ 2017871 w 5550295"/>
              <a:gd name="connsiteY1267" fmla="*/ 841565 h 2061582"/>
              <a:gd name="connsiteX1268" fmla="*/ 2038455 w 5550295"/>
              <a:gd name="connsiteY1268" fmla="*/ 784669 h 2061582"/>
              <a:gd name="connsiteX1269" fmla="*/ 2118054 w 5550295"/>
              <a:gd name="connsiteY1269" fmla="*/ 774560 h 2061582"/>
              <a:gd name="connsiteX1270" fmla="*/ 2118464 w 5550295"/>
              <a:gd name="connsiteY1270" fmla="*/ 774870 h 2061582"/>
              <a:gd name="connsiteX1271" fmla="*/ 2076137 w 5550295"/>
              <a:gd name="connsiteY1271" fmla="*/ 696698 h 2061582"/>
              <a:gd name="connsiteX1272" fmla="*/ 2075544 w 5550295"/>
              <a:gd name="connsiteY1272" fmla="*/ 693831 h 2061582"/>
              <a:gd name="connsiteX1273" fmla="*/ 2074655 w 5550295"/>
              <a:gd name="connsiteY1273" fmla="*/ 693831 h 2061582"/>
              <a:gd name="connsiteX1274" fmla="*/ 2002242 w 5550295"/>
              <a:gd name="connsiteY1274" fmla="*/ 683285 h 2061582"/>
              <a:gd name="connsiteX1275" fmla="*/ 1961482 w 5550295"/>
              <a:gd name="connsiteY1275" fmla="*/ 709376 h 2061582"/>
              <a:gd name="connsiteX1276" fmla="*/ 1890623 w 5550295"/>
              <a:gd name="connsiteY1276" fmla="*/ 792067 h 2061582"/>
              <a:gd name="connsiteX1277" fmla="*/ 1867342 w 5550295"/>
              <a:gd name="connsiteY1277" fmla="*/ 872145 h 2061582"/>
              <a:gd name="connsiteX1278" fmla="*/ 1849524 w 5550295"/>
              <a:gd name="connsiteY1278" fmla="*/ 866498 h 2061582"/>
              <a:gd name="connsiteX1279" fmla="*/ 1829236 w 5550295"/>
              <a:gd name="connsiteY1279" fmla="*/ 903163 h 2061582"/>
              <a:gd name="connsiteX1280" fmla="*/ 1840136 w 5550295"/>
              <a:gd name="connsiteY1280" fmla="*/ 894692 h 2061582"/>
              <a:gd name="connsiteX1281" fmla="*/ 1855172 w 5550295"/>
              <a:gd name="connsiteY1281" fmla="*/ 873684 h 2061582"/>
              <a:gd name="connsiteX1282" fmla="*/ 1849510 w 5550295"/>
              <a:gd name="connsiteY1282" fmla="*/ 866512 h 2061582"/>
              <a:gd name="connsiteX1283" fmla="*/ 2404317 w 5550295"/>
              <a:gd name="connsiteY1283" fmla="*/ 880532 h 2061582"/>
              <a:gd name="connsiteX1284" fmla="*/ 2450074 w 5550295"/>
              <a:gd name="connsiteY1284" fmla="*/ 899196 h 2061582"/>
              <a:gd name="connsiteX1285" fmla="*/ 2459731 w 5550295"/>
              <a:gd name="connsiteY1285" fmla="*/ 876254 h 2061582"/>
              <a:gd name="connsiteX1286" fmla="*/ 2405489 w 5550295"/>
              <a:gd name="connsiteY1286" fmla="*/ 880687 h 2061582"/>
              <a:gd name="connsiteX1287" fmla="*/ 2404317 w 5550295"/>
              <a:gd name="connsiteY1287" fmla="*/ 880532 h 2061582"/>
              <a:gd name="connsiteX1288" fmla="*/ 2127175 w 5550295"/>
              <a:gd name="connsiteY1288" fmla="*/ 642469 h 2061582"/>
              <a:gd name="connsiteX1289" fmla="*/ 2094999 w 5550295"/>
              <a:gd name="connsiteY1289" fmla="*/ 652154 h 2061582"/>
              <a:gd name="connsiteX1290" fmla="*/ 2085752 w 5550295"/>
              <a:gd name="connsiteY1290" fmla="*/ 694537 h 2061582"/>
              <a:gd name="connsiteX1291" fmla="*/ 2176320 w 5550295"/>
              <a:gd name="connsiteY1291" fmla="*/ 815856 h 2061582"/>
              <a:gd name="connsiteX1292" fmla="*/ 2247689 w 5550295"/>
              <a:gd name="connsiteY1292" fmla="*/ 890739 h 2061582"/>
              <a:gd name="connsiteX1293" fmla="*/ 2248253 w 5550295"/>
              <a:gd name="connsiteY1293" fmla="*/ 891982 h 2061582"/>
              <a:gd name="connsiteX1294" fmla="*/ 2271379 w 5550295"/>
              <a:gd name="connsiteY1294" fmla="*/ 872753 h 2061582"/>
              <a:gd name="connsiteX1295" fmla="*/ 2280104 w 5550295"/>
              <a:gd name="connsiteY1295" fmla="*/ 865199 h 2061582"/>
              <a:gd name="connsiteX1296" fmla="*/ 2351952 w 5550295"/>
              <a:gd name="connsiteY1296" fmla="*/ 819456 h 2061582"/>
              <a:gd name="connsiteX1297" fmla="*/ 2220624 w 5550295"/>
              <a:gd name="connsiteY1297" fmla="*/ 721659 h 2061582"/>
              <a:gd name="connsiteX1298" fmla="*/ 2172325 w 5550295"/>
              <a:gd name="connsiteY1298" fmla="*/ 652084 h 2061582"/>
              <a:gd name="connsiteX1299" fmla="*/ 2172057 w 5550295"/>
              <a:gd name="connsiteY1299" fmla="*/ 651985 h 2061582"/>
              <a:gd name="connsiteX1300" fmla="*/ 2127161 w 5550295"/>
              <a:gd name="connsiteY1300" fmla="*/ 642469 h 2061582"/>
              <a:gd name="connsiteX1301" fmla="*/ 2144498 w 5550295"/>
              <a:gd name="connsiteY1301" fmla="*/ 800961 h 2061582"/>
              <a:gd name="connsiteX1302" fmla="*/ 2162400 w 5550295"/>
              <a:gd name="connsiteY1302" fmla="*/ 826219 h 2061582"/>
              <a:gd name="connsiteX1303" fmla="*/ 2232554 w 5550295"/>
              <a:gd name="connsiteY1303" fmla="*/ 886052 h 2061582"/>
              <a:gd name="connsiteX1304" fmla="*/ 2169854 w 5550295"/>
              <a:gd name="connsiteY1304" fmla="*/ 823339 h 2061582"/>
              <a:gd name="connsiteX1305" fmla="*/ 2144498 w 5550295"/>
              <a:gd name="connsiteY1305" fmla="*/ 800975 h 2061582"/>
              <a:gd name="connsiteX1306" fmla="*/ 2830026 w 5550295"/>
              <a:gd name="connsiteY1306" fmla="*/ 876141 h 2061582"/>
              <a:gd name="connsiteX1307" fmla="*/ 2833428 w 5550295"/>
              <a:gd name="connsiteY1307" fmla="*/ 876875 h 2061582"/>
              <a:gd name="connsiteX1308" fmla="*/ 2859914 w 5550295"/>
              <a:gd name="connsiteY1308" fmla="*/ 883002 h 2061582"/>
              <a:gd name="connsiteX1309" fmla="*/ 2863571 w 5550295"/>
              <a:gd name="connsiteY1309" fmla="*/ 864394 h 2061582"/>
              <a:gd name="connsiteX1310" fmla="*/ 2893614 w 5550295"/>
              <a:gd name="connsiteY1310" fmla="*/ 818552 h 2061582"/>
              <a:gd name="connsiteX1311" fmla="*/ 2921258 w 5550295"/>
              <a:gd name="connsiteY1311" fmla="*/ 774150 h 2061582"/>
              <a:gd name="connsiteX1312" fmla="*/ 2919465 w 5550295"/>
              <a:gd name="connsiteY1312" fmla="*/ 754215 h 2061582"/>
              <a:gd name="connsiteX1313" fmla="*/ 2886118 w 5550295"/>
              <a:gd name="connsiteY1313" fmla="*/ 722576 h 2061582"/>
              <a:gd name="connsiteX1314" fmla="*/ 2867721 w 5550295"/>
              <a:gd name="connsiteY1314" fmla="*/ 704646 h 2061582"/>
              <a:gd name="connsiteX1315" fmla="*/ 2843763 w 5550295"/>
              <a:gd name="connsiteY1315" fmla="*/ 692194 h 2061582"/>
              <a:gd name="connsiteX1316" fmla="*/ 2789238 w 5550295"/>
              <a:gd name="connsiteY1316" fmla="*/ 658592 h 2061582"/>
              <a:gd name="connsiteX1317" fmla="*/ 2685073 w 5550295"/>
              <a:gd name="connsiteY1317" fmla="*/ 739377 h 2061582"/>
              <a:gd name="connsiteX1318" fmla="*/ 2764997 w 5550295"/>
              <a:gd name="connsiteY1318" fmla="*/ 831993 h 2061582"/>
              <a:gd name="connsiteX1319" fmla="*/ 2820580 w 5550295"/>
              <a:gd name="connsiteY1319" fmla="*/ 866950 h 2061582"/>
              <a:gd name="connsiteX1320" fmla="*/ 2830040 w 5550295"/>
              <a:gd name="connsiteY1320" fmla="*/ 876099 h 2061582"/>
              <a:gd name="connsiteX1321" fmla="*/ 1854790 w 5550295"/>
              <a:gd name="connsiteY1321" fmla="*/ 856531 h 2061582"/>
              <a:gd name="connsiteX1322" fmla="*/ 1860283 w 5550295"/>
              <a:gd name="connsiteY1322" fmla="*/ 864013 h 2061582"/>
              <a:gd name="connsiteX1323" fmla="*/ 1878495 w 5550295"/>
              <a:gd name="connsiteY1323" fmla="*/ 812566 h 2061582"/>
              <a:gd name="connsiteX1324" fmla="*/ 1857374 w 5550295"/>
              <a:gd name="connsiteY1324" fmla="*/ 851660 h 2061582"/>
              <a:gd name="connsiteX1325" fmla="*/ 1854790 w 5550295"/>
              <a:gd name="connsiteY1325" fmla="*/ 856545 h 2061582"/>
              <a:gd name="connsiteX1326" fmla="*/ 2372692 w 5550295"/>
              <a:gd name="connsiteY1326" fmla="*/ 816731 h 2061582"/>
              <a:gd name="connsiteX1327" fmla="*/ 2379991 w 5550295"/>
              <a:gd name="connsiteY1327" fmla="*/ 817070 h 2061582"/>
              <a:gd name="connsiteX1328" fmla="*/ 2430083 w 5550295"/>
              <a:gd name="connsiteY1328" fmla="*/ 834661 h 2061582"/>
              <a:gd name="connsiteX1329" fmla="*/ 2465633 w 5550295"/>
              <a:gd name="connsiteY1329" fmla="*/ 849344 h 2061582"/>
              <a:gd name="connsiteX1330" fmla="*/ 2469388 w 5550295"/>
              <a:gd name="connsiteY1330" fmla="*/ 853989 h 2061582"/>
              <a:gd name="connsiteX1331" fmla="*/ 2468456 w 5550295"/>
              <a:gd name="connsiteY1331" fmla="*/ 863180 h 2061582"/>
              <a:gd name="connsiteX1332" fmla="*/ 2539245 w 5550295"/>
              <a:gd name="connsiteY1332" fmla="*/ 810533 h 2061582"/>
              <a:gd name="connsiteX1333" fmla="*/ 2556244 w 5550295"/>
              <a:gd name="connsiteY1333" fmla="*/ 800707 h 2061582"/>
              <a:gd name="connsiteX1334" fmla="*/ 2572649 w 5550295"/>
              <a:gd name="connsiteY1334" fmla="*/ 788000 h 2061582"/>
              <a:gd name="connsiteX1335" fmla="*/ 2538031 w 5550295"/>
              <a:gd name="connsiteY1335" fmla="*/ 786024 h 2061582"/>
              <a:gd name="connsiteX1336" fmla="*/ 2502326 w 5550295"/>
              <a:gd name="connsiteY1336" fmla="*/ 786419 h 2061582"/>
              <a:gd name="connsiteX1337" fmla="*/ 2406152 w 5550295"/>
              <a:gd name="connsiteY1337" fmla="*/ 781294 h 2061582"/>
              <a:gd name="connsiteX1338" fmla="*/ 2321005 w 5550295"/>
              <a:gd name="connsiteY1338" fmla="*/ 746253 h 2061582"/>
              <a:gd name="connsiteX1339" fmla="*/ 2338455 w 5550295"/>
              <a:gd name="connsiteY1339" fmla="*/ 774757 h 2061582"/>
              <a:gd name="connsiteX1340" fmla="*/ 2361835 w 5550295"/>
              <a:gd name="connsiteY1340" fmla="*/ 813046 h 2061582"/>
              <a:gd name="connsiteX1341" fmla="*/ 2362202 w 5550295"/>
              <a:gd name="connsiteY1341" fmla="*/ 817409 h 2061582"/>
              <a:gd name="connsiteX1342" fmla="*/ 2372706 w 5550295"/>
              <a:gd name="connsiteY1342" fmla="*/ 816717 h 2061582"/>
              <a:gd name="connsiteX1343" fmla="*/ 1540221 w 5550295"/>
              <a:gd name="connsiteY1343" fmla="*/ 433038 h 2061582"/>
              <a:gd name="connsiteX1344" fmla="*/ 1542847 w 5550295"/>
              <a:gd name="connsiteY1344" fmla="*/ 433801 h 2061582"/>
              <a:gd name="connsiteX1345" fmla="*/ 1544852 w 5550295"/>
              <a:gd name="connsiteY1345" fmla="*/ 439702 h 2061582"/>
              <a:gd name="connsiteX1346" fmla="*/ 1560452 w 5550295"/>
              <a:gd name="connsiteY1346" fmla="*/ 856601 h 2061582"/>
              <a:gd name="connsiteX1347" fmla="*/ 1552447 w 5550295"/>
              <a:gd name="connsiteY1347" fmla="*/ 730031 h 2061582"/>
              <a:gd name="connsiteX1348" fmla="*/ 1544668 w 5550295"/>
              <a:gd name="connsiteY1348" fmla="*/ 588947 h 2061582"/>
              <a:gd name="connsiteX1349" fmla="*/ 1544287 w 5550295"/>
              <a:gd name="connsiteY1349" fmla="*/ 555783 h 2061582"/>
              <a:gd name="connsiteX1350" fmla="*/ 1585950 w 5550295"/>
              <a:gd name="connsiteY1350" fmla="*/ 426643 h 2061582"/>
              <a:gd name="connsiteX1351" fmla="*/ 1665267 w 5550295"/>
              <a:gd name="connsiteY1351" fmla="*/ 458225 h 2061582"/>
              <a:gd name="connsiteX1352" fmla="*/ 1707057 w 5550295"/>
              <a:gd name="connsiteY1352" fmla="*/ 530765 h 2061582"/>
              <a:gd name="connsiteX1353" fmla="*/ 1721246 w 5550295"/>
              <a:gd name="connsiteY1353" fmla="*/ 564621 h 2061582"/>
              <a:gd name="connsiteX1354" fmla="*/ 1790679 w 5550295"/>
              <a:gd name="connsiteY1354" fmla="*/ 709686 h 2061582"/>
              <a:gd name="connsiteX1355" fmla="*/ 1822968 w 5550295"/>
              <a:gd name="connsiteY1355" fmla="*/ 784753 h 2061582"/>
              <a:gd name="connsiteX1356" fmla="*/ 1848734 w 5550295"/>
              <a:gd name="connsiteY1356" fmla="*/ 846831 h 2061582"/>
              <a:gd name="connsiteX1357" fmla="*/ 1880429 w 5550295"/>
              <a:gd name="connsiteY1357" fmla="*/ 789681 h 2061582"/>
              <a:gd name="connsiteX1358" fmla="*/ 1830902 w 5550295"/>
              <a:gd name="connsiteY1358" fmla="*/ 707569 h 2061582"/>
              <a:gd name="connsiteX1359" fmla="*/ 1789225 w 5550295"/>
              <a:gd name="connsiteY1359" fmla="*/ 647622 h 2061582"/>
              <a:gd name="connsiteX1360" fmla="*/ 1763389 w 5550295"/>
              <a:gd name="connsiteY1360" fmla="*/ 580800 h 2061582"/>
              <a:gd name="connsiteX1361" fmla="*/ 1657671 w 5550295"/>
              <a:gd name="connsiteY1361" fmla="*/ 416252 h 2061582"/>
              <a:gd name="connsiteX1362" fmla="*/ 1508596 w 5550295"/>
              <a:gd name="connsiteY1362" fmla="*/ 425838 h 2061582"/>
              <a:gd name="connsiteX1363" fmla="*/ 1502200 w 5550295"/>
              <a:gd name="connsiteY1363" fmla="*/ 423989 h 2061582"/>
              <a:gd name="connsiteX1364" fmla="*/ 1476152 w 5550295"/>
              <a:gd name="connsiteY1364" fmla="*/ 407795 h 2061582"/>
              <a:gd name="connsiteX1365" fmla="*/ 1386402 w 5550295"/>
              <a:gd name="connsiteY1365" fmla="*/ 509771 h 2061582"/>
              <a:gd name="connsiteX1366" fmla="*/ 1331736 w 5550295"/>
              <a:gd name="connsiteY1366" fmla="*/ 626741 h 2061582"/>
              <a:gd name="connsiteX1367" fmla="*/ 1319227 w 5550295"/>
              <a:gd name="connsiteY1367" fmla="*/ 653524 h 2061582"/>
              <a:gd name="connsiteX1368" fmla="*/ 1319326 w 5550295"/>
              <a:gd name="connsiteY1368" fmla="*/ 689370 h 2061582"/>
              <a:gd name="connsiteX1369" fmla="*/ 1421486 w 5550295"/>
              <a:gd name="connsiteY1369" fmla="*/ 793168 h 2061582"/>
              <a:gd name="connsiteX1370" fmla="*/ 1433501 w 5550295"/>
              <a:gd name="connsiteY1370" fmla="*/ 598928 h 2061582"/>
              <a:gd name="connsiteX1371" fmla="*/ 1536663 w 5550295"/>
              <a:gd name="connsiteY1371" fmla="*/ 434563 h 2061582"/>
              <a:gd name="connsiteX1372" fmla="*/ 1540235 w 5550295"/>
              <a:gd name="connsiteY1372" fmla="*/ 433038 h 2061582"/>
              <a:gd name="connsiteX1373" fmla="*/ 4770034 w 5550295"/>
              <a:gd name="connsiteY1373" fmla="*/ 842511 h 2061582"/>
              <a:gd name="connsiteX1374" fmla="*/ 4808281 w 5550295"/>
              <a:gd name="connsiteY1374" fmla="*/ 848441 h 2061582"/>
              <a:gd name="connsiteX1375" fmla="*/ 4836362 w 5550295"/>
              <a:gd name="connsiteY1375" fmla="*/ 854173 h 2061582"/>
              <a:gd name="connsiteX1376" fmla="*/ 4854673 w 5550295"/>
              <a:gd name="connsiteY1376" fmla="*/ 856164 h 2061582"/>
              <a:gd name="connsiteX1377" fmla="*/ 4945059 w 5550295"/>
              <a:gd name="connsiteY1377" fmla="*/ 804914 h 2061582"/>
              <a:gd name="connsiteX1378" fmla="*/ 4952146 w 5550295"/>
              <a:gd name="connsiteY1378" fmla="*/ 801088 h 2061582"/>
              <a:gd name="connsiteX1379" fmla="*/ 5059233 w 5550295"/>
              <a:gd name="connsiteY1379" fmla="*/ 753171 h 2061582"/>
              <a:gd name="connsiteX1380" fmla="*/ 5034540 w 5550295"/>
              <a:gd name="connsiteY1380" fmla="*/ 710830 h 2061582"/>
              <a:gd name="connsiteX1381" fmla="*/ 5010017 w 5550295"/>
              <a:gd name="connsiteY1381" fmla="*/ 669167 h 2061582"/>
              <a:gd name="connsiteX1382" fmla="*/ 4972335 w 5550295"/>
              <a:gd name="connsiteY1382" fmla="*/ 638248 h 2061582"/>
              <a:gd name="connsiteX1383" fmla="*/ 4919194 w 5550295"/>
              <a:gd name="connsiteY1383" fmla="*/ 586801 h 2061582"/>
              <a:gd name="connsiteX1384" fmla="*/ 4910822 w 5550295"/>
              <a:gd name="connsiteY1384" fmla="*/ 567656 h 2061582"/>
              <a:gd name="connsiteX1385" fmla="*/ 4840880 w 5550295"/>
              <a:gd name="connsiteY1385" fmla="*/ 559101 h 2061582"/>
              <a:gd name="connsiteX1386" fmla="*/ 4740795 w 5550295"/>
              <a:gd name="connsiteY1386" fmla="*/ 570395 h 2061582"/>
              <a:gd name="connsiteX1387" fmla="*/ 4644551 w 5550295"/>
              <a:gd name="connsiteY1387" fmla="*/ 583215 h 2061582"/>
              <a:gd name="connsiteX1388" fmla="*/ 4687033 w 5550295"/>
              <a:gd name="connsiteY1388" fmla="*/ 629989 h 2061582"/>
              <a:gd name="connsiteX1389" fmla="*/ 4670881 w 5550295"/>
              <a:gd name="connsiteY1389" fmla="*/ 754272 h 2061582"/>
              <a:gd name="connsiteX1390" fmla="*/ 4639553 w 5550295"/>
              <a:gd name="connsiteY1390" fmla="*/ 776254 h 2061582"/>
              <a:gd name="connsiteX1391" fmla="*/ 4655676 w 5550295"/>
              <a:gd name="connsiteY1391" fmla="*/ 798250 h 2061582"/>
              <a:gd name="connsiteX1392" fmla="*/ 4739835 w 5550295"/>
              <a:gd name="connsiteY1392" fmla="*/ 822209 h 2061582"/>
              <a:gd name="connsiteX1393" fmla="*/ 4743845 w 5550295"/>
              <a:gd name="connsiteY1393" fmla="*/ 825470 h 2061582"/>
              <a:gd name="connsiteX1394" fmla="*/ 4744000 w 5550295"/>
              <a:gd name="connsiteY1394" fmla="*/ 847622 h 2061582"/>
              <a:gd name="connsiteX1395" fmla="*/ 4770076 w 5550295"/>
              <a:gd name="connsiteY1395" fmla="*/ 842497 h 2061582"/>
              <a:gd name="connsiteX1396" fmla="*/ 5066560 w 5550295"/>
              <a:gd name="connsiteY1396" fmla="*/ 761486 h 2061582"/>
              <a:gd name="connsiteX1397" fmla="*/ 4956861 w 5550295"/>
              <a:gd name="connsiteY1397" fmla="*/ 809785 h 2061582"/>
              <a:gd name="connsiteX1398" fmla="*/ 4949774 w 5550295"/>
              <a:gd name="connsiteY1398" fmla="*/ 813611 h 2061582"/>
              <a:gd name="connsiteX1399" fmla="*/ 4873973 w 5550295"/>
              <a:gd name="connsiteY1399" fmla="*/ 856051 h 2061582"/>
              <a:gd name="connsiteX1400" fmla="*/ 5022102 w 5550295"/>
              <a:gd name="connsiteY1400" fmla="*/ 800693 h 2061582"/>
              <a:gd name="connsiteX1401" fmla="*/ 5027241 w 5550295"/>
              <a:gd name="connsiteY1401" fmla="*/ 797897 h 2061582"/>
              <a:gd name="connsiteX1402" fmla="*/ 5066560 w 5550295"/>
              <a:gd name="connsiteY1402" fmla="*/ 761486 h 2061582"/>
              <a:gd name="connsiteX1403" fmla="*/ 2928035 w 5550295"/>
              <a:gd name="connsiteY1403" fmla="*/ 748610 h 2061582"/>
              <a:gd name="connsiteX1404" fmla="*/ 2957979 w 5550295"/>
              <a:gd name="connsiteY1404" fmla="*/ 771383 h 2061582"/>
              <a:gd name="connsiteX1405" fmla="*/ 3129587 w 5550295"/>
              <a:gd name="connsiteY1405" fmla="*/ 836596 h 2061582"/>
              <a:gd name="connsiteX1406" fmla="*/ 3192527 w 5550295"/>
              <a:gd name="connsiteY1406" fmla="*/ 854300 h 2061582"/>
              <a:gd name="connsiteX1407" fmla="*/ 3042887 w 5550295"/>
              <a:gd name="connsiteY1407" fmla="*/ 719004 h 2061582"/>
              <a:gd name="connsiteX1408" fmla="*/ 3021032 w 5550295"/>
              <a:gd name="connsiteY1408" fmla="*/ 443020 h 2061582"/>
              <a:gd name="connsiteX1409" fmla="*/ 3154521 w 5550295"/>
              <a:gd name="connsiteY1409" fmla="*/ 185121 h 2061582"/>
              <a:gd name="connsiteX1410" fmla="*/ 3160408 w 5550295"/>
              <a:gd name="connsiteY1410" fmla="*/ 183300 h 2061582"/>
              <a:gd name="connsiteX1411" fmla="*/ 3163500 w 5550295"/>
              <a:gd name="connsiteY1411" fmla="*/ 188623 h 2061582"/>
              <a:gd name="connsiteX1412" fmla="*/ 3146614 w 5550295"/>
              <a:gd name="connsiteY1412" fmla="*/ 281690 h 2061582"/>
              <a:gd name="connsiteX1413" fmla="*/ 3148675 w 5550295"/>
              <a:gd name="connsiteY1413" fmla="*/ 624186 h 2061582"/>
              <a:gd name="connsiteX1414" fmla="*/ 3216796 w 5550295"/>
              <a:gd name="connsiteY1414" fmla="*/ 721334 h 2061582"/>
              <a:gd name="connsiteX1415" fmla="*/ 3244821 w 5550295"/>
              <a:gd name="connsiteY1415" fmla="*/ 756390 h 2061582"/>
              <a:gd name="connsiteX1416" fmla="*/ 3254365 w 5550295"/>
              <a:gd name="connsiteY1416" fmla="*/ 768178 h 2061582"/>
              <a:gd name="connsiteX1417" fmla="*/ 3283547 w 5550295"/>
              <a:gd name="connsiteY1417" fmla="*/ 813540 h 2061582"/>
              <a:gd name="connsiteX1418" fmla="*/ 3288884 w 5550295"/>
              <a:gd name="connsiteY1418" fmla="*/ 794933 h 2061582"/>
              <a:gd name="connsiteX1419" fmla="*/ 3342054 w 5550295"/>
              <a:gd name="connsiteY1419" fmla="*/ 535904 h 2061582"/>
              <a:gd name="connsiteX1420" fmla="*/ 3321935 w 5550295"/>
              <a:gd name="connsiteY1420" fmla="*/ 510633 h 2061582"/>
              <a:gd name="connsiteX1421" fmla="*/ 3268624 w 5550295"/>
              <a:gd name="connsiteY1421" fmla="*/ 433843 h 2061582"/>
              <a:gd name="connsiteX1422" fmla="*/ 3201083 w 5550295"/>
              <a:gd name="connsiteY1422" fmla="*/ 210774 h 2061582"/>
              <a:gd name="connsiteX1423" fmla="*/ 3202367 w 5550295"/>
              <a:gd name="connsiteY1423" fmla="*/ 206666 h 2061582"/>
              <a:gd name="connsiteX1424" fmla="*/ 3206391 w 5550295"/>
              <a:gd name="connsiteY1424" fmla="*/ 205127 h 2061582"/>
              <a:gd name="connsiteX1425" fmla="*/ 3278281 w 5550295"/>
              <a:gd name="connsiteY1425" fmla="*/ 243373 h 2061582"/>
              <a:gd name="connsiteX1426" fmla="*/ 3322217 w 5550295"/>
              <a:gd name="connsiteY1426" fmla="*/ 322591 h 2061582"/>
              <a:gd name="connsiteX1427" fmla="*/ 3352459 w 5550295"/>
              <a:gd name="connsiteY1427" fmla="*/ 492716 h 2061582"/>
              <a:gd name="connsiteX1428" fmla="*/ 3352092 w 5550295"/>
              <a:gd name="connsiteY1428" fmla="*/ 532770 h 2061582"/>
              <a:gd name="connsiteX1429" fmla="*/ 3371533 w 5550295"/>
              <a:gd name="connsiteY1429" fmla="*/ 560738 h 2061582"/>
              <a:gd name="connsiteX1430" fmla="*/ 3384338 w 5550295"/>
              <a:gd name="connsiteY1430" fmla="*/ 663901 h 2061582"/>
              <a:gd name="connsiteX1431" fmla="*/ 3381684 w 5550295"/>
              <a:gd name="connsiteY1431" fmla="*/ 681464 h 2061582"/>
              <a:gd name="connsiteX1432" fmla="*/ 3386329 w 5550295"/>
              <a:gd name="connsiteY1432" fmla="*/ 672965 h 2061582"/>
              <a:gd name="connsiteX1433" fmla="*/ 3406391 w 5550295"/>
              <a:gd name="connsiteY1433" fmla="*/ 635495 h 2061582"/>
              <a:gd name="connsiteX1434" fmla="*/ 3409525 w 5550295"/>
              <a:gd name="connsiteY1434" fmla="*/ 466103 h 2061582"/>
              <a:gd name="connsiteX1435" fmla="*/ 3401421 w 5550295"/>
              <a:gd name="connsiteY1435" fmla="*/ 433123 h 2061582"/>
              <a:gd name="connsiteX1436" fmla="*/ 3334641 w 5550295"/>
              <a:gd name="connsiteY1436" fmla="*/ 253934 h 2061582"/>
              <a:gd name="connsiteX1437" fmla="*/ 3172507 w 5550295"/>
              <a:gd name="connsiteY1437" fmla="*/ 171850 h 2061582"/>
              <a:gd name="connsiteX1438" fmla="*/ 3050299 w 5550295"/>
              <a:gd name="connsiteY1438" fmla="*/ 268447 h 2061582"/>
              <a:gd name="connsiteX1439" fmla="*/ 3028416 w 5550295"/>
              <a:gd name="connsiteY1439" fmla="*/ 333236 h 2061582"/>
              <a:gd name="connsiteX1440" fmla="*/ 2969641 w 5550295"/>
              <a:gd name="connsiteY1440" fmla="*/ 449712 h 2061582"/>
              <a:gd name="connsiteX1441" fmla="*/ 2912900 w 5550295"/>
              <a:gd name="connsiteY1441" fmla="*/ 546197 h 2061582"/>
              <a:gd name="connsiteX1442" fmla="*/ 2900278 w 5550295"/>
              <a:gd name="connsiteY1442" fmla="*/ 578372 h 2061582"/>
              <a:gd name="connsiteX1443" fmla="*/ 2812208 w 5550295"/>
              <a:gd name="connsiteY1443" fmla="*/ 650531 h 2061582"/>
              <a:gd name="connsiteX1444" fmla="*/ 2873552 w 5550295"/>
              <a:gd name="connsiteY1444" fmla="*/ 696641 h 2061582"/>
              <a:gd name="connsiteX1445" fmla="*/ 2927992 w 5550295"/>
              <a:gd name="connsiteY1445" fmla="*/ 748596 h 2061582"/>
              <a:gd name="connsiteX1446" fmla="*/ 2188039 w 5550295"/>
              <a:gd name="connsiteY1446" fmla="*/ 658917 h 2061582"/>
              <a:gd name="connsiteX1447" fmla="*/ 2347166 w 5550295"/>
              <a:gd name="connsiteY1447" fmla="*/ 807921 h 2061582"/>
              <a:gd name="connsiteX1448" fmla="*/ 2330040 w 5550295"/>
              <a:gd name="connsiteY1448" fmla="*/ 779967 h 2061582"/>
              <a:gd name="connsiteX1449" fmla="*/ 2302100 w 5550295"/>
              <a:gd name="connsiteY1449" fmla="*/ 734054 h 2061582"/>
              <a:gd name="connsiteX1450" fmla="*/ 2268979 w 5550295"/>
              <a:gd name="connsiteY1450" fmla="*/ 710491 h 2061582"/>
              <a:gd name="connsiteX1451" fmla="*/ 2188039 w 5550295"/>
              <a:gd name="connsiteY1451" fmla="*/ 658931 h 2061582"/>
              <a:gd name="connsiteX1452" fmla="*/ 2532045 w 5550295"/>
              <a:gd name="connsiteY1452" fmla="*/ 776127 h 2061582"/>
              <a:gd name="connsiteX1453" fmla="*/ 2538130 w 5550295"/>
              <a:gd name="connsiteY1453" fmla="*/ 776155 h 2061582"/>
              <a:gd name="connsiteX1454" fmla="*/ 2580174 w 5550295"/>
              <a:gd name="connsiteY1454" fmla="*/ 778937 h 2061582"/>
              <a:gd name="connsiteX1455" fmla="*/ 2588391 w 5550295"/>
              <a:gd name="connsiteY1455" fmla="*/ 765694 h 2061582"/>
              <a:gd name="connsiteX1456" fmla="*/ 2628812 w 5550295"/>
              <a:gd name="connsiteY1456" fmla="*/ 729014 h 2061582"/>
              <a:gd name="connsiteX1457" fmla="*/ 2624336 w 5550295"/>
              <a:gd name="connsiteY1457" fmla="*/ 721616 h 2061582"/>
              <a:gd name="connsiteX1458" fmla="*/ 2615908 w 5550295"/>
              <a:gd name="connsiteY1458" fmla="*/ 709079 h 2061582"/>
              <a:gd name="connsiteX1459" fmla="*/ 2614157 w 5550295"/>
              <a:gd name="connsiteY1459" fmla="*/ 705126 h 2061582"/>
              <a:gd name="connsiteX1460" fmla="*/ 2616190 w 5550295"/>
              <a:gd name="connsiteY1460" fmla="*/ 701314 h 2061582"/>
              <a:gd name="connsiteX1461" fmla="*/ 2643707 w 5550295"/>
              <a:gd name="connsiteY1461" fmla="*/ 689540 h 2061582"/>
              <a:gd name="connsiteX1462" fmla="*/ 2641405 w 5550295"/>
              <a:gd name="connsiteY1462" fmla="*/ 672033 h 2061582"/>
              <a:gd name="connsiteX1463" fmla="*/ 2725564 w 5550295"/>
              <a:gd name="connsiteY1463" fmla="*/ 636427 h 2061582"/>
              <a:gd name="connsiteX1464" fmla="*/ 2730703 w 5550295"/>
              <a:gd name="connsiteY1464" fmla="*/ 635466 h 2061582"/>
              <a:gd name="connsiteX1465" fmla="*/ 2643650 w 5550295"/>
              <a:gd name="connsiteY1465" fmla="*/ 499451 h 2061582"/>
              <a:gd name="connsiteX1466" fmla="*/ 2638610 w 5550295"/>
              <a:gd name="connsiteY1466" fmla="*/ 486871 h 2061582"/>
              <a:gd name="connsiteX1467" fmla="*/ 2613126 w 5550295"/>
              <a:gd name="connsiteY1467" fmla="*/ 417480 h 2061582"/>
              <a:gd name="connsiteX1468" fmla="*/ 2499248 w 5550295"/>
              <a:gd name="connsiteY1468" fmla="*/ 206271 h 2061582"/>
              <a:gd name="connsiteX1469" fmla="*/ 2360155 w 5550295"/>
              <a:gd name="connsiteY1469" fmla="*/ 176170 h 2061582"/>
              <a:gd name="connsiteX1470" fmla="*/ 2236874 w 5550295"/>
              <a:gd name="connsiteY1470" fmla="*/ 266711 h 2061582"/>
              <a:gd name="connsiteX1471" fmla="*/ 2138639 w 5550295"/>
              <a:gd name="connsiteY1471" fmla="*/ 558719 h 2061582"/>
              <a:gd name="connsiteX1472" fmla="*/ 2212562 w 5550295"/>
              <a:gd name="connsiteY1472" fmla="*/ 462080 h 2061582"/>
              <a:gd name="connsiteX1473" fmla="*/ 2260367 w 5550295"/>
              <a:gd name="connsiteY1473" fmla="*/ 272866 h 2061582"/>
              <a:gd name="connsiteX1474" fmla="*/ 2262033 w 5550295"/>
              <a:gd name="connsiteY1474" fmla="*/ 269845 h 2061582"/>
              <a:gd name="connsiteX1475" fmla="*/ 2324266 w 5550295"/>
              <a:gd name="connsiteY1475" fmla="*/ 197912 h 2061582"/>
              <a:gd name="connsiteX1476" fmla="*/ 2328502 w 5550295"/>
              <a:gd name="connsiteY1476" fmla="*/ 199889 h 2061582"/>
              <a:gd name="connsiteX1477" fmla="*/ 2329207 w 5550295"/>
              <a:gd name="connsiteY1477" fmla="*/ 204506 h 2061582"/>
              <a:gd name="connsiteX1478" fmla="*/ 2317630 w 5550295"/>
              <a:gd name="connsiteY1478" fmla="*/ 237472 h 2061582"/>
              <a:gd name="connsiteX1479" fmla="*/ 2222487 w 5550295"/>
              <a:gd name="connsiteY1479" fmla="*/ 464621 h 2061582"/>
              <a:gd name="connsiteX1480" fmla="*/ 2222515 w 5550295"/>
              <a:gd name="connsiteY1480" fmla="*/ 465920 h 2061582"/>
              <a:gd name="connsiteX1481" fmla="*/ 2309456 w 5550295"/>
              <a:gd name="connsiteY1481" fmla="*/ 727066 h 2061582"/>
              <a:gd name="connsiteX1482" fmla="*/ 2408086 w 5550295"/>
              <a:gd name="connsiteY1482" fmla="*/ 771609 h 2061582"/>
              <a:gd name="connsiteX1483" fmla="*/ 2502114 w 5550295"/>
              <a:gd name="connsiteY1483" fmla="*/ 776536 h 2061582"/>
              <a:gd name="connsiteX1484" fmla="*/ 2532031 w 5550295"/>
              <a:gd name="connsiteY1484" fmla="*/ 776113 h 2061582"/>
              <a:gd name="connsiteX1485" fmla="*/ 3460294 w 5550295"/>
              <a:gd name="connsiteY1485" fmla="*/ 757053 h 2061582"/>
              <a:gd name="connsiteX1486" fmla="*/ 3452769 w 5550295"/>
              <a:gd name="connsiteY1486" fmla="*/ 764239 h 2061582"/>
              <a:gd name="connsiteX1487" fmla="*/ 3453179 w 5550295"/>
              <a:gd name="connsiteY1487" fmla="*/ 777751 h 2061582"/>
              <a:gd name="connsiteX1488" fmla="*/ 3460294 w 5550295"/>
              <a:gd name="connsiteY1488" fmla="*/ 757067 h 2061582"/>
              <a:gd name="connsiteX1489" fmla="*/ 4607533 w 5550295"/>
              <a:gd name="connsiteY1489" fmla="*/ 583906 h 2061582"/>
              <a:gd name="connsiteX1490" fmla="*/ 4612192 w 5550295"/>
              <a:gd name="connsiteY1490" fmla="*/ 586617 h 2061582"/>
              <a:gd name="connsiteX1491" fmla="*/ 4652457 w 5550295"/>
              <a:gd name="connsiteY1491" fmla="*/ 707131 h 2061582"/>
              <a:gd name="connsiteX1492" fmla="*/ 4647840 w 5550295"/>
              <a:gd name="connsiteY1492" fmla="*/ 744855 h 2061582"/>
              <a:gd name="connsiteX1493" fmla="*/ 4647120 w 5550295"/>
              <a:gd name="connsiteY1493" fmla="*/ 747114 h 2061582"/>
              <a:gd name="connsiteX1494" fmla="*/ 4639567 w 5550295"/>
              <a:gd name="connsiteY1494" fmla="*/ 765468 h 2061582"/>
              <a:gd name="connsiteX1495" fmla="*/ 4663554 w 5550295"/>
              <a:gd name="connsiteY1495" fmla="*/ 747608 h 2061582"/>
              <a:gd name="connsiteX1496" fmla="*/ 4678181 w 5550295"/>
              <a:gd name="connsiteY1496" fmla="*/ 634408 h 2061582"/>
              <a:gd name="connsiteX1497" fmla="*/ 4625661 w 5550295"/>
              <a:gd name="connsiteY1497" fmla="*/ 584048 h 2061582"/>
              <a:gd name="connsiteX1498" fmla="*/ 4607518 w 5550295"/>
              <a:gd name="connsiteY1498" fmla="*/ 583906 h 2061582"/>
              <a:gd name="connsiteX1499" fmla="*/ 5080058 w 5550295"/>
              <a:gd name="connsiteY1499" fmla="*/ 758465 h 2061582"/>
              <a:gd name="connsiteX1500" fmla="*/ 5121001 w 5550295"/>
              <a:gd name="connsiteY1500" fmla="*/ 755585 h 2061582"/>
              <a:gd name="connsiteX1501" fmla="*/ 5080058 w 5550295"/>
              <a:gd name="connsiteY1501" fmla="*/ 758465 h 2061582"/>
              <a:gd name="connsiteX1502" fmla="*/ 4922300 w 5550295"/>
              <a:gd name="connsiteY1502" fmla="*/ 570381 h 2061582"/>
              <a:gd name="connsiteX1503" fmla="*/ 4927806 w 5550295"/>
              <a:gd name="connsiteY1503" fmla="*/ 581944 h 2061582"/>
              <a:gd name="connsiteX1504" fmla="*/ 4978067 w 5550295"/>
              <a:gd name="connsiteY1504" fmla="*/ 630186 h 2061582"/>
              <a:gd name="connsiteX1505" fmla="*/ 5017274 w 5550295"/>
              <a:gd name="connsiteY1505" fmla="*/ 662447 h 2061582"/>
              <a:gd name="connsiteX1506" fmla="*/ 5043477 w 5550295"/>
              <a:gd name="connsiteY1506" fmla="*/ 706609 h 2061582"/>
              <a:gd name="connsiteX1507" fmla="*/ 5070217 w 5550295"/>
              <a:gd name="connsiteY1507" fmla="*/ 750375 h 2061582"/>
              <a:gd name="connsiteX1508" fmla="*/ 5071474 w 5550295"/>
              <a:gd name="connsiteY1508" fmla="*/ 750093 h 2061582"/>
              <a:gd name="connsiteX1509" fmla="*/ 5072787 w 5550295"/>
              <a:gd name="connsiteY1509" fmla="*/ 745533 h 2061582"/>
              <a:gd name="connsiteX1510" fmla="*/ 5046710 w 5550295"/>
              <a:gd name="connsiteY1510" fmla="*/ 650418 h 2061582"/>
              <a:gd name="connsiteX1511" fmla="*/ 4922286 w 5550295"/>
              <a:gd name="connsiteY1511" fmla="*/ 570367 h 2061582"/>
              <a:gd name="connsiteX1512" fmla="*/ 2179031 w 5550295"/>
              <a:gd name="connsiteY1512" fmla="*/ 644121 h 2061582"/>
              <a:gd name="connsiteX1513" fmla="*/ 2274796 w 5550295"/>
              <a:gd name="connsiteY1513" fmla="*/ 702486 h 2061582"/>
              <a:gd name="connsiteX1514" fmla="*/ 2290114 w 5550295"/>
              <a:gd name="connsiteY1514" fmla="*/ 713583 h 2061582"/>
              <a:gd name="connsiteX1515" fmla="*/ 2213155 w 5550295"/>
              <a:gd name="connsiteY1515" fmla="*/ 480504 h 2061582"/>
              <a:gd name="connsiteX1516" fmla="*/ 2142154 w 5550295"/>
              <a:gd name="connsiteY1516" fmla="*/ 568885 h 2061582"/>
              <a:gd name="connsiteX1517" fmla="*/ 2142959 w 5550295"/>
              <a:gd name="connsiteY1517" fmla="*/ 571002 h 2061582"/>
              <a:gd name="connsiteX1518" fmla="*/ 2179031 w 5550295"/>
              <a:gd name="connsiteY1518" fmla="*/ 644135 h 2061582"/>
              <a:gd name="connsiteX1519" fmla="*/ 3481966 w 5550295"/>
              <a:gd name="connsiteY1519" fmla="*/ 630454 h 2061582"/>
              <a:gd name="connsiteX1520" fmla="*/ 3459885 w 5550295"/>
              <a:gd name="connsiteY1520" fmla="*/ 649147 h 2061582"/>
              <a:gd name="connsiteX1521" fmla="*/ 3465109 w 5550295"/>
              <a:gd name="connsiteY1521" fmla="*/ 675887 h 2061582"/>
              <a:gd name="connsiteX1522" fmla="*/ 3526029 w 5550295"/>
              <a:gd name="connsiteY1522" fmla="*/ 708966 h 2061582"/>
              <a:gd name="connsiteX1523" fmla="*/ 3622019 w 5550295"/>
              <a:gd name="connsiteY1523" fmla="*/ 669590 h 2061582"/>
              <a:gd name="connsiteX1524" fmla="*/ 3637041 w 5550295"/>
              <a:gd name="connsiteY1524" fmla="*/ 659129 h 2061582"/>
              <a:gd name="connsiteX1525" fmla="*/ 3670276 w 5550295"/>
              <a:gd name="connsiteY1525" fmla="*/ 641241 h 2061582"/>
              <a:gd name="connsiteX1526" fmla="*/ 3712306 w 5550295"/>
              <a:gd name="connsiteY1526" fmla="*/ 616675 h 2061582"/>
              <a:gd name="connsiteX1527" fmla="*/ 3726932 w 5550295"/>
              <a:gd name="connsiteY1527" fmla="*/ 599634 h 2061582"/>
              <a:gd name="connsiteX1528" fmla="*/ 3671673 w 5550295"/>
              <a:gd name="connsiteY1528" fmla="*/ 603954 h 2061582"/>
              <a:gd name="connsiteX1529" fmla="*/ 3614169 w 5550295"/>
              <a:gd name="connsiteY1529" fmla="*/ 613668 h 2061582"/>
              <a:gd name="connsiteX1530" fmla="*/ 3507308 w 5550295"/>
              <a:gd name="connsiteY1530" fmla="*/ 630102 h 2061582"/>
              <a:gd name="connsiteX1531" fmla="*/ 3487994 w 5550295"/>
              <a:gd name="connsiteY1531" fmla="*/ 630567 h 2061582"/>
              <a:gd name="connsiteX1532" fmla="*/ 3481980 w 5550295"/>
              <a:gd name="connsiteY1532" fmla="*/ 630454 h 2061582"/>
              <a:gd name="connsiteX1533" fmla="*/ 2015499 w 5550295"/>
              <a:gd name="connsiteY1533" fmla="*/ 677751 h 2061582"/>
              <a:gd name="connsiteX1534" fmla="*/ 2069374 w 5550295"/>
              <a:gd name="connsiteY1534" fmla="*/ 683906 h 2061582"/>
              <a:gd name="connsiteX1535" fmla="*/ 2049058 w 5550295"/>
              <a:gd name="connsiteY1535" fmla="*/ 673360 h 2061582"/>
              <a:gd name="connsiteX1536" fmla="*/ 2015499 w 5550295"/>
              <a:gd name="connsiteY1536" fmla="*/ 677751 h 2061582"/>
              <a:gd name="connsiteX1537" fmla="*/ 2801394 w 5550295"/>
              <a:gd name="connsiteY1537" fmla="*/ 656150 h 2061582"/>
              <a:gd name="connsiteX1538" fmla="*/ 2835461 w 5550295"/>
              <a:gd name="connsiteY1538" fmla="*/ 676918 h 2061582"/>
              <a:gd name="connsiteX1539" fmla="*/ 2801394 w 5550295"/>
              <a:gd name="connsiteY1539" fmla="*/ 656150 h 2061582"/>
              <a:gd name="connsiteX1540" fmla="*/ 2041223 w 5550295"/>
              <a:gd name="connsiteY1540" fmla="*/ 662842 h 2061582"/>
              <a:gd name="connsiteX1541" fmla="*/ 2050682 w 5550295"/>
              <a:gd name="connsiteY1541" fmla="*/ 663604 h 2061582"/>
              <a:gd name="connsiteX1542" fmla="*/ 2074203 w 5550295"/>
              <a:gd name="connsiteY1542" fmla="*/ 674842 h 2061582"/>
              <a:gd name="connsiteX1543" fmla="*/ 2088575 w 5550295"/>
              <a:gd name="connsiteY1543" fmla="*/ 644643 h 2061582"/>
              <a:gd name="connsiteX1544" fmla="*/ 2164659 w 5550295"/>
              <a:gd name="connsiteY1544" fmla="*/ 638869 h 2061582"/>
              <a:gd name="connsiteX1545" fmla="*/ 2134192 w 5550295"/>
              <a:gd name="connsiteY1545" fmla="*/ 575704 h 2061582"/>
              <a:gd name="connsiteX1546" fmla="*/ 2112760 w 5550295"/>
              <a:gd name="connsiteY1546" fmla="*/ 591460 h 2061582"/>
              <a:gd name="connsiteX1547" fmla="*/ 2072706 w 5550295"/>
              <a:gd name="connsiteY1547" fmla="*/ 615348 h 2061582"/>
              <a:gd name="connsiteX1548" fmla="*/ 1994717 w 5550295"/>
              <a:gd name="connsiteY1548" fmla="*/ 667219 h 2061582"/>
              <a:gd name="connsiteX1549" fmla="*/ 2002383 w 5550295"/>
              <a:gd name="connsiteY1549" fmla="*/ 672287 h 2061582"/>
              <a:gd name="connsiteX1550" fmla="*/ 2041223 w 5550295"/>
              <a:gd name="connsiteY1550" fmla="*/ 662842 h 2061582"/>
              <a:gd name="connsiteX1551" fmla="*/ 698149 w 5550295"/>
              <a:gd name="connsiteY1551" fmla="*/ 522266 h 2061582"/>
              <a:gd name="connsiteX1552" fmla="*/ 671635 w 5550295"/>
              <a:gd name="connsiteY1552" fmla="*/ 524723 h 2061582"/>
              <a:gd name="connsiteX1553" fmla="*/ 589467 w 5550295"/>
              <a:gd name="connsiteY1553" fmla="*/ 550827 h 2061582"/>
              <a:gd name="connsiteX1554" fmla="*/ 555724 w 5550295"/>
              <a:gd name="connsiteY1554" fmla="*/ 616986 h 2061582"/>
              <a:gd name="connsiteX1555" fmla="*/ 602230 w 5550295"/>
              <a:gd name="connsiteY1555" fmla="*/ 603361 h 2061582"/>
              <a:gd name="connsiteX1556" fmla="*/ 698149 w 5550295"/>
              <a:gd name="connsiteY1556" fmla="*/ 522280 h 2061582"/>
              <a:gd name="connsiteX1557" fmla="*/ 4103566 w 5550295"/>
              <a:gd name="connsiteY1557" fmla="*/ 568207 h 2061582"/>
              <a:gd name="connsiteX1558" fmla="*/ 4341530 w 5550295"/>
              <a:gd name="connsiteY1558" fmla="*/ 595907 h 2061582"/>
              <a:gd name="connsiteX1559" fmla="*/ 4389786 w 5550295"/>
              <a:gd name="connsiteY1559" fmla="*/ 585445 h 2061582"/>
              <a:gd name="connsiteX1560" fmla="*/ 4534739 w 5550295"/>
              <a:gd name="connsiteY1560" fmla="*/ 565214 h 2061582"/>
              <a:gd name="connsiteX1561" fmla="*/ 4532564 w 5550295"/>
              <a:gd name="connsiteY1561" fmla="*/ 563816 h 2061582"/>
              <a:gd name="connsiteX1562" fmla="*/ 4384732 w 5550295"/>
              <a:gd name="connsiteY1562" fmla="*/ 571765 h 2061582"/>
              <a:gd name="connsiteX1563" fmla="*/ 4297114 w 5550295"/>
              <a:gd name="connsiteY1563" fmla="*/ 578217 h 2061582"/>
              <a:gd name="connsiteX1564" fmla="*/ 4203481 w 5550295"/>
              <a:gd name="connsiteY1564" fmla="*/ 573177 h 2061582"/>
              <a:gd name="connsiteX1565" fmla="*/ 4103538 w 5550295"/>
              <a:gd name="connsiteY1565" fmla="*/ 568207 h 2061582"/>
              <a:gd name="connsiteX1566" fmla="*/ 711788 w 5550295"/>
              <a:gd name="connsiteY1566" fmla="*/ 520191 h 2061582"/>
              <a:gd name="connsiteX1567" fmla="*/ 664929 w 5550295"/>
              <a:gd name="connsiteY1567" fmla="*/ 571257 h 2061582"/>
              <a:gd name="connsiteX1568" fmla="*/ 632612 w 5550295"/>
              <a:gd name="connsiteY1568" fmla="*/ 595822 h 2061582"/>
              <a:gd name="connsiteX1569" fmla="*/ 700832 w 5550295"/>
              <a:gd name="connsiteY1569" fmla="*/ 580885 h 2061582"/>
              <a:gd name="connsiteX1570" fmla="*/ 703571 w 5550295"/>
              <a:gd name="connsiteY1570" fmla="*/ 580306 h 2061582"/>
              <a:gd name="connsiteX1571" fmla="*/ 927784 w 5550295"/>
              <a:gd name="connsiteY1571" fmla="*/ 552211 h 2061582"/>
              <a:gd name="connsiteX1572" fmla="*/ 929167 w 5550295"/>
              <a:gd name="connsiteY1572" fmla="*/ 552098 h 2061582"/>
              <a:gd name="connsiteX1573" fmla="*/ 711774 w 5550295"/>
              <a:gd name="connsiteY1573" fmla="*/ 520191 h 2061582"/>
              <a:gd name="connsiteX1574" fmla="*/ 3740613 w 5550295"/>
              <a:gd name="connsiteY1574" fmla="*/ 589737 h 2061582"/>
              <a:gd name="connsiteX1575" fmla="*/ 3774850 w 5550295"/>
              <a:gd name="connsiteY1575" fmla="*/ 590401 h 2061582"/>
              <a:gd name="connsiteX1576" fmla="*/ 3840020 w 5550295"/>
              <a:gd name="connsiteY1576" fmla="*/ 590514 h 2061582"/>
              <a:gd name="connsiteX1577" fmla="*/ 3959037 w 5550295"/>
              <a:gd name="connsiteY1577" fmla="*/ 574843 h 2061582"/>
              <a:gd name="connsiteX1578" fmla="*/ 4058684 w 5550295"/>
              <a:gd name="connsiteY1578" fmla="*/ 560385 h 2061582"/>
              <a:gd name="connsiteX1579" fmla="*/ 4011797 w 5550295"/>
              <a:gd name="connsiteY1579" fmla="*/ 533490 h 2061582"/>
              <a:gd name="connsiteX1580" fmla="*/ 4009326 w 5550295"/>
              <a:gd name="connsiteY1580" fmla="*/ 531711 h 2061582"/>
              <a:gd name="connsiteX1581" fmla="*/ 3903298 w 5550295"/>
              <a:gd name="connsiteY1581" fmla="*/ 545335 h 2061582"/>
              <a:gd name="connsiteX1582" fmla="*/ 3835784 w 5550295"/>
              <a:gd name="connsiteY1582" fmla="*/ 581351 h 2061582"/>
              <a:gd name="connsiteX1583" fmla="*/ 3830278 w 5550295"/>
              <a:gd name="connsiteY1583" fmla="*/ 578584 h 2061582"/>
              <a:gd name="connsiteX1584" fmla="*/ 3831761 w 5550295"/>
              <a:gd name="connsiteY1584" fmla="*/ 572598 h 2061582"/>
              <a:gd name="connsiteX1585" fmla="*/ 3897848 w 5550295"/>
              <a:gd name="connsiteY1585" fmla="*/ 536935 h 2061582"/>
              <a:gd name="connsiteX1586" fmla="*/ 3911148 w 5550295"/>
              <a:gd name="connsiteY1586" fmla="*/ 510124 h 2061582"/>
              <a:gd name="connsiteX1587" fmla="*/ 3871885 w 5550295"/>
              <a:gd name="connsiteY1587" fmla="*/ 469591 h 2061582"/>
              <a:gd name="connsiteX1588" fmla="*/ 3849239 w 5550295"/>
              <a:gd name="connsiteY1588" fmla="*/ 453256 h 2061582"/>
              <a:gd name="connsiteX1589" fmla="*/ 3833935 w 5550295"/>
              <a:gd name="connsiteY1589" fmla="*/ 435890 h 2061582"/>
              <a:gd name="connsiteX1590" fmla="*/ 3763795 w 5550295"/>
              <a:gd name="connsiteY1590" fmla="*/ 380405 h 2061582"/>
              <a:gd name="connsiteX1591" fmla="*/ 3745216 w 5550295"/>
              <a:gd name="connsiteY1591" fmla="*/ 397729 h 2061582"/>
              <a:gd name="connsiteX1592" fmla="*/ 3739695 w 5550295"/>
              <a:gd name="connsiteY1592" fmla="*/ 400425 h 2061582"/>
              <a:gd name="connsiteX1593" fmla="*/ 3735813 w 5550295"/>
              <a:gd name="connsiteY1593" fmla="*/ 395653 h 2061582"/>
              <a:gd name="connsiteX1594" fmla="*/ 3726283 w 5550295"/>
              <a:gd name="connsiteY1594" fmla="*/ 352592 h 2061582"/>
              <a:gd name="connsiteX1595" fmla="*/ 3725859 w 5550295"/>
              <a:gd name="connsiteY1595" fmla="*/ 355571 h 2061582"/>
              <a:gd name="connsiteX1596" fmla="*/ 3714311 w 5550295"/>
              <a:gd name="connsiteY1596" fmla="*/ 392364 h 2061582"/>
              <a:gd name="connsiteX1597" fmla="*/ 3702903 w 5550295"/>
              <a:gd name="connsiteY1597" fmla="*/ 438869 h 2061582"/>
              <a:gd name="connsiteX1598" fmla="*/ 3723699 w 5550295"/>
              <a:gd name="connsiteY1598" fmla="*/ 468955 h 2061582"/>
              <a:gd name="connsiteX1599" fmla="*/ 3723911 w 5550295"/>
              <a:gd name="connsiteY1599" fmla="*/ 470099 h 2061582"/>
              <a:gd name="connsiteX1600" fmla="*/ 3725055 w 5550295"/>
              <a:gd name="connsiteY1600" fmla="*/ 513131 h 2061582"/>
              <a:gd name="connsiteX1601" fmla="*/ 3734274 w 5550295"/>
              <a:gd name="connsiteY1601" fmla="*/ 551689 h 2061582"/>
              <a:gd name="connsiteX1602" fmla="*/ 3740627 w 5550295"/>
              <a:gd name="connsiteY1602" fmla="*/ 589737 h 2061582"/>
              <a:gd name="connsiteX1603" fmla="*/ 4535911 w 5550295"/>
              <a:gd name="connsiteY1603" fmla="*/ 554117 h 2061582"/>
              <a:gd name="connsiteX1604" fmla="*/ 4558034 w 5550295"/>
              <a:gd name="connsiteY1604" fmla="*/ 555981 h 2061582"/>
              <a:gd name="connsiteX1605" fmla="*/ 4627948 w 5550295"/>
              <a:gd name="connsiteY1605" fmla="*/ 574137 h 2061582"/>
              <a:gd name="connsiteX1606" fmla="*/ 4739228 w 5550295"/>
              <a:gd name="connsiteY1606" fmla="*/ 560640 h 2061582"/>
              <a:gd name="connsiteX1607" fmla="*/ 4841219 w 5550295"/>
              <a:gd name="connsiteY1607" fmla="*/ 549218 h 2061582"/>
              <a:gd name="connsiteX1608" fmla="*/ 4907885 w 5550295"/>
              <a:gd name="connsiteY1608" fmla="*/ 556941 h 2061582"/>
              <a:gd name="connsiteX1609" fmla="*/ 4902577 w 5550295"/>
              <a:gd name="connsiteY1609" fmla="*/ 512242 h 2061582"/>
              <a:gd name="connsiteX1610" fmla="*/ 4897480 w 5550295"/>
              <a:gd name="connsiteY1610" fmla="*/ 468080 h 2061582"/>
              <a:gd name="connsiteX1611" fmla="*/ 4809325 w 5550295"/>
              <a:gd name="connsiteY1611" fmla="*/ 321462 h 2061582"/>
              <a:gd name="connsiteX1612" fmla="*/ 4553431 w 5550295"/>
              <a:gd name="connsiteY1612" fmla="*/ 343740 h 2061582"/>
              <a:gd name="connsiteX1613" fmla="*/ 4493231 w 5550295"/>
              <a:gd name="connsiteY1613" fmla="*/ 419555 h 2061582"/>
              <a:gd name="connsiteX1614" fmla="*/ 4505118 w 5550295"/>
              <a:gd name="connsiteY1614" fmla="*/ 433166 h 2061582"/>
              <a:gd name="connsiteX1615" fmla="*/ 4520818 w 5550295"/>
              <a:gd name="connsiteY1615" fmla="*/ 451519 h 2061582"/>
              <a:gd name="connsiteX1616" fmla="*/ 4522936 w 5550295"/>
              <a:gd name="connsiteY1616" fmla="*/ 507456 h 2061582"/>
              <a:gd name="connsiteX1617" fmla="*/ 4535896 w 5550295"/>
              <a:gd name="connsiteY1617" fmla="*/ 554117 h 2061582"/>
              <a:gd name="connsiteX1618" fmla="*/ 4560067 w 5550295"/>
              <a:gd name="connsiteY1618" fmla="*/ 566174 h 2061582"/>
              <a:gd name="connsiteX1619" fmla="*/ 4597113 w 5550295"/>
              <a:gd name="connsiteY1619" fmla="*/ 573402 h 2061582"/>
              <a:gd name="connsiteX1620" fmla="*/ 4560067 w 5550295"/>
              <a:gd name="connsiteY1620" fmla="*/ 566174 h 2061582"/>
              <a:gd name="connsiteX1621" fmla="*/ 3766125 w 5550295"/>
              <a:gd name="connsiteY1621" fmla="*/ 370353 h 2061582"/>
              <a:gd name="connsiteX1622" fmla="*/ 3841502 w 5550295"/>
              <a:gd name="connsiteY1622" fmla="*/ 429523 h 2061582"/>
              <a:gd name="connsiteX1623" fmla="*/ 3856072 w 5550295"/>
              <a:gd name="connsiteY1623" fmla="*/ 446098 h 2061582"/>
              <a:gd name="connsiteX1624" fmla="*/ 3877222 w 5550295"/>
              <a:gd name="connsiteY1624" fmla="*/ 461247 h 2061582"/>
              <a:gd name="connsiteX1625" fmla="*/ 3921016 w 5550295"/>
              <a:gd name="connsiteY1625" fmla="*/ 509870 h 2061582"/>
              <a:gd name="connsiteX1626" fmla="*/ 3914423 w 5550295"/>
              <a:gd name="connsiteY1626" fmla="*/ 531838 h 2061582"/>
              <a:gd name="connsiteX1627" fmla="*/ 3996860 w 5550295"/>
              <a:gd name="connsiteY1627" fmla="*/ 521828 h 2061582"/>
              <a:gd name="connsiteX1628" fmla="*/ 3947756 w 5550295"/>
              <a:gd name="connsiteY1628" fmla="*/ 470353 h 2061582"/>
              <a:gd name="connsiteX1629" fmla="*/ 3876939 w 5550295"/>
              <a:gd name="connsiteY1629" fmla="*/ 403221 h 2061582"/>
              <a:gd name="connsiteX1630" fmla="*/ 3729558 w 5550295"/>
              <a:gd name="connsiteY1630" fmla="*/ 266217 h 2061582"/>
              <a:gd name="connsiteX1631" fmla="*/ 3733300 w 5550295"/>
              <a:gd name="connsiteY1631" fmla="*/ 342710 h 2061582"/>
              <a:gd name="connsiteX1632" fmla="*/ 3744270 w 5550295"/>
              <a:gd name="connsiteY1632" fmla="*/ 380871 h 2061582"/>
              <a:gd name="connsiteX1633" fmla="*/ 3762525 w 5550295"/>
              <a:gd name="connsiteY1633" fmla="*/ 370565 h 2061582"/>
              <a:gd name="connsiteX1634" fmla="*/ 3766111 w 5550295"/>
              <a:gd name="connsiteY1634" fmla="*/ 370339 h 2061582"/>
              <a:gd name="connsiteX1635" fmla="*/ 4012771 w 5550295"/>
              <a:gd name="connsiteY1635" fmla="*/ 521941 h 2061582"/>
              <a:gd name="connsiteX1636" fmla="*/ 4073127 w 5550295"/>
              <a:gd name="connsiteY1636" fmla="*/ 525189 h 2061582"/>
              <a:gd name="connsiteX1637" fmla="*/ 4055140 w 5550295"/>
              <a:gd name="connsiteY1637" fmla="*/ 207598 h 2061582"/>
              <a:gd name="connsiteX1638" fmla="*/ 3751654 w 5550295"/>
              <a:gd name="connsiteY1638" fmla="*/ 213160 h 2061582"/>
              <a:gd name="connsiteX1639" fmla="*/ 3712786 w 5550295"/>
              <a:gd name="connsiteY1639" fmla="*/ 282763 h 2061582"/>
              <a:gd name="connsiteX1640" fmla="*/ 3726283 w 5550295"/>
              <a:gd name="connsiteY1640" fmla="*/ 253934 h 2061582"/>
              <a:gd name="connsiteX1641" fmla="*/ 3730561 w 5550295"/>
              <a:gd name="connsiteY1641" fmla="*/ 252155 h 2061582"/>
              <a:gd name="connsiteX1642" fmla="*/ 3734429 w 5550295"/>
              <a:gd name="connsiteY1642" fmla="*/ 254696 h 2061582"/>
              <a:gd name="connsiteX1643" fmla="*/ 3882205 w 5550295"/>
              <a:gd name="connsiteY1643" fmla="*/ 394848 h 2061582"/>
              <a:gd name="connsiteX1644" fmla="*/ 3955267 w 5550295"/>
              <a:gd name="connsiteY1644" fmla="*/ 463929 h 2061582"/>
              <a:gd name="connsiteX1645" fmla="*/ 4012771 w 5550295"/>
              <a:gd name="connsiteY1645" fmla="*/ 521941 h 2061582"/>
              <a:gd name="connsiteX1646" fmla="*/ 3211925 w 5550295"/>
              <a:gd name="connsiteY1646" fmla="*/ 215716 h 2061582"/>
              <a:gd name="connsiteX1647" fmla="*/ 3277547 w 5550295"/>
              <a:gd name="connsiteY1647" fmla="*/ 429382 h 2061582"/>
              <a:gd name="connsiteX1648" fmla="*/ 3329714 w 5550295"/>
              <a:gd name="connsiteY1648" fmla="*/ 504392 h 2061582"/>
              <a:gd name="connsiteX1649" fmla="*/ 3342703 w 5550295"/>
              <a:gd name="connsiteY1649" fmla="*/ 520529 h 2061582"/>
              <a:gd name="connsiteX1650" fmla="*/ 3342675 w 5550295"/>
              <a:gd name="connsiteY1650" fmla="*/ 492956 h 2061582"/>
              <a:gd name="connsiteX1651" fmla="*/ 3313012 w 5550295"/>
              <a:gd name="connsiteY1651" fmla="*/ 325909 h 2061582"/>
              <a:gd name="connsiteX1652" fmla="*/ 3211939 w 5550295"/>
              <a:gd name="connsiteY1652" fmla="*/ 215702 h 2061582"/>
              <a:gd name="connsiteX1653" fmla="*/ 774755 w 5550295"/>
              <a:gd name="connsiteY1653" fmla="*/ 470381 h 2061582"/>
              <a:gd name="connsiteX1654" fmla="*/ 903189 w 5550295"/>
              <a:gd name="connsiteY1654" fmla="*/ 472852 h 2061582"/>
              <a:gd name="connsiteX1655" fmla="*/ 1003062 w 5550295"/>
              <a:gd name="connsiteY1655" fmla="*/ 383864 h 2061582"/>
              <a:gd name="connsiteX1656" fmla="*/ 1006253 w 5550295"/>
              <a:gd name="connsiteY1656" fmla="*/ 355981 h 2061582"/>
              <a:gd name="connsiteX1657" fmla="*/ 1018847 w 5550295"/>
              <a:gd name="connsiteY1657" fmla="*/ 306073 h 2061582"/>
              <a:gd name="connsiteX1658" fmla="*/ 1052942 w 5550295"/>
              <a:gd name="connsiteY1658" fmla="*/ 286392 h 2061582"/>
              <a:gd name="connsiteX1659" fmla="*/ 1081659 w 5550295"/>
              <a:gd name="connsiteY1659" fmla="*/ 309927 h 2061582"/>
              <a:gd name="connsiteX1660" fmla="*/ 1090313 w 5550295"/>
              <a:gd name="connsiteY1660" fmla="*/ 213358 h 2061582"/>
              <a:gd name="connsiteX1661" fmla="*/ 1022390 w 5550295"/>
              <a:gd name="connsiteY1661" fmla="*/ 295456 h 2061582"/>
              <a:gd name="connsiteX1662" fmla="*/ 786064 w 5550295"/>
              <a:gd name="connsiteY1662" fmla="*/ 470777 h 2061582"/>
              <a:gd name="connsiteX1663" fmla="*/ 774741 w 5550295"/>
              <a:gd name="connsiteY1663" fmla="*/ 470395 h 2061582"/>
              <a:gd name="connsiteX1664" fmla="*/ 2316430 w 5550295"/>
              <a:gd name="connsiteY1664" fmla="*/ 211198 h 2061582"/>
              <a:gd name="connsiteX1665" fmla="*/ 2270758 w 5550295"/>
              <a:gd name="connsiteY1665" fmla="*/ 274660 h 2061582"/>
              <a:gd name="connsiteX1666" fmla="*/ 2269078 w 5550295"/>
              <a:gd name="connsiteY1666" fmla="*/ 277695 h 2061582"/>
              <a:gd name="connsiteX1667" fmla="*/ 2222770 w 5550295"/>
              <a:gd name="connsiteY1667" fmla="*/ 443754 h 2061582"/>
              <a:gd name="connsiteX1668" fmla="*/ 2308369 w 5550295"/>
              <a:gd name="connsiteY1668" fmla="*/ 234253 h 2061582"/>
              <a:gd name="connsiteX1669" fmla="*/ 2316430 w 5550295"/>
              <a:gd name="connsiteY1669" fmla="*/ 211198 h 206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</a:cxnLst>
            <a:rect l="l" t="t" r="r" b="b"/>
            <a:pathLst>
              <a:path w="5550295" h="2061582">
                <a:moveTo>
                  <a:pt x="4663286" y="2061569"/>
                </a:moveTo>
                <a:cubicBezTo>
                  <a:pt x="4663286" y="2061569"/>
                  <a:pt x="4663173" y="2061569"/>
                  <a:pt x="4663102" y="2061569"/>
                </a:cubicBezTo>
                <a:cubicBezTo>
                  <a:pt x="4661422" y="2061512"/>
                  <a:pt x="4659883" y="2060595"/>
                  <a:pt x="4659036" y="2059155"/>
                </a:cubicBezTo>
                <a:cubicBezTo>
                  <a:pt x="4648137" y="2040829"/>
                  <a:pt x="4633807" y="2019821"/>
                  <a:pt x="4618629" y="1997585"/>
                </a:cubicBezTo>
                <a:cubicBezTo>
                  <a:pt x="4616046" y="1993801"/>
                  <a:pt x="4613448" y="1990003"/>
                  <a:pt x="4610864" y="1986191"/>
                </a:cubicBezTo>
                <a:cubicBezTo>
                  <a:pt x="4613646" y="2007962"/>
                  <a:pt x="4616470" y="2028800"/>
                  <a:pt x="4619392" y="2048481"/>
                </a:cubicBezTo>
                <a:cubicBezTo>
                  <a:pt x="4619674" y="2050373"/>
                  <a:pt x="4618841" y="2052251"/>
                  <a:pt x="4617260" y="2053310"/>
                </a:cubicBezTo>
                <a:cubicBezTo>
                  <a:pt x="4615679" y="2054368"/>
                  <a:pt x="4613632" y="2054425"/>
                  <a:pt x="4611980" y="2053465"/>
                </a:cubicBezTo>
                <a:cubicBezTo>
                  <a:pt x="4601687" y="2047380"/>
                  <a:pt x="4589376" y="2041450"/>
                  <a:pt x="4575188" y="2035704"/>
                </a:cubicBezTo>
                <a:cubicBezTo>
                  <a:pt x="4575696" y="2040293"/>
                  <a:pt x="4576176" y="2044627"/>
                  <a:pt x="4576600" y="2048679"/>
                </a:cubicBezTo>
                <a:cubicBezTo>
                  <a:pt x="4576755" y="2050077"/>
                  <a:pt x="4576303" y="2051460"/>
                  <a:pt x="4575357" y="2052505"/>
                </a:cubicBezTo>
                <a:cubicBezTo>
                  <a:pt x="4574425" y="2053550"/>
                  <a:pt x="4573084" y="2054143"/>
                  <a:pt x="4571686" y="2054143"/>
                </a:cubicBezTo>
                <a:lnTo>
                  <a:pt x="3704738" y="2054143"/>
                </a:lnTo>
                <a:cubicBezTo>
                  <a:pt x="3703453" y="2054143"/>
                  <a:pt x="3702225" y="2053648"/>
                  <a:pt x="3701307" y="2052759"/>
                </a:cubicBezTo>
                <a:cubicBezTo>
                  <a:pt x="3694997" y="2046674"/>
                  <a:pt x="3583942" y="1939107"/>
                  <a:pt x="3522768" y="1846787"/>
                </a:cubicBezTo>
                <a:cubicBezTo>
                  <a:pt x="3543239" y="1918861"/>
                  <a:pt x="3555085" y="1989509"/>
                  <a:pt x="3556228" y="2049117"/>
                </a:cubicBezTo>
                <a:cubicBezTo>
                  <a:pt x="3556284" y="2051757"/>
                  <a:pt x="3554237" y="2053973"/>
                  <a:pt x="3551597" y="2054143"/>
                </a:cubicBezTo>
                <a:cubicBezTo>
                  <a:pt x="3478380" y="2058773"/>
                  <a:pt x="3290790" y="2058703"/>
                  <a:pt x="3146332" y="2057842"/>
                </a:cubicBezTo>
                <a:cubicBezTo>
                  <a:pt x="3051711" y="2057277"/>
                  <a:pt x="2973693" y="2056345"/>
                  <a:pt x="2935616" y="2055837"/>
                </a:cubicBezTo>
                <a:cubicBezTo>
                  <a:pt x="2843339" y="2054623"/>
                  <a:pt x="2842774" y="2054298"/>
                  <a:pt x="2841377" y="2053536"/>
                </a:cubicBezTo>
                <a:cubicBezTo>
                  <a:pt x="2839598" y="2052547"/>
                  <a:pt x="2838609" y="2050585"/>
                  <a:pt x="2838864" y="2048580"/>
                </a:cubicBezTo>
                <a:cubicBezTo>
                  <a:pt x="2842534" y="2020216"/>
                  <a:pt x="2834783" y="1992248"/>
                  <a:pt x="2821117" y="1965099"/>
                </a:cubicBezTo>
                <a:cubicBezTo>
                  <a:pt x="2821498" y="1994422"/>
                  <a:pt x="2813931" y="2032062"/>
                  <a:pt x="2797469" y="2052336"/>
                </a:cubicBezTo>
                <a:cubicBezTo>
                  <a:pt x="2796339" y="2053733"/>
                  <a:pt x="2794532" y="2054397"/>
                  <a:pt x="2792753" y="2054086"/>
                </a:cubicBezTo>
                <a:cubicBezTo>
                  <a:pt x="2790988" y="2053761"/>
                  <a:pt x="2789520" y="2052505"/>
                  <a:pt x="2788941" y="2050811"/>
                </a:cubicBezTo>
                <a:cubicBezTo>
                  <a:pt x="2780414" y="2025610"/>
                  <a:pt x="2773369" y="1997613"/>
                  <a:pt x="2765900" y="1967979"/>
                </a:cubicBezTo>
                <a:cubicBezTo>
                  <a:pt x="2753053" y="1916969"/>
                  <a:pt x="2739767" y="1864238"/>
                  <a:pt x="2718011" y="1823760"/>
                </a:cubicBezTo>
                <a:cubicBezTo>
                  <a:pt x="2716783" y="1821473"/>
                  <a:pt x="2717531" y="1818621"/>
                  <a:pt x="2719734" y="1817238"/>
                </a:cubicBezTo>
                <a:cubicBezTo>
                  <a:pt x="2721936" y="1815854"/>
                  <a:pt x="2724830" y="1816419"/>
                  <a:pt x="2726355" y="1818523"/>
                </a:cubicBezTo>
                <a:cubicBezTo>
                  <a:pt x="2735631" y="1831300"/>
                  <a:pt x="2746756" y="1844938"/>
                  <a:pt x="2758531" y="1859381"/>
                </a:cubicBezTo>
                <a:cubicBezTo>
                  <a:pt x="2777844" y="1883071"/>
                  <a:pt x="2799219" y="1909289"/>
                  <a:pt x="2816416" y="1937074"/>
                </a:cubicBezTo>
                <a:cubicBezTo>
                  <a:pt x="2833993" y="1882888"/>
                  <a:pt x="2855311" y="1829549"/>
                  <a:pt x="2879905" y="1778257"/>
                </a:cubicBezTo>
                <a:cubicBezTo>
                  <a:pt x="2879948" y="1778172"/>
                  <a:pt x="2879990" y="1778074"/>
                  <a:pt x="2880047" y="1777989"/>
                </a:cubicBezTo>
                <a:cubicBezTo>
                  <a:pt x="2896607" y="1748242"/>
                  <a:pt x="2905276" y="1717210"/>
                  <a:pt x="2905996" y="1685302"/>
                </a:cubicBezTo>
                <a:cubicBezTo>
                  <a:pt x="2899050" y="1683679"/>
                  <a:pt x="2892132" y="1681420"/>
                  <a:pt x="2885256" y="1678526"/>
                </a:cubicBezTo>
                <a:cubicBezTo>
                  <a:pt x="2883110" y="1677622"/>
                  <a:pt x="2881882" y="1675349"/>
                  <a:pt x="2882320" y="1673062"/>
                </a:cubicBezTo>
                <a:cubicBezTo>
                  <a:pt x="2883195" y="1668346"/>
                  <a:pt x="2884706" y="1662163"/>
                  <a:pt x="2886456" y="1655004"/>
                </a:cubicBezTo>
                <a:cubicBezTo>
                  <a:pt x="2888842" y="1645249"/>
                  <a:pt x="2891737" y="1633404"/>
                  <a:pt x="2893996" y="1621220"/>
                </a:cubicBezTo>
                <a:cubicBezTo>
                  <a:pt x="2884409" y="1598503"/>
                  <a:pt x="2882009" y="1574897"/>
                  <a:pt x="2886866" y="1550854"/>
                </a:cubicBezTo>
                <a:cubicBezTo>
                  <a:pt x="2887219" y="1549103"/>
                  <a:pt x="2888504" y="1547677"/>
                  <a:pt x="2890212" y="1547127"/>
                </a:cubicBezTo>
                <a:cubicBezTo>
                  <a:pt x="2891920" y="1546576"/>
                  <a:pt x="2893784" y="1547000"/>
                  <a:pt x="2895097" y="1548228"/>
                </a:cubicBezTo>
                <a:cubicBezTo>
                  <a:pt x="2910415" y="1562600"/>
                  <a:pt x="2909271" y="1591825"/>
                  <a:pt x="2904274" y="1620062"/>
                </a:cubicBezTo>
                <a:cubicBezTo>
                  <a:pt x="2905869" y="1623620"/>
                  <a:pt x="2907662" y="1627149"/>
                  <a:pt x="2909653" y="1630650"/>
                </a:cubicBezTo>
                <a:cubicBezTo>
                  <a:pt x="2909893" y="1631060"/>
                  <a:pt x="2910062" y="1631498"/>
                  <a:pt x="2910161" y="1631964"/>
                </a:cubicBezTo>
                <a:cubicBezTo>
                  <a:pt x="2913719" y="1647183"/>
                  <a:pt x="2915625" y="1662247"/>
                  <a:pt x="2915907" y="1677142"/>
                </a:cubicBezTo>
                <a:cubicBezTo>
                  <a:pt x="2943833" y="1681561"/>
                  <a:pt x="2972267" y="1674855"/>
                  <a:pt x="3000786" y="1657094"/>
                </a:cubicBezTo>
                <a:cubicBezTo>
                  <a:pt x="3001337" y="1656755"/>
                  <a:pt x="3001958" y="1656515"/>
                  <a:pt x="3002608" y="1656416"/>
                </a:cubicBezTo>
                <a:cubicBezTo>
                  <a:pt x="3103073" y="1640053"/>
                  <a:pt x="3205558" y="1634618"/>
                  <a:pt x="3307224" y="1640265"/>
                </a:cubicBezTo>
                <a:cubicBezTo>
                  <a:pt x="3307280" y="1640265"/>
                  <a:pt x="3307337" y="1640265"/>
                  <a:pt x="3307379" y="1640265"/>
                </a:cubicBezTo>
                <a:cubicBezTo>
                  <a:pt x="3401223" y="1648567"/>
                  <a:pt x="3452826" y="1663659"/>
                  <a:pt x="3510160" y="1731088"/>
                </a:cubicBezTo>
                <a:cubicBezTo>
                  <a:pt x="3497298" y="1650360"/>
                  <a:pt x="3505628" y="1571029"/>
                  <a:pt x="3535488" y="1489242"/>
                </a:cubicBezTo>
                <a:cubicBezTo>
                  <a:pt x="3550312" y="1448652"/>
                  <a:pt x="3549084" y="1408852"/>
                  <a:pt x="3547884" y="1370366"/>
                </a:cubicBezTo>
                <a:cubicBezTo>
                  <a:pt x="3547079" y="1344360"/>
                  <a:pt x="3546247" y="1317465"/>
                  <a:pt x="3550355" y="1290555"/>
                </a:cubicBezTo>
                <a:cubicBezTo>
                  <a:pt x="3550665" y="1288494"/>
                  <a:pt x="3552247" y="1286842"/>
                  <a:pt x="3554308" y="1286447"/>
                </a:cubicBezTo>
                <a:cubicBezTo>
                  <a:pt x="3556355" y="1286051"/>
                  <a:pt x="3558445" y="1286997"/>
                  <a:pt x="3559503" y="1288804"/>
                </a:cubicBezTo>
                <a:cubicBezTo>
                  <a:pt x="3578366" y="1320952"/>
                  <a:pt x="3602479" y="1349584"/>
                  <a:pt x="3625817" y="1377255"/>
                </a:cubicBezTo>
                <a:cubicBezTo>
                  <a:pt x="3666802" y="1425893"/>
                  <a:pt x="3709171" y="1476182"/>
                  <a:pt x="3723064" y="1546223"/>
                </a:cubicBezTo>
                <a:cubicBezTo>
                  <a:pt x="3736067" y="1611803"/>
                  <a:pt x="3739526" y="1706621"/>
                  <a:pt x="3731662" y="1782168"/>
                </a:cubicBezTo>
                <a:cubicBezTo>
                  <a:pt x="3731606" y="1782761"/>
                  <a:pt x="3731436" y="1783326"/>
                  <a:pt x="3731182" y="1783834"/>
                </a:cubicBezTo>
                <a:cubicBezTo>
                  <a:pt x="3729685" y="1788309"/>
                  <a:pt x="3718955" y="1825299"/>
                  <a:pt x="3709623" y="1863871"/>
                </a:cubicBezTo>
                <a:cubicBezTo>
                  <a:pt x="3696211" y="1919228"/>
                  <a:pt x="3694827" y="1939643"/>
                  <a:pt x="3695449" y="1947112"/>
                </a:cubicBezTo>
                <a:cubicBezTo>
                  <a:pt x="3754110" y="1932838"/>
                  <a:pt x="3939977" y="1932542"/>
                  <a:pt x="4126381" y="1946731"/>
                </a:cubicBezTo>
                <a:cubicBezTo>
                  <a:pt x="4222739" y="1954072"/>
                  <a:pt x="4437506" y="1974798"/>
                  <a:pt x="4563498" y="2020598"/>
                </a:cubicBezTo>
                <a:cubicBezTo>
                  <a:pt x="4559064" y="1982069"/>
                  <a:pt x="4552725" y="1930664"/>
                  <a:pt x="4545779" y="1876309"/>
                </a:cubicBezTo>
                <a:cubicBezTo>
                  <a:pt x="4545341" y="1875250"/>
                  <a:pt x="4544918" y="1874191"/>
                  <a:pt x="4544508" y="1873146"/>
                </a:cubicBezTo>
                <a:cubicBezTo>
                  <a:pt x="4516625" y="1810588"/>
                  <a:pt x="4503636" y="1744162"/>
                  <a:pt x="4505881" y="1675702"/>
                </a:cubicBezTo>
                <a:cubicBezTo>
                  <a:pt x="4505881" y="1675476"/>
                  <a:pt x="4505909" y="1675250"/>
                  <a:pt x="4505952" y="1675024"/>
                </a:cubicBezTo>
                <a:cubicBezTo>
                  <a:pt x="4511782" y="1641394"/>
                  <a:pt x="4509679" y="1608442"/>
                  <a:pt x="4499669" y="1577072"/>
                </a:cubicBezTo>
                <a:cubicBezTo>
                  <a:pt x="4485113" y="1557955"/>
                  <a:pt x="4479296" y="1556671"/>
                  <a:pt x="4465488" y="1553621"/>
                </a:cubicBezTo>
                <a:cubicBezTo>
                  <a:pt x="4457512" y="1551856"/>
                  <a:pt x="4447586" y="1549668"/>
                  <a:pt x="4432791" y="1543795"/>
                </a:cubicBezTo>
                <a:cubicBezTo>
                  <a:pt x="4417670" y="1537794"/>
                  <a:pt x="4404879" y="1530481"/>
                  <a:pt x="4392511" y="1523408"/>
                </a:cubicBezTo>
                <a:cubicBezTo>
                  <a:pt x="4370007" y="1510532"/>
                  <a:pt x="4348758" y="1498376"/>
                  <a:pt x="4318136" y="1498023"/>
                </a:cubicBezTo>
                <a:cubicBezTo>
                  <a:pt x="4287104" y="1497670"/>
                  <a:pt x="4259121" y="1507751"/>
                  <a:pt x="4229544" y="1518424"/>
                </a:cubicBezTo>
                <a:cubicBezTo>
                  <a:pt x="4212319" y="1524636"/>
                  <a:pt x="4194516" y="1531074"/>
                  <a:pt x="4176176" y="1535154"/>
                </a:cubicBezTo>
                <a:cubicBezTo>
                  <a:pt x="4100291" y="1552068"/>
                  <a:pt x="4014282" y="1543400"/>
                  <a:pt x="3938382" y="1535761"/>
                </a:cubicBezTo>
                <a:lnTo>
                  <a:pt x="3931619" y="1535084"/>
                </a:lnTo>
                <a:cubicBezTo>
                  <a:pt x="3889829" y="1530891"/>
                  <a:pt x="3841601" y="1525173"/>
                  <a:pt x="3797905" y="1510363"/>
                </a:cubicBezTo>
                <a:cubicBezTo>
                  <a:pt x="3751696" y="1494691"/>
                  <a:pt x="3714692" y="1470253"/>
                  <a:pt x="3684803" y="1435620"/>
                </a:cubicBezTo>
                <a:cubicBezTo>
                  <a:pt x="3623770" y="1364930"/>
                  <a:pt x="3567424" y="1256911"/>
                  <a:pt x="3592328" y="1165749"/>
                </a:cubicBezTo>
                <a:cubicBezTo>
                  <a:pt x="3594559" y="1157603"/>
                  <a:pt x="3615200" y="1085642"/>
                  <a:pt x="3653418" y="1069463"/>
                </a:cubicBezTo>
                <a:cubicBezTo>
                  <a:pt x="3665151" y="1064493"/>
                  <a:pt x="3677180" y="1065326"/>
                  <a:pt x="3689152" y="1071919"/>
                </a:cubicBezTo>
                <a:cubicBezTo>
                  <a:pt x="3689971" y="1072371"/>
                  <a:pt x="3690634" y="1073035"/>
                  <a:pt x="3691086" y="1073839"/>
                </a:cubicBezTo>
                <a:cubicBezTo>
                  <a:pt x="3712151" y="1111606"/>
                  <a:pt x="3730702" y="1151250"/>
                  <a:pt x="3746246" y="1191671"/>
                </a:cubicBezTo>
                <a:cubicBezTo>
                  <a:pt x="3746274" y="1191741"/>
                  <a:pt x="3746303" y="1191826"/>
                  <a:pt x="3746331" y="1191896"/>
                </a:cubicBezTo>
                <a:cubicBezTo>
                  <a:pt x="3760717" y="1235677"/>
                  <a:pt x="3788700" y="1267062"/>
                  <a:pt x="3829502" y="1285176"/>
                </a:cubicBezTo>
                <a:cubicBezTo>
                  <a:pt x="3874440" y="1302302"/>
                  <a:pt x="3935558" y="1307511"/>
                  <a:pt x="3989490" y="1312114"/>
                </a:cubicBezTo>
                <a:cubicBezTo>
                  <a:pt x="4009976" y="1313864"/>
                  <a:pt x="4029332" y="1315516"/>
                  <a:pt x="4046895" y="1317705"/>
                </a:cubicBezTo>
                <a:cubicBezTo>
                  <a:pt x="4063569" y="1319780"/>
                  <a:pt x="4080384" y="1322095"/>
                  <a:pt x="4098187" y="1324552"/>
                </a:cubicBezTo>
                <a:cubicBezTo>
                  <a:pt x="4177009" y="1335395"/>
                  <a:pt x="4258529" y="1346605"/>
                  <a:pt x="4332508" y="1338261"/>
                </a:cubicBezTo>
                <a:cubicBezTo>
                  <a:pt x="4343845" y="1336976"/>
                  <a:pt x="4355253" y="1334463"/>
                  <a:pt x="4366279" y="1332020"/>
                </a:cubicBezTo>
                <a:cubicBezTo>
                  <a:pt x="4393641" y="1325978"/>
                  <a:pt x="4421919" y="1319723"/>
                  <a:pt x="4451540" y="1331780"/>
                </a:cubicBezTo>
                <a:cubicBezTo>
                  <a:pt x="4484181" y="1345080"/>
                  <a:pt x="4503918" y="1364846"/>
                  <a:pt x="4512488" y="1393830"/>
                </a:cubicBezTo>
                <a:cubicBezTo>
                  <a:pt x="4501645" y="1333206"/>
                  <a:pt x="4493076" y="1272964"/>
                  <a:pt x="4489913" y="1210038"/>
                </a:cubicBezTo>
                <a:cubicBezTo>
                  <a:pt x="4489504" y="1202033"/>
                  <a:pt x="4489010" y="1193915"/>
                  <a:pt x="4488515" y="1186066"/>
                </a:cubicBezTo>
                <a:cubicBezTo>
                  <a:pt x="4485071" y="1130440"/>
                  <a:pt x="4481809" y="1077905"/>
                  <a:pt x="4511726" y="1050615"/>
                </a:cubicBezTo>
                <a:cubicBezTo>
                  <a:pt x="4530461" y="1033532"/>
                  <a:pt x="4560109" y="1028407"/>
                  <a:pt x="4602365" y="1034958"/>
                </a:cubicBezTo>
                <a:cubicBezTo>
                  <a:pt x="4604850" y="1035339"/>
                  <a:pt x="4607236" y="1035734"/>
                  <a:pt x="4609495" y="1036101"/>
                </a:cubicBezTo>
                <a:cubicBezTo>
                  <a:pt x="4615072" y="1019343"/>
                  <a:pt x="4621693" y="1002641"/>
                  <a:pt x="4629232" y="986447"/>
                </a:cubicBezTo>
                <a:cubicBezTo>
                  <a:pt x="4650904" y="939913"/>
                  <a:pt x="4678646" y="900142"/>
                  <a:pt x="4709438" y="871411"/>
                </a:cubicBezTo>
                <a:cubicBezTo>
                  <a:pt x="4717585" y="863816"/>
                  <a:pt x="4725067" y="858027"/>
                  <a:pt x="4732141" y="853707"/>
                </a:cubicBezTo>
                <a:cubicBezTo>
                  <a:pt x="4734950" y="844996"/>
                  <a:pt x="4736235" y="837358"/>
                  <a:pt x="4735218" y="831555"/>
                </a:cubicBezTo>
                <a:cubicBezTo>
                  <a:pt x="4706191" y="827362"/>
                  <a:pt x="4677926" y="819131"/>
                  <a:pt x="4651158" y="807074"/>
                </a:cubicBezTo>
                <a:cubicBezTo>
                  <a:pt x="4650876" y="806947"/>
                  <a:pt x="4650593" y="806792"/>
                  <a:pt x="4650339" y="806608"/>
                </a:cubicBezTo>
                <a:cubicBezTo>
                  <a:pt x="4639242" y="798773"/>
                  <a:pt x="4632508" y="789610"/>
                  <a:pt x="4630178" y="779388"/>
                </a:cubicBezTo>
                <a:cubicBezTo>
                  <a:pt x="4608111" y="785403"/>
                  <a:pt x="4584237" y="783172"/>
                  <a:pt x="4560857" y="780984"/>
                </a:cubicBezTo>
                <a:cubicBezTo>
                  <a:pt x="4556580" y="780588"/>
                  <a:pt x="4552302" y="780179"/>
                  <a:pt x="4548024" y="779826"/>
                </a:cubicBezTo>
                <a:cubicBezTo>
                  <a:pt x="4520606" y="777567"/>
                  <a:pt x="4492850" y="775040"/>
                  <a:pt x="4466011" y="772597"/>
                </a:cubicBezTo>
                <a:cubicBezTo>
                  <a:pt x="4396224" y="766244"/>
                  <a:pt x="4324066" y="759679"/>
                  <a:pt x="4252415" y="757406"/>
                </a:cubicBezTo>
                <a:cubicBezTo>
                  <a:pt x="4123261" y="753312"/>
                  <a:pt x="3974101" y="746902"/>
                  <a:pt x="3838354" y="722520"/>
                </a:cubicBezTo>
                <a:cubicBezTo>
                  <a:pt x="3825690" y="720247"/>
                  <a:pt x="3812673" y="715588"/>
                  <a:pt x="3800065" y="711098"/>
                </a:cubicBezTo>
                <a:cubicBezTo>
                  <a:pt x="3785114" y="705761"/>
                  <a:pt x="3770996" y="700707"/>
                  <a:pt x="3757682" y="699394"/>
                </a:cubicBezTo>
                <a:cubicBezTo>
                  <a:pt x="3724292" y="696076"/>
                  <a:pt x="3705840" y="709743"/>
                  <a:pt x="3684464" y="725555"/>
                </a:cubicBezTo>
                <a:cubicBezTo>
                  <a:pt x="3672365" y="734506"/>
                  <a:pt x="3659842" y="743768"/>
                  <a:pt x="3643395" y="751236"/>
                </a:cubicBezTo>
                <a:cubicBezTo>
                  <a:pt x="3635912" y="754625"/>
                  <a:pt x="3619549" y="756037"/>
                  <a:pt x="3598823" y="757830"/>
                </a:cubicBezTo>
                <a:cubicBezTo>
                  <a:pt x="3564883" y="760752"/>
                  <a:pt x="3513577" y="765171"/>
                  <a:pt x="3506461" y="781774"/>
                </a:cubicBezTo>
                <a:cubicBezTo>
                  <a:pt x="3504371" y="786659"/>
                  <a:pt x="3506503" y="793140"/>
                  <a:pt x="3512828" y="801046"/>
                </a:cubicBezTo>
                <a:cubicBezTo>
                  <a:pt x="3514057" y="802571"/>
                  <a:pt x="3514254" y="804688"/>
                  <a:pt x="3513351" y="806425"/>
                </a:cubicBezTo>
                <a:cubicBezTo>
                  <a:pt x="3500743" y="830525"/>
                  <a:pt x="3485157" y="828901"/>
                  <a:pt x="3476982" y="825795"/>
                </a:cubicBezTo>
                <a:cubicBezTo>
                  <a:pt x="3465786" y="821531"/>
                  <a:pt x="3455960" y="809997"/>
                  <a:pt x="3449663" y="797163"/>
                </a:cubicBezTo>
                <a:cubicBezTo>
                  <a:pt x="3443381" y="801879"/>
                  <a:pt x="3437295" y="803163"/>
                  <a:pt x="3433498" y="803432"/>
                </a:cubicBezTo>
                <a:cubicBezTo>
                  <a:pt x="3417996" y="804575"/>
                  <a:pt x="3402381" y="793069"/>
                  <a:pt x="3397200" y="776678"/>
                </a:cubicBezTo>
                <a:cubicBezTo>
                  <a:pt x="3396550" y="774616"/>
                  <a:pt x="3396070" y="772541"/>
                  <a:pt x="3395760" y="770480"/>
                </a:cubicBezTo>
                <a:cubicBezTo>
                  <a:pt x="3392075" y="772061"/>
                  <a:pt x="3388249" y="773247"/>
                  <a:pt x="3384394" y="773939"/>
                </a:cubicBezTo>
                <a:cubicBezTo>
                  <a:pt x="3382503" y="774278"/>
                  <a:pt x="3380597" y="773501"/>
                  <a:pt x="3379481" y="771934"/>
                </a:cubicBezTo>
                <a:cubicBezTo>
                  <a:pt x="3372902" y="762644"/>
                  <a:pt x="3370671" y="752535"/>
                  <a:pt x="3372860" y="741890"/>
                </a:cubicBezTo>
                <a:cubicBezTo>
                  <a:pt x="3374257" y="735099"/>
                  <a:pt x="3377335" y="728661"/>
                  <a:pt x="3381359" y="722746"/>
                </a:cubicBezTo>
                <a:cubicBezTo>
                  <a:pt x="3378677" y="722534"/>
                  <a:pt x="3375923" y="721997"/>
                  <a:pt x="3373085" y="721066"/>
                </a:cubicBezTo>
                <a:cubicBezTo>
                  <a:pt x="3372775" y="720967"/>
                  <a:pt x="3372464" y="720826"/>
                  <a:pt x="3372182" y="720670"/>
                </a:cubicBezTo>
                <a:cubicBezTo>
                  <a:pt x="3340416" y="783836"/>
                  <a:pt x="3319352" y="849514"/>
                  <a:pt x="3359913" y="921305"/>
                </a:cubicBezTo>
                <a:cubicBezTo>
                  <a:pt x="3360930" y="923098"/>
                  <a:pt x="3360718" y="925315"/>
                  <a:pt x="3359405" y="926896"/>
                </a:cubicBezTo>
                <a:cubicBezTo>
                  <a:pt x="3358092" y="928477"/>
                  <a:pt x="3355932" y="929084"/>
                  <a:pt x="3353998" y="928407"/>
                </a:cubicBezTo>
                <a:cubicBezTo>
                  <a:pt x="3342378" y="924411"/>
                  <a:pt x="3327907" y="919145"/>
                  <a:pt x="3311530" y="912594"/>
                </a:cubicBezTo>
                <a:cubicBezTo>
                  <a:pt x="3330716" y="923804"/>
                  <a:pt x="3349494" y="933518"/>
                  <a:pt x="3359222" y="934026"/>
                </a:cubicBezTo>
                <a:cubicBezTo>
                  <a:pt x="3375937" y="934901"/>
                  <a:pt x="3389872" y="925117"/>
                  <a:pt x="3404640" y="914726"/>
                </a:cubicBezTo>
                <a:cubicBezTo>
                  <a:pt x="3419732" y="904109"/>
                  <a:pt x="3435333" y="893139"/>
                  <a:pt x="3455537" y="892024"/>
                </a:cubicBezTo>
                <a:cubicBezTo>
                  <a:pt x="3484606" y="890429"/>
                  <a:pt x="3518363" y="905606"/>
                  <a:pt x="3550595" y="934746"/>
                </a:cubicBezTo>
                <a:cubicBezTo>
                  <a:pt x="3588658" y="969152"/>
                  <a:pt x="3615299" y="1015658"/>
                  <a:pt x="3616909" y="1050459"/>
                </a:cubicBezTo>
                <a:cubicBezTo>
                  <a:pt x="3617982" y="1073642"/>
                  <a:pt x="3601040" y="1097572"/>
                  <a:pt x="3566520" y="1121700"/>
                </a:cubicBezTo>
                <a:cubicBezTo>
                  <a:pt x="3567269" y="1122802"/>
                  <a:pt x="3567565" y="1124185"/>
                  <a:pt x="3567254" y="1125569"/>
                </a:cubicBezTo>
                <a:cubicBezTo>
                  <a:pt x="3565673" y="1132543"/>
                  <a:pt x="3563118" y="1138572"/>
                  <a:pt x="3559560" y="1143654"/>
                </a:cubicBezTo>
                <a:cubicBezTo>
                  <a:pt x="3561649" y="1144332"/>
                  <a:pt x="3563697" y="1145278"/>
                  <a:pt x="3565673" y="1146478"/>
                </a:cubicBezTo>
                <a:cubicBezTo>
                  <a:pt x="3577857" y="1153890"/>
                  <a:pt x="3584098" y="1169759"/>
                  <a:pt x="3580498" y="1184230"/>
                </a:cubicBezTo>
                <a:cubicBezTo>
                  <a:pt x="3579269" y="1189186"/>
                  <a:pt x="3575725" y="1198108"/>
                  <a:pt x="3565603" y="1204970"/>
                </a:cubicBezTo>
                <a:cubicBezTo>
                  <a:pt x="3573184" y="1212015"/>
                  <a:pt x="3574469" y="1224411"/>
                  <a:pt x="3569033" y="1238219"/>
                </a:cubicBezTo>
                <a:cubicBezTo>
                  <a:pt x="3556496" y="1270112"/>
                  <a:pt x="3479213" y="1285007"/>
                  <a:pt x="3478436" y="1285148"/>
                </a:cubicBezTo>
                <a:cubicBezTo>
                  <a:pt x="3458120" y="1288847"/>
                  <a:pt x="3438213" y="1286785"/>
                  <a:pt x="3418956" y="1284781"/>
                </a:cubicBezTo>
                <a:cubicBezTo>
                  <a:pt x="3399769" y="1282790"/>
                  <a:pt x="3381641" y="1280898"/>
                  <a:pt x="3362991" y="1284216"/>
                </a:cubicBezTo>
                <a:cubicBezTo>
                  <a:pt x="3318165" y="1292150"/>
                  <a:pt x="3276644" y="1319003"/>
                  <a:pt x="3236477" y="1344981"/>
                </a:cubicBezTo>
                <a:cubicBezTo>
                  <a:pt x="3220608" y="1355245"/>
                  <a:pt x="3205615" y="1364930"/>
                  <a:pt x="3190381" y="1373571"/>
                </a:cubicBezTo>
                <a:cubicBezTo>
                  <a:pt x="3168483" y="1385981"/>
                  <a:pt x="3145979" y="1398052"/>
                  <a:pt x="3124222" y="1409728"/>
                </a:cubicBezTo>
                <a:cubicBezTo>
                  <a:pt x="3092047" y="1426994"/>
                  <a:pt x="3058770" y="1444840"/>
                  <a:pt x="3026947" y="1464069"/>
                </a:cubicBezTo>
                <a:cubicBezTo>
                  <a:pt x="3016937" y="1470126"/>
                  <a:pt x="3006885" y="1476451"/>
                  <a:pt x="2996254" y="1483157"/>
                </a:cubicBezTo>
                <a:cubicBezTo>
                  <a:pt x="2942944" y="1516772"/>
                  <a:pt x="2882517" y="1554892"/>
                  <a:pt x="2818449" y="1558464"/>
                </a:cubicBezTo>
                <a:cubicBezTo>
                  <a:pt x="2816077" y="1558591"/>
                  <a:pt x="2813705" y="1558661"/>
                  <a:pt x="2811375" y="1558661"/>
                </a:cubicBezTo>
                <a:cubicBezTo>
                  <a:pt x="2764940" y="1558661"/>
                  <a:pt x="2726383" y="1532458"/>
                  <a:pt x="2693671" y="1478738"/>
                </a:cubicBezTo>
                <a:cubicBezTo>
                  <a:pt x="2664870" y="1431441"/>
                  <a:pt x="2645500" y="1370210"/>
                  <a:pt x="2629941" y="1321008"/>
                </a:cubicBezTo>
                <a:cubicBezTo>
                  <a:pt x="2625522" y="1307031"/>
                  <a:pt x="2621273" y="1293605"/>
                  <a:pt x="2617150" y="1281576"/>
                </a:cubicBezTo>
                <a:cubicBezTo>
                  <a:pt x="2598966" y="1349584"/>
                  <a:pt x="2607084" y="1422519"/>
                  <a:pt x="2614962" y="1493223"/>
                </a:cubicBezTo>
                <a:cubicBezTo>
                  <a:pt x="2616021" y="1502781"/>
                  <a:pt x="2617122" y="1512664"/>
                  <a:pt x="2618124" y="1522278"/>
                </a:cubicBezTo>
                <a:cubicBezTo>
                  <a:pt x="2618392" y="1524848"/>
                  <a:pt x="2616642" y="1527178"/>
                  <a:pt x="2614100" y="1527643"/>
                </a:cubicBezTo>
                <a:cubicBezTo>
                  <a:pt x="2611559" y="1528109"/>
                  <a:pt x="2609088" y="1526542"/>
                  <a:pt x="2608425" y="1524057"/>
                </a:cubicBezTo>
                <a:cubicBezTo>
                  <a:pt x="2585158" y="1436510"/>
                  <a:pt x="2586965" y="1346576"/>
                  <a:pt x="2588716" y="1259594"/>
                </a:cubicBezTo>
                <a:cubicBezTo>
                  <a:pt x="2588970" y="1246732"/>
                  <a:pt x="2589238" y="1233432"/>
                  <a:pt x="2589422" y="1220331"/>
                </a:cubicBezTo>
                <a:cubicBezTo>
                  <a:pt x="2590085" y="1172738"/>
                  <a:pt x="2598373" y="1087562"/>
                  <a:pt x="2646333" y="1051843"/>
                </a:cubicBezTo>
                <a:cubicBezTo>
                  <a:pt x="2669317" y="1034718"/>
                  <a:pt x="2698598" y="1031033"/>
                  <a:pt x="2733358" y="1040887"/>
                </a:cubicBezTo>
                <a:cubicBezTo>
                  <a:pt x="2800801" y="1060003"/>
                  <a:pt x="2817743" y="1143880"/>
                  <a:pt x="2832680" y="1217874"/>
                </a:cubicBezTo>
                <a:cubicBezTo>
                  <a:pt x="2836379" y="1236157"/>
                  <a:pt x="2839923" y="1253763"/>
                  <a:pt x="2844073" y="1269476"/>
                </a:cubicBezTo>
                <a:cubicBezTo>
                  <a:pt x="2848972" y="1218961"/>
                  <a:pt x="2840967" y="1169957"/>
                  <a:pt x="2832539" y="1118481"/>
                </a:cubicBezTo>
                <a:lnTo>
                  <a:pt x="2831480" y="1112015"/>
                </a:lnTo>
                <a:cubicBezTo>
                  <a:pt x="2830746" y="1107540"/>
                  <a:pt x="2830096" y="1103332"/>
                  <a:pt x="2829489" y="1099365"/>
                </a:cubicBezTo>
                <a:cubicBezTo>
                  <a:pt x="2823164" y="1058507"/>
                  <a:pt x="2821258" y="1046182"/>
                  <a:pt x="2781120" y="1033913"/>
                </a:cubicBezTo>
                <a:cubicBezTo>
                  <a:pt x="2777957" y="1032953"/>
                  <a:pt x="2766281" y="1033348"/>
                  <a:pt x="2754973" y="1033743"/>
                </a:cubicBezTo>
                <a:cubicBezTo>
                  <a:pt x="2723094" y="1034845"/>
                  <a:pt x="2683407" y="1036214"/>
                  <a:pt x="2669232" y="1021489"/>
                </a:cubicBezTo>
                <a:cubicBezTo>
                  <a:pt x="2665364" y="1017479"/>
                  <a:pt x="2663613" y="1012580"/>
                  <a:pt x="2664023" y="1006961"/>
                </a:cubicBezTo>
                <a:cubicBezTo>
                  <a:pt x="2664150" y="1005239"/>
                  <a:pt x="2665152" y="1003714"/>
                  <a:pt x="2666691" y="1002923"/>
                </a:cubicBezTo>
                <a:cubicBezTo>
                  <a:pt x="2700575" y="985459"/>
                  <a:pt x="2736478" y="983016"/>
                  <a:pt x="2773397" y="995652"/>
                </a:cubicBezTo>
                <a:cubicBezTo>
                  <a:pt x="2773778" y="995779"/>
                  <a:pt x="2774131" y="995963"/>
                  <a:pt x="2774470" y="996175"/>
                </a:cubicBezTo>
                <a:cubicBezTo>
                  <a:pt x="2798076" y="1011408"/>
                  <a:pt x="2823602" y="1018213"/>
                  <a:pt x="2850370" y="1016420"/>
                </a:cubicBezTo>
                <a:cubicBezTo>
                  <a:pt x="2858403" y="990400"/>
                  <a:pt x="2858093" y="963420"/>
                  <a:pt x="2857782" y="937301"/>
                </a:cubicBezTo>
                <a:cubicBezTo>
                  <a:pt x="2857754" y="934887"/>
                  <a:pt x="2857726" y="932459"/>
                  <a:pt x="2857697" y="930016"/>
                </a:cubicBezTo>
                <a:cubicBezTo>
                  <a:pt x="2849043" y="913921"/>
                  <a:pt x="2838144" y="899055"/>
                  <a:pt x="2824901" y="885219"/>
                </a:cubicBezTo>
                <a:cubicBezTo>
                  <a:pt x="2811997" y="882395"/>
                  <a:pt x="2798838" y="879303"/>
                  <a:pt x="2786089" y="874884"/>
                </a:cubicBezTo>
                <a:cubicBezTo>
                  <a:pt x="2758756" y="865411"/>
                  <a:pt x="2736097" y="852168"/>
                  <a:pt x="2712124" y="838163"/>
                </a:cubicBezTo>
                <a:cubicBezTo>
                  <a:pt x="2702594" y="832586"/>
                  <a:pt x="2692725" y="826826"/>
                  <a:pt x="2682588" y="821348"/>
                </a:cubicBezTo>
                <a:cubicBezTo>
                  <a:pt x="2652813" y="805267"/>
                  <a:pt x="2619945" y="794636"/>
                  <a:pt x="2584466" y="789553"/>
                </a:cubicBezTo>
                <a:cubicBezTo>
                  <a:pt x="2578918" y="796358"/>
                  <a:pt x="2571661" y="803121"/>
                  <a:pt x="2561171" y="809291"/>
                </a:cubicBezTo>
                <a:cubicBezTo>
                  <a:pt x="2555326" y="812722"/>
                  <a:pt x="2549608" y="815997"/>
                  <a:pt x="2544088" y="819174"/>
                </a:cubicBezTo>
                <a:cubicBezTo>
                  <a:pt x="2504105" y="842073"/>
                  <a:pt x="2473426" y="859651"/>
                  <a:pt x="2460465" y="898914"/>
                </a:cubicBezTo>
                <a:cubicBezTo>
                  <a:pt x="2486796" y="897276"/>
                  <a:pt x="2517969" y="889963"/>
                  <a:pt x="2545937" y="883412"/>
                </a:cubicBezTo>
                <a:cubicBezTo>
                  <a:pt x="2574809" y="876635"/>
                  <a:pt x="2599742" y="870790"/>
                  <a:pt x="2614637" y="872216"/>
                </a:cubicBezTo>
                <a:cubicBezTo>
                  <a:pt x="2636280" y="874291"/>
                  <a:pt x="2648846" y="880362"/>
                  <a:pt x="2651994" y="890287"/>
                </a:cubicBezTo>
                <a:cubicBezTo>
                  <a:pt x="2654832" y="899238"/>
                  <a:pt x="2649438" y="909644"/>
                  <a:pt x="2635956" y="921192"/>
                </a:cubicBezTo>
                <a:cubicBezTo>
                  <a:pt x="2617503" y="937019"/>
                  <a:pt x="2591779" y="940662"/>
                  <a:pt x="2566889" y="944177"/>
                </a:cubicBezTo>
                <a:cubicBezTo>
                  <a:pt x="2551133" y="946408"/>
                  <a:pt x="2536040" y="948540"/>
                  <a:pt x="2523433" y="953537"/>
                </a:cubicBezTo>
                <a:cubicBezTo>
                  <a:pt x="2533683" y="954836"/>
                  <a:pt x="2549227" y="955274"/>
                  <a:pt x="2563486" y="955669"/>
                </a:cubicBezTo>
                <a:cubicBezTo>
                  <a:pt x="2612731" y="957053"/>
                  <a:pt x="2668555" y="958620"/>
                  <a:pt x="2672691" y="985911"/>
                </a:cubicBezTo>
                <a:cubicBezTo>
                  <a:pt x="2673440" y="990824"/>
                  <a:pt x="2672098" y="995440"/>
                  <a:pt x="2668809" y="999267"/>
                </a:cubicBezTo>
                <a:cubicBezTo>
                  <a:pt x="2661538" y="1007737"/>
                  <a:pt x="2645175" y="1012255"/>
                  <a:pt x="2622557" y="1014641"/>
                </a:cubicBezTo>
                <a:cubicBezTo>
                  <a:pt x="2623856" y="1014754"/>
                  <a:pt x="2625155" y="1014867"/>
                  <a:pt x="2626440" y="1015008"/>
                </a:cubicBezTo>
                <a:cubicBezTo>
                  <a:pt x="2627823" y="1015150"/>
                  <a:pt x="2629080" y="1015884"/>
                  <a:pt x="2629913" y="1016999"/>
                </a:cubicBezTo>
                <a:cubicBezTo>
                  <a:pt x="2630732" y="1018129"/>
                  <a:pt x="2631042" y="1019540"/>
                  <a:pt x="2630774" y="1020910"/>
                </a:cubicBezTo>
                <a:cubicBezTo>
                  <a:pt x="2628840" y="1030411"/>
                  <a:pt x="2622515" y="1038501"/>
                  <a:pt x="2611955" y="1044953"/>
                </a:cubicBezTo>
                <a:cubicBezTo>
                  <a:pt x="2603243" y="1050290"/>
                  <a:pt x="2592175" y="1054130"/>
                  <a:pt x="2580231" y="1056770"/>
                </a:cubicBezTo>
                <a:cubicBezTo>
                  <a:pt x="2561115" y="1092306"/>
                  <a:pt x="2469642" y="1122773"/>
                  <a:pt x="2430972" y="1122943"/>
                </a:cubicBezTo>
                <a:cubicBezTo>
                  <a:pt x="2430718" y="1122943"/>
                  <a:pt x="2430450" y="1122943"/>
                  <a:pt x="2430196" y="1122943"/>
                </a:cubicBezTo>
                <a:cubicBezTo>
                  <a:pt x="2394109" y="1122943"/>
                  <a:pt x="2352997" y="1112651"/>
                  <a:pt x="2313211" y="1102683"/>
                </a:cubicBezTo>
                <a:cubicBezTo>
                  <a:pt x="2313098" y="1102655"/>
                  <a:pt x="2313000" y="1102626"/>
                  <a:pt x="2312887" y="1102598"/>
                </a:cubicBezTo>
                <a:cubicBezTo>
                  <a:pt x="2297201" y="1105012"/>
                  <a:pt x="2281728" y="1106947"/>
                  <a:pt x="2266437" y="1108867"/>
                </a:cubicBezTo>
                <a:cubicBezTo>
                  <a:pt x="2198980" y="1117295"/>
                  <a:pt x="2135265" y="1125258"/>
                  <a:pt x="2067426" y="1171679"/>
                </a:cubicBezTo>
                <a:cubicBezTo>
                  <a:pt x="2053477" y="1181223"/>
                  <a:pt x="2038653" y="1186419"/>
                  <a:pt x="2024337" y="1191445"/>
                </a:cubicBezTo>
                <a:cubicBezTo>
                  <a:pt x="2020723" y="1192715"/>
                  <a:pt x="2017165" y="1193958"/>
                  <a:pt x="2013664" y="1195257"/>
                </a:cubicBezTo>
                <a:cubicBezTo>
                  <a:pt x="2023066" y="1217451"/>
                  <a:pt x="2035166" y="1238981"/>
                  <a:pt x="2045938" y="1258139"/>
                </a:cubicBezTo>
                <a:cubicBezTo>
                  <a:pt x="2047491" y="1260907"/>
                  <a:pt x="2049030" y="1263646"/>
                  <a:pt x="2050541" y="1266342"/>
                </a:cubicBezTo>
                <a:cubicBezTo>
                  <a:pt x="2056216" y="1276507"/>
                  <a:pt x="2062089" y="1286658"/>
                  <a:pt x="2067751" y="1296485"/>
                </a:cubicBezTo>
                <a:cubicBezTo>
                  <a:pt x="2085865" y="1327870"/>
                  <a:pt x="2104614" y="1360314"/>
                  <a:pt x="2118690" y="1395666"/>
                </a:cubicBezTo>
                <a:cubicBezTo>
                  <a:pt x="2121527" y="1402781"/>
                  <a:pt x="2123942" y="1411040"/>
                  <a:pt x="2126497" y="1419794"/>
                </a:cubicBezTo>
                <a:cubicBezTo>
                  <a:pt x="2133415" y="1443442"/>
                  <a:pt x="2141237" y="1470253"/>
                  <a:pt x="2159604" y="1480559"/>
                </a:cubicBezTo>
                <a:cubicBezTo>
                  <a:pt x="2169868" y="1486319"/>
                  <a:pt x="2193644" y="1486051"/>
                  <a:pt x="2212732" y="1485825"/>
                </a:cubicBezTo>
                <a:cubicBezTo>
                  <a:pt x="2223673" y="1485698"/>
                  <a:pt x="2233118" y="1485585"/>
                  <a:pt x="2239825" y="1486460"/>
                </a:cubicBezTo>
                <a:cubicBezTo>
                  <a:pt x="2272155" y="1490682"/>
                  <a:pt x="2303399" y="1500536"/>
                  <a:pt x="2333627" y="1510066"/>
                </a:cubicBezTo>
                <a:cubicBezTo>
                  <a:pt x="2341095" y="1512424"/>
                  <a:pt x="2348804" y="1514852"/>
                  <a:pt x="2356413" y="1517168"/>
                </a:cubicBezTo>
                <a:cubicBezTo>
                  <a:pt x="2362385" y="1518975"/>
                  <a:pt x="2368329" y="1520824"/>
                  <a:pt x="2374273" y="1522674"/>
                </a:cubicBezTo>
                <a:cubicBezTo>
                  <a:pt x="2409569" y="1533630"/>
                  <a:pt x="2446065" y="1544953"/>
                  <a:pt x="2483902" y="1547578"/>
                </a:cubicBezTo>
                <a:cubicBezTo>
                  <a:pt x="2507705" y="1549230"/>
                  <a:pt x="2531226" y="1548637"/>
                  <a:pt x="2553985" y="1548073"/>
                </a:cubicBezTo>
                <a:cubicBezTo>
                  <a:pt x="2620411" y="1546421"/>
                  <a:pt x="2683153" y="1544839"/>
                  <a:pt x="2742718" y="1597501"/>
                </a:cubicBezTo>
                <a:cubicBezTo>
                  <a:pt x="2783167" y="1633248"/>
                  <a:pt x="2792047" y="1669038"/>
                  <a:pt x="2772423" y="1717167"/>
                </a:cubicBezTo>
                <a:cubicBezTo>
                  <a:pt x="2770249" y="1722490"/>
                  <a:pt x="2768413" y="1726669"/>
                  <a:pt x="2766776" y="1730354"/>
                </a:cubicBezTo>
                <a:cubicBezTo>
                  <a:pt x="2761834" y="1741521"/>
                  <a:pt x="2759363" y="1747112"/>
                  <a:pt x="2757147" y="1764238"/>
                </a:cubicBezTo>
                <a:cubicBezTo>
                  <a:pt x="2756370" y="1770210"/>
                  <a:pt x="2757048" y="1775405"/>
                  <a:pt x="2757698" y="1780445"/>
                </a:cubicBezTo>
                <a:cubicBezTo>
                  <a:pt x="2758898" y="1789735"/>
                  <a:pt x="2760126" y="1799322"/>
                  <a:pt x="2751641" y="1810828"/>
                </a:cubicBezTo>
                <a:cubicBezTo>
                  <a:pt x="2750822" y="1811929"/>
                  <a:pt x="2749580" y="1812649"/>
                  <a:pt x="2748224" y="1812805"/>
                </a:cubicBezTo>
                <a:cubicBezTo>
                  <a:pt x="2746855" y="1812960"/>
                  <a:pt x="2745485" y="1812536"/>
                  <a:pt x="2744441" y="1811633"/>
                </a:cubicBezTo>
                <a:cubicBezTo>
                  <a:pt x="2733668" y="1802357"/>
                  <a:pt x="2722741" y="1791952"/>
                  <a:pt x="2711178" y="1780940"/>
                </a:cubicBezTo>
                <a:cubicBezTo>
                  <a:pt x="2672917" y="1744500"/>
                  <a:pt x="2629560" y="1703190"/>
                  <a:pt x="2580838" y="1695227"/>
                </a:cubicBezTo>
                <a:cubicBezTo>
                  <a:pt x="2548888" y="1690004"/>
                  <a:pt x="2507423" y="1698277"/>
                  <a:pt x="2470828" y="1705576"/>
                </a:cubicBezTo>
                <a:cubicBezTo>
                  <a:pt x="2455171" y="1708696"/>
                  <a:pt x="2440389" y="1711647"/>
                  <a:pt x="2426892" y="1713497"/>
                </a:cubicBezTo>
                <a:cubicBezTo>
                  <a:pt x="2357642" y="1722998"/>
                  <a:pt x="2295394" y="1728180"/>
                  <a:pt x="2236563" y="1729337"/>
                </a:cubicBezTo>
                <a:cubicBezTo>
                  <a:pt x="2185554" y="1730368"/>
                  <a:pt x="2114059" y="1725963"/>
                  <a:pt x="2063162" y="1699364"/>
                </a:cubicBezTo>
                <a:cubicBezTo>
                  <a:pt x="2034996" y="1684639"/>
                  <a:pt x="2023137" y="1659508"/>
                  <a:pt x="2010572" y="1632909"/>
                </a:cubicBezTo>
                <a:cubicBezTo>
                  <a:pt x="2006209" y="1623662"/>
                  <a:pt x="2001691" y="1614104"/>
                  <a:pt x="1996326" y="1604560"/>
                </a:cubicBezTo>
                <a:cubicBezTo>
                  <a:pt x="1992811" y="1598291"/>
                  <a:pt x="1989013" y="1592051"/>
                  <a:pt x="1985018" y="1585853"/>
                </a:cubicBezTo>
                <a:cubicBezTo>
                  <a:pt x="1985851" y="1592531"/>
                  <a:pt x="1986274" y="1599336"/>
                  <a:pt x="1986218" y="1606254"/>
                </a:cubicBezTo>
                <a:cubicBezTo>
                  <a:pt x="1985865" y="1647254"/>
                  <a:pt x="1972593" y="1687335"/>
                  <a:pt x="1959746" y="1726104"/>
                </a:cubicBezTo>
                <a:cubicBezTo>
                  <a:pt x="1952687" y="1747423"/>
                  <a:pt x="1945373" y="1769476"/>
                  <a:pt x="1940559" y="1790950"/>
                </a:cubicBezTo>
                <a:cubicBezTo>
                  <a:pt x="1940432" y="1791500"/>
                  <a:pt x="1940220" y="1792023"/>
                  <a:pt x="1939910" y="1792503"/>
                </a:cubicBezTo>
                <a:cubicBezTo>
                  <a:pt x="1904416" y="1848708"/>
                  <a:pt x="1941999" y="2002272"/>
                  <a:pt x="1954367" y="2048001"/>
                </a:cubicBezTo>
                <a:cubicBezTo>
                  <a:pt x="1954762" y="2049484"/>
                  <a:pt x="1954451" y="2051079"/>
                  <a:pt x="1953520" y="2052293"/>
                </a:cubicBezTo>
                <a:cubicBezTo>
                  <a:pt x="1952588" y="2053507"/>
                  <a:pt x="1951134" y="2054227"/>
                  <a:pt x="1949595" y="2054227"/>
                </a:cubicBezTo>
                <a:lnTo>
                  <a:pt x="1138866" y="2054227"/>
                </a:lnTo>
                <a:cubicBezTo>
                  <a:pt x="1136748" y="2054227"/>
                  <a:pt x="1134857" y="2052872"/>
                  <a:pt x="1134179" y="2050853"/>
                </a:cubicBezTo>
                <a:cubicBezTo>
                  <a:pt x="1133501" y="2048834"/>
                  <a:pt x="1134179" y="2046618"/>
                  <a:pt x="1135887" y="2045333"/>
                </a:cubicBezTo>
                <a:cubicBezTo>
                  <a:pt x="1149723" y="2034885"/>
                  <a:pt x="1163983" y="2020160"/>
                  <a:pt x="1177014" y="2003571"/>
                </a:cubicBezTo>
                <a:cubicBezTo>
                  <a:pt x="1168204" y="2002145"/>
                  <a:pt x="1159521" y="2000606"/>
                  <a:pt x="1150965" y="1998968"/>
                </a:cubicBezTo>
                <a:cubicBezTo>
                  <a:pt x="1149525" y="1998686"/>
                  <a:pt x="1148283" y="1997797"/>
                  <a:pt x="1147577" y="1996512"/>
                </a:cubicBezTo>
                <a:cubicBezTo>
                  <a:pt x="1146871" y="1995227"/>
                  <a:pt x="1146758" y="1993702"/>
                  <a:pt x="1147281" y="1992347"/>
                </a:cubicBezTo>
                <a:cubicBezTo>
                  <a:pt x="1161328" y="1955639"/>
                  <a:pt x="1178680" y="1920598"/>
                  <a:pt x="1195452" y="1886714"/>
                </a:cubicBezTo>
                <a:cubicBezTo>
                  <a:pt x="1206959" y="1863489"/>
                  <a:pt x="1218281" y="1840589"/>
                  <a:pt x="1228432" y="1817548"/>
                </a:cubicBezTo>
                <a:cubicBezTo>
                  <a:pt x="1225327" y="1786968"/>
                  <a:pt x="1219552" y="1756346"/>
                  <a:pt x="1214357" y="1728843"/>
                </a:cubicBezTo>
                <a:cubicBezTo>
                  <a:pt x="1213679" y="1725257"/>
                  <a:pt x="1213015" y="1721713"/>
                  <a:pt x="1212366" y="1718240"/>
                </a:cubicBezTo>
                <a:cubicBezTo>
                  <a:pt x="1195763" y="1629422"/>
                  <a:pt x="1175757" y="1499746"/>
                  <a:pt x="1193716" y="1399520"/>
                </a:cubicBezTo>
                <a:cubicBezTo>
                  <a:pt x="1194054" y="1397628"/>
                  <a:pt x="1195452" y="1396103"/>
                  <a:pt x="1197316" y="1395609"/>
                </a:cubicBezTo>
                <a:cubicBezTo>
                  <a:pt x="1199179" y="1395129"/>
                  <a:pt x="1201142" y="1395750"/>
                  <a:pt x="1202370" y="1397219"/>
                </a:cubicBezTo>
                <a:cubicBezTo>
                  <a:pt x="1248353" y="1452379"/>
                  <a:pt x="1262627" y="1529733"/>
                  <a:pt x="1274275" y="1610814"/>
                </a:cubicBezTo>
                <a:cubicBezTo>
                  <a:pt x="1285541" y="1689199"/>
                  <a:pt x="1266608" y="1754948"/>
                  <a:pt x="1238527" y="1819158"/>
                </a:cubicBezTo>
                <a:cubicBezTo>
                  <a:pt x="1241930" y="1854383"/>
                  <a:pt x="1241760" y="1889608"/>
                  <a:pt x="1233190" y="1920358"/>
                </a:cubicBezTo>
                <a:cubicBezTo>
                  <a:pt x="1226682" y="1943738"/>
                  <a:pt x="1212309" y="1971254"/>
                  <a:pt x="1194647" y="1996258"/>
                </a:cubicBezTo>
                <a:cubicBezTo>
                  <a:pt x="1302426" y="2011830"/>
                  <a:pt x="1429773" y="2011788"/>
                  <a:pt x="1582223" y="1996215"/>
                </a:cubicBezTo>
                <a:cubicBezTo>
                  <a:pt x="1627345" y="1991599"/>
                  <a:pt x="1672199" y="1981518"/>
                  <a:pt x="1715598" y="1971777"/>
                </a:cubicBezTo>
                <a:cubicBezTo>
                  <a:pt x="1772721" y="1958943"/>
                  <a:pt x="1831721" y="1945686"/>
                  <a:pt x="1892162" y="1944712"/>
                </a:cubicBezTo>
                <a:cubicBezTo>
                  <a:pt x="1887616" y="1912282"/>
                  <a:pt x="1878679" y="1880346"/>
                  <a:pt x="1870024" y="1849413"/>
                </a:cubicBezTo>
                <a:cubicBezTo>
                  <a:pt x="1859210" y="1810729"/>
                  <a:pt x="1848014" y="1770746"/>
                  <a:pt x="1844922" y="1728744"/>
                </a:cubicBezTo>
                <a:cubicBezTo>
                  <a:pt x="1841237" y="1678766"/>
                  <a:pt x="1846884" y="1627262"/>
                  <a:pt x="1852348" y="1577467"/>
                </a:cubicBezTo>
                <a:cubicBezTo>
                  <a:pt x="1859464" y="1512537"/>
                  <a:pt x="1866833" y="1445404"/>
                  <a:pt x="1853379" y="1381562"/>
                </a:cubicBezTo>
                <a:cubicBezTo>
                  <a:pt x="1852828" y="1378978"/>
                  <a:pt x="1854423" y="1376423"/>
                  <a:pt x="1856979" y="1375759"/>
                </a:cubicBezTo>
                <a:cubicBezTo>
                  <a:pt x="1859534" y="1375095"/>
                  <a:pt x="1862160" y="1376564"/>
                  <a:pt x="1862937" y="1379077"/>
                </a:cubicBezTo>
                <a:cubicBezTo>
                  <a:pt x="1878213" y="1428392"/>
                  <a:pt x="1912294" y="1472243"/>
                  <a:pt x="1945246" y="1514655"/>
                </a:cubicBezTo>
                <a:cubicBezTo>
                  <a:pt x="1949877" y="1520613"/>
                  <a:pt x="1954536" y="1526613"/>
                  <a:pt x="1959181" y="1532656"/>
                </a:cubicBezTo>
                <a:cubicBezTo>
                  <a:pt x="1949454" y="1510871"/>
                  <a:pt x="1936775" y="1489905"/>
                  <a:pt x="1924309" y="1469293"/>
                </a:cubicBezTo>
                <a:cubicBezTo>
                  <a:pt x="1893559" y="1418467"/>
                  <a:pt x="1861779" y="1365904"/>
                  <a:pt x="1875205" y="1303078"/>
                </a:cubicBezTo>
                <a:cubicBezTo>
                  <a:pt x="1887601" y="1245080"/>
                  <a:pt x="1914807" y="1232374"/>
                  <a:pt x="1949256" y="1216279"/>
                </a:cubicBezTo>
                <a:cubicBezTo>
                  <a:pt x="1960734" y="1210914"/>
                  <a:pt x="1972608" y="1205365"/>
                  <a:pt x="1985441" y="1197572"/>
                </a:cubicBezTo>
                <a:cubicBezTo>
                  <a:pt x="1990411" y="1194551"/>
                  <a:pt x="1995606" y="1192009"/>
                  <a:pt x="2000872" y="1189765"/>
                </a:cubicBezTo>
                <a:cubicBezTo>
                  <a:pt x="1993277" y="1170027"/>
                  <a:pt x="1988053" y="1149796"/>
                  <a:pt x="1987799" y="1130072"/>
                </a:cubicBezTo>
                <a:cubicBezTo>
                  <a:pt x="1987771" y="1128195"/>
                  <a:pt x="1988815" y="1126472"/>
                  <a:pt x="1990495" y="1125611"/>
                </a:cubicBezTo>
                <a:cubicBezTo>
                  <a:pt x="2053745" y="1093238"/>
                  <a:pt x="2120341" y="1075421"/>
                  <a:pt x="2188406" y="1072668"/>
                </a:cubicBezTo>
                <a:cubicBezTo>
                  <a:pt x="2226991" y="1071100"/>
                  <a:pt x="2270856" y="1081901"/>
                  <a:pt x="2313437" y="1092546"/>
                </a:cubicBezTo>
                <a:cubicBezTo>
                  <a:pt x="2341349" y="1088169"/>
                  <a:pt x="2369896" y="1082169"/>
                  <a:pt x="2399164" y="1071933"/>
                </a:cubicBezTo>
                <a:cubicBezTo>
                  <a:pt x="2437664" y="1058465"/>
                  <a:pt x="2440361" y="1005408"/>
                  <a:pt x="2442747" y="958606"/>
                </a:cubicBezTo>
                <a:cubicBezTo>
                  <a:pt x="2443396" y="945998"/>
                  <a:pt x="2444003" y="934096"/>
                  <a:pt x="2445274" y="923338"/>
                </a:cubicBezTo>
                <a:cubicBezTo>
                  <a:pt x="2445867" y="918340"/>
                  <a:pt x="2446643" y="913597"/>
                  <a:pt x="2447618" y="909093"/>
                </a:cubicBezTo>
                <a:cubicBezTo>
                  <a:pt x="2419903" y="908613"/>
                  <a:pt x="2398387" y="900255"/>
                  <a:pt x="2392020" y="875986"/>
                </a:cubicBezTo>
                <a:cubicBezTo>
                  <a:pt x="2391610" y="874419"/>
                  <a:pt x="2391991" y="872753"/>
                  <a:pt x="2393036" y="871524"/>
                </a:cubicBezTo>
                <a:cubicBezTo>
                  <a:pt x="2394081" y="870296"/>
                  <a:pt x="2395648" y="869661"/>
                  <a:pt x="2397272" y="869816"/>
                </a:cubicBezTo>
                <a:cubicBezTo>
                  <a:pt x="2400095" y="870084"/>
                  <a:pt x="2403371" y="870522"/>
                  <a:pt x="2406816" y="870974"/>
                </a:cubicBezTo>
                <a:cubicBezTo>
                  <a:pt x="2422233" y="872993"/>
                  <a:pt x="2445528" y="876056"/>
                  <a:pt x="2455001" y="867486"/>
                </a:cubicBezTo>
                <a:cubicBezTo>
                  <a:pt x="2457543" y="865185"/>
                  <a:pt x="2459011" y="862065"/>
                  <a:pt x="2459449" y="858013"/>
                </a:cubicBezTo>
                <a:cubicBezTo>
                  <a:pt x="2447646" y="854568"/>
                  <a:pt x="2436521" y="849006"/>
                  <a:pt x="2425720" y="843612"/>
                </a:cubicBezTo>
                <a:cubicBezTo>
                  <a:pt x="2410190" y="835847"/>
                  <a:pt x="2395521" y="828520"/>
                  <a:pt x="2379144" y="827023"/>
                </a:cubicBezTo>
                <a:cubicBezTo>
                  <a:pt x="2343086" y="823706"/>
                  <a:pt x="2314397" y="848653"/>
                  <a:pt x="2286641" y="872767"/>
                </a:cubicBezTo>
                <a:cubicBezTo>
                  <a:pt x="2283690" y="875322"/>
                  <a:pt x="2280768" y="877878"/>
                  <a:pt x="2277845" y="880362"/>
                </a:cubicBezTo>
                <a:cubicBezTo>
                  <a:pt x="2234446" y="917451"/>
                  <a:pt x="2209146" y="936751"/>
                  <a:pt x="2152969" y="936765"/>
                </a:cubicBezTo>
                <a:cubicBezTo>
                  <a:pt x="2147787" y="936765"/>
                  <a:pt x="2142338" y="936595"/>
                  <a:pt x="2136577" y="936271"/>
                </a:cubicBezTo>
                <a:cubicBezTo>
                  <a:pt x="2114143" y="934986"/>
                  <a:pt x="2091681" y="931428"/>
                  <a:pt x="2069953" y="927997"/>
                </a:cubicBezTo>
                <a:cubicBezTo>
                  <a:pt x="2051529" y="925089"/>
                  <a:pt x="2032483" y="922082"/>
                  <a:pt x="2013664" y="920486"/>
                </a:cubicBezTo>
                <a:cubicBezTo>
                  <a:pt x="1994082" y="918835"/>
                  <a:pt x="1974951" y="921687"/>
                  <a:pt x="1956456" y="924454"/>
                </a:cubicBezTo>
                <a:cubicBezTo>
                  <a:pt x="1939034" y="927051"/>
                  <a:pt x="1921034" y="929748"/>
                  <a:pt x="1902270" y="928830"/>
                </a:cubicBezTo>
                <a:cubicBezTo>
                  <a:pt x="1892966" y="928379"/>
                  <a:pt x="1884368" y="926741"/>
                  <a:pt x="1876053" y="925160"/>
                </a:cubicBezTo>
                <a:cubicBezTo>
                  <a:pt x="1865393" y="923127"/>
                  <a:pt x="1855341" y="921221"/>
                  <a:pt x="1843877" y="921602"/>
                </a:cubicBezTo>
                <a:cubicBezTo>
                  <a:pt x="1821740" y="922322"/>
                  <a:pt x="1798670" y="928407"/>
                  <a:pt x="1776377" y="934280"/>
                </a:cubicBezTo>
                <a:cubicBezTo>
                  <a:pt x="1749454" y="941382"/>
                  <a:pt x="1721599" y="948709"/>
                  <a:pt x="1694266" y="947128"/>
                </a:cubicBezTo>
                <a:cubicBezTo>
                  <a:pt x="1658913" y="945066"/>
                  <a:pt x="1627048" y="924708"/>
                  <a:pt x="1596228" y="905027"/>
                </a:cubicBezTo>
                <a:cubicBezTo>
                  <a:pt x="1566086" y="885770"/>
                  <a:pt x="1537623" y="867585"/>
                  <a:pt x="1507749" y="866879"/>
                </a:cubicBezTo>
                <a:cubicBezTo>
                  <a:pt x="1507311" y="866879"/>
                  <a:pt x="1506859" y="866865"/>
                  <a:pt x="1506408" y="866865"/>
                </a:cubicBezTo>
                <a:cubicBezTo>
                  <a:pt x="1441223" y="866865"/>
                  <a:pt x="1363742" y="980136"/>
                  <a:pt x="1341591" y="1033701"/>
                </a:cubicBezTo>
                <a:cubicBezTo>
                  <a:pt x="1360410" y="1042257"/>
                  <a:pt x="1380854" y="1047918"/>
                  <a:pt x="1400676" y="1053396"/>
                </a:cubicBezTo>
                <a:cubicBezTo>
                  <a:pt x="1413919" y="1057053"/>
                  <a:pt x="1427599" y="1060836"/>
                  <a:pt x="1440842" y="1065481"/>
                </a:cubicBezTo>
                <a:cubicBezTo>
                  <a:pt x="1459831" y="1072131"/>
                  <a:pt x="1478820" y="1081068"/>
                  <a:pt x="1498911" y="1090541"/>
                </a:cubicBezTo>
                <a:cubicBezTo>
                  <a:pt x="1536395" y="1108189"/>
                  <a:pt x="1575150" y="1126430"/>
                  <a:pt x="1612634" y="1127955"/>
                </a:cubicBezTo>
                <a:cubicBezTo>
                  <a:pt x="1641364" y="1129127"/>
                  <a:pt x="1671239" y="1127531"/>
                  <a:pt x="1700125" y="1125992"/>
                </a:cubicBezTo>
                <a:cubicBezTo>
                  <a:pt x="1725043" y="1124665"/>
                  <a:pt x="1750795" y="1123282"/>
                  <a:pt x="1775912" y="1123677"/>
                </a:cubicBezTo>
                <a:cubicBezTo>
                  <a:pt x="1778933" y="1123719"/>
                  <a:pt x="1782067" y="1123776"/>
                  <a:pt x="1785329" y="1123832"/>
                </a:cubicBezTo>
                <a:cubicBezTo>
                  <a:pt x="1837863" y="1124736"/>
                  <a:pt x="1925777" y="1126232"/>
                  <a:pt x="1967949" y="1099535"/>
                </a:cubicBezTo>
                <a:cubicBezTo>
                  <a:pt x="1969614" y="1098476"/>
                  <a:pt x="1971746" y="1098518"/>
                  <a:pt x="1973370" y="1099619"/>
                </a:cubicBezTo>
                <a:cubicBezTo>
                  <a:pt x="1974994" y="1100721"/>
                  <a:pt x="1975812" y="1102697"/>
                  <a:pt x="1975445" y="1104617"/>
                </a:cubicBezTo>
                <a:cubicBezTo>
                  <a:pt x="1970575" y="1130397"/>
                  <a:pt x="1954720" y="1151518"/>
                  <a:pt x="1939373" y="1171947"/>
                </a:cubicBezTo>
                <a:lnTo>
                  <a:pt x="1938441" y="1173190"/>
                </a:lnTo>
                <a:cubicBezTo>
                  <a:pt x="1926243" y="1189440"/>
                  <a:pt x="1914906" y="1207328"/>
                  <a:pt x="1903950" y="1224623"/>
                </a:cubicBezTo>
                <a:cubicBezTo>
                  <a:pt x="1886910" y="1251518"/>
                  <a:pt x="1869290" y="1279331"/>
                  <a:pt x="1847534" y="1302598"/>
                </a:cubicBezTo>
                <a:cubicBezTo>
                  <a:pt x="1799644" y="1353819"/>
                  <a:pt x="1744456" y="1352308"/>
                  <a:pt x="1676321" y="1334251"/>
                </a:cubicBezTo>
                <a:cubicBezTo>
                  <a:pt x="1615923" y="1318255"/>
                  <a:pt x="1559394" y="1291600"/>
                  <a:pt x="1504713" y="1265820"/>
                </a:cubicBezTo>
                <a:cubicBezTo>
                  <a:pt x="1451473" y="1240718"/>
                  <a:pt x="1396412" y="1214754"/>
                  <a:pt x="1338428" y="1199083"/>
                </a:cubicBezTo>
                <a:cubicBezTo>
                  <a:pt x="1309711" y="1191332"/>
                  <a:pt x="1282859" y="1180616"/>
                  <a:pt x="1256881" y="1170239"/>
                </a:cubicBezTo>
                <a:cubicBezTo>
                  <a:pt x="1236141" y="1161966"/>
                  <a:pt x="1214710" y="1153410"/>
                  <a:pt x="1192614" y="1146492"/>
                </a:cubicBezTo>
                <a:cubicBezTo>
                  <a:pt x="1167780" y="1138727"/>
                  <a:pt x="1141845" y="1137456"/>
                  <a:pt x="1116771" y="1136228"/>
                </a:cubicBezTo>
                <a:cubicBezTo>
                  <a:pt x="1097965" y="1135310"/>
                  <a:pt x="1078524" y="1134364"/>
                  <a:pt x="1059465" y="1130708"/>
                </a:cubicBezTo>
                <a:cubicBezTo>
                  <a:pt x="977748" y="1115065"/>
                  <a:pt x="876308" y="1087929"/>
                  <a:pt x="857121" y="1047452"/>
                </a:cubicBezTo>
                <a:cubicBezTo>
                  <a:pt x="853055" y="1038868"/>
                  <a:pt x="852688" y="1030073"/>
                  <a:pt x="856006" y="1021249"/>
                </a:cubicBezTo>
                <a:cubicBezTo>
                  <a:pt x="843610" y="1010491"/>
                  <a:pt x="833134" y="998561"/>
                  <a:pt x="826315" y="986235"/>
                </a:cubicBezTo>
                <a:cubicBezTo>
                  <a:pt x="815035" y="965863"/>
                  <a:pt x="814512" y="945871"/>
                  <a:pt x="824776" y="928421"/>
                </a:cubicBezTo>
                <a:cubicBezTo>
                  <a:pt x="825821" y="926656"/>
                  <a:pt x="827826" y="925724"/>
                  <a:pt x="829831" y="926049"/>
                </a:cubicBezTo>
                <a:cubicBezTo>
                  <a:pt x="811604" y="898363"/>
                  <a:pt x="813157" y="891615"/>
                  <a:pt x="813736" y="889144"/>
                </a:cubicBezTo>
                <a:cubicBezTo>
                  <a:pt x="815656" y="880842"/>
                  <a:pt x="820273" y="877595"/>
                  <a:pt x="823802" y="876324"/>
                </a:cubicBezTo>
                <a:cubicBezTo>
                  <a:pt x="839008" y="870861"/>
                  <a:pt x="864068" y="890062"/>
                  <a:pt x="895806" y="914373"/>
                </a:cubicBezTo>
                <a:cubicBezTo>
                  <a:pt x="919849" y="932798"/>
                  <a:pt x="948904" y="955062"/>
                  <a:pt x="966694" y="957801"/>
                </a:cubicBezTo>
                <a:cubicBezTo>
                  <a:pt x="959126" y="950488"/>
                  <a:pt x="949582" y="945688"/>
                  <a:pt x="939615" y="940662"/>
                </a:cubicBezTo>
                <a:cubicBezTo>
                  <a:pt x="930184" y="935918"/>
                  <a:pt x="920442" y="931005"/>
                  <a:pt x="912112" y="923691"/>
                </a:cubicBezTo>
                <a:cubicBezTo>
                  <a:pt x="884920" y="899817"/>
                  <a:pt x="853564" y="847777"/>
                  <a:pt x="865381" y="812157"/>
                </a:cubicBezTo>
                <a:cubicBezTo>
                  <a:pt x="866058" y="810138"/>
                  <a:pt x="867936" y="808768"/>
                  <a:pt x="870068" y="808768"/>
                </a:cubicBezTo>
                <a:lnTo>
                  <a:pt x="870110" y="808768"/>
                </a:lnTo>
                <a:cubicBezTo>
                  <a:pt x="893885" y="808966"/>
                  <a:pt x="910051" y="829875"/>
                  <a:pt x="925694" y="850093"/>
                </a:cubicBezTo>
                <a:cubicBezTo>
                  <a:pt x="934800" y="861853"/>
                  <a:pt x="943398" y="872964"/>
                  <a:pt x="952787" y="879134"/>
                </a:cubicBezTo>
                <a:cubicBezTo>
                  <a:pt x="980572" y="897361"/>
                  <a:pt x="1054792" y="930129"/>
                  <a:pt x="1076802" y="922858"/>
                </a:cubicBezTo>
                <a:cubicBezTo>
                  <a:pt x="1072369" y="918665"/>
                  <a:pt x="1067060" y="914119"/>
                  <a:pt x="1061540" y="909375"/>
                </a:cubicBezTo>
                <a:cubicBezTo>
                  <a:pt x="1032513" y="884428"/>
                  <a:pt x="992756" y="850248"/>
                  <a:pt x="1014696" y="813456"/>
                </a:cubicBezTo>
                <a:cubicBezTo>
                  <a:pt x="1016051" y="811183"/>
                  <a:pt x="1018974" y="810378"/>
                  <a:pt x="1021303" y="811649"/>
                </a:cubicBezTo>
                <a:cubicBezTo>
                  <a:pt x="1036410" y="819851"/>
                  <a:pt x="1052152" y="824793"/>
                  <a:pt x="1067371" y="829565"/>
                </a:cubicBezTo>
                <a:cubicBezTo>
                  <a:pt x="1093222" y="837669"/>
                  <a:pt x="1119948" y="846055"/>
                  <a:pt x="1144231" y="870381"/>
                </a:cubicBezTo>
                <a:cubicBezTo>
                  <a:pt x="1161342" y="887534"/>
                  <a:pt x="1170788" y="909305"/>
                  <a:pt x="1179922" y="930355"/>
                </a:cubicBezTo>
                <a:cubicBezTo>
                  <a:pt x="1187377" y="947537"/>
                  <a:pt x="1194407" y="963773"/>
                  <a:pt x="1205293" y="977736"/>
                </a:cubicBezTo>
                <a:cubicBezTo>
                  <a:pt x="1222856" y="1000283"/>
                  <a:pt x="1252575" y="1008909"/>
                  <a:pt x="1281320" y="1017239"/>
                </a:cubicBezTo>
                <a:cubicBezTo>
                  <a:pt x="1288675" y="1019371"/>
                  <a:pt x="1296229" y="1021559"/>
                  <a:pt x="1303514" y="1023974"/>
                </a:cubicBezTo>
                <a:cubicBezTo>
                  <a:pt x="1307622" y="1016957"/>
                  <a:pt x="1311618" y="1009785"/>
                  <a:pt x="1315514" y="1002810"/>
                </a:cubicBezTo>
                <a:cubicBezTo>
                  <a:pt x="1325298" y="985275"/>
                  <a:pt x="1335407" y="967147"/>
                  <a:pt x="1347760" y="950290"/>
                </a:cubicBezTo>
                <a:cubicBezTo>
                  <a:pt x="1365422" y="926176"/>
                  <a:pt x="1388986" y="908528"/>
                  <a:pt x="1411759" y="891459"/>
                </a:cubicBezTo>
                <a:cubicBezTo>
                  <a:pt x="1430719" y="877256"/>
                  <a:pt x="1448706" y="863787"/>
                  <a:pt x="1463375" y="847001"/>
                </a:cubicBezTo>
                <a:cubicBezTo>
                  <a:pt x="1445628" y="829099"/>
                  <a:pt x="1423971" y="816562"/>
                  <a:pt x="1401113" y="803333"/>
                </a:cubicBezTo>
                <a:cubicBezTo>
                  <a:pt x="1375249" y="788368"/>
                  <a:pt x="1348494" y="772880"/>
                  <a:pt x="1328037" y="748893"/>
                </a:cubicBezTo>
                <a:cubicBezTo>
                  <a:pt x="1319721" y="739151"/>
                  <a:pt x="1312620" y="729946"/>
                  <a:pt x="1305744" y="721037"/>
                </a:cubicBezTo>
                <a:cubicBezTo>
                  <a:pt x="1284652" y="693690"/>
                  <a:pt x="1267992" y="672103"/>
                  <a:pt x="1232569" y="655359"/>
                </a:cubicBezTo>
                <a:cubicBezTo>
                  <a:pt x="1178313" y="629720"/>
                  <a:pt x="1120004" y="611818"/>
                  <a:pt x="1063601" y="594509"/>
                </a:cubicBezTo>
                <a:cubicBezTo>
                  <a:pt x="1033177" y="585177"/>
                  <a:pt x="1001721" y="575520"/>
                  <a:pt x="971127" y="564720"/>
                </a:cubicBezTo>
                <a:cubicBezTo>
                  <a:pt x="969320" y="564084"/>
                  <a:pt x="968049" y="562461"/>
                  <a:pt x="967851" y="560541"/>
                </a:cubicBezTo>
                <a:cubicBezTo>
                  <a:pt x="967668" y="558635"/>
                  <a:pt x="968599" y="556785"/>
                  <a:pt x="970237" y="555811"/>
                </a:cubicBezTo>
                <a:cubicBezTo>
                  <a:pt x="1011632" y="531203"/>
                  <a:pt x="1028052" y="474560"/>
                  <a:pt x="1042551" y="424596"/>
                </a:cubicBezTo>
                <a:cubicBezTo>
                  <a:pt x="1046744" y="410139"/>
                  <a:pt x="1050697" y="396486"/>
                  <a:pt x="1055102" y="384048"/>
                </a:cubicBezTo>
                <a:cubicBezTo>
                  <a:pt x="1057262" y="377949"/>
                  <a:pt x="1059917" y="370890"/>
                  <a:pt x="1062740" y="363421"/>
                </a:cubicBezTo>
                <a:cubicBezTo>
                  <a:pt x="1067315" y="351279"/>
                  <a:pt x="1072496" y="337556"/>
                  <a:pt x="1077324" y="323255"/>
                </a:cubicBezTo>
                <a:cubicBezTo>
                  <a:pt x="1070110" y="307188"/>
                  <a:pt x="1060848" y="297404"/>
                  <a:pt x="1051700" y="296260"/>
                </a:cubicBezTo>
                <a:cubicBezTo>
                  <a:pt x="1043751" y="295272"/>
                  <a:pt x="1035351" y="300595"/>
                  <a:pt x="1026739" y="312073"/>
                </a:cubicBezTo>
                <a:cubicBezTo>
                  <a:pt x="1017519" y="324356"/>
                  <a:pt x="1016842" y="339971"/>
                  <a:pt x="1016108" y="356489"/>
                </a:cubicBezTo>
                <a:cubicBezTo>
                  <a:pt x="1015670" y="366584"/>
                  <a:pt x="1015204" y="377031"/>
                  <a:pt x="1012578" y="386561"/>
                </a:cubicBezTo>
                <a:cubicBezTo>
                  <a:pt x="1001015" y="428478"/>
                  <a:pt x="961272" y="464268"/>
                  <a:pt x="906253" y="482311"/>
                </a:cubicBezTo>
                <a:cubicBezTo>
                  <a:pt x="878511" y="491403"/>
                  <a:pt x="849540" y="495032"/>
                  <a:pt x="822489" y="492801"/>
                </a:cubicBezTo>
                <a:cubicBezTo>
                  <a:pt x="793504" y="490415"/>
                  <a:pt x="768204" y="481267"/>
                  <a:pt x="749328" y="466358"/>
                </a:cubicBezTo>
                <a:cubicBezTo>
                  <a:pt x="747535" y="464946"/>
                  <a:pt x="746942" y="462475"/>
                  <a:pt x="747902" y="460400"/>
                </a:cubicBezTo>
                <a:cubicBezTo>
                  <a:pt x="748862" y="458324"/>
                  <a:pt x="751107" y="457181"/>
                  <a:pt x="753352" y="457633"/>
                </a:cubicBezTo>
                <a:cubicBezTo>
                  <a:pt x="804248" y="467798"/>
                  <a:pt x="852166" y="454442"/>
                  <a:pt x="899872" y="416817"/>
                </a:cubicBezTo>
                <a:cubicBezTo>
                  <a:pt x="942424" y="383243"/>
                  <a:pt x="979089" y="335580"/>
                  <a:pt x="1014554" y="289484"/>
                </a:cubicBezTo>
                <a:cubicBezTo>
                  <a:pt x="1039784" y="256687"/>
                  <a:pt x="1063616" y="225711"/>
                  <a:pt x="1088252" y="201470"/>
                </a:cubicBezTo>
                <a:cubicBezTo>
                  <a:pt x="1089339" y="200397"/>
                  <a:pt x="1090864" y="199889"/>
                  <a:pt x="1092389" y="200101"/>
                </a:cubicBezTo>
                <a:cubicBezTo>
                  <a:pt x="1093899" y="200313"/>
                  <a:pt x="1095241" y="201202"/>
                  <a:pt x="1096003" y="202529"/>
                </a:cubicBezTo>
                <a:cubicBezTo>
                  <a:pt x="1109401" y="225796"/>
                  <a:pt x="1105349" y="261035"/>
                  <a:pt x="1095918" y="296204"/>
                </a:cubicBezTo>
                <a:cubicBezTo>
                  <a:pt x="1141196" y="218977"/>
                  <a:pt x="1113114" y="154047"/>
                  <a:pt x="1053338" y="77286"/>
                </a:cubicBezTo>
                <a:cubicBezTo>
                  <a:pt x="1006959" y="17622"/>
                  <a:pt x="918395" y="2134"/>
                  <a:pt x="851206" y="13217"/>
                </a:cubicBezTo>
                <a:cubicBezTo>
                  <a:pt x="777565" y="25359"/>
                  <a:pt x="727600" y="71455"/>
                  <a:pt x="693942" y="158282"/>
                </a:cubicBezTo>
                <a:cubicBezTo>
                  <a:pt x="668515" y="223890"/>
                  <a:pt x="670365" y="297715"/>
                  <a:pt x="699575" y="383992"/>
                </a:cubicBezTo>
                <a:cubicBezTo>
                  <a:pt x="702201" y="391757"/>
                  <a:pt x="707411" y="401555"/>
                  <a:pt x="712917" y="411946"/>
                </a:cubicBezTo>
                <a:cubicBezTo>
                  <a:pt x="720612" y="426459"/>
                  <a:pt x="728574" y="441467"/>
                  <a:pt x="730480" y="453016"/>
                </a:cubicBezTo>
                <a:cubicBezTo>
                  <a:pt x="733346" y="470424"/>
                  <a:pt x="729167" y="489427"/>
                  <a:pt x="718437" y="509122"/>
                </a:cubicBezTo>
                <a:cubicBezTo>
                  <a:pt x="791683" y="497644"/>
                  <a:pt x="894069" y="485290"/>
                  <a:pt x="942706" y="553383"/>
                </a:cubicBezTo>
                <a:cubicBezTo>
                  <a:pt x="943737" y="554823"/>
                  <a:pt x="943921" y="556715"/>
                  <a:pt x="943172" y="558324"/>
                </a:cubicBezTo>
                <a:cubicBezTo>
                  <a:pt x="942424" y="559934"/>
                  <a:pt x="940871" y="561021"/>
                  <a:pt x="939106" y="561176"/>
                </a:cubicBezTo>
                <a:lnTo>
                  <a:pt x="928602" y="562051"/>
                </a:lnTo>
                <a:cubicBezTo>
                  <a:pt x="855018" y="568193"/>
                  <a:pt x="778920" y="574546"/>
                  <a:pt x="705604" y="589977"/>
                </a:cubicBezTo>
                <a:lnTo>
                  <a:pt x="702865" y="590556"/>
                </a:lnTo>
                <a:cubicBezTo>
                  <a:pt x="671522" y="597149"/>
                  <a:pt x="638274" y="604138"/>
                  <a:pt x="605548" y="612722"/>
                </a:cubicBezTo>
                <a:cubicBezTo>
                  <a:pt x="582831" y="625668"/>
                  <a:pt x="561922" y="634492"/>
                  <a:pt x="547423" y="637909"/>
                </a:cubicBezTo>
                <a:cubicBezTo>
                  <a:pt x="545799" y="638290"/>
                  <a:pt x="544091" y="637838"/>
                  <a:pt x="542891" y="636681"/>
                </a:cubicBezTo>
                <a:cubicBezTo>
                  <a:pt x="541733" y="635579"/>
                  <a:pt x="541168" y="633984"/>
                  <a:pt x="541394" y="632403"/>
                </a:cubicBezTo>
                <a:cubicBezTo>
                  <a:pt x="524509" y="638530"/>
                  <a:pt x="508244" y="645378"/>
                  <a:pt x="492997" y="653114"/>
                </a:cubicBezTo>
                <a:cubicBezTo>
                  <a:pt x="383961" y="708486"/>
                  <a:pt x="312918" y="811338"/>
                  <a:pt x="298108" y="935297"/>
                </a:cubicBezTo>
                <a:cubicBezTo>
                  <a:pt x="285627" y="1039744"/>
                  <a:pt x="290625" y="1138826"/>
                  <a:pt x="313384" y="1238176"/>
                </a:cubicBezTo>
                <a:cubicBezTo>
                  <a:pt x="314683" y="1243838"/>
                  <a:pt x="315981" y="1249429"/>
                  <a:pt x="317280" y="1254991"/>
                </a:cubicBezTo>
                <a:cubicBezTo>
                  <a:pt x="328730" y="1304179"/>
                  <a:pt x="339545" y="1350628"/>
                  <a:pt x="337342" y="1403459"/>
                </a:cubicBezTo>
                <a:cubicBezTo>
                  <a:pt x="336029" y="1435253"/>
                  <a:pt x="329944" y="1466568"/>
                  <a:pt x="324071" y="1496851"/>
                </a:cubicBezTo>
                <a:cubicBezTo>
                  <a:pt x="315233" y="1542411"/>
                  <a:pt x="306875" y="1585444"/>
                  <a:pt x="313553" y="1629450"/>
                </a:cubicBezTo>
                <a:cubicBezTo>
                  <a:pt x="314584" y="1636227"/>
                  <a:pt x="315473" y="1643046"/>
                  <a:pt x="316264" y="1649880"/>
                </a:cubicBezTo>
                <a:cubicBezTo>
                  <a:pt x="373669" y="1572285"/>
                  <a:pt x="442919" y="1559212"/>
                  <a:pt x="530311" y="1542708"/>
                </a:cubicBezTo>
                <a:cubicBezTo>
                  <a:pt x="538895" y="1541084"/>
                  <a:pt x="547649" y="1539432"/>
                  <a:pt x="556585" y="1537682"/>
                </a:cubicBezTo>
                <a:cubicBezTo>
                  <a:pt x="617760" y="1525695"/>
                  <a:pt x="674699" y="1505577"/>
                  <a:pt x="729760" y="1486122"/>
                </a:cubicBezTo>
                <a:cubicBezTo>
                  <a:pt x="746547" y="1480192"/>
                  <a:pt x="763913" y="1474051"/>
                  <a:pt x="781193" y="1468220"/>
                </a:cubicBezTo>
                <a:cubicBezTo>
                  <a:pt x="856585" y="1442750"/>
                  <a:pt x="895566" y="1385952"/>
                  <a:pt x="940702" y="1320175"/>
                </a:cubicBezTo>
                <a:cubicBezTo>
                  <a:pt x="947563" y="1310179"/>
                  <a:pt x="954665" y="1299831"/>
                  <a:pt x="961978" y="1289482"/>
                </a:cubicBezTo>
                <a:cubicBezTo>
                  <a:pt x="966651" y="1282861"/>
                  <a:pt x="972185" y="1272342"/>
                  <a:pt x="978030" y="1261189"/>
                </a:cubicBezTo>
                <a:cubicBezTo>
                  <a:pt x="993688" y="1231343"/>
                  <a:pt x="1011434" y="1197516"/>
                  <a:pt x="1033544" y="1193040"/>
                </a:cubicBezTo>
                <a:cubicBezTo>
                  <a:pt x="1054749" y="1188748"/>
                  <a:pt x="1087447" y="1215022"/>
                  <a:pt x="1119609" y="1244049"/>
                </a:cubicBezTo>
                <a:cubicBezTo>
                  <a:pt x="1121515" y="1245772"/>
                  <a:pt x="1123195" y="1247282"/>
                  <a:pt x="1124621" y="1248553"/>
                </a:cubicBezTo>
                <a:cubicBezTo>
                  <a:pt x="1171719" y="1290259"/>
                  <a:pt x="1193603" y="1327037"/>
                  <a:pt x="1189650" y="1357843"/>
                </a:cubicBezTo>
                <a:cubicBezTo>
                  <a:pt x="1181489" y="1421615"/>
                  <a:pt x="1092770" y="1503275"/>
                  <a:pt x="1039770" y="1552068"/>
                </a:cubicBezTo>
                <a:cubicBezTo>
                  <a:pt x="1034941" y="1556515"/>
                  <a:pt x="1030452" y="1560638"/>
                  <a:pt x="1026442" y="1564379"/>
                </a:cubicBezTo>
                <a:cubicBezTo>
                  <a:pt x="966566" y="1620203"/>
                  <a:pt x="895227" y="1679627"/>
                  <a:pt x="820019" y="1697162"/>
                </a:cubicBezTo>
                <a:cubicBezTo>
                  <a:pt x="769715" y="1708894"/>
                  <a:pt x="713821" y="1705746"/>
                  <a:pt x="659776" y="1702696"/>
                </a:cubicBezTo>
                <a:cubicBezTo>
                  <a:pt x="648185" y="1702047"/>
                  <a:pt x="637229" y="1701425"/>
                  <a:pt x="626372" y="1700960"/>
                </a:cubicBezTo>
                <a:cubicBezTo>
                  <a:pt x="570224" y="1698559"/>
                  <a:pt x="507115" y="1695849"/>
                  <a:pt x="450049" y="1718057"/>
                </a:cubicBezTo>
                <a:cubicBezTo>
                  <a:pt x="450868" y="1718989"/>
                  <a:pt x="451319" y="1720217"/>
                  <a:pt x="451277" y="1721488"/>
                </a:cubicBezTo>
                <a:cubicBezTo>
                  <a:pt x="449964" y="1758972"/>
                  <a:pt x="422984" y="1800225"/>
                  <a:pt x="396908" y="1840109"/>
                </a:cubicBezTo>
                <a:cubicBezTo>
                  <a:pt x="382747" y="1861781"/>
                  <a:pt x="369250" y="1882422"/>
                  <a:pt x="360383" y="1901524"/>
                </a:cubicBezTo>
                <a:cubicBezTo>
                  <a:pt x="358830" y="1914230"/>
                  <a:pt x="356275" y="1926330"/>
                  <a:pt x="350825" y="1936213"/>
                </a:cubicBezTo>
                <a:cubicBezTo>
                  <a:pt x="347592" y="1957446"/>
                  <a:pt x="344783" y="1986572"/>
                  <a:pt x="342510" y="2009995"/>
                </a:cubicBezTo>
                <a:cubicBezTo>
                  <a:pt x="340830" y="2027346"/>
                  <a:pt x="339390" y="2042340"/>
                  <a:pt x="338175" y="2049964"/>
                </a:cubicBezTo>
                <a:cubicBezTo>
                  <a:pt x="337794" y="2052364"/>
                  <a:pt x="335733" y="2054129"/>
                  <a:pt x="333291" y="2054129"/>
                </a:cubicBezTo>
                <a:lnTo>
                  <a:pt x="4941" y="2054129"/>
                </a:lnTo>
                <a:cubicBezTo>
                  <a:pt x="2217" y="2054129"/>
                  <a:pt x="0" y="2051912"/>
                  <a:pt x="0" y="2049187"/>
                </a:cubicBezTo>
                <a:cubicBezTo>
                  <a:pt x="0" y="2046462"/>
                  <a:pt x="2217" y="2044246"/>
                  <a:pt x="4941" y="2044246"/>
                </a:cubicBezTo>
                <a:lnTo>
                  <a:pt x="328970" y="2044246"/>
                </a:lnTo>
                <a:cubicBezTo>
                  <a:pt x="330015" y="2036170"/>
                  <a:pt x="331243" y="2023421"/>
                  <a:pt x="332641" y="2009035"/>
                </a:cubicBezTo>
                <a:cubicBezTo>
                  <a:pt x="334561" y="1989100"/>
                  <a:pt x="336735" y="1966609"/>
                  <a:pt x="339234" y="1947465"/>
                </a:cubicBezTo>
                <a:cubicBezTo>
                  <a:pt x="338034" y="1947267"/>
                  <a:pt x="336947" y="1946632"/>
                  <a:pt x="336185" y="1945672"/>
                </a:cubicBezTo>
                <a:cubicBezTo>
                  <a:pt x="323168" y="1929309"/>
                  <a:pt x="326796" y="1907538"/>
                  <a:pt x="330015" y="1888337"/>
                </a:cubicBezTo>
                <a:cubicBezTo>
                  <a:pt x="331314" y="1880544"/>
                  <a:pt x="332570" y="1873033"/>
                  <a:pt x="332712" y="1866341"/>
                </a:cubicBezTo>
                <a:cubicBezTo>
                  <a:pt x="331201" y="1868459"/>
                  <a:pt x="329690" y="1870647"/>
                  <a:pt x="328137" y="1872892"/>
                </a:cubicBezTo>
                <a:cubicBezTo>
                  <a:pt x="322617" y="1880897"/>
                  <a:pt x="316899" y="1889185"/>
                  <a:pt x="310009" y="1895580"/>
                </a:cubicBezTo>
                <a:cubicBezTo>
                  <a:pt x="308951" y="1896554"/>
                  <a:pt x="307539" y="1897034"/>
                  <a:pt x="306099" y="1896865"/>
                </a:cubicBezTo>
                <a:cubicBezTo>
                  <a:pt x="304673" y="1896710"/>
                  <a:pt x="303388" y="1895933"/>
                  <a:pt x="302569" y="1894747"/>
                </a:cubicBezTo>
                <a:cubicBezTo>
                  <a:pt x="280770" y="1863037"/>
                  <a:pt x="270422" y="1819779"/>
                  <a:pt x="273415" y="1772920"/>
                </a:cubicBezTo>
                <a:cubicBezTo>
                  <a:pt x="275970" y="1732824"/>
                  <a:pt x="288338" y="1693223"/>
                  <a:pt x="307680" y="1662388"/>
                </a:cubicBezTo>
                <a:cubicBezTo>
                  <a:pt x="306593" y="1651856"/>
                  <a:pt x="305350" y="1641324"/>
                  <a:pt x="303769" y="1630933"/>
                </a:cubicBezTo>
                <a:cubicBezTo>
                  <a:pt x="296837" y="1585232"/>
                  <a:pt x="305746" y="1539333"/>
                  <a:pt x="314358" y="1494960"/>
                </a:cubicBezTo>
                <a:cubicBezTo>
                  <a:pt x="320160" y="1465043"/>
                  <a:pt x="326175" y="1434096"/>
                  <a:pt x="327460" y="1403050"/>
                </a:cubicBezTo>
                <a:cubicBezTo>
                  <a:pt x="329592" y="1351560"/>
                  <a:pt x="318932" y="1305746"/>
                  <a:pt x="307638" y="1257222"/>
                </a:cubicBezTo>
                <a:cubicBezTo>
                  <a:pt x="306339" y="1251659"/>
                  <a:pt x="305040" y="1246040"/>
                  <a:pt x="303741" y="1240379"/>
                </a:cubicBezTo>
                <a:cubicBezTo>
                  <a:pt x="280728" y="1139899"/>
                  <a:pt x="275660" y="1039715"/>
                  <a:pt x="288281" y="934111"/>
                </a:cubicBezTo>
                <a:cubicBezTo>
                  <a:pt x="295863" y="870705"/>
                  <a:pt x="317111" y="813230"/>
                  <a:pt x="351461" y="763279"/>
                </a:cubicBezTo>
                <a:cubicBezTo>
                  <a:pt x="386079" y="712919"/>
                  <a:pt x="432189" y="672880"/>
                  <a:pt x="488507" y="644290"/>
                </a:cubicBezTo>
                <a:cubicBezTo>
                  <a:pt x="506000" y="635410"/>
                  <a:pt x="524735" y="627701"/>
                  <a:pt x="544161" y="620896"/>
                </a:cubicBezTo>
                <a:cubicBezTo>
                  <a:pt x="551489" y="595822"/>
                  <a:pt x="568826" y="558550"/>
                  <a:pt x="582238" y="544093"/>
                </a:cubicBezTo>
                <a:cubicBezTo>
                  <a:pt x="604828" y="519739"/>
                  <a:pt x="638429" y="517254"/>
                  <a:pt x="670929" y="514854"/>
                </a:cubicBezTo>
                <a:cubicBezTo>
                  <a:pt x="681815" y="514049"/>
                  <a:pt x="692093" y="513287"/>
                  <a:pt x="701863" y="511734"/>
                </a:cubicBezTo>
                <a:lnTo>
                  <a:pt x="705802" y="511098"/>
                </a:lnTo>
                <a:cubicBezTo>
                  <a:pt x="717590" y="492222"/>
                  <a:pt x="723732" y="472894"/>
                  <a:pt x="720711" y="454597"/>
                </a:cubicBezTo>
                <a:cubicBezTo>
                  <a:pt x="719073" y="444644"/>
                  <a:pt x="711491" y="430370"/>
                  <a:pt x="704164" y="416562"/>
                </a:cubicBezTo>
                <a:cubicBezTo>
                  <a:pt x="698460" y="405818"/>
                  <a:pt x="693081" y="395653"/>
                  <a:pt x="690187" y="387140"/>
                </a:cubicBezTo>
                <a:cubicBezTo>
                  <a:pt x="660200" y="298576"/>
                  <a:pt x="658392" y="222535"/>
                  <a:pt x="684695" y="154682"/>
                </a:cubicBezTo>
                <a:cubicBezTo>
                  <a:pt x="701213" y="112045"/>
                  <a:pt x="721303" y="79446"/>
                  <a:pt x="746095" y="55007"/>
                </a:cubicBezTo>
                <a:cubicBezTo>
                  <a:pt x="774402" y="27109"/>
                  <a:pt x="808244" y="10238"/>
                  <a:pt x="849554" y="3433"/>
                </a:cubicBezTo>
                <a:cubicBezTo>
                  <a:pt x="919623" y="-8130"/>
                  <a:pt x="1012211" y="8318"/>
                  <a:pt x="1061103" y="71116"/>
                </a:cubicBezTo>
                <a:cubicBezTo>
                  <a:pt x="1100027" y="121109"/>
                  <a:pt x="1120131" y="159708"/>
                  <a:pt x="1126287" y="196317"/>
                </a:cubicBezTo>
                <a:cubicBezTo>
                  <a:pt x="1133642" y="239943"/>
                  <a:pt x="1120766" y="282665"/>
                  <a:pt x="1086939" y="326940"/>
                </a:cubicBezTo>
                <a:cubicBezTo>
                  <a:pt x="1086713" y="327236"/>
                  <a:pt x="1086445" y="327518"/>
                  <a:pt x="1086163" y="327744"/>
                </a:cubicBezTo>
                <a:cubicBezTo>
                  <a:pt x="1081433" y="341665"/>
                  <a:pt x="1076421" y="354950"/>
                  <a:pt x="1071960" y="366795"/>
                </a:cubicBezTo>
                <a:cubicBezTo>
                  <a:pt x="1069164" y="374222"/>
                  <a:pt x="1066510" y="381224"/>
                  <a:pt x="1064392" y="387239"/>
                </a:cubicBezTo>
                <a:cubicBezTo>
                  <a:pt x="1060086" y="399409"/>
                  <a:pt x="1056161" y="412920"/>
                  <a:pt x="1052010" y="427236"/>
                </a:cubicBezTo>
                <a:cubicBezTo>
                  <a:pt x="1037991" y="475563"/>
                  <a:pt x="1022235" y="529918"/>
                  <a:pt x="983734" y="558550"/>
                </a:cubicBezTo>
                <a:cubicBezTo>
                  <a:pt x="1011180" y="567981"/>
                  <a:pt x="1039233" y="576593"/>
                  <a:pt x="1066467" y="584951"/>
                </a:cubicBezTo>
                <a:cubicBezTo>
                  <a:pt x="1123195" y="602359"/>
                  <a:pt x="1181856" y="620374"/>
                  <a:pt x="1236748" y="646309"/>
                </a:cubicBezTo>
                <a:cubicBezTo>
                  <a:pt x="1274317" y="664056"/>
                  <a:pt x="1292487" y="687619"/>
                  <a:pt x="1313523" y="714882"/>
                </a:cubicBezTo>
                <a:cubicBezTo>
                  <a:pt x="1320328" y="723692"/>
                  <a:pt x="1327345" y="732798"/>
                  <a:pt x="1335506" y="742356"/>
                </a:cubicBezTo>
                <a:cubicBezTo>
                  <a:pt x="1349567" y="758832"/>
                  <a:pt x="1367131" y="771284"/>
                  <a:pt x="1385329" y="782438"/>
                </a:cubicBezTo>
                <a:cubicBezTo>
                  <a:pt x="1353605" y="756008"/>
                  <a:pt x="1319848" y="712129"/>
                  <a:pt x="1310516" y="693846"/>
                </a:cubicBezTo>
                <a:cubicBezTo>
                  <a:pt x="1298586" y="670466"/>
                  <a:pt x="1302624" y="661755"/>
                  <a:pt x="1310784" y="648371"/>
                </a:cubicBezTo>
                <a:cubicBezTo>
                  <a:pt x="1314568" y="642173"/>
                  <a:pt x="1318846" y="635142"/>
                  <a:pt x="1322277" y="623861"/>
                </a:cubicBezTo>
                <a:cubicBezTo>
                  <a:pt x="1326018" y="611564"/>
                  <a:pt x="1348014" y="558126"/>
                  <a:pt x="1377776" y="504943"/>
                </a:cubicBezTo>
                <a:cubicBezTo>
                  <a:pt x="1415570" y="437387"/>
                  <a:pt x="1448254" y="401413"/>
                  <a:pt x="1474896" y="397997"/>
                </a:cubicBezTo>
                <a:cubicBezTo>
                  <a:pt x="1487828" y="396345"/>
                  <a:pt x="1499010" y="402077"/>
                  <a:pt x="1508158" y="415052"/>
                </a:cubicBezTo>
                <a:cubicBezTo>
                  <a:pt x="1554749" y="392462"/>
                  <a:pt x="1605052" y="374433"/>
                  <a:pt x="1662626" y="407682"/>
                </a:cubicBezTo>
                <a:cubicBezTo>
                  <a:pt x="1725396" y="443938"/>
                  <a:pt x="1749454" y="511833"/>
                  <a:pt x="1772707" y="577497"/>
                </a:cubicBezTo>
                <a:cubicBezTo>
                  <a:pt x="1780966" y="600820"/>
                  <a:pt x="1788773" y="622845"/>
                  <a:pt x="1798219" y="643500"/>
                </a:cubicBezTo>
                <a:cubicBezTo>
                  <a:pt x="1806675" y="661995"/>
                  <a:pt x="1822177" y="681111"/>
                  <a:pt x="1838583" y="701342"/>
                </a:cubicBezTo>
                <a:cubicBezTo>
                  <a:pt x="1858828" y="726304"/>
                  <a:pt x="1879681" y="752013"/>
                  <a:pt x="1887743" y="778047"/>
                </a:cubicBezTo>
                <a:cubicBezTo>
                  <a:pt x="1905461" y="750756"/>
                  <a:pt x="1926427" y="725019"/>
                  <a:pt x="1955242" y="701653"/>
                </a:cubicBezTo>
                <a:cubicBezTo>
                  <a:pt x="1961468" y="696599"/>
                  <a:pt x="1975163" y="686165"/>
                  <a:pt x="1991837" y="677384"/>
                </a:cubicBezTo>
                <a:cubicBezTo>
                  <a:pt x="1988985" y="675407"/>
                  <a:pt x="1986317" y="673205"/>
                  <a:pt x="1983846" y="670734"/>
                </a:cubicBezTo>
                <a:cubicBezTo>
                  <a:pt x="1982900" y="669788"/>
                  <a:pt x="1982377" y="668503"/>
                  <a:pt x="1982406" y="667162"/>
                </a:cubicBezTo>
                <a:cubicBezTo>
                  <a:pt x="1982434" y="665821"/>
                  <a:pt x="1982985" y="664550"/>
                  <a:pt x="1983959" y="663647"/>
                </a:cubicBezTo>
                <a:cubicBezTo>
                  <a:pt x="2008299" y="640789"/>
                  <a:pt x="2038540" y="623494"/>
                  <a:pt x="2067793" y="606764"/>
                </a:cubicBezTo>
                <a:cubicBezTo>
                  <a:pt x="2081813" y="598745"/>
                  <a:pt x="2095056" y="591163"/>
                  <a:pt x="2107367" y="583172"/>
                </a:cubicBezTo>
                <a:cubicBezTo>
                  <a:pt x="2115372" y="577963"/>
                  <a:pt x="2123123" y="572160"/>
                  <a:pt x="2130591" y="565835"/>
                </a:cubicBezTo>
                <a:cubicBezTo>
                  <a:pt x="2113861" y="516167"/>
                  <a:pt x="2115767" y="460188"/>
                  <a:pt x="2136224" y="403291"/>
                </a:cubicBezTo>
                <a:cubicBezTo>
                  <a:pt x="2154734" y="351830"/>
                  <a:pt x="2188025" y="300821"/>
                  <a:pt x="2229956" y="259666"/>
                </a:cubicBezTo>
                <a:cubicBezTo>
                  <a:pt x="2268386" y="221942"/>
                  <a:pt x="2310345" y="184599"/>
                  <a:pt x="2356625" y="166937"/>
                </a:cubicBezTo>
                <a:cubicBezTo>
                  <a:pt x="2381756" y="157351"/>
                  <a:pt x="2406336" y="154583"/>
                  <a:pt x="2429659" y="158706"/>
                </a:cubicBezTo>
                <a:cubicBezTo>
                  <a:pt x="2455919" y="163351"/>
                  <a:pt x="2481572" y="176890"/>
                  <a:pt x="2505870" y="198943"/>
                </a:cubicBezTo>
                <a:cubicBezTo>
                  <a:pt x="2566310" y="253779"/>
                  <a:pt x="2594843" y="335340"/>
                  <a:pt x="2622430" y="414205"/>
                </a:cubicBezTo>
                <a:cubicBezTo>
                  <a:pt x="2630901" y="438432"/>
                  <a:pt x="2638906" y="461303"/>
                  <a:pt x="2647744" y="483144"/>
                </a:cubicBezTo>
                <a:cubicBezTo>
                  <a:pt x="2649424" y="487281"/>
                  <a:pt x="2651105" y="491502"/>
                  <a:pt x="2652799" y="495766"/>
                </a:cubicBezTo>
                <a:cubicBezTo>
                  <a:pt x="2673496" y="547637"/>
                  <a:pt x="2696947" y="606425"/>
                  <a:pt x="2746248" y="633419"/>
                </a:cubicBezTo>
                <a:cubicBezTo>
                  <a:pt x="2748027" y="634393"/>
                  <a:pt x="2749043" y="636370"/>
                  <a:pt x="2748775" y="638389"/>
                </a:cubicBezTo>
                <a:cubicBezTo>
                  <a:pt x="2748521" y="640408"/>
                  <a:pt x="2747038" y="642060"/>
                  <a:pt x="2745062" y="642554"/>
                </a:cubicBezTo>
                <a:cubicBezTo>
                  <a:pt x="2740685" y="643641"/>
                  <a:pt x="2734501" y="644799"/>
                  <a:pt x="2727343" y="646140"/>
                </a:cubicBezTo>
                <a:cubicBezTo>
                  <a:pt x="2702453" y="650785"/>
                  <a:pt x="2656116" y="659439"/>
                  <a:pt x="2650723" y="675224"/>
                </a:cubicBezTo>
                <a:cubicBezTo>
                  <a:pt x="2649297" y="679388"/>
                  <a:pt x="2651189" y="684443"/>
                  <a:pt x="2656356" y="690217"/>
                </a:cubicBezTo>
                <a:cubicBezTo>
                  <a:pt x="2657627" y="691643"/>
                  <a:pt x="2657966" y="693662"/>
                  <a:pt x="2657218" y="695427"/>
                </a:cubicBezTo>
                <a:cubicBezTo>
                  <a:pt x="2656484" y="697192"/>
                  <a:pt x="2654789" y="698363"/>
                  <a:pt x="2652883" y="698448"/>
                </a:cubicBezTo>
                <a:cubicBezTo>
                  <a:pt x="2643368" y="698886"/>
                  <a:pt x="2634487" y="701540"/>
                  <a:pt x="2626426" y="706354"/>
                </a:cubicBezTo>
                <a:cubicBezTo>
                  <a:pt x="2628501" y="709277"/>
                  <a:pt x="2630619" y="712877"/>
                  <a:pt x="2632821" y="716618"/>
                </a:cubicBezTo>
                <a:cubicBezTo>
                  <a:pt x="2635264" y="720769"/>
                  <a:pt x="2638596" y="726459"/>
                  <a:pt x="2640205" y="727744"/>
                </a:cubicBezTo>
                <a:cubicBezTo>
                  <a:pt x="2641659" y="728901"/>
                  <a:pt x="2642337" y="730779"/>
                  <a:pt x="2641956" y="732600"/>
                </a:cubicBezTo>
                <a:cubicBezTo>
                  <a:pt x="2641575" y="734422"/>
                  <a:pt x="2640205" y="735876"/>
                  <a:pt x="2638412" y="736370"/>
                </a:cubicBezTo>
                <a:cubicBezTo>
                  <a:pt x="2612590" y="743401"/>
                  <a:pt x="2605333" y="756022"/>
                  <a:pt x="2596919" y="770621"/>
                </a:cubicBezTo>
                <a:cubicBezTo>
                  <a:pt x="2595083" y="773826"/>
                  <a:pt x="2593177" y="777129"/>
                  <a:pt x="2591017" y="780490"/>
                </a:cubicBezTo>
                <a:cubicBezTo>
                  <a:pt x="2625720" y="786010"/>
                  <a:pt x="2657966" y="796740"/>
                  <a:pt x="2687346" y="812609"/>
                </a:cubicBezTo>
                <a:cubicBezTo>
                  <a:pt x="2697638" y="818157"/>
                  <a:pt x="2707564" y="823974"/>
                  <a:pt x="2717178" y="829579"/>
                </a:cubicBezTo>
                <a:cubicBezTo>
                  <a:pt x="2740727" y="843330"/>
                  <a:pt x="2762964" y="856333"/>
                  <a:pt x="2789393" y="865496"/>
                </a:cubicBezTo>
                <a:cubicBezTo>
                  <a:pt x="2796452" y="867938"/>
                  <a:pt x="2803723" y="869985"/>
                  <a:pt x="2811022" y="871792"/>
                </a:cubicBezTo>
                <a:cubicBezTo>
                  <a:pt x="2798485" y="861260"/>
                  <a:pt x="2779892" y="851279"/>
                  <a:pt x="2760267" y="840732"/>
                </a:cubicBezTo>
                <a:cubicBezTo>
                  <a:pt x="2712025" y="814825"/>
                  <a:pt x="2657345" y="785459"/>
                  <a:pt x="2675755" y="735960"/>
                </a:cubicBezTo>
                <a:cubicBezTo>
                  <a:pt x="2695436" y="683059"/>
                  <a:pt x="2738765" y="665665"/>
                  <a:pt x="2782052" y="650630"/>
                </a:cubicBezTo>
                <a:cubicBezTo>
                  <a:pt x="2780979" y="649189"/>
                  <a:pt x="2779990" y="647721"/>
                  <a:pt x="2779087" y="646196"/>
                </a:cubicBezTo>
                <a:cubicBezTo>
                  <a:pt x="2778042" y="644432"/>
                  <a:pt x="2778197" y="642187"/>
                  <a:pt x="2779482" y="640591"/>
                </a:cubicBezTo>
                <a:cubicBezTo>
                  <a:pt x="2780767" y="638982"/>
                  <a:pt x="2782913" y="638347"/>
                  <a:pt x="2784875" y="638982"/>
                </a:cubicBezTo>
                <a:cubicBezTo>
                  <a:pt x="2789958" y="640634"/>
                  <a:pt x="2794885" y="642497"/>
                  <a:pt x="2799643" y="644545"/>
                </a:cubicBezTo>
                <a:cubicBezTo>
                  <a:pt x="2838511" y="630934"/>
                  <a:pt x="2874046" y="615870"/>
                  <a:pt x="2891172" y="574588"/>
                </a:cubicBezTo>
                <a:cubicBezTo>
                  <a:pt x="2895930" y="563110"/>
                  <a:pt x="2899869" y="552733"/>
                  <a:pt x="2903681" y="542695"/>
                </a:cubicBezTo>
                <a:cubicBezTo>
                  <a:pt x="2917502" y="506256"/>
                  <a:pt x="2928430" y="477469"/>
                  <a:pt x="2962624" y="442780"/>
                </a:cubicBezTo>
                <a:cubicBezTo>
                  <a:pt x="2996875" y="408035"/>
                  <a:pt x="3007591" y="370396"/>
                  <a:pt x="3018928" y="330540"/>
                </a:cubicBezTo>
                <a:cubicBezTo>
                  <a:pt x="3024971" y="309292"/>
                  <a:pt x="3031225" y="287324"/>
                  <a:pt x="3041263" y="264480"/>
                </a:cubicBezTo>
                <a:cubicBezTo>
                  <a:pt x="3054845" y="233575"/>
                  <a:pt x="3073637" y="208925"/>
                  <a:pt x="3097101" y="191206"/>
                </a:cubicBezTo>
                <a:cubicBezTo>
                  <a:pt x="3119083" y="174617"/>
                  <a:pt x="3144115" y="164791"/>
                  <a:pt x="3171519" y="162024"/>
                </a:cubicBezTo>
                <a:cubicBezTo>
                  <a:pt x="3234938" y="155600"/>
                  <a:pt x="3300532" y="188637"/>
                  <a:pt x="3342703" y="248230"/>
                </a:cubicBezTo>
                <a:cubicBezTo>
                  <a:pt x="3379495" y="300228"/>
                  <a:pt x="3395520" y="366612"/>
                  <a:pt x="3411022" y="430808"/>
                </a:cubicBezTo>
                <a:cubicBezTo>
                  <a:pt x="3413775" y="442201"/>
                  <a:pt x="3416372" y="452959"/>
                  <a:pt x="3419083" y="463675"/>
                </a:cubicBezTo>
                <a:cubicBezTo>
                  <a:pt x="3436406" y="531824"/>
                  <a:pt x="3445484" y="580913"/>
                  <a:pt x="3415172" y="640013"/>
                </a:cubicBezTo>
                <a:cubicBezTo>
                  <a:pt x="3408734" y="652564"/>
                  <a:pt x="3401746" y="665355"/>
                  <a:pt x="3394997" y="677708"/>
                </a:cubicBezTo>
                <a:cubicBezTo>
                  <a:pt x="3389802" y="687224"/>
                  <a:pt x="3384578" y="696768"/>
                  <a:pt x="3379509" y="706383"/>
                </a:cubicBezTo>
                <a:cubicBezTo>
                  <a:pt x="3379453" y="708416"/>
                  <a:pt x="3379439" y="710477"/>
                  <a:pt x="3379453" y="712538"/>
                </a:cubicBezTo>
                <a:cubicBezTo>
                  <a:pt x="3382884" y="713188"/>
                  <a:pt x="3386315" y="713089"/>
                  <a:pt x="3389802" y="712213"/>
                </a:cubicBezTo>
                <a:cubicBezTo>
                  <a:pt x="3400334" y="700933"/>
                  <a:pt x="3412984" y="692406"/>
                  <a:pt x="3420071" y="688071"/>
                </a:cubicBezTo>
                <a:cubicBezTo>
                  <a:pt x="3422118" y="686815"/>
                  <a:pt x="3424773" y="687224"/>
                  <a:pt x="3426354" y="689017"/>
                </a:cubicBezTo>
                <a:cubicBezTo>
                  <a:pt x="3427935" y="690824"/>
                  <a:pt x="3428006" y="693507"/>
                  <a:pt x="3426495" y="695370"/>
                </a:cubicBezTo>
                <a:cubicBezTo>
                  <a:pt x="3418772" y="704985"/>
                  <a:pt x="3408226" y="716308"/>
                  <a:pt x="3395336" y="720826"/>
                </a:cubicBezTo>
                <a:cubicBezTo>
                  <a:pt x="3388475" y="728661"/>
                  <a:pt x="3383999" y="736553"/>
                  <a:pt x="3382488" y="743867"/>
                </a:cubicBezTo>
                <a:cubicBezTo>
                  <a:pt x="3381063" y="750813"/>
                  <a:pt x="3382121" y="757251"/>
                  <a:pt x="3385736" y="763477"/>
                </a:cubicBezTo>
                <a:cubicBezTo>
                  <a:pt x="3389138" y="762559"/>
                  <a:pt x="3392498" y="761176"/>
                  <a:pt x="3395731" y="759411"/>
                </a:cubicBezTo>
                <a:cubicBezTo>
                  <a:pt x="3397807" y="745942"/>
                  <a:pt x="3407322" y="733334"/>
                  <a:pt x="3423177" y="723847"/>
                </a:cubicBezTo>
                <a:cubicBezTo>
                  <a:pt x="3424787" y="722873"/>
                  <a:pt x="3426820" y="722915"/>
                  <a:pt x="3428401" y="723946"/>
                </a:cubicBezTo>
                <a:cubicBezTo>
                  <a:pt x="3429982" y="724976"/>
                  <a:pt x="3430844" y="726812"/>
                  <a:pt x="3430618" y="728675"/>
                </a:cubicBezTo>
                <a:cubicBezTo>
                  <a:pt x="3428966" y="742525"/>
                  <a:pt x="3418702" y="756503"/>
                  <a:pt x="3405190" y="765355"/>
                </a:cubicBezTo>
                <a:cubicBezTo>
                  <a:pt x="3405233" y="768108"/>
                  <a:pt x="3405685" y="770889"/>
                  <a:pt x="3406560" y="773684"/>
                </a:cubicBezTo>
                <a:cubicBezTo>
                  <a:pt x="3410400" y="785840"/>
                  <a:pt x="3421667" y="794382"/>
                  <a:pt x="3432707" y="793563"/>
                </a:cubicBezTo>
                <a:cubicBezTo>
                  <a:pt x="3437479" y="793210"/>
                  <a:pt x="3441842" y="791191"/>
                  <a:pt x="3445682" y="787676"/>
                </a:cubicBezTo>
                <a:cubicBezTo>
                  <a:pt x="3442477" y="778259"/>
                  <a:pt x="3441348" y="768912"/>
                  <a:pt x="3443126" y="761853"/>
                </a:cubicBezTo>
                <a:cubicBezTo>
                  <a:pt x="3445837" y="751039"/>
                  <a:pt x="3454464" y="745744"/>
                  <a:pt x="3466789" y="747312"/>
                </a:cubicBezTo>
                <a:cubicBezTo>
                  <a:pt x="3468116" y="747481"/>
                  <a:pt x="3469316" y="748187"/>
                  <a:pt x="3470120" y="749260"/>
                </a:cubicBezTo>
                <a:cubicBezTo>
                  <a:pt x="3470925" y="750333"/>
                  <a:pt x="3471250" y="751688"/>
                  <a:pt x="3471038" y="753001"/>
                </a:cubicBezTo>
                <a:cubicBezTo>
                  <a:pt x="3468186" y="770706"/>
                  <a:pt x="3462920" y="782226"/>
                  <a:pt x="3457075" y="789737"/>
                </a:cubicBezTo>
                <a:cubicBezTo>
                  <a:pt x="3462271" y="801596"/>
                  <a:pt x="3470982" y="812947"/>
                  <a:pt x="3480441" y="816548"/>
                </a:cubicBezTo>
                <a:cubicBezTo>
                  <a:pt x="3488855" y="819752"/>
                  <a:pt x="3496451" y="815715"/>
                  <a:pt x="3503030" y="804547"/>
                </a:cubicBezTo>
                <a:cubicBezTo>
                  <a:pt x="3495900" y="794636"/>
                  <a:pt x="3493966" y="785671"/>
                  <a:pt x="3497326" y="777864"/>
                </a:cubicBezTo>
                <a:cubicBezTo>
                  <a:pt x="3506080" y="757448"/>
                  <a:pt x="3546289" y="752422"/>
                  <a:pt x="3597933" y="747975"/>
                </a:cubicBezTo>
                <a:cubicBezTo>
                  <a:pt x="3616132" y="746408"/>
                  <a:pt x="3633328" y="744926"/>
                  <a:pt x="3639272" y="742229"/>
                </a:cubicBezTo>
                <a:cubicBezTo>
                  <a:pt x="3654760" y="735212"/>
                  <a:pt x="3666845" y="726261"/>
                  <a:pt x="3678535" y="717607"/>
                </a:cubicBezTo>
                <a:cubicBezTo>
                  <a:pt x="3700587" y="701286"/>
                  <a:pt x="3721440" y="685855"/>
                  <a:pt x="3758614" y="689568"/>
                </a:cubicBezTo>
                <a:cubicBezTo>
                  <a:pt x="3773127" y="691008"/>
                  <a:pt x="3788488" y="696500"/>
                  <a:pt x="3803340" y="701808"/>
                </a:cubicBezTo>
                <a:cubicBezTo>
                  <a:pt x="3815553" y="706171"/>
                  <a:pt x="3828189" y="710689"/>
                  <a:pt x="3840048" y="712821"/>
                </a:cubicBezTo>
                <a:cubicBezTo>
                  <a:pt x="3975146" y="737090"/>
                  <a:pt x="4123868" y="743486"/>
                  <a:pt x="4252669" y="747566"/>
                </a:cubicBezTo>
                <a:cubicBezTo>
                  <a:pt x="4324616" y="749853"/>
                  <a:pt x="4396930" y="756432"/>
                  <a:pt x="4466858" y="762785"/>
                </a:cubicBezTo>
                <a:cubicBezTo>
                  <a:pt x="4493683" y="765228"/>
                  <a:pt x="4521411" y="767755"/>
                  <a:pt x="4548786" y="770000"/>
                </a:cubicBezTo>
                <a:cubicBezTo>
                  <a:pt x="4553092" y="770353"/>
                  <a:pt x="4557413" y="770762"/>
                  <a:pt x="4561733" y="771157"/>
                </a:cubicBezTo>
                <a:cubicBezTo>
                  <a:pt x="4585564" y="773388"/>
                  <a:pt x="4608577" y="775548"/>
                  <a:pt x="4629261" y="769378"/>
                </a:cubicBezTo>
                <a:cubicBezTo>
                  <a:pt x="4629628" y="761133"/>
                  <a:pt x="4632536" y="752309"/>
                  <a:pt x="4638014" y="743048"/>
                </a:cubicBezTo>
                <a:cubicBezTo>
                  <a:pt x="4638903" y="730186"/>
                  <a:pt x="4640810" y="717734"/>
                  <a:pt x="4642645" y="705677"/>
                </a:cubicBezTo>
                <a:cubicBezTo>
                  <a:pt x="4649549" y="660272"/>
                  <a:pt x="4655012" y="624412"/>
                  <a:pt x="4606996" y="595074"/>
                </a:cubicBezTo>
                <a:cubicBezTo>
                  <a:pt x="4548010" y="559030"/>
                  <a:pt x="4461493" y="579036"/>
                  <a:pt x="4391961" y="595088"/>
                </a:cubicBezTo>
                <a:cubicBezTo>
                  <a:pt x="4374666" y="599084"/>
                  <a:pt x="4358331" y="602853"/>
                  <a:pt x="4343267" y="605635"/>
                </a:cubicBezTo>
                <a:cubicBezTo>
                  <a:pt x="4325463" y="608910"/>
                  <a:pt x="4305712" y="610463"/>
                  <a:pt x="4284873" y="610463"/>
                </a:cubicBezTo>
                <a:cubicBezTo>
                  <a:pt x="4218404" y="610463"/>
                  <a:pt x="4140627" y="594693"/>
                  <a:pt x="4077984" y="568913"/>
                </a:cubicBezTo>
                <a:cubicBezTo>
                  <a:pt x="4075654" y="569026"/>
                  <a:pt x="4073324" y="569167"/>
                  <a:pt x="4070995" y="569322"/>
                </a:cubicBezTo>
                <a:cubicBezTo>
                  <a:pt x="4033991" y="571751"/>
                  <a:pt x="3996691" y="578259"/>
                  <a:pt x="3960618" y="584556"/>
                </a:cubicBezTo>
                <a:cubicBezTo>
                  <a:pt x="3921369" y="591403"/>
                  <a:pt x="3880779" y="598477"/>
                  <a:pt x="3840359" y="600368"/>
                </a:cubicBezTo>
                <a:cubicBezTo>
                  <a:pt x="3817882" y="601413"/>
                  <a:pt x="3795816" y="600834"/>
                  <a:pt x="3774469" y="600270"/>
                </a:cubicBezTo>
                <a:cubicBezTo>
                  <a:pt x="3762044" y="599945"/>
                  <a:pt x="3749875" y="599620"/>
                  <a:pt x="3737747" y="599592"/>
                </a:cubicBezTo>
                <a:cubicBezTo>
                  <a:pt x="3734528" y="607399"/>
                  <a:pt x="3728612" y="615475"/>
                  <a:pt x="3718758" y="624115"/>
                </a:cubicBezTo>
                <a:cubicBezTo>
                  <a:pt x="3706743" y="634662"/>
                  <a:pt x="3690352" y="642540"/>
                  <a:pt x="3674497" y="650164"/>
                </a:cubicBezTo>
                <a:cubicBezTo>
                  <a:pt x="3662765" y="655797"/>
                  <a:pt x="3651696" y="661134"/>
                  <a:pt x="3642519" y="667331"/>
                </a:cubicBezTo>
                <a:cubicBezTo>
                  <a:pt x="3637592" y="670663"/>
                  <a:pt x="3632537" y="674235"/>
                  <a:pt x="3627652" y="677680"/>
                </a:cubicBezTo>
                <a:cubicBezTo>
                  <a:pt x="3597016" y="699281"/>
                  <a:pt x="3565349" y="721630"/>
                  <a:pt x="3525295" y="718835"/>
                </a:cubicBezTo>
                <a:cubicBezTo>
                  <a:pt x="3506659" y="717550"/>
                  <a:pt x="3472549" y="703884"/>
                  <a:pt x="3456948" y="681563"/>
                </a:cubicBezTo>
                <a:cubicBezTo>
                  <a:pt x="3449183" y="670437"/>
                  <a:pt x="3446896" y="658282"/>
                  <a:pt x="3450327" y="646408"/>
                </a:cubicBezTo>
                <a:cubicBezTo>
                  <a:pt x="3458021" y="619852"/>
                  <a:pt x="3472027" y="620247"/>
                  <a:pt x="3488206" y="620713"/>
                </a:cubicBezTo>
                <a:cubicBezTo>
                  <a:pt x="3493543" y="620868"/>
                  <a:pt x="3499571" y="621038"/>
                  <a:pt x="3506150" y="620303"/>
                </a:cubicBezTo>
                <a:cubicBezTo>
                  <a:pt x="3541799" y="616322"/>
                  <a:pt x="3577688" y="610039"/>
                  <a:pt x="3612405" y="603954"/>
                </a:cubicBezTo>
                <a:cubicBezTo>
                  <a:pt x="3631267" y="600651"/>
                  <a:pt x="3650778" y="597234"/>
                  <a:pt x="3670092" y="594213"/>
                </a:cubicBezTo>
                <a:cubicBezTo>
                  <a:pt x="3690634" y="590994"/>
                  <a:pt x="3710795" y="589921"/>
                  <a:pt x="3730575" y="589751"/>
                </a:cubicBezTo>
                <a:cubicBezTo>
                  <a:pt x="3732679" y="579149"/>
                  <a:pt x="3729205" y="568461"/>
                  <a:pt x="3724744" y="554752"/>
                </a:cubicBezTo>
                <a:cubicBezTo>
                  <a:pt x="3720975" y="543147"/>
                  <a:pt x="3716697" y="529989"/>
                  <a:pt x="3715059" y="513866"/>
                </a:cubicBezTo>
                <a:cubicBezTo>
                  <a:pt x="3715045" y="513682"/>
                  <a:pt x="3715031" y="513499"/>
                  <a:pt x="3715031" y="513315"/>
                </a:cubicBezTo>
                <a:cubicBezTo>
                  <a:pt x="3715172" y="499380"/>
                  <a:pt x="3714805" y="485262"/>
                  <a:pt x="3713944" y="471327"/>
                </a:cubicBezTo>
                <a:cubicBezTo>
                  <a:pt x="3710470" y="460470"/>
                  <a:pt x="3704301" y="452013"/>
                  <a:pt x="3695096" y="445519"/>
                </a:cubicBezTo>
                <a:cubicBezTo>
                  <a:pt x="3693895" y="444672"/>
                  <a:pt x="3693133" y="443317"/>
                  <a:pt x="3693020" y="441834"/>
                </a:cubicBezTo>
                <a:cubicBezTo>
                  <a:pt x="3691594" y="422167"/>
                  <a:pt x="3698399" y="405155"/>
                  <a:pt x="3704993" y="388693"/>
                </a:cubicBezTo>
                <a:cubicBezTo>
                  <a:pt x="3709440" y="377596"/>
                  <a:pt x="3714028" y="366118"/>
                  <a:pt x="3715948" y="354018"/>
                </a:cubicBezTo>
                <a:cubicBezTo>
                  <a:pt x="3718730" y="336554"/>
                  <a:pt x="3715143" y="328027"/>
                  <a:pt x="3710979" y="318158"/>
                </a:cubicBezTo>
                <a:cubicBezTo>
                  <a:pt x="3708550" y="312398"/>
                  <a:pt x="3705797" y="305847"/>
                  <a:pt x="3704287" y="297235"/>
                </a:cubicBezTo>
                <a:cubicBezTo>
                  <a:pt x="3697002" y="255430"/>
                  <a:pt x="3715553" y="233985"/>
                  <a:pt x="3744679" y="206045"/>
                </a:cubicBezTo>
                <a:cubicBezTo>
                  <a:pt x="3784761" y="167615"/>
                  <a:pt x="3842067" y="144884"/>
                  <a:pt x="3901929" y="143712"/>
                </a:cubicBezTo>
                <a:cubicBezTo>
                  <a:pt x="3962835" y="142512"/>
                  <a:pt x="4019534" y="162589"/>
                  <a:pt x="4061607" y="200256"/>
                </a:cubicBezTo>
                <a:cubicBezTo>
                  <a:pt x="4108931" y="242611"/>
                  <a:pt x="4132212" y="296896"/>
                  <a:pt x="4130829" y="361586"/>
                </a:cubicBezTo>
                <a:cubicBezTo>
                  <a:pt x="4129713" y="413993"/>
                  <a:pt x="4112686" y="471567"/>
                  <a:pt x="4080214" y="532685"/>
                </a:cubicBezTo>
                <a:cubicBezTo>
                  <a:pt x="4079297" y="534408"/>
                  <a:pt x="4077461" y="535438"/>
                  <a:pt x="4075499" y="535297"/>
                </a:cubicBezTo>
                <a:cubicBezTo>
                  <a:pt x="4059362" y="534140"/>
                  <a:pt x="4043380" y="532982"/>
                  <a:pt x="4027581" y="532290"/>
                </a:cubicBezTo>
                <a:cubicBezTo>
                  <a:pt x="4042872" y="542018"/>
                  <a:pt x="4060449" y="550969"/>
                  <a:pt x="4079523" y="558959"/>
                </a:cubicBezTo>
                <a:cubicBezTo>
                  <a:pt x="4122047" y="556941"/>
                  <a:pt x="4163766" y="560188"/>
                  <a:pt x="4204187" y="563350"/>
                </a:cubicBezTo>
                <a:cubicBezTo>
                  <a:pt x="4234457" y="565708"/>
                  <a:pt x="4265757" y="568150"/>
                  <a:pt x="4297114" y="568362"/>
                </a:cubicBezTo>
                <a:cubicBezTo>
                  <a:pt x="4320607" y="568532"/>
                  <a:pt x="4351215" y="565327"/>
                  <a:pt x="4383645" y="561953"/>
                </a:cubicBezTo>
                <a:cubicBezTo>
                  <a:pt x="4427044" y="557435"/>
                  <a:pt x="4474976" y="552451"/>
                  <a:pt x="4520380" y="553510"/>
                </a:cubicBezTo>
                <a:cubicBezTo>
                  <a:pt x="4507434" y="538700"/>
                  <a:pt x="4510201" y="522605"/>
                  <a:pt x="4513081" y="505776"/>
                </a:cubicBezTo>
                <a:cubicBezTo>
                  <a:pt x="4515622" y="491008"/>
                  <a:pt x="4518503" y="474250"/>
                  <a:pt x="4511415" y="454908"/>
                </a:cubicBezTo>
                <a:cubicBezTo>
                  <a:pt x="4509693" y="450206"/>
                  <a:pt x="4504031" y="445350"/>
                  <a:pt x="4498568" y="440662"/>
                </a:cubicBezTo>
                <a:cubicBezTo>
                  <a:pt x="4491424" y="434535"/>
                  <a:pt x="4484689" y="428746"/>
                  <a:pt x="4483376" y="421250"/>
                </a:cubicBezTo>
                <a:cubicBezTo>
                  <a:pt x="4476571" y="382170"/>
                  <a:pt x="4528400" y="348244"/>
                  <a:pt x="4547911" y="335481"/>
                </a:cubicBezTo>
                <a:cubicBezTo>
                  <a:pt x="4620903" y="287705"/>
                  <a:pt x="4734696" y="253299"/>
                  <a:pt x="4815142" y="313570"/>
                </a:cubicBezTo>
                <a:cubicBezTo>
                  <a:pt x="4862961" y="349388"/>
                  <a:pt x="4896280" y="417664"/>
                  <a:pt x="4907024" y="465948"/>
                </a:cubicBezTo>
                <a:cubicBezTo>
                  <a:pt x="4910455" y="481408"/>
                  <a:pt x="4911415" y="496783"/>
                  <a:pt x="4912332" y="511649"/>
                </a:cubicBezTo>
                <a:cubicBezTo>
                  <a:pt x="4913349" y="528153"/>
                  <a:pt x="4914337" y="544036"/>
                  <a:pt x="4918544" y="559341"/>
                </a:cubicBezTo>
                <a:cubicBezTo>
                  <a:pt x="4966843" y="570833"/>
                  <a:pt x="5021763" y="594905"/>
                  <a:pt x="5054899" y="645010"/>
                </a:cubicBezTo>
                <a:cubicBezTo>
                  <a:pt x="5080495" y="683695"/>
                  <a:pt x="5089715" y="718341"/>
                  <a:pt x="5082317" y="747975"/>
                </a:cubicBezTo>
                <a:lnTo>
                  <a:pt x="5082317" y="748003"/>
                </a:lnTo>
                <a:cubicBezTo>
                  <a:pt x="5099357" y="745123"/>
                  <a:pt x="5116596" y="744474"/>
                  <a:pt x="5133792" y="747029"/>
                </a:cubicBezTo>
                <a:cubicBezTo>
                  <a:pt x="5136418" y="744982"/>
                  <a:pt x="5138776" y="742991"/>
                  <a:pt x="5140992" y="741100"/>
                </a:cubicBezTo>
                <a:cubicBezTo>
                  <a:pt x="5156762" y="727715"/>
                  <a:pt x="5166659" y="721546"/>
                  <a:pt x="5202746" y="739038"/>
                </a:cubicBezTo>
                <a:cubicBezTo>
                  <a:pt x="5237646" y="755952"/>
                  <a:pt x="5268735" y="789568"/>
                  <a:pt x="5290279" y="833687"/>
                </a:cubicBezTo>
                <a:cubicBezTo>
                  <a:pt x="5310186" y="874475"/>
                  <a:pt x="5320083" y="920444"/>
                  <a:pt x="5317400" y="959834"/>
                </a:cubicBezTo>
                <a:cubicBezTo>
                  <a:pt x="5317259" y="961994"/>
                  <a:pt x="5315720" y="963801"/>
                  <a:pt x="5313616" y="964310"/>
                </a:cubicBezTo>
                <a:cubicBezTo>
                  <a:pt x="5311711" y="964761"/>
                  <a:pt x="5309847" y="965030"/>
                  <a:pt x="5307997" y="965114"/>
                </a:cubicBezTo>
                <a:cubicBezTo>
                  <a:pt x="5315395" y="1004194"/>
                  <a:pt x="5317796" y="1041339"/>
                  <a:pt x="5318191" y="1070394"/>
                </a:cubicBezTo>
                <a:cubicBezTo>
                  <a:pt x="5319617" y="1172809"/>
                  <a:pt x="5299908" y="1403374"/>
                  <a:pt x="5285521" y="1571721"/>
                </a:cubicBezTo>
                <a:cubicBezTo>
                  <a:pt x="5278575" y="1653070"/>
                  <a:pt x="5272561" y="1723323"/>
                  <a:pt x="5271022" y="1755414"/>
                </a:cubicBezTo>
                <a:cubicBezTo>
                  <a:pt x="5269525" y="1786333"/>
                  <a:pt x="5285041" y="1851220"/>
                  <a:pt x="5296364" y="1898601"/>
                </a:cubicBezTo>
                <a:cubicBezTo>
                  <a:pt x="5301051" y="1918212"/>
                  <a:pt x="5305103" y="1935140"/>
                  <a:pt x="5307122" y="1946138"/>
                </a:cubicBezTo>
                <a:cubicBezTo>
                  <a:pt x="5307518" y="1948270"/>
                  <a:pt x="5306459" y="1950416"/>
                  <a:pt x="5304538" y="1951418"/>
                </a:cubicBezTo>
                <a:cubicBezTo>
                  <a:pt x="5255703" y="1976704"/>
                  <a:pt x="5194063" y="1993335"/>
                  <a:pt x="5121368" y="2000888"/>
                </a:cubicBezTo>
                <a:cubicBezTo>
                  <a:pt x="5063398" y="2006903"/>
                  <a:pt x="4998270" y="2007185"/>
                  <a:pt x="4927778" y="2001736"/>
                </a:cubicBezTo>
                <a:cubicBezTo>
                  <a:pt x="4847416" y="1995509"/>
                  <a:pt x="4778124" y="1983128"/>
                  <a:pt x="4740880" y="1975560"/>
                </a:cubicBezTo>
                <a:cubicBezTo>
                  <a:pt x="4742179" y="1977382"/>
                  <a:pt x="4743365" y="1979400"/>
                  <a:pt x="4744339" y="1981645"/>
                </a:cubicBezTo>
                <a:cubicBezTo>
                  <a:pt x="4751158" y="1997302"/>
                  <a:pt x="4746245" y="2018339"/>
                  <a:pt x="4729712" y="2044260"/>
                </a:cubicBezTo>
                <a:lnTo>
                  <a:pt x="5545354" y="2044260"/>
                </a:lnTo>
                <a:cubicBezTo>
                  <a:pt x="5548079" y="2044260"/>
                  <a:pt x="5550296" y="2046476"/>
                  <a:pt x="5550296" y="2049201"/>
                </a:cubicBezTo>
                <a:cubicBezTo>
                  <a:pt x="5550296" y="2051926"/>
                  <a:pt x="5548079" y="2054143"/>
                  <a:pt x="5545354" y="2054143"/>
                </a:cubicBezTo>
                <a:lnTo>
                  <a:pt x="4720465" y="2054143"/>
                </a:lnTo>
                <a:cubicBezTo>
                  <a:pt x="4718629" y="2054143"/>
                  <a:pt x="4716935" y="2053112"/>
                  <a:pt x="4716088" y="2051488"/>
                </a:cubicBezTo>
                <a:cubicBezTo>
                  <a:pt x="4715241" y="2049851"/>
                  <a:pt x="4715368" y="2047888"/>
                  <a:pt x="4716427" y="2046378"/>
                </a:cubicBezTo>
                <a:cubicBezTo>
                  <a:pt x="4734710" y="2020259"/>
                  <a:pt x="4741233" y="1999237"/>
                  <a:pt x="4735303" y="1985612"/>
                </a:cubicBezTo>
                <a:cubicBezTo>
                  <a:pt x="4731152" y="1976069"/>
                  <a:pt x="4721735" y="1971946"/>
                  <a:pt x="4716286" y="1970294"/>
                </a:cubicBezTo>
                <a:cubicBezTo>
                  <a:pt x="4713377" y="1969630"/>
                  <a:pt x="4711796" y="1969249"/>
                  <a:pt x="4711683" y="1969221"/>
                </a:cubicBezTo>
                <a:cubicBezTo>
                  <a:pt x="4709128" y="1968600"/>
                  <a:pt x="4707504" y="1966073"/>
                  <a:pt x="4707998" y="1963489"/>
                </a:cubicBezTo>
                <a:cubicBezTo>
                  <a:pt x="4708493" y="1960905"/>
                  <a:pt x="4710921" y="1959169"/>
                  <a:pt x="4713533" y="1959522"/>
                </a:cubicBezTo>
                <a:cubicBezTo>
                  <a:pt x="4713801" y="1959564"/>
                  <a:pt x="4715806" y="1959861"/>
                  <a:pt x="4718728" y="1960708"/>
                </a:cubicBezTo>
                <a:cubicBezTo>
                  <a:pt x="4739270" y="1965395"/>
                  <a:pt x="4824644" y="1983862"/>
                  <a:pt x="4928724" y="1991909"/>
                </a:cubicBezTo>
                <a:cubicBezTo>
                  <a:pt x="5037237" y="2000296"/>
                  <a:pt x="5188670" y="1998742"/>
                  <a:pt x="5296759" y="1944345"/>
                </a:cubicBezTo>
                <a:cubicBezTo>
                  <a:pt x="5294627" y="1933615"/>
                  <a:pt x="5290971" y="1918339"/>
                  <a:pt x="5286806" y="1900917"/>
                </a:cubicBezTo>
                <a:cubicBezTo>
                  <a:pt x="5275342" y="1852957"/>
                  <a:pt x="5259642" y="1787265"/>
                  <a:pt x="5261195" y="1754948"/>
                </a:cubicBezTo>
                <a:cubicBezTo>
                  <a:pt x="5262748" y="1722659"/>
                  <a:pt x="5268480" y="1655682"/>
                  <a:pt x="5275723" y="1570888"/>
                </a:cubicBezTo>
                <a:cubicBezTo>
                  <a:pt x="5290095" y="1402739"/>
                  <a:pt x="5309776" y="1172456"/>
                  <a:pt x="5308350" y="1070536"/>
                </a:cubicBezTo>
                <a:cubicBezTo>
                  <a:pt x="5307828" y="1033447"/>
                  <a:pt x="5304143" y="997262"/>
                  <a:pt x="5297606" y="963886"/>
                </a:cubicBezTo>
                <a:cubicBezTo>
                  <a:pt x="5282231" y="959524"/>
                  <a:pt x="5268509" y="944586"/>
                  <a:pt x="5255124" y="930016"/>
                </a:cubicBezTo>
                <a:cubicBezTo>
                  <a:pt x="5243195" y="917042"/>
                  <a:pt x="5230883" y="903643"/>
                  <a:pt x="5218205" y="898561"/>
                </a:cubicBezTo>
                <a:cubicBezTo>
                  <a:pt x="5200021" y="912976"/>
                  <a:pt x="5187992" y="932967"/>
                  <a:pt x="5175271" y="954102"/>
                </a:cubicBezTo>
                <a:cubicBezTo>
                  <a:pt x="5168212" y="965834"/>
                  <a:pt x="5160913" y="977976"/>
                  <a:pt x="5152499" y="988946"/>
                </a:cubicBezTo>
                <a:cubicBezTo>
                  <a:pt x="5124234" y="1025823"/>
                  <a:pt x="5065332" y="1089595"/>
                  <a:pt x="4988416" y="1102542"/>
                </a:cubicBezTo>
                <a:cubicBezTo>
                  <a:pt x="4939157" y="1110829"/>
                  <a:pt x="4890774" y="1106453"/>
                  <a:pt x="4833298" y="1097346"/>
                </a:cubicBezTo>
                <a:cubicBezTo>
                  <a:pt x="4824926" y="1096019"/>
                  <a:pt x="4814888" y="1094876"/>
                  <a:pt x="4804257" y="1093676"/>
                </a:cubicBezTo>
                <a:cubicBezTo>
                  <a:pt x="4764161" y="1089129"/>
                  <a:pt x="4714267" y="1083468"/>
                  <a:pt x="4686722" y="1061443"/>
                </a:cubicBezTo>
                <a:cubicBezTo>
                  <a:pt x="4685254" y="1060272"/>
                  <a:pt x="4684576" y="1058380"/>
                  <a:pt x="4684972" y="1056544"/>
                </a:cubicBezTo>
                <a:cubicBezTo>
                  <a:pt x="4697014" y="1000481"/>
                  <a:pt x="4730065" y="950784"/>
                  <a:pt x="4786030" y="904646"/>
                </a:cubicBezTo>
                <a:cubicBezTo>
                  <a:pt x="4803268" y="890429"/>
                  <a:pt x="4821834" y="877242"/>
                  <a:pt x="4840950" y="864889"/>
                </a:cubicBezTo>
                <a:cubicBezTo>
                  <a:pt x="4838875" y="864620"/>
                  <a:pt x="4836799" y="864310"/>
                  <a:pt x="4834724" y="863957"/>
                </a:cubicBezTo>
                <a:cubicBezTo>
                  <a:pt x="4824079" y="862178"/>
                  <a:pt x="4814521" y="860018"/>
                  <a:pt x="4806092" y="858112"/>
                </a:cubicBezTo>
                <a:cubicBezTo>
                  <a:pt x="4779719" y="852154"/>
                  <a:pt x="4762213" y="848201"/>
                  <a:pt x="4740301" y="860371"/>
                </a:cubicBezTo>
                <a:cubicBezTo>
                  <a:pt x="4732042" y="883977"/>
                  <a:pt x="4715029" y="912538"/>
                  <a:pt x="4699330" y="938883"/>
                </a:cubicBezTo>
                <a:cubicBezTo>
                  <a:pt x="4687174" y="959284"/>
                  <a:pt x="4675682" y="978555"/>
                  <a:pt x="4673394" y="987944"/>
                </a:cubicBezTo>
                <a:cubicBezTo>
                  <a:pt x="4668990" y="1005987"/>
                  <a:pt x="4667182" y="1018891"/>
                  <a:pt x="4665869" y="1028322"/>
                </a:cubicBezTo>
                <a:cubicBezTo>
                  <a:pt x="4664189" y="1040365"/>
                  <a:pt x="4663257" y="1047000"/>
                  <a:pt x="4658175" y="1050629"/>
                </a:cubicBezTo>
                <a:cubicBezTo>
                  <a:pt x="4652796" y="1054455"/>
                  <a:pt x="4645666" y="1053057"/>
                  <a:pt x="4630051" y="1049994"/>
                </a:cubicBezTo>
                <a:cubicBezTo>
                  <a:pt x="4626014" y="1049203"/>
                  <a:pt x="4621453" y="1048299"/>
                  <a:pt x="4616215" y="1047353"/>
                </a:cubicBezTo>
                <a:cubicBezTo>
                  <a:pt x="4608380" y="1072456"/>
                  <a:pt x="4602944" y="1097840"/>
                  <a:pt x="4600488" y="1122293"/>
                </a:cubicBezTo>
                <a:cubicBezTo>
                  <a:pt x="4595447" y="1172498"/>
                  <a:pt x="4601815" y="1225696"/>
                  <a:pt x="4607970" y="1277143"/>
                </a:cubicBezTo>
                <a:cubicBezTo>
                  <a:pt x="4610738" y="1300283"/>
                  <a:pt x="4613604" y="1324213"/>
                  <a:pt x="4615298" y="1347113"/>
                </a:cubicBezTo>
                <a:cubicBezTo>
                  <a:pt x="4622173" y="1440195"/>
                  <a:pt x="4621665" y="1533234"/>
                  <a:pt x="4620536" y="1620570"/>
                </a:cubicBezTo>
                <a:cubicBezTo>
                  <a:pt x="4619349" y="1712748"/>
                  <a:pt x="4632889" y="1797303"/>
                  <a:pt x="4646852" y="1875998"/>
                </a:cubicBezTo>
                <a:cubicBezTo>
                  <a:pt x="4649167" y="1889043"/>
                  <a:pt x="4654320" y="1905138"/>
                  <a:pt x="4659770" y="1922179"/>
                </a:cubicBezTo>
                <a:cubicBezTo>
                  <a:pt x="4674976" y="1969729"/>
                  <a:pt x="4692214" y="2023619"/>
                  <a:pt x="4667295" y="2059465"/>
                </a:cubicBezTo>
                <a:cubicBezTo>
                  <a:pt x="4666363" y="2060792"/>
                  <a:pt x="4664853" y="2061583"/>
                  <a:pt x="4663243" y="2061583"/>
                </a:cubicBezTo>
                <a:close/>
                <a:moveTo>
                  <a:pt x="2849269" y="2044500"/>
                </a:moveTo>
                <a:cubicBezTo>
                  <a:pt x="2875924" y="2045248"/>
                  <a:pt x="3006109" y="2047112"/>
                  <a:pt x="3150878" y="2047973"/>
                </a:cubicBezTo>
                <a:cubicBezTo>
                  <a:pt x="3290451" y="2048792"/>
                  <a:pt x="3470826" y="2048848"/>
                  <a:pt x="3546261" y="2044556"/>
                </a:cubicBezTo>
                <a:cubicBezTo>
                  <a:pt x="3544312" y="1976365"/>
                  <a:pt x="3528471" y="1894027"/>
                  <a:pt x="3501873" y="1811929"/>
                </a:cubicBezTo>
                <a:cubicBezTo>
                  <a:pt x="3491482" y="1792262"/>
                  <a:pt x="3484719" y="1774163"/>
                  <a:pt x="3483406" y="1759014"/>
                </a:cubicBezTo>
                <a:cubicBezTo>
                  <a:pt x="3483194" y="1756557"/>
                  <a:pt x="3484818" y="1754327"/>
                  <a:pt x="3487218" y="1753776"/>
                </a:cubicBezTo>
                <a:cubicBezTo>
                  <a:pt x="3489618" y="1753226"/>
                  <a:pt x="3492060" y="1754524"/>
                  <a:pt x="3492936" y="1756840"/>
                </a:cubicBezTo>
                <a:cubicBezTo>
                  <a:pt x="3499458" y="1773951"/>
                  <a:pt x="3505529" y="1791190"/>
                  <a:pt x="3511134" y="1808456"/>
                </a:cubicBezTo>
                <a:cubicBezTo>
                  <a:pt x="3559927" y="1899646"/>
                  <a:pt x="3691552" y="2029422"/>
                  <a:pt x="3706771" y="2044274"/>
                </a:cubicBezTo>
                <a:lnTo>
                  <a:pt x="4566222" y="2044274"/>
                </a:lnTo>
                <a:cubicBezTo>
                  <a:pt x="4565785" y="2040293"/>
                  <a:pt x="4565319" y="2036085"/>
                  <a:pt x="4564825" y="2031666"/>
                </a:cubicBezTo>
                <a:cubicBezTo>
                  <a:pt x="4475343" y="1998150"/>
                  <a:pt x="4320381" y="1971409"/>
                  <a:pt x="4125689" y="1956599"/>
                </a:cubicBezTo>
                <a:cubicBezTo>
                  <a:pt x="3934655" y="1942058"/>
                  <a:pt x="3744749" y="1942636"/>
                  <a:pt x="3693359" y="1957927"/>
                </a:cubicBezTo>
                <a:cubicBezTo>
                  <a:pt x="3691086" y="1958604"/>
                  <a:pt x="3688672" y="1957574"/>
                  <a:pt x="3687570" y="1955484"/>
                </a:cubicBezTo>
                <a:cubicBezTo>
                  <a:pt x="3685636" y="1951785"/>
                  <a:pt x="3680483" y="1941930"/>
                  <a:pt x="3700587" y="1859437"/>
                </a:cubicBezTo>
                <a:cubicBezTo>
                  <a:pt x="3705882" y="1837709"/>
                  <a:pt x="3711289" y="1817718"/>
                  <a:pt x="3714889" y="1804771"/>
                </a:cubicBezTo>
                <a:cubicBezTo>
                  <a:pt x="3719167" y="1789425"/>
                  <a:pt x="3720975" y="1783283"/>
                  <a:pt x="3721949" y="1780601"/>
                </a:cubicBezTo>
                <a:cubicBezTo>
                  <a:pt x="3729643" y="1706028"/>
                  <a:pt x="3726226" y="1612692"/>
                  <a:pt x="3713421" y="1548143"/>
                </a:cubicBezTo>
                <a:cubicBezTo>
                  <a:pt x="3700023" y="1480587"/>
                  <a:pt x="3660337" y="1433489"/>
                  <a:pt x="3618320" y="1383609"/>
                </a:cubicBezTo>
                <a:cubicBezTo>
                  <a:pt x="3597679" y="1359113"/>
                  <a:pt x="3576417" y="1333884"/>
                  <a:pt x="3558501" y="1305930"/>
                </a:cubicBezTo>
                <a:cubicBezTo>
                  <a:pt x="3556511" y="1327418"/>
                  <a:pt x="3557174" y="1349019"/>
                  <a:pt x="3557823" y="1370041"/>
                </a:cubicBezTo>
                <a:cubicBezTo>
                  <a:pt x="3559038" y="1409459"/>
                  <a:pt x="3560294" y="1450233"/>
                  <a:pt x="3544821" y="1492616"/>
                </a:cubicBezTo>
                <a:cubicBezTo>
                  <a:pt x="3513266" y="1579048"/>
                  <a:pt x="3506235" y="1662614"/>
                  <a:pt x="3523304" y="1748101"/>
                </a:cubicBezTo>
                <a:cubicBezTo>
                  <a:pt x="3523756" y="1750345"/>
                  <a:pt x="3522598" y="1752604"/>
                  <a:pt x="3520509" y="1753564"/>
                </a:cubicBezTo>
                <a:cubicBezTo>
                  <a:pt x="3518419" y="1754524"/>
                  <a:pt x="3515963" y="1753917"/>
                  <a:pt x="3514551" y="1752110"/>
                </a:cubicBezTo>
                <a:cubicBezTo>
                  <a:pt x="3454379" y="1674827"/>
                  <a:pt x="3403962" y="1658732"/>
                  <a:pt x="3306617" y="1650120"/>
                </a:cubicBezTo>
                <a:cubicBezTo>
                  <a:pt x="3206024" y="1644543"/>
                  <a:pt x="3104626" y="1649894"/>
                  <a:pt x="3005205" y="1666003"/>
                </a:cubicBezTo>
                <a:cubicBezTo>
                  <a:pt x="2975303" y="1684413"/>
                  <a:pt x="2945386" y="1691472"/>
                  <a:pt x="2915893" y="1687166"/>
                </a:cubicBezTo>
                <a:cubicBezTo>
                  <a:pt x="2914891" y="1720033"/>
                  <a:pt x="2905841" y="1751997"/>
                  <a:pt x="2888800" y="1782662"/>
                </a:cubicBezTo>
                <a:cubicBezTo>
                  <a:pt x="2863175" y="1836142"/>
                  <a:pt x="2841123" y="1891853"/>
                  <a:pt x="2823207" y="1948425"/>
                </a:cubicBezTo>
                <a:cubicBezTo>
                  <a:pt x="2840586" y="1979174"/>
                  <a:pt x="2851994" y="2011618"/>
                  <a:pt x="2849283" y="2044500"/>
                </a:cubicBezTo>
                <a:close/>
                <a:moveTo>
                  <a:pt x="4608154" y="1964506"/>
                </a:moveTo>
                <a:cubicBezTo>
                  <a:pt x="4614394" y="1973824"/>
                  <a:pt x="4620691" y="1983043"/>
                  <a:pt x="4626804" y="1992008"/>
                </a:cubicBezTo>
                <a:cubicBezTo>
                  <a:pt x="4640160" y="2011590"/>
                  <a:pt x="4652866" y="2030212"/>
                  <a:pt x="4663243" y="2047013"/>
                </a:cubicBezTo>
                <a:cubicBezTo>
                  <a:pt x="4679141" y="2014964"/>
                  <a:pt x="4663935" y="1967442"/>
                  <a:pt x="4650424" y="1925172"/>
                </a:cubicBezTo>
                <a:cubicBezTo>
                  <a:pt x="4644875" y="1907807"/>
                  <a:pt x="4639623" y="1891401"/>
                  <a:pt x="4637195" y="1877706"/>
                </a:cubicBezTo>
                <a:cubicBezTo>
                  <a:pt x="4623148" y="1798531"/>
                  <a:pt x="4609537" y="1713454"/>
                  <a:pt x="4610723" y="1620415"/>
                </a:cubicBezTo>
                <a:cubicBezTo>
                  <a:pt x="4611839" y="1533305"/>
                  <a:pt x="4612361" y="1440491"/>
                  <a:pt x="4605500" y="1347805"/>
                </a:cubicBezTo>
                <a:cubicBezTo>
                  <a:pt x="4603819" y="1325131"/>
                  <a:pt x="4600968" y="1301313"/>
                  <a:pt x="4598214" y="1278272"/>
                </a:cubicBezTo>
                <a:cubicBezTo>
                  <a:pt x="4591988" y="1226289"/>
                  <a:pt x="4585564" y="1172554"/>
                  <a:pt x="4590704" y="1121263"/>
                </a:cubicBezTo>
                <a:cubicBezTo>
                  <a:pt x="4593118" y="1097149"/>
                  <a:pt x="4598539" y="1071397"/>
                  <a:pt x="4606488" y="1045603"/>
                </a:cubicBezTo>
                <a:cubicBezTo>
                  <a:pt x="4604695" y="1045306"/>
                  <a:pt x="4602831" y="1045010"/>
                  <a:pt x="4600897" y="1044713"/>
                </a:cubicBezTo>
                <a:cubicBezTo>
                  <a:pt x="4561789" y="1038656"/>
                  <a:pt x="4534809" y="1042963"/>
                  <a:pt x="4518432" y="1057900"/>
                </a:cubicBezTo>
                <a:cubicBezTo>
                  <a:pt x="4492003" y="1082000"/>
                  <a:pt x="4495123" y="1132247"/>
                  <a:pt x="4498426" y="1185444"/>
                </a:cubicBezTo>
                <a:cubicBezTo>
                  <a:pt x="4498921" y="1193322"/>
                  <a:pt x="4499415" y="1201469"/>
                  <a:pt x="4499824" y="1209530"/>
                </a:cubicBezTo>
                <a:cubicBezTo>
                  <a:pt x="4504822" y="1308796"/>
                  <a:pt x="4523416" y="1401666"/>
                  <a:pt x="4543111" y="1500000"/>
                </a:cubicBezTo>
                <a:cubicBezTo>
                  <a:pt x="4546683" y="1517817"/>
                  <a:pt x="4550368" y="1536227"/>
                  <a:pt x="4553926" y="1554496"/>
                </a:cubicBezTo>
                <a:cubicBezTo>
                  <a:pt x="4570726" y="1640674"/>
                  <a:pt x="4583348" y="1750656"/>
                  <a:pt x="4595546" y="1857009"/>
                </a:cubicBezTo>
                <a:cubicBezTo>
                  <a:pt x="4599824" y="1894225"/>
                  <a:pt x="4603961" y="1930339"/>
                  <a:pt x="4608168" y="1964477"/>
                </a:cubicBezTo>
                <a:close/>
                <a:moveTo>
                  <a:pt x="1152631" y="2044260"/>
                </a:moveTo>
                <a:lnTo>
                  <a:pt x="1943284" y="2044260"/>
                </a:lnTo>
                <a:cubicBezTo>
                  <a:pt x="1929391" y="1991401"/>
                  <a:pt x="1895846" y="1845573"/>
                  <a:pt x="1931227" y="1787872"/>
                </a:cubicBezTo>
                <a:cubicBezTo>
                  <a:pt x="1936154" y="1766186"/>
                  <a:pt x="1943439" y="1744190"/>
                  <a:pt x="1950498" y="1722913"/>
                </a:cubicBezTo>
                <a:cubicBezTo>
                  <a:pt x="1963092" y="1684879"/>
                  <a:pt x="1976123" y="1645545"/>
                  <a:pt x="1976462" y="1606085"/>
                </a:cubicBezTo>
                <a:cubicBezTo>
                  <a:pt x="1976589" y="1591924"/>
                  <a:pt x="1974528" y="1578215"/>
                  <a:pt x="1970928" y="1564888"/>
                </a:cubicBezTo>
                <a:cubicBezTo>
                  <a:pt x="1960226" y="1549908"/>
                  <a:pt x="1948762" y="1535154"/>
                  <a:pt x="1937495" y="1520655"/>
                </a:cubicBezTo>
                <a:cubicBezTo>
                  <a:pt x="1912591" y="1488606"/>
                  <a:pt x="1887051" y="1455753"/>
                  <a:pt x="1869092" y="1420020"/>
                </a:cubicBezTo>
                <a:cubicBezTo>
                  <a:pt x="1873822" y="1472653"/>
                  <a:pt x="1867949" y="1526274"/>
                  <a:pt x="1862217" y="1578469"/>
                </a:cubicBezTo>
                <a:cubicBezTo>
                  <a:pt x="1856809" y="1627827"/>
                  <a:pt x="1851204" y="1678864"/>
                  <a:pt x="1854819" y="1727940"/>
                </a:cubicBezTo>
                <a:cubicBezTo>
                  <a:pt x="1857840" y="1768953"/>
                  <a:pt x="1868895" y="1808470"/>
                  <a:pt x="1879582" y="1846674"/>
                </a:cubicBezTo>
                <a:cubicBezTo>
                  <a:pt x="1888816" y="1879711"/>
                  <a:pt x="1898374" y="1913877"/>
                  <a:pt x="1902736" y="1948919"/>
                </a:cubicBezTo>
                <a:cubicBezTo>
                  <a:pt x="1902906" y="1950317"/>
                  <a:pt x="1902468" y="1951729"/>
                  <a:pt x="1901536" y="1952787"/>
                </a:cubicBezTo>
                <a:cubicBezTo>
                  <a:pt x="1900604" y="1953846"/>
                  <a:pt x="1899263" y="1954453"/>
                  <a:pt x="1897851" y="1954467"/>
                </a:cubicBezTo>
                <a:cubicBezTo>
                  <a:pt x="1836521" y="1954679"/>
                  <a:pt x="1776166" y="1968233"/>
                  <a:pt x="1717801" y="1981349"/>
                </a:cubicBezTo>
                <a:cubicBezTo>
                  <a:pt x="1674133" y="1991161"/>
                  <a:pt x="1628968" y="2001298"/>
                  <a:pt x="1583268" y="2005971"/>
                </a:cubicBezTo>
                <a:cubicBezTo>
                  <a:pt x="1427571" y="2021882"/>
                  <a:pt x="1297782" y="2021657"/>
                  <a:pt x="1188082" y="2005209"/>
                </a:cubicBezTo>
                <a:cubicBezTo>
                  <a:pt x="1176943" y="2019920"/>
                  <a:pt x="1164787" y="2033431"/>
                  <a:pt x="1152646" y="2044246"/>
                </a:cubicBezTo>
                <a:close/>
                <a:moveTo>
                  <a:pt x="4573945" y="2024522"/>
                </a:moveTo>
                <a:cubicBezTo>
                  <a:pt x="4586440" y="2029407"/>
                  <a:pt x="4597918" y="2034561"/>
                  <a:pt x="4608168" y="2039996"/>
                </a:cubicBezTo>
                <a:cubicBezTo>
                  <a:pt x="4604906" y="2017322"/>
                  <a:pt x="4601744" y="1993236"/>
                  <a:pt x="4598638" y="1968078"/>
                </a:cubicBezTo>
                <a:cubicBezTo>
                  <a:pt x="4584139" y="1946406"/>
                  <a:pt x="4570345" y="1924847"/>
                  <a:pt x="4559361" y="1904475"/>
                </a:cubicBezTo>
                <a:cubicBezTo>
                  <a:pt x="4565121" y="1950133"/>
                  <a:pt x="4570260" y="1992276"/>
                  <a:pt x="4573945" y="2024522"/>
                </a:cubicBezTo>
                <a:close/>
                <a:moveTo>
                  <a:pt x="2743763" y="1856811"/>
                </a:moveTo>
                <a:cubicBezTo>
                  <a:pt x="2756667" y="1890625"/>
                  <a:pt x="2766211" y="1928532"/>
                  <a:pt x="2775543" y="1965550"/>
                </a:cubicBezTo>
                <a:cubicBezTo>
                  <a:pt x="2782023" y="1991288"/>
                  <a:pt x="2788193" y="2015769"/>
                  <a:pt x="2795252" y="2038104"/>
                </a:cubicBezTo>
                <a:cubicBezTo>
                  <a:pt x="2807592" y="2016475"/>
                  <a:pt x="2812928" y="1981264"/>
                  <a:pt x="2810853" y="1956021"/>
                </a:cubicBezTo>
                <a:cubicBezTo>
                  <a:pt x="2810796" y="1955385"/>
                  <a:pt x="2810867" y="1954764"/>
                  <a:pt x="2811051" y="1954157"/>
                </a:cubicBezTo>
                <a:cubicBezTo>
                  <a:pt x="2811545" y="1952562"/>
                  <a:pt x="2812039" y="1950952"/>
                  <a:pt x="2812547" y="1949357"/>
                </a:cubicBezTo>
                <a:cubicBezTo>
                  <a:pt x="2795379" y="1920160"/>
                  <a:pt x="2772465" y="1892051"/>
                  <a:pt x="2750921" y="1865621"/>
                </a:cubicBezTo>
                <a:cubicBezTo>
                  <a:pt x="2748507" y="1862656"/>
                  <a:pt x="2746106" y="1859720"/>
                  <a:pt x="2743763" y="1856826"/>
                </a:cubicBezTo>
                <a:close/>
                <a:moveTo>
                  <a:pt x="1158646" y="1990286"/>
                </a:moveTo>
                <a:cubicBezTo>
                  <a:pt x="1166891" y="1991810"/>
                  <a:pt x="1175263" y="1993236"/>
                  <a:pt x="1183762" y="1994563"/>
                </a:cubicBezTo>
                <a:cubicBezTo>
                  <a:pt x="1202045" y="1969503"/>
                  <a:pt x="1217067" y="1941366"/>
                  <a:pt x="1223675" y="1917647"/>
                </a:cubicBezTo>
                <a:cubicBezTo>
                  <a:pt x="1230437" y="1893378"/>
                  <a:pt x="1231708" y="1865932"/>
                  <a:pt x="1230084" y="1837836"/>
                </a:cubicBezTo>
                <a:cubicBezTo>
                  <a:pt x="1221882" y="1855527"/>
                  <a:pt x="1213142" y="1873174"/>
                  <a:pt x="1204304" y="1891020"/>
                </a:cubicBezTo>
                <a:cubicBezTo>
                  <a:pt x="1188478" y="1922984"/>
                  <a:pt x="1172143" y="1955992"/>
                  <a:pt x="1158646" y="1990286"/>
                </a:cubicBezTo>
                <a:close/>
                <a:moveTo>
                  <a:pt x="4555450" y="1873725"/>
                </a:moveTo>
                <a:cubicBezTo>
                  <a:pt x="4564683" y="1895721"/>
                  <a:pt x="4579621" y="1920852"/>
                  <a:pt x="4595942" y="1946011"/>
                </a:cubicBezTo>
                <a:cubicBezTo>
                  <a:pt x="4592539" y="1917746"/>
                  <a:pt x="4589165" y="1888309"/>
                  <a:pt x="4585706" y="1858153"/>
                </a:cubicBezTo>
                <a:cubicBezTo>
                  <a:pt x="4573522" y="1751983"/>
                  <a:pt x="4560928" y="1642199"/>
                  <a:pt x="4544198" y="1556402"/>
                </a:cubicBezTo>
                <a:cubicBezTo>
                  <a:pt x="4540640" y="1538162"/>
                  <a:pt x="4536955" y="1519751"/>
                  <a:pt x="4533397" y="1501962"/>
                </a:cubicBezTo>
                <a:cubicBezTo>
                  <a:pt x="4527722" y="1473613"/>
                  <a:pt x="4522131" y="1445701"/>
                  <a:pt x="4516936" y="1417958"/>
                </a:cubicBezTo>
                <a:cubicBezTo>
                  <a:pt x="4517387" y="1423069"/>
                  <a:pt x="4517585" y="1428406"/>
                  <a:pt x="4517557" y="1433969"/>
                </a:cubicBezTo>
                <a:cubicBezTo>
                  <a:pt x="4517557" y="1434618"/>
                  <a:pt x="4517415" y="1435268"/>
                  <a:pt x="4517176" y="1435860"/>
                </a:cubicBezTo>
                <a:lnTo>
                  <a:pt x="4504271" y="1466497"/>
                </a:lnTo>
                <a:cubicBezTo>
                  <a:pt x="4503100" y="1512664"/>
                  <a:pt x="4508055" y="1558916"/>
                  <a:pt x="4519011" y="1603967"/>
                </a:cubicBezTo>
                <a:cubicBezTo>
                  <a:pt x="4519039" y="1604108"/>
                  <a:pt x="4519082" y="1604263"/>
                  <a:pt x="4519095" y="1604405"/>
                </a:cubicBezTo>
                <a:cubicBezTo>
                  <a:pt x="4527637" y="1661894"/>
                  <a:pt x="4542560" y="1772765"/>
                  <a:pt x="4555464" y="1873725"/>
                </a:cubicBezTo>
                <a:close/>
                <a:moveTo>
                  <a:pt x="336199" y="1848891"/>
                </a:moveTo>
                <a:cubicBezTo>
                  <a:pt x="336552" y="1848891"/>
                  <a:pt x="336919" y="1848933"/>
                  <a:pt x="337272" y="1849004"/>
                </a:cubicBezTo>
                <a:cubicBezTo>
                  <a:pt x="339023" y="1849399"/>
                  <a:pt x="340434" y="1850712"/>
                  <a:pt x="340943" y="1852435"/>
                </a:cubicBezTo>
                <a:cubicBezTo>
                  <a:pt x="344176" y="1863433"/>
                  <a:pt x="342030" y="1876323"/>
                  <a:pt x="339743" y="1889975"/>
                </a:cubicBezTo>
                <a:cubicBezTo>
                  <a:pt x="337131" y="1905604"/>
                  <a:pt x="334434" y="1921699"/>
                  <a:pt x="340491" y="1934123"/>
                </a:cubicBezTo>
                <a:cubicBezTo>
                  <a:pt x="340773" y="1933700"/>
                  <a:pt x="341041" y="1933276"/>
                  <a:pt x="341296" y="1932838"/>
                </a:cubicBezTo>
                <a:cubicBezTo>
                  <a:pt x="343004" y="1921995"/>
                  <a:pt x="344853" y="1913186"/>
                  <a:pt x="346858" y="1907948"/>
                </a:cubicBezTo>
                <a:cubicBezTo>
                  <a:pt x="348016" y="1904941"/>
                  <a:pt x="349287" y="1901905"/>
                  <a:pt x="350684" y="1898827"/>
                </a:cubicBezTo>
                <a:cubicBezTo>
                  <a:pt x="351362" y="1892954"/>
                  <a:pt x="351856" y="1886940"/>
                  <a:pt x="352336" y="1880954"/>
                </a:cubicBezTo>
                <a:cubicBezTo>
                  <a:pt x="353494" y="1866581"/>
                  <a:pt x="354694" y="1851715"/>
                  <a:pt x="358647" y="1839460"/>
                </a:cubicBezTo>
                <a:cubicBezTo>
                  <a:pt x="367061" y="1813412"/>
                  <a:pt x="396343" y="1757207"/>
                  <a:pt x="424113" y="1730410"/>
                </a:cubicBezTo>
                <a:cubicBezTo>
                  <a:pt x="393703" y="1748581"/>
                  <a:pt x="383269" y="1771833"/>
                  <a:pt x="371410" y="1798263"/>
                </a:cubicBezTo>
                <a:cubicBezTo>
                  <a:pt x="365170" y="1812169"/>
                  <a:pt x="358718" y="1826542"/>
                  <a:pt x="348934" y="1841578"/>
                </a:cubicBezTo>
                <a:cubicBezTo>
                  <a:pt x="347945" y="1843102"/>
                  <a:pt x="346195" y="1843964"/>
                  <a:pt x="344387" y="1843808"/>
                </a:cubicBezTo>
                <a:cubicBezTo>
                  <a:pt x="342580" y="1843667"/>
                  <a:pt x="340999" y="1842538"/>
                  <a:pt x="340265" y="1840872"/>
                </a:cubicBezTo>
                <a:cubicBezTo>
                  <a:pt x="319116" y="1792926"/>
                  <a:pt x="314781" y="1742693"/>
                  <a:pt x="310588" y="1694126"/>
                </a:cubicBezTo>
                <a:cubicBezTo>
                  <a:pt x="310165" y="1689270"/>
                  <a:pt x="309741" y="1684371"/>
                  <a:pt x="309304" y="1679443"/>
                </a:cubicBezTo>
                <a:cubicBezTo>
                  <a:pt x="278526" y="1738062"/>
                  <a:pt x="270902" y="1825483"/>
                  <a:pt x="307398" y="1884074"/>
                </a:cubicBezTo>
                <a:cubicBezTo>
                  <a:pt x="311859" y="1879062"/>
                  <a:pt x="315967" y="1873090"/>
                  <a:pt x="319977" y="1867273"/>
                </a:cubicBezTo>
                <a:cubicBezTo>
                  <a:pt x="323958" y="1861499"/>
                  <a:pt x="328067" y="1855527"/>
                  <a:pt x="332500" y="1850529"/>
                </a:cubicBezTo>
                <a:cubicBezTo>
                  <a:pt x="333446" y="1849456"/>
                  <a:pt x="334801" y="1848863"/>
                  <a:pt x="336199" y="1848863"/>
                </a:cubicBezTo>
                <a:close/>
                <a:moveTo>
                  <a:pt x="440604" y="1729521"/>
                </a:moveTo>
                <a:cubicBezTo>
                  <a:pt x="414259" y="1746548"/>
                  <a:pt x="378130" y="1811322"/>
                  <a:pt x="368050" y="1842524"/>
                </a:cubicBezTo>
                <a:cubicBezTo>
                  <a:pt x="364944" y="1852152"/>
                  <a:pt x="363701" y="1863630"/>
                  <a:pt x="362671" y="1875885"/>
                </a:cubicBezTo>
                <a:cubicBezTo>
                  <a:pt x="370337" y="1862628"/>
                  <a:pt x="379316" y="1848891"/>
                  <a:pt x="388578" y="1834716"/>
                </a:cubicBezTo>
                <a:cubicBezTo>
                  <a:pt x="411915" y="1799025"/>
                  <a:pt x="435973" y="1762233"/>
                  <a:pt x="440604" y="1729521"/>
                </a:cubicBezTo>
                <a:close/>
                <a:moveTo>
                  <a:pt x="4515792" y="1676380"/>
                </a:moveTo>
                <a:cubicBezTo>
                  <a:pt x="4514013" y="1731681"/>
                  <a:pt x="4522413" y="1785627"/>
                  <a:pt x="4540781" y="1837201"/>
                </a:cubicBezTo>
                <a:cubicBezTo>
                  <a:pt x="4532805" y="1775575"/>
                  <a:pt x="4524460" y="1713200"/>
                  <a:pt x="4517599" y="1663857"/>
                </a:cubicBezTo>
                <a:cubicBezTo>
                  <a:pt x="4517119" y="1668022"/>
                  <a:pt x="4516512" y="1672201"/>
                  <a:pt x="4515792" y="1676380"/>
                </a:cubicBezTo>
                <a:close/>
                <a:moveTo>
                  <a:pt x="317859" y="1664859"/>
                </a:moveTo>
                <a:cubicBezTo>
                  <a:pt x="318805" y="1674417"/>
                  <a:pt x="319624" y="1683933"/>
                  <a:pt x="320443" y="1693307"/>
                </a:cubicBezTo>
                <a:cubicBezTo>
                  <a:pt x="324311" y="1738077"/>
                  <a:pt x="328293" y="1784257"/>
                  <a:pt x="345644" y="1828123"/>
                </a:cubicBezTo>
                <a:cubicBezTo>
                  <a:pt x="352393" y="1816560"/>
                  <a:pt x="357461" y="1805251"/>
                  <a:pt x="362402" y="1794239"/>
                </a:cubicBezTo>
                <a:cubicBezTo>
                  <a:pt x="376069" y="1763772"/>
                  <a:pt x="388987" y="1734999"/>
                  <a:pt x="433361" y="1714428"/>
                </a:cubicBezTo>
                <a:cubicBezTo>
                  <a:pt x="495778" y="1685500"/>
                  <a:pt x="565367" y="1688479"/>
                  <a:pt x="626767" y="1691105"/>
                </a:cubicBezTo>
                <a:cubicBezTo>
                  <a:pt x="637695" y="1691571"/>
                  <a:pt x="648679" y="1692192"/>
                  <a:pt x="660312" y="1692842"/>
                </a:cubicBezTo>
                <a:cubicBezTo>
                  <a:pt x="713665" y="1695849"/>
                  <a:pt x="768826" y="1698955"/>
                  <a:pt x="817760" y="1687547"/>
                </a:cubicBezTo>
                <a:cubicBezTo>
                  <a:pt x="890695" y="1670549"/>
                  <a:pt x="960764" y="1612099"/>
                  <a:pt x="1019679" y="1557165"/>
                </a:cubicBezTo>
                <a:cubicBezTo>
                  <a:pt x="1023703" y="1553409"/>
                  <a:pt x="1028207" y="1549273"/>
                  <a:pt x="1033049" y="1544811"/>
                </a:cubicBezTo>
                <a:cubicBezTo>
                  <a:pt x="1081659" y="1500070"/>
                  <a:pt x="1172129" y="1416801"/>
                  <a:pt x="1179823" y="1356600"/>
                </a:cubicBezTo>
                <a:cubicBezTo>
                  <a:pt x="1183268" y="1329620"/>
                  <a:pt x="1161907" y="1294819"/>
                  <a:pt x="1118042" y="1255965"/>
                </a:cubicBezTo>
                <a:cubicBezTo>
                  <a:pt x="1116602" y="1254680"/>
                  <a:pt x="1114893" y="1253142"/>
                  <a:pt x="1112959" y="1251405"/>
                </a:cubicBezTo>
                <a:cubicBezTo>
                  <a:pt x="1097034" y="1237033"/>
                  <a:pt x="1054735" y="1198871"/>
                  <a:pt x="1035478" y="1202753"/>
                </a:cubicBezTo>
                <a:cubicBezTo>
                  <a:pt x="1017985" y="1206297"/>
                  <a:pt x="999942" y="1240689"/>
                  <a:pt x="986756" y="1265806"/>
                </a:cubicBezTo>
                <a:cubicBezTo>
                  <a:pt x="980755" y="1277242"/>
                  <a:pt x="975080" y="1288056"/>
                  <a:pt x="970025" y="1295214"/>
                </a:cubicBezTo>
                <a:cubicBezTo>
                  <a:pt x="962754" y="1305506"/>
                  <a:pt x="955667" y="1315827"/>
                  <a:pt x="948834" y="1325794"/>
                </a:cubicBezTo>
                <a:cubicBezTo>
                  <a:pt x="902709" y="1393026"/>
                  <a:pt x="862868" y="1451094"/>
                  <a:pt x="784342" y="1477608"/>
                </a:cubicBezTo>
                <a:cubicBezTo>
                  <a:pt x="767131" y="1483425"/>
                  <a:pt x="749794" y="1489538"/>
                  <a:pt x="733036" y="1495468"/>
                </a:cubicBezTo>
                <a:cubicBezTo>
                  <a:pt x="677636" y="1515050"/>
                  <a:pt x="620344" y="1535282"/>
                  <a:pt x="558463" y="1547409"/>
                </a:cubicBezTo>
                <a:cubicBezTo>
                  <a:pt x="549498" y="1549160"/>
                  <a:pt x="540716" y="1550826"/>
                  <a:pt x="532118" y="1552449"/>
                </a:cubicBezTo>
                <a:cubicBezTo>
                  <a:pt x="445785" y="1568742"/>
                  <a:pt x="377608" y="1581618"/>
                  <a:pt x="322081" y="1658661"/>
                </a:cubicBezTo>
                <a:cubicBezTo>
                  <a:pt x="320641" y="1660666"/>
                  <a:pt x="319215" y="1662727"/>
                  <a:pt x="317845" y="1664845"/>
                </a:cubicBezTo>
                <a:close/>
                <a:moveTo>
                  <a:pt x="2558714" y="1683651"/>
                </a:moveTo>
                <a:cubicBezTo>
                  <a:pt x="2567002" y="1683651"/>
                  <a:pt x="2574993" y="1684187"/>
                  <a:pt x="2582546" y="1685415"/>
                </a:cubicBezTo>
                <a:cubicBezTo>
                  <a:pt x="2634275" y="1693872"/>
                  <a:pt x="2678819" y="1736298"/>
                  <a:pt x="2718110" y="1773725"/>
                </a:cubicBezTo>
                <a:cubicBezTo>
                  <a:pt x="2728007" y="1783156"/>
                  <a:pt x="2737438" y="1792135"/>
                  <a:pt x="2746629" y="1800268"/>
                </a:cubicBezTo>
                <a:cubicBezTo>
                  <a:pt x="2749608" y="1794070"/>
                  <a:pt x="2748902" y="1788648"/>
                  <a:pt x="2747998" y="1781646"/>
                </a:cubicBezTo>
                <a:cubicBezTo>
                  <a:pt x="2747307" y="1776252"/>
                  <a:pt x="2746516" y="1770139"/>
                  <a:pt x="2747448" y="1762911"/>
                </a:cubicBezTo>
                <a:cubicBezTo>
                  <a:pt x="2749848" y="1744373"/>
                  <a:pt x="2752686" y="1737949"/>
                  <a:pt x="2757839" y="1726302"/>
                </a:cubicBezTo>
                <a:cubicBezTo>
                  <a:pt x="2759434" y="1722688"/>
                  <a:pt x="2761255" y="1718579"/>
                  <a:pt x="2763373" y="1713384"/>
                </a:cubicBezTo>
                <a:cubicBezTo>
                  <a:pt x="2781374" y="1669236"/>
                  <a:pt x="2773524" y="1637794"/>
                  <a:pt x="2736266" y="1604856"/>
                </a:cubicBezTo>
                <a:cubicBezTo>
                  <a:pt x="2679609" y="1554765"/>
                  <a:pt x="2618745" y="1556290"/>
                  <a:pt x="2554324" y="1557899"/>
                </a:cubicBezTo>
                <a:cubicBezTo>
                  <a:pt x="2531353" y="1558478"/>
                  <a:pt x="2507592" y="1559071"/>
                  <a:pt x="2483323" y="1557376"/>
                </a:cubicBezTo>
                <a:cubicBezTo>
                  <a:pt x="2444342" y="1554666"/>
                  <a:pt x="2407282" y="1543174"/>
                  <a:pt x="2371449" y="1532063"/>
                </a:cubicBezTo>
                <a:cubicBezTo>
                  <a:pt x="2365520" y="1530227"/>
                  <a:pt x="2359590" y="1528378"/>
                  <a:pt x="2353646" y="1526585"/>
                </a:cubicBezTo>
                <a:cubicBezTo>
                  <a:pt x="2345994" y="1524255"/>
                  <a:pt x="2338243" y="1521813"/>
                  <a:pt x="2330760" y="1519455"/>
                </a:cubicBezTo>
                <a:cubicBezTo>
                  <a:pt x="2300957" y="1510052"/>
                  <a:pt x="2270136" y="1500339"/>
                  <a:pt x="2238653" y="1496216"/>
                </a:cubicBezTo>
                <a:cubicBezTo>
                  <a:pt x="2232638" y="1495425"/>
                  <a:pt x="2223080" y="1495539"/>
                  <a:pt x="2212957" y="1495651"/>
                </a:cubicBezTo>
                <a:cubicBezTo>
                  <a:pt x="2191625" y="1495906"/>
                  <a:pt x="2167440" y="1496174"/>
                  <a:pt x="2154875" y="1489115"/>
                </a:cubicBezTo>
                <a:cubicBezTo>
                  <a:pt x="2132992" y="1476832"/>
                  <a:pt x="2124563" y="1447960"/>
                  <a:pt x="2117108" y="1422505"/>
                </a:cubicBezTo>
                <a:cubicBezTo>
                  <a:pt x="2114624" y="1413977"/>
                  <a:pt x="2112266" y="1405930"/>
                  <a:pt x="2109612" y="1399252"/>
                </a:cubicBezTo>
                <a:cubicBezTo>
                  <a:pt x="2095804" y="1364577"/>
                  <a:pt x="2078071" y="1333870"/>
                  <a:pt x="2059294" y="1301356"/>
                </a:cubicBezTo>
                <a:cubicBezTo>
                  <a:pt x="2053604" y="1291501"/>
                  <a:pt x="2047731" y="1281322"/>
                  <a:pt x="2042013" y="1271086"/>
                </a:cubicBezTo>
                <a:cubicBezTo>
                  <a:pt x="2040517" y="1268403"/>
                  <a:pt x="2038978" y="1265679"/>
                  <a:pt x="2037425" y="1262911"/>
                </a:cubicBezTo>
                <a:cubicBezTo>
                  <a:pt x="2026483" y="1243428"/>
                  <a:pt x="2014186" y="1221559"/>
                  <a:pt x="2004571" y="1198829"/>
                </a:cubicBezTo>
                <a:cubicBezTo>
                  <a:pt x="1999743" y="1200890"/>
                  <a:pt x="1995070" y="1203191"/>
                  <a:pt x="1990566" y="1205930"/>
                </a:cubicBezTo>
                <a:cubicBezTo>
                  <a:pt x="1977281" y="1214006"/>
                  <a:pt x="1964617" y="1219921"/>
                  <a:pt x="1953435" y="1225145"/>
                </a:cubicBezTo>
                <a:cubicBezTo>
                  <a:pt x="1920229" y="1240661"/>
                  <a:pt x="1896228" y="1251857"/>
                  <a:pt x="1884863" y="1305055"/>
                </a:cubicBezTo>
                <a:cubicBezTo>
                  <a:pt x="1872255" y="1364041"/>
                  <a:pt x="1901649" y="1412636"/>
                  <a:pt x="1932766" y="1464083"/>
                </a:cubicBezTo>
                <a:cubicBezTo>
                  <a:pt x="1951374" y="1494847"/>
                  <a:pt x="1970419" y="1526345"/>
                  <a:pt x="1979992" y="1560610"/>
                </a:cubicBezTo>
                <a:cubicBezTo>
                  <a:pt x="1989084" y="1573415"/>
                  <a:pt x="1997611" y="1586404"/>
                  <a:pt x="2005037" y="1599604"/>
                </a:cubicBezTo>
                <a:cubicBezTo>
                  <a:pt x="2010572" y="1609459"/>
                  <a:pt x="2015160" y="1619172"/>
                  <a:pt x="2019607" y="1628575"/>
                </a:cubicBezTo>
                <a:cubicBezTo>
                  <a:pt x="2031961" y="1654722"/>
                  <a:pt x="2042620" y="1677311"/>
                  <a:pt x="2067836" y="1690484"/>
                </a:cubicBezTo>
                <a:cubicBezTo>
                  <a:pt x="2116883" y="1716108"/>
                  <a:pt x="2186613" y="1720316"/>
                  <a:pt x="2236464" y="1719342"/>
                </a:cubicBezTo>
                <a:cubicBezTo>
                  <a:pt x="2294900" y="1718184"/>
                  <a:pt x="2356781" y="1713045"/>
                  <a:pt x="2425649" y="1703586"/>
                </a:cubicBezTo>
                <a:cubicBezTo>
                  <a:pt x="2438836" y="1701778"/>
                  <a:pt x="2453491" y="1698856"/>
                  <a:pt x="2468993" y="1695764"/>
                </a:cubicBezTo>
                <a:cubicBezTo>
                  <a:pt x="2498020" y="1689976"/>
                  <a:pt x="2530054" y="1683594"/>
                  <a:pt x="2558700" y="1683594"/>
                </a:cubicBezTo>
                <a:close/>
                <a:moveTo>
                  <a:pt x="1201636" y="1412226"/>
                </a:moveTo>
                <a:cubicBezTo>
                  <a:pt x="1190821" y="1485359"/>
                  <a:pt x="1197528" y="1585048"/>
                  <a:pt x="1222079" y="1716363"/>
                </a:cubicBezTo>
                <a:cubicBezTo>
                  <a:pt x="1222729" y="1719836"/>
                  <a:pt x="1223392" y="1723365"/>
                  <a:pt x="1224070" y="1726951"/>
                </a:cubicBezTo>
                <a:cubicBezTo>
                  <a:pt x="1228320" y="1749484"/>
                  <a:pt x="1232964" y="1774078"/>
                  <a:pt x="1236240" y="1799124"/>
                </a:cubicBezTo>
                <a:cubicBezTo>
                  <a:pt x="1259846" y="1741295"/>
                  <a:pt x="1274472" y="1681603"/>
                  <a:pt x="1264491" y="1612170"/>
                </a:cubicBezTo>
                <a:cubicBezTo>
                  <a:pt x="1253662" y="1536806"/>
                  <a:pt x="1240588" y="1464803"/>
                  <a:pt x="1201636" y="1412226"/>
                </a:cubicBezTo>
                <a:close/>
                <a:moveTo>
                  <a:pt x="2892866" y="1670930"/>
                </a:moveTo>
                <a:cubicBezTo>
                  <a:pt x="2897229" y="1672596"/>
                  <a:pt x="2901605" y="1673994"/>
                  <a:pt x="2905996" y="1675109"/>
                </a:cubicBezTo>
                <a:cubicBezTo>
                  <a:pt x="2905615" y="1662304"/>
                  <a:pt x="2903963" y="1649371"/>
                  <a:pt x="2901055" y="1636326"/>
                </a:cubicBezTo>
                <a:cubicBezTo>
                  <a:pt x="2899417" y="1643738"/>
                  <a:pt x="2897680" y="1650854"/>
                  <a:pt x="2896099" y="1657362"/>
                </a:cubicBezTo>
                <a:cubicBezTo>
                  <a:pt x="2894843" y="1662487"/>
                  <a:pt x="2893727" y="1667090"/>
                  <a:pt x="2892880" y="1670944"/>
                </a:cubicBezTo>
                <a:close/>
                <a:moveTo>
                  <a:pt x="2894744" y="1565636"/>
                </a:moveTo>
                <a:cubicBezTo>
                  <a:pt x="2893784" y="1576959"/>
                  <a:pt x="2894589" y="1588169"/>
                  <a:pt x="2897186" y="1599195"/>
                </a:cubicBezTo>
                <a:cubicBezTo>
                  <a:pt x="2898344" y="1586474"/>
                  <a:pt x="2897991" y="1574573"/>
                  <a:pt x="2894744" y="1565636"/>
                </a:cubicBezTo>
                <a:close/>
                <a:moveTo>
                  <a:pt x="4316625" y="1488169"/>
                </a:moveTo>
                <a:cubicBezTo>
                  <a:pt x="4317176" y="1488169"/>
                  <a:pt x="4317726" y="1488169"/>
                  <a:pt x="4318291" y="1488169"/>
                </a:cubicBezTo>
                <a:cubicBezTo>
                  <a:pt x="4351483" y="1488550"/>
                  <a:pt x="4373818" y="1501327"/>
                  <a:pt x="4397467" y="1514852"/>
                </a:cubicBezTo>
                <a:cubicBezTo>
                  <a:pt x="4409538" y="1521756"/>
                  <a:pt x="4422004" y="1528886"/>
                  <a:pt x="4436476" y="1534632"/>
                </a:cubicBezTo>
                <a:cubicBezTo>
                  <a:pt x="4450523" y="1540209"/>
                  <a:pt x="4460025" y="1542298"/>
                  <a:pt x="4467663" y="1543992"/>
                </a:cubicBezTo>
                <a:cubicBezTo>
                  <a:pt x="4481188" y="1546985"/>
                  <a:pt x="4488897" y="1549216"/>
                  <a:pt x="4500671" y="1562600"/>
                </a:cubicBezTo>
                <a:cubicBezTo>
                  <a:pt x="4495631" y="1530425"/>
                  <a:pt x="4493527" y="1497854"/>
                  <a:pt x="4494417" y="1465325"/>
                </a:cubicBezTo>
                <a:cubicBezTo>
                  <a:pt x="4494431" y="1464718"/>
                  <a:pt x="4494558" y="1464111"/>
                  <a:pt x="4494798" y="1463546"/>
                </a:cubicBezTo>
                <a:lnTo>
                  <a:pt x="4507674" y="1432966"/>
                </a:lnTo>
                <a:cubicBezTo>
                  <a:pt x="4507688" y="1385585"/>
                  <a:pt x="4489758" y="1358040"/>
                  <a:pt x="4447826" y="1340971"/>
                </a:cubicBezTo>
                <a:cubicBezTo>
                  <a:pt x="4421058" y="1330072"/>
                  <a:pt x="4395504" y="1335719"/>
                  <a:pt x="4368425" y="1341706"/>
                </a:cubicBezTo>
                <a:cubicBezTo>
                  <a:pt x="4357145" y="1344205"/>
                  <a:pt x="4345483" y="1346774"/>
                  <a:pt x="4333624" y="1348115"/>
                </a:cubicBezTo>
                <a:cubicBezTo>
                  <a:pt x="4258415" y="1356615"/>
                  <a:pt x="4176275" y="1345306"/>
                  <a:pt x="4096846" y="1334378"/>
                </a:cubicBezTo>
                <a:cubicBezTo>
                  <a:pt x="4079071" y="1331936"/>
                  <a:pt x="4062284" y="1329620"/>
                  <a:pt x="4045667" y="1327559"/>
                </a:cubicBezTo>
                <a:cubicBezTo>
                  <a:pt x="4028301" y="1325385"/>
                  <a:pt x="4009044" y="1323747"/>
                  <a:pt x="3988643" y="1322011"/>
                </a:cubicBezTo>
                <a:cubicBezTo>
                  <a:pt x="3934019" y="1317352"/>
                  <a:pt x="3872097" y="1312071"/>
                  <a:pt x="3825845" y="1294409"/>
                </a:cubicBezTo>
                <a:cubicBezTo>
                  <a:pt x="3825760" y="1294381"/>
                  <a:pt x="3825690" y="1294339"/>
                  <a:pt x="3825605" y="1294311"/>
                </a:cubicBezTo>
                <a:cubicBezTo>
                  <a:pt x="3782121" y="1275039"/>
                  <a:pt x="3752303" y="1241692"/>
                  <a:pt x="3736970" y="1195158"/>
                </a:cubicBezTo>
                <a:cubicBezTo>
                  <a:pt x="3721779" y="1155669"/>
                  <a:pt x="3703680" y="1116914"/>
                  <a:pt x="3683152" y="1079967"/>
                </a:cubicBezTo>
                <a:cubicBezTo>
                  <a:pt x="3674271" y="1075435"/>
                  <a:pt x="3665786" y="1074997"/>
                  <a:pt x="3657258" y="1078597"/>
                </a:cubicBezTo>
                <a:cubicBezTo>
                  <a:pt x="3629714" y="1090259"/>
                  <a:pt x="3609468" y="1140520"/>
                  <a:pt x="3601858" y="1168389"/>
                </a:cubicBezTo>
                <a:cubicBezTo>
                  <a:pt x="3577970" y="1255796"/>
                  <a:pt x="3632904" y="1360426"/>
                  <a:pt x="3692272" y="1429197"/>
                </a:cubicBezTo>
                <a:cubicBezTo>
                  <a:pt x="3755183" y="1502061"/>
                  <a:pt x="3838340" y="1515826"/>
                  <a:pt x="3932608" y="1525300"/>
                </a:cubicBezTo>
                <a:lnTo>
                  <a:pt x="3939384" y="1525977"/>
                </a:lnTo>
                <a:cubicBezTo>
                  <a:pt x="4014536" y="1533545"/>
                  <a:pt x="4099712" y="1542129"/>
                  <a:pt x="4174030" y="1525554"/>
                </a:cubicBezTo>
                <a:cubicBezTo>
                  <a:pt x="4191763" y="1521601"/>
                  <a:pt x="4209270" y="1515276"/>
                  <a:pt x="4226197" y="1509177"/>
                </a:cubicBezTo>
                <a:cubicBezTo>
                  <a:pt x="4254801" y="1498856"/>
                  <a:pt x="4284379" y="1488183"/>
                  <a:pt x="4316597" y="1488183"/>
                </a:cubicBezTo>
                <a:close/>
                <a:moveTo>
                  <a:pt x="2616797" y="1260751"/>
                </a:moveTo>
                <a:cubicBezTo>
                  <a:pt x="2618858" y="1260751"/>
                  <a:pt x="2620694" y="1262022"/>
                  <a:pt x="2621428" y="1263956"/>
                </a:cubicBezTo>
                <a:cubicBezTo>
                  <a:pt x="2627202" y="1279359"/>
                  <a:pt x="2633146" y="1298151"/>
                  <a:pt x="2639443" y="1318043"/>
                </a:cubicBezTo>
                <a:cubicBezTo>
                  <a:pt x="2670997" y="1417789"/>
                  <a:pt x="2714270" y="1554383"/>
                  <a:pt x="2817983" y="1548609"/>
                </a:cubicBezTo>
                <a:cubicBezTo>
                  <a:pt x="2879496" y="1545178"/>
                  <a:pt x="2938765" y="1507793"/>
                  <a:pt x="2991073" y="1474813"/>
                </a:cubicBezTo>
                <a:cubicBezTo>
                  <a:pt x="3001746" y="1468078"/>
                  <a:pt x="3011841" y="1461725"/>
                  <a:pt x="3021935" y="1455626"/>
                </a:cubicBezTo>
                <a:cubicBezTo>
                  <a:pt x="3053970" y="1436270"/>
                  <a:pt x="3087360" y="1418368"/>
                  <a:pt x="3119648" y="1401045"/>
                </a:cubicBezTo>
                <a:cubicBezTo>
                  <a:pt x="3141348" y="1389397"/>
                  <a:pt x="3163796" y="1377354"/>
                  <a:pt x="3185595" y="1365001"/>
                </a:cubicBezTo>
                <a:cubicBezTo>
                  <a:pt x="3200588" y="1356502"/>
                  <a:pt x="3215455" y="1346887"/>
                  <a:pt x="3231197" y="1336708"/>
                </a:cubicBezTo>
                <a:cubicBezTo>
                  <a:pt x="3272182" y="1310208"/>
                  <a:pt x="3314565" y="1282804"/>
                  <a:pt x="3361353" y="1274517"/>
                </a:cubicBezTo>
                <a:cubicBezTo>
                  <a:pt x="3381373" y="1270973"/>
                  <a:pt x="3401040" y="1273020"/>
                  <a:pt x="3420057" y="1274983"/>
                </a:cubicBezTo>
                <a:cubicBezTo>
                  <a:pt x="3439470" y="1277001"/>
                  <a:pt x="3457809" y="1278907"/>
                  <a:pt x="3476742" y="1275463"/>
                </a:cubicBezTo>
                <a:cubicBezTo>
                  <a:pt x="3499388" y="1271340"/>
                  <a:pt x="3551781" y="1255344"/>
                  <a:pt x="3559913" y="1234647"/>
                </a:cubicBezTo>
                <a:cubicBezTo>
                  <a:pt x="3563767" y="1224834"/>
                  <a:pt x="3563344" y="1216208"/>
                  <a:pt x="3558812" y="1212128"/>
                </a:cubicBezTo>
                <a:cubicBezTo>
                  <a:pt x="3557866" y="1211267"/>
                  <a:pt x="3556722" y="1210631"/>
                  <a:pt x="3555438" y="1210194"/>
                </a:cubicBezTo>
                <a:cubicBezTo>
                  <a:pt x="3549804" y="1212269"/>
                  <a:pt x="3542957" y="1213737"/>
                  <a:pt x="3534613" y="1214232"/>
                </a:cubicBezTo>
                <a:cubicBezTo>
                  <a:pt x="3532283" y="1214345"/>
                  <a:pt x="3530180" y="1212862"/>
                  <a:pt x="3529559" y="1210617"/>
                </a:cubicBezTo>
                <a:cubicBezTo>
                  <a:pt x="3528937" y="1208372"/>
                  <a:pt x="3529968" y="1206001"/>
                  <a:pt x="3532029" y="1204913"/>
                </a:cubicBezTo>
                <a:cubicBezTo>
                  <a:pt x="3540246" y="1200607"/>
                  <a:pt x="3547997" y="1198913"/>
                  <a:pt x="3554534" y="1199831"/>
                </a:cubicBezTo>
                <a:cubicBezTo>
                  <a:pt x="3563259" y="1195963"/>
                  <a:pt x="3568991" y="1189821"/>
                  <a:pt x="3570968" y="1181872"/>
                </a:cubicBezTo>
                <a:cubicBezTo>
                  <a:pt x="3573509" y="1171665"/>
                  <a:pt x="3569047" y="1160088"/>
                  <a:pt x="3560605" y="1154949"/>
                </a:cubicBezTo>
                <a:cubicBezTo>
                  <a:pt x="3557795" y="1153241"/>
                  <a:pt x="3554774" y="1152351"/>
                  <a:pt x="3551612" y="1152252"/>
                </a:cubicBezTo>
                <a:cubicBezTo>
                  <a:pt x="3545724" y="1156996"/>
                  <a:pt x="3538368" y="1160286"/>
                  <a:pt x="3529587" y="1162093"/>
                </a:cubicBezTo>
                <a:cubicBezTo>
                  <a:pt x="3527398" y="1162545"/>
                  <a:pt x="3525168" y="1161472"/>
                  <a:pt x="3524165" y="1159453"/>
                </a:cubicBezTo>
                <a:cubicBezTo>
                  <a:pt x="3523163" y="1157448"/>
                  <a:pt x="3523643" y="1155020"/>
                  <a:pt x="3525323" y="1153537"/>
                </a:cubicBezTo>
                <a:cubicBezTo>
                  <a:pt x="3532594" y="1147141"/>
                  <a:pt x="3540204" y="1143443"/>
                  <a:pt x="3547602" y="1142539"/>
                </a:cubicBezTo>
                <a:cubicBezTo>
                  <a:pt x="3551400" y="1138840"/>
                  <a:pt x="3554251" y="1134223"/>
                  <a:pt x="3556186" y="1128647"/>
                </a:cubicBezTo>
                <a:cubicBezTo>
                  <a:pt x="3525323" y="1148327"/>
                  <a:pt x="3489533" y="1163942"/>
                  <a:pt x="3465137" y="1174037"/>
                </a:cubicBezTo>
                <a:cubicBezTo>
                  <a:pt x="3417728" y="1193647"/>
                  <a:pt x="3375472" y="1192927"/>
                  <a:pt x="3330406" y="1182465"/>
                </a:cubicBezTo>
                <a:cubicBezTo>
                  <a:pt x="3317516" y="1185981"/>
                  <a:pt x="3304668" y="1189454"/>
                  <a:pt x="3292089" y="1192871"/>
                </a:cubicBezTo>
                <a:cubicBezTo>
                  <a:pt x="3208537" y="1215530"/>
                  <a:pt x="3122147" y="1238953"/>
                  <a:pt x="3037226" y="1266639"/>
                </a:cubicBezTo>
                <a:cubicBezTo>
                  <a:pt x="3031960" y="1268361"/>
                  <a:pt x="3025733" y="1270606"/>
                  <a:pt x="3018533" y="1273218"/>
                </a:cubicBezTo>
                <a:cubicBezTo>
                  <a:pt x="2990762" y="1283270"/>
                  <a:pt x="2953899" y="1296626"/>
                  <a:pt x="2924434" y="1296626"/>
                </a:cubicBezTo>
                <a:cubicBezTo>
                  <a:pt x="2907860" y="1296626"/>
                  <a:pt x="2893643" y="1292405"/>
                  <a:pt x="2884677" y="1280997"/>
                </a:cubicBezTo>
                <a:cubicBezTo>
                  <a:pt x="2852770" y="1240393"/>
                  <a:pt x="2864488" y="1173345"/>
                  <a:pt x="2874837" y="1114175"/>
                </a:cubicBezTo>
                <a:cubicBezTo>
                  <a:pt x="2879016" y="1090315"/>
                  <a:pt x="2882955" y="1067783"/>
                  <a:pt x="2883322" y="1050008"/>
                </a:cubicBezTo>
                <a:cubicBezTo>
                  <a:pt x="2884085" y="1012961"/>
                  <a:pt x="2879087" y="980574"/>
                  <a:pt x="2867919" y="951871"/>
                </a:cubicBezTo>
                <a:cubicBezTo>
                  <a:pt x="2867947" y="975209"/>
                  <a:pt x="2866804" y="999041"/>
                  <a:pt x="2858869" y="1022632"/>
                </a:cubicBezTo>
                <a:cubicBezTo>
                  <a:pt x="2858248" y="1024482"/>
                  <a:pt x="2856582" y="1025795"/>
                  <a:pt x="2854634" y="1025978"/>
                </a:cubicBezTo>
                <a:cubicBezTo>
                  <a:pt x="2824618" y="1028746"/>
                  <a:pt x="2796057" y="1021616"/>
                  <a:pt x="2769755" y="1004787"/>
                </a:cubicBezTo>
                <a:cubicBezTo>
                  <a:pt x="2736690" y="993605"/>
                  <a:pt x="2704542" y="995455"/>
                  <a:pt x="2674131" y="1010265"/>
                </a:cubicBezTo>
                <a:cubicBezTo>
                  <a:pt x="2674442" y="1011888"/>
                  <a:pt x="2675219" y="1013300"/>
                  <a:pt x="2676475" y="1014599"/>
                </a:cubicBezTo>
                <a:cubicBezTo>
                  <a:pt x="2687600" y="1026148"/>
                  <a:pt x="2729630" y="1024694"/>
                  <a:pt x="2754761" y="1023832"/>
                </a:cubicBezTo>
                <a:cubicBezTo>
                  <a:pt x="2770941" y="1023268"/>
                  <a:pt x="2779595" y="1023042"/>
                  <a:pt x="2784127" y="1024425"/>
                </a:cubicBezTo>
                <a:cubicBezTo>
                  <a:pt x="2830181" y="1038515"/>
                  <a:pt x="2833061" y="1057095"/>
                  <a:pt x="2839372" y="1097812"/>
                </a:cubicBezTo>
                <a:cubicBezTo>
                  <a:pt x="2839979" y="1101751"/>
                  <a:pt x="2840628" y="1105944"/>
                  <a:pt x="2841363" y="1110392"/>
                </a:cubicBezTo>
                <a:lnTo>
                  <a:pt x="2842421" y="1116858"/>
                </a:lnTo>
                <a:cubicBezTo>
                  <a:pt x="2852205" y="1176677"/>
                  <a:pt x="2861439" y="1233178"/>
                  <a:pt x="2850935" y="1293308"/>
                </a:cubicBezTo>
                <a:cubicBezTo>
                  <a:pt x="2850554" y="1295511"/>
                  <a:pt x="2848718" y="1297191"/>
                  <a:pt x="2846488" y="1297374"/>
                </a:cubicBezTo>
                <a:cubicBezTo>
                  <a:pt x="2844243" y="1297572"/>
                  <a:pt x="2842167" y="1296231"/>
                  <a:pt x="2841419" y="1294127"/>
                </a:cubicBezTo>
                <a:cubicBezTo>
                  <a:pt x="2833922" y="1273288"/>
                  <a:pt x="2828670" y="1247311"/>
                  <a:pt x="2823108" y="1219808"/>
                </a:cubicBezTo>
                <a:cubicBezTo>
                  <a:pt x="2808721" y="1148582"/>
                  <a:pt x="2792414" y="1067839"/>
                  <a:pt x="2730774" y="1050375"/>
                </a:cubicBezTo>
                <a:cubicBezTo>
                  <a:pt x="2699121" y="1041395"/>
                  <a:pt x="2672734" y="1044558"/>
                  <a:pt x="2652347" y="1059735"/>
                </a:cubicBezTo>
                <a:cubicBezTo>
                  <a:pt x="2607790" y="1092927"/>
                  <a:pt x="2600067" y="1174672"/>
                  <a:pt x="2599417" y="1220444"/>
                </a:cubicBezTo>
                <a:cubicBezTo>
                  <a:pt x="2599234" y="1233588"/>
                  <a:pt x="2598966" y="1246901"/>
                  <a:pt x="2598712" y="1259777"/>
                </a:cubicBezTo>
                <a:cubicBezTo>
                  <a:pt x="2598175" y="1286390"/>
                  <a:pt x="2597653" y="1312565"/>
                  <a:pt x="2597766" y="1338458"/>
                </a:cubicBezTo>
                <a:cubicBezTo>
                  <a:pt x="2599785" y="1313300"/>
                  <a:pt x="2604175" y="1288423"/>
                  <a:pt x="2612138" y="1264111"/>
                </a:cubicBezTo>
                <a:cubicBezTo>
                  <a:pt x="2612787" y="1262121"/>
                  <a:pt x="2614637" y="1260751"/>
                  <a:pt x="2616727" y="1260709"/>
                </a:cubicBezTo>
                <a:cubicBezTo>
                  <a:pt x="2616755" y="1260709"/>
                  <a:pt x="2616797" y="1260709"/>
                  <a:pt x="2616825" y="1260709"/>
                </a:cubicBezTo>
                <a:close/>
                <a:moveTo>
                  <a:pt x="864265" y="1027983"/>
                </a:moveTo>
                <a:cubicBezTo>
                  <a:pt x="863079" y="1033122"/>
                  <a:pt x="863672" y="1038148"/>
                  <a:pt x="866058" y="1043174"/>
                </a:cubicBezTo>
                <a:cubicBezTo>
                  <a:pt x="873922" y="1059778"/>
                  <a:pt x="909754" y="1091953"/>
                  <a:pt x="1061328" y="1120966"/>
                </a:cubicBezTo>
                <a:cubicBezTo>
                  <a:pt x="1079710" y="1124482"/>
                  <a:pt x="1098798" y="1125413"/>
                  <a:pt x="1117265" y="1126317"/>
                </a:cubicBezTo>
                <a:cubicBezTo>
                  <a:pt x="1142960" y="1127574"/>
                  <a:pt x="1169531" y="1128872"/>
                  <a:pt x="1195579" y="1137019"/>
                </a:cubicBezTo>
                <a:cubicBezTo>
                  <a:pt x="1218041" y="1144050"/>
                  <a:pt x="1239657" y="1152676"/>
                  <a:pt x="1260566" y="1161020"/>
                </a:cubicBezTo>
                <a:cubicBezTo>
                  <a:pt x="1286275" y="1171284"/>
                  <a:pt x="1312860" y="1181887"/>
                  <a:pt x="1341026" y="1189496"/>
                </a:cubicBezTo>
                <a:cubicBezTo>
                  <a:pt x="1399857" y="1205379"/>
                  <a:pt x="1455314" y="1231541"/>
                  <a:pt x="1508949" y="1256826"/>
                </a:cubicBezTo>
                <a:cubicBezTo>
                  <a:pt x="1563220" y="1282423"/>
                  <a:pt x="1619340" y="1308881"/>
                  <a:pt x="1678862" y="1324651"/>
                </a:cubicBezTo>
                <a:cubicBezTo>
                  <a:pt x="1745416" y="1342270"/>
                  <a:pt x="1795649" y="1343597"/>
                  <a:pt x="1840333" y="1295793"/>
                </a:cubicBezTo>
                <a:cubicBezTo>
                  <a:pt x="1861454" y="1273204"/>
                  <a:pt x="1878820" y="1245786"/>
                  <a:pt x="1895621" y="1219272"/>
                </a:cubicBezTo>
                <a:cubicBezTo>
                  <a:pt x="1906675" y="1201807"/>
                  <a:pt x="1918125" y="1183764"/>
                  <a:pt x="1930549" y="1167189"/>
                </a:cubicBezTo>
                <a:lnTo>
                  <a:pt x="1931481" y="1165947"/>
                </a:lnTo>
                <a:cubicBezTo>
                  <a:pt x="1943849" y="1149471"/>
                  <a:pt x="1956583" y="1132515"/>
                  <a:pt x="1962922" y="1113483"/>
                </a:cubicBezTo>
                <a:cubicBezTo>
                  <a:pt x="1916233" y="1135875"/>
                  <a:pt x="1838131" y="1134534"/>
                  <a:pt x="1785159" y="1133644"/>
                </a:cubicBezTo>
                <a:cubicBezTo>
                  <a:pt x="1781912" y="1133588"/>
                  <a:pt x="1778764" y="1133531"/>
                  <a:pt x="1775756" y="1133489"/>
                </a:cubicBezTo>
                <a:cubicBezTo>
                  <a:pt x="1750979" y="1133094"/>
                  <a:pt x="1725396" y="1134477"/>
                  <a:pt x="1700647" y="1135790"/>
                </a:cubicBezTo>
                <a:cubicBezTo>
                  <a:pt x="1671535" y="1137343"/>
                  <a:pt x="1641421" y="1138939"/>
                  <a:pt x="1612224" y="1137753"/>
                </a:cubicBezTo>
                <a:cubicBezTo>
                  <a:pt x="1572735" y="1136143"/>
                  <a:pt x="1533063" y="1117465"/>
                  <a:pt x="1494689" y="1099393"/>
                </a:cubicBezTo>
                <a:cubicBezTo>
                  <a:pt x="1474825" y="1090047"/>
                  <a:pt x="1456076" y="1081209"/>
                  <a:pt x="1437567" y="1074729"/>
                </a:cubicBezTo>
                <a:cubicBezTo>
                  <a:pt x="1424634" y="1070197"/>
                  <a:pt x="1411109" y="1066455"/>
                  <a:pt x="1398036" y="1062841"/>
                </a:cubicBezTo>
                <a:cubicBezTo>
                  <a:pt x="1376322" y="1056841"/>
                  <a:pt x="1353874" y="1050643"/>
                  <a:pt x="1333120" y="1040563"/>
                </a:cubicBezTo>
                <a:cubicBezTo>
                  <a:pt x="1330818" y="1039447"/>
                  <a:pt x="1329745" y="1036751"/>
                  <a:pt x="1330663" y="1034365"/>
                </a:cubicBezTo>
                <a:cubicBezTo>
                  <a:pt x="1349384" y="985120"/>
                  <a:pt x="1431425" y="856898"/>
                  <a:pt x="1506408" y="856898"/>
                </a:cubicBezTo>
                <a:cubicBezTo>
                  <a:pt x="1506930" y="856898"/>
                  <a:pt x="1507452" y="856898"/>
                  <a:pt x="1507975" y="856912"/>
                </a:cubicBezTo>
                <a:cubicBezTo>
                  <a:pt x="1524168" y="857307"/>
                  <a:pt x="1539953" y="862376"/>
                  <a:pt x="1555398" y="869717"/>
                </a:cubicBezTo>
                <a:cubicBezTo>
                  <a:pt x="1523476" y="797615"/>
                  <a:pt x="1505716" y="729367"/>
                  <a:pt x="1501156" y="661444"/>
                </a:cubicBezTo>
                <a:cubicBezTo>
                  <a:pt x="1496595" y="593436"/>
                  <a:pt x="1505278" y="526953"/>
                  <a:pt x="1527684" y="458903"/>
                </a:cubicBezTo>
                <a:cubicBezTo>
                  <a:pt x="1439586" y="558324"/>
                  <a:pt x="1410996" y="661049"/>
                  <a:pt x="1432216" y="797996"/>
                </a:cubicBezTo>
                <a:cubicBezTo>
                  <a:pt x="1432428" y="799380"/>
                  <a:pt x="1432047" y="800792"/>
                  <a:pt x="1431171" y="801879"/>
                </a:cubicBezTo>
                <a:cubicBezTo>
                  <a:pt x="1430282" y="802966"/>
                  <a:pt x="1428983" y="803629"/>
                  <a:pt x="1427585" y="803700"/>
                </a:cubicBezTo>
                <a:cubicBezTo>
                  <a:pt x="1425256" y="803827"/>
                  <a:pt x="1422771" y="803559"/>
                  <a:pt x="1420173" y="802938"/>
                </a:cubicBezTo>
                <a:cubicBezTo>
                  <a:pt x="1439289" y="814303"/>
                  <a:pt x="1458151" y="826727"/>
                  <a:pt x="1473625" y="843330"/>
                </a:cubicBezTo>
                <a:cubicBezTo>
                  <a:pt x="1475319" y="845137"/>
                  <a:pt x="1475404" y="847933"/>
                  <a:pt x="1473823" y="849839"/>
                </a:cubicBezTo>
                <a:cubicBezTo>
                  <a:pt x="1457911" y="869124"/>
                  <a:pt x="1437454" y="884442"/>
                  <a:pt x="1417660" y="899267"/>
                </a:cubicBezTo>
                <a:cubicBezTo>
                  <a:pt x="1395452" y="915898"/>
                  <a:pt x="1372496" y="933094"/>
                  <a:pt x="1355709" y="956022"/>
                </a:cubicBezTo>
                <a:cubicBezTo>
                  <a:pt x="1343722" y="972385"/>
                  <a:pt x="1333755" y="990245"/>
                  <a:pt x="1324126" y="1007512"/>
                </a:cubicBezTo>
                <a:cubicBezTo>
                  <a:pt x="1319566" y="1015686"/>
                  <a:pt x="1314851" y="1024129"/>
                  <a:pt x="1309966" y="1032346"/>
                </a:cubicBezTo>
                <a:cubicBezTo>
                  <a:pt x="1308766" y="1034365"/>
                  <a:pt x="1306309" y="1035254"/>
                  <a:pt x="1304092" y="1034492"/>
                </a:cubicBezTo>
                <a:cubicBezTo>
                  <a:pt x="1295904" y="1031640"/>
                  <a:pt x="1287475" y="1029197"/>
                  <a:pt x="1278552" y="1026614"/>
                </a:cubicBezTo>
                <a:cubicBezTo>
                  <a:pt x="1248297" y="1017832"/>
                  <a:pt x="1217011" y="1008768"/>
                  <a:pt x="1197485" y="983694"/>
                </a:cubicBezTo>
                <a:cubicBezTo>
                  <a:pt x="1185838" y="968743"/>
                  <a:pt x="1178214" y="951166"/>
                  <a:pt x="1170844" y="934167"/>
                </a:cubicBezTo>
                <a:cubicBezTo>
                  <a:pt x="1161681" y="913032"/>
                  <a:pt x="1153027" y="893069"/>
                  <a:pt x="1137228" y="877242"/>
                </a:cubicBezTo>
                <a:cubicBezTo>
                  <a:pt x="1114667" y="854639"/>
                  <a:pt x="1090257" y="846973"/>
                  <a:pt x="1064406" y="838869"/>
                </a:cubicBezTo>
                <a:cubicBezTo>
                  <a:pt x="1050189" y="834407"/>
                  <a:pt x="1035534" y="829819"/>
                  <a:pt x="1021049" y="822534"/>
                </a:cubicBezTo>
                <a:cubicBezTo>
                  <a:pt x="1008709" y="850813"/>
                  <a:pt x="1041450" y="878950"/>
                  <a:pt x="1067992" y="901766"/>
                </a:cubicBezTo>
                <a:cubicBezTo>
                  <a:pt x="1075616" y="908331"/>
                  <a:pt x="1082831" y="914514"/>
                  <a:pt x="1088238" y="920134"/>
                </a:cubicBezTo>
                <a:cubicBezTo>
                  <a:pt x="1090059" y="922025"/>
                  <a:pt x="1090087" y="925004"/>
                  <a:pt x="1088308" y="926924"/>
                </a:cubicBezTo>
                <a:cubicBezTo>
                  <a:pt x="1078482" y="937527"/>
                  <a:pt x="1055145" y="935650"/>
                  <a:pt x="1016969" y="921164"/>
                </a:cubicBezTo>
                <a:cubicBezTo>
                  <a:pt x="987546" y="909997"/>
                  <a:pt x="958576" y="894636"/>
                  <a:pt x="947394" y="887309"/>
                </a:cubicBezTo>
                <a:cubicBezTo>
                  <a:pt x="936607" y="880235"/>
                  <a:pt x="927515" y="868489"/>
                  <a:pt x="917901" y="856051"/>
                </a:cubicBezTo>
                <a:cubicBezTo>
                  <a:pt x="904644" y="838911"/>
                  <a:pt x="890963" y="821235"/>
                  <a:pt x="873767" y="818835"/>
                </a:cubicBezTo>
                <a:cubicBezTo>
                  <a:pt x="866722" y="850008"/>
                  <a:pt x="895100" y="895497"/>
                  <a:pt x="918649" y="916180"/>
                </a:cubicBezTo>
                <a:cubicBezTo>
                  <a:pt x="926019" y="922647"/>
                  <a:pt x="934786" y="927066"/>
                  <a:pt x="944076" y="931753"/>
                </a:cubicBezTo>
                <a:cubicBezTo>
                  <a:pt x="957432" y="938473"/>
                  <a:pt x="971225" y="945433"/>
                  <a:pt x="980769" y="959001"/>
                </a:cubicBezTo>
                <a:cubicBezTo>
                  <a:pt x="981645" y="960258"/>
                  <a:pt x="981899" y="961853"/>
                  <a:pt x="981447" y="963307"/>
                </a:cubicBezTo>
                <a:cubicBezTo>
                  <a:pt x="980995" y="964776"/>
                  <a:pt x="979880" y="965947"/>
                  <a:pt x="978440" y="966470"/>
                </a:cubicBezTo>
                <a:cubicBezTo>
                  <a:pt x="975870" y="967416"/>
                  <a:pt x="973117" y="967867"/>
                  <a:pt x="970195" y="967867"/>
                </a:cubicBezTo>
                <a:cubicBezTo>
                  <a:pt x="949497" y="967867"/>
                  <a:pt x="920400" y="945575"/>
                  <a:pt x="889805" y="922124"/>
                </a:cubicBezTo>
                <a:cubicBezTo>
                  <a:pt x="866411" y="904194"/>
                  <a:pt x="837285" y="881887"/>
                  <a:pt x="827162" y="885530"/>
                </a:cubicBezTo>
                <a:cubicBezTo>
                  <a:pt x="826499" y="885770"/>
                  <a:pt x="824494" y="886490"/>
                  <a:pt x="823379" y="891276"/>
                </a:cubicBezTo>
                <a:cubicBezTo>
                  <a:pt x="822899" y="893845"/>
                  <a:pt x="827346" y="905973"/>
                  <a:pt x="847083" y="933560"/>
                </a:cubicBezTo>
                <a:cubicBezTo>
                  <a:pt x="856091" y="939532"/>
                  <a:pt x="864138" y="947862"/>
                  <a:pt x="872016" y="956008"/>
                </a:cubicBezTo>
                <a:cubicBezTo>
                  <a:pt x="877791" y="961980"/>
                  <a:pt x="883240" y="967627"/>
                  <a:pt x="888761" y="972018"/>
                </a:cubicBezTo>
                <a:cubicBezTo>
                  <a:pt x="903528" y="983736"/>
                  <a:pt x="919609" y="992038"/>
                  <a:pt x="936636" y="1000820"/>
                </a:cubicBezTo>
                <a:cubicBezTo>
                  <a:pt x="947027" y="1006184"/>
                  <a:pt x="957785" y="1011733"/>
                  <a:pt x="968162" y="1018114"/>
                </a:cubicBezTo>
                <a:cubicBezTo>
                  <a:pt x="970265" y="1019413"/>
                  <a:pt x="971098" y="1022068"/>
                  <a:pt x="970096" y="1024326"/>
                </a:cubicBezTo>
                <a:cubicBezTo>
                  <a:pt x="969094" y="1026585"/>
                  <a:pt x="966581" y="1027757"/>
                  <a:pt x="964195" y="1027065"/>
                </a:cubicBezTo>
                <a:lnTo>
                  <a:pt x="960467" y="1025978"/>
                </a:lnTo>
                <a:cubicBezTo>
                  <a:pt x="934574" y="1018453"/>
                  <a:pt x="902342" y="1009107"/>
                  <a:pt x="882323" y="991826"/>
                </a:cubicBezTo>
                <a:cubicBezTo>
                  <a:pt x="874656" y="985205"/>
                  <a:pt x="856783" y="963717"/>
                  <a:pt x="841648" y="942892"/>
                </a:cubicBezTo>
                <a:cubicBezTo>
                  <a:pt x="841154" y="942214"/>
                  <a:pt x="840674" y="941551"/>
                  <a:pt x="840194" y="940887"/>
                </a:cubicBezTo>
                <a:cubicBezTo>
                  <a:pt x="837370" y="939137"/>
                  <a:pt x="834490" y="937697"/>
                  <a:pt x="831525" y="936666"/>
                </a:cubicBezTo>
                <a:cubicBezTo>
                  <a:pt x="824932" y="950276"/>
                  <a:pt x="826089" y="965284"/>
                  <a:pt x="834984" y="981350"/>
                </a:cubicBezTo>
                <a:cubicBezTo>
                  <a:pt x="841154" y="992504"/>
                  <a:pt x="850740" y="1003403"/>
                  <a:pt x="862119" y="1013328"/>
                </a:cubicBezTo>
                <a:cubicBezTo>
                  <a:pt x="862543" y="1013272"/>
                  <a:pt x="862981" y="1013272"/>
                  <a:pt x="863418" y="1013328"/>
                </a:cubicBezTo>
                <a:cubicBezTo>
                  <a:pt x="892220" y="1016957"/>
                  <a:pt x="940532" y="1046549"/>
                  <a:pt x="959959" y="1059100"/>
                </a:cubicBezTo>
                <a:cubicBezTo>
                  <a:pt x="961823" y="1060300"/>
                  <a:pt x="962656" y="1062601"/>
                  <a:pt x="961992" y="1064719"/>
                </a:cubicBezTo>
                <a:cubicBezTo>
                  <a:pt x="961329" y="1066837"/>
                  <a:pt x="959352" y="1068277"/>
                  <a:pt x="957135" y="1068192"/>
                </a:cubicBezTo>
                <a:cubicBezTo>
                  <a:pt x="931722" y="1067486"/>
                  <a:pt x="894041" y="1051109"/>
                  <a:pt x="864279" y="1027941"/>
                </a:cubicBezTo>
                <a:close/>
                <a:moveTo>
                  <a:pt x="2867679" y="927390"/>
                </a:moveTo>
                <a:cubicBezTo>
                  <a:pt x="2885934" y="962248"/>
                  <a:pt x="2894165" y="1002542"/>
                  <a:pt x="2893177" y="1050234"/>
                </a:cubicBezTo>
                <a:cubicBezTo>
                  <a:pt x="2892795" y="1068757"/>
                  <a:pt x="2888786" y="1091657"/>
                  <a:pt x="2884550" y="1115898"/>
                </a:cubicBezTo>
                <a:cubicBezTo>
                  <a:pt x="2874555" y="1173020"/>
                  <a:pt x="2863232" y="1237767"/>
                  <a:pt x="2892428" y="1274912"/>
                </a:cubicBezTo>
                <a:cubicBezTo>
                  <a:pt x="2912900" y="1300960"/>
                  <a:pt x="2976898" y="1277792"/>
                  <a:pt x="3015144" y="1263942"/>
                </a:cubicBezTo>
                <a:cubicBezTo>
                  <a:pt x="3022430" y="1261302"/>
                  <a:pt x="3028726" y="1259029"/>
                  <a:pt x="3034148" y="1257264"/>
                </a:cubicBezTo>
                <a:cubicBezTo>
                  <a:pt x="3119309" y="1229508"/>
                  <a:pt x="3205826" y="1206043"/>
                  <a:pt x="3289491" y="1183355"/>
                </a:cubicBezTo>
                <a:cubicBezTo>
                  <a:pt x="3296621" y="1181421"/>
                  <a:pt x="3303836" y="1179472"/>
                  <a:pt x="3311092" y="1177496"/>
                </a:cubicBezTo>
                <a:cubicBezTo>
                  <a:pt x="3306292" y="1176140"/>
                  <a:pt x="3301449" y="1174700"/>
                  <a:pt x="3296564" y="1173176"/>
                </a:cubicBezTo>
                <a:cubicBezTo>
                  <a:pt x="3229912" y="1152436"/>
                  <a:pt x="3160577" y="1119399"/>
                  <a:pt x="3096071" y="1077637"/>
                </a:cubicBezTo>
                <a:cubicBezTo>
                  <a:pt x="3061015" y="1054949"/>
                  <a:pt x="3030844" y="1024665"/>
                  <a:pt x="3001676" y="995398"/>
                </a:cubicBezTo>
                <a:cubicBezTo>
                  <a:pt x="2970178" y="963787"/>
                  <a:pt x="2937621" y="931103"/>
                  <a:pt x="2899530" y="908994"/>
                </a:cubicBezTo>
                <a:cubicBezTo>
                  <a:pt x="2889633" y="903248"/>
                  <a:pt x="2879270" y="899097"/>
                  <a:pt x="2868512" y="895779"/>
                </a:cubicBezTo>
                <a:cubicBezTo>
                  <a:pt x="2867693" y="906128"/>
                  <a:pt x="2867608" y="916660"/>
                  <a:pt x="2867679" y="927433"/>
                </a:cubicBezTo>
                <a:close/>
                <a:moveTo>
                  <a:pt x="1997766" y="1132953"/>
                </a:moveTo>
                <a:cubicBezTo>
                  <a:pt x="1998472" y="1150360"/>
                  <a:pt x="2003244" y="1168347"/>
                  <a:pt x="2010063" y="1186066"/>
                </a:cubicBezTo>
                <a:cubicBezTo>
                  <a:pt x="2013777" y="1184682"/>
                  <a:pt x="2017490" y="1183383"/>
                  <a:pt x="2021174" y="1182084"/>
                </a:cubicBezTo>
                <a:cubicBezTo>
                  <a:pt x="2034897" y="1177270"/>
                  <a:pt x="2049072" y="1172300"/>
                  <a:pt x="2061948" y="1163490"/>
                </a:cubicBezTo>
                <a:cubicBezTo>
                  <a:pt x="2131763" y="1115714"/>
                  <a:pt x="2196623" y="1107610"/>
                  <a:pt x="2265308" y="1099026"/>
                </a:cubicBezTo>
                <a:cubicBezTo>
                  <a:pt x="2272593" y="1098109"/>
                  <a:pt x="2279920" y="1097205"/>
                  <a:pt x="2287290" y="1096231"/>
                </a:cubicBezTo>
                <a:cubicBezTo>
                  <a:pt x="2253110" y="1088028"/>
                  <a:pt x="2218972" y="1081266"/>
                  <a:pt x="2188801" y="1082480"/>
                </a:cubicBezTo>
                <a:cubicBezTo>
                  <a:pt x="2123165" y="1085134"/>
                  <a:pt x="2058913" y="1102118"/>
                  <a:pt x="1997766" y="1132938"/>
                </a:cubicBezTo>
                <a:close/>
                <a:moveTo>
                  <a:pt x="3351442" y="1176719"/>
                </a:moveTo>
                <a:cubicBezTo>
                  <a:pt x="3388051" y="1182917"/>
                  <a:pt x="3422528" y="1180969"/>
                  <a:pt x="3461353" y="1164916"/>
                </a:cubicBezTo>
                <a:cubicBezTo>
                  <a:pt x="3483293" y="1155838"/>
                  <a:pt x="3514551" y="1142257"/>
                  <a:pt x="3542802" y="1125315"/>
                </a:cubicBezTo>
                <a:cubicBezTo>
                  <a:pt x="3502028" y="1120204"/>
                  <a:pt x="3458304" y="1137499"/>
                  <a:pt x="3415850" y="1154299"/>
                </a:cubicBezTo>
                <a:cubicBezTo>
                  <a:pt x="3395661" y="1162290"/>
                  <a:pt x="3376587" y="1169830"/>
                  <a:pt x="3358092" y="1174912"/>
                </a:cubicBezTo>
                <a:cubicBezTo>
                  <a:pt x="3355890" y="1175519"/>
                  <a:pt x="3353673" y="1176126"/>
                  <a:pt x="3351457" y="1176733"/>
                </a:cubicBezTo>
                <a:close/>
                <a:moveTo>
                  <a:pt x="2869529" y="885741"/>
                </a:moveTo>
                <a:cubicBezTo>
                  <a:pt x="2881543" y="889356"/>
                  <a:pt x="2893332" y="893930"/>
                  <a:pt x="2904471" y="900410"/>
                </a:cubicBezTo>
                <a:cubicBezTo>
                  <a:pt x="2943678" y="923183"/>
                  <a:pt x="2976700" y="956333"/>
                  <a:pt x="3008650" y="988395"/>
                </a:cubicBezTo>
                <a:cubicBezTo>
                  <a:pt x="3037451" y="1017310"/>
                  <a:pt x="3067241" y="1047198"/>
                  <a:pt x="3101421" y="1069321"/>
                </a:cubicBezTo>
                <a:cubicBezTo>
                  <a:pt x="3165180" y="1110603"/>
                  <a:pt x="3233682" y="1143245"/>
                  <a:pt x="3299487" y="1163730"/>
                </a:cubicBezTo>
                <a:cubicBezTo>
                  <a:pt x="3310019" y="1167006"/>
                  <a:pt x="3320184" y="1169900"/>
                  <a:pt x="3330138" y="1172314"/>
                </a:cubicBezTo>
                <a:cubicBezTo>
                  <a:pt x="3338580" y="1170013"/>
                  <a:pt x="3347037" y="1167698"/>
                  <a:pt x="3355466" y="1165382"/>
                </a:cubicBezTo>
                <a:cubicBezTo>
                  <a:pt x="3373453" y="1160441"/>
                  <a:pt x="3392272" y="1153001"/>
                  <a:pt x="3412208" y="1145108"/>
                </a:cubicBezTo>
                <a:cubicBezTo>
                  <a:pt x="3459701" y="1126317"/>
                  <a:pt x="3508720" y="1106933"/>
                  <a:pt x="3555268" y="1117465"/>
                </a:cubicBezTo>
                <a:cubicBezTo>
                  <a:pt x="3590606" y="1094071"/>
                  <a:pt x="3608028" y="1071707"/>
                  <a:pt x="3607082" y="1050954"/>
                </a:cubicBezTo>
                <a:cubicBezTo>
                  <a:pt x="3605586" y="1018609"/>
                  <a:pt x="3580243" y="974870"/>
                  <a:pt x="3544016" y="942116"/>
                </a:cubicBezTo>
                <a:cubicBezTo>
                  <a:pt x="3514184" y="915150"/>
                  <a:pt x="3482178" y="900481"/>
                  <a:pt x="3456129" y="901935"/>
                </a:cubicBezTo>
                <a:cubicBezTo>
                  <a:pt x="3438750" y="902881"/>
                  <a:pt x="3424321" y="913032"/>
                  <a:pt x="3410372" y="922844"/>
                </a:cubicBezTo>
                <a:cubicBezTo>
                  <a:pt x="3394884" y="933744"/>
                  <a:pt x="3378846" y="945010"/>
                  <a:pt x="3358741" y="943923"/>
                </a:cubicBezTo>
                <a:cubicBezTo>
                  <a:pt x="3341333" y="942991"/>
                  <a:pt x="3307026" y="921771"/>
                  <a:pt x="3276771" y="903050"/>
                </a:cubicBezTo>
                <a:cubicBezTo>
                  <a:pt x="3260916" y="893238"/>
                  <a:pt x="3245936" y="883977"/>
                  <a:pt x="3238200" y="880842"/>
                </a:cubicBezTo>
                <a:cubicBezTo>
                  <a:pt x="3203101" y="866583"/>
                  <a:pt x="3164445" y="856234"/>
                  <a:pt x="3127074" y="846210"/>
                </a:cubicBezTo>
                <a:cubicBezTo>
                  <a:pt x="3066902" y="830087"/>
                  <a:pt x="3004669" y="813413"/>
                  <a:pt x="2952657" y="779741"/>
                </a:cubicBezTo>
                <a:cubicBezTo>
                  <a:pt x="2945231" y="774927"/>
                  <a:pt x="2938158" y="769731"/>
                  <a:pt x="2931353" y="764268"/>
                </a:cubicBezTo>
                <a:cubicBezTo>
                  <a:pt x="2931592" y="767783"/>
                  <a:pt x="2931522" y="771454"/>
                  <a:pt x="2931113" y="775266"/>
                </a:cubicBezTo>
                <a:cubicBezTo>
                  <a:pt x="2929249" y="792787"/>
                  <a:pt x="2914933" y="809220"/>
                  <a:pt x="2901097" y="825103"/>
                </a:cubicBezTo>
                <a:cubicBezTo>
                  <a:pt x="2889181" y="838784"/>
                  <a:pt x="2876856" y="852930"/>
                  <a:pt x="2873157" y="866964"/>
                </a:cubicBezTo>
                <a:cubicBezTo>
                  <a:pt x="2871519" y="873176"/>
                  <a:pt x="2870361" y="879430"/>
                  <a:pt x="2869529" y="885741"/>
                </a:cubicBezTo>
                <a:close/>
                <a:moveTo>
                  <a:pt x="2337241" y="1098405"/>
                </a:moveTo>
                <a:cubicBezTo>
                  <a:pt x="2369769" y="1106311"/>
                  <a:pt x="2402397" y="1113145"/>
                  <a:pt x="2431029" y="1113032"/>
                </a:cubicBezTo>
                <a:cubicBezTo>
                  <a:pt x="2450328" y="1112947"/>
                  <a:pt x="2482574" y="1105012"/>
                  <a:pt x="2511263" y="1093266"/>
                </a:cubicBezTo>
                <a:cubicBezTo>
                  <a:pt x="2537170" y="1082663"/>
                  <a:pt x="2556554" y="1070649"/>
                  <a:pt x="2566564" y="1059213"/>
                </a:cubicBezTo>
                <a:cubicBezTo>
                  <a:pt x="2538822" y="1063166"/>
                  <a:pt x="2509456" y="1061556"/>
                  <a:pt x="2494984" y="1057519"/>
                </a:cubicBezTo>
                <a:cubicBezTo>
                  <a:pt x="2492387" y="1056799"/>
                  <a:pt x="2490848" y="1054116"/>
                  <a:pt x="2491540" y="1051504"/>
                </a:cubicBezTo>
                <a:cubicBezTo>
                  <a:pt x="2492231" y="1048892"/>
                  <a:pt x="2494886" y="1047311"/>
                  <a:pt x="2497512" y="1047975"/>
                </a:cubicBezTo>
                <a:cubicBezTo>
                  <a:pt x="2509653" y="1050996"/>
                  <a:pt x="2521979" y="1049203"/>
                  <a:pt x="2535038" y="1047297"/>
                </a:cubicBezTo>
                <a:cubicBezTo>
                  <a:pt x="2548860" y="1045278"/>
                  <a:pt x="2563133" y="1043203"/>
                  <a:pt x="2577153" y="1047368"/>
                </a:cubicBezTo>
                <a:cubicBezTo>
                  <a:pt x="2588448" y="1044953"/>
                  <a:pt x="2598867" y="1041424"/>
                  <a:pt x="2606900" y="1036511"/>
                </a:cubicBezTo>
                <a:cubicBezTo>
                  <a:pt x="2612787" y="1032910"/>
                  <a:pt x="2616938" y="1028802"/>
                  <a:pt x="2619296" y="1024270"/>
                </a:cubicBezTo>
                <a:cubicBezTo>
                  <a:pt x="2602876" y="1023084"/>
                  <a:pt x="2585723" y="1023734"/>
                  <a:pt x="2569077" y="1024369"/>
                </a:cubicBezTo>
                <a:cubicBezTo>
                  <a:pt x="2541928" y="1025399"/>
                  <a:pt x="2513861" y="1026472"/>
                  <a:pt x="2487346" y="1019837"/>
                </a:cubicBezTo>
                <a:cubicBezTo>
                  <a:pt x="2485200" y="1019300"/>
                  <a:pt x="2483676" y="1017408"/>
                  <a:pt x="2483605" y="1015206"/>
                </a:cubicBezTo>
                <a:cubicBezTo>
                  <a:pt x="2483534" y="1013004"/>
                  <a:pt x="2484932" y="1011013"/>
                  <a:pt x="2487036" y="1010335"/>
                </a:cubicBezTo>
                <a:cubicBezTo>
                  <a:pt x="2495719" y="1007554"/>
                  <a:pt x="2516769" y="1007512"/>
                  <a:pt x="2543396" y="1007455"/>
                </a:cubicBezTo>
                <a:cubicBezTo>
                  <a:pt x="2585469" y="1007370"/>
                  <a:pt x="2649043" y="1007243"/>
                  <a:pt x="2661425" y="992814"/>
                </a:cubicBezTo>
                <a:cubicBezTo>
                  <a:pt x="2662865" y="991149"/>
                  <a:pt x="2663359" y="989468"/>
                  <a:pt x="2663034" y="987365"/>
                </a:cubicBezTo>
                <a:cubicBezTo>
                  <a:pt x="2660140" y="968249"/>
                  <a:pt x="2601874" y="966611"/>
                  <a:pt x="2563317" y="965524"/>
                </a:cubicBezTo>
                <a:cubicBezTo>
                  <a:pt x="2532228" y="964648"/>
                  <a:pt x="2514284" y="963914"/>
                  <a:pt x="2507197" y="958860"/>
                </a:cubicBezTo>
                <a:cubicBezTo>
                  <a:pt x="2505856" y="957914"/>
                  <a:pt x="2505079" y="956361"/>
                  <a:pt x="2505121" y="954723"/>
                </a:cubicBezTo>
                <a:cubicBezTo>
                  <a:pt x="2505164" y="953086"/>
                  <a:pt x="2506011" y="951575"/>
                  <a:pt x="2507380" y="950685"/>
                </a:cubicBezTo>
                <a:cubicBezTo>
                  <a:pt x="2523461" y="940323"/>
                  <a:pt x="2544893" y="937301"/>
                  <a:pt x="2565618" y="934365"/>
                </a:cubicBezTo>
                <a:cubicBezTo>
                  <a:pt x="2589097" y="931047"/>
                  <a:pt x="2613380" y="927616"/>
                  <a:pt x="2629630" y="913667"/>
                </a:cubicBezTo>
                <a:cubicBezTo>
                  <a:pt x="2639386" y="905295"/>
                  <a:pt x="2644144" y="897855"/>
                  <a:pt x="2642676" y="893238"/>
                </a:cubicBezTo>
                <a:cubicBezTo>
                  <a:pt x="2640953" y="887788"/>
                  <a:pt x="2630153" y="883595"/>
                  <a:pt x="2613804" y="882028"/>
                </a:cubicBezTo>
                <a:cubicBezTo>
                  <a:pt x="2600533" y="880758"/>
                  <a:pt x="2575162" y="886701"/>
                  <a:pt x="2548309" y="893012"/>
                </a:cubicBezTo>
                <a:cubicBezTo>
                  <a:pt x="2518774" y="899944"/>
                  <a:pt x="2485878" y="907653"/>
                  <a:pt x="2457769" y="908895"/>
                </a:cubicBezTo>
                <a:cubicBezTo>
                  <a:pt x="2456639" y="913752"/>
                  <a:pt x="2455736" y="918933"/>
                  <a:pt x="2455086" y="924440"/>
                </a:cubicBezTo>
                <a:cubicBezTo>
                  <a:pt x="2453858" y="934873"/>
                  <a:pt x="2453251" y="946619"/>
                  <a:pt x="2452615" y="959058"/>
                </a:cubicBezTo>
                <a:cubicBezTo>
                  <a:pt x="2450074" y="1008966"/>
                  <a:pt x="2447194" y="1065538"/>
                  <a:pt x="2402425" y="1081209"/>
                </a:cubicBezTo>
                <a:cubicBezTo>
                  <a:pt x="2380231" y="1088974"/>
                  <a:pt x="2358531" y="1094339"/>
                  <a:pt x="2337255" y="1098405"/>
                </a:cubicBezTo>
                <a:close/>
                <a:moveTo>
                  <a:pt x="4695362" y="1055570"/>
                </a:moveTo>
                <a:cubicBezTo>
                  <a:pt x="4721256" y="1074305"/>
                  <a:pt x="4767803" y="1079586"/>
                  <a:pt x="4805429" y="1083863"/>
                </a:cubicBezTo>
                <a:cubicBezTo>
                  <a:pt x="4816173" y="1085077"/>
                  <a:pt x="4826310" y="1086235"/>
                  <a:pt x="4834908" y="1087591"/>
                </a:cubicBezTo>
                <a:cubicBezTo>
                  <a:pt x="4891423" y="1096556"/>
                  <a:pt x="4938889" y="1100876"/>
                  <a:pt x="4986834" y="1092800"/>
                </a:cubicBezTo>
                <a:cubicBezTo>
                  <a:pt x="5060419" y="1080418"/>
                  <a:pt x="5117330" y="1018651"/>
                  <a:pt x="5144705" y="982932"/>
                </a:cubicBezTo>
                <a:cubicBezTo>
                  <a:pt x="5152781" y="972399"/>
                  <a:pt x="5159939" y="960498"/>
                  <a:pt x="5166857" y="949005"/>
                </a:cubicBezTo>
                <a:cubicBezTo>
                  <a:pt x="5179959" y="927235"/>
                  <a:pt x="5193512" y="904716"/>
                  <a:pt x="5214407" y="889045"/>
                </a:cubicBezTo>
                <a:cubicBezTo>
                  <a:pt x="5215678" y="888085"/>
                  <a:pt x="5217344" y="887803"/>
                  <a:pt x="5218855" y="888283"/>
                </a:cubicBezTo>
                <a:cubicBezTo>
                  <a:pt x="5234879" y="893337"/>
                  <a:pt x="5248884" y="908585"/>
                  <a:pt x="5262438" y="923324"/>
                </a:cubicBezTo>
                <a:cubicBezTo>
                  <a:pt x="5273620" y="935494"/>
                  <a:pt x="5284392" y="947212"/>
                  <a:pt x="5295263" y="952436"/>
                </a:cubicBezTo>
                <a:cubicBezTo>
                  <a:pt x="5290011" y="928534"/>
                  <a:pt x="5283262" y="906255"/>
                  <a:pt x="5275172" y="886348"/>
                </a:cubicBezTo>
                <a:cubicBezTo>
                  <a:pt x="5247839" y="819202"/>
                  <a:pt x="5205626" y="776875"/>
                  <a:pt x="5149689" y="760569"/>
                </a:cubicBezTo>
                <a:cubicBezTo>
                  <a:pt x="5145284" y="759284"/>
                  <a:pt x="5140865" y="758253"/>
                  <a:pt x="5136432" y="757463"/>
                </a:cubicBezTo>
                <a:cubicBezTo>
                  <a:pt x="5133820" y="759354"/>
                  <a:pt x="5130940" y="761275"/>
                  <a:pt x="5127721" y="763166"/>
                </a:cubicBezTo>
                <a:cubicBezTo>
                  <a:pt x="5106628" y="775562"/>
                  <a:pt x="5093159" y="779304"/>
                  <a:pt x="5074933" y="766908"/>
                </a:cubicBezTo>
                <a:cubicBezTo>
                  <a:pt x="5066222" y="782551"/>
                  <a:pt x="5051849" y="795864"/>
                  <a:pt x="5031985" y="806622"/>
                </a:cubicBezTo>
                <a:lnTo>
                  <a:pt x="5026846" y="809404"/>
                </a:lnTo>
                <a:cubicBezTo>
                  <a:pt x="4975145" y="837457"/>
                  <a:pt x="4921919" y="866315"/>
                  <a:pt x="4863469" y="866329"/>
                </a:cubicBezTo>
                <a:cubicBezTo>
                  <a:pt x="4861464" y="866329"/>
                  <a:pt x="4859445" y="866301"/>
                  <a:pt x="4857426" y="866230"/>
                </a:cubicBezTo>
                <a:cubicBezTo>
                  <a:pt x="4783235" y="912693"/>
                  <a:pt x="4714789" y="971326"/>
                  <a:pt x="4695377" y="1055570"/>
                </a:cubicBezTo>
                <a:close/>
                <a:moveTo>
                  <a:pt x="881998" y="1028590"/>
                </a:moveTo>
                <a:cubicBezTo>
                  <a:pt x="898121" y="1039447"/>
                  <a:pt x="915684" y="1048144"/>
                  <a:pt x="931511" y="1053283"/>
                </a:cubicBezTo>
                <a:cubicBezTo>
                  <a:pt x="916729" y="1044643"/>
                  <a:pt x="898220" y="1034703"/>
                  <a:pt x="881998" y="1028590"/>
                </a:cubicBezTo>
                <a:close/>
                <a:moveTo>
                  <a:pt x="4619322" y="1037852"/>
                </a:moveTo>
                <a:cubicBezTo>
                  <a:pt x="4624065" y="1038727"/>
                  <a:pt x="4628258" y="1039546"/>
                  <a:pt x="4631986" y="1040280"/>
                </a:cubicBezTo>
                <a:cubicBezTo>
                  <a:pt x="4642362" y="1042327"/>
                  <a:pt x="4650551" y="1043923"/>
                  <a:pt x="4652471" y="1042567"/>
                </a:cubicBezTo>
                <a:cubicBezTo>
                  <a:pt x="4654081" y="1041410"/>
                  <a:pt x="4655026" y="1034718"/>
                  <a:pt x="4656114" y="1026952"/>
                </a:cubicBezTo>
                <a:cubicBezTo>
                  <a:pt x="4657455" y="1017324"/>
                  <a:pt x="4659304" y="1004123"/>
                  <a:pt x="4663836" y="985600"/>
                </a:cubicBezTo>
                <a:cubicBezTo>
                  <a:pt x="4666476" y="974785"/>
                  <a:pt x="4677785" y="955810"/>
                  <a:pt x="4690887" y="933828"/>
                </a:cubicBezTo>
                <a:cubicBezTo>
                  <a:pt x="4702492" y="914359"/>
                  <a:pt x="4716413" y="890993"/>
                  <a:pt x="4725604" y="870494"/>
                </a:cubicBezTo>
                <a:cubicBezTo>
                  <a:pt x="4722597" y="872922"/>
                  <a:pt x="4719462" y="875647"/>
                  <a:pt x="4716215" y="878682"/>
                </a:cubicBezTo>
                <a:cubicBezTo>
                  <a:pt x="4675470" y="916703"/>
                  <a:pt x="4640245" y="975915"/>
                  <a:pt x="4619349" y="1037866"/>
                </a:cubicBezTo>
                <a:close/>
                <a:moveTo>
                  <a:pt x="889241" y="984781"/>
                </a:moveTo>
                <a:cubicBezTo>
                  <a:pt x="894944" y="989610"/>
                  <a:pt x="901834" y="993803"/>
                  <a:pt x="909359" y="997502"/>
                </a:cubicBezTo>
                <a:cubicBezTo>
                  <a:pt x="902526" y="993619"/>
                  <a:pt x="895763" y="989440"/>
                  <a:pt x="889241" y="984781"/>
                </a:cubicBezTo>
                <a:close/>
                <a:moveTo>
                  <a:pt x="5306092" y="955260"/>
                </a:moveTo>
                <a:cubicBezTo>
                  <a:pt x="5306670" y="955274"/>
                  <a:pt x="5307249" y="955260"/>
                  <a:pt x="5307828" y="955232"/>
                </a:cubicBezTo>
                <a:cubicBezTo>
                  <a:pt x="5311118" y="881548"/>
                  <a:pt x="5268735" y="781986"/>
                  <a:pt x="5198510" y="747947"/>
                </a:cubicBezTo>
                <a:cubicBezTo>
                  <a:pt x="5166546" y="732459"/>
                  <a:pt x="5160560" y="737528"/>
                  <a:pt x="5147458" y="748653"/>
                </a:cubicBezTo>
                <a:cubicBezTo>
                  <a:pt x="5147134" y="748935"/>
                  <a:pt x="5146795" y="749218"/>
                  <a:pt x="5146456" y="749500"/>
                </a:cubicBezTo>
                <a:cubicBezTo>
                  <a:pt x="5148447" y="749980"/>
                  <a:pt x="5150437" y="750516"/>
                  <a:pt x="5152428" y="751095"/>
                </a:cubicBezTo>
                <a:cubicBezTo>
                  <a:pt x="5211414" y="768291"/>
                  <a:pt x="5255774" y="812552"/>
                  <a:pt x="5284307" y="882635"/>
                </a:cubicBezTo>
                <a:cubicBezTo>
                  <a:pt x="5293992" y="906439"/>
                  <a:pt x="5301023" y="931118"/>
                  <a:pt x="5306077" y="955260"/>
                </a:cubicBezTo>
                <a:close/>
                <a:moveTo>
                  <a:pt x="1569417" y="877002"/>
                </a:moveTo>
                <a:cubicBezTo>
                  <a:pt x="1580260" y="883045"/>
                  <a:pt x="1590948" y="889878"/>
                  <a:pt x="1601508" y="896627"/>
                </a:cubicBezTo>
                <a:cubicBezTo>
                  <a:pt x="1631256" y="915630"/>
                  <a:pt x="1662019" y="935268"/>
                  <a:pt x="1694788" y="937188"/>
                </a:cubicBezTo>
                <a:cubicBezTo>
                  <a:pt x="1720554" y="938685"/>
                  <a:pt x="1747618" y="931555"/>
                  <a:pt x="1773808" y="924651"/>
                </a:cubicBezTo>
                <a:cubicBezTo>
                  <a:pt x="1788223" y="920854"/>
                  <a:pt x="1802934" y="916971"/>
                  <a:pt x="1817688" y="914430"/>
                </a:cubicBezTo>
                <a:cubicBezTo>
                  <a:pt x="1816572" y="913978"/>
                  <a:pt x="1815640" y="913117"/>
                  <a:pt x="1815104" y="912001"/>
                </a:cubicBezTo>
                <a:cubicBezTo>
                  <a:pt x="1814370" y="910491"/>
                  <a:pt x="1814455" y="908726"/>
                  <a:pt x="1815316" y="907300"/>
                </a:cubicBezTo>
                <a:cubicBezTo>
                  <a:pt x="1825495" y="890414"/>
                  <a:pt x="1834573" y="873614"/>
                  <a:pt x="1843270" y="857222"/>
                </a:cubicBezTo>
                <a:cubicBezTo>
                  <a:pt x="1830507" y="836652"/>
                  <a:pt x="1822177" y="812665"/>
                  <a:pt x="1813650" y="788029"/>
                </a:cubicBezTo>
                <a:cubicBezTo>
                  <a:pt x="1805080" y="763293"/>
                  <a:pt x="1796200" y="737711"/>
                  <a:pt x="1782265" y="714868"/>
                </a:cubicBezTo>
                <a:cubicBezTo>
                  <a:pt x="1753336" y="667444"/>
                  <a:pt x="1733331" y="619358"/>
                  <a:pt x="1712139" y="568447"/>
                </a:cubicBezTo>
                <a:cubicBezTo>
                  <a:pt x="1707537" y="557406"/>
                  <a:pt x="1702793" y="545985"/>
                  <a:pt x="1697979" y="534662"/>
                </a:cubicBezTo>
                <a:cubicBezTo>
                  <a:pt x="1665309" y="457830"/>
                  <a:pt x="1628545" y="424695"/>
                  <a:pt x="1588703" y="436173"/>
                </a:cubicBezTo>
                <a:cubicBezTo>
                  <a:pt x="1550555" y="447157"/>
                  <a:pt x="1552659" y="509771"/>
                  <a:pt x="1554184" y="555486"/>
                </a:cubicBezTo>
                <a:cubicBezTo>
                  <a:pt x="1554607" y="568052"/>
                  <a:pt x="1555003" y="579911"/>
                  <a:pt x="1554551" y="589441"/>
                </a:cubicBezTo>
                <a:cubicBezTo>
                  <a:pt x="1552377" y="635466"/>
                  <a:pt x="1557417" y="683031"/>
                  <a:pt x="1562288" y="729014"/>
                </a:cubicBezTo>
                <a:cubicBezTo>
                  <a:pt x="1567469" y="777934"/>
                  <a:pt x="1572820" y="828506"/>
                  <a:pt x="1569417" y="876988"/>
                </a:cubicBezTo>
                <a:close/>
                <a:moveTo>
                  <a:pt x="2001621" y="910039"/>
                </a:moveTo>
                <a:cubicBezTo>
                  <a:pt x="2005856" y="910039"/>
                  <a:pt x="2010148" y="910194"/>
                  <a:pt x="2014468" y="910561"/>
                </a:cubicBezTo>
                <a:cubicBezTo>
                  <a:pt x="2033655" y="912185"/>
                  <a:pt x="2052884" y="915220"/>
                  <a:pt x="2071478" y="918157"/>
                </a:cubicBezTo>
                <a:cubicBezTo>
                  <a:pt x="2092966" y="921559"/>
                  <a:pt x="2115174" y="925061"/>
                  <a:pt x="2137128" y="926331"/>
                </a:cubicBezTo>
                <a:cubicBezTo>
                  <a:pt x="2185822" y="929127"/>
                  <a:pt x="2211037" y="919837"/>
                  <a:pt x="2240573" y="897925"/>
                </a:cubicBezTo>
                <a:cubicBezTo>
                  <a:pt x="2192895" y="889596"/>
                  <a:pt x="2173243" y="860201"/>
                  <a:pt x="2154211" y="831753"/>
                </a:cubicBezTo>
                <a:cubicBezTo>
                  <a:pt x="2142606" y="814402"/>
                  <a:pt x="2130605" y="796457"/>
                  <a:pt x="2112096" y="782466"/>
                </a:cubicBezTo>
                <a:cubicBezTo>
                  <a:pt x="2086161" y="762856"/>
                  <a:pt x="2067045" y="765312"/>
                  <a:pt x="2046122" y="790951"/>
                </a:cubicBezTo>
                <a:cubicBezTo>
                  <a:pt x="2035589" y="803855"/>
                  <a:pt x="2031693" y="823141"/>
                  <a:pt x="2027570" y="843556"/>
                </a:cubicBezTo>
                <a:cubicBezTo>
                  <a:pt x="2022417" y="869054"/>
                  <a:pt x="2017108" y="895427"/>
                  <a:pt x="1997526" y="910110"/>
                </a:cubicBezTo>
                <a:cubicBezTo>
                  <a:pt x="1998896" y="910081"/>
                  <a:pt x="2000251" y="910067"/>
                  <a:pt x="2001635" y="910067"/>
                </a:cubicBezTo>
                <a:close/>
                <a:moveTo>
                  <a:pt x="1846701" y="911592"/>
                </a:moveTo>
                <a:cubicBezTo>
                  <a:pt x="1857967" y="911592"/>
                  <a:pt x="1868062" y="913512"/>
                  <a:pt x="1877860" y="915376"/>
                </a:cubicBezTo>
                <a:cubicBezTo>
                  <a:pt x="1886218" y="916957"/>
                  <a:pt x="1894110" y="918468"/>
                  <a:pt x="1902708" y="918877"/>
                </a:cubicBezTo>
                <a:cubicBezTo>
                  <a:pt x="1913989" y="919413"/>
                  <a:pt x="1925156" y="918566"/>
                  <a:pt x="1936140" y="917225"/>
                </a:cubicBezTo>
                <a:cubicBezTo>
                  <a:pt x="1926229" y="915009"/>
                  <a:pt x="1917179" y="912072"/>
                  <a:pt x="1910134" y="909785"/>
                </a:cubicBezTo>
                <a:cubicBezTo>
                  <a:pt x="1889903" y="903206"/>
                  <a:pt x="1874471" y="893394"/>
                  <a:pt x="1862245" y="881308"/>
                </a:cubicBezTo>
                <a:cubicBezTo>
                  <a:pt x="1857614" y="889059"/>
                  <a:pt x="1852588" y="896005"/>
                  <a:pt x="1847294" y="901540"/>
                </a:cubicBezTo>
                <a:cubicBezTo>
                  <a:pt x="1842508" y="906538"/>
                  <a:pt x="1837722" y="910152"/>
                  <a:pt x="1832964" y="912354"/>
                </a:cubicBezTo>
                <a:cubicBezTo>
                  <a:pt x="1836479" y="912016"/>
                  <a:pt x="1839995" y="911775"/>
                  <a:pt x="1843510" y="911648"/>
                </a:cubicBezTo>
                <a:cubicBezTo>
                  <a:pt x="1844583" y="911606"/>
                  <a:pt x="1845656" y="911592"/>
                  <a:pt x="1846701" y="911592"/>
                </a:cubicBezTo>
                <a:close/>
                <a:moveTo>
                  <a:pt x="3150243" y="209306"/>
                </a:moveTo>
                <a:cubicBezTo>
                  <a:pt x="3090635" y="299282"/>
                  <a:pt x="3052417" y="374899"/>
                  <a:pt x="3030505" y="445971"/>
                </a:cubicBezTo>
                <a:cubicBezTo>
                  <a:pt x="2998189" y="550799"/>
                  <a:pt x="3005163" y="640902"/>
                  <a:pt x="3051259" y="713752"/>
                </a:cubicBezTo>
                <a:cubicBezTo>
                  <a:pt x="3120326" y="822915"/>
                  <a:pt x="3271914" y="888410"/>
                  <a:pt x="3345386" y="914896"/>
                </a:cubicBezTo>
                <a:cubicBezTo>
                  <a:pt x="3308212" y="838530"/>
                  <a:pt x="3335079" y="769844"/>
                  <a:pt x="3369754" y="703785"/>
                </a:cubicBezTo>
                <a:cubicBezTo>
                  <a:pt x="3370332" y="689243"/>
                  <a:pt x="3372507" y="675633"/>
                  <a:pt x="3374625" y="662362"/>
                </a:cubicBezTo>
                <a:cubicBezTo>
                  <a:pt x="3379961" y="628958"/>
                  <a:pt x="3384564" y="600100"/>
                  <a:pt x="3363203" y="566019"/>
                </a:cubicBezTo>
                <a:cubicBezTo>
                  <a:pt x="3359391" y="559934"/>
                  <a:pt x="3355395" y="554032"/>
                  <a:pt x="3351287" y="548300"/>
                </a:cubicBezTo>
                <a:cubicBezTo>
                  <a:pt x="3345485" y="634012"/>
                  <a:pt x="3322500" y="713936"/>
                  <a:pt x="3298428" y="797686"/>
                </a:cubicBezTo>
                <a:cubicBezTo>
                  <a:pt x="3294362" y="811832"/>
                  <a:pt x="3290155" y="826459"/>
                  <a:pt x="3286089" y="840944"/>
                </a:cubicBezTo>
                <a:cubicBezTo>
                  <a:pt x="3285383" y="843443"/>
                  <a:pt x="3282870" y="844982"/>
                  <a:pt x="3280314" y="844445"/>
                </a:cubicBezTo>
                <a:cubicBezTo>
                  <a:pt x="3277773" y="843909"/>
                  <a:pt x="3276079" y="841509"/>
                  <a:pt x="3276432" y="838925"/>
                </a:cubicBezTo>
                <a:cubicBezTo>
                  <a:pt x="3279849" y="814402"/>
                  <a:pt x="3262285" y="793210"/>
                  <a:pt x="3246783" y="774518"/>
                </a:cubicBezTo>
                <a:cubicBezTo>
                  <a:pt x="3243324" y="770353"/>
                  <a:pt x="3240063" y="766414"/>
                  <a:pt x="3237014" y="762446"/>
                </a:cubicBezTo>
                <a:cubicBezTo>
                  <a:pt x="3227780" y="750432"/>
                  <a:pt x="3218307" y="738841"/>
                  <a:pt x="3209158" y="727617"/>
                </a:cubicBezTo>
                <a:cubicBezTo>
                  <a:pt x="3183505" y="696161"/>
                  <a:pt x="3159264" y="666442"/>
                  <a:pt x="3139908" y="628746"/>
                </a:cubicBezTo>
                <a:cubicBezTo>
                  <a:pt x="3087995" y="527645"/>
                  <a:pt x="3114001" y="395978"/>
                  <a:pt x="3136943" y="279827"/>
                </a:cubicBezTo>
                <a:cubicBezTo>
                  <a:pt x="3141772" y="255346"/>
                  <a:pt x="3146417" y="231881"/>
                  <a:pt x="3150243" y="209320"/>
                </a:cubicBezTo>
                <a:close/>
                <a:moveTo>
                  <a:pt x="2841574" y="888805"/>
                </a:moveTo>
                <a:cubicBezTo>
                  <a:pt x="2847546" y="895850"/>
                  <a:pt x="2852968" y="903121"/>
                  <a:pt x="2857881" y="910674"/>
                </a:cubicBezTo>
                <a:cubicBezTo>
                  <a:pt x="2858022" y="904773"/>
                  <a:pt x="2858305" y="898857"/>
                  <a:pt x="2858813" y="892956"/>
                </a:cubicBezTo>
                <a:cubicBezTo>
                  <a:pt x="2853165" y="891459"/>
                  <a:pt x="2847405" y="890104"/>
                  <a:pt x="2841574" y="888805"/>
                </a:cubicBezTo>
                <a:close/>
                <a:moveTo>
                  <a:pt x="1867342" y="872131"/>
                </a:moveTo>
                <a:cubicBezTo>
                  <a:pt x="1878975" y="884273"/>
                  <a:pt x="1893686" y="894043"/>
                  <a:pt x="1913184" y="900368"/>
                </a:cubicBezTo>
                <a:cubicBezTo>
                  <a:pt x="1932808" y="906749"/>
                  <a:pt x="1969346" y="918609"/>
                  <a:pt x="1991357" y="902330"/>
                </a:cubicBezTo>
                <a:cubicBezTo>
                  <a:pt x="2008101" y="889949"/>
                  <a:pt x="2012845" y="866442"/>
                  <a:pt x="2017871" y="841565"/>
                </a:cubicBezTo>
                <a:cubicBezTo>
                  <a:pt x="2022050" y="820868"/>
                  <a:pt x="2026370" y="799464"/>
                  <a:pt x="2038455" y="784669"/>
                </a:cubicBezTo>
                <a:cubicBezTo>
                  <a:pt x="2062993" y="754611"/>
                  <a:pt x="2087545" y="751491"/>
                  <a:pt x="2118054" y="774560"/>
                </a:cubicBezTo>
                <a:cubicBezTo>
                  <a:pt x="2118195" y="774659"/>
                  <a:pt x="2118323" y="774772"/>
                  <a:pt x="2118464" y="774870"/>
                </a:cubicBezTo>
                <a:cubicBezTo>
                  <a:pt x="2098910" y="752959"/>
                  <a:pt x="2083069" y="728012"/>
                  <a:pt x="2076137" y="696698"/>
                </a:cubicBezTo>
                <a:cubicBezTo>
                  <a:pt x="2075925" y="695723"/>
                  <a:pt x="2075728" y="694763"/>
                  <a:pt x="2075544" y="693831"/>
                </a:cubicBezTo>
                <a:cubicBezTo>
                  <a:pt x="2075248" y="693831"/>
                  <a:pt x="2074951" y="693831"/>
                  <a:pt x="2074655" y="693831"/>
                </a:cubicBezTo>
                <a:cubicBezTo>
                  <a:pt x="2048592" y="693831"/>
                  <a:pt x="2022417" y="692504"/>
                  <a:pt x="2002242" y="683285"/>
                </a:cubicBezTo>
                <a:cubicBezTo>
                  <a:pt x="1987644" y="690231"/>
                  <a:pt x="1973313" y="699775"/>
                  <a:pt x="1961482" y="709376"/>
                </a:cubicBezTo>
                <a:cubicBezTo>
                  <a:pt x="1930733" y="734309"/>
                  <a:pt x="1909061" y="762277"/>
                  <a:pt x="1890623" y="792067"/>
                </a:cubicBezTo>
                <a:cubicBezTo>
                  <a:pt x="1891442" y="809291"/>
                  <a:pt x="1881982" y="844008"/>
                  <a:pt x="1867342" y="872145"/>
                </a:cubicBezTo>
                <a:close/>
                <a:moveTo>
                  <a:pt x="1849524" y="866498"/>
                </a:moveTo>
                <a:cubicBezTo>
                  <a:pt x="1843100" y="878541"/>
                  <a:pt x="1836437" y="890796"/>
                  <a:pt x="1829236" y="903163"/>
                </a:cubicBezTo>
                <a:cubicBezTo>
                  <a:pt x="1832709" y="901469"/>
                  <a:pt x="1836352" y="898645"/>
                  <a:pt x="1840136" y="894692"/>
                </a:cubicBezTo>
                <a:cubicBezTo>
                  <a:pt x="1845430" y="889158"/>
                  <a:pt x="1850513" y="881873"/>
                  <a:pt x="1855172" y="873684"/>
                </a:cubicBezTo>
                <a:cubicBezTo>
                  <a:pt x="1853195" y="871355"/>
                  <a:pt x="1851317" y="868969"/>
                  <a:pt x="1849510" y="866512"/>
                </a:cubicBezTo>
                <a:close/>
                <a:moveTo>
                  <a:pt x="2404317" y="880532"/>
                </a:moveTo>
                <a:cubicBezTo>
                  <a:pt x="2411785" y="894297"/>
                  <a:pt x="2428741" y="899168"/>
                  <a:pt x="2450074" y="899196"/>
                </a:cubicBezTo>
                <a:cubicBezTo>
                  <a:pt x="2452587" y="890711"/>
                  <a:pt x="2455848" y="883129"/>
                  <a:pt x="2459731" y="876254"/>
                </a:cubicBezTo>
                <a:cubicBezTo>
                  <a:pt x="2446446" y="886052"/>
                  <a:pt x="2422896" y="882974"/>
                  <a:pt x="2405489" y="880687"/>
                </a:cubicBezTo>
                <a:cubicBezTo>
                  <a:pt x="2405093" y="880631"/>
                  <a:pt x="2404712" y="880588"/>
                  <a:pt x="2404317" y="880532"/>
                </a:cubicBezTo>
                <a:close/>
                <a:moveTo>
                  <a:pt x="2127175" y="642469"/>
                </a:moveTo>
                <a:cubicBezTo>
                  <a:pt x="2113762" y="642469"/>
                  <a:pt x="2102552" y="645702"/>
                  <a:pt x="2094999" y="652154"/>
                </a:cubicBezTo>
                <a:cubicBezTo>
                  <a:pt x="2084749" y="660922"/>
                  <a:pt x="2081544" y="675577"/>
                  <a:pt x="2085752" y="694537"/>
                </a:cubicBezTo>
                <a:cubicBezTo>
                  <a:pt x="2097540" y="747707"/>
                  <a:pt x="2137594" y="782353"/>
                  <a:pt x="2176320" y="815856"/>
                </a:cubicBezTo>
                <a:cubicBezTo>
                  <a:pt x="2202453" y="838459"/>
                  <a:pt x="2229490" y="861839"/>
                  <a:pt x="2247689" y="890739"/>
                </a:cubicBezTo>
                <a:cubicBezTo>
                  <a:pt x="2247928" y="891135"/>
                  <a:pt x="2248126" y="891544"/>
                  <a:pt x="2248253" y="891982"/>
                </a:cubicBezTo>
                <a:cubicBezTo>
                  <a:pt x="2255468" y="886278"/>
                  <a:pt x="2263049" y="879882"/>
                  <a:pt x="2271379" y="872753"/>
                </a:cubicBezTo>
                <a:cubicBezTo>
                  <a:pt x="2274273" y="870282"/>
                  <a:pt x="2277182" y="867741"/>
                  <a:pt x="2280104" y="865199"/>
                </a:cubicBezTo>
                <a:cubicBezTo>
                  <a:pt x="2301225" y="846845"/>
                  <a:pt x="2324478" y="826642"/>
                  <a:pt x="2351952" y="819456"/>
                </a:cubicBezTo>
                <a:cubicBezTo>
                  <a:pt x="2298910" y="806862"/>
                  <a:pt x="2251458" y="759651"/>
                  <a:pt x="2220624" y="721659"/>
                </a:cubicBezTo>
                <a:cubicBezTo>
                  <a:pt x="2203555" y="700636"/>
                  <a:pt x="2186966" y="676621"/>
                  <a:pt x="2172325" y="652084"/>
                </a:cubicBezTo>
                <a:cubicBezTo>
                  <a:pt x="2172240" y="652055"/>
                  <a:pt x="2172156" y="652013"/>
                  <a:pt x="2172057" y="651985"/>
                </a:cubicBezTo>
                <a:cubicBezTo>
                  <a:pt x="2155877" y="645646"/>
                  <a:pt x="2140446" y="642469"/>
                  <a:pt x="2127161" y="642469"/>
                </a:cubicBezTo>
                <a:close/>
                <a:moveTo>
                  <a:pt x="2144498" y="800961"/>
                </a:moveTo>
                <a:cubicBezTo>
                  <a:pt x="2151020" y="809220"/>
                  <a:pt x="2156753" y="817790"/>
                  <a:pt x="2162400" y="826219"/>
                </a:cubicBezTo>
                <a:cubicBezTo>
                  <a:pt x="2179624" y="851985"/>
                  <a:pt x="2195987" y="876437"/>
                  <a:pt x="2232554" y="886052"/>
                </a:cubicBezTo>
                <a:cubicBezTo>
                  <a:pt x="2215668" y="862954"/>
                  <a:pt x="2193333" y="843641"/>
                  <a:pt x="2169854" y="823339"/>
                </a:cubicBezTo>
                <a:cubicBezTo>
                  <a:pt x="2161369" y="815997"/>
                  <a:pt x="2152813" y="808599"/>
                  <a:pt x="2144498" y="800975"/>
                </a:cubicBezTo>
                <a:close/>
                <a:moveTo>
                  <a:pt x="2830026" y="876141"/>
                </a:moveTo>
                <a:cubicBezTo>
                  <a:pt x="2831169" y="876381"/>
                  <a:pt x="2832299" y="876635"/>
                  <a:pt x="2833428" y="876875"/>
                </a:cubicBezTo>
                <a:cubicBezTo>
                  <a:pt x="2842196" y="878781"/>
                  <a:pt x="2851076" y="880701"/>
                  <a:pt x="2859914" y="883002"/>
                </a:cubicBezTo>
                <a:cubicBezTo>
                  <a:pt x="2860775" y="876762"/>
                  <a:pt x="2861947" y="870536"/>
                  <a:pt x="2863571" y="864394"/>
                </a:cubicBezTo>
                <a:cubicBezTo>
                  <a:pt x="2867849" y="848130"/>
                  <a:pt x="2880950" y="833094"/>
                  <a:pt x="2893614" y="818552"/>
                </a:cubicBezTo>
                <a:cubicBezTo>
                  <a:pt x="2907041" y="803135"/>
                  <a:pt x="2919719" y="788579"/>
                  <a:pt x="2921258" y="774150"/>
                </a:cubicBezTo>
                <a:cubicBezTo>
                  <a:pt x="2922020" y="766922"/>
                  <a:pt x="2921343" y="760315"/>
                  <a:pt x="2919465" y="754215"/>
                </a:cubicBezTo>
                <a:cubicBezTo>
                  <a:pt x="2907818" y="743994"/>
                  <a:pt x="2896876" y="733193"/>
                  <a:pt x="2886118" y="722576"/>
                </a:cubicBezTo>
                <a:cubicBezTo>
                  <a:pt x="2879962" y="716505"/>
                  <a:pt x="2873863" y="710491"/>
                  <a:pt x="2867721" y="704646"/>
                </a:cubicBezTo>
                <a:cubicBezTo>
                  <a:pt x="2859928" y="700368"/>
                  <a:pt x="2851824" y="696260"/>
                  <a:pt x="2843763" y="692194"/>
                </a:cubicBezTo>
                <a:cubicBezTo>
                  <a:pt x="2822726" y="681563"/>
                  <a:pt x="2802594" y="671383"/>
                  <a:pt x="2789238" y="658592"/>
                </a:cubicBezTo>
                <a:cubicBezTo>
                  <a:pt x="2745034" y="673840"/>
                  <a:pt x="2703738" y="689158"/>
                  <a:pt x="2685073" y="739377"/>
                </a:cubicBezTo>
                <a:cubicBezTo>
                  <a:pt x="2669670" y="780800"/>
                  <a:pt x="2718124" y="806834"/>
                  <a:pt x="2764997" y="831993"/>
                </a:cubicBezTo>
                <a:cubicBezTo>
                  <a:pt x="2786711" y="843655"/>
                  <a:pt x="2807210" y="854667"/>
                  <a:pt x="2820580" y="866950"/>
                </a:cubicBezTo>
                <a:cubicBezTo>
                  <a:pt x="2823856" y="869957"/>
                  <a:pt x="2826990" y="873007"/>
                  <a:pt x="2830040" y="876099"/>
                </a:cubicBezTo>
                <a:close/>
                <a:moveTo>
                  <a:pt x="1854790" y="856531"/>
                </a:moveTo>
                <a:cubicBezTo>
                  <a:pt x="1856527" y="859086"/>
                  <a:pt x="1858362" y="861585"/>
                  <a:pt x="1860283" y="864013"/>
                </a:cubicBezTo>
                <a:cubicBezTo>
                  <a:pt x="1868669" y="847029"/>
                  <a:pt x="1875205" y="827828"/>
                  <a:pt x="1878495" y="812566"/>
                </a:cubicBezTo>
                <a:cubicBezTo>
                  <a:pt x="1871267" y="825357"/>
                  <a:pt x="1864363" y="838417"/>
                  <a:pt x="1857374" y="851660"/>
                </a:cubicBezTo>
                <a:cubicBezTo>
                  <a:pt x="1856513" y="853283"/>
                  <a:pt x="1855652" y="854907"/>
                  <a:pt x="1854790" y="856545"/>
                </a:cubicBezTo>
                <a:close/>
                <a:moveTo>
                  <a:pt x="2372692" y="816731"/>
                </a:moveTo>
                <a:cubicBezTo>
                  <a:pt x="2375092" y="816731"/>
                  <a:pt x="2377520" y="816844"/>
                  <a:pt x="2379991" y="817070"/>
                </a:cubicBezTo>
                <a:cubicBezTo>
                  <a:pt x="2398218" y="818750"/>
                  <a:pt x="2414411" y="826840"/>
                  <a:pt x="2430083" y="834661"/>
                </a:cubicBezTo>
                <a:cubicBezTo>
                  <a:pt x="2442097" y="840662"/>
                  <a:pt x="2453448" y="846337"/>
                  <a:pt x="2465633" y="849344"/>
                </a:cubicBezTo>
                <a:cubicBezTo>
                  <a:pt x="2467779" y="849881"/>
                  <a:pt x="2469317" y="851773"/>
                  <a:pt x="2469388" y="853989"/>
                </a:cubicBezTo>
                <a:cubicBezTo>
                  <a:pt x="2469487" y="857321"/>
                  <a:pt x="2469176" y="860385"/>
                  <a:pt x="2468456" y="863180"/>
                </a:cubicBezTo>
                <a:cubicBezTo>
                  <a:pt x="2485695" y="841212"/>
                  <a:pt x="2510698" y="826882"/>
                  <a:pt x="2539245" y="810533"/>
                </a:cubicBezTo>
                <a:cubicBezTo>
                  <a:pt x="2544751" y="807371"/>
                  <a:pt x="2550441" y="804124"/>
                  <a:pt x="2556244" y="800707"/>
                </a:cubicBezTo>
                <a:cubicBezTo>
                  <a:pt x="2563091" y="796683"/>
                  <a:pt x="2568357" y="792405"/>
                  <a:pt x="2572649" y="788000"/>
                </a:cubicBezTo>
                <a:cubicBezTo>
                  <a:pt x="2561354" y="786786"/>
                  <a:pt x="2549806" y="786137"/>
                  <a:pt x="2538031" y="786024"/>
                </a:cubicBezTo>
                <a:cubicBezTo>
                  <a:pt x="2526101" y="785911"/>
                  <a:pt x="2514016" y="786165"/>
                  <a:pt x="2502326" y="786419"/>
                </a:cubicBezTo>
                <a:cubicBezTo>
                  <a:pt x="2470913" y="787097"/>
                  <a:pt x="2438427" y="787789"/>
                  <a:pt x="2406152" y="781294"/>
                </a:cubicBezTo>
                <a:cubicBezTo>
                  <a:pt x="2373991" y="774828"/>
                  <a:pt x="2346403" y="761811"/>
                  <a:pt x="2321005" y="746253"/>
                </a:cubicBezTo>
                <a:cubicBezTo>
                  <a:pt x="2326723" y="755655"/>
                  <a:pt x="2332554" y="765143"/>
                  <a:pt x="2338455" y="774757"/>
                </a:cubicBezTo>
                <a:cubicBezTo>
                  <a:pt x="2346093" y="787182"/>
                  <a:pt x="2353985" y="800043"/>
                  <a:pt x="2361835" y="813046"/>
                </a:cubicBezTo>
                <a:cubicBezTo>
                  <a:pt x="2362640" y="814388"/>
                  <a:pt x="2362753" y="815997"/>
                  <a:pt x="2362202" y="817409"/>
                </a:cubicBezTo>
                <a:cubicBezTo>
                  <a:pt x="2365633" y="816957"/>
                  <a:pt x="2369134" y="816717"/>
                  <a:pt x="2372706" y="816717"/>
                </a:cubicBezTo>
                <a:close/>
                <a:moveTo>
                  <a:pt x="1540221" y="433038"/>
                </a:moveTo>
                <a:cubicBezTo>
                  <a:pt x="1541124" y="433038"/>
                  <a:pt x="1542042" y="433293"/>
                  <a:pt x="1542847" y="433801"/>
                </a:cubicBezTo>
                <a:cubicBezTo>
                  <a:pt x="1544837" y="435043"/>
                  <a:pt x="1545671" y="437514"/>
                  <a:pt x="1544852" y="439702"/>
                </a:cubicBezTo>
                <a:cubicBezTo>
                  <a:pt x="1493362" y="578189"/>
                  <a:pt x="1498233" y="711169"/>
                  <a:pt x="1560452" y="856601"/>
                </a:cubicBezTo>
                <a:cubicBezTo>
                  <a:pt x="1561441" y="814980"/>
                  <a:pt x="1556880" y="771892"/>
                  <a:pt x="1552447" y="730031"/>
                </a:cubicBezTo>
                <a:cubicBezTo>
                  <a:pt x="1547534" y="683666"/>
                  <a:pt x="1542466" y="635721"/>
                  <a:pt x="1544668" y="588947"/>
                </a:cubicBezTo>
                <a:cubicBezTo>
                  <a:pt x="1545106" y="579812"/>
                  <a:pt x="1544710" y="568136"/>
                  <a:pt x="1544287" y="555783"/>
                </a:cubicBezTo>
                <a:cubicBezTo>
                  <a:pt x="1542649" y="506821"/>
                  <a:pt x="1540390" y="439759"/>
                  <a:pt x="1585950" y="426643"/>
                </a:cubicBezTo>
                <a:cubicBezTo>
                  <a:pt x="1614017" y="418567"/>
                  <a:pt x="1640701" y="429184"/>
                  <a:pt x="1665267" y="458225"/>
                </a:cubicBezTo>
                <a:cubicBezTo>
                  <a:pt x="1680091" y="475746"/>
                  <a:pt x="1693757" y="499479"/>
                  <a:pt x="1707057" y="530765"/>
                </a:cubicBezTo>
                <a:cubicBezTo>
                  <a:pt x="1711885" y="542130"/>
                  <a:pt x="1716643" y="553566"/>
                  <a:pt x="1721246" y="564621"/>
                </a:cubicBezTo>
                <a:cubicBezTo>
                  <a:pt x="1742282" y="615164"/>
                  <a:pt x="1762146" y="662912"/>
                  <a:pt x="1790679" y="709686"/>
                </a:cubicBezTo>
                <a:cubicBezTo>
                  <a:pt x="1805165" y="733447"/>
                  <a:pt x="1814215" y="759524"/>
                  <a:pt x="1822968" y="784753"/>
                </a:cubicBezTo>
                <a:cubicBezTo>
                  <a:pt x="1830578" y="806721"/>
                  <a:pt x="1838018" y="828139"/>
                  <a:pt x="1848734" y="846831"/>
                </a:cubicBezTo>
                <a:cubicBezTo>
                  <a:pt x="1859054" y="827306"/>
                  <a:pt x="1869163" y="808175"/>
                  <a:pt x="1880429" y="789681"/>
                </a:cubicBezTo>
                <a:cubicBezTo>
                  <a:pt x="1875700" y="762785"/>
                  <a:pt x="1852927" y="734718"/>
                  <a:pt x="1830902" y="707569"/>
                </a:cubicBezTo>
                <a:cubicBezTo>
                  <a:pt x="1814088" y="686843"/>
                  <a:pt x="1798204" y="667261"/>
                  <a:pt x="1789225" y="647622"/>
                </a:cubicBezTo>
                <a:cubicBezTo>
                  <a:pt x="1779596" y="626558"/>
                  <a:pt x="1771351" y="603305"/>
                  <a:pt x="1763389" y="580800"/>
                </a:cubicBezTo>
                <a:cubicBezTo>
                  <a:pt x="1740729" y="516830"/>
                  <a:pt x="1717292" y="450686"/>
                  <a:pt x="1657671" y="416252"/>
                </a:cubicBezTo>
                <a:cubicBezTo>
                  <a:pt x="1602652" y="384472"/>
                  <a:pt x="1555751" y="402656"/>
                  <a:pt x="1508596" y="425838"/>
                </a:cubicBezTo>
                <a:cubicBezTo>
                  <a:pt x="1506309" y="426968"/>
                  <a:pt x="1503541" y="426163"/>
                  <a:pt x="1502200" y="423989"/>
                </a:cubicBezTo>
                <a:cubicBezTo>
                  <a:pt x="1494732" y="411805"/>
                  <a:pt x="1486204" y="406510"/>
                  <a:pt x="1476152" y="407795"/>
                </a:cubicBezTo>
                <a:cubicBezTo>
                  <a:pt x="1453436" y="410703"/>
                  <a:pt x="1421557" y="446917"/>
                  <a:pt x="1386402" y="509771"/>
                </a:cubicBezTo>
                <a:cubicBezTo>
                  <a:pt x="1357431" y="561557"/>
                  <a:pt x="1335266" y="615122"/>
                  <a:pt x="1331736" y="626741"/>
                </a:cubicBezTo>
                <a:cubicBezTo>
                  <a:pt x="1327938" y="639222"/>
                  <a:pt x="1323110" y="647142"/>
                  <a:pt x="1319227" y="653524"/>
                </a:cubicBezTo>
                <a:cubicBezTo>
                  <a:pt x="1312422" y="664677"/>
                  <a:pt x="1309330" y="669774"/>
                  <a:pt x="1319326" y="689370"/>
                </a:cubicBezTo>
                <a:cubicBezTo>
                  <a:pt x="1333289" y="716717"/>
                  <a:pt x="1391767" y="785727"/>
                  <a:pt x="1421486" y="793168"/>
                </a:cubicBezTo>
                <a:cubicBezTo>
                  <a:pt x="1410954" y="720346"/>
                  <a:pt x="1414893" y="656757"/>
                  <a:pt x="1433501" y="598928"/>
                </a:cubicBezTo>
                <a:cubicBezTo>
                  <a:pt x="1452010" y="541396"/>
                  <a:pt x="1485752" y="487620"/>
                  <a:pt x="1536663" y="434563"/>
                </a:cubicBezTo>
                <a:cubicBezTo>
                  <a:pt x="1537623" y="433561"/>
                  <a:pt x="1538922" y="433038"/>
                  <a:pt x="1540235" y="433038"/>
                </a:cubicBezTo>
                <a:close/>
                <a:moveTo>
                  <a:pt x="4770034" y="842511"/>
                </a:moveTo>
                <a:cubicBezTo>
                  <a:pt x="4782007" y="842511"/>
                  <a:pt x="4794219" y="845264"/>
                  <a:pt x="4808281" y="848441"/>
                </a:cubicBezTo>
                <a:cubicBezTo>
                  <a:pt x="4816582" y="850319"/>
                  <a:pt x="4825999" y="852436"/>
                  <a:pt x="4836362" y="854173"/>
                </a:cubicBezTo>
                <a:cubicBezTo>
                  <a:pt x="4842517" y="855203"/>
                  <a:pt x="4848617" y="855853"/>
                  <a:pt x="4854673" y="856164"/>
                </a:cubicBezTo>
                <a:cubicBezTo>
                  <a:pt x="4884943" y="837414"/>
                  <a:pt x="4916088" y="820585"/>
                  <a:pt x="4945059" y="804914"/>
                </a:cubicBezTo>
                <a:lnTo>
                  <a:pt x="4952146" y="801088"/>
                </a:lnTo>
                <a:cubicBezTo>
                  <a:pt x="4984392" y="783652"/>
                  <a:pt x="5021029" y="763830"/>
                  <a:pt x="5059233" y="753171"/>
                </a:cubicBezTo>
                <a:cubicBezTo>
                  <a:pt x="5049011" y="741537"/>
                  <a:pt x="5041670" y="725951"/>
                  <a:pt x="5034540" y="710830"/>
                </a:cubicBezTo>
                <a:cubicBezTo>
                  <a:pt x="5027396" y="695667"/>
                  <a:pt x="5020012" y="679981"/>
                  <a:pt x="5010017" y="669167"/>
                </a:cubicBezTo>
                <a:cubicBezTo>
                  <a:pt x="4999104" y="657336"/>
                  <a:pt x="4985493" y="647622"/>
                  <a:pt x="4972335" y="638248"/>
                </a:cubicBezTo>
                <a:cubicBezTo>
                  <a:pt x="4952471" y="624073"/>
                  <a:pt x="4931914" y="609418"/>
                  <a:pt x="4919194" y="586801"/>
                </a:cubicBezTo>
                <a:cubicBezTo>
                  <a:pt x="4915664" y="580518"/>
                  <a:pt x="4912940" y="574123"/>
                  <a:pt x="4910822" y="567656"/>
                </a:cubicBezTo>
                <a:cubicBezTo>
                  <a:pt x="4882769" y="561487"/>
                  <a:pt x="4857384" y="559595"/>
                  <a:pt x="4840880" y="559101"/>
                </a:cubicBezTo>
                <a:cubicBezTo>
                  <a:pt x="4813914" y="558296"/>
                  <a:pt x="4778392" y="564169"/>
                  <a:pt x="4740795" y="570395"/>
                </a:cubicBezTo>
                <a:cubicBezTo>
                  <a:pt x="4709410" y="575591"/>
                  <a:pt x="4676176" y="581083"/>
                  <a:pt x="4644551" y="583215"/>
                </a:cubicBezTo>
                <a:cubicBezTo>
                  <a:pt x="4663243" y="595116"/>
                  <a:pt x="4677319" y="610661"/>
                  <a:pt x="4687033" y="629989"/>
                </a:cubicBezTo>
                <a:cubicBezTo>
                  <a:pt x="4706375" y="668503"/>
                  <a:pt x="4699273" y="723099"/>
                  <a:pt x="4670881" y="754272"/>
                </a:cubicBezTo>
                <a:cubicBezTo>
                  <a:pt x="4661210" y="764889"/>
                  <a:pt x="4650664" y="771835"/>
                  <a:pt x="4639553" y="776254"/>
                </a:cubicBezTo>
                <a:cubicBezTo>
                  <a:pt x="4641106" y="784429"/>
                  <a:pt x="4646471" y="791671"/>
                  <a:pt x="4655676" y="798250"/>
                </a:cubicBezTo>
                <a:cubicBezTo>
                  <a:pt x="4682444" y="810265"/>
                  <a:pt x="4710765" y="818327"/>
                  <a:pt x="4739835" y="822209"/>
                </a:cubicBezTo>
                <a:cubicBezTo>
                  <a:pt x="4741685" y="822449"/>
                  <a:pt x="4743223" y="823720"/>
                  <a:pt x="4743845" y="825470"/>
                </a:cubicBezTo>
                <a:cubicBezTo>
                  <a:pt x="4745991" y="831569"/>
                  <a:pt x="4745821" y="839109"/>
                  <a:pt x="4744000" y="847622"/>
                </a:cubicBezTo>
                <a:cubicBezTo>
                  <a:pt x="4752979" y="843923"/>
                  <a:pt x="4761464" y="842497"/>
                  <a:pt x="4770076" y="842497"/>
                </a:cubicBezTo>
                <a:close/>
                <a:moveTo>
                  <a:pt x="5066560" y="761486"/>
                </a:moveTo>
                <a:cubicBezTo>
                  <a:pt x="5027665" y="771496"/>
                  <a:pt x="4989898" y="791911"/>
                  <a:pt x="4956861" y="809785"/>
                </a:cubicBezTo>
                <a:lnTo>
                  <a:pt x="4949774" y="813611"/>
                </a:lnTo>
                <a:cubicBezTo>
                  <a:pt x="4925363" y="826812"/>
                  <a:pt x="4899513" y="840775"/>
                  <a:pt x="4873973" y="856051"/>
                </a:cubicBezTo>
                <a:cubicBezTo>
                  <a:pt x="4926083" y="852775"/>
                  <a:pt x="4974735" y="826388"/>
                  <a:pt x="5022102" y="800693"/>
                </a:cubicBezTo>
                <a:lnTo>
                  <a:pt x="5027241" y="797897"/>
                </a:lnTo>
                <a:cubicBezTo>
                  <a:pt x="5045623" y="787930"/>
                  <a:pt x="5058781" y="775732"/>
                  <a:pt x="5066560" y="761486"/>
                </a:cubicBezTo>
                <a:close/>
                <a:moveTo>
                  <a:pt x="2928035" y="748610"/>
                </a:moveTo>
                <a:cubicBezTo>
                  <a:pt x="2937494" y="756799"/>
                  <a:pt x="2947391" y="764536"/>
                  <a:pt x="2957979" y="771383"/>
                </a:cubicBezTo>
                <a:cubicBezTo>
                  <a:pt x="3008693" y="804208"/>
                  <a:pt x="3070150" y="820670"/>
                  <a:pt x="3129587" y="836596"/>
                </a:cubicBezTo>
                <a:cubicBezTo>
                  <a:pt x="3150426" y="842186"/>
                  <a:pt x="3171674" y="847876"/>
                  <a:pt x="3192527" y="854300"/>
                </a:cubicBezTo>
                <a:cubicBezTo>
                  <a:pt x="3135376" y="820218"/>
                  <a:pt x="3078536" y="775350"/>
                  <a:pt x="3042887" y="719004"/>
                </a:cubicBezTo>
                <a:cubicBezTo>
                  <a:pt x="2995181" y="643599"/>
                  <a:pt x="2987826" y="550743"/>
                  <a:pt x="3021032" y="443020"/>
                </a:cubicBezTo>
                <a:cubicBezTo>
                  <a:pt x="3044737" y="366146"/>
                  <a:pt x="3087148" y="284203"/>
                  <a:pt x="3154521" y="185121"/>
                </a:cubicBezTo>
                <a:cubicBezTo>
                  <a:pt x="3155819" y="183215"/>
                  <a:pt x="3158248" y="182467"/>
                  <a:pt x="3160408" y="183300"/>
                </a:cubicBezTo>
                <a:cubicBezTo>
                  <a:pt x="3162554" y="184133"/>
                  <a:pt x="3163838" y="186350"/>
                  <a:pt x="3163500" y="188623"/>
                </a:cubicBezTo>
                <a:cubicBezTo>
                  <a:pt x="3159179" y="218102"/>
                  <a:pt x="3153080" y="248992"/>
                  <a:pt x="3146614" y="281690"/>
                </a:cubicBezTo>
                <a:cubicBezTo>
                  <a:pt x="3123982" y="396274"/>
                  <a:pt x="3098344" y="526149"/>
                  <a:pt x="3148675" y="624186"/>
                </a:cubicBezTo>
                <a:cubicBezTo>
                  <a:pt x="3167552" y="660964"/>
                  <a:pt x="3191482" y="690288"/>
                  <a:pt x="3216796" y="721334"/>
                </a:cubicBezTo>
                <a:cubicBezTo>
                  <a:pt x="3225987" y="732600"/>
                  <a:pt x="3235503" y="744262"/>
                  <a:pt x="3244821" y="756390"/>
                </a:cubicBezTo>
                <a:cubicBezTo>
                  <a:pt x="3247757" y="760202"/>
                  <a:pt x="3250962" y="764084"/>
                  <a:pt x="3254365" y="768178"/>
                </a:cubicBezTo>
                <a:cubicBezTo>
                  <a:pt x="3265631" y="781760"/>
                  <a:pt x="3277886" y="796570"/>
                  <a:pt x="3283547" y="813540"/>
                </a:cubicBezTo>
                <a:cubicBezTo>
                  <a:pt x="3285340" y="807272"/>
                  <a:pt x="3287134" y="801060"/>
                  <a:pt x="3288884" y="794933"/>
                </a:cubicBezTo>
                <a:cubicBezTo>
                  <a:pt x="3313902" y="707922"/>
                  <a:pt x="3337719" y="625061"/>
                  <a:pt x="3342054" y="535904"/>
                </a:cubicBezTo>
                <a:cubicBezTo>
                  <a:pt x="3335418" y="527236"/>
                  <a:pt x="3328627" y="518864"/>
                  <a:pt x="3321935" y="510633"/>
                </a:cubicBezTo>
                <a:cubicBezTo>
                  <a:pt x="3303059" y="487366"/>
                  <a:pt x="3283519" y="463308"/>
                  <a:pt x="3268624" y="433843"/>
                </a:cubicBezTo>
                <a:cubicBezTo>
                  <a:pt x="3235475" y="368334"/>
                  <a:pt x="3214015" y="297446"/>
                  <a:pt x="3201083" y="210774"/>
                </a:cubicBezTo>
                <a:cubicBezTo>
                  <a:pt x="3200856" y="209278"/>
                  <a:pt x="3201337" y="207767"/>
                  <a:pt x="3202367" y="206666"/>
                </a:cubicBezTo>
                <a:cubicBezTo>
                  <a:pt x="3203398" y="205565"/>
                  <a:pt x="3204880" y="204986"/>
                  <a:pt x="3206391" y="205127"/>
                </a:cubicBezTo>
                <a:cubicBezTo>
                  <a:pt x="3233512" y="207400"/>
                  <a:pt x="3257711" y="220276"/>
                  <a:pt x="3278281" y="243373"/>
                </a:cubicBezTo>
                <a:cubicBezTo>
                  <a:pt x="3295534" y="262744"/>
                  <a:pt x="3310316" y="289399"/>
                  <a:pt x="3322217" y="322591"/>
                </a:cubicBezTo>
                <a:cubicBezTo>
                  <a:pt x="3342816" y="380024"/>
                  <a:pt x="3351343" y="448131"/>
                  <a:pt x="3352459" y="492716"/>
                </a:cubicBezTo>
                <a:cubicBezTo>
                  <a:pt x="3352798" y="506242"/>
                  <a:pt x="3352656" y="519584"/>
                  <a:pt x="3352092" y="532770"/>
                </a:cubicBezTo>
                <a:cubicBezTo>
                  <a:pt x="3358812" y="541679"/>
                  <a:pt x="3365377" y="550926"/>
                  <a:pt x="3371533" y="560738"/>
                </a:cubicBezTo>
                <a:cubicBezTo>
                  <a:pt x="3394870" y="597982"/>
                  <a:pt x="3389745" y="630003"/>
                  <a:pt x="3384338" y="663901"/>
                </a:cubicBezTo>
                <a:cubicBezTo>
                  <a:pt x="3383420" y="669675"/>
                  <a:pt x="3382488" y="675520"/>
                  <a:pt x="3381684" y="681464"/>
                </a:cubicBezTo>
                <a:cubicBezTo>
                  <a:pt x="3383237" y="678626"/>
                  <a:pt x="3384775" y="675788"/>
                  <a:pt x="3386329" y="672965"/>
                </a:cubicBezTo>
                <a:cubicBezTo>
                  <a:pt x="3393049" y="660668"/>
                  <a:pt x="3400009" y="647947"/>
                  <a:pt x="3406391" y="635495"/>
                </a:cubicBezTo>
                <a:cubicBezTo>
                  <a:pt x="3435122" y="579487"/>
                  <a:pt x="3426283" y="532064"/>
                  <a:pt x="3409525" y="466103"/>
                </a:cubicBezTo>
                <a:cubicBezTo>
                  <a:pt x="3406786" y="455331"/>
                  <a:pt x="3404188" y="444545"/>
                  <a:pt x="3401421" y="433123"/>
                </a:cubicBezTo>
                <a:cubicBezTo>
                  <a:pt x="3386145" y="369831"/>
                  <a:pt x="3370347" y="304379"/>
                  <a:pt x="3334641" y="253934"/>
                </a:cubicBezTo>
                <a:cubicBezTo>
                  <a:pt x="3294517" y="197249"/>
                  <a:pt x="3232397" y="165793"/>
                  <a:pt x="3172507" y="171850"/>
                </a:cubicBezTo>
                <a:cubicBezTo>
                  <a:pt x="3118688" y="177300"/>
                  <a:pt x="3075288" y="211607"/>
                  <a:pt x="3050299" y="268447"/>
                </a:cubicBezTo>
                <a:cubicBezTo>
                  <a:pt x="3040529" y="290670"/>
                  <a:pt x="3034374" y="312313"/>
                  <a:pt x="3028416" y="333236"/>
                </a:cubicBezTo>
                <a:cubicBezTo>
                  <a:pt x="3016726" y="374349"/>
                  <a:pt x="3005671" y="413174"/>
                  <a:pt x="2969641" y="449712"/>
                </a:cubicBezTo>
                <a:cubicBezTo>
                  <a:pt x="2936915" y="482904"/>
                  <a:pt x="2926849" y="509461"/>
                  <a:pt x="2912900" y="546197"/>
                </a:cubicBezTo>
                <a:cubicBezTo>
                  <a:pt x="2909060" y="556305"/>
                  <a:pt x="2905092" y="566767"/>
                  <a:pt x="2900278" y="578372"/>
                </a:cubicBezTo>
                <a:cubicBezTo>
                  <a:pt x="2883054" y="619922"/>
                  <a:pt x="2848492" y="637217"/>
                  <a:pt x="2812208" y="650531"/>
                </a:cubicBezTo>
                <a:cubicBezTo>
                  <a:pt x="2835532" y="662743"/>
                  <a:pt x="2855156" y="679261"/>
                  <a:pt x="2873552" y="696641"/>
                </a:cubicBezTo>
                <a:cubicBezTo>
                  <a:pt x="2897723" y="710082"/>
                  <a:pt x="2919762" y="725979"/>
                  <a:pt x="2927992" y="748596"/>
                </a:cubicBezTo>
                <a:close/>
                <a:moveTo>
                  <a:pt x="2188039" y="658917"/>
                </a:moveTo>
                <a:cubicBezTo>
                  <a:pt x="2229419" y="724765"/>
                  <a:pt x="2287954" y="789991"/>
                  <a:pt x="2347166" y="807921"/>
                </a:cubicBezTo>
                <a:cubicBezTo>
                  <a:pt x="2341406" y="798448"/>
                  <a:pt x="2335659" y="789088"/>
                  <a:pt x="2330040" y="779967"/>
                </a:cubicBezTo>
                <a:cubicBezTo>
                  <a:pt x="2320468" y="764395"/>
                  <a:pt x="2311108" y="749161"/>
                  <a:pt x="2302100" y="734054"/>
                </a:cubicBezTo>
                <a:cubicBezTo>
                  <a:pt x="2290806" y="726388"/>
                  <a:pt x="2279836" y="718397"/>
                  <a:pt x="2268979" y="710491"/>
                </a:cubicBezTo>
                <a:cubicBezTo>
                  <a:pt x="2243566" y="691968"/>
                  <a:pt x="2217419" y="672908"/>
                  <a:pt x="2188039" y="658931"/>
                </a:cubicBezTo>
                <a:close/>
                <a:moveTo>
                  <a:pt x="2532045" y="776127"/>
                </a:moveTo>
                <a:cubicBezTo>
                  <a:pt x="2534078" y="776127"/>
                  <a:pt x="2536111" y="776127"/>
                  <a:pt x="2538130" y="776155"/>
                </a:cubicBezTo>
                <a:cubicBezTo>
                  <a:pt x="2552488" y="776296"/>
                  <a:pt x="2566508" y="777228"/>
                  <a:pt x="2580174" y="778937"/>
                </a:cubicBezTo>
                <a:cubicBezTo>
                  <a:pt x="2583294" y="774532"/>
                  <a:pt x="2585864" y="770084"/>
                  <a:pt x="2588391" y="765694"/>
                </a:cubicBezTo>
                <a:cubicBezTo>
                  <a:pt x="2596368" y="751844"/>
                  <a:pt x="2604585" y="737556"/>
                  <a:pt x="2628812" y="729014"/>
                </a:cubicBezTo>
                <a:cubicBezTo>
                  <a:pt x="2627386" y="726826"/>
                  <a:pt x="2625903" y="724299"/>
                  <a:pt x="2624336" y="721616"/>
                </a:cubicBezTo>
                <a:cubicBezTo>
                  <a:pt x="2621527" y="716830"/>
                  <a:pt x="2618039" y="710886"/>
                  <a:pt x="2615908" y="709079"/>
                </a:cubicBezTo>
                <a:cubicBezTo>
                  <a:pt x="2614750" y="708105"/>
                  <a:pt x="2614100" y="706637"/>
                  <a:pt x="2614157" y="705126"/>
                </a:cubicBezTo>
                <a:cubicBezTo>
                  <a:pt x="2614213" y="703615"/>
                  <a:pt x="2614962" y="702204"/>
                  <a:pt x="2616190" y="701314"/>
                </a:cubicBezTo>
                <a:cubicBezTo>
                  <a:pt x="2624562" y="695229"/>
                  <a:pt x="2633795" y="691290"/>
                  <a:pt x="2643707" y="689540"/>
                </a:cubicBezTo>
                <a:cubicBezTo>
                  <a:pt x="2640276" y="683483"/>
                  <a:pt x="2639499" y="677624"/>
                  <a:pt x="2641405" y="672033"/>
                </a:cubicBezTo>
                <a:cubicBezTo>
                  <a:pt x="2648111" y="652408"/>
                  <a:pt x="2685031" y="643994"/>
                  <a:pt x="2725564" y="636427"/>
                </a:cubicBezTo>
                <a:cubicBezTo>
                  <a:pt x="2727343" y="636088"/>
                  <a:pt x="2729066" y="635777"/>
                  <a:pt x="2730703" y="635466"/>
                </a:cubicBezTo>
                <a:cubicBezTo>
                  <a:pt x="2685680" y="604773"/>
                  <a:pt x="2663444" y="549048"/>
                  <a:pt x="2643650" y="499451"/>
                </a:cubicBezTo>
                <a:cubicBezTo>
                  <a:pt x="2641956" y="495201"/>
                  <a:pt x="2640276" y="490994"/>
                  <a:pt x="2638610" y="486871"/>
                </a:cubicBezTo>
                <a:cubicBezTo>
                  <a:pt x="2629687" y="464805"/>
                  <a:pt x="2621654" y="441820"/>
                  <a:pt x="2613126" y="417480"/>
                </a:cubicBezTo>
                <a:cubicBezTo>
                  <a:pt x="2585934" y="339773"/>
                  <a:pt x="2557825" y="259412"/>
                  <a:pt x="2499248" y="206271"/>
                </a:cubicBezTo>
                <a:cubicBezTo>
                  <a:pt x="2455834" y="166880"/>
                  <a:pt x="2410331" y="157040"/>
                  <a:pt x="2360155" y="176170"/>
                </a:cubicBezTo>
                <a:cubicBezTo>
                  <a:pt x="2315442" y="193225"/>
                  <a:pt x="2272748" y="231514"/>
                  <a:pt x="2236874" y="266711"/>
                </a:cubicBezTo>
                <a:cubicBezTo>
                  <a:pt x="2168654" y="333674"/>
                  <a:pt x="2103880" y="448865"/>
                  <a:pt x="2138639" y="558719"/>
                </a:cubicBezTo>
                <a:cubicBezTo>
                  <a:pt x="2166904" y="532728"/>
                  <a:pt x="2191258" y="499197"/>
                  <a:pt x="2212562" y="462080"/>
                </a:cubicBezTo>
                <a:cubicBezTo>
                  <a:pt x="2211898" y="395766"/>
                  <a:pt x="2228389" y="330427"/>
                  <a:pt x="2260367" y="272866"/>
                </a:cubicBezTo>
                <a:lnTo>
                  <a:pt x="2262033" y="269845"/>
                </a:lnTo>
                <a:cubicBezTo>
                  <a:pt x="2281318" y="234917"/>
                  <a:pt x="2303795" y="199042"/>
                  <a:pt x="2324266" y="197912"/>
                </a:cubicBezTo>
                <a:cubicBezTo>
                  <a:pt x="2325918" y="197814"/>
                  <a:pt x="2327499" y="198562"/>
                  <a:pt x="2328502" y="199889"/>
                </a:cubicBezTo>
                <a:cubicBezTo>
                  <a:pt x="2329490" y="201216"/>
                  <a:pt x="2329758" y="202939"/>
                  <a:pt x="2329207" y="204506"/>
                </a:cubicBezTo>
                <a:cubicBezTo>
                  <a:pt x="2325466" y="215024"/>
                  <a:pt x="2321668" y="225923"/>
                  <a:pt x="2317630" y="237472"/>
                </a:cubicBezTo>
                <a:cubicBezTo>
                  <a:pt x="2293234" y="307386"/>
                  <a:pt x="2263600" y="392293"/>
                  <a:pt x="2222487" y="464621"/>
                </a:cubicBezTo>
                <a:cubicBezTo>
                  <a:pt x="2222487" y="465045"/>
                  <a:pt x="2222501" y="465482"/>
                  <a:pt x="2222515" y="465920"/>
                </a:cubicBezTo>
                <a:cubicBezTo>
                  <a:pt x="2224647" y="569958"/>
                  <a:pt x="2261764" y="646789"/>
                  <a:pt x="2309456" y="727066"/>
                </a:cubicBezTo>
                <a:cubicBezTo>
                  <a:pt x="2338751" y="746761"/>
                  <a:pt x="2370306" y="764028"/>
                  <a:pt x="2408086" y="771609"/>
                </a:cubicBezTo>
                <a:cubicBezTo>
                  <a:pt x="2439302" y="777878"/>
                  <a:pt x="2469812" y="777228"/>
                  <a:pt x="2502114" y="776536"/>
                </a:cubicBezTo>
                <a:cubicBezTo>
                  <a:pt x="2511898" y="776325"/>
                  <a:pt x="2521965" y="776113"/>
                  <a:pt x="2532031" y="776113"/>
                </a:cubicBezTo>
                <a:close/>
                <a:moveTo>
                  <a:pt x="3460294" y="757053"/>
                </a:moveTo>
                <a:cubicBezTo>
                  <a:pt x="3455127" y="757801"/>
                  <a:pt x="3453531" y="761147"/>
                  <a:pt x="3452769" y="764239"/>
                </a:cubicBezTo>
                <a:cubicBezTo>
                  <a:pt x="3451851" y="767924"/>
                  <a:pt x="3452063" y="772640"/>
                  <a:pt x="3453179" y="777751"/>
                </a:cubicBezTo>
                <a:cubicBezTo>
                  <a:pt x="3456172" y="772174"/>
                  <a:pt x="3458586" y="765228"/>
                  <a:pt x="3460294" y="757067"/>
                </a:cubicBezTo>
                <a:close/>
                <a:moveTo>
                  <a:pt x="4607533" y="583906"/>
                </a:moveTo>
                <a:cubicBezTo>
                  <a:pt x="4609100" y="584782"/>
                  <a:pt x="4610653" y="585685"/>
                  <a:pt x="4612192" y="586617"/>
                </a:cubicBezTo>
                <a:cubicBezTo>
                  <a:pt x="4665799" y="619372"/>
                  <a:pt x="4659318" y="662009"/>
                  <a:pt x="4652457" y="707131"/>
                </a:cubicBezTo>
                <a:cubicBezTo>
                  <a:pt x="4650593" y="719357"/>
                  <a:pt x="4648673" y="731993"/>
                  <a:pt x="4647840" y="744855"/>
                </a:cubicBezTo>
                <a:cubicBezTo>
                  <a:pt x="4647784" y="745660"/>
                  <a:pt x="4647544" y="746422"/>
                  <a:pt x="4647120" y="747114"/>
                </a:cubicBezTo>
                <a:cubicBezTo>
                  <a:pt x="4643111" y="753693"/>
                  <a:pt x="4640583" y="759792"/>
                  <a:pt x="4639567" y="765468"/>
                </a:cubicBezTo>
                <a:cubicBezTo>
                  <a:pt x="4648080" y="761515"/>
                  <a:pt x="4656114" y="755783"/>
                  <a:pt x="4663554" y="747608"/>
                </a:cubicBezTo>
                <a:cubicBezTo>
                  <a:pt x="4689390" y="719244"/>
                  <a:pt x="4695814" y="669520"/>
                  <a:pt x="4678181" y="634408"/>
                </a:cubicBezTo>
                <a:cubicBezTo>
                  <a:pt x="4667154" y="612440"/>
                  <a:pt x="4649774" y="595738"/>
                  <a:pt x="4625661" y="584048"/>
                </a:cubicBezTo>
                <a:cubicBezTo>
                  <a:pt x="4619519" y="584175"/>
                  <a:pt x="4613462" y="584132"/>
                  <a:pt x="4607518" y="583906"/>
                </a:cubicBezTo>
                <a:close/>
                <a:moveTo>
                  <a:pt x="5080058" y="758465"/>
                </a:moveTo>
                <a:cubicBezTo>
                  <a:pt x="5093752" y="767981"/>
                  <a:pt x="5103282" y="765807"/>
                  <a:pt x="5121001" y="755585"/>
                </a:cubicBezTo>
                <a:cubicBezTo>
                  <a:pt x="5107377" y="754738"/>
                  <a:pt x="5093668" y="755881"/>
                  <a:pt x="5080058" y="758465"/>
                </a:cubicBezTo>
                <a:close/>
                <a:moveTo>
                  <a:pt x="4922300" y="570381"/>
                </a:moveTo>
                <a:cubicBezTo>
                  <a:pt x="4923853" y="574278"/>
                  <a:pt x="4925660" y="578132"/>
                  <a:pt x="4927806" y="581944"/>
                </a:cubicBezTo>
                <a:cubicBezTo>
                  <a:pt x="4939454" y="602641"/>
                  <a:pt x="4958203" y="616026"/>
                  <a:pt x="4978067" y="630186"/>
                </a:cubicBezTo>
                <a:cubicBezTo>
                  <a:pt x="4991635" y="639857"/>
                  <a:pt x="5005668" y="649867"/>
                  <a:pt x="5017274" y="662447"/>
                </a:cubicBezTo>
                <a:cubicBezTo>
                  <a:pt x="5028286" y="674391"/>
                  <a:pt x="5036009" y="690768"/>
                  <a:pt x="5043477" y="706609"/>
                </a:cubicBezTo>
                <a:cubicBezTo>
                  <a:pt x="5051510" y="723649"/>
                  <a:pt x="5059106" y="739772"/>
                  <a:pt x="5070217" y="750375"/>
                </a:cubicBezTo>
                <a:cubicBezTo>
                  <a:pt x="5070641" y="750276"/>
                  <a:pt x="5071050" y="750192"/>
                  <a:pt x="5071474" y="750093"/>
                </a:cubicBezTo>
                <a:cubicBezTo>
                  <a:pt x="5071968" y="748596"/>
                  <a:pt x="5072406" y="747072"/>
                  <a:pt x="5072787" y="745533"/>
                </a:cubicBezTo>
                <a:cubicBezTo>
                  <a:pt x="5079394" y="719075"/>
                  <a:pt x="5070387" y="686193"/>
                  <a:pt x="5046710" y="650418"/>
                </a:cubicBezTo>
                <a:cubicBezTo>
                  <a:pt x="5016610" y="604929"/>
                  <a:pt x="4967196" y="581930"/>
                  <a:pt x="4922286" y="570367"/>
                </a:cubicBezTo>
                <a:close/>
                <a:moveTo>
                  <a:pt x="2179031" y="644121"/>
                </a:moveTo>
                <a:cubicBezTo>
                  <a:pt x="2214793" y="658762"/>
                  <a:pt x="2245288" y="680970"/>
                  <a:pt x="2274796" y="702486"/>
                </a:cubicBezTo>
                <a:cubicBezTo>
                  <a:pt x="2279878" y="706185"/>
                  <a:pt x="2284961" y="709898"/>
                  <a:pt x="2290114" y="713583"/>
                </a:cubicBezTo>
                <a:cubicBezTo>
                  <a:pt x="2249143" y="642314"/>
                  <a:pt x="2217871" y="571821"/>
                  <a:pt x="2213155" y="480504"/>
                </a:cubicBezTo>
                <a:cubicBezTo>
                  <a:pt x="2192500" y="514388"/>
                  <a:pt x="2169064" y="544884"/>
                  <a:pt x="2142154" y="568885"/>
                </a:cubicBezTo>
                <a:cubicBezTo>
                  <a:pt x="2142422" y="569591"/>
                  <a:pt x="2142691" y="570296"/>
                  <a:pt x="2142959" y="571002"/>
                </a:cubicBezTo>
                <a:cubicBezTo>
                  <a:pt x="2151501" y="593055"/>
                  <a:pt x="2163854" y="618369"/>
                  <a:pt x="2179031" y="644135"/>
                </a:cubicBezTo>
                <a:close/>
                <a:moveTo>
                  <a:pt x="3481966" y="630454"/>
                </a:moveTo>
                <a:cubicBezTo>
                  <a:pt x="3470558" y="630454"/>
                  <a:pt x="3464671" y="632615"/>
                  <a:pt x="3459885" y="649147"/>
                </a:cubicBezTo>
                <a:cubicBezTo>
                  <a:pt x="3457273" y="658183"/>
                  <a:pt x="3459024" y="667176"/>
                  <a:pt x="3465109" y="675887"/>
                </a:cubicBezTo>
                <a:cubicBezTo>
                  <a:pt x="3478747" y="695413"/>
                  <a:pt x="3509793" y="707837"/>
                  <a:pt x="3526029" y="708966"/>
                </a:cubicBezTo>
                <a:cubicBezTo>
                  <a:pt x="3562581" y="711493"/>
                  <a:pt x="3592794" y="690189"/>
                  <a:pt x="3622019" y="669590"/>
                </a:cubicBezTo>
                <a:cubicBezTo>
                  <a:pt x="3626947" y="666117"/>
                  <a:pt x="3632043" y="662517"/>
                  <a:pt x="3637041" y="659129"/>
                </a:cubicBezTo>
                <a:cubicBezTo>
                  <a:pt x="3646811" y="652521"/>
                  <a:pt x="3658741" y="646775"/>
                  <a:pt x="3670276" y="641241"/>
                </a:cubicBezTo>
                <a:cubicBezTo>
                  <a:pt x="3685523" y="633899"/>
                  <a:pt x="3701307" y="626318"/>
                  <a:pt x="3712306" y="616675"/>
                </a:cubicBezTo>
                <a:cubicBezTo>
                  <a:pt x="3719280" y="610562"/>
                  <a:pt x="3723967" y="604999"/>
                  <a:pt x="3726932" y="599634"/>
                </a:cubicBezTo>
                <a:cubicBezTo>
                  <a:pt x="3708734" y="599888"/>
                  <a:pt x="3690521" y="601004"/>
                  <a:pt x="3671673" y="603954"/>
                </a:cubicBezTo>
                <a:cubicBezTo>
                  <a:pt x="3652458" y="606962"/>
                  <a:pt x="3632989" y="610378"/>
                  <a:pt x="3614169" y="613668"/>
                </a:cubicBezTo>
                <a:cubicBezTo>
                  <a:pt x="3579311" y="619781"/>
                  <a:pt x="3543267" y="626092"/>
                  <a:pt x="3507308" y="630102"/>
                </a:cubicBezTo>
                <a:cubicBezTo>
                  <a:pt x="3500052" y="630906"/>
                  <a:pt x="3493642" y="630723"/>
                  <a:pt x="3487994" y="630567"/>
                </a:cubicBezTo>
                <a:cubicBezTo>
                  <a:pt x="3485834" y="630511"/>
                  <a:pt x="3483830" y="630454"/>
                  <a:pt x="3481980" y="630454"/>
                </a:cubicBezTo>
                <a:close/>
                <a:moveTo>
                  <a:pt x="2015499" y="677751"/>
                </a:moveTo>
                <a:cubicBezTo>
                  <a:pt x="2031198" y="682622"/>
                  <a:pt x="2050145" y="683751"/>
                  <a:pt x="2069374" y="683906"/>
                </a:cubicBezTo>
                <a:cubicBezTo>
                  <a:pt x="2063840" y="678174"/>
                  <a:pt x="2057120" y="674701"/>
                  <a:pt x="2049058" y="673360"/>
                </a:cubicBezTo>
                <a:cubicBezTo>
                  <a:pt x="2038921" y="671666"/>
                  <a:pt x="2027344" y="673586"/>
                  <a:pt x="2015499" y="677751"/>
                </a:cubicBezTo>
                <a:close/>
                <a:moveTo>
                  <a:pt x="2801394" y="656150"/>
                </a:moveTo>
                <a:cubicBezTo>
                  <a:pt x="2810613" y="663520"/>
                  <a:pt x="2822557" y="670226"/>
                  <a:pt x="2835461" y="676918"/>
                </a:cubicBezTo>
                <a:cubicBezTo>
                  <a:pt x="2824887" y="668997"/>
                  <a:pt x="2813691" y="661938"/>
                  <a:pt x="2801394" y="656150"/>
                </a:cubicBezTo>
                <a:close/>
                <a:moveTo>
                  <a:pt x="2041223" y="662842"/>
                </a:moveTo>
                <a:cubicBezTo>
                  <a:pt x="2044413" y="662842"/>
                  <a:pt x="2047576" y="663082"/>
                  <a:pt x="2050682" y="663604"/>
                </a:cubicBezTo>
                <a:cubicBezTo>
                  <a:pt x="2059760" y="665115"/>
                  <a:pt x="2067624" y="668884"/>
                  <a:pt x="2074203" y="674842"/>
                </a:cubicBezTo>
                <a:cubicBezTo>
                  <a:pt x="2075304" y="659609"/>
                  <a:pt x="2082053" y="650234"/>
                  <a:pt x="2088575" y="644643"/>
                </a:cubicBezTo>
                <a:cubicBezTo>
                  <a:pt x="2104811" y="630751"/>
                  <a:pt x="2132723" y="628774"/>
                  <a:pt x="2164659" y="638869"/>
                </a:cubicBezTo>
                <a:cubicBezTo>
                  <a:pt x="2152489" y="617310"/>
                  <a:pt x="2142013" y="595709"/>
                  <a:pt x="2134192" y="575704"/>
                </a:cubicBezTo>
                <a:cubicBezTo>
                  <a:pt x="2127274" y="581393"/>
                  <a:pt x="2120130" y="586674"/>
                  <a:pt x="2112760" y="591460"/>
                </a:cubicBezTo>
                <a:cubicBezTo>
                  <a:pt x="2100209" y="599620"/>
                  <a:pt x="2086853" y="607258"/>
                  <a:pt x="2072706" y="615348"/>
                </a:cubicBezTo>
                <a:cubicBezTo>
                  <a:pt x="2045557" y="630878"/>
                  <a:pt x="2017532" y="646902"/>
                  <a:pt x="1994717" y="667219"/>
                </a:cubicBezTo>
                <a:cubicBezTo>
                  <a:pt x="1997089" y="669110"/>
                  <a:pt x="1999644" y="670790"/>
                  <a:pt x="2002383" y="672287"/>
                </a:cubicBezTo>
                <a:cubicBezTo>
                  <a:pt x="2014821" y="666795"/>
                  <a:pt x="2028276" y="662842"/>
                  <a:pt x="2041223" y="662842"/>
                </a:cubicBezTo>
                <a:close/>
                <a:moveTo>
                  <a:pt x="698149" y="522266"/>
                </a:moveTo>
                <a:cubicBezTo>
                  <a:pt x="689509" y="523396"/>
                  <a:pt x="680445" y="524073"/>
                  <a:pt x="671635" y="524723"/>
                </a:cubicBezTo>
                <a:cubicBezTo>
                  <a:pt x="641041" y="526982"/>
                  <a:pt x="609402" y="529311"/>
                  <a:pt x="589467" y="550827"/>
                </a:cubicBezTo>
                <a:cubicBezTo>
                  <a:pt x="578215" y="562955"/>
                  <a:pt x="563475" y="593761"/>
                  <a:pt x="555724" y="616986"/>
                </a:cubicBezTo>
                <a:cubicBezTo>
                  <a:pt x="570958" y="611988"/>
                  <a:pt x="586544" y="607484"/>
                  <a:pt x="602230" y="603361"/>
                </a:cubicBezTo>
                <a:cubicBezTo>
                  <a:pt x="636961" y="583257"/>
                  <a:pt x="674643" y="553835"/>
                  <a:pt x="698149" y="522280"/>
                </a:cubicBezTo>
                <a:close/>
                <a:moveTo>
                  <a:pt x="4103566" y="568207"/>
                </a:moveTo>
                <a:cubicBezTo>
                  <a:pt x="4180680" y="595695"/>
                  <a:pt x="4274920" y="608176"/>
                  <a:pt x="4341530" y="595907"/>
                </a:cubicBezTo>
                <a:cubicBezTo>
                  <a:pt x="4356382" y="593168"/>
                  <a:pt x="4372604" y="589427"/>
                  <a:pt x="4389786" y="585445"/>
                </a:cubicBezTo>
                <a:cubicBezTo>
                  <a:pt x="4434809" y="575040"/>
                  <a:pt x="4486821" y="563026"/>
                  <a:pt x="4534739" y="565214"/>
                </a:cubicBezTo>
                <a:cubicBezTo>
                  <a:pt x="4533990" y="564748"/>
                  <a:pt x="4533270" y="564282"/>
                  <a:pt x="4532564" y="563816"/>
                </a:cubicBezTo>
                <a:cubicBezTo>
                  <a:pt x="4484266" y="561402"/>
                  <a:pt x="4431816" y="566866"/>
                  <a:pt x="4384732" y="571765"/>
                </a:cubicBezTo>
                <a:cubicBezTo>
                  <a:pt x="4352034" y="575167"/>
                  <a:pt x="4321143" y="578358"/>
                  <a:pt x="4297114" y="578217"/>
                </a:cubicBezTo>
                <a:cubicBezTo>
                  <a:pt x="4265390" y="578005"/>
                  <a:pt x="4233920" y="575548"/>
                  <a:pt x="4203481" y="573177"/>
                </a:cubicBezTo>
                <a:cubicBezTo>
                  <a:pt x="4170882" y="570635"/>
                  <a:pt x="4137408" y="568023"/>
                  <a:pt x="4103538" y="568207"/>
                </a:cubicBezTo>
                <a:close/>
                <a:moveTo>
                  <a:pt x="711788" y="520191"/>
                </a:moveTo>
                <a:cubicBezTo>
                  <a:pt x="700677" y="537034"/>
                  <a:pt x="684949" y="554244"/>
                  <a:pt x="664929" y="571257"/>
                </a:cubicBezTo>
                <a:cubicBezTo>
                  <a:pt x="654468" y="580151"/>
                  <a:pt x="643540" y="588382"/>
                  <a:pt x="632612" y="595822"/>
                </a:cubicBezTo>
                <a:cubicBezTo>
                  <a:pt x="655752" y="590373"/>
                  <a:pt x="678751" y="585530"/>
                  <a:pt x="700832" y="580885"/>
                </a:cubicBezTo>
                <a:lnTo>
                  <a:pt x="703571" y="580306"/>
                </a:lnTo>
                <a:cubicBezTo>
                  <a:pt x="777494" y="564762"/>
                  <a:pt x="853888" y="558381"/>
                  <a:pt x="927784" y="552211"/>
                </a:cubicBezTo>
                <a:lnTo>
                  <a:pt x="929167" y="552098"/>
                </a:lnTo>
                <a:cubicBezTo>
                  <a:pt x="879937" y="494538"/>
                  <a:pt x="780304" y="509277"/>
                  <a:pt x="711774" y="520191"/>
                </a:cubicBezTo>
                <a:close/>
                <a:moveTo>
                  <a:pt x="3740613" y="589737"/>
                </a:moveTo>
                <a:cubicBezTo>
                  <a:pt x="3752147" y="589794"/>
                  <a:pt x="3763555" y="590104"/>
                  <a:pt x="3774850" y="590401"/>
                </a:cubicBezTo>
                <a:cubicBezTo>
                  <a:pt x="3796027" y="590966"/>
                  <a:pt x="3817911" y="591544"/>
                  <a:pt x="3840020" y="590514"/>
                </a:cubicBezTo>
                <a:cubicBezTo>
                  <a:pt x="3879805" y="588664"/>
                  <a:pt x="3920085" y="581633"/>
                  <a:pt x="3959037" y="574843"/>
                </a:cubicBezTo>
                <a:cubicBezTo>
                  <a:pt x="3991566" y="569167"/>
                  <a:pt x="4025082" y="563322"/>
                  <a:pt x="4058684" y="560385"/>
                </a:cubicBezTo>
                <a:cubicBezTo>
                  <a:pt x="4041276" y="552183"/>
                  <a:pt x="4025421" y="543175"/>
                  <a:pt x="4011797" y="533490"/>
                </a:cubicBezTo>
                <a:cubicBezTo>
                  <a:pt x="4010964" y="532897"/>
                  <a:pt x="4010145" y="532304"/>
                  <a:pt x="4009326" y="531711"/>
                </a:cubicBezTo>
                <a:cubicBezTo>
                  <a:pt x="3972986" y="531076"/>
                  <a:pt x="3937648" y="533787"/>
                  <a:pt x="3903298" y="545335"/>
                </a:cubicBezTo>
                <a:cubicBezTo>
                  <a:pt x="3883391" y="564564"/>
                  <a:pt x="3851794" y="577963"/>
                  <a:pt x="3835784" y="581351"/>
                </a:cubicBezTo>
                <a:cubicBezTo>
                  <a:pt x="3833525" y="581831"/>
                  <a:pt x="3831238" y="580673"/>
                  <a:pt x="3830278" y="578584"/>
                </a:cubicBezTo>
                <a:cubicBezTo>
                  <a:pt x="3829318" y="576480"/>
                  <a:pt x="3829925" y="573995"/>
                  <a:pt x="3831761" y="572598"/>
                </a:cubicBezTo>
                <a:cubicBezTo>
                  <a:pt x="3853263" y="556122"/>
                  <a:pt x="3875358" y="544700"/>
                  <a:pt x="3897848" y="536935"/>
                </a:cubicBezTo>
                <a:cubicBezTo>
                  <a:pt x="3906023" y="528676"/>
                  <a:pt x="3911374" y="519541"/>
                  <a:pt x="3911148" y="510124"/>
                </a:cubicBezTo>
                <a:cubicBezTo>
                  <a:pt x="3910781" y="494622"/>
                  <a:pt x="3890112" y="481323"/>
                  <a:pt x="3871885" y="469591"/>
                </a:cubicBezTo>
                <a:cubicBezTo>
                  <a:pt x="3863089" y="463929"/>
                  <a:pt x="3854788" y="458593"/>
                  <a:pt x="3849239" y="453256"/>
                </a:cubicBezTo>
                <a:cubicBezTo>
                  <a:pt x="3845300" y="449472"/>
                  <a:pt x="3840034" y="443175"/>
                  <a:pt x="3833935" y="435890"/>
                </a:cubicBezTo>
                <a:cubicBezTo>
                  <a:pt x="3815722" y="414120"/>
                  <a:pt x="3785269" y="377667"/>
                  <a:pt x="3763795" y="380405"/>
                </a:cubicBezTo>
                <a:cubicBezTo>
                  <a:pt x="3756383" y="381351"/>
                  <a:pt x="3750312" y="387013"/>
                  <a:pt x="3745216" y="397729"/>
                </a:cubicBezTo>
                <a:cubicBezTo>
                  <a:pt x="3744227" y="399804"/>
                  <a:pt x="3741954" y="400933"/>
                  <a:pt x="3739695" y="400425"/>
                </a:cubicBezTo>
                <a:cubicBezTo>
                  <a:pt x="3737450" y="399931"/>
                  <a:pt x="3735841" y="397955"/>
                  <a:pt x="3735813" y="395653"/>
                </a:cubicBezTo>
                <a:cubicBezTo>
                  <a:pt x="3735657" y="381662"/>
                  <a:pt x="3731196" y="366993"/>
                  <a:pt x="3726283" y="352592"/>
                </a:cubicBezTo>
                <a:cubicBezTo>
                  <a:pt x="3726156" y="353567"/>
                  <a:pt x="3726014" y="354555"/>
                  <a:pt x="3725859" y="355571"/>
                </a:cubicBezTo>
                <a:cubicBezTo>
                  <a:pt x="3723756" y="368772"/>
                  <a:pt x="3718955" y="380758"/>
                  <a:pt x="3714311" y="392364"/>
                </a:cubicBezTo>
                <a:cubicBezTo>
                  <a:pt x="3708141" y="407795"/>
                  <a:pt x="3702282" y="422407"/>
                  <a:pt x="3702903" y="438869"/>
                </a:cubicBezTo>
                <a:cubicBezTo>
                  <a:pt x="3712899" y="446521"/>
                  <a:pt x="3719902" y="456630"/>
                  <a:pt x="3723699" y="468955"/>
                </a:cubicBezTo>
                <a:cubicBezTo>
                  <a:pt x="3723812" y="469322"/>
                  <a:pt x="3723883" y="469718"/>
                  <a:pt x="3723911" y="470099"/>
                </a:cubicBezTo>
                <a:cubicBezTo>
                  <a:pt x="3724815" y="484373"/>
                  <a:pt x="3725196" y="498858"/>
                  <a:pt x="3725055" y="513131"/>
                </a:cubicBezTo>
                <a:cubicBezTo>
                  <a:pt x="3726608" y="528083"/>
                  <a:pt x="3730674" y="540620"/>
                  <a:pt x="3734274" y="551689"/>
                </a:cubicBezTo>
                <a:cubicBezTo>
                  <a:pt x="3738566" y="564889"/>
                  <a:pt x="3742547" y="577116"/>
                  <a:pt x="3740627" y="589737"/>
                </a:cubicBezTo>
                <a:close/>
                <a:moveTo>
                  <a:pt x="4535911" y="554117"/>
                </a:moveTo>
                <a:cubicBezTo>
                  <a:pt x="4543393" y="554540"/>
                  <a:pt x="4550777" y="555148"/>
                  <a:pt x="4558034" y="555981"/>
                </a:cubicBezTo>
                <a:cubicBezTo>
                  <a:pt x="4585339" y="559115"/>
                  <a:pt x="4608577" y="565129"/>
                  <a:pt x="4627948" y="574137"/>
                </a:cubicBezTo>
                <a:cubicBezTo>
                  <a:pt x="4663639" y="573148"/>
                  <a:pt x="4702704" y="566682"/>
                  <a:pt x="4739228" y="560640"/>
                </a:cubicBezTo>
                <a:cubicBezTo>
                  <a:pt x="4777319" y="554329"/>
                  <a:pt x="4813264" y="548385"/>
                  <a:pt x="4841219" y="549218"/>
                </a:cubicBezTo>
                <a:cubicBezTo>
                  <a:pt x="4857158" y="549698"/>
                  <a:pt x="4881117" y="551449"/>
                  <a:pt x="4907885" y="556941"/>
                </a:cubicBezTo>
                <a:cubicBezTo>
                  <a:pt x="4904426" y="542088"/>
                  <a:pt x="4903494" y="527010"/>
                  <a:pt x="4902577" y="512242"/>
                </a:cubicBezTo>
                <a:cubicBezTo>
                  <a:pt x="4901687" y="497757"/>
                  <a:pt x="4900755" y="482777"/>
                  <a:pt x="4897480" y="468080"/>
                </a:cubicBezTo>
                <a:cubicBezTo>
                  <a:pt x="4887131" y="421518"/>
                  <a:pt x="4855125" y="355769"/>
                  <a:pt x="4809325" y="321462"/>
                </a:cubicBezTo>
                <a:cubicBezTo>
                  <a:pt x="4732974" y="264254"/>
                  <a:pt x="4623755" y="297715"/>
                  <a:pt x="4553431" y="343740"/>
                </a:cubicBezTo>
                <a:cubicBezTo>
                  <a:pt x="4535402" y="355543"/>
                  <a:pt x="4487527" y="386872"/>
                  <a:pt x="4493231" y="419555"/>
                </a:cubicBezTo>
                <a:cubicBezTo>
                  <a:pt x="4493923" y="423565"/>
                  <a:pt x="4499612" y="428450"/>
                  <a:pt x="4505118" y="433166"/>
                </a:cubicBezTo>
                <a:cubicBezTo>
                  <a:pt x="4511557" y="438686"/>
                  <a:pt x="4518206" y="444390"/>
                  <a:pt x="4520818" y="451519"/>
                </a:cubicBezTo>
                <a:cubicBezTo>
                  <a:pt x="4528809" y="473346"/>
                  <a:pt x="4525689" y="491460"/>
                  <a:pt x="4522936" y="507456"/>
                </a:cubicBezTo>
                <a:cubicBezTo>
                  <a:pt x="4519561" y="527109"/>
                  <a:pt x="4517218" y="540719"/>
                  <a:pt x="4535896" y="554117"/>
                </a:cubicBezTo>
                <a:close/>
                <a:moveTo>
                  <a:pt x="4560067" y="566174"/>
                </a:moveTo>
                <a:cubicBezTo>
                  <a:pt x="4571333" y="570000"/>
                  <a:pt x="4583814" y="572287"/>
                  <a:pt x="4597113" y="573402"/>
                </a:cubicBezTo>
                <a:cubicBezTo>
                  <a:pt x="4585819" y="570240"/>
                  <a:pt x="4573479" y="567840"/>
                  <a:pt x="4560067" y="566174"/>
                </a:cubicBezTo>
                <a:close/>
                <a:moveTo>
                  <a:pt x="3766125" y="370353"/>
                </a:moveTo>
                <a:cubicBezTo>
                  <a:pt x="3791990" y="370353"/>
                  <a:pt x="3820466" y="404378"/>
                  <a:pt x="3841502" y="429523"/>
                </a:cubicBezTo>
                <a:cubicBezTo>
                  <a:pt x="3847418" y="436596"/>
                  <a:pt x="3852529" y="442695"/>
                  <a:pt x="3856072" y="446098"/>
                </a:cubicBezTo>
                <a:cubicBezTo>
                  <a:pt x="3860929" y="450771"/>
                  <a:pt x="3868849" y="455854"/>
                  <a:pt x="3877222" y="461247"/>
                </a:cubicBezTo>
                <a:cubicBezTo>
                  <a:pt x="3897524" y="474306"/>
                  <a:pt x="3920536" y="489116"/>
                  <a:pt x="3921016" y="509870"/>
                </a:cubicBezTo>
                <a:cubicBezTo>
                  <a:pt x="3921200" y="517607"/>
                  <a:pt x="3918701" y="524977"/>
                  <a:pt x="3914423" y="531838"/>
                </a:cubicBezTo>
                <a:cubicBezTo>
                  <a:pt x="3941573" y="524567"/>
                  <a:pt x="3969188" y="522040"/>
                  <a:pt x="3996860" y="521828"/>
                </a:cubicBezTo>
                <a:cubicBezTo>
                  <a:pt x="3978323" y="506044"/>
                  <a:pt x="3962835" y="487959"/>
                  <a:pt x="3947756" y="470353"/>
                </a:cubicBezTo>
                <a:cubicBezTo>
                  <a:pt x="3927087" y="446225"/>
                  <a:pt x="3905712" y="421264"/>
                  <a:pt x="3876939" y="403221"/>
                </a:cubicBezTo>
                <a:cubicBezTo>
                  <a:pt x="3814508" y="364056"/>
                  <a:pt x="3766958" y="330935"/>
                  <a:pt x="3729558" y="266217"/>
                </a:cubicBezTo>
                <a:cubicBezTo>
                  <a:pt x="3714889" y="289625"/>
                  <a:pt x="3723855" y="315475"/>
                  <a:pt x="3733300" y="342710"/>
                </a:cubicBezTo>
                <a:cubicBezTo>
                  <a:pt x="3737634" y="355204"/>
                  <a:pt x="3742081" y="368010"/>
                  <a:pt x="3744270" y="380871"/>
                </a:cubicBezTo>
                <a:cubicBezTo>
                  <a:pt x="3749493" y="374899"/>
                  <a:pt x="3755593" y="371454"/>
                  <a:pt x="3762525" y="370565"/>
                </a:cubicBezTo>
                <a:cubicBezTo>
                  <a:pt x="3763711" y="370410"/>
                  <a:pt x="3764910" y="370339"/>
                  <a:pt x="3766111" y="370339"/>
                </a:cubicBezTo>
                <a:close/>
                <a:moveTo>
                  <a:pt x="4012771" y="521941"/>
                </a:moveTo>
                <a:cubicBezTo>
                  <a:pt x="4032946" y="522365"/>
                  <a:pt x="4053121" y="523763"/>
                  <a:pt x="4073127" y="525189"/>
                </a:cubicBezTo>
                <a:cubicBezTo>
                  <a:pt x="4113971" y="447157"/>
                  <a:pt x="4163893" y="304943"/>
                  <a:pt x="4055140" y="207598"/>
                </a:cubicBezTo>
                <a:cubicBezTo>
                  <a:pt x="3971673" y="132884"/>
                  <a:pt x="3832707" y="135439"/>
                  <a:pt x="3751654" y="213160"/>
                </a:cubicBezTo>
                <a:cubicBezTo>
                  <a:pt x="3727370" y="236455"/>
                  <a:pt x="3711826" y="253764"/>
                  <a:pt x="3712786" y="282763"/>
                </a:cubicBezTo>
                <a:cubicBezTo>
                  <a:pt x="3714452" y="272965"/>
                  <a:pt x="3718560" y="263308"/>
                  <a:pt x="3726283" y="253934"/>
                </a:cubicBezTo>
                <a:cubicBezTo>
                  <a:pt x="3727328" y="252663"/>
                  <a:pt x="3728923" y="251986"/>
                  <a:pt x="3730561" y="252155"/>
                </a:cubicBezTo>
                <a:cubicBezTo>
                  <a:pt x="3732198" y="252310"/>
                  <a:pt x="3733639" y="253256"/>
                  <a:pt x="3734429" y="254696"/>
                </a:cubicBezTo>
                <a:cubicBezTo>
                  <a:pt x="3771320" y="321984"/>
                  <a:pt x="3816894" y="353877"/>
                  <a:pt x="3882205" y="394848"/>
                </a:cubicBezTo>
                <a:cubicBezTo>
                  <a:pt x="3912249" y="413696"/>
                  <a:pt x="3934118" y="439236"/>
                  <a:pt x="3955267" y="463929"/>
                </a:cubicBezTo>
                <a:cubicBezTo>
                  <a:pt x="3972619" y="484175"/>
                  <a:pt x="3990507" y="505084"/>
                  <a:pt x="4012771" y="521941"/>
                </a:cubicBezTo>
                <a:close/>
                <a:moveTo>
                  <a:pt x="3211925" y="215716"/>
                </a:moveTo>
                <a:cubicBezTo>
                  <a:pt x="3224801" y="298406"/>
                  <a:pt x="3245710" y="366457"/>
                  <a:pt x="3277547" y="429382"/>
                </a:cubicBezTo>
                <a:cubicBezTo>
                  <a:pt x="3291976" y="457887"/>
                  <a:pt x="3310302" y="480476"/>
                  <a:pt x="3329714" y="504392"/>
                </a:cubicBezTo>
                <a:cubicBezTo>
                  <a:pt x="3334020" y="509701"/>
                  <a:pt x="3338369" y="515066"/>
                  <a:pt x="3342703" y="520529"/>
                </a:cubicBezTo>
                <a:cubicBezTo>
                  <a:pt x="3342915" y="511409"/>
                  <a:pt x="3342915" y="502232"/>
                  <a:pt x="3342675" y="492956"/>
                </a:cubicBezTo>
                <a:cubicBezTo>
                  <a:pt x="3341574" y="449133"/>
                  <a:pt x="3333201" y="382241"/>
                  <a:pt x="3313012" y="325909"/>
                </a:cubicBezTo>
                <a:cubicBezTo>
                  <a:pt x="3289138" y="259355"/>
                  <a:pt x="3255155" y="222323"/>
                  <a:pt x="3211939" y="215702"/>
                </a:cubicBezTo>
                <a:close/>
                <a:moveTo>
                  <a:pt x="774755" y="470381"/>
                </a:moveTo>
                <a:cubicBezTo>
                  <a:pt x="809190" y="486674"/>
                  <a:pt x="857009" y="487987"/>
                  <a:pt x="903189" y="472852"/>
                </a:cubicBezTo>
                <a:cubicBezTo>
                  <a:pt x="955046" y="455854"/>
                  <a:pt x="992389" y="422591"/>
                  <a:pt x="1003062" y="383864"/>
                </a:cubicBezTo>
                <a:cubicBezTo>
                  <a:pt x="1005392" y="375408"/>
                  <a:pt x="1005815" y="365977"/>
                  <a:pt x="1006253" y="355981"/>
                </a:cubicBezTo>
                <a:cubicBezTo>
                  <a:pt x="1007015" y="338686"/>
                  <a:pt x="1007806" y="320784"/>
                  <a:pt x="1018847" y="306073"/>
                </a:cubicBezTo>
                <a:cubicBezTo>
                  <a:pt x="1029746" y="291545"/>
                  <a:pt x="1041210" y="284923"/>
                  <a:pt x="1052942" y="286392"/>
                </a:cubicBezTo>
                <a:cubicBezTo>
                  <a:pt x="1063616" y="287719"/>
                  <a:pt x="1073569" y="295950"/>
                  <a:pt x="1081659" y="309927"/>
                </a:cubicBezTo>
                <a:cubicBezTo>
                  <a:pt x="1092671" y="274603"/>
                  <a:pt x="1099998" y="237670"/>
                  <a:pt x="1090313" y="213358"/>
                </a:cubicBezTo>
                <a:cubicBezTo>
                  <a:pt x="1067837" y="236385"/>
                  <a:pt x="1045714" y="265130"/>
                  <a:pt x="1022390" y="295456"/>
                </a:cubicBezTo>
                <a:cubicBezTo>
                  <a:pt x="958773" y="378132"/>
                  <a:pt x="887504" y="470763"/>
                  <a:pt x="786064" y="470777"/>
                </a:cubicBezTo>
                <a:cubicBezTo>
                  <a:pt x="782337" y="470777"/>
                  <a:pt x="778567" y="470650"/>
                  <a:pt x="774741" y="470395"/>
                </a:cubicBezTo>
                <a:close/>
                <a:moveTo>
                  <a:pt x="2316430" y="211198"/>
                </a:moveTo>
                <a:cubicBezTo>
                  <a:pt x="2299404" y="222789"/>
                  <a:pt x="2278410" y="260781"/>
                  <a:pt x="2270758" y="274660"/>
                </a:cubicBezTo>
                <a:lnTo>
                  <a:pt x="2269078" y="277695"/>
                </a:lnTo>
                <a:cubicBezTo>
                  <a:pt x="2240869" y="328464"/>
                  <a:pt x="2225029" y="385460"/>
                  <a:pt x="2222770" y="443754"/>
                </a:cubicBezTo>
                <a:cubicBezTo>
                  <a:pt x="2258941" y="375859"/>
                  <a:pt x="2285893" y="298618"/>
                  <a:pt x="2308369" y="234253"/>
                </a:cubicBezTo>
                <a:cubicBezTo>
                  <a:pt x="2311150" y="226290"/>
                  <a:pt x="2313819" y="218638"/>
                  <a:pt x="2316430" y="211198"/>
                </a:cubicBezTo>
                <a:close/>
              </a:path>
            </a:pathLst>
          </a:custGeom>
          <a:solidFill>
            <a:srgbClr val="660099"/>
          </a:solidFill>
          <a:ln w="141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6C4B432B-7594-4692-BCEF-3AD7B35B6444}"/>
              </a:ext>
            </a:extLst>
          </p:cNvPr>
          <p:cNvSpPr txBox="1"/>
          <p:nvPr/>
        </p:nvSpPr>
        <p:spPr>
          <a:xfrm>
            <a:off x="5968568" y="2013470"/>
            <a:ext cx="2623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C8FA82A-2A81-44BE-8D32-CEAD32D820D1}"/>
              </a:ext>
            </a:extLst>
          </p:cNvPr>
          <p:cNvSpPr txBox="1"/>
          <p:nvPr/>
        </p:nvSpPr>
        <p:spPr>
          <a:xfrm>
            <a:off x="1186581" y="2270557"/>
            <a:ext cx="4554219" cy="2443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COMO PARTICIPAR DA MISSÃO: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marL="342900" marR="0" lvl="0" indent="-342900" algn="l" defTabSz="108826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Acesse</a:t>
            </a:r>
            <a:r>
              <a:rPr lang="en-US" sz="20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o quiz </a:t>
            </a:r>
            <a:r>
              <a:rPr lang="en-US" sz="20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pelo</a:t>
            </a:r>
            <a:r>
              <a:rPr lang="en-US" sz="20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Qr</a:t>
            </a:r>
            <a:r>
              <a:rPr lang="en-US" sz="20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code </a:t>
            </a:r>
            <a:r>
              <a:rPr lang="en-US" sz="20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ou</a:t>
            </a:r>
            <a:r>
              <a:rPr lang="en-US" sz="20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pelo</a:t>
            </a:r>
            <a:r>
              <a:rPr lang="en-US" sz="20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link</a:t>
            </a:r>
          </a:p>
          <a:p>
            <a:pPr marL="342900" marR="0" lvl="0" indent="-342900" algn="l" defTabSz="108826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Responda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as 5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perguntas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nosso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jogo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marL="342900" marR="0" lvl="0" indent="-342900" algn="l" defTabSz="108826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Conte-me </a:t>
            </a:r>
            <a:r>
              <a:rPr lang="en-US" sz="20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como</a:t>
            </a:r>
            <a:r>
              <a:rPr lang="en-US" sz="20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foi</a:t>
            </a:r>
            <a:r>
              <a:rPr lang="en-US" sz="20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6E10878C-B1E9-40EB-80FD-7371E80DD711}"/>
              </a:ext>
            </a:extLst>
          </p:cNvPr>
          <p:cNvSpPr txBox="1"/>
          <p:nvPr/>
        </p:nvSpPr>
        <p:spPr>
          <a:xfrm>
            <a:off x="5740800" y="5048390"/>
            <a:ext cx="32074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https://gamedobem.com.br/#/missions/911/home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F440027E-216A-436C-9F58-E35A1F66DF83}"/>
              </a:ext>
            </a:extLst>
          </p:cNvPr>
          <p:cNvGrpSpPr/>
          <p:nvPr/>
        </p:nvGrpSpPr>
        <p:grpSpPr>
          <a:xfrm>
            <a:off x="8948234" y="1074681"/>
            <a:ext cx="605598" cy="474650"/>
            <a:chOff x="6590672" y="2186930"/>
            <a:chExt cx="595659" cy="466860"/>
          </a:xfrm>
          <a:solidFill>
            <a:schemeClr val="accent6"/>
          </a:solidFill>
        </p:grpSpPr>
        <p:sp>
          <p:nvSpPr>
            <p:cNvPr id="74" name="Forma Livre: Forma 73">
              <a:extLst>
                <a:ext uri="{FF2B5EF4-FFF2-40B4-BE49-F238E27FC236}">
                  <a16:creationId xmlns:a16="http://schemas.microsoft.com/office/drawing/2014/main" id="{45D17E61-AAB0-4255-A1A0-DB521CD976DC}"/>
                </a:ext>
              </a:extLst>
            </p:cNvPr>
            <p:cNvSpPr/>
            <p:nvPr/>
          </p:nvSpPr>
          <p:spPr>
            <a:xfrm>
              <a:off x="6655881" y="2186930"/>
              <a:ext cx="95630" cy="44686"/>
            </a:xfrm>
            <a:custGeom>
              <a:avLst/>
              <a:gdLst>
                <a:gd name="connsiteX0" fmla="*/ 31442 w 95630"/>
                <a:gd name="connsiteY0" fmla="*/ 0 h 44686"/>
                <a:gd name="connsiteX1" fmla="*/ 0 w 95630"/>
                <a:gd name="connsiteY1" fmla="*/ 35079 h 44686"/>
                <a:gd name="connsiteX2" fmla="*/ 9607 w 95630"/>
                <a:gd name="connsiteY2" fmla="*/ 44686 h 44686"/>
                <a:gd name="connsiteX3" fmla="*/ 19214 w 95630"/>
                <a:gd name="connsiteY3" fmla="*/ 35079 h 44686"/>
                <a:gd name="connsiteX4" fmla="*/ 31442 w 95630"/>
                <a:gd name="connsiteY4" fmla="*/ 19214 h 44686"/>
                <a:gd name="connsiteX5" fmla="*/ 64189 w 95630"/>
                <a:gd name="connsiteY5" fmla="*/ 19214 h 44686"/>
                <a:gd name="connsiteX6" fmla="*/ 76417 w 95630"/>
                <a:gd name="connsiteY6" fmla="*/ 35079 h 44686"/>
                <a:gd name="connsiteX7" fmla="*/ 86024 w 95630"/>
                <a:gd name="connsiteY7" fmla="*/ 44686 h 44686"/>
                <a:gd name="connsiteX8" fmla="*/ 95631 w 95630"/>
                <a:gd name="connsiteY8" fmla="*/ 35079 h 44686"/>
                <a:gd name="connsiteX9" fmla="*/ 64189 w 95630"/>
                <a:gd name="connsiteY9" fmla="*/ 0 h 44686"/>
                <a:gd name="connsiteX10" fmla="*/ 31442 w 95630"/>
                <a:gd name="connsiteY10" fmla="*/ 0 h 4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30" h="44686">
                  <a:moveTo>
                    <a:pt x="31442" y="0"/>
                  </a:moveTo>
                  <a:cubicBezTo>
                    <a:pt x="14109" y="0"/>
                    <a:pt x="0" y="15742"/>
                    <a:pt x="0" y="35079"/>
                  </a:cubicBezTo>
                  <a:cubicBezTo>
                    <a:pt x="0" y="40391"/>
                    <a:pt x="4296" y="44686"/>
                    <a:pt x="9607" y="44686"/>
                  </a:cubicBezTo>
                  <a:cubicBezTo>
                    <a:pt x="14918" y="44686"/>
                    <a:pt x="19214" y="40391"/>
                    <a:pt x="19214" y="35079"/>
                  </a:cubicBezTo>
                  <a:cubicBezTo>
                    <a:pt x="19214" y="26474"/>
                    <a:pt x="24814" y="19214"/>
                    <a:pt x="31442" y="19214"/>
                  </a:cubicBezTo>
                  <a:lnTo>
                    <a:pt x="64189" y="19214"/>
                  </a:lnTo>
                  <a:cubicBezTo>
                    <a:pt x="70817" y="19214"/>
                    <a:pt x="76417" y="26474"/>
                    <a:pt x="76417" y="35079"/>
                  </a:cubicBezTo>
                  <a:cubicBezTo>
                    <a:pt x="76417" y="40391"/>
                    <a:pt x="80713" y="44686"/>
                    <a:pt x="86024" y="44686"/>
                  </a:cubicBezTo>
                  <a:cubicBezTo>
                    <a:pt x="91335" y="44686"/>
                    <a:pt x="95631" y="40391"/>
                    <a:pt x="95631" y="35079"/>
                  </a:cubicBezTo>
                  <a:cubicBezTo>
                    <a:pt x="95631" y="15742"/>
                    <a:pt x="81522" y="0"/>
                    <a:pt x="64189" y="0"/>
                  </a:cubicBezTo>
                  <a:lnTo>
                    <a:pt x="31442" y="0"/>
                  </a:ln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orma Livre: Forma 74">
              <a:extLst>
                <a:ext uri="{FF2B5EF4-FFF2-40B4-BE49-F238E27FC236}">
                  <a16:creationId xmlns:a16="http://schemas.microsoft.com/office/drawing/2014/main" id="{FF0F41E9-B757-4B51-AA69-02A3008632C8}"/>
                </a:ext>
              </a:extLst>
            </p:cNvPr>
            <p:cNvSpPr/>
            <p:nvPr/>
          </p:nvSpPr>
          <p:spPr>
            <a:xfrm>
              <a:off x="6655881" y="2301556"/>
              <a:ext cx="95630" cy="95630"/>
            </a:xfrm>
            <a:custGeom>
              <a:avLst/>
              <a:gdLst>
                <a:gd name="connsiteX0" fmla="*/ 57423 w 95630"/>
                <a:gd name="connsiteY0" fmla="*/ 57423 h 95630"/>
                <a:gd name="connsiteX1" fmla="*/ 86024 w 95630"/>
                <a:gd name="connsiteY1" fmla="*/ 57423 h 95630"/>
                <a:gd name="connsiteX2" fmla="*/ 95631 w 95630"/>
                <a:gd name="connsiteY2" fmla="*/ 47816 h 95630"/>
                <a:gd name="connsiteX3" fmla="*/ 86024 w 95630"/>
                <a:gd name="connsiteY3" fmla="*/ 38209 h 95630"/>
                <a:gd name="connsiteX4" fmla="*/ 57423 w 95630"/>
                <a:gd name="connsiteY4" fmla="*/ 38209 h 95630"/>
                <a:gd name="connsiteX5" fmla="*/ 57423 w 95630"/>
                <a:gd name="connsiteY5" fmla="*/ 9607 h 95630"/>
                <a:gd name="connsiteX6" fmla="*/ 47816 w 95630"/>
                <a:gd name="connsiteY6" fmla="*/ 0 h 95630"/>
                <a:gd name="connsiteX7" fmla="*/ 38209 w 95630"/>
                <a:gd name="connsiteY7" fmla="*/ 9607 h 95630"/>
                <a:gd name="connsiteX8" fmla="*/ 38209 w 95630"/>
                <a:gd name="connsiteY8" fmla="*/ 38209 h 95630"/>
                <a:gd name="connsiteX9" fmla="*/ 9607 w 95630"/>
                <a:gd name="connsiteY9" fmla="*/ 38209 h 95630"/>
                <a:gd name="connsiteX10" fmla="*/ 0 w 95630"/>
                <a:gd name="connsiteY10" fmla="*/ 47816 h 95630"/>
                <a:gd name="connsiteX11" fmla="*/ 9607 w 95630"/>
                <a:gd name="connsiteY11" fmla="*/ 57423 h 95630"/>
                <a:gd name="connsiteX12" fmla="*/ 38209 w 95630"/>
                <a:gd name="connsiteY12" fmla="*/ 57423 h 95630"/>
                <a:gd name="connsiteX13" fmla="*/ 38209 w 95630"/>
                <a:gd name="connsiteY13" fmla="*/ 86024 h 95630"/>
                <a:gd name="connsiteX14" fmla="*/ 47816 w 95630"/>
                <a:gd name="connsiteY14" fmla="*/ 95631 h 95630"/>
                <a:gd name="connsiteX15" fmla="*/ 57423 w 95630"/>
                <a:gd name="connsiteY15" fmla="*/ 86024 h 95630"/>
                <a:gd name="connsiteX16" fmla="*/ 57423 w 95630"/>
                <a:gd name="connsiteY16" fmla="*/ 57423 h 9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630" h="95630">
                  <a:moveTo>
                    <a:pt x="57423" y="57423"/>
                  </a:moveTo>
                  <a:lnTo>
                    <a:pt x="86024" y="57423"/>
                  </a:lnTo>
                  <a:cubicBezTo>
                    <a:pt x="91335" y="57423"/>
                    <a:pt x="95631" y="53127"/>
                    <a:pt x="95631" y="47816"/>
                  </a:cubicBezTo>
                  <a:cubicBezTo>
                    <a:pt x="95631" y="42504"/>
                    <a:pt x="91335" y="38209"/>
                    <a:pt x="86024" y="38209"/>
                  </a:cubicBezTo>
                  <a:lnTo>
                    <a:pt x="57423" y="38209"/>
                  </a:lnTo>
                  <a:lnTo>
                    <a:pt x="57423" y="9607"/>
                  </a:lnTo>
                  <a:cubicBezTo>
                    <a:pt x="57423" y="4296"/>
                    <a:pt x="53127" y="0"/>
                    <a:pt x="47816" y="0"/>
                  </a:cubicBezTo>
                  <a:cubicBezTo>
                    <a:pt x="42504" y="0"/>
                    <a:pt x="38209" y="4296"/>
                    <a:pt x="38209" y="9607"/>
                  </a:cubicBezTo>
                  <a:lnTo>
                    <a:pt x="38209" y="38209"/>
                  </a:lnTo>
                  <a:lnTo>
                    <a:pt x="9607" y="38209"/>
                  </a:lnTo>
                  <a:cubicBezTo>
                    <a:pt x="4296" y="38209"/>
                    <a:pt x="0" y="42504"/>
                    <a:pt x="0" y="47816"/>
                  </a:cubicBezTo>
                  <a:cubicBezTo>
                    <a:pt x="0" y="53127"/>
                    <a:pt x="4296" y="57423"/>
                    <a:pt x="9607" y="57423"/>
                  </a:cubicBezTo>
                  <a:lnTo>
                    <a:pt x="38209" y="57423"/>
                  </a:lnTo>
                  <a:lnTo>
                    <a:pt x="38209" y="86024"/>
                  </a:lnTo>
                  <a:cubicBezTo>
                    <a:pt x="38209" y="91335"/>
                    <a:pt x="42504" y="95631"/>
                    <a:pt x="47816" y="95631"/>
                  </a:cubicBezTo>
                  <a:cubicBezTo>
                    <a:pt x="53127" y="95631"/>
                    <a:pt x="57423" y="91335"/>
                    <a:pt x="57423" y="86024"/>
                  </a:cubicBezTo>
                  <a:lnTo>
                    <a:pt x="57423" y="57423"/>
                  </a:ln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id="{B06D96B4-D394-412B-81A5-7A84DC2351CA}"/>
                </a:ext>
              </a:extLst>
            </p:cNvPr>
            <p:cNvSpPr/>
            <p:nvPr/>
          </p:nvSpPr>
          <p:spPr>
            <a:xfrm>
              <a:off x="6590672" y="2237875"/>
              <a:ext cx="595659" cy="415915"/>
            </a:xfrm>
            <a:custGeom>
              <a:avLst/>
              <a:gdLst>
                <a:gd name="connsiteX0" fmla="*/ 587941 w 595659"/>
                <a:gd name="connsiteY0" fmla="*/ 298531 h 415915"/>
                <a:gd name="connsiteX1" fmla="*/ 569797 w 595659"/>
                <a:gd name="connsiteY1" fmla="*/ 180914 h 415915"/>
                <a:gd name="connsiteX2" fmla="*/ 594130 w 595659"/>
                <a:gd name="connsiteY2" fmla="*/ 111496 h 415915"/>
                <a:gd name="connsiteX3" fmla="*/ 482634 w 595659"/>
                <a:gd name="connsiteY3" fmla="*/ 0 h 415915"/>
                <a:gd name="connsiteX4" fmla="*/ 389076 w 595659"/>
                <a:gd name="connsiteY4" fmla="*/ 50945 h 415915"/>
                <a:gd name="connsiteX5" fmla="*/ 206570 w 595659"/>
                <a:gd name="connsiteY5" fmla="*/ 50945 h 415915"/>
                <a:gd name="connsiteX6" fmla="*/ 113025 w 595659"/>
                <a:gd name="connsiteY6" fmla="*/ 0 h 415915"/>
                <a:gd name="connsiteX7" fmla="*/ 1528 w 595659"/>
                <a:gd name="connsiteY7" fmla="*/ 111496 h 415915"/>
                <a:gd name="connsiteX8" fmla="*/ 25862 w 595659"/>
                <a:gd name="connsiteY8" fmla="*/ 180914 h 415915"/>
                <a:gd name="connsiteX9" fmla="*/ 7732 w 595659"/>
                <a:gd name="connsiteY9" fmla="*/ 298504 h 415915"/>
                <a:gd name="connsiteX10" fmla="*/ 1652 w 595659"/>
                <a:gd name="connsiteY10" fmla="*/ 339251 h 415915"/>
                <a:gd name="connsiteX11" fmla="*/ 33767 w 595659"/>
                <a:gd name="connsiteY11" fmla="*/ 413637 h 415915"/>
                <a:gd name="connsiteX12" fmla="*/ 50181 w 595659"/>
                <a:gd name="connsiteY12" fmla="*/ 415915 h 415915"/>
                <a:gd name="connsiteX13" fmla="*/ 108372 w 595659"/>
                <a:gd name="connsiteY13" fmla="*/ 384185 h 415915"/>
                <a:gd name="connsiteX14" fmla="*/ 159866 w 595659"/>
                <a:gd name="connsiteY14" fmla="*/ 294043 h 415915"/>
                <a:gd name="connsiteX15" fmla="*/ 155460 w 595659"/>
                <a:gd name="connsiteY15" fmla="*/ 281197 h 415915"/>
                <a:gd name="connsiteX16" fmla="*/ 142614 w 595659"/>
                <a:gd name="connsiteY16" fmla="*/ 285603 h 415915"/>
                <a:gd name="connsiteX17" fmla="*/ 92356 w 595659"/>
                <a:gd name="connsiteY17" fmla="*/ 373576 h 415915"/>
                <a:gd name="connsiteX18" fmla="*/ 92081 w 595659"/>
                <a:gd name="connsiteY18" fmla="*/ 374015 h 415915"/>
                <a:gd name="connsiteX19" fmla="*/ 39449 w 595659"/>
                <a:gd name="connsiteY19" fmla="*/ 395288 h 415915"/>
                <a:gd name="connsiteX20" fmla="*/ 20619 w 595659"/>
                <a:gd name="connsiteY20" fmla="*/ 342312 h 415915"/>
                <a:gd name="connsiteX21" fmla="*/ 26740 w 595659"/>
                <a:gd name="connsiteY21" fmla="*/ 301303 h 415915"/>
                <a:gd name="connsiteX22" fmla="*/ 42509 w 595659"/>
                <a:gd name="connsiteY22" fmla="*/ 197822 h 415915"/>
                <a:gd name="connsiteX23" fmla="*/ 113025 w 595659"/>
                <a:gd name="connsiteY23" fmla="*/ 223034 h 415915"/>
                <a:gd name="connsiteX24" fmla="*/ 129494 w 595659"/>
                <a:gd name="connsiteY24" fmla="*/ 221812 h 415915"/>
                <a:gd name="connsiteX25" fmla="*/ 189510 w 595659"/>
                <a:gd name="connsiteY25" fmla="*/ 273978 h 415915"/>
                <a:gd name="connsiteX26" fmla="*/ 249348 w 595659"/>
                <a:gd name="connsiteY26" fmla="*/ 223034 h 415915"/>
                <a:gd name="connsiteX27" fmla="*/ 342289 w 595659"/>
                <a:gd name="connsiteY27" fmla="*/ 223034 h 415915"/>
                <a:gd name="connsiteX28" fmla="*/ 346187 w 595659"/>
                <a:gd name="connsiteY28" fmla="*/ 222197 h 415915"/>
                <a:gd name="connsiteX29" fmla="*/ 406149 w 595659"/>
                <a:gd name="connsiteY29" fmla="*/ 273978 h 415915"/>
                <a:gd name="connsiteX30" fmla="*/ 466165 w 595659"/>
                <a:gd name="connsiteY30" fmla="*/ 221812 h 415915"/>
                <a:gd name="connsiteX31" fmla="*/ 482634 w 595659"/>
                <a:gd name="connsiteY31" fmla="*/ 223034 h 415915"/>
                <a:gd name="connsiteX32" fmla="*/ 553150 w 595659"/>
                <a:gd name="connsiteY32" fmla="*/ 197822 h 415915"/>
                <a:gd name="connsiteX33" fmla="*/ 568919 w 595659"/>
                <a:gd name="connsiteY33" fmla="*/ 301331 h 415915"/>
                <a:gd name="connsiteX34" fmla="*/ 575040 w 595659"/>
                <a:gd name="connsiteY34" fmla="*/ 342312 h 415915"/>
                <a:gd name="connsiteX35" fmla="*/ 556210 w 595659"/>
                <a:gd name="connsiteY35" fmla="*/ 395288 h 415915"/>
                <a:gd name="connsiteX36" fmla="*/ 503577 w 595659"/>
                <a:gd name="connsiteY36" fmla="*/ 374015 h 415915"/>
                <a:gd name="connsiteX37" fmla="*/ 503303 w 595659"/>
                <a:gd name="connsiteY37" fmla="*/ 373576 h 415915"/>
                <a:gd name="connsiteX38" fmla="*/ 453045 w 595659"/>
                <a:gd name="connsiteY38" fmla="*/ 285603 h 415915"/>
                <a:gd name="connsiteX39" fmla="*/ 440199 w 595659"/>
                <a:gd name="connsiteY39" fmla="*/ 281197 h 415915"/>
                <a:gd name="connsiteX40" fmla="*/ 435793 w 595659"/>
                <a:gd name="connsiteY40" fmla="*/ 294043 h 415915"/>
                <a:gd name="connsiteX41" fmla="*/ 487287 w 595659"/>
                <a:gd name="connsiteY41" fmla="*/ 384185 h 415915"/>
                <a:gd name="connsiteX42" fmla="*/ 545478 w 595659"/>
                <a:gd name="connsiteY42" fmla="*/ 415915 h 415915"/>
                <a:gd name="connsiteX43" fmla="*/ 561892 w 595659"/>
                <a:gd name="connsiteY43" fmla="*/ 413637 h 415915"/>
                <a:gd name="connsiteX44" fmla="*/ 594007 w 595659"/>
                <a:gd name="connsiteY44" fmla="*/ 339251 h 415915"/>
                <a:gd name="connsiteX45" fmla="*/ 587941 w 595659"/>
                <a:gd name="connsiteY45" fmla="*/ 298531 h 415915"/>
                <a:gd name="connsiteX46" fmla="*/ 46201 w 595659"/>
                <a:gd name="connsiteY46" fmla="*/ 175054 h 415915"/>
                <a:gd name="connsiteX47" fmla="*/ 38447 w 595659"/>
                <a:gd name="connsiteY47" fmla="*/ 165762 h 415915"/>
                <a:gd name="connsiteX48" fmla="*/ 20742 w 595659"/>
                <a:gd name="connsiteY48" fmla="*/ 111496 h 415915"/>
                <a:gd name="connsiteX49" fmla="*/ 113025 w 595659"/>
                <a:gd name="connsiteY49" fmla="*/ 19214 h 415915"/>
                <a:gd name="connsiteX50" fmla="*/ 205307 w 595659"/>
                <a:gd name="connsiteY50" fmla="*/ 111496 h 415915"/>
                <a:gd name="connsiteX51" fmla="*/ 195453 w 595659"/>
                <a:gd name="connsiteY51" fmla="*/ 153012 h 415915"/>
                <a:gd name="connsiteX52" fmla="*/ 189497 w 595659"/>
                <a:gd name="connsiteY52" fmla="*/ 152710 h 415915"/>
                <a:gd name="connsiteX53" fmla="*/ 129919 w 595659"/>
                <a:gd name="connsiteY53" fmla="*/ 202228 h 415915"/>
                <a:gd name="connsiteX54" fmla="*/ 113011 w 595659"/>
                <a:gd name="connsiteY54" fmla="*/ 203779 h 415915"/>
                <a:gd name="connsiteX55" fmla="*/ 46201 w 595659"/>
                <a:gd name="connsiteY55" fmla="*/ 175054 h 415915"/>
                <a:gd name="connsiteX56" fmla="*/ 189497 w 595659"/>
                <a:gd name="connsiteY56" fmla="*/ 254737 h 415915"/>
                <a:gd name="connsiteX57" fmla="*/ 148241 w 595659"/>
                <a:gd name="connsiteY57" fmla="*/ 216583 h 415915"/>
                <a:gd name="connsiteX58" fmla="*/ 151329 w 595659"/>
                <a:gd name="connsiteY58" fmla="*/ 206441 h 415915"/>
                <a:gd name="connsiteX59" fmla="*/ 149422 w 595659"/>
                <a:gd name="connsiteY59" fmla="*/ 202941 h 415915"/>
                <a:gd name="connsiteX60" fmla="*/ 187246 w 595659"/>
                <a:gd name="connsiteY60" fmla="*/ 171993 h 415915"/>
                <a:gd name="connsiteX61" fmla="*/ 191089 w 595659"/>
                <a:gd name="connsiteY61" fmla="*/ 177675 h 415915"/>
                <a:gd name="connsiteX62" fmla="*/ 204470 w 595659"/>
                <a:gd name="connsiteY62" fmla="*/ 175301 h 415915"/>
                <a:gd name="connsiteX63" fmla="*/ 204772 w 595659"/>
                <a:gd name="connsiteY63" fmla="*/ 174861 h 415915"/>
                <a:gd name="connsiteX64" fmla="*/ 230875 w 595659"/>
                <a:gd name="connsiteY64" fmla="*/ 212137 h 415915"/>
                <a:gd name="connsiteX65" fmla="*/ 230779 w 595659"/>
                <a:gd name="connsiteY65" fmla="*/ 213386 h 415915"/>
                <a:gd name="connsiteX66" fmla="*/ 230862 w 595659"/>
                <a:gd name="connsiteY66" fmla="*/ 214621 h 415915"/>
                <a:gd name="connsiteX67" fmla="*/ 189497 w 595659"/>
                <a:gd name="connsiteY67" fmla="*/ 254737 h 415915"/>
                <a:gd name="connsiteX68" fmla="*/ 346173 w 595659"/>
                <a:gd name="connsiteY68" fmla="*/ 204616 h 415915"/>
                <a:gd name="connsiteX69" fmla="*/ 342289 w 595659"/>
                <a:gd name="connsiteY69" fmla="*/ 203792 h 415915"/>
                <a:gd name="connsiteX70" fmla="*/ 249362 w 595659"/>
                <a:gd name="connsiteY70" fmla="*/ 203792 h 415915"/>
                <a:gd name="connsiteX71" fmla="*/ 214351 w 595659"/>
                <a:gd name="connsiteY71" fmla="*/ 158077 h 415915"/>
                <a:gd name="connsiteX72" fmla="*/ 224521 w 595659"/>
                <a:gd name="connsiteY72" fmla="*/ 111510 h 415915"/>
                <a:gd name="connsiteX73" fmla="*/ 216547 w 595659"/>
                <a:gd name="connsiteY73" fmla="*/ 70172 h 415915"/>
                <a:gd name="connsiteX74" fmla="*/ 379112 w 595659"/>
                <a:gd name="connsiteY74" fmla="*/ 70172 h 415915"/>
                <a:gd name="connsiteX75" fmla="*/ 371138 w 595659"/>
                <a:gd name="connsiteY75" fmla="*/ 111510 h 415915"/>
                <a:gd name="connsiteX76" fmla="*/ 381308 w 595659"/>
                <a:gd name="connsiteY76" fmla="*/ 158077 h 415915"/>
                <a:gd name="connsiteX77" fmla="*/ 346173 w 595659"/>
                <a:gd name="connsiteY77" fmla="*/ 204616 h 415915"/>
                <a:gd name="connsiteX78" fmla="*/ 406149 w 595659"/>
                <a:gd name="connsiteY78" fmla="*/ 254737 h 415915"/>
                <a:gd name="connsiteX79" fmla="*/ 364742 w 595659"/>
                <a:gd name="connsiteY79" fmla="*/ 213331 h 415915"/>
                <a:gd name="connsiteX80" fmla="*/ 390873 w 595659"/>
                <a:gd name="connsiteY80" fmla="*/ 174861 h 415915"/>
                <a:gd name="connsiteX81" fmla="*/ 391175 w 595659"/>
                <a:gd name="connsiteY81" fmla="*/ 175301 h 415915"/>
                <a:gd name="connsiteX82" fmla="*/ 404557 w 595659"/>
                <a:gd name="connsiteY82" fmla="*/ 177675 h 415915"/>
                <a:gd name="connsiteX83" fmla="*/ 408399 w 595659"/>
                <a:gd name="connsiteY83" fmla="*/ 171993 h 415915"/>
                <a:gd name="connsiteX84" fmla="*/ 446224 w 595659"/>
                <a:gd name="connsiteY84" fmla="*/ 202941 h 415915"/>
                <a:gd name="connsiteX85" fmla="*/ 444316 w 595659"/>
                <a:gd name="connsiteY85" fmla="*/ 206441 h 415915"/>
                <a:gd name="connsiteX86" fmla="*/ 447404 w 595659"/>
                <a:gd name="connsiteY86" fmla="*/ 216583 h 415915"/>
                <a:gd name="connsiteX87" fmla="*/ 406149 w 595659"/>
                <a:gd name="connsiteY87" fmla="*/ 254737 h 415915"/>
                <a:gd name="connsiteX88" fmla="*/ 482634 w 595659"/>
                <a:gd name="connsiteY88" fmla="*/ 203779 h 415915"/>
                <a:gd name="connsiteX89" fmla="*/ 465726 w 595659"/>
                <a:gd name="connsiteY89" fmla="*/ 202228 h 415915"/>
                <a:gd name="connsiteX90" fmla="*/ 406149 w 595659"/>
                <a:gd name="connsiteY90" fmla="*/ 152710 h 415915"/>
                <a:gd name="connsiteX91" fmla="*/ 400192 w 595659"/>
                <a:gd name="connsiteY91" fmla="*/ 153012 h 415915"/>
                <a:gd name="connsiteX92" fmla="*/ 390338 w 595659"/>
                <a:gd name="connsiteY92" fmla="*/ 111496 h 415915"/>
                <a:gd name="connsiteX93" fmla="*/ 482620 w 595659"/>
                <a:gd name="connsiteY93" fmla="*/ 19214 h 415915"/>
                <a:gd name="connsiteX94" fmla="*/ 574903 w 595659"/>
                <a:gd name="connsiteY94" fmla="*/ 111496 h 415915"/>
                <a:gd name="connsiteX95" fmla="*/ 557198 w 595659"/>
                <a:gd name="connsiteY95" fmla="*/ 165762 h 415915"/>
                <a:gd name="connsiteX96" fmla="*/ 549444 w 595659"/>
                <a:gd name="connsiteY96" fmla="*/ 175054 h 415915"/>
                <a:gd name="connsiteX97" fmla="*/ 482634 w 595659"/>
                <a:gd name="connsiteY97" fmla="*/ 203779 h 41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595659" h="415915">
                  <a:moveTo>
                    <a:pt x="587941" y="298531"/>
                  </a:moveTo>
                  <a:cubicBezTo>
                    <a:pt x="582959" y="264440"/>
                    <a:pt x="576248" y="218518"/>
                    <a:pt x="569797" y="180914"/>
                  </a:cubicBezTo>
                  <a:cubicBezTo>
                    <a:pt x="585004" y="161851"/>
                    <a:pt x="594130" y="137723"/>
                    <a:pt x="594130" y="111496"/>
                  </a:cubicBezTo>
                  <a:cubicBezTo>
                    <a:pt x="594130" y="50011"/>
                    <a:pt x="544105" y="0"/>
                    <a:pt x="482634" y="0"/>
                  </a:cubicBezTo>
                  <a:cubicBezTo>
                    <a:pt x="443465" y="0"/>
                    <a:pt x="408976" y="20312"/>
                    <a:pt x="389076" y="50945"/>
                  </a:cubicBezTo>
                  <a:lnTo>
                    <a:pt x="206570" y="50945"/>
                  </a:lnTo>
                  <a:cubicBezTo>
                    <a:pt x="186669" y="20312"/>
                    <a:pt x="152180" y="0"/>
                    <a:pt x="113025" y="0"/>
                  </a:cubicBezTo>
                  <a:cubicBezTo>
                    <a:pt x="51540" y="0"/>
                    <a:pt x="1528" y="50025"/>
                    <a:pt x="1528" y="111496"/>
                  </a:cubicBezTo>
                  <a:cubicBezTo>
                    <a:pt x="1528" y="137723"/>
                    <a:pt x="10655" y="161851"/>
                    <a:pt x="25862" y="180914"/>
                  </a:cubicBezTo>
                  <a:cubicBezTo>
                    <a:pt x="19411" y="218518"/>
                    <a:pt x="12700" y="264413"/>
                    <a:pt x="7732" y="298504"/>
                  </a:cubicBezTo>
                  <a:cubicBezTo>
                    <a:pt x="5220" y="315673"/>
                    <a:pt x="3052" y="330495"/>
                    <a:pt x="1652" y="339251"/>
                  </a:cubicBezTo>
                  <a:cubicBezTo>
                    <a:pt x="-7502" y="396221"/>
                    <a:pt x="23927" y="410590"/>
                    <a:pt x="33767" y="413637"/>
                  </a:cubicBezTo>
                  <a:cubicBezTo>
                    <a:pt x="38461" y="415092"/>
                    <a:pt x="44087" y="415915"/>
                    <a:pt x="50181" y="415915"/>
                  </a:cubicBezTo>
                  <a:cubicBezTo>
                    <a:pt x="69752" y="415915"/>
                    <a:pt x="94168" y="407434"/>
                    <a:pt x="108372" y="384185"/>
                  </a:cubicBezTo>
                  <a:cubicBezTo>
                    <a:pt x="117746" y="370364"/>
                    <a:pt x="147624" y="319076"/>
                    <a:pt x="159866" y="294043"/>
                  </a:cubicBezTo>
                  <a:cubicBezTo>
                    <a:pt x="162199" y="289281"/>
                    <a:pt x="160223" y="283517"/>
                    <a:pt x="155460" y="281197"/>
                  </a:cubicBezTo>
                  <a:cubicBezTo>
                    <a:pt x="150698" y="278864"/>
                    <a:pt x="144947" y="280841"/>
                    <a:pt x="142614" y="285603"/>
                  </a:cubicBezTo>
                  <a:cubicBezTo>
                    <a:pt x="130304" y="310760"/>
                    <a:pt x="100385" y="361800"/>
                    <a:pt x="92356" y="373576"/>
                  </a:cubicBezTo>
                  <a:cubicBezTo>
                    <a:pt x="92260" y="373713"/>
                    <a:pt x="92164" y="373864"/>
                    <a:pt x="92081" y="374015"/>
                  </a:cubicBezTo>
                  <a:cubicBezTo>
                    <a:pt x="79002" y="395589"/>
                    <a:pt x="52940" y="399460"/>
                    <a:pt x="39449" y="395288"/>
                  </a:cubicBezTo>
                  <a:cubicBezTo>
                    <a:pt x="22897" y="390168"/>
                    <a:pt x="16035" y="370858"/>
                    <a:pt x="20619" y="342312"/>
                  </a:cubicBezTo>
                  <a:cubicBezTo>
                    <a:pt x="22046" y="333432"/>
                    <a:pt x="24119" y="319255"/>
                    <a:pt x="26740" y="301303"/>
                  </a:cubicBezTo>
                  <a:cubicBezTo>
                    <a:pt x="31118" y="271357"/>
                    <a:pt x="36827" y="232256"/>
                    <a:pt x="42509" y="197822"/>
                  </a:cubicBezTo>
                  <a:cubicBezTo>
                    <a:pt x="61737" y="213564"/>
                    <a:pt x="86290" y="223034"/>
                    <a:pt x="113025" y="223034"/>
                  </a:cubicBezTo>
                  <a:cubicBezTo>
                    <a:pt x="118556" y="223034"/>
                    <a:pt x="124059" y="222622"/>
                    <a:pt x="129494" y="221812"/>
                  </a:cubicBezTo>
                  <a:cubicBezTo>
                    <a:pt x="133625" y="251251"/>
                    <a:pt x="158946" y="273978"/>
                    <a:pt x="189510" y="273978"/>
                  </a:cubicBezTo>
                  <a:cubicBezTo>
                    <a:pt x="219649" y="273978"/>
                    <a:pt x="244696" y="251868"/>
                    <a:pt x="249348" y="223034"/>
                  </a:cubicBezTo>
                  <a:lnTo>
                    <a:pt x="342289" y="223034"/>
                  </a:lnTo>
                  <a:cubicBezTo>
                    <a:pt x="343676" y="223034"/>
                    <a:pt x="344993" y="222732"/>
                    <a:pt x="346187" y="222197"/>
                  </a:cubicBezTo>
                  <a:cubicBezTo>
                    <a:pt x="350483" y="251443"/>
                    <a:pt x="375735" y="273978"/>
                    <a:pt x="406149" y="273978"/>
                  </a:cubicBezTo>
                  <a:cubicBezTo>
                    <a:pt x="436699" y="273978"/>
                    <a:pt x="462034" y="251251"/>
                    <a:pt x="466165" y="221812"/>
                  </a:cubicBezTo>
                  <a:cubicBezTo>
                    <a:pt x="471600" y="222622"/>
                    <a:pt x="477103" y="223034"/>
                    <a:pt x="482634" y="223034"/>
                  </a:cubicBezTo>
                  <a:cubicBezTo>
                    <a:pt x="509369" y="223034"/>
                    <a:pt x="533922" y="213564"/>
                    <a:pt x="553150" y="197822"/>
                  </a:cubicBezTo>
                  <a:cubicBezTo>
                    <a:pt x="558832" y="232270"/>
                    <a:pt x="564541" y="271371"/>
                    <a:pt x="568919" y="301331"/>
                  </a:cubicBezTo>
                  <a:cubicBezTo>
                    <a:pt x="571540" y="319269"/>
                    <a:pt x="573613" y="333432"/>
                    <a:pt x="575040" y="342312"/>
                  </a:cubicBezTo>
                  <a:cubicBezTo>
                    <a:pt x="579624" y="370858"/>
                    <a:pt x="572762" y="390168"/>
                    <a:pt x="556210" y="395288"/>
                  </a:cubicBezTo>
                  <a:cubicBezTo>
                    <a:pt x="542719" y="399460"/>
                    <a:pt x="516657" y="395589"/>
                    <a:pt x="503577" y="374015"/>
                  </a:cubicBezTo>
                  <a:cubicBezTo>
                    <a:pt x="503495" y="373864"/>
                    <a:pt x="503399" y="373727"/>
                    <a:pt x="503303" y="373576"/>
                  </a:cubicBezTo>
                  <a:cubicBezTo>
                    <a:pt x="494423" y="360565"/>
                    <a:pt x="464683" y="309373"/>
                    <a:pt x="453045" y="285603"/>
                  </a:cubicBezTo>
                  <a:cubicBezTo>
                    <a:pt x="450711" y="280841"/>
                    <a:pt x="444961" y="278864"/>
                    <a:pt x="440199" y="281197"/>
                  </a:cubicBezTo>
                  <a:cubicBezTo>
                    <a:pt x="435436" y="283530"/>
                    <a:pt x="433460" y="289281"/>
                    <a:pt x="435793" y="294043"/>
                  </a:cubicBezTo>
                  <a:cubicBezTo>
                    <a:pt x="448049" y="319076"/>
                    <a:pt x="477927" y="370378"/>
                    <a:pt x="487287" y="384185"/>
                  </a:cubicBezTo>
                  <a:cubicBezTo>
                    <a:pt x="501491" y="407420"/>
                    <a:pt x="525907" y="415915"/>
                    <a:pt x="545478" y="415915"/>
                  </a:cubicBezTo>
                  <a:cubicBezTo>
                    <a:pt x="551571" y="415915"/>
                    <a:pt x="557185" y="415092"/>
                    <a:pt x="561892" y="413637"/>
                  </a:cubicBezTo>
                  <a:cubicBezTo>
                    <a:pt x="571746" y="410590"/>
                    <a:pt x="603161" y="396221"/>
                    <a:pt x="594007" y="339251"/>
                  </a:cubicBezTo>
                  <a:cubicBezTo>
                    <a:pt x="592607" y="330495"/>
                    <a:pt x="590439" y="315687"/>
                    <a:pt x="587941" y="298531"/>
                  </a:cubicBezTo>
                  <a:close/>
                  <a:moveTo>
                    <a:pt x="46201" y="175054"/>
                  </a:moveTo>
                  <a:cubicBezTo>
                    <a:pt x="46146" y="170593"/>
                    <a:pt x="42962" y="166654"/>
                    <a:pt x="38447" y="165762"/>
                  </a:cubicBezTo>
                  <a:cubicBezTo>
                    <a:pt x="27330" y="150514"/>
                    <a:pt x="20742" y="131767"/>
                    <a:pt x="20742" y="111496"/>
                  </a:cubicBezTo>
                  <a:cubicBezTo>
                    <a:pt x="20742" y="60607"/>
                    <a:pt x="62149" y="19214"/>
                    <a:pt x="113025" y="19214"/>
                  </a:cubicBezTo>
                  <a:cubicBezTo>
                    <a:pt x="163914" y="19214"/>
                    <a:pt x="205307" y="60607"/>
                    <a:pt x="205307" y="111496"/>
                  </a:cubicBezTo>
                  <a:cubicBezTo>
                    <a:pt x="205307" y="126085"/>
                    <a:pt x="201917" y="140221"/>
                    <a:pt x="195453" y="153012"/>
                  </a:cubicBezTo>
                  <a:cubicBezTo>
                    <a:pt x="193490" y="152820"/>
                    <a:pt x="191514" y="152710"/>
                    <a:pt x="189497" y="152710"/>
                  </a:cubicBezTo>
                  <a:cubicBezTo>
                    <a:pt x="159866" y="152710"/>
                    <a:pt x="135148" y="174093"/>
                    <a:pt x="129919" y="202228"/>
                  </a:cubicBezTo>
                  <a:cubicBezTo>
                    <a:pt x="124375" y="203257"/>
                    <a:pt x="118720" y="203779"/>
                    <a:pt x="113011" y="203779"/>
                  </a:cubicBezTo>
                  <a:cubicBezTo>
                    <a:pt x="86756" y="203779"/>
                    <a:pt x="63027" y="192730"/>
                    <a:pt x="46201" y="175054"/>
                  </a:cubicBezTo>
                  <a:close/>
                  <a:moveTo>
                    <a:pt x="189497" y="254737"/>
                  </a:moveTo>
                  <a:cubicBezTo>
                    <a:pt x="167757" y="254737"/>
                    <a:pt x="149902" y="237897"/>
                    <a:pt x="148241" y="216583"/>
                  </a:cubicBezTo>
                  <a:cubicBezTo>
                    <a:pt x="151123" y="214195"/>
                    <a:pt x="152468" y="210243"/>
                    <a:pt x="151329" y="206441"/>
                  </a:cubicBezTo>
                  <a:cubicBezTo>
                    <a:pt x="150931" y="205110"/>
                    <a:pt x="150273" y="203929"/>
                    <a:pt x="149422" y="202941"/>
                  </a:cubicBezTo>
                  <a:cubicBezTo>
                    <a:pt x="153868" y="185827"/>
                    <a:pt x="169006" y="172981"/>
                    <a:pt x="187246" y="171993"/>
                  </a:cubicBezTo>
                  <a:cubicBezTo>
                    <a:pt x="187767" y="174216"/>
                    <a:pt x="189071" y="176261"/>
                    <a:pt x="191089" y="177675"/>
                  </a:cubicBezTo>
                  <a:cubicBezTo>
                    <a:pt x="195439" y="180708"/>
                    <a:pt x="201423" y="179651"/>
                    <a:pt x="204470" y="175301"/>
                  </a:cubicBezTo>
                  <a:cubicBezTo>
                    <a:pt x="204566" y="175150"/>
                    <a:pt x="204662" y="174999"/>
                    <a:pt x="204772" y="174861"/>
                  </a:cubicBezTo>
                  <a:cubicBezTo>
                    <a:pt x="219718" y="180818"/>
                    <a:pt x="230395" y="195215"/>
                    <a:pt x="230875" y="212137"/>
                  </a:cubicBezTo>
                  <a:cubicBezTo>
                    <a:pt x="230821" y="212548"/>
                    <a:pt x="230779" y="212960"/>
                    <a:pt x="230779" y="213386"/>
                  </a:cubicBezTo>
                  <a:cubicBezTo>
                    <a:pt x="230779" y="213811"/>
                    <a:pt x="230821" y="214223"/>
                    <a:pt x="230862" y="214621"/>
                  </a:cubicBezTo>
                  <a:cubicBezTo>
                    <a:pt x="230189" y="236868"/>
                    <a:pt x="211895" y="254737"/>
                    <a:pt x="189497" y="254737"/>
                  </a:cubicBezTo>
                  <a:close/>
                  <a:moveTo>
                    <a:pt x="346173" y="204616"/>
                  </a:moveTo>
                  <a:cubicBezTo>
                    <a:pt x="344979" y="204094"/>
                    <a:pt x="343676" y="203792"/>
                    <a:pt x="342289" y="203792"/>
                  </a:cubicBezTo>
                  <a:lnTo>
                    <a:pt x="249362" y="203792"/>
                  </a:lnTo>
                  <a:cubicBezTo>
                    <a:pt x="246123" y="183370"/>
                    <a:pt x="232632" y="166325"/>
                    <a:pt x="214351" y="158077"/>
                  </a:cubicBezTo>
                  <a:cubicBezTo>
                    <a:pt x="221035" y="143570"/>
                    <a:pt x="224521" y="127773"/>
                    <a:pt x="224521" y="111510"/>
                  </a:cubicBezTo>
                  <a:cubicBezTo>
                    <a:pt x="224521" y="96907"/>
                    <a:pt x="221666" y="82963"/>
                    <a:pt x="216547" y="70172"/>
                  </a:cubicBezTo>
                  <a:lnTo>
                    <a:pt x="379112" y="70172"/>
                  </a:lnTo>
                  <a:cubicBezTo>
                    <a:pt x="373979" y="82963"/>
                    <a:pt x="371138" y="96907"/>
                    <a:pt x="371138" y="111510"/>
                  </a:cubicBezTo>
                  <a:cubicBezTo>
                    <a:pt x="371138" y="127773"/>
                    <a:pt x="374624" y="143570"/>
                    <a:pt x="381308" y="158077"/>
                  </a:cubicBezTo>
                  <a:cubicBezTo>
                    <a:pt x="362780" y="166435"/>
                    <a:pt x="349179" y="183823"/>
                    <a:pt x="346173" y="204616"/>
                  </a:cubicBezTo>
                  <a:close/>
                  <a:moveTo>
                    <a:pt x="406149" y="254737"/>
                  </a:moveTo>
                  <a:cubicBezTo>
                    <a:pt x="383325" y="254737"/>
                    <a:pt x="364742" y="236168"/>
                    <a:pt x="364742" y="213331"/>
                  </a:cubicBezTo>
                  <a:cubicBezTo>
                    <a:pt x="364742" y="195887"/>
                    <a:pt x="375585" y="180955"/>
                    <a:pt x="390873" y="174861"/>
                  </a:cubicBezTo>
                  <a:cubicBezTo>
                    <a:pt x="390969" y="175012"/>
                    <a:pt x="391066" y="175163"/>
                    <a:pt x="391175" y="175301"/>
                  </a:cubicBezTo>
                  <a:cubicBezTo>
                    <a:pt x="394222" y="179651"/>
                    <a:pt x="400206" y="180708"/>
                    <a:pt x="404557" y="177675"/>
                  </a:cubicBezTo>
                  <a:cubicBezTo>
                    <a:pt x="406574" y="176261"/>
                    <a:pt x="407878" y="174216"/>
                    <a:pt x="408399" y="171993"/>
                  </a:cubicBezTo>
                  <a:cubicBezTo>
                    <a:pt x="426639" y="172981"/>
                    <a:pt x="441791" y="185827"/>
                    <a:pt x="446224" y="202941"/>
                  </a:cubicBezTo>
                  <a:cubicBezTo>
                    <a:pt x="445373" y="203929"/>
                    <a:pt x="444714" y="205110"/>
                    <a:pt x="444316" y="206441"/>
                  </a:cubicBezTo>
                  <a:cubicBezTo>
                    <a:pt x="443177" y="210256"/>
                    <a:pt x="444522" y="214209"/>
                    <a:pt x="447404" y="216583"/>
                  </a:cubicBezTo>
                  <a:cubicBezTo>
                    <a:pt x="445743" y="237897"/>
                    <a:pt x="427888" y="254737"/>
                    <a:pt x="406149" y="254737"/>
                  </a:cubicBezTo>
                  <a:close/>
                  <a:moveTo>
                    <a:pt x="482634" y="203779"/>
                  </a:moveTo>
                  <a:cubicBezTo>
                    <a:pt x="476939" y="203779"/>
                    <a:pt x="471284" y="203257"/>
                    <a:pt x="465726" y="202228"/>
                  </a:cubicBezTo>
                  <a:cubicBezTo>
                    <a:pt x="460497" y="174093"/>
                    <a:pt x="435779" y="152710"/>
                    <a:pt x="406149" y="152710"/>
                  </a:cubicBezTo>
                  <a:cubicBezTo>
                    <a:pt x="404145" y="152710"/>
                    <a:pt x="402155" y="152820"/>
                    <a:pt x="400192" y="153012"/>
                  </a:cubicBezTo>
                  <a:cubicBezTo>
                    <a:pt x="393728" y="140208"/>
                    <a:pt x="390338" y="126071"/>
                    <a:pt x="390338" y="111496"/>
                  </a:cubicBezTo>
                  <a:cubicBezTo>
                    <a:pt x="390338" y="60607"/>
                    <a:pt x="431744" y="19214"/>
                    <a:pt x="482620" y="19214"/>
                  </a:cubicBezTo>
                  <a:cubicBezTo>
                    <a:pt x="533510" y="19214"/>
                    <a:pt x="574903" y="60607"/>
                    <a:pt x="574903" y="111496"/>
                  </a:cubicBezTo>
                  <a:cubicBezTo>
                    <a:pt x="574903" y="131767"/>
                    <a:pt x="568315" y="150514"/>
                    <a:pt x="557198" y="165762"/>
                  </a:cubicBezTo>
                  <a:cubicBezTo>
                    <a:pt x="552669" y="166641"/>
                    <a:pt x="549499" y="170579"/>
                    <a:pt x="549444" y="175054"/>
                  </a:cubicBezTo>
                  <a:cubicBezTo>
                    <a:pt x="532632" y="192730"/>
                    <a:pt x="508903" y="203779"/>
                    <a:pt x="482634" y="203779"/>
                  </a:cubicBez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7" name="Forma Livre: Forma 76">
              <a:extLst>
                <a:ext uri="{FF2B5EF4-FFF2-40B4-BE49-F238E27FC236}">
                  <a16:creationId xmlns:a16="http://schemas.microsoft.com/office/drawing/2014/main" id="{CEBBCB44-F800-410D-81AC-A15D9ADCF417}"/>
                </a:ext>
              </a:extLst>
            </p:cNvPr>
            <p:cNvSpPr/>
            <p:nvPr/>
          </p:nvSpPr>
          <p:spPr>
            <a:xfrm>
              <a:off x="7025490" y="2186930"/>
              <a:ext cx="95630" cy="44686"/>
            </a:xfrm>
            <a:custGeom>
              <a:avLst/>
              <a:gdLst>
                <a:gd name="connsiteX0" fmla="*/ 64189 w 95630"/>
                <a:gd name="connsiteY0" fmla="*/ 0 h 44686"/>
                <a:gd name="connsiteX1" fmla="*/ 31442 w 95630"/>
                <a:gd name="connsiteY1" fmla="*/ 0 h 44686"/>
                <a:gd name="connsiteX2" fmla="*/ 0 w 95630"/>
                <a:gd name="connsiteY2" fmla="*/ 35079 h 44686"/>
                <a:gd name="connsiteX3" fmla="*/ 9607 w 95630"/>
                <a:gd name="connsiteY3" fmla="*/ 44686 h 44686"/>
                <a:gd name="connsiteX4" fmla="*/ 19214 w 95630"/>
                <a:gd name="connsiteY4" fmla="*/ 35079 h 44686"/>
                <a:gd name="connsiteX5" fmla="*/ 31442 w 95630"/>
                <a:gd name="connsiteY5" fmla="*/ 19214 h 44686"/>
                <a:gd name="connsiteX6" fmla="*/ 64189 w 95630"/>
                <a:gd name="connsiteY6" fmla="*/ 19214 h 44686"/>
                <a:gd name="connsiteX7" fmla="*/ 76417 w 95630"/>
                <a:gd name="connsiteY7" fmla="*/ 35079 h 44686"/>
                <a:gd name="connsiteX8" fmla="*/ 86024 w 95630"/>
                <a:gd name="connsiteY8" fmla="*/ 44686 h 44686"/>
                <a:gd name="connsiteX9" fmla="*/ 95631 w 95630"/>
                <a:gd name="connsiteY9" fmla="*/ 35079 h 44686"/>
                <a:gd name="connsiteX10" fmla="*/ 64189 w 95630"/>
                <a:gd name="connsiteY10" fmla="*/ 0 h 4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30" h="44686">
                  <a:moveTo>
                    <a:pt x="64189" y="0"/>
                  </a:moveTo>
                  <a:lnTo>
                    <a:pt x="31442" y="0"/>
                  </a:lnTo>
                  <a:cubicBezTo>
                    <a:pt x="14109" y="0"/>
                    <a:pt x="0" y="15742"/>
                    <a:pt x="0" y="35079"/>
                  </a:cubicBezTo>
                  <a:cubicBezTo>
                    <a:pt x="0" y="40391"/>
                    <a:pt x="4296" y="44686"/>
                    <a:pt x="9607" y="44686"/>
                  </a:cubicBezTo>
                  <a:cubicBezTo>
                    <a:pt x="14918" y="44686"/>
                    <a:pt x="19214" y="40391"/>
                    <a:pt x="19214" y="35079"/>
                  </a:cubicBezTo>
                  <a:cubicBezTo>
                    <a:pt x="19214" y="26474"/>
                    <a:pt x="24814" y="19214"/>
                    <a:pt x="31442" y="19214"/>
                  </a:cubicBezTo>
                  <a:lnTo>
                    <a:pt x="64189" y="19214"/>
                  </a:lnTo>
                  <a:cubicBezTo>
                    <a:pt x="70817" y="19214"/>
                    <a:pt x="76417" y="26474"/>
                    <a:pt x="76417" y="35079"/>
                  </a:cubicBezTo>
                  <a:cubicBezTo>
                    <a:pt x="76417" y="40391"/>
                    <a:pt x="80713" y="44686"/>
                    <a:pt x="86024" y="44686"/>
                  </a:cubicBezTo>
                  <a:cubicBezTo>
                    <a:pt x="91335" y="44686"/>
                    <a:pt x="95631" y="40391"/>
                    <a:pt x="95631" y="35079"/>
                  </a:cubicBezTo>
                  <a:cubicBezTo>
                    <a:pt x="95631" y="15728"/>
                    <a:pt x="81522" y="0"/>
                    <a:pt x="64189" y="0"/>
                  </a:cubicBez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8" name="Forma Livre: Forma 77">
              <a:extLst>
                <a:ext uri="{FF2B5EF4-FFF2-40B4-BE49-F238E27FC236}">
                  <a16:creationId xmlns:a16="http://schemas.microsoft.com/office/drawing/2014/main" id="{5EA8125B-3F3D-4931-89A6-6FCEA22DC1F4}"/>
                </a:ext>
              </a:extLst>
            </p:cNvPr>
            <p:cNvSpPr/>
            <p:nvPr/>
          </p:nvSpPr>
          <p:spPr>
            <a:xfrm>
              <a:off x="7025257" y="2301556"/>
              <a:ext cx="95630" cy="95630"/>
            </a:xfrm>
            <a:custGeom>
              <a:avLst/>
              <a:gdLst>
                <a:gd name="connsiteX0" fmla="*/ 86024 w 95630"/>
                <a:gd name="connsiteY0" fmla="*/ 38209 h 95630"/>
                <a:gd name="connsiteX1" fmla="*/ 60552 w 95630"/>
                <a:gd name="connsiteY1" fmla="*/ 38209 h 95630"/>
                <a:gd name="connsiteX2" fmla="*/ 56530 w 95630"/>
                <a:gd name="connsiteY2" fmla="*/ 39101 h 95630"/>
                <a:gd name="connsiteX3" fmla="*/ 57423 w 95630"/>
                <a:gd name="connsiteY3" fmla="*/ 35079 h 95630"/>
                <a:gd name="connsiteX4" fmla="*/ 57423 w 95630"/>
                <a:gd name="connsiteY4" fmla="*/ 9607 h 95630"/>
                <a:gd name="connsiteX5" fmla="*/ 47816 w 95630"/>
                <a:gd name="connsiteY5" fmla="*/ 0 h 95630"/>
                <a:gd name="connsiteX6" fmla="*/ 38209 w 95630"/>
                <a:gd name="connsiteY6" fmla="*/ 9607 h 95630"/>
                <a:gd name="connsiteX7" fmla="*/ 38209 w 95630"/>
                <a:gd name="connsiteY7" fmla="*/ 35079 h 95630"/>
                <a:gd name="connsiteX8" fmla="*/ 39101 w 95630"/>
                <a:gd name="connsiteY8" fmla="*/ 39101 h 95630"/>
                <a:gd name="connsiteX9" fmla="*/ 35079 w 95630"/>
                <a:gd name="connsiteY9" fmla="*/ 38209 h 95630"/>
                <a:gd name="connsiteX10" fmla="*/ 9607 w 95630"/>
                <a:gd name="connsiteY10" fmla="*/ 38209 h 95630"/>
                <a:gd name="connsiteX11" fmla="*/ 0 w 95630"/>
                <a:gd name="connsiteY11" fmla="*/ 47816 h 95630"/>
                <a:gd name="connsiteX12" fmla="*/ 9607 w 95630"/>
                <a:gd name="connsiteY12" fmla="*/ 57423 h 95630"/>
                <a:gd name="connsiteX13" fmla="*/ 35079 w 95630"/>
                <a:gd name="connsiteY13" fmla="*/ 57423 h 95630"/>
                <a:gd name="connsiteX14" fmla="*/ 39101 w 95630"/>
                <a:gd name="connsiteY14" fmla="*/ 56530 h 95630"/>
                <a:gd name="connsiteX15" fmla="*/ 38209 w 95630"/>
                <a:gd name="connsiteY15" fmla="*/ 60552 h 95630"/>
                <a:gd name="connsiteX16" fmla="*/ 38209 w 95630"/>
                <a:gd name="connsiteY16" fmla="*/ 86024 h 95630"/>
                <a:gd name="connsiteX17" fmla="*/ 47816 w 95630"/>
                <a:gd name="connsiteY17" fmla="*/ 95631 h 95630"/>
                <a:gd name="connsiteX18" fmla="*/ 57423 w 95630"/>
                <a:gd name="connsiteY18" fmla="*/ 86024 h 95630"/>
                <a:gd name="connsiteX19" fmla="*/ 57423 w 95630"/>
                <a:gd name="connsiteY19" fmla="*/ 60552 h 95630"/>
                <a:gd name="connsiteX20" fmla="*/ 56530 w 95630"/>
                <a:gd name="connsiteY20" fmla="*/ 56530 h 95630"/>
                <a:gd name="connsiteX21" fmla="*/ 60552 w 95630"/>
                <a:gd name="connsiteY21" fmla="*/ 57423 h 95630"/>
                <a:gd name="connsiteX22" fmla="*/ 86024 w 95630"/>
                <a:gd name="connsiteY22" fmla="*/ 57423 h 95630"/>
                <a:gd name="connsiteX23" fmla="*/ 95631 w 95630"/>
                <a:gd name="connsiteY23" fmla="*/ 47816 h 95630"/>
                <a:gd name="connsiteX24" fmla="*/ 86024 w 95630"/>
                <a:gd name="connsiteY24" fmla="*/ 38209 h 95630"/>
                <a:gd name="connsiteX25" fmla="*/ 43781 w 95630"/>
                <a:gd name="connsiteY25" fmla="*/ 51837 h 95630"/>
                <a:gd name="connsiteX26" fmla="*/ 44673 w 95630"/>
                <a:gd name="connsiteY26" fmla="*/ 47816 h 95630"/>
                <a:gd name="connsiteX27" fmla="*/ 43781 w 95630"/>
                <a:gd name="connsiteY27" fmla="*/ 43794 h 95630"/>
                <a:gd name="connsiteX28" fmla="*/ 47802 w 95630"/>
                <a:gd name="connsiteY28" fmla="*/ 44686 h 95630"/>
                <a:gd name="connsiteX29" fmla="*/ 51823 w 95630"/>
                <a:gd name="connsiteY29" fmla="*/ 43794 h 95630"/>
                <a:gd name="connsiteX30" fmla="*/ 50931 w 95630"/>
                <a:gd name="connsiteY30" fmla="*/ 47816 h 95630"/>
                <a:gd name="connsiteX31" fmla="*/ 51823 w 95630"/>
                <a:gd name="connsiteY31" fmla="*/ 51837 h 95630"/>
                <a:gd name="connsiteX32" fmla="*/ 47802 w 95630"/>
                <a:gd name="connsiteY32" fmla="*/ 50945 h 95630"/>
                <a:gd name="connsiteX33" fmla="*/ 43781 w 95630"/>
                <a:gd name="connsiteY33" fmla="*/ 51837 h 9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5630" h="95630">
                  <a:moveTo>
                    <a:pt x="86024" y="38209"/>
                  </a:moveTo>
                  <a:lnTo>
                    <a:pt x="60552" y="38209"/>
                  </a:lnTo>
                  <a:cubicBezTo>
                    <a:pt x="59111" y="38209"/>
                    <a:pt x="57752" y="38538"/>
                    <a:pt x="56530" y="39101"/>
                  </a:cubicBezTo>
                  <a:cubicBezTo>
                    <a:pt x="57093" y="37879"/>
                    <a:pt x="57423" y="36520"/>
                    <a:pt x="57423" y="35079"/>
                  </a:cubicBezTo>
                  <a:lnTo>
                    <a:pt x="57423" y="9607"/>
                  </a:lnTo>
                  <a:cubicBezTo>
                    <a:pt x="57423" y="4296"/>
                    <a:pt x="53127" y="0"/>
                    <a:pt x="47816" y="0"/>
                  </a:cubicBezTo>
                  <a:cubicBezTo>
                    <a:pt x="42504" y="0"/>
                    <a:pt x="38209" y="4296"/>
                    <a:pt x="38209" y="9607"/>
                  </a:cubicBezTo>
                  <a:lnTo>
                    <a:pt x="38209" y="35079"/>
                  </a:lnTo>
                  <a:cubicBezTo>
                    <a:pt x="38209" y="36520"/>
                    <a:pt x="38538" y="37879"/>
                    <a:pt x="39101" y="39101"/>
                  </a:cubicBezTo>
                  <a:cubicBezTo>
                    <a:pt x="37879" y="38538"/>
                    <a:pt x="36520" y="38209"/>
                    <a:pt x="35079" y="38209"/>
                  </a:cubicBezTo>
                  <a:lnTo>
                    <a:pt x="9607" y="38209"/>
                  </a:lnTo>
                  <a:cubicBezTo>
                    <a:pt x="4296" y="38209"/>
                    <a:pt x="0" y="42504"/>
                    <a:pt x="0" y="47816"/>
                  </a:cubicBezTo>
                  <a:cubicBezTo>
                    <a:pt x="0" y="53127"/>
                    <a:pt x="4296" y="57423"/>
                    <a:pt x="9607" y="57423"/>
                  </a:cubicBezTo>
                  <a:lnTo>
                    <a:pt x="35079" y="57423"/>
                  </a:lnTo>
                  <a:cubicBezTo>
                    <a:pt x="36520" y="57423"/>
                    <a:pt x="37879" y="57093"/>
                    <a:pt x="39101" y="56530"/>
                  </a:cubicBezTo>
                  <a:cubicBezTo>
                    <a:pt x="38538" y="57752"/>
                    <a:pt x="38209" y="59111"/>
                    <a:pt x="38209" y="60552"/>
                  </a:cubicBezTo>
                  <a:lnTo>
                    <a:pt x="38209" y="86024"/>
                  </a:lnTo>
                  <a:cubicBezTo>
                    <a:pt x="38209" y="91335"/>
                    <a:pt x="42504" y="95631"/>
                    <a:pt x="47816" y="95631"/>
                  </a:cubicBezTo>
                  <a:cubicBezTo>
                    <a:pt x="53127" y="95631"/>
                    <a:pt x="57423" y="91335"/>
                    <a:pt x="57423" y="86024"/>
                  </a:cubicBezTo>
                  <a:lnTo>
                    <a:pt x="57423" y="60552"/>
                  </a:lnTo>
                  <a:cubicBezTo>
                    <a:pt x="57423" y="59111"/>
                    <a:pt x="57093" y="57752"/>
                    <a:pt x="56530" y="56530"/>
                  </a:cubicBezTo>
                  <a:cubicBezTo>
                    <a:pt x="57752" y="57093"/>
                    <a:pt x="59111" y="57423"/>
                    <a:pt x="60552" y="57423"/>
                  </a:cubicBezTo>
                  <a:lnTo>
                    <a:pt x="86024" y="57423"/>
                  </a:lnTo>
                  <a:cubicBezTo>
                    <a:pt x="91335" y="57423"/>
                    <a:pt x="95631" y="53127"/>
                    <a:pt x="95631" y="47816"/>
                  </a:cubicBezTo>
                  <a:cubicBezTo>
                    <a:pt x="95631" y="42504"/>
                    <a:pt x="91322" y="38209"/>
                    <a:pt x="86024" y="38209"/>
                  </a:cubicBezTo>
                  <a:close/>
                  <a:moveTo>
                    <a:pt x="43781" y="51837"/>
                  </a:moveTo>
                  <a:cubicBezTo>
                    <a:pt x="44343" y="50615"/>
                    <a:pt x="44673" y="49257"/>
                    <a:pt x="44673" y="47816"/>
                  </a:cubicBezTo>
                  <a:cubicBezTo>
                    <a:pt x="44673" y="46374"/>
                    <a:pt x="44343" y="45016"/>
                    <a:pt x="43781" y="43794"/>
                  </a:cubicBezTo>
                  <a:cubicBezTo>
                    <a:pt x="45002" y="44357"/>
                    <a:pt x="46361" y="44686"/>
                    <a:pt x="47802" y="44686"/>
                  </a:cubicBezTo>
                  <a:cubicBezTo>
                    <a:pt x="49243" y="44686"/>
                    <a:pt x="50602" y="44357"/>
                    <a:pt x="51823" y="43794"/>
                  </a:cubicBezTo>
                  <a:cubicBezTo>
                    <a:pt x="51260" y="45016"/>
                    <a:pt x="50931" y="46374"/>
                    <a:pt x="50931" y="47816"/>
                  </a:cubicBezTo>
                  <a:cubicBezTo>
                    <a:pt x="50931" y="49257"/>
                    <a:pt x="51260" y="50615"/>
                    <a:pt x="51823" y="51837"/>
                  </a:cubicBezTo>
                  <a:cubicBezTo>
                    <a:pt x="50602" y="51274"/>
                    <a:pt x="49243" y="50945"/>
                    <a:pt x="47802" y="50945"/>
                  </a:cubicBezTo>
                  <a:cubicBezTo>
                    <a:pt x="46374" y="50945"/>
                    <a:pt x="45016" y="51274"/>
                    <a:pt x="43781" y="51837"/>
                  </a:cubicBezTo>
                  <a:close/>
                </a:path>
              </a:pathLst>
            </a:custGeom>
            <a:grpFill/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FCF0E1E9-011A-40DF-9E56-4921337AD58D}"/>
              </a:ext>
            </a:extLst>
          </p:cNvPr>
          <p:cNvSpPr txBox="1"/>
          <p:nvPr/>
        </p:nvSpPr>
        <p:spPr>
          <a:xfrm>
            <a:off x="9733286" y="1059363"/>
            <a:ext cx="19296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NÃO SE ESQUEÇA, VOCÊ PODE CONTINUAR JOGANDO!</a:t>
            </a:r>
          </a:p>
          <a:p>
            <a:pPr marL="0" marR="0" lvl="0" indent="0" defTabSz="914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DEPOIS DE FINALIZAR O QUIZZ, NAVEGUE PELO GAME E APROVEITE PARA FAZER O BEM REALIZANDO OUTRAS MISSÕES!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EB3C7D"/>
              </a:solidFill>
              <a:effectLst/>
              <a:uLnTx/>
              <a:uFillTx/>
              <a:latin typeface="Officina Serif ITC TT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" name="Imagem 3" descr="Código QR&#10;&#10;Descrição gerada automaticamente">
            <a:extLst>
              <a:ext uri="{FF2B5EF4-FFF2-40B4-BE49-F238E27FC236}">
                <a16:creationId xmlns:a16="http://schemas.microsoft.com/office/drawing/2014/main" id="{B0DC67AE-F519-4F0D-B392-FBCAC6355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01" y="2182747"/>
            <a:ext cx="2492300" cy="24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8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2435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tângulo 69">
            <a:extLst>
              <a:ext uri="{FF2B5EF4-FFF2-40B4-BE49-F238E27FC236}">
                <a16:creationId xmlns:a16="http://schemas.microsoft.com/office/drawing/2014/main" id="{F382426F-FAD0-C23B-361C-4AA30E64A9F5}"/>
              </a:ext>
            </a:extLst>
          </p:cNvPr>
          <p:cNvSpPr/>
          <p:nvPr/>
        </p:nvSpPr>
        <p:spPr>
          <a:xfrm>
            <a:off x="0" y="939800"/>
            <a:ext cx="12192000" cy="4441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27CC14A-C38B-436D-BA2B-5DDACF343DDA}"/>
              </a:ext>
            </a:extLst>
          </p:cNvPr>
          <p:cNvSpPr/>
          <p:nvPr/>
        </p:nvSpPr>
        <p:spPr>
          <a:xfrm>
            <a:off x="7561324" y="2670092"/>
            <a:ext cx="3945356" cy="981222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Tx/>
              <a:buChar char="-"/>
            </a:pPr>
            <a:r>
              <a:rPr lang="pt-BR" sz="1600" dirty="0"/>
              <a:t>16% ONGs</a:t>
            </a:r>
          </a:p>
          <a:p>
            <a:pPr marL="742950" lvl="1" indent="-285750">
              <a:buFontTx/>
              <a:buChar char="-"/>
            </a:pPr>
            <a:r>
              <a:rPr lang="pt-BR" sz="1600" dirty="0"/>
              <a:t>12% Associação / Instituição Civil</a:t>
            </a:r>
          </a:p>
          <a:p>
            <a:pPr marL="742950" lvl="1" indent="-285750">
              <a:buFontTx/>
              <a:buChar char="-"/>
            </a:pPr>
            <a:r>
              <a:rPr lang="pt-BR" sz="1600" dirty="0"/>
              <a:t>6% Instituições Religiosas </a:t>
            </a:r>
          </a:p>
        </p:txBody>
      </p:sp>
      <p:pic>
        <p:nvPicPr>
          <p:cNvPr id="110" name="Imagem 109">
            <a:extLst>
              <a:ext uri="{FF2B5EF4-FFF2-40B4-BE49-F238E27FC236}">
                <a16:creationId xmlns:a16="http://schemas.microsoft.com/office/drawing/2014/main" id="{E748E066-678D-901A-6105-9CD89367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biLevel thresh="25000"/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22" t="1058" r="19661" b="70942"/>
          <a:stretch/>
        </p:blipFill>
        <p:spPr>
          <a:xfrm>
            <a:off x="0" y="0"/>
            <a:ext cx="3009900" cy="981075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86DE3AF-BD06-A68F-00BF-DA9A36806B71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34" name="Retângulo: Cantos Superiores Arredondados 33">
              <a:extLst>
                <a:ext uri="{FF2B5EF4-FFF2-40B4-BE49-F238E27FC236}">
                  <a16:creationId xmlns:a16="http://schemas.microsoft.com/office/drawing/2014/main" id="{BE758596-D968-A24C-E3F3-F689E48CFFAC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25DC1725-0A5A-7F4F-7206-6EEED98186E9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36" name="Gráfico 6">
                <a:extLst>
                  <a:ext uri="{FF2B5EF4-FFF2-40B4-BE49-F238E27FC236}">
                    <a16:creationId xmlns:a16="http://schemas.microsoft.com/office/drawing/2014/main" id="{7B2FECA0-7729-8F58-78A8-DB10C62BFD12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60" name="Forma Livre: Forma 59">
                  <a:extLst>
                    <a:ext uri="{FF2B5EF4-FFF2-40B4-BE49-F238E27FC236}">
                      <a16:creationId xmlns:a16="http://schemas.microsoft.com/office/drawing/2014/main" id="{AEAB4B78-977D-FA3D-9163-6A4106675FFE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orma Livre: Forma 60">
                  <a:extLst>
                    <a:ext uri="{FF2B5EF4-FFF2-40B4-BE49-F238E27FC236}">
                      <a16:creationId xmlns:a16="http://schemas.microsoft.com/office/drawing/2014/main" id="{E8F49851-D3F7-95FE-2D10-53C0FE93B7EF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orma Livre: Forma 61">
                  <a:extLst>
                    <a:ext uri="{FF2B5EF4-FFF2-40B4-BE49-F238E27FC236}">
                      <a16:creationId xmlns:a16="http://schemas.microsoft.com/office/drawing/2014/main" id="{4C549B47-2B1C-DB13-C444-FBED0983C1EC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orma Livre: Forma 62">
                  <a:extLst>
                    <a:ext uri="{FF2B5EF4-FFF2-40B4-BE49-F238E27FC236}">
                      <a16:creationId xmlns:a16="http://schemas.microsoft.com/office/drawing/2014/main" id="{6E295654-4722-02C5-74F0-3B74A3B9A2AC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orma Livre: Forma 63">
                  <a:extLst>
                    <a:ext uri="{FF2B5EF4-FFF2-40B4-BE49-F238E27FC236}">
                      <a16:creationId xmlns:a16="http://schemas.microsoft.com/office/drawing/2014/main" id="{379D7819-177E-2078-1FFD-0F4478A0A68A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orma Livre: Forma 64">
                  <a:extLst>
                    <a:ext uri="{FF2B5EF4-FFF2-40B4-BE49-F238E27FC236}">
                      <a16:creationId xmlns:a16="http://schemas.microsoft.com/office/drawing/2014/main" id="{B155FC2A-C5BF-CBDD-B6F3-129A857F08BD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6" name="Gráfico 6">
                  <a:extLst>
                    <a:ext uri="{FF2B5EF4-FFF2-40B4-BE49-F238E27FC236}">
                      <a16:creationId xmlns:a16="http://schemas.microsoft.com/office/drawing/2014/main" id="{B9C391DF-2732-E30B-5B09-A8F5ECB03B15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68" name="Forma Livre: Forma 67">
                    <a:extLst>
                      <a:ext uri="{FF2B5EF4-FFF2-40B4-BE49-F238E27FC236}">
                        <a16:creationId xmlns:a16="http://schemas.microsoft.com/office/drawing/2014/main" id="{55AE4953-109C-D2F6-7274-B5E3BDD23906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orma Livre: Forma 68">
                    <a:extLst>
                      <a:ext uri="{FF2B5EF4-FFF2-40B4-BE49-F238E27FC236}">
                        <a16:creationId xmlns:a16="http://schemas.microsoft.com/office/drawing/2014/main" id="{E8EA3CD3-8B9C-F2EF-1650-ED737573B5A1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7" name="Forma Livre: Forma 66">
                  <a:extLst>
                    <a:ext uri="{FF2B5EF4-FFF2-40B4-BE49-F238E27FC236}">
                      <a16:creationId xmlns:a16="http://schemas.microsoft.com/office/drawing/2014/main" id="{7FD06C57-52F3-8B05-74FE-08927901EF13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" name="Gráfico 6">
                <a:extLst>
                  <a:ext uri="{FF2B5EF4-FFF2-40B4-BE49-F238E27FC236}">
                    <a16:creationId xmlns:a16="http://schemas.microsoft.com/office/drawing/2014/main" id="{C2A87394-99D5-DA46-3785-E2BA0157C73B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48" name="Forma Livre: Forma 47">
                  <a:extLst>
                    <a:ext uri="{FF2B5EF4-FFF2-40B4-BE49-F238E27FC236}">
                      <a16:creationId xmlns:a16="http://schemas.microsoft.com/office/drawing/2014/main" id="{9C4F0287-89B4-B514-E3B6-E193816F5244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orma Livre: Forma 48">
                  <a:extLst>
                    <a:ext uri="{FF2B5EF4-FFF2-40B4-BE49-F238E27FC236}">
                      <a16:creationId xmlns:a16="http://schemas.microsoft.com/office/drawing/2014/main" id="{7716F8C8-44E8-1D90-AA3E-3CF0E262F0A9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orma Livre: Forma 49">
                  <a:extLst>
                    <a:ext uri="{FF2B5EF4-FFF2-40B4-BE49-F238E27FC236}">
                      <a16:creationId xmlns:a16="http://schemas.microsoft.com/office/drawing/2014/main" id="{D8B51449-66FD-D9BF-49C1-8C9F05AB3E2E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orma Livre: Forma 50">
                  <a:extLst>
                    <a:ext uri="{FF2B5EF4-FFF2-40B4-BE49-F238E27FC236}">
                      <a16:creationId xmlns:a16="http://schemas.microsoft.com/office/drawing/2014/main" id="{DECC9332-643D-2B5F-09C4-8057A59B03E4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B48765C5-C8E4-CCA1-336B-00626E9F38F7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3" name="Gráfico 6">
                  <a:extLst>
                    <a:ext uri="{FF2B5EF4-FFF2-40B4-BE49-F238E27FC236}">
                      <a16:creationId xmlns:a16="http://schemas.microsoft.com/office/drawing/2014/main" id="{C2F41FF8-3088-1426-163B-125DF4833271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58" name="Forma Livre: Forma 57">
                    <a:extLst>
                      <a:ext uri="{FF2B5EF4-FFF2-40B4-BE49-F238E27FC236}">
                        <a16:creationId xmlns:a16="http://schemas.microsoft.com/office/drawing/2014/main" id="{BFE26CDE-0841-CE29-9AC7-15004D757DF7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orma Livre: Forma 58">
                    <a:extLst>
                      <a:ext uri="{FF2B5EF4-FFF2-40B4-BE49-F238E27FC236}">
                        <a16:creationId xmlns:a16="http://schemas.microsoft.com/office/drawing/2014/main" id="{51003171-A545-CFEA-CF49-792165B68513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4" name="Forma Livre: Forma 53">
                  <a:extLst>
                    <a:ext uri="{FF2B5EF4-FFF2-40B4-BE49-F238E27FC236}">
                      <a16:creationId xmlns:a16="http://schemas.microsoft.com/office/drawing/2014/main" id="{230C7864-8832-3FE8-50AC-F396832B9B6C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90F5B343-62CA-E655-B917-650FA41028AB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orma Livre: Forma 55">
                  <a:extLst>
                    <a:ext uri="{FF2B5EF4-FFF2-40B4-BE49-F238E27FC236}">
                      <a16:creationId xmlns:a16="http://schemas.microsoft.com/office/drawing/2014/main" id="{51F193F6-D34A-194F-090A-7AE463984CAA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orma Livre: Forma 56">
                  <a:extLst>
                    <a:ext uri="{FF2B5EF4-FFF2-40B4-BE49-F238E27FC236}">
                      <a16:creationId xmlns:a16="http://schemas.microsoft.com/office/drawing/2014/main" id="{3BB36643-3EDE-4C14-BBC7-F36B38CB43C1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áfico 6">
                <a:extLst>
                  <a:ext uri="{FF2B5EF4-FFF2-40B4-BE49-F238E27FC236}">
                    <a16:creationId xmlns:a16="http://schemas.microsoft.com/office/drawing/2014/main" id="{2584E13F-CF38-261D-F554-5C62164522B0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C41F095A-5D99-3769-BF2D-9D5795E63063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orma Livre: Forma 45">
                  <a:extLst>
                    <a:ext uri="{FF2B5EF4-FFF2-40B4-BE49-F238E27FC236}">
                      <a16:creationId xmlns:a16="http://schemas.microsoft.com/office/drawing/2014/main" id="{9024C9B0-0674-4664-4750-877A2EABB701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orma Livre: Forma 46">
                  <a:extLst>
                    <a:ext uri="{FF2B5EF4-FFF2-40B4-BE49-F238E27FC236}">
                      <a16:creationId xmlns:a16="http://schemas.microsoft.com/office/drawing/2014/main" id="{C300068D-A078-B3CC-C455-8FA605CF3642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áfico 6">
                <a:extLst>
                  <a:ext uri="{FF2B5EF4-FFF2-40B4-BE49-F238E27FC236}">
                    <a16:creationId xmlns:a16="http://schemas.microsoft.com/office/drawing/2014/main" id="{29A1D25C-EEFB-B1D1-0DDA-7D6D3D92B871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B3123C75-16DB-A0AD-B9A3-B0AA85636C08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1CE5C364-A7E2-05A6-061D-5A5260DCCE85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48258879-53AD-22AF-0EF3-FD3DF8FC9D36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orma Livre: Forma 42">
                  <a:extLst>
                    <a:ext uri="{FF2B5EF4-FFF2-40B4-BE49-F238E27FC236}">
                      <a16:creationId xmlns:a16="http://schemas.microsoft.com/office/drawing/2014/main" id="{EF4E9992-1C7D-BA4D-D97B-F0F6D8CFC9B1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orma Livre: Forma 43">
                  <a:extLst>
                    <a:ext uri="{FF2B5EF4-FFF2-40B4-BE49-F238E27FC236}">
                      <a16:creationId xmlns:a16="http://schemas.microsoft.com/office/drawing/2014/main" id="{4DBD6931-BB40-08D6-837A-44C5E0D57DCE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1" name="Retângulo: Cantos Arredondados 70">
            <a:extLst>
              <a:ext uri="{FF2B5EF4-FFF2-40B4-BE49-F238E27FC236}">
                <a16:creationId xmlns:a16="http://schemas.microsoft.com/office/drawing/2014/main" id="{CD9FA46A-F4DF-A5EE-FA6C-55CD1EC6D1A8}"/>
              </a:ext>
            </a:extLst>
          </p:cNvPr>
          <p:cNvSpPr/>
          <p:nvPr/>
        </p:nvSpPr>
        <p:spPr>
          <a:xfrm flipH="1">
            <a:off x="8458200" y="200587"/>
            <a:ext cx="3315465" cy="869741"/>
          </a:xfrm>
          <a:prstGeom prst="roundRect">
            <a:avLst>
              <a:gd name="adj" fmla="val 15058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A0EA3024-00E5-D758-3249-826C9F42B634}"/>
              </a:ext>
            </a:extLst>
          </p:cNvPr>
          <p:cNvSpPr txBox="1"/>
          <p:nvPr/>
        </p:nvSpPr>
        <p:spPr>
          <a:xfrm>
            <a:off x="4037256" y="332307"/>
            <a:ext cx="8045956" cy="7010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Conhecimento de  </a:t>
            </a:r>
            <a:r>
              <a:rPr kumimoji="0" lang="pt-BR" sz="48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Plataformas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CB26217D-E0D8-C9F8-DECF-CD1BF220CC66}"/>
              </a:ext>
            </a:extLst>
          </p:cNvPr>
          <p:cNvSpPr txBox="1"/>
          <p:nvPr/>
        </p:nvSpPr>
        <p:spPr>
          <a:xfrm>
            <a:off x="253852" y="5846102"/>
            <a:ext cx="7445735" cy="54456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Fonte: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Pesquisa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Voluntariado no Brasil -  IDIS</a:t>
            </a:r>
          </a:p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https://pesquisavoluntariado.org.br/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6E19DAF-F2EA-4359-B322-AA2B0B345E34}"/>
              </a:ext>
            </a:extLst>
          </p:cNvPr>
          <p:cNvSpPr/>
          <p:nvPr/>
        </p:nvSpPr>
        <p:spPr>
          <a:xfrm>
            <a:off x="776358" y="1584431"/>
            <a:ext cx="3193818" cy="31938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84%</a:t>
            </a:r>
          </a:p>
          <a:p>
            <a:pPr algn="ctr"/>
            <a:r>
              <a:rPr lang="pt-BR" dirty="0"/>
              <a:t>Não conhecem plataformas e sites de promoção ao voluntariado</a:t>
            </a: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1A1CFF31-D07C-479C-BB5A-5F726422AA7B}"/>
              </a:ext>
            </a:extLst>
          </p:cNvPr>
          <p:cNvSpPr/>
          <p:nvPr/>
        </p:nvSpPr>
        <p:spPr>
          <a:xfrm>
            <a:off x="5819382" y="2204890"/>
            <a:ext cx="2005213" cy="20052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16%</a:t>
            </a:r>
          </a:p>
          <a:p>
            <a:pPr algn="ctr"/>
            <a:r>
              <a:rPr lang="pt-BR" dirty="0"/>
              <a:t>conhecem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0D2C524F-0159-4FAE-BAB9-F8AA17929560}"/>
              </a:ext>
            </a:extLst>
          </p:cNvPr>
          <p:cNvSpPr/>
          <p:nvPr/>
        </p:nvSpPr>
        <p:spPr>
          <a:xfrm>
            <a:off x="4405652" y="3087113"/>
            <a:ext cx="937044" cy="240766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7166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36F58FC-A2B7-2014-2242-41F85A4EFC7E}"/>
              </a:ext>
            </a:extLst>
          </p:cNvPr>
          <p:cNvSpPr/>
          <p:nvPr/>
        </p:nvSpPr>
        <p:spPr>
          <a:xfrm>
            <a:off x="4064000" y="0"/>
            <a:ext cx="57912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335CBB-0C37-7D2F-2785-CCAD1FBDBC90}"/>
              </a:ext>
            </a:extLst>
          </p:cNvPr>
          <p:cNvSpPr txBox="1"/>
          <p:nvPr/>
        </p:nvSpPr>
        <p:spPr>
          <a:xfrm>
            <a:off x="5575300" y="167768"/>
            <a:ext cx="6149103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Portal dos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5397500" y="688323"/>
            <a:ext cx="6326903" cy="8606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 spc="-150" dirty="0">
                <a:solidFill>
                  <a:srgbClr val="660099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Voluntários</a:t>
            </a:r>
            <a:endParaRPr kumimoji="0" lang="pt-BR" sz="6000" b="1" i="0" u="none" strike="noStrike" kern="1200" cap="none" spc="-15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8EC3BC-8480-1163-548D-299C9E399E63}"/>
              </a:ext>
            </a:extLst>
          </p:cNvPr>
          <p:cNvSpPr txBox="1"/>
          <p:nvPr/>
        </p:nvSpPr>
        <p:spPr>
          <a:xfrm>
            <a:off x="10387581" y="2660381"/>
            <a:ext cx="1427074" cy="59694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PROMOVE INICIATIVAS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E0B0E3A-496A-94E7-1104-094AF80E33FB}"/>
              </a:ext>
            </a:extLst>
          </p:cNvPr>
          <p:cNvSpPr txBox="1"/>
          <p:nvPr/>
        </p:nvSpPr>
        <p:spPr>
          <a:xfrm>
            <a:off x="10387580" y="4571636"/>
            <a:ext cx="1427075" cy="59694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GERENCIA AS AÇÕES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B1732D3-5330-9D48-DE18-A7CC95AF164B}"/>
              </a:ext>
            </a:extLst>
          </p:cNvPr>
          <p:cNvCxnSpPr/>
          <p:nvPr/>
        </p:nvCxnSpPr>
        <p:spPr>
          <a:xfrm>
            <a:off x="5134942" y="4335547"/>
            <a:ext cx="1816100" cy="0"/>
          </a:xfrm>
          <a:prstGeom prst="line">
            <a:avLst/>
          </a:prstGeom>
          <a:noFill/>
          <a:ln w="12700">
            <a:solidFill>
              <a:srgbClr val="00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7968AFB-5F94-31EB-8684-E2B0051E7758}"/>
              </a:ext>
            </a:extLst>
          </p:cNvPr>
          <p:cNvSpPr txBox="1"/>
          <p:nvPr/>
        </p:nvSpPr>
        <p:spPr>
          <a:xfrm>
            <a:off x="5106681" y="4634671"/>
            <a:ext cx="3419161" cy="19260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COMITÊS: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Fomentar o uso da plataforma entre os comitês de voluntariado como uma ferramenta útil para gerenciamento das atividades.</a:t>
            </a:r>
          </a:p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COLABORADORES:  </a:t>
            </a:r>
            <a:r>
              <a:rPr lang="pt-BR" sz="1400" dirty="0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Usar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o portal como uma plataforma de mobilização, onde poderá encontrar diversas ações para participar/doar.</a:t>
            </a:r>
          </a:p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4E69328-38A8-16AD-3420-8F038EE68B5D}"/>
              </a:ext>
            </a:extLst>
          </p:cNvPr>
          <p:cNvSpPr/>
          <p:nvPr/>
        </p:nvSpPr>
        <p:spPr>
          <a:xfrm>
            <a:off x="9332029" y="2547052"/>
            <a:ext cx="872374" cy="859833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DA36A18D-F527-4C0D-7035-95D36D94E9F1}"/>
              </a:ext>
            </a:extLst>
          </p:cNvPr>
          <p:cNvGrpSpPr/>
          <p:nvPr/>
        </p:nvGrpSpPr>
        <p:grpSpPr>
          <a:xfrm>
            <a:off x="9339350" y="4448767"/>
            <a:ext cx="872374" cy="859833"/>
            <a:chOff x="9339350" y="4448767"/>
            <a:chExt cx="872374" cy="859833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591F87E8-7671-E706-F113-D295A3B27F50}"/>
                </a:ext>
              </a:extLst>
            </p:cNvPr>
            <p:cNvSpPr/>
            <p:nvPr/>
          </p:nvSpPr>
          <p:spPr>
            <a:xfrm>
              <a:off x="9339350" y="4448767"/>
              <a:ext cx="872374" cy="859833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9" name="Gráfico 743">
              <a:extLst>
                <a:ext uri="{FF2B5EF4-FFF2-40B4-BE49-F238E27FC236}">
                  <a16:creationId xmlns:a16="http://schemas.microsoft.com/office/drawing/2014/main" id="{DB29CEC2-B87A-DA13-9C04-1D759CE1CC0B}"/>
                </a:ext>
              </a:extLst>
            </p:cNvPr>
            <p:cNvGrpSpPr/>
            <p:nvPr/>
          </p:nvGrpSpPr>
          <p:grpSpPr>
            <a:xfrm>
              <a:off x="9439656" y="4599283"/>
              <a:ext cx="671763" cy="558801"/>
              <a:chOff x="9342466" y="4059741"/>
              <a:chExt cx="671763" cy="558801"/>
            </a:xfrm>
            <a:solidFill>
              <a:schemeClr val="bg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7996CFA-622B-7D0C-1F0B-9AD626FA88BB}"/>
                  </a:ext>
                </a:extLst>
              </p:cNvPr>
              <p:cNvSpPr/>
              <p:nvPr/>
            </p:nvSpPr>
            <p:spPr>
              <a:xfrm>
                <a:off x="9390446" y="4380300"/>
                <a:ext cx="532954" cy="165556"/>
              </a:xfrm>
              <a:custGeom>
                <a:avLst/>
                <a:gdLst>
                  <a:gd name="connsiteX0" fmla="*/ 322041 w 532954"/>
                  <a:gd name="connsiteY0" fmla="*/ 165556 h 165556"/>
                  <a:gd name="connsiteX1" fmla="*/ 24493 w 532954"/>
                  <a:gd name="connsiteY1" fmla="*/ 124507 h 165556"/>
                  <a:gd name="connsiteX2" fmla="*/ 0 w 532954"/>
                  <a:gd name="connsiteY2" fmla="*/ 96499 h 165556"/>
                  <a:gd name="connsiteX3" fmla="*/ 16442 w 532954"/>
                  <a:gd name="connsiteY3" fmla="*/ 70758 h 165556"/>
                  <a:gd name="connsiteX4" fmla="*/ 163969 w 532954"/>
                  <a:gd name="connsiteY4" fmla="*/ 2608 h 165556"/>
                  <a:gd name="connsiteX5" fmla="*/ 175761 w 532954"/>
                  <a:gd name="connsiteY5" fmla="*/ 0 h 165556"/>
                  <a:gd name="connsiteX6" fmla="*/ 508574 w 532954"/>
                  <a:gd name="connsiteY6" fmla="*/ 45698 h 165556"/>
                  <a:gd name="connsiteX7" fmla="*/ 532954 w 532954"/>
                  <a:gd name="connsiteY7" fmla="*/ 73706 h 165556"/>
                  <a:gd name="connsiteX8" fmla="*/ 516512 w 532954"/>
                  <a:gd name="connsiteY8" fmla="*/ 99447 h 165556"/>
                  <a:gd name="connsiteX9" fmla="*/ 414797 w 532954"/>
                  <a:gd name="connsiteY9" fmla="*/ 146392 h 165556"/>
                  <a:gd name="connsiteX10" fmla="*/ 405272 w 532954"/>
                  <a:gd name="connsiteY10" fmla="*/ 125754 h 165556"/>
                  <a:gd name="connsiteX11" fmla="*/ 506987 w 532954"/>
                  <a:gd name="connsiteY11" fmla="*/ 78809 h 165556"/>
                  <a:gd name="connsiteX12" fmla="*/ 510275 w 532954"/>
                  <a:gd name="connsiteY12" fmla="*/ 73706 h 165556"/>
                  <a:gd name="connsiteX13" fmla="*/ 505399 w 532954"/>
                  <a:gd name="connsiteY13" fmla="*/ 68150 h 165556"/>
                  <a:gd name="connsiteX14" fmla="*/ 175308 w 532954"/>
                  <a:gd name="connsiteY14" fmla="*/ 22679 h 165556"/>
                  <a:gd name="connsiteX15" fmla="*/ 173380 w 532954"/>
                  <a:gd name="connsiteY15" fmla="*/ 23246 h 165556"/>
                  <a:gd name="connsiteX16" fmla="*/ 25967 w 532954"/>
                  <a:gd name="connsiteY16" fmla="*/ 91283 h 165556"/>
                  <a:gd name="connsiteX17" fmla="*/ 22679 w 532954"/>
                  <a:gd name="connsiteY17" fmla="*/ 96385 h 165556"/>
                  <a:gd name="connsiteX18" fmla="*/ 27555 w 532954"/>
                  <a:gd name="connsiteY18" fmla="*/ 101942 h 165556"/>
                  <a:gd name="connsiteX19" fmla="*/ 325102 w 532954"/>
                  <a:gd name="connsiteY19" fmla="*/ 142991 h 165556"/>
                  <a:gd name="connsiteX20" fmla="*/ 322041 w 532954"/>
                  <a:gd name="connsiteY20" fmla="*/ 165443 h 16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2954" h="165556">
                    <a:moveTo>
                      <a:pt x="322041" y="165556"/>
                    </a:moveTo>
                    <a:lnTo>
                      <a:pt x="24493" y="124507"/>
                    </a:lnTo>
                    <a:cubicBezTo>
                      <a:pt x="10546" y="122579"/>
                      <a:pt x="0" y="110560"/>
                      <a:pt x="0" y="96499"/>
                    </a:cubicBezTo>
                    <a:cubicBezTo>
                      <a:pt x="0" y="85500"/>
                      <a:pt x="6464" y="75408"/>
                      <a:pt x="16442" y="70758"/>
                    </a:cubicBezTo>
                    <a:lnTo>
                      <a:pt x="163969" y="2608"/>
                    </a:lnTo>
                    <a:cubicBezTo>
                      <a:pt x="167824" y="907"/>
                      <a:pt x="171793" y="0"/>
                      <a:pt x="175761" y="0"/>
                    </a:cubicBezTo>
                    <a:cubicBezTo>
                      <a:pt x="184380" y="0"/>
                      <a:pt x="505399" y="45245"/>
                      <a:pt x="508574" y="45698"/>
                    </a:cubicBezTo>
                    <a:cubicBezTo>
                      <a:pt x="522408" y="47626"/>
                      <a:pt x="532954" y="59646"/>
                      <a:pt x="532954" y="73706"/>
                    </a:cubicBezTo>
                    <a:cubicBezTo>
                      <a:pt x="532954" y="84706"/>
                      <a:pt x="526491" y="94798"/>
                      <a:pt x="516512" y="99447"/>
                    </a:cubicBezTo>
                    <a:lnTo>
                      <a:pt x="414797" y="146392"/>
                    </a:lnTo>
                    <a:lnTo>
                      <a:pt x="405272" y="125754"/>
                    </a:lnTo>
                    <a:lnTo>
                      <a:pt x="506987" y="78809"/>
                    </a:lnTo>
                    <a:cubicBezTo>
                      <a:pt x="509028" y="77902"/>
                      <a:pt x="510275" y="75861"/>
                      <a:pt x="510275" y="73706"/>
                    </a:cubicBezTo>
                    <a:cubicBezTo>
                      <a:pt x="510275" y="70985"/>
                      <a:pt x="508234" y="68604"/>
                      <a:pt x="505399" y="68150"/>
                    </a:cubicBezTo>
                    <a:cubicBezTo>
                      <a:pt x="485782" y="65315"/>
                      <a:pt x="187441" y="23473"/>
                      <a:pt x="175308" y="22679"/>
                    </a:cubicBezTo>
                    <a:cubicBezTo>
                      <a:pt x="174968" y="22679"/>
                      <a:pt x="174174" y="22906"/>
                      <a:pt x="173380" y="23246"/>
                    </a:cubicBezTo>
                    <a:lnTo>
                      <a:pt x="25967" y="91283"/>
                    </a:lnTo>
                    <a:cubicBezTo>
                      <a:pt x="23926" y="92190"/>
                      <a:pt x="22679" y="94231"/>
                      <a:pt x="22679" y="96385"/>
                    </a:cubicBezTo>
                    <a:cubicBezTo>
                      <a:pt x="22679" y="99107"/>
                      <a:pt x="24720" y="101488"/>
                      <a:pt x="27555" y="101942"/>
                    </a:cubicBezTo>
                    <a:lnTo>
                      <a:pt x="325102" y="142991"/>
                    </a:lnTo>
                    <a:lnTo>
                      <a:pt x="322041" y="165443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77BCC20-8B71-0116-B6DB-4A3D8222CEF9}"/>
                  </a:ext>
                </a:extLst>
              </p:cNvPr>
              <p:cNvSpPr/>
              <p:nvPr/>
            </p:nvSpPr>
            <p:spPr>
              <a:xfrm rot="-4929000">
                <a:off x="9634758" y="4426864"/>
                <a:ext cx="22678" cy="102508"/>
              </a:xfrm>
              <a:custGeom>
                <a:avLst/>
                <a:gdLst>
                  <a:gd name="connsiteX0" fmla="*/ 0 w 22678"/>
                  <a:gd name="connsiteY0" fmla="*/ 0 h 102508"/>
                  <a:gd name="connsiteX1" fmla="*/ 22679 w 22678"/>
                  <a:gd name="connsiteY1" fmla="*/ 0 h 102508"/>
                  <a:gd name="connsiteX2" fmla="*/ 22679 w 22678"/>
                  <a:gd name="connsiteY2" fmla="*/ 102509 h 102508"/>
                  <a:gd name="connsiteX3" fmla="*/ 0 w 22678"/>
                  <a:gd name="connsiteY3" fmla="*/ 102509 h 10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102508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102509"/>
                    </a:lnTo>
                    <a:lnTo>
                      <a:pt x="0" y="10250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0AF8B537-9677-E06D-2528-0BFBEF5A675A}"/>
                  </a:ext>
                </a:extLst>
              </p:cNvPr>
              <p:cNvSpPr/>
              <p:nvPr/>
            </p:nvSpPr>
            <p:spPr>
              <a:xfrm rot="-4929000">
                <a:off x="9724958" y="4192063"/>
                <a:ext cx="22678" cy="354811"/>
              </a:xfrm>
              <a:custGeom>
                <a:avLst/>
                <a:gdLst>
                  <a:gd name="connsiteX0" fmla="*/ 0 w 22678"/>
                  <a:gd name="connsiteY0" fmla="*/ 0 h 354811"/>
                  <a:gd name="connsiteX1" fmla="*/ 22679 w 22678"/>
                  <a:gd name="connsiteY1" fmla="*/ 0 h 354811"/>
                  <a:gd name="connsiteX2" fmla="*/ 22679 w 22678"/>
                  <a:gd name="connsiteY2" fmla="*/ 354812 h 354811"/>
                  <a:gd name="connsiteX3" fmla="*/ 0 w 22678"/>
                  <a:gd name="connsiteY3" fmla="*/ 354812 h 35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354811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354812"/>
                    </a:lnTo>
                    <a:lnTo>
                      <a:pt x="0" y="354812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6702DCAB-7C11-3EC4-E369-47F51A29A2DF}"/>
                  </a:ext>
                </a:extLst>
              </p:cNvPr>
              <p:cNvSpPr/>
              <p:nvPr/>
            </p:nvSpPr>
            <p:spPr>
              <a:xfrm>
                <a:off x="9390560" y="4476799"/>
                <a:ext cx="286321" cy="109085"/>
              </a:xfrm>
              <a:custGeom>
                <a:avLst/>
                <a:gdLst>
                  <a:gd name="connsiteX0" fmla="*/ 283260 w 286321"/>
                  <a:gd name="connsiteY0" fmla="*/ 109085 h 109085"/>
                  <a:gd name="connsiteX1" fmla="*/ 24493 w 286321"/>
                  <a:gd name="connsiteY1" fmla="*/ 73366 h 109085"/>
                  <a:gd name="connsiteX2" fmla="*/ 0 w 286321"/>
                  <a:gd name="connsiteY2" fmla="*/ 45358 h 109085"/>
                  <a:gd name="connsiteX3" fmla="*/ 0 w 286321"/>
                  <a:gd name="connsiteY3" fmla="*/ 0 h 109085"/>
                  <a:gd name="connsiteX4" fmla="*/ 22679 w 286321"/>
                  <a:gd name="connsiteY4" fmla="*/ 0 h 109085"/>
                  <a:gd name="connsiteX5" fmla="*/ 22679 w 286321"/>
                  <a:gd name="connsiteY5" fmla="*/ 45358 h 109085"/>
                  <a:gd name="connsiteX6" fmla="*/ 27555 w 286321"/>
                  <a:gd name="connsiteY6" fmla="*/ 50914 h 109085"/>
                  <a:gd name="connsiteX7" fmla="*/ 286321 w 286321"/>
                  <a:gd name="connsiteY7" fmla="*/ 86634 h 109085"/>
                  <a:gd name="connsiteX8" fmla="*/ 283260 w 286321"/>
                  <a:gd name="connsiteY8" fmla="*/ 109085 h 10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321" h="109085">
                    <a:moveTo>
                      <a:pt x="283260" y="109085"/>
                    </a:moveTo>
                    <a:lnTo>
                      <a:pt x="24493" y="73366"/>
                    </a:lnTo>
                    <a:cubicBezTo>
                      <a:pt x="10546" y="71438"/>
                      <a:pt x="0" y="59419"/>
                      <a:pt x="0" y="45358"/>
                    </a:cubicBezTo>
                    <a:lnTo>
                      <a:pt x="0" y="0"/>
                    </a:lnTo>
                    <a:lnTo>
                      <a:pt x="22679" y="0"/>
                    </a:lnTo>
                    <a:lnTo>
                      <a:pt x="22679" y="45358"/>
                    </a:lnTo>
                    <a:cubicBezTo>
                      <a:pt x="22679" y="48079"/>
                      <a:pt x="24720" y="50461"/>
                      <a:pt x="27555" y="50914"/>
                    </a:cubicBezTo>
                    <a:lnTo>
                      <a:pt x="286321" y="86634"/>
                    </a:lnTo>
                    <a:lnTo>
                      <a:pt x="283260" y="109085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B092131-5EEF-2831-8666-4647DF1F4A16}"/>
                  </a:ext>
                </a:extLst>
              </p:cNvPr>
              <p:cNvSpPr/>
              <p:nvPr/>
            </p:nvSpPr>
            <p:spPr>
              <a:xfrm>
                <a:off x="9549086" y="4096814"/>
                <a:ext cx="374201" cy="442578"/>
              </a:xfrm>
              <a:custGeom>
                <a:avLst/>
                <a:gdLst>
                  <a:gd name="connsiteX0" fmla="*/ 327030 w 374201"/>
                  <a:gd name="connsiteY0" fmla="*/ 442579 h 442578"/>
                  <a:gd name="connsiteX1" fmla="*/ 317505 w 374201"/>
                  <a:gd name="connsiteY1" fmla="*/ 421941 h 442578"/>
                  <a:gd name="connsiteX2" fmla="*/ 348348 w 374201"/>
                  <a:gd name="connsiteY2" fmla="*/ 407653 h 442578"/>
                  <a:gd name="connsiteX3" fmla="*/ 351636 w 374201"/>
                  <a:gd name="connsiteY3" fmla="*/ 402550 h 442578"/>
                  <a:gd name="connsiteX4" fmla="*/ 351636 w 374201"/>
                  <a:gd name="connsiteY4" fmla="*/ 73706 h 442578"/>
                  <a:gd name="connsiteX5" fmla="*/ 346760 w 374201"/>
                  <a:gd name="connsiteY5" fmla="*/ 68150 h 442578"/>
                  <a:gd name="connsiteX6" fmla="*/ 29142 w 374201"/>
                  <a:gd name="connsiteY6" fmla="*/ 22792 h 442578"/>
                  <a:gd name="connsiteX7" fmla="*/ 22679 w 374201"/>
                  <a:gd name="connsiteY7" fmla="*/ 28349 h 442578"/>
                  <a:gd name="connsiteX8" fmla="*/ 22679 w 374201"/>
                  <a:gd name="connsiteY8" fmla="*/ 295846 h 442578"/>
                  <a:gd name="connsiteX9" fmla="*/ 0 w 374201"/>
                  <a:gd name="connsiteY9" fmla="*/ 295846 h 442578"/>
                  <a:gd name="connsiteX10" fmla="*/ 0 w 374201"/>
                  <a:gd name="connsiteY10" fmla="*/ 28349 h 442578"/>
                  <a:gd name="connsiteX11" fmla="*/ 28349 w 374201"/>
                  <a:gd name="connsiteY11" fmla="*/ 0 h 442578"/>
                  <a:gd name="connsiteX12" fmla="*/ 32090 w 374201"/>
                  <a:gd name="connsiteY12" fmla="*/ 340 h 442578"/>
                  <a:gd name="connsiteX13" fmla="*/ 349935 w 374201"/>
                  <a:gd name="connsiteY13" fmla="*/ 45698 h 442578"/>
                  <a:gd name="connsiteX14" fmla="*/ 374202 w 374201"/>
                  <a:gd name="connsiteY14" fmla="*/ 73706 h 442578"/>
                  <a:gd name="connsiteX15" fmla="*/ 374202 w 374201"/>
                  <a:gd name="connsiteY15" fmla="*/ 402550 h 442578"/>
                  <a:gd name="connsiteX16" fmla="*/ 357759 w 374201"/>
                  <a:gd name="connsiteY16" fmla="*/ 428291 h 442578"/>
                  <a:gd name="connsiteX17" fmla="*/ 326916 w 374201"/>
                  <a:gd name="connsiteY17" fmla="*/ 442579 h 44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01" h="442578">
                    <a:moveTo>
                      <a:pt x="327030" y="442579"/>
                    </a:moveTo>
                    <a:lnTo>
                      <a:pt x="317505" y="421941"/>
                    </a:lnTo>
                    <a:lnTo>
                      <a:pt x="348348" y="407653"/>
                    </a:lnTo>
                    <a:cubicBezTo>
                      <a:pt x="350389" y="406746"/>
                      <a:pt x="351636" y="404705"/>
                      <a:pt x="351636" y="402550"/>
                    </a:cubicBezTo>
                    <a:lnTo>
                      <a:pt x="351636" y="73706"/>
                    </a:lnTo>
                    <a:cubicBezTo>
                      <a:pt x="351636" y="70985"/>
                      <a:pt x="349595" y="68604"/>
                      <a:pt x="346760" y="68150"/>
                    </a:cubicBezTo>
                    <a:lnTo>
                      <a:pt x="29142" y="22792"/>
                    </a:lnTo>
                    <a:cubicBezTo>
                      <a:pt x="25174" y="22339"/>
                      <a:pt x="22679" y="25174"/>
                      <a:pt x="22679" y="28349"/>
                    </a:cubicBezTo>
                    <a:lnTo>
                      <a:pt x="22679" y="295846"/>
                    </a:lnTo>
                    <a:lnTo>
                      <a:pt x="0" y="295846"/>
                    </a:lnTo>
                    <a:lnTo>
                      <a:pt x="0" y="28349"/>
                    </a:lnTo>
                    <a:cubicBezTo>
                      <a:pt x="0" y="12700"/>
                      <a:pt x="12700" y="0"/>
                      <a:pt x="28349" y="0"/>
                    </a:cubicBezTo>
                    <a:cubicBezTo>
                      <a:pt x="29596" y="0"/>
                      <a:pt x="30843" y="114"/>
                      <a:pt x="32090" y="340"/>
                    </a:cubicBezTo>
                    <a:lnTo>
                      <a:pt x="349935" y="45698"/>
                    </a:lnTo>
                    <a:cubicBezTo>
                      <a:pt x="363769" y="47739"/>
                      <a:pt x="374202" y="59759"/>
                      <a:pt x="374202" y="73706"/>
                    </a:cubicBezTo>
                    <a:lnTo>
                      <a:pt x="374202" y="402550"/>
                    </a:lnTo>
                    <a:cubicBezTo>
                      <a:pt x="374202" y="413550"/>
                      <a:pt x="367738" y="423642"/>
                      <a:pt x="357759" y="428291"/>
                    </a:cubicBezTo>
                    <a:lnTo>
                      <a:pt x="326916" y="4425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367F5045-9F29-BE95-490C-AF95150F9BDF}"/>
                  </a:ext>
                </a:extLst>
              </p:cNvPr>
              <p:cNvSpPr/>
              <p:nvPr/>
            </p:nvSpPr>
            <p:spPr>
              <a:xfrm>
                <a:off x="9742083" y="4176304"/>
                <a:ext cx="124733" cy="147412"/>
              </a:xfrm>
              <a:custGeom>
                <a:avLst/>
                <a:gdLst>
                  <a:gd name="connsiteX0" fmla="*/ 28122 w 124733"/>
                  <a:gd name="connsiteY0" fmla="*/ 147413 h 147412"/>
                  <a:gd name="connsiteX1" fmla="*/ 0 w 124733"/>
                  <a:gd name="connsiteY1" fmla="*/ 119291 h 147412"/>
                  <a:gd name="connsiteX2" fmla="*/ 0 w 124733"/>
                  <a:gd name="connsiteY2" fmla="*/ 27328 h 147412"/>
                  <a:gd name="connsiteX3" fmla="*/ 27328 w 124733"/>
                  <a:gd name="connsiteY3" fmla="*/ 0 h 147412"/>
                  <a:gd name="connsiteX4" fmla="*/ 46718 w 124733"/>
                  <a:gd name="connsiteY4" fmla="*/ 8051 h 147412"/>
                  <a:gd name="connsiteX5" fmla="*/ 116683 w 124733"/>
                  <a:gd name="connsiteY5" fmla="*/ 78015 h 147412"/>
                  <a:gd name="connsiteX6" fmla="*/ 124734 w 124733"/>
                  <a:gd name="connsiteY6" fmla="*/ 97406 h 147412"/>
                  <a:gd name="connsiteX7" fmla="*/ 97406 w 124733"/>
                  <a:gd name="connsiteY7" fmla="*/ 124734 h 147412"/>
                  <a:gd name="connsiteX8" fmla="*/ 66336 w 124733"/>
                  <a:gd name="connsiteY8" fmla="*/ 124734 h 147412"/>
                  <a:gd name="connsiteX9" fmla="*/ 45698 w 124733"/>
                  <a:gd name="connsiteY9" fmla="*/ 141289 h 147412"/>
                  <a:gd name="connsiteX10" fmla="*/ 28122 w 124733"/>
                  <a:gd name="connsiteY10" fmla="*/ 147413 h 147412"/>
                  <a:gd name="connsiteX11" fmla="*/ 27328 w 124733"/>
                  <a:gd name="connsiteY11" fmla="*/ 22679 h 147412"/>
                  <a:gd name="connsiteX12" fmla="*/ 22679 w 124733"/>
                  <a:gd name="connsiteY12" fmla="*/ 27328 h 147412"/>
                  <a:gd name="connsiteX13" fmla="*/ 22679 w 124733"/>
                  <a:gd name="connsiteY13" fmla="*/ 119291 h 147412"/>
                  <a:gd name="connsiteX14" fmla="*/ 31524 w 124733"/>
                  <a:gd name="connsiteY14" fmla="*/ 123600 h 147412"/>
                  <a:gd name="connsiteX15" fmla="*/ 58398 w 124733"/>
                  <a:gd name="connsiteY15" fmla="*/ 102169 h 147412"/>
                  <a:gd name="connsiteX16" fmla="*/ 97406 w 124733"/>
                  <a:gd name="connsiteY16" fmla="*/ 102169 h 147412"/>
                  <a:gd name="connsiteX17" fmla="*/ 102055 w 124733"/>
                  <a:gd name="connsiteY17" fmla="*/ 97519 h 147412"/>
                  <a:gd name="connsiteX18" fmla="*/ 100694 w 124733"/>
                  <a:gd name="connsiteY18" fmla="*/ 94231 h 147412"/>
                  <a:gd name="connsiteX19" fmla="*/ 30730 w 124733"/>
                  <a:gd name="connsiteY19" fmla="*/ 24267 h 147412"/>
                  <a:gd name="connsiteX20" fmla="*/ 27442 w 124733"/>
                  <a:gd name="connsiteY20" fmla="*/ 22906 h 14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4733" h="147412">
                    <a:moveTo>
                      <a:pt x="28122" y="147413"/>
                    </a:moveTo>
                    <a:cubicBezTo>
                      <a:pt x="12587" y="147413"/>
                      <a:pt x="0" y="134826"/>
                      <a:pt x="0" y="119291"/>
                    </a:cubicBezTo>
                    <a:lnTo>
                      <a:pt x="0" y="27328"/>
                    </a:lnTo>
                    <a:cubicBezTo>
                      <a:pt x="0" y="12246"/>
                      <a:pt x="12246" y="0"/>
                      <a:pt x="27328" y="0"/>
                    </a:cubicBezTo>
                    <a:cubicBezTo>
                      <a:pt x="34585" y="0"/>
                      <a:pt x="41616" y="2948"/>
                      <a:pt x="46718" y="8051"/>
                    </a:cubicBezTo>
                    <a:lnTo>
                      <a:pt x="116683" y="78015"/>
                    </a:lnTo>
                    <a:cubicBezTo>
                      <a:pt x="121786" y="83118"/>
                      <a:pt x="124734" y="90149"/>
                      <a:pt x="124734" y="97406"/>
                    </a:cubicBezTo>
                    <a:cubicBezTo>
                      <a:pt x="124734" y="112487"/>
                      <a:pt x="112487" y="124734"/>
                      <a:pt x="97406" y="124734"/>
                    </a:cubicBezTo>
                    <a:lnTo>
                      <a:pt x="66336" y="124734"/>
                    </a:lnTo>
                    <a:lnTo>
                      <a:pt x="45698" y="141289"/>
                    </a:lnTo>
                    <a:cubicBezTo>
                      <a:pt x="40709" y="145258"/>
                      <a:pt x="34472" y="147413"/>
                      <a:pt x="28122" y="147413"/>
                    </a:cubicBezTo>
                    <a:close/>
                    <a:moveTo>
                      <a:pt x="27328" y="22679"/>
                    </a:moveTo>
                    <a:cubicBezTo>
                      <a:pt x="24720" y="22679"/>
                      <a:pt x="22679" y="24833"/>
                      <a:pt x="22679" y="27328"/>
                    </a:cubicBezTo>
                    <a:lnTo>
                      <a:pt x="22679" y="119291"/>
                    </a:lnTo>
                    <a:cubicBezTo>
                      <a:pt x="22679" y="123487"/>
                      <a:pt x="28235" y="126208"/>
                      <a:pt x="31524" y="123600"/>
                    </a:cubicBezTo>
                    <a:lnTo>
                      <a:pt x="58398" y="102169"/>
                    </a:lnTo>
                    <a:lnTo>
                      <a:pt x="97406" y="102169"/>
                    </a:lnTo>
                    <a:cubicBezTo>
                      <a:pt x="100014" y="102169"/>
                      <a:pt x="102055" y="100014"/>
                      <a:pt x="102055" y="97519"/>
                    </a:cubicBezTo>
                    <a:cubicBezTo>
                      <a:pt x="102055" y="96272"/>
                      <a:pt x="101601" y="95025"/>
                      <a:pt x="100694" y="94231"/>
                    </a:cubicBezTo>
                    <a:lnTo>
                      <a:pt x="30730" y="24267"/>
                    </a:lnTo>
                    <a:cubicBezTo>
                      <a:pt x="29823" y="23359"/>
                      <a:pt x="28689" y="22906"/>
                      <a:pt x="27442" y="22906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F7F43374-CCC8-B03C-7FA0-19B3D51031FB}"/>
                  </a:ext>
                </a:extLst>
              </p:cNvPr>
              <p:cNvSpPr/>
              <p:nvPr/>
            </p:nvSpPr>
            <p:spPr>
              <a:xfrm rot="-1233600">
                <a:off x="9803219" y="4287959"/>
                <a:ext cx="22678" cy="57831"/>
              </a:xfrm>
              <a:custGeom>
                <a:avLst/>
                <a:gdLst>
                  <a:gd name="connsiteX0" fmla="*/ 0 w 22678"/>
                  <a:gd name="connsiteY0" fmla="*/ 0 h 57831"/>
                  <a:gd name="connsiteX1" fmla="*/ 22679 w 22678"/>
                  <a:gd name="connsiteY1" fmla="*/ 0 h 57831"/>
                  <a:gd name="connsiteX2" fmla="*/ 22679 w 22678"/>
                  <a:gd name="connsiteY2" fmla="*/ 57831 h 57831"/>
                  <a:gd name="connsiteX3" fmla="*/ 0 w 22678"/>
                  <a:gd name="connsiteY3" fmla="*/ 57831 h 5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57831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57831"/>
                    </a:lnTo>
                    <a:lnTo>
                      <a:pt x="0" y="57831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45BC239E-4B5C-C684-9425-533B0F7483D2}"/>
                  </a:ext>
                </a:extLst>
              </p:cNvPr>
              <p:cNvSpPr/>
              <p:nvPr/>
            </p:nvSpPr>
            <p:spPr>
              <a:xfrm>
                <a:off x="9662593" y="4505148"/>
                <a:ext cx="272148" cy="113394"/>
              </a:xfrm>
              <a:custGeom>
                <a:avLst/>
                <a:gdLst>
                  <a:gd name="connsiteX0" fmla="*/ 236881 w 272148"/>
                  <a:gd name="connsiteY0" fmla="*/ 113394 h 113394"/>
                  <a:gd name="connsiteX1" fmla="*/ 35379 w 272148"/>
                  <a:gd name="connsiteY1" fmla="*/ 113394 h 113394"/>
                  <a:gd name="connsiteX2" fmla="*/ 0 w 272148"/>
                  <a:gd name="connsiteY2" fmla="*/ 79376 h 113394"/>
                  <a:gd name="connsiteX3" fmla="*/ 136073 w 272148"/>
                  <a:gd name="connsiteY3" fmla="*/ 0 h 113394"/>
                  <a:gd name="connsiteX4" fmla="*/ 254004 w 272148"/>
                  <a:gd name="connsiteY4" fmla="*/ 38894 h 113394"/>
                  <a:gd name="connsiteX5" fmla="*/ 272147 w 272148"/>
                  <a:gd name="connsiteY5" fmla="*/ 79376 h 113394"/>
                  <a:gd name="connsiteX6" fmla="*/ 236768 w 272148"/>
                  <a:gd name="connsiteY6" fmla="*/ 113281 h 113394"/>
                  <a:gd name="connsiteX7" fmla="*/ 136187 w 272148"/>
                  <a:gd name="connsiteY7" fmla="*/ 22679 h 113394"/>
                  <a:gd name="connsiteX8" fmla="*/ 22792 w 272148"/>
                  <a:gd name="connsiteY8" fmla="*/ 79376 h 113394"/>
                  <a:gd name="connsiteX9" fmla="*/ 35493 w 272148"/>
                  <a:gd name="connsiteY9" fmla="*/ 90716 h 113394"/>
                  <a:gd name="connsiteX10" fmla="*/ 236995 w 272148"/>
                  <a:gd name="connsiteY10" fmla="*/ 90716 h 113394"/>
                  <a:gd name="connsiteX11" fmla="*/ 249695 w 272148"/>
                  <a:gd name="connsiteY11" fmla="*/ 79263 h 113394"/>
                  <a:gd name="connsiteX12" fmla="*/ 238128 w 272148"/>
                  <a:gd name="connsiteY12" fmla="*/ 54883 h 113394"/>
                  <a:gd name="connsiteX13" fmla="*/ 136300 w 272148"/>
                  <a:gd name="connsiteY13" fmla="*/ 22679 h 11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2148" h="113394">
                    <a:moveTo>
                      <a:pt x="236881" y="113394"/>
                    </a:moveTo>
                    <a:lnTo>
                      <a:pt x="35379" y="113394"/>
                    </a:lnTo>
                    <a:cubicBezTo>
                      <a:pt x="15876" y="113394"/>
                      <a:pt x="0" y="98086"/>
                      <a:pt x="0" y="79376"/>
                    </a:cubicBezTo>
                    <a:cubicBezTo>
                      <a:pt x="0" y="34925"/>
                      <a:pt x="59759" y="0"/>
                      <a:pt x="136073" y="0"/>
                    </a:cubicBezTo>
                    <a:cubicBezTo>
                      <a:pt x="184946" y="0"/>
                      <a:pt x="230078" y="14968"/>
                      <a:pt x="254004" y="38894"/>
                    </a:cubicBezTo>
                    <a:cubicBezTo>
                      <a:pt x="266024" y="51028"/>
                      <a:pt x="272260" y="64975"/>
                      <a:pt x="272147" y="79376"/>
                    </a:cubicBezTo>
                    <a:cubicBezTo>
                      <a:pt x="272034" y="98086"/>
                      <a:pt x="256158" y="113281"/>
                      <a:pt x="236768" y="113281"/>
                    </a:cubicBezTo>
                    <a:close/>
                    <a:moveTo>
                      <a:pt x="136187" y="22679"/>
                    </a:moveTo>
                    <a:cubicBezTo>
                      <a:pt x="74727" y="22679"/>
                      <a:pt x="22792" y="48646"/>
                      <a:pt x="22792" y="79376"/>
                    </a:cubicBezTo>
                    <a:cubicBezTo>
                      <a:pt x="22792" y="86180"/>
                      <a:pt x="29369" y="90716"/>
                      <a:pt x="35493" y="90716"/>
                    </a:cubicBezTo>
                    <a:lnTo>
                      <a:pt x="236995" y="90716"/>
                    </a:lnTo>
                    <a:cubicBezTo>
                      <a:pt x="243685" y="90716"/>
                      <a:pt x="249581" y="85386"/>
                      <a:pt x="249695" y="79263"/>
                    </a:cubicBezTo>
                    <a:cubicBezTo>
                      <a:pt x="249695" y="70872"/>
                      <a:pt x="245840" y="62707"/>
                      <a:pt x="238128" y="54883"/>
                    </a:cubicBezTo>
                    <a:cubicBezTo>
                      <a:pt x="218398" y="35039"/>
                      <a:pt x="179390" y="22679"/>
                      <a:pt x="136300" y="22679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300EFB5B-A627-3239-B5F3-FE2CB3C5886A}"/>
                  </a:ext>
                </a:extLst>
              </p:cNvPr>
              <p:cNvSpPr/>
              <p:nvPr/>
            </p:nvSpPr>
            <p:spPr>
              <a:xfrm>
                <a:off x="9832798" y="4521136"/>
                <a:ext cx="22678" cy="86066"/>
              </a:xfrm>
              <a:custGeom>
                <a:avLst/>
                <a:gdLst>
                  <a:gd name="connsiteX0" fmla="*/ 0 w 22678"/>
                  <a:gd name="connsiteY0" fmla="*/ 0 h 86066"/>
                  <a:gd name="connsiteX1" fmla="*/ 22679 w 22678"/>
                  <a:gd name="connsiteY1" fmla="*/ 0 h 86066"/>
                  <a:gd name="connsiteX2" fmla="*/ 22679 w 22678"/>
                  <a:gd name="connsiteY2" fmla="*/ 86066 h 86066"/>
                  <a:gd name="connsiteX3" fmla="*/ 0 w 22678"/>
                  <a:gd name="connsiteY3" fmla="*/ 86066 h 8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86066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86066"/>
                    </a:lnTo>
                    <a:lnTo>
                      <a:pt x="0" y="86066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17A4EA29-A6A7-FEEE-3D33-4075E9574655}"/>
                  </a:ext>
                </a:extLst>
              </p:cNvPr>
              <p:cNvSpPr/>
              <p:nvPr/>
            </p:nvSpPr>
            <p:spPr>
              <a:xfrm>
                <a:off x="9923514" y="4448450"/>
                <a:ext cx="90715" cy="147412"/>
              </a:xfrm>
              <a:custGeom>
                <a:avLst/>
                <a:gdLst>
                  <a:gd name="connsiteX0" fmla="*/ 0 w 90715"/>
                  <a:gd name="connsiteY0" fmla="*/ 147413 h 147412"/>
                  <a:gd name="connsiteX1" fmla="*/ 0 w 90715"/>
                  <a:gd name="connsiteY1" fmla="*/ 124734 h 147412"/>
                  <a:gd name="connsiteX2" fmla="*/ 68037 w 90715"/>
                  <a:gd name="connsiteY2" fmla="*/ 90716 h 147412"/>
                  <a:gd name="connsiteX3" fmla="*/ 48646 w 90715"/>
                  <a:gd name="connsiteY3" fmla="*/ 58852 h 147412"/>
                  <a:gd name="connsiteX4" fmla="*/ 22679 w 90715"/>
                  <a:gd name="connsiteY4" fmla="*/ 11339 h 147412"/>
                  <a:gd name="connsiteX5" fmla="*/ 22679 w 90715"/>
                  <a:gd name="connsiteY5" fmla="*/ 0 h 147412"/>
                  <a:gd name="connsiteX6" fmla="*/ 45358 w 90715"/>
                  <a:gd name="connsiteY6" fmla="*/ 0 h 147412"/>
                  <a:gd name="connsiteX7" fmla="*/ 45358 w 90715"/>
                  <a:gd name="connsiteY7" fmla="*/ 11339 h 147412"/>
                  <a:gd name="connsiteX8" fmla="*/ 64521 w 90715"/>
                  <a:gd name="connsiteY8" fmla="*/ 42636 h 147412"/>
                  <a:gd name="connsiteX9" fmla="*/ 90716 w 90715"/>
                  <a:gd name="connsiteY9" fmla="*/ 90716 h 147412"/>
                  <a:gd name="connsiteX10" fmla="*/ 0 w 90715"/>
                  <a:gd name="connsiteY10" fmla="*/ 147413 h 14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715" h="147412">
                    <a:moveTo>
                      <a:pt x="0" y="147413"/>
                    </a:moveTo>
                    <a:lnTo>
                      <a:pt x="0" y="124734"/>
                    </a:lnTo>
                    <a:cubicBezTo>
                      <a:pt x="68037" y="124734"/>
                      <a:pt x="68037" y="99107"/>
                      <a:pt x="68037" y="90716"/>
                    </a:cubicBezTo>
                    <a:cubicBezTo>
                      <a:pt x="68037" y="77902"/>
                      <a:pt x="59078" y="69057"/>
                      <a:pt x="48646" y="58852"/>
                    </a:cubicBezTo>
                    <a:cubicBezTo>
                      <a:pt x="36513" y="46832"/>
                      <a:pt x="22679" y="33338"/>
                      <a:pt x="22679" y="11339"/>
                    </a:cubicBezTo>
                    <a:lnTo>
                      <a:pt x="22679" y="0"/>
                    </a:lnTo>
                    <a:lnTo>
                      <a:pt x="45358" y="0"/>
                    </a:lnTo>
                    <a:lnTo>
                      <a:pt x="45358" y="11339"/>
                    </a:lnTo>
                    <a:cubicBezTo>
                      <a:pt x="45358" y="23813"/>
                      <a:pt x="54203" y="32544"/>
                      <a:pt x="64521" y="42636"/>
                    </a:cubicBezTo>
                    <a:cubicBezTo>
                      <a:pt x="76768" y="54769"/>
                      <a:pt x="90716" y="68377"/>
                      <a:pt x="90716" y="90716"/>
                    </a:cubicBezTo>
                    <a:cubicBezTo>
                      <a:pt x="90716" y="116570"/>
                      <a:pt x="74954" y="147413"/>
                      <a:pt x="0" y="147413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DECED241-37CE-B066-5A42-3D386844F920}"/>
                  </a:ext>
                </a:extLst>
              </p:cNvPr>
              <p:cNvSpPr/>
              <p:nvPr/>
            </p:nvSpPr>
            <p:spPr>
              <a:xfrm>
                <a:off x="9390560" y="4267019"/>
                <a:ext cx="56697" cy="22678"/>
              </a:xfrm>
              <a:custGeom>
                <a:avLst/>
                <a:gdLst>
                  <a:gd name="connsiteX0" fmla="*/ 0 w 56697"/>
                  <a:gd name="connsiteY0" fmla="*/ 0 h 22678"/>
                  <a:gd name="connsiteX1" fmla="*/ 56697 w 56697"/>
                  <a:gd name="connsiteY1" fmla="*/ 0 h 22678"/>
                  <a:gd name="connsiteX2" fmla="*/ 56697 w 56697"/>
                  <a:gd name="connsiteY2" fmla="*/ 22679 h 22678"/>
                  <a:gd name="connsiteX3" fmla="*/ 0 w 56697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97" h="22678">
                    <a:moveTo>
                      <a:pt x="0" y="0"/>
                    </a:moveTo>
                    <a:lnTo>
                      <a:pt x="56697" y="0"/>
                    </a:lnTo>
                    <a:lnTo>
                      <a:pt x="56697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2EED721A-26D3-7880-0E7D-38934F3B8D5D}"/>
                  </a:ext>
                </a:extLst>
              </p:cNvPr>
              <p:cNvSpPr/>
              <p:nvPr/>
            </p:nvSpPr>
            <p:spPr>
              <a:xfrm>
                <a:off x="9345202" y="4267019"/>
                <a:ext cx="22678" cy="22678"/>
              </a:xfrm>
              <a:custGeom>
                <a:avLst/>
                <a:gdLst>
                  <a:gd name="connsiteX0" fmla="*/ 0 w 22678"/>
                  <a:gd name="connsiteY0" fmla="*/ 0 h 22678"/>
                  <a:gd name="connsiteX1" fmla="*/ 22679 w 22678"/>
                  <a:gd name="connsiteY1" fmla="*/ 0 h 22678"/>
                  <a:gd name="connsiteX2" fmla="*/ 22679 w 22678"/>
                  <a:gd name="connsiteY2" fmla="*/ 22679 h 22678"/>
                  <a:gd name="connsiteX3" fmla="*/ 0 w 22678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22678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29A62329-C7EB-6CD4-A09A-3A440352CD7C}"/>
                  </a:ext>
                </a:extLst>
              </p:cNvPr>
              <p:cNvSpPr/>
              <p:nvPr/>
            </p:nvSpPr>
            <p:spPr>
              <a:xfrm rot="-1199400">
                <a:off x="9389406" y="4357629"/>
                <a:ext cx="58965" cy="22678"/>
              </a:xfrm>
              <a:custGeom>
                <a:avLst/>
                <a:gdLst>
                  <a:gd name="connsiteX0" fmla="*/ 0 w 58965"/>
                  <a:gd name="connsiteY0" fmla="*/ 0 h 22678"/>
                  <a:gd name="connsiteX1" fmla="*/ 58965 w 58965"/>
                  <a:gd name="connsiteY1" fmla="*/ 0 h 22678"/>
                  <a:gd name="connsiteX2" fmla="*/ 58965 w 58965"/>
                  <a:gd name="connsiteY2" fmla="*/ 22679 h 22678"/>
                  <a:gd name="connsiteX3" fmla="*/ 0 w 58965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965" h="22678">
                    <a:moveTo>
                      <a:pt x="0" y="0"/>
                    </a:moveTo>
                    <a:lnTo>
                      <a:pt x="58965" y="0"/>
                    </a:lnTo>
                    <a:lnTo>
                      <a:pt x="58965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59672404-3810-6D83-71EB-362D3F6875C5}"/>
                  </a:ext>
                </a:extLst>
              </p:cNvPr>
              <p:cNvSpPr/>
              <p:nvPr/>
            </p:nvSpPr>
            <p:spPr>
              <a:xfrm rot="-1199400">
                <a:off x="9345673" y="4380529"/>
                <a:ext cx="22225" cy="22678"/>
              </a:xfrm>
              <a:custGeom>
                <a:avLst/>
                <a:gdLst>
                  <a:gd name="connsiteX0" fmla="*/ 0 w 22225"/>
                  <a:gd name="connsiteY0" fmla="*/ 0 h 22678"/>
                  <a:gd name="connsiteX1" fmla="*/ 22225 w 22225"/>
                  <a:gd name="connsiteY1" fmla="*/ 0 h 22678"/>
                  <a:gd name="connsiteX2" fmla="*/ 22225 w 22225"/>
                  <a:gd name="connsiteY2" fmla="*/ 22679 h 22678"/>
                  <a:gd name="connsiteX3" fmla="*/ 0 w 22225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25" h="22678">
                    <a:moveTo>
                      <a:pt x="0" y="0"/>
                    </a:moveTo>
                    <a:lnTo>
                      <a:pt x="22225" y="0"/>
                    </a:lnTo>
                    <a:lnTo>
                      <a:pt x="22225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03FF09D-7D42-7C02-15D3-70C105AF5C2B}"/>
                  </a:ext>
                </a:extLst>
              </p:cNvPr>
              <p:cNvSpPr/>
              <p:nvPr/>
            </p:nvSpPr>
            <p:spPr>
              <a:xfrm rot="-3095399">
                <a:off x="9486828" y="4087619"/>
                <a:ext cx="22678" cy="62593"/>
              </a:xfrm>
              <a:custGeom>
                <a:avLst/>
                <a:gdLst>
                  <a:gd name="connsiteX0" fmla="*/ 0 w 22678"/>
                  <a:gd name="connsiteY0" fmla="*/ 0 h 62593"/>
                  <a:gd name="connsiteX1" fmla="*/ 22679 w 22678"/>
                  <a:gd name="connsiteY1" fmla="*/ 0 h 62593"/>
                  <a:gd name="connsiteX2" fmla="*/ 22679 w 22678"/>
                  <a:gd name="connsiteY2" fmla="*/ 62594 h 62593"/>
                  <a:gd name="connsiteX3" fmla="*/ 0 w 22678"/>
                  <a:gd name="connsiteY3" fmla="*/ 62594 h 6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62593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62594"/>
                    </a:lnTo>
                    <a:lnTo>
                      <a:pt x="0" y="62594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6BD4145E-8DD2-856E-5E76-248ECBFC20B3}"/>
                  </a:ext>
                </a:extLst>
              </p:cNvPr>
              <p:cNvSpPr/>
              <p:nvPr/>
            </p:nvSpPr>
            <p:spPr>
              <a:xfrm rot="-3118199">
                <a:off x="9434611" y="4064123"/>
                <a:ext cx="22678" cy="23699"/>
              </a:xfrm>
              <a:custGeom>
                <a:avLst/>
                <a:gdLst>
                  <a:gd name="connsiteX0" fmla="*/ 0 w 22678"/>
                  <a:gd name="connsiteY0" fmla="*/ 0 h 23699"/>
                  <a:gd name="connsiteX1" fmla="*/ 22679 w 22678"/>
                  <a:gd name="connsiteY1" fmla="*/ 0 h 23699"/>
                  <a:gd name="connsiteX2" fmla="*/ 22679 w 22678"/>
                  <a:gd name="connsiteY2" fmla="*/ 23699 h 23699"/>
                  <a:gd name="connsiteX3" fmla="*/ 0 w 22678"/>
                  <a:gd name="connsiteY3" fmla="*/ 23699 h 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23699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23699"/>
                    </a:lnTo>
                    <a:lnTo>
                      <a:pt x="0" y="2369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77404566-650D-F028-BC92-13C9C03645A6}"/>
                  </a:ext>
                </a:extLst>
              </p:cNvPr>
              <p:cNvSpPr/>
              <p:nvPr/>
            </p:nvSpPr>
            <p:spPr>
              <a:xfrm rot="-4200001">
                <a:off x="9430741" y="4162762"/>
                <a:ext cx="22678" cy="58171"/>
              </a:xfrm>
              <a:custGeom>
                <a:avLst/>
                <a:gdLst>
                  <a:gd name="connsiteX0" fmla="*/ 0 w 22678"/>
                  <a:gd name="connsiteY0" fmla="*/ 0 h 58171"/>
                  <a:gd name="connsiteX1" fmla="*/ 22679 w 22678"/>
                  <a:gd name="connsiteY1" fmla="*/ 0 h 58171"/>
                  <a:gd name="connsiteX2" fmla="*/ 22679 w 22678"/>
                  <a:gd name="connsiteY2" fmla="*/ 58171 h 58171"/>
                  <a:gd name="connsiteX3" fmla="*/ 0 w 22678"/>
                  <a:gd name="connsiteY3" fmla="*/ 58171 h 5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58171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58171"/>
                    </a:lnTo>
                    <a:lnTo>
                      <a:pt x="0" y="58171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4193EA78-0FCB-FB5F-8711-DF3A569ABFA8}"/>
                  </a:ext>
                </a:extLst>
              </p:cNvPr>
              <p:cNvSpPr/>
              <p:nvPr/>
            </p:nvSpPr>
            <p:spPr>
              <a:xfrm rot="-4064400">
                <a:off x="9367811" y="4156545"/>
                <a:ext cx="22678" cy="22792"/>
              </a:xfrm>
              <a:custGeom>
                <a:avLst/>
                <a:gdLst>
                  <a:gd name="connsiteX0" fmla="*/ 0 w 22678"/>
                  <a:gd name="connsiteY0" fmla="*/ 0 h 22792"/>
                  <a:gd name="connsiteX1" fmla="*/ 22679 w 22678"/>
                  <a:gd name="connsiteY1" fmla="*/ 0 h 22792"/>
                  <a:gd name="connsiteX2" fmla="*/ 22679 w 22678"/>
                  <a:gd name="connsiteY2" fmla="*/ 22793 h 22792"/>
                  <a:gd name="connsiteX3" fmla="*/ 0 w 22678"/>
                  <a:gd name="connsiteY3" fmla="*/ 22793 h 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22792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22793"/>
                    </a:lnTo>
                    <a:lnTo>
                      <a:pt x="0" y="22793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7095A280-8375-4A61-8129-EF90989B3D11}"/>
              </a:ext>
            </a:extLst>
          </p:cNvPr>
          <p:cNvSpPr txBox="1"/>
          <p:nvPr/>
        </p:nvSpPr>
        <p:spPr>
          <a:xfrm>
            <a:off x="5126802" y="1524516"/>
            <a:ext cx="3862784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16553">
              <a:lnSpc>
                <a:spcPts val="1800"/>
              </a:lnSpc>
              <a:defRPr/>
            </a:pPr>
            <a:r>
              <a:rPr lang="pt-BR" sz="1600" dirty="0">
                <a:solidFill>
                  <a:srgbClr val="444E46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É a </a:t>
            </a:r>
            <a:r>
              <a:rPr lang="pt-BR" sz="1600" b="1" dirty="0">
                <a:solidFill>
                  <a:srgbClr val="00AAD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principal plataforma </a:t>
            </a:r>
            <a:r>
              <a:rPr lang="pt-BR" sz="1600" dirty="0">
                <a:solidFill>
                  <a:srgbClr val="444E46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do Programa de Voluntariado da Fundação Telefônica Vivo no Brasil: reúne as iniciativas solidárias, ofertas de voluntariado para os colaboradores e informações sobre nosso Programa.</a:t>
            </a:r>
          </a:p>
          <a:p>
            <a:pPr defTabSz="1316553">
              <a:lnSpc>
                <a:spcPts val="1800"/>
              </a:lnSpc>
              <a:defRPr/>
            </a:pPr>
            <a:endParaRPr lang="pt-BR" sz="1600" dirty="0">
              <a:solidFill>
                <a:srgbClr val="444E46"/>
              </a:solidFill>
              <a:latin typeface="Officina Serif ITC TT" panose="00000400000000000000" pitchFamily="2" charset="0"/>
              <a:cs typeface="Segoe UI Light" panose="020B0502040204020203" pitchFamily="34" charset="0"/>
            </a:endParaRPr>
          </a:p>
          <a:p>
            <a:pPr defTabSz="1316553">
              <a:lnSpc>
                <a:spcPts val="1800"/>
              </a:lnSpc>
              <a:defRPr/>
            </a:pPr>
            <a:r>
              <a:rPr lang="pt-BR" sz="1600" dirty="0">
                <a:solidFill>
                  <a:srgbClr val="444E46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São ações </a:t>
            </a:r>
            <a:r>
              <a:rPr lang="pt-BR" sz="1600" b="1" dirty="0">
                <a:solidFill>
                  <a:srgbClr val="00AAD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virtuais</a:t>
            </a:r>
            <a:r>
              <a:rPr lang="pt-BR" sz="1600" dirty="0">
                <a:solidFill>
                  <a:srgbClr val="444E46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e </a:t>
            </a:r>
            <a:r>
              <a:rPr lang="pt-BR" sz="1600" b="1" dirty="0">
                <a:solidFill>
                  <a:srgbClr val="00AAD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presenciais</a:t>
            </a:r>
            <a:r>
              <a:rPr lang="pt-BR" sz="1600" b="1" dirty="0">
                <a:solidFill>
                  <a:srgbClr val="82C8E6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pt-BR" sz="1600" dirty="0">
                <a:solidFill>
                  <a:srgbClr val="444E46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como encontros, visitas, passeios e arrecadações organizadas pelos Comitês, voltadas aos colaboradores interessados em </a:t>
            </a:r>
            <a:r>
              <a:rPr lang="pt-BR" sz="1600" b="1" dirty="0">
                <a:solidFill>
                  <a:srgbClr val="00AAD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fazer a diferença </a:t>
            </a:r>
            <a:r>
              <a:rPr lang="pt-BR" sz="1600" dirty="0">
                <a:solidFill>
                  <a:srgbClr val="444E46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na vida de outras pessoas.</a:t>
            </a:r>
          </a:p>
        </p:txBody>
      </p:sp>
      <p:grpSp>
        <p:nvGrpSpPr>
          <p:cNvPr id="63" name="Gráfico 823">
            <a:extLst>
              <a:ext uri="{FF2B5EF4-FFF2-40B4-BE49-F238E27FC236}">
                <a16:creationId xmlns:a16="http://schemas.microsoft.com/office/drawing/2014/main" id="{7523B8BD-BE65-4FD7-8F62-4FC10E2EEA93}"/>
              </a:ext>
            </a:extLst>
          </p:cNvPr>
          <p:cNvGrpSpPr/>
          <p:nvPr/>
        </p:nvGrpSpPr>
        <p:grpSpPr>
          <a:xfrm>
            <a:off x="9467064" y="2685461"/>
            <a:ext cx="643860" cy="592736"/>
            <a:chOff x="3282665" y="2895751"/>
            <a:chExt cx="625209" cy="575566"/>
          </a:xfrm>
          <a:solidFill>
            <a:schemeClr val="accent6"/>
          </a:solidFill>
        </p:grpSpPr>
        <p:sp>
          <p:nvSpPr>
            <p:cNvPr id="64" name="Forma Livre: Forma 63">
              <a:extLst>
                <a:ext uri="{FF2B5EF4-FFF2-40B4-BE49-F238E27FC236}">
                  <a16:creationId xmlns:a16="http://schemas.microsoft.com/office/drawing/2014/main" id="{507DBD2B-5949-42C9-8ED4-73605463529F}"/>
                </a:ext>
              </a:extLst>
            </p:cNvPr>
            <p:cNvSpPr/>
            <p:nvPr/>
          </p:nvSpPr>
          <p:spPr>
            <a:xfrm>
              <a:off x="3382019" y="3243432"/>
              <a:ext cx="207764" cy="227885"/>
            </a:xfrm>
            <a:custGeom>
              <a:avLst/>
              <a:gdLst>
                <a:gd name="connsiteX0" fmla="*/ 152943 w 207764"/>
                <a:gd name="connsiteY0" fmla="*/ 227886 h 227885"/>
                <a:gd name="connsiteX1" fmla="*/ 105171 w 207764"/>
                <a:gd name="connsiteY1" fmla="*/ 199551 h 227885"/>
                <a:gd name="connsiteX2" fmla="*/ 0 w 207764"/>
                <a:gd name="connsiteY2" fmla="*/ 10677 h 227885"/>
                <a:gd name="connsiteX3" fmla="*/ 19164 w 207764"/>
                <a:gd name="connsiteY3" fmla="*/ 0 h 227885"/>
                <a:gd name="connsiteX4" fmla="*/ 124335 w 207764"/>
                <a:gd name="connsiteY4" fmla="*/ 188897 h 227885"/>
                <a:gd name="connsiteX5" fmla="*/ 152943 w 207764"/>
                <a:gd name="connsiteY5" fmla="*/ 205962 h 227885"/>
                <a:gd name="connsiteX6" fmla="*/ 185840 w 207764"/>
                <a:gd name="connsiteY6" fmla="*/ 173065 h 227885"/>
                <a:gd name="connsiteX7" fmla="*/ 181551 w 207764"/>
                <a:gd name="connsiteY7" fmla="*/ 157232 h 227885"/>
                <a:gd name="connsiteX8" fmla="*/ 104145 w 207764"/>
                <a:gd name="connsiteY8" fmla="*/ 17635 h 227885"/>
                <a:gd name="connsiteX9" fmla="*/ 123331 w 207764"/>
                <a:gd name="connsiteY9" fmla="*/ 7004 h 227885"/>
                <a:gd name="connsiteX10" fmla="*/ 200715 w 207764"/>
                <a:gd name="connsiteY10" fmla="*/ 146578 h 227885"/>
                <a:gd name="connsiteX11" fmla="*/ 207764 w 207764"/>
                <a:gd name="connsiteY11" fmla="*/ 173065 h 227885"/>
                <a:gd name="connsiteX12" fmla="*/ 152943 w 207764"/>
                <a:gd name="connsiteY12" fmla="*/ 227886 h 22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764" h="227885">
                  <a:moveTo>
                    <a:pt x="152943" y="227886"/>
                  </a:moveTo>
                  <a:cubicBezTo>
                    <a:pt x="133186" y="227886"/>
                    <a:pt x="114867" y="217027"/>
                    <a:pt x="105171" y="199551"/>
                  </a:cubicBezTo>
                  <a:lnTo>
                    <a:pt x="0" y="10677"/>
                  </a:lnTo>
                  <a:lnTo>
                    <a:pt x="19164" y="0"/>
                  </a:lnTo>
                  <a:lnTo>
                    <a:pt x="124335" y="188897"/>
                  </a:lnTo>
                  <a:cubicBezTo>
                    <a:pt x="130175" y="199437"/>
                    <a:pt x="141148" y="205962"/>
                    <a:pt x="152943" y="205962"/>
                  </a:cubicBezTo>
                  <a:cubicBezTo>
                    <a:pt x="171080" y="205962"/>
                    <a:pt x="185840" y="191202"/>
                    <a:pt x="185840" y="173065"/>
                  </a:cubicBezTo>
                  <a:cubicBezTo>
                    <a:pt x="185840" y="167658"/>
                    <a:pt x="184403" y="162342"/>
                    <a:pt x="181551" y="157232"/>
                  </a:cubicBezTo>
                  <a:lnTo>
                    <a:pt x="104145" y="17635"/>
                  </a:lnTo>
                  <a:lnTo>
                    <a:pt x="123331" y="7004"/>
                  </a:lnTo>
                  <a:lnTo>
                    <a:pt x="200715" y="146578"/>
                  </a:lnTo>
                  <a:cubicBezTo>
                    <a:pt x="205392" y="154951"/>
                    <a:pt x="207764" y="163871"/>
                    <a:pt x="207764" y="173065"/>
                  </a:cubicBezTo>
                  <a:cubicBezTo>
                    <a:pt x="207787" y="203293"/>
                    <a:pt x="183171" y="227886"/>
                    <a:pt x="152943" y="227886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orma Livre: Forma 64">
              <a:extLst>
                <a:ext uri="{FF2B5EF4-FFF2-40B4-BE49-F238E27FC236}">
                  <a16:creationId xmlns:a16="http://schemas.microsoft.com/office/drawing/2014/main" id="{40D83B04-C1C5-43E6-B55D-4C0816CB2629}"/>
                </a:ext>
              </a:extLst>
            </p:cNvPr>
            <p:cNvSpPr/>
            <p:nvPr/>
          </p:nvSpPr>
          <p:spPr>
            <a:xfrm>
              <a:off x="3282665" y="2895751"/>
              <a:ext cx="515521" cy="460152"/>
            </a:xfrm>
            <a:custGeom>
              <a:avLst/>
              <a:gdLst>
                <a:gd name="connsiteX0" fmla="*/ 515521 w 515521"/>
                <a:gd name="connsiteY0" fmla="*/ 460152 h 460152"/>
                <a:gd name="connsiteX1" fmla="*/ 418586 w 515521"/>
                <a:gd name="connsiteY1" fmla="*/ 421392 h 460152"/>
                <a:gd name="connsiteX2" fmla="*/ 137110 w 515521"/>
                <a:gd name="connsiteY2" fmla="*/ 367186 h 460152"/>
                <a:gd name="connsiteX3" fmla="*/ 0 w 515521"/>
                <a:gd name="connsiteY3" fmla="*/ 230076 h 460152"/>
                <a:gd name="connsiteX4" fmla="*/ 137110 w 515521"/>
                <a:gd name="connsiteY4" fmla="*/ 92966 h 460152"/>
                <a:gd name="connsiteX5" fmla="*/ 418586 w 515521"/>
                <a:gd name="connsiteY5" fmla="*/ 38760 h 460152"/>
                <a:gd name="connsiteX6" fmla="*/ 515521 w 515521"/>
                <a:gd name="connsiteY6" fmla="*/ 0 h 460152"/>
                <a:gd name="connsiteX7" fmla="*/ 515521 w 515521"/>
                <a:gd name="connsiteY7" fmla="*/ 460152 h 460152"/>
                <a:gd name="connsiteX8" fmla="*/ 426753 w 515521"/>
                <a:gd name="connsiteY8" fmla="*/ 59133 h 460152"/>
                <a:gd name="connsiteX9" fmla="*/ 137133 w 515521"/>
                <a:gd name="connsiteY9" fmla="*/ 114913 h 460152"/>
                <a:gd name="connsiteX10" fmla="*/ 21970 w 515521"/>
                <a:gd name="connsiteY10" fmla="*/ 230076 h 460152"/>
                <a:gd name="connsiteX11" fmla="*/ 137133 w 515521"/>
                <a:gd name="connsiteY11" fmla="*/ 345240 h 460152"/>
                <a:gd name="connsiteX12" fmla="*/ 426753 w 515521"/>
                <a:gd name="connsiteY12" fmla="*/ 401019 h 460152"/>
                <a:gd name="connsiteX13" fmla="*/ 493597 w 515521"/>
                <a:gd name="connsiteY13" fmla="*/ 427757 h 460152"/>
                <a:gd name="connsiteX14" fmla="*/ 493597 w 515521"/>
                <a:gd name="connsiteY14" fmla="*/ 32395 h 460152"/>
                <a:gd name="connsiteX15" fmla="*/ 426753 w 515521"/>
                <a:gd name="connsiteY15" fmla="*/ 59133 h 46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5521" h="460152">
                  <a:moveTo>
                    <a:pt x="515521" y="460152"/>
                  </a:moveTo>
                  <a:lnTo>
                    <a:pt x="418586" y="421392"/>
                  </a:lnTo>
                  <a:cubicBezTo>
                    <a:pt x="328677" y="385414"/>
                    <a:pt x="233977" y="367186"/>
                    <a:pt x="137110" y="367186"/>
                  </a:cubicBezTo>
                  <a:cubicBezTo>
                    <a:pt x="61506" y="367186"/>
                    <a:pt x="0" y="305681"/>
                    <a:pt x="0" y="230076"/>
                  </a:cubicBezTo>
                  <a:cubicBezTo>
                    <a:pt x="0" y="154471"/>
                    <a:pt x="61506" y="92966"/>
                    <a:pt x="137110" y="92966"/>
                  </a:cubicBezTo>
                  <a:cubicBezTo>
                    <a:pt x="233977" y="92966"/>
                    <a:pt x="328677" y="74715"/>
                    <a:pt x="418586" y="38760"/>
                  </a:cubicBezTo>
                  <a:lnTo>
                    <a:pt x="515521" y="0"/>
                  </a:lnTo>
                  <a:lnTo>
                    <a:pt x="515521" y="460152"/>
                  </a:lnTo>
                  <a:close/>
                  <a:moveTo>
                    <a:pt x="426753" y="59133"/>
                  </a:moveTo>
                  <a:cubicBezTo>
                    <a:pt x="334243" y="96137"/>
                    <a:pt x="236806" y="114913"/>
                    <a:pt x="137133" y="114913"/>
                  </a:cubicBezTo>
                  <a:cubicBezTo>
                    <a:pt x="73620" y="114913"/>
                    <a:pt x="21970" y="166563"/>
                    <a:pt x="21970" y="230076"/>
                  </a:cubicBezTo>
                  <a:cubicBezTo>
                    <a:pt x="21970" y="293589"/>
                    <a:pt x="73620" y="345240"/>
                    <a:pt x="137133" y="345240"/>
                  </a:cubicBezTo>
                  <a:cubicBezTo>
                    <a:pt x="236806" y="345240"/>
                    <a:pt x="334243" y="364015"/>
                    <a:pt x="426753" y="401019"/>
                  </a:cubicBezTo>
                  <a:lnTo>
                    <a:pt x="493597" y="427757"/>
                  </a:lnTo>
                  <a:lnTo>
                    <a:pt x="493597" y="32395"/>
                  </a:lnTo>
                  <a:lnTo>
                    <a:pt x="426753" y="59133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orma Livre: Forma 65">
              <a:extLst>
                <a:ext uri="{FF2B5EF4-FFF2-40B4-BE49-F238E27FC236}">
                  <a16:creationId xmlns:a16="http://schemas.microsoft.com/office/drawing/2014/main" id="{5784C444-6A4F-4D53-8A6A-94399D3E9AD8}"/>
                </a:ext>
              </a:extLst>
            </p:cNvPr>
            <p:cNvSpPr/>
            <p:nvPr/>
          </p:nvSpPr>
          <p:spPr>
            <a:xfrm>
              <a:off x="3697236" y="2975690"/>
              <a:ext cx="27353" cy="27946"/>
            </a:xfrm>
            <a:custGeom>
              <a:avLst/>
              <a:gdLst>
                <a:gd name="connsiteX0" fmla="*/ 7574 w 27353"/>
                <a:gd name="connsiteY0" fmla="*/ 27947 h 27946"/>
                <a:gd name="connsiteX1" fmla="*/ 0 w 27353"/>
                <a:gd name="connsiteY1" fmla="*/ 7369 h 27946"/>
                <a:gd name="connsiteX2" fmla="*/ 19209 w 27353"/>
                <a:gd name="connsiteY2" fmla="*/ 0 h 27946"/>
                <a:gd name="connsiteX3" fmla="*/ 27354 w 27353"/>
                <a:gd name="connsiteY3" fmla="*/ 20373 h 27946"/>
                <a:gd name="connsiteX4" fmla="*/ 7574 w 27353"/>
                <a:gd name="connsiteY4" fmla="*/ 27947 h 2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53" h="27946">
                  <a:moveTo>
                    <a:pt x="7574" y="27947"/>
                  </a:moveTo>
                  <a:lnTo>
                    <a:pt x="0" y="7369"/>
                  </a:lnTo>
                  <a:cubicBezTo>
                    <a:pt x="6913" y="4837"/>
                    <a:pt x="12342" y="2738"/>
                    <a:pt x="19209" y="0"/>
                  </a:cubicBezTo>
                  <a:lnTo>
                    <a:pt x="27354" y="20373"/>
                  </a:lnTo>
                  <a:cubicBezTo>
                    <a:pt x="20304" y="23179"/>
                    <a:pt x="14692" y="25323"/>
                    <a:pt x="7574" y="27947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orma Livre: Forma 66">
              <a:extLst>
                <a:ext uri="{FF2B5EF4-FFF2-40B4-BE49-F238E27FC236}">
                  <a16:creationId xmlns:a16="http://schemas.microsoft.com/office/drawing/2014/main" id="{4466484A-39F1-4FA1-B26F-ED014C544F33}"/>
                </a:ext>
              </a:extLst>
            </p:cNvPr>
            <p:cNvSpPr/>
            <p:nvPr/>
          </p:nvSpPr>
          <p:spPr>
            <a:xfrm>
              <a:off x="3588688" y="2991660"/>
              <a:ext cx="90729" cy="44463"/>
            </a:xfrm>
            <a:custGeom>
              <a:avLst/>
              <a:gdLst>
                <a:gd name="connsiteX0" fmla="*/ 4631 w 90729"/>
                <a:gd name="connsiteY0" fmla="*/ 44464 h 44463"/>
                <a:gd name="connsiteX1" fmla="*/ 0 w 90729"/>
                <a:gd name="connsiteY1" fmla="*/ 23019 h 44463"/>
                <a:gd name="connsiteX2" fmla="*/ 83772 w 90729"/>
                <a:gd name="connsiteY2" fmla="*/ 0 h 44463"/>
                <a:gd name="connsiteX3" fmla="*/ 90730 w 90729"/>
                <a:gd name="connsiteY3" fmla="*/ 20806 h 44463"/>
                <a:gd name="connsiteX4" fmla="*/ 4631 w 90729"/>
                <a:gd name="connsiteY4" fmla="*/ 44464 h 4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29" h="44463">
                  <a:moveTo>
                    <a:pt x="4631" y="44464"/>
                  </a:moveTo>
                  <a:lnTo>
                    <a:pt x="0" y="23019"/>
                  </a:lnTo>
                  <a:cubicBezTo>
                    <a:pt x="28380" y="16905"/>
                    <a:pt x="55780" y="9376"/>
                    <a:pt x="83772" y="0"/>
                  </a:cubicBezTo>
                  <a:lnTo>
                    <a:pt x="90730" y="20806"/>
                  </a:lnTo>
                  <a:cubicBezTo>
                    <a:pt x="61962" y="30433"/>
                    <a:pt x="33810" y="38167"/>
                    <a:pt x="4631" y="44464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orma Livre: Forma 67">
              <a:extLst>
                <a:ext uri="{FF2B5EF4-FFF2-40B4-BE49-F238E27FC236}">
                  <a16:creationId xmlns:a16="http://schemas.microsoft.com/office/drawing/2014/main" id="{903B4906-A229-4064-A7EB-7A816B7DDB23}"/>
                </a:ext>
              </a:extLst>
            </p:cNvPr>
            <p:cNvSpPr/>
            <p:nvPr/>
          </p:nvSpPr>
          <p:spPr>
            <a:xfrm>
              <a:off x="3333334" y="3038998"/>
              <a:ext cx="60501" cy="61140"/>
            </a:xfrm>
            <a:custGeom>
              <a:avLst/>
              <a:gdLst>
                <a:gd name="connsiteX0" fmla="*/ 20578 w 60501"/>
                <a:gd name="connsiteY0" fmla="*/ 61141 h 61140"/>
                <a:gd name="connsiteX1" fmla="*/ 0 w 60501"/>
                <a:gd name="connsiteY1" fmla="*/ 53544 h 61140"/>
                <a:gd name="connsiteX2" fmla="*/ 52494 w 60501"/>
                <a:gd name="connsiteY2" fmla="*/ 0 h 61140"/>
                <a:gd name="connsiteX3" fmla="*/ 60502 w 60501"/>
                <a:gd name="connsiteY3" fmla="*/ 20418 h 61140"/>
                <a:gd name="connsiteX4" fmla="*/ 20578 w 60501"/>
                <a:gd name="connsiteY4" fmla="*/ 61141 h 6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01" h="61140">
                  <a:moveTo>
                    <a:pt x="20578" y="61141"/>
                  </a:moveTo>
                  <a:lnTo>
                    <a:pt x="0" y="53544"/>
                  </a:lnTo>
                  <a:cubicBezTo>
                    <a:pt x="9171" y="28700"/>
                    <a:pt x="27833" y="9673"/>
                    <a:pt x="52494" y="0"/>
                  </a:cubicBezTo>
                  <a:lnTo>
                    <a:pt x="60502" y="20418"/>
                  </a:lnTo>
                  <a:cubicBezTo>
                    <a:pt x="41452" y="27901"/>
                    <a:pt x="27650" y="41977"/>
                    <a:pt x="20578" y="61141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orma Livre: Forma 68">
              <a:extLst>
                <a:ext uri="{FF2B5EF4-FFF2-40B4-BE49-F238E27FC236}">
                  <a16:creationId xmlns:a16="http://schemas.microsoft.com/office/drawing/2014/main" id="{22B05A0C-F254-4224-8C21-9E10E0BCA9FF}"/>
                </a:ext>
              </a:extLst>
            </p:cNvPr>
            <p:cNvSpPr/>
            <p:nvPr/>
          </p:nvSpPr>
          <p:spPr>
            <a:xfrm>
              <a:off x="3436247" y="2999188"/>
              <a:ext cx="21946" cy="121140"/>
            </a:xfrm>
            <a:custGeom>
              <a:avLst/>
              <a:gdLst>
                <a:gd name="connsiteX0" fmla="*/ 0 w 21946"/>
                <a:gd name="connsiteY0" fmla="*/ 0 h 121140"/>
                <a:gd name="connsiteX1" fmla="*/ 21947 w 21946"/>
                <a:gd name="connsiteY1" fmla="*/ 0 h 121140"/>
                <a:gd name="connsiteX2" fmla="*/ 21947 w 21946"/>
                <a:gd name="connsiteY2" fmla="*/ 121141 h 121140"/>
                <a:gd name="connsiteX3" fmla="*/ 0 w 21946"/>
                <a:gd name="connsiteY3" fmla="*/ 121141 h 12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121140">
                  <a:moveTo>
                    <a:pt x="0" y="0"/>
                  </a:moveTo>
                  <a:lnTo>
                    <a:pt x="21947" y="0"/>
                  </a:lnTo>
                  <a:lnTo>
                    <a:pt x="21947" y="121141"/>
                  </a:lnTo>
                  <a:lnTo>
                    <a:pt x="0" y="121141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orma Livre: Forma 69">
              <a:extLst>
                <a:ext uri="{FF2B5EF4-FFF2-40B4-BE49-F238E27FC236}">
                  <a16:creationId xmlns:a16="http://schemas.microsoft.com/office/drawing/2014/main" id="{F2A83ADE-85B6-4664-A470-BB5F141D48C1}"/>
                </a:ext>
              </a:extLst>
            </p:cNvPr>
            <p:cNvSpPr/>
            <p:nvPr/>
          </p:nvSpPr>
          <p:spPr>
            <a:xfrm>
              <a:off x="3436247" y="3142276"/>
              <a:ext cx="21946" cy="21946"/>
            </a:xfrm>
            <a:custGeom>
              <a:avLst/>
              <a:gdLst>
                <a:gd name="connsiteX0" fmla="*/ 0 w 21946"/>
                <a:gd name="connsiteY0" fmla="*/ 0 h 21946"/>
                <a:gd name="connsiteX1" fmla="*/ 21947 w 21946"/>
                <a:gd name="connsiteY1" fmla="*/ 0 h 21946"/>
                <a:gd name="connsiteX2" fmla="*/ 21947 w 21946"/>
                <a:gd name="connsiteY2" fmla="*/ 21947 h 21946"/>
                <a:gd name="connsiteX3" fmla="*/ 0 w 21946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21946">
                  <a:moveTo>
                    <a:pt x="0" y="0"/>
                  </a:moveTo>
                  <a:lnTo>
                    <a:pt x="21947" y="0"/>
                  </a:lnTo>
                  <a:lnTo>
                    <a:pt x="21947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orma Livre: Forma 70">
              <a:extLst>
                <a:ext uri="{FF2B5EF4-FFF2-40B4-BE49-F238E27FC236}">
                  <a16:creationId xmlns:a16="http://schemas.microsoft.com/office/drawing/2014/main" id="{8F494E42-E15B-4DD9-865E-961509A4FD58}"/>
                </a:ext>
              </a:extLst>
            </p:cNvPr>
            <p:cNvSpPr/>
            <p:nvPr/>
          </p:nvSpPr>
          <p:spPr>
            <a:xfrm>
              <a:off x="3436247" y="3186147"/>
              <a:ext cx="21946" cy="66296"/>
            </a:xfrm>
            <a:custGeom>
              <a:avLst/>
              <a:gdLst>
                <a:gd name="connsiteX0" fmla="*/ 0 w 21946"/>
                <a:gd name="connsiteY0" fmla="*/ 0 h 66296"/>
                <a:gd name="connsiteX1" fmla="*/ 21947 w 21946"/>
                <a:gd name="connsiteY1" fmla="*/ 0 h 66296"/>
                <a:gd name="connsiteX2" fmla="*/ 21947 w 21946"/>
                <a:gd name="connsiteY2" fmla="*/ 66297 h 66296"/>
                <a:gd name="connsiteX3" fmla="*/ 0 w 21946"/>
                <a:gd name="connsiteY3" fmla="*/ 66297 h 6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66296">
                  <a:moveTo>
                    <a:pt x="0" y="0"/>
                  </a:moveTo>
                  <a:lnTo>
                    <a:pt x="21947" y="0"/>
                  </a:lnTo>
                  <a:lnTo>
                    <a:pt x="21947" y="66297"/>
                  </a:lnTo>
                  <a:lnTo>
                    <a:pt x="0" y="6629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orma Livre: Forma 71">
              <a:extLst>
                <a:ext uri="{FF2B5EF4-FFF2-40B4-BE49-F238E27FC236}">
                  <a16:creationId xmlns:a16="http://schemas.microsoft.com/office/drawing/2014/main" id="{646BCE04-F428-41EE-A24A-3944E93D311D}"/>
                </a:ext>
              </a:extLst>
            </p:cNvPr>
            <p:cNvSpPr/>
            <p:nvPr/>
          </p:nvSpPr>
          <p:spPr>
            <a:xfrm>
              <a:off x="3853030" y="3120329"/>
              <a:ext cx="54844" cy="21946"/>
            </a:xfrm>
            <a:custGeom>
              <a:avLst/>
              <a:gdLst>
                <a:gd name="connsiteX0" fmla="*/ 0 w 54844"/>
                <a:gd name="connsiteY0" fmla="*/ 0 h 21946"/>
                <a:gd name="connsiteX1" fmla="*/ 54844 w 54844"/>
                <a:gd name="connsiteY1" fmla="*/ 0 h 21946"/>
                <a:gd name="connsiteX2" fmla="*/ 54844 w 54844"/>
                <a:gd name="connsiteY2" fmla="*/ 21947 h 21946"/>
                <a:gd name="connsiteX3" fmla="*/ 0 w 54844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44" h="21946">
                  <a:moveTo>
                    <a:pt x="0" y="0"/>
                  </a:moveTo>
                  <a:lnTo>
                    <a:pt x="54844" y="0"/>
                  </a:lnTo>
                  <a:lnTo>
                    <a:pt x="54844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orma Livre: Forma 72">
              <a:extLst>
                <a:ext uri="{FF2B5EF4-FFF2-40B4-BE49-F238E27FC236}">
                  <a16:creationId xmlns:a16="http://schemas.microsoft.com/office/drawing/2014/main" id="{7974B1FE-06B0-4561-AB20-381281EFC361}"/>
                </a:ext>
              </a:extLst>
            </p:cNvPr>
            <p:cNvSpPr/>
            <p:nvPr/>
          </p:nvSpPr>
          <p:spPr>
            <a:xfrm rot="-2700000">
              <a:off x="3847480" y="3247163"/>
              <a:ext cx="21923" cy="64356"/>
            </a:xfrm>
            <a:custGeom>
              <a:avLst/>
              <a:gdLst>
                <a:gd name="connsiteX0" fmla="*/ 0 w 21923"/>
                <a:gd name="connsiteY0" fmla="*/ 0 h 64356"/>
                <a:gd name="connsiteX1" fmla="*/ 21924 w 21923"/>
                <a:gd name="connsiteY1" fmla="*/ 0 h 64356"/>
                <a:gd name="connsiteX2" fmla="*/ 21924 w 21923"/>
                <a:gd name="connsiteY2" fmla="*/ 64357 h 64356"/>
                <a:gd name="connsiteX3" fmla="*/ 0 w 21923"/>
                <a:gd name="connsiteY3" fmla="*/ 64357 h 6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23" h="64356">
                  <a:moveTo>
                    <a:pt x="0" y="0"/>
                  </a:moveTo>
                  <a:lnTo>
                    <a:pt x="21924" y="0"/>
                  </a:lnTo>
                  <a:lnTo>
                    <a:pt x="21924" y="64357"/>
                  </a:lnTo>
                  <a:lnTo>
                    <a:pt x="0" y="6435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orma Livre: Forma 73">
              <a:extLst>
                <a:ext uri="{FF2B5EF4-FFF2-40B4-BE49-F238E27FC236}">
                  <a16:creationId xmlns:a16="http://schemas.microsoft.com/office/drawing/2014/main" id="{FB080C84-BABB-4DF0-B155-656DCB43CC3B}"/>
                </a:ext>
              </a:extLst>
            </p:cNvPr>
            <p:cNvSpPr/>
            <p:nvPr/>
          </p:nvSpPr>
          <p:spPr>
            <a:xfrm rot="-2700000">
              <a:off x="3827104" y="2972274"/>
              <a:ext cx="62782" cy="21923"/>
            </a:xfrm>
            <a:custGeom>
              <a:avLst/>
              <a:gdLst>
                <a:gd name="connsiteX0" fmla="*/ 0 w 62782"/>
                <a:gd name="connsiteY0" fmla="*/ 0 h 21923"/>
                <a:gd name="connsiteX1" fmla="*/ 62783 w 62782"/>
                <a:gd name="connsiteY1" fmla="*/ 0 h 21923"/>
                <a:gd name="connsiteX2" fmla="*/ 62783 w 62782"/>
                <a:gd name="connsiteY2" fmla="*/ 21924 h 21923"/>
                <a:gd name="connsiteX3" fmla="*/ 0 w 62782"/>
                <a:gd name="connsiteY3" fmla="*/ 21924 h 2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2" h="21923">
                  <a:moveTo>
                    <a:pt x="0" y="0"/>
                  </a:moveTo>
                  <a:lnTo>
                    <a:pt x="62783" y="0"/>
                  </a:lnTo>
                  <a:lnTo>
                    <a:pt x="62783" y="21924"/>
                  </a:lnTo>
                  <a:lnTo>
                    <a:pt x="0" y="2192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5AD57A21-1561-4678-A470-15CE041DA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08" t="-1" r="29486" b="-25"/>
          <a:stretch/>
        </p:blipFill>
        <p:spPr>
          <a:xfrm>
            <a:off x="723900" y="1081245"/>
            <a:ext cx="3959540" cy="5579779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48160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5511C3-7F86-45A1-8544-EB098635B0D9}"/>
              </a:ext>
            </a:extLst>
          </p:cNvPr>
          <p:cNvSpPr txBox="1"/>
          <p:nvPr/>
        </p:nvSpPr>
        <p:spPr>
          <a:xfrm>
            <a:off x="677753" y="657918"/>
            <a:ext cx="6326903" cy="70313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O que queremos?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53DBD3-38E7-4DAB-9BE2-83D0C8BB0F14}"/>
              </a:ext>
            </a:extLst>
          </p:cNvPr>
          <p:cNvSpPr txBox="1"/>
          <p:nvPr/>
        </p:nvSpPr>
        <p:spPr>
          <a:xfrm>
            <a:off x="1008742" y="2220226"/>
            <a:ext cx="4140990" cy="38398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685800" marR="0" lvl="0" indent="-685800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3200" spc="-150" dirty="0">
                <a:solidFill>
                  <a:schemeClr val="bg1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Estimular os colaboradores para que </a:t>
            </a:r>
            <a:r>
              <a:rPr lang="pt-BR" sz="3200" b="1" spc="-150" dirty="0">
                <a:solidFill>
                  <a:schemeClr val="bg1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conheçam </a:t>
            </a:r>
            <a:r>
              <a:rPr lang="pt-BR" sz="3200" spc="-150" dirty="0">
                <a:solidFill>
                  <a:schemeClr val="bg1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e se </a:t>
            </a:r>
            <a:r>
              <a:rPr lang="pt-BR" sz="3200" b="1" spc="-150" dirty="0">
                <a:solidFill>
                  <a:schemeClr val="bg1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cadastrem </a:t>
            </a:r>
            <a:r>
              <a:rPr lang="pt-BR" sz="3200" spc="-150" dirty="0">
                <a:solidFill>
                  <a:schemeClr val="bg1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no Portal</a:t>
            </a:r>
          </a:p>
          <a:p>
            <a:pPr marL="685800" marR="0" lvl="0" indent="-685800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sz="3200" spc="-150" dirty="0">
              <a:solidFill>
                <a:schemeClr val="bg1"/>
              </a:solidFill>
              <a:latin typeface="Officina Serif ITC TT" panose="00000400000000000000" pitchFamily="2" charset="0"/>
              <a:cs typeface="Segoe UI" panose="020B0502040204020203" pitchFamily="34" charset="0"/>
            </a:endParaRPr>
          </a:p>
          <a:p>
            <a:pPr marL="685800" marR="0" lvl="0" indent="-685800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3200" b="1" spc="-150" dirty="0">
                <a:solidFill>
                  <a:schemeClr val="bg1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Divulgar </a:t>
            </a:r>
            <a:r>
              <a:rPr lang="pt-BR" sz="3200" spc="-150" dirty="0">
                <a:solidFill>
                  <a:schemeClr val="bg1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o portal  quando tiver novas ações disponíveis</a:t>
            </a:r>
          </a:p>
          <a:p>
            <a:pPr marL="685800" marR="0" lvl="0" indent="-685800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3200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Gráfico 18">
            <a:extLst>
              <a:ext uri="{FF2B5EF4-FFF2-40B4-BE49-F238E27FC236}">
                <a16:creationId xmlns:a16="http://schemas.microsoft.com/office/drawing/2014/main" id="{CE7B4FD1-8340-4C8C-A5A2-8C0631179C79}"/>
              </a:ext>
            </a:extLst>
          </p:cNvPr>
          <p:cNvSpPr/>
          <p:nvPr/>
        </p:nvSpPr>
        <p:spPr>
          <a:xfrm rot="20602624">
            <a:off x="7383659" y="4920548"/>
            <a:ext cx="4681328" cy="1472314"/>
          </a:xfrm>
          <a:custGeom>
            <a:avLst/>
            <a:gdLst>
              <a:gd name="connsiteX0" fmla="*/ 7537703 w 7557892"/>
              <a:gd name="connsiteY0" fmla="*/ 3491 h 2769148"/>
              <a:gd name="connsiteX1" fmla="*/ 7556086 w 7557892"/>
              <a:gd name="connsiteY1" fmla="*/ 8444 h 2769148"/>
              <a:gd name="connsiteX2" fmla="*/ 7551133 w 7557892"/>
              <a:gd name="connsiteY2" fmla="*/ 26828 h 2769148"/>
              <a:gd name="connsiteX3" fmla="*/ 6515480 w 7557892"/>
              <a:gd name="connsiteY3" fmla="*/ 363632 h 2769148"/>
              <a:gd name="connsiteX4" fmla="*/ 5627369 w 7557892"/>
              <a:gd name="connsiteY4" fmla="*/ 536987 h 2769148"/>
              <a:gd name="connsiteX5" fmla="*/ 5982080 w 7557892"/>
              <a:gd name="connsiteY5" fmla="*/ 519080 h 2769148"/>
              <a:gd name="connsiteX6" fmla="*/ 6601300 w 7557892"/>
              <a:gd name="connsiteY6" fmla="*/ 640047 h 2769148"/>
              <a:gd name="connsiteX7" fmla="*/ 7331105 w 7557892"/>
              <a:gd name="connsiteY7" fmla="*/ 1262601 h 2769148"/>
              <a:gd name="connsiteX8" fmla="*/ 7288053 w 7557892"/>
              <a:gd name="connsiteY8" fmla="*/ 1648078 h 2769148"/>
              <a:gd name="connsiteX9" fmla="*/ 6986682 w 7557892"/>
              <a:gd name="connsiteY9" fmla="*/ 1980691 h 2769148"/>
              <a:gd name="connsiteX10" fmla="*/ 5570695 w 7557892"/>
              <a:gd name="connsiteY10" fmla="*/ 2321115 h 2769148"/>
              <a:gd name="connsiteX11" fmla="*/ 5344953 w 7557892"/>
              <a:gd name="connsiteY11" fmla="*/ 2218530 h 2769148"/>
              <a:gd name="connsiteX12" fmla="*/ 5471825 w 7557892"/>
              <a:gd name="connsiteY12" fmla="*/ 2143569 h 2769148"/>
              <a:gd name="connsiteX13" fmla="*/ 5818440 w 7557892"/>
              <a:gd name="connsiteY13" fmla="*/ 1878964 h 2769148"/>
              <a:gd name="connsiteX14" fmla="*/ 5922263 w 7557892"/>
              <a:gd name="connsiteY14" fmla="*/ 1151730 h 2769148"/>
              <a:gd name="connsiteX15" fmla="*/ 5842824 w 7557892"/>
              <a:gd name="connsiteY15" fmla="*/ 817974 h 2769148"/>
              <a:gd name="connsiteX16" fmla="*/ 5603747 w 7557892"/>
              <a:gd name="connsiteY16" fmla="*/ 624807 h 2769148"/>
              <a:gd name="connsiteX17" fmla="*/ 5416962 w 7557892"/>
              <a:gd name="connsiteY17" fmla="*/ 605852 h 2769148"/>
              <a:gd name="connsiteX18" fmla="*/ 5337714 w 7557892"/>
              <a:gd name="connsiteY18" fmla="*/ 630236 h 2769148"/>
              <a:gd name="connsiteX19" fmla="*/ 5145118 w 7557892"/>
              <a:gd name="connsiteY19" fmla="*/ 696816 h 2769148"/>
              <a:gd name="connsiteX20" fmla="*/ 5204840 w 7557892"/>
              <a:gd name="connsiteY20" fmla="*/ 695006 h 2769148"/>
              <a:gd name="connsiteX21" fmla="*/ 5345619 w 7557892"/>
              <a:gd name="connsiteY21" fmla="*/ 702341 h 2769148"/>
              <a:gd name="connsiteX22" fmla="*/ 5468873 w 7557892"/>
              <a:gd name="connsiteY22" fmla="*/ 744917 h 2769148"/>
              <a:gd name="connsiteX23" fmla="*/ 5714618 w 7557892"/>
              <a:gd name="connsiteY23" fmla="*/ 1110296 h 2769148"/>
              <a:gd name="connsiteX24" fmla="*/ 5758719 w 7557892"/>
              <a:gd name="connsiteY24" fmla="*/ 1598262 h 2769148"/>
              <a:gd name="connsiteX25" fmla="*/ 5688043 w 7557892"/>
              <a:gd name="connsiteY25" fmla="*/ 1829720 h 2769148"/>
              <a:gd name="connsiteX26" fmla="*/ 5422772 w 7557892"/>
              <a:gd name="connsiteY26" fmla="*/ 2044985 h 2769148"/>
              <a:gd name="connsiteX27" fmla="*/ 5346667 w 7557892"/>
              <a:gd name="connsiteY27" fmla="*/ 2041556 h 2769148"/>
              <a:gd name="connsiteX28" fmla="*/ 5322093 w 7557892"/>
              <a:gd name="connsiteY28" fmla="*/ 1981548 h 2769148"/>
              <a:gd name="connsiteX29" fmla="*/ 5486494 w 7557892"/>
              <a:gd name="connsiteY29" fmla="*/ 1786572 h 2769148"/>
              <a:gd name="connsiteX30" fmla="*/ 5623654 w 7557892"/>
              <a:gd name="connsiteY30" fmla="*/ 1523110 h 2769148"/>
              <a:gd name="connsiteX31" fmla="*/ 5579268 w 7557892"/>
              <a:gd name="connsiteY31" fmla="*/ 1290128 h 2769148"/>
              <a:gd name="connsiteX32" fmla="*/ 5442393 w 7557892"/>
              <a:gd name="connsiteY32" fmla="*/ 1063624 h 2769148"/>
              <a:gd name="connsiteX33" fmla="*/ 4930234 w 7557892"/>
              <a:gd name="connsiteY33" fmla="*/ 747584 h 2769148"/>
              <a:gd name="connsiteX34" fmla="*/ 4620862 w 7557892"/>
              <a:gd name="connsiteY34" fmla="*/ 746918 h 2769148"/>
              <a:gd name="connsiteX35" fmla="*/ 4629149 w 7557892"/>
              <a:gd name="connsiteY35" fmla="*/ 759681 h 2769148"/>
              <a:gd name="connsiteX36" fmla="*/ 4668201 w 7557892"/>
              <a:gd name="connsiteY36" fmla="*/ 1211357 h 2769148"/>
              <a:gd name="connsiteX37" fmla="*/ 4685727 w 7557892"/>
              <a:gd name="connsiteY37" fmla="*/ 1297748 h 2769148"/>
              <a:gd name="connsiteX38" fmla="*/ 4734305 w 7557892"/>
              <a:gd name="connsiteY38" fmla="*/ 1433289 h 2769148"/>
              <a:gd name="connsiteX39" fmla="*/ 4869369 w 7557892"/>
              <a:gd name="connsiteY39" fmla="*/ 1498059 h 2769148"/>
              <a:gd name="connsiteX40" fmla="*/ 4866702 w 7557892"/>
              <a:gd name="connsiteY40" fmla="*/ 1459483 h 2769148"/>
              <a:gd name="connsiteX41" fmla="*/ 4908803 w 7557892"/>
              <a:gd name="connsiteY41" fmla="*/ 1390141 h 2769148"/>
              <a:gd name="connsiteX42" fmla="*/ 4967382 w 7557892"/>
              <a:gd name="connsiteY42" fmla="*/ 1372234 h 2769148"/>
              <a:gd name="connsiteX43" fmla="*/ 5075205 w 7557892"/>
              <a:gd name="connsiteY43" fmla="*/ 1421859 h 2769148"/>
              <a:gd name="connsiteX44" fmla="*/ 5089588 w 7557892"/>
              <a:gd name="connsiteY44" fmla="*/ 1457006 h 2769148"/>
              <a:gd name="connsiteX45" fmla="*/ 5086063 w 7557892"/>
              <a:gd name="connsiteY45" fmla="*/ 1493868 h 2769148"/>
              <a:gd name="connsiteX46" fmla="*/ 5005958 w 7557892"/>
              <a:gd name="connsiteY46" fmla="*/ 1541303 h 2769148"/>
              <a:gd name="connsiteX47" fmla="*/ 4909279 w 7557892"/>
              <a:gd name="connsiteY47" fmla="*/ 1535873 h 2769148"/>
              <a:gd name="connsiteX48" fmla="*/ 4911089 w 7557892"/>
              <a:gd name="connsiteY48" fmla="*/ 1540160 h 2769148"/>
              <a:gd name="connsiteX49" fmla="*/ 5027961 w 7557892"/>
              <a:gd name="connsiteY49" fmla="*/ 1707323 h 2769148"/>
              <a:gd name="connsiteX50" fmla="*/ 5069109 w 7557892"/>
              <a:gd name="connsiteY50" fmla="*/ 1750472 h 2769148"/>
              <a:gd name="connsiteX51" fmla="*/ 5183313 w 7557892"/>
              <a:gd name="connsiteY51" fmla="*/ 1870582 h 2769148"/>
              <a:gd name="connsiteX52" fmla="*/ 5280278 w 7557892"/>
              <a:gd name="connsiteY52" fmla="*/ 2066225 h 2769148"/>
              <a:gd name="connsiteX53" fmla="*/ 5265705 w 7557892"/>
              <a:gd name="connsiteY53" fmla="*/ 2166714 h 2769148"/>
              <a:gd name="connsiteX54" fmla="*/ 5192553 w 7557892"/>
              <a:gd name="connsiteY54" fmla="*/ 2234151 h 2769148"/>
              <a:gd name="connsiteX55" fmla="*/ 5010911 w 7557892"/>
              <a:gd name="connsiteY55" fmla="*/ 2233389 h 2769148"/>
              <a:gd name="connsiteX56" fmla="*/ 4946427 w 7557892"/>
              <a:gd name="connsiteY56" fmla="*/ 2211006 h 2769148"/>
              <a:gd name="connsiteX57" fmla="*/ 4948617 w 7557892"/>
              <a:gd name="connsiteY57" fmla="*/ 2355309 h 2769148"/>
              <a:gd name="connsiteX58" fmla="*/ 4675917 w 7557892"/>
              <a:gd name="connsiteY58" fmla="*/ 2423604 h 2769148"/>
              <a:gd name="connsiteX59" fmla="*/ 4676679 w 7557892"/>
              <a:gd name="connsiteY59" fmla="*/ 2430557 h 2769148"/>
              <a:gd name="connsiteX60" fmla="*/ 4662391 w 7557892"/>
              <a:gd name="connsiteY60" fmla="*/ 2518282 h 2769148"/>
              <a:gd name="connsiteX61" fmla="*/ 4587810 w 7557892"/>
              <a:gd name="connsiteY61" fmla="*/ 2572479 h 2769148"/>
              <a:gd name="connsiteX62" fmla="*/ 4440173 w 7557892"/>
              <a:gd name="connsiteY62" fmla="*/ 2564764 h 2769148"/>
              <a:gd name="connsiteX63" fmla="*/ 4395215 w 7557892"/>
              <a:gd name="connsiteY63" fmla="*/ 2555239 h 2769148"/>
              <a:gd name="connsiteX64" fmla="*/ 4408264 w 7557892"/>
              <a:gd name="connsiteY64" fmla="*/ 2585433 h 2769148"/>
              <a:gd name="connsiteX65" fmla="*/ 4412265 w 7557892"/>
              <a:gd name="connsiteY65" fmla="*/ 2686970 h 2769148"/>
              <a:gd name="connsiteX66" fmla="*/ 4340637 w 7557892"/>
              <a:gd name="connsiteY66" fmla="*/ 2760217 h 2769148"/>
              <a:gd name="connsiteX67" fmla="*/ 3969447 w 7557892"/>
              <a:gd name="connsiteY67" fmla="*/ 2654013 h 2769148"/>
              <a:gd name="connsiteX68" fmla="*/ 3945635 w 7557892"/>
              <a:gd name="connsiteY68" fmla="*/ 2640012 h 2769148"/>
              <a:gd name="connsiteX69" fmla="*/ 3848575 w 7557892"/>
              <a:gd name="connsiteY69" fmla="*/ 2747834 h 2769148"/>
              <a:gd name="connsiteX70" fmla="*/ 3785519 w 7557892"/>
              <a:gd name="connsiteY70" fmla="*/ 2754788 h 2769148"/>
              <a:gd name="connsiteX71" fmla="*/ 3725988 w 7557892"/>
              <a:gd name="connsiteY71" fmla="*/ 2733452 h 2769148"/>
              <a:gd name="connsiteX72" fmla="*/ 3667695 w 7557892"/>
              <a:gd name="connsiteY72" fmla="*/ 2621057 h 2769148"/>
              <a:gd name="connsiteX73" fmla="*/ 3567778 w 7557892"/>
              <a:gd name="connsiteY73" fmla="*/ 2678683 h 2769148"/>
              <a:gd name="connsiteX74" fmla="*/ 3490054 w 7557892"/>
              <a:gd name="connsiteY74" fmla="*/ 2674492 h 2769148"/>
              <a:gd name="connsiteX75" fmla="*/ 3423760 w 7557892"/>
              <a:gd name="connsiteY75" fmla="*/ 2628963 h 2769148"/>
              <a:gd name="connsiteX76" fmla="*/ 3385660 w 7557892"/>
              <a:gd name="connsiteY76" fmla="*/ 2447225 h 2769148"/>
              <a:gd name="connsiteX77" fmla="*/ 3249071 w 7557892"/>
              <a:gd name="connsiteY77" fmla="*/ 2518663 h 2769148"/>
              <a:gd name="connsiteX78" fmla="*/ 3169538 w 7557892"/>
              <a:gd name="connsiteY78" fmla="*/ 2500756 h 2769148"/>
              <a:gd name="connsiteX79" fmla="*/ 3126675 w 7557892"/>
              <a:gd name="connsiteY79" fmla="*/ 2428937 h 2769148"/>
              <a:gd name="connsiteX80" fmla="*/ 3144582 w 7557892"/>
              <a:gd name="connsiteY80" fmla="*/ 2190336 h 2769148"/>
              <a:gd name="connsiteX81" fmla="*/ 3147630 w 7557892"/>
              <a:gd name="connsiteY81" fmla="*/ 2184431 h 2769148"/>
              <a:gd name="connsiteX82" fmla="*/ 3166680 w 7557892"/>
              <a:gd name="connsiteY82" fmla="*/ 2183383 h 2769148"/>
              <a:gd name="connsiteX83" fmla="*/ 3607974 w 7557892"/>
              <a:gd name="connsiteY83" fmla="*/ 2450750 h 2769148"/>
              <a:gd name="connsiteX84" fmla="*/ 3608640 w 7557892"/>
              <a:gd name="connsiteY84" fmla="*/ 2451035 h 2769148"/>
              <a:gd name="connsiteX85" fmla="*/ 3939539 w 7557892"/>
              <a:gd name="connsiteY85" fmla="*/ 2605531 h 2769148"/>
              <a:gd name="connsiteX86" fmla="*/ 3942873 w 7557892"/>
              <a:gd name="connsiteY86" fmla="*/ 2605912 h 2769148"/>
              <a:gd name="connsiteX87" fmla="*/ 4086891 w 7557892"/>
              <a:gd name="connsiteY87" fmla="*/ 2558192 h 2769148"/>
              <a:gd name="connsiteX88" fmla="*/ 4152232 w 7557892"/>
              <a:gd name="connsiteY88" fmla="*/ 2409697 h 2769148"/>
              <a:gd name="connsiteX89" fmla="*/ 4153280 w 7557892"/>
              <a:gd name="connsiteY89" fmla="*/ 2400744 h 2769148"/>
              <a:gd name="connsiteX90" fmla="*/ 4166805 w 7557892"/>
              <a:gd name="connsiteY90" fmla="*/ 2388647 h 2769148"/>
              <a:gd name="connsiteX91" fmla="*/ 4317872 w 7557892"/>
              <a:gd name="connsiteY91" fmla="*/ 2342165 h 2769148"/>
              <a:gd name="connsiteX92" fmla="*/ 4343970 w 7557892"/>
              <a:gd name="connsiteY92" fmla="*/ 2194051 h 2769148"/>
              <a:gd name="connsiteX93" fmla="*/ 4354353 w 7557892"/>
              <a:gd name="connsiteY93" fmla="*/ 2178049 h 2769148"/>
              <a:gd name="connsiteX94" fmla="*/ 4356448 w 7557892"/>
              <a:gd name="connsiteY94" fmla="*/ 2177763 h 2769148"/>
              <a:gd name="connsiteX95" fmla="*/ 4556187 w 7557892"/>
              <a:gd name="connsiteY95" fmla="*/ 2007361 h 2769148"/>
              <a:gd name="connsiteX96" fmla="*/ 4580571 w 7557892"/>
              <a:gd name="connsiteY96" fmla="*/ 1836864 h 2769148"/>
              <a:gd name="connsiteX97" fmla="*/ 4594287 w 7557892"/>
              <a:gd name="connsiteY97" fmla="*/ 1828577 h 2769148"/>
              <a:gd name="connsiteX98" fmla="*/ 4732971 w 7557892"/>
              <a:gd name="connsiteY98" fmla="*/ 1799525 h 2769148"/>
              <a:gd name="connsiteX99" fmla="*/ 4800694 w 7557892"/>
              <a:gd name="connsiteY99" fmla="*/ 1717515 h 2769148"/>
              <a:gd name="connsiteX100" fmla="*/ 4807457 w 7557892"/>
              <a:gd name="connsiteY100" fmla="*/ 1605406 h 2769148"/>
              <a:gd name="connsiteX101" fmla="*/ 4717827 w 7557892"/>
              <a:gd name="connsiteY101" fmla="*/ 1454816 h 2769148"/>
              <a:gd name="connsiteX102" fmla="*/ 4716779 w 7557892"/>
              <a:gd name="connsiteY102" fmla="*/ 1454149 h 2769148"/>
              <a:gd name="connsiteX103" fmla="*/ 4444078 w 7557892"/>
              <a:gd name="connsiteY103" fmla="*/ 1186782 h 2769148"/>
              <a:gd name="connsiteX104" fmla="*/ 4281867 w 7557892"/>
              <a:gd name="connsiteY104" fmla="*/ 1238884 h 2769148"/>
              <a:gd name="connsiteX105" fmla="*/ 4263865 w 7557892"/>
              <a:gd name="connsiteY105" fmla="*/ 1241646 h 2769148"/>
              <a:gd name="connsiteX106" fmla="*/ 3973638 w 7557892"/>
              <a:gd name="connsiteY106" fmla="*/ 1630838 h 2769148"/>
              <a:gd name="connsiteX107" fmla="*/ 3858005 w 7557892"/>
              <a:gd name="connsiteY107" fmla="*/ 1681320 h 2769148"/>
              <a:gd name="connsiteX108" fmla="*/ 3775423 w 7557892"/>
              <a:gd name="connsiteY108" fmla="*/ 1617598 h 2769148"/>
              <a:gd name="connsiteX109" fmla="*/ 3850099 w 7557892"/>
              <a:gd name="connsiteY109" fmla="*/ 1080769 h 2769148"/>
              <a:gd name="connsiteX110" fmla="*/ 4193856 w 7557892"/>
              <a:gd name="connsiteY110" fmla="*/ 792066 h 2769148"/>
              <a:gd name="connsiteX111" fmla="*/ 4573904 w 7557892"/>
              <a:gd name="connsiteY111" fmla="*/ 723105 h 2769148"/>
              <a:gd name="connsiteX112" fmla="*/ 4549710 w 7557892"/>
              <a:gd name="connsiteY112" fmla="*/ 683100 h 2769148"/>
              <a:gd name="connsiteX113" fmla="*/ 4538661 w 7557892"/>
              <a:gd name="connsiteY113" fmla="*/ 670432 h 2769148"/>
              <a:gd name="connsiteX114" fmla="*/ 4196523 w 7557892"/>
              <a:gd name="connsiteY114" fmla="*/ 580516 h 2769148"/>
              <a:gd name="connsiteX115" fmla="*/ 3801045 w 7557892"/>
              <a:gd name="connsiteY115" fmla="*/ 626141 h 2769148"/>
              <a:gd name="connsiteX116" fmla="*/ 3766565 w 7557892"/>
              <a:gd name="connsiteY116" fmla="*/ 653477 h 2769148"/>
              <a:gd name="connsiteX117" fmla="*/ 3071526 w 7557892"/>
              <a:gd name="connsiteY117" fmla="*/ 854741 h 2769148"/>
              <a:gd name="connsiteX118" fmla="*/ 2822828 w 7557892"/>
              <a:gd name="connsiteY118" fmla="*/ 776636 h 2769148"/>
              <a:gd name="connsiteX119" fmla="*/ 2760820 w 7557892"/>
              <a:gd name="connsiteY119" fmla="*/ 1380044 h 2769148"/>
              <a:gd name="connsiteX120" fmla="*/ 2542317 w 7557892"/>
              <a:gd name="connsiteY120" fmla="*/ 1856961 h 2769148"/>
              <a:gd name="connsiteX121" fmla="*/ 2995421 w 7557892"/>
              <a:gd name="connsiteY121" fmla="*/ 2016505 h 2769148"/>
              <a:gd name="connsiteX122" fmla="*/ 3108387 w 7557892"/>
              <a:gd name="connsiteY122" fmla="*/ 2129376 h 2769148"/>
              <a:gd name="connsiteX123" fmla="*/ 3113721 w 7557892"/>
              <a:gd name="connsiteY123" fmla="*/ 2160809 h 2769148"/>
              <a:gd name="connsiteX124" fmla="*/ 3083908 w 7557892"/>
              <a:gd name="connsiteY124" fmla="*/ 2174620 h 2769148"/>
              <a:gd name="connsiteX125" fmla="*/ 2964084 w 7557892"/>
              <a:gd name="connsiteY125" fmla="*/ 2117661 h 2769148"/>
              <a:gd name="connsiteX126" fmla="*/ 2754343 w 7557892"/>
              <a:gd name="connsiteY126" fmla="*/ 2026411 h 2769148"/>
              <a:gd name="connsiteX127" fmla="*/ 2482500 w 7557892"/>
              <a:gd name="connsiteY127" fmla="*/ 1952116 h 2769148"/>
              <a:gd name="connsiteX128" fmla="*/ 1803462 w 7557892"/>
              <a:gd name="connsiteY128" fmla="*/ 1991073 h 2769148"/>
              <a:gd name="connsiteX129" fmla="*/ 1528285 w 7557892"/>
              <a:gd name="connsiteY129" fmla="*/ 1963832 h 2769148"/>
              <a:gd name="connsiteX130" fmla="*/ 1508378 w 7557892"/>
              <a:gd name="connsiteY130" fmla="*/ 1963641 h 2769148"/>
              <a:gd name="connsiteX131" fmla="*/ 1057083 w 7557892"/>
              <a:gd name="connsiteY131" fmla="*/ 2614866 h 2769148"/>
              <a:gd name="connsiteX132" fmla="*/ 1044701 w 7557892"/>
              <a:gd name="connsiteY132" fmla="*/ 2619247 h 2769148"/>
              <a:gd name="connsiteX133" fmla="*/ 1044701 w 7557892"/>
              <a:gd name="connsiteY133" fmla="*/ 2619247 h 2769148"/>
              <a:gd name="connsiteX134" fmla="*/ 147922 w 7557892"/>
              <a:gd name="connsiteY134" fmla="*/ 1705514 h 2769148"/>
              <a:gd name="connsiteX135" fmla="*/ 1418557 w 7557892"/>
              <a:gd name="connsiteY135" fmla="*/ 821975 h 2769148"/>
              <a:gd name="connsiteX136" fmla="*/ 1632488 w 7557892"/>
              <a:gd name="connsiteY136" fmla="*/ 630332 h 2769148"/>
              <a:gd name="connsiteX137" fmla="*/ 1575910 w 7557892"/>
              <a:gd name="connsiteY137" fmla="*/ 451071 h 2769148"/>
              <a:gd name="connsiteX138" fmla="*/ 1313306 w 7557892"/>
              <a:gd name="connsiteY138" fmla="*/ 287527 h 2769148"/>
              <a:gd name="connsiteX139" fmla="*/ 208882 w 7557892"/>
              <a:gd name="connsiteY139" fmla="*/ 28542 h 2769148"/>
              <a:gd name="connsiteX140" fmla="*/ 193737 w 7557892"/>
              <a:gd name="connsiteY140" fmla="*/ 17017 h 2769148"/>
              <a:gd name="connsiteX141" fmla="*/ 205262 w 7557892"/>
              <a:gd name="connsiteY141" fmla="*/ 1872 h 2769148"/>
              <a:gd name="connsiteX142" fmla="*/ 1324355 w 7557892"/>
              <a:gd name="connsiteY142" fmla="*/ 263048 h 2769148"/>
              <a:gd name="connsiteX143" fmla="*/ 1595055 w 7557892"/>
              <a:gd name="connsiteY143" fmla="*/ 432116 h 2769148"/>
              <a:gd name="connsiteX144" fmla="*/ 1657730 w 7557892"/>
              <a:gd name="connsiteY144" fmla="*/ 639857 h 2769148"/>
              <a:gd name="connsiteX145" fmla="*/ 1431321 w 7557892"/>
              <a:gd name="connsiteY145" fmla="*/ 845787 h 2769148"/>
              <a:gd name="connsiteX146" fmla="*/ 168782 w 7557892"/>
              <a:gd name="connsiteY146" fmla="*/ 1722564 h 2769148"/>
              <a:gd name="connsiteX147" fmla="*/ 1041462 w 7557892"/>
              <a:gd name="connsiteY147" fmla="*/ 2591053 h 2769148"/>
              <a:gd name="connsiteX148" fmla="*/ 1477993 w 7557892"/>
              <a:gd name="connsiteY148" fmla="*/ 1962594 h 2769148"/>
              <a:gd name="connsiteX149" fmla="*/ 1401888 w 7557892"/>
              <a:gd name="connsiteY149" fmla="*/ 1947639 h 2769148"/>
              <a:gd name="connsiteX150" fmla="*/ 1535905 w 7557892"/>
              <a:gd name="connsiteY150" fmla="*/ 1576069 h 2769148"/>
              <a:gd name="connsiteX151" fmla="*/ 1610105 w 7557892"/>
              <a:gd name="connsiteY151" fmla="*/ 1453863 h 2769148"/>
              <a:gd name="connsiteX152" fmla="*/ 1763552 w 7557892"/>
              <a:gd name="connsiteY152" fmla="*/ 1190021 h 2769148"/>
              <a:gd name="connsiteX153" fmla="*/ 1876329 w 7557892"/>
              <a:gd name="connsiteY153" fmla="*/ 554608 h 2769148"/>
              <a:gd name="connsiteX154" fmla="*/ 1960148 w 7557892"/>
              <a:gd name="connsiteY154" fmla="*/ 459263 h 2769148"/>
              <a:gd name="connsiteX155" fmla="*/ 2053112 w 7557892"/>
              <a:gd name="connsiteY155" fmla="*/ 502316 h 2769148"/>
              <a:gd name="connsiteX156" fmla="*/ 2200941 w 7557892"/>
              <a:gd name="connsiteY156" fmla="*/ 496029 h 2769148"/>
              <a:gd name="connsiteX157" fmla="*/ 2418206 w 7557892"/>
              <a:gd name="connsiteY157" fmla="*/ 576039 h 2769148"/>
              <a:gd name="connsiteX158" fmla="*/ 2553366 w 7557892"/>
              <a:gd name="connsiteY158" fmla="*/ 631856 h 2769148"/>
              <a:gd name="connsiteX159" fmla="*/ 2754534 w 7557892"/>
              <a:gd name="connsiteY159" fmla="*/ 770540 h 2769148"/>
              <a:gd name="connsiteX160" fmla="*/ 2764916 w 7557892"/>
              <a:gd name="connsiteY160" fmla="*/ 822356 h 2769148"/>
              <a:gd name="connsiteX161" fmla="*/ 2730054 w 7557892"/>
              <a:gd name="connsiteY161" fmla="*/ 860075 h 2769148"/>
              <a:gd name="connsiteX162" fmla="*/ 2517075 w 7557892"/>
              <a:gd name="connsiteY162" fmla="*/ 841501 h 2769148"/>
              <a:gd name="connsiteX163" fmla="*/ 2159602 w 7557892"/>
              <a:gd name="connsiteY163" fmla="*/ 617378 h 2769148"/>
              <a:gd name="connsiteX164" fmla="*/ 2053398 w 7557892"/>
              <a:gd name="connsiteY164" fmla="*/ 535177 h 2769148"/>
              <a:gd name="connsiteX165" fmla="*/ 1969483 w 7557892"/>
              <a:gd name="connsiteY165" fmla="*/ 681767 h 2769148"/>
              <a:gd name="connsiteX166" fmla="*/ 1788889 w 7557892"/>
              <a:gd name="connsiteY166" fmla="*/ 1200022 h 2769148"/>
              <a:gd name="connsiteX167" fmla="*/ 1646395 w 7557892"/>
              <a:gd name="connsiteY167" fmla="*/ 1658079 h 2769148"/>
              <a:gd name="connsiteX168" fmla="*/ 1521903 w 7557892"/>
              <a:gd name="connsiteY168" fmla="*/ 1936685 h 2769148"/>
              <a:gd name="connsiteX169" fmla="*/ 1528285 w 7557892"/>
              <a:gd name="connsiteY169" fmla="*/ 1936685 h 2769148"/>
              <a:gd name="connsiteX170" fmla="*/ 1809368 w 7557892"/>
              <a:gd name="connsiteY170" fmla="*/ 1964594 h 2769148"/>
              <a:gd name="connsiteX171" fmla="*/ 2468402 w 7557892"/>
              <a:gd name="connsiteY171" fmla="*/ 1928113 h 2769148"/>
              <a:gd name="connsiteX172" fmla="*/ 2734817 w 7557892"/>
              <a:gd name="connsiteY172" fmla="*/ 1372139 h 2769148"/>
              <a:gd name="connsiteX173" fmla="*/ 2795110 w 7557892"/>
              <a:gd name="connsiteY173" fmla="*/ 761681 h 2769148"/>
              <a:gd name="connsiteX174" fmla="*/ 2795205 w 7557892"/>
              <a:gd name="connsiteY174" fmla="*/ 757871 h 2769148"/>
              <a:gd name="connsiteX175" fmla="*/ 2810826 w 7557892"/>
              <a:gd name="connsiteY175" fmla="*/ 746918 h 2769148"/>
              <a:gd name="connsiteX176" fmla="*/ 3081051 w 7557892"/>
              <a:gd name="connsiteY176" fmla="*/ 829595 h 2769148"/>
              <a:gd name="connsiteX177" fmla="*/ 3746181 w 7557892"/>
              <a:gd name="connsiteY177" fmla="*/ 635761 h 2769148"/>
              <a:gd name="connsiteX178" fmla="*/ 3787425 w 7557892"/>
              <a:gd name="connsiteY178" fmla="*/ 602900 h 2769148"/>
              <a:gd name="connsiteX179" fmla="*/ 4198619 w 7557892"/>
              <a:gd name="connsiteY179" fmla="*/ 553655 h 2769148"/>
              <a:gd name="connsiteX180" fmla="*/ 4556283 w 7557892"/>
              <a:gd name="connsiteY180" fmla="*/ 650144 h 2769148"/>
              <a:gd name="connsiteX181" fmla="*/ 4572856 w 7557892"/>
              <a:gd name="connsiteY181" fmla="*/ 669575 h 2769148"/>
              <a:gd name="connsiteX182" fmla="*/ 4604193 w 7557892"/>
              <a:gd name="connsiteY182" fmla="*/ 720914 h 2769148"/>
              <a:gd name="connsiteX183" fmla="*/ 4931663 w 7557892"/>
              <a:gd name="connsiteY183" fmla="*/ 720629 h 2769148"/>
              <a:gd name="connsiteX184" fmla="*/ 5463253 w 7557892"/>
              <a:gd name="connsiteY184" fmla="*/ 1046574 h 2769148"/>
              <a:gd name="connsiteX185" fmla="*/ 5604223 w 7557892"/>
              <a:gd name="connsiteY185" fmla="*/ 1279937 h 2769148"/>
              <a:gd name="connsiteX186" fmla="*/ 5650514 w 7557892"/>
              <a:gd name="connsiteY186" fmla="*/ 1524539 h 2769148"/>
              <a:gd name="connsiteX187" fmla="*/ 5503448 w 7557892"/>
              <a:gd name="connsiteY187" fmla="*/ 1807336 h 2769148"/>
              <a:gd name="connsiteX188" fmla="*/ 5348477 w 7557892"/>
              <a:gd name="connsiteY188" fmla="*/ 1987073 h 2769148"/>
              <a:gd name="connsiteX189" fmla="*/ 5359145 w 7557892"/>
              <a:gd name="connsiteY189" fmla="*/ 2017553 h 2769148"/>
              <a:gd name="connsiteX190" fmla="*/ 5416771 w 7557892"/>
              <a:gd name="connsiteY190" fmla="*/ 2018696 h 2769148"/>
              <a:gd name="connsiteX191" fmla="*/ 5664802 w 7557892"/>
              <a:gd name="connsiteY191" fmla="*/ 1816004 h 2769148"/>
              <a:gd name="connsiteX192" fmla="*/ 5731858 w 7557892"/>
              <a:gd name="connsiteY192" fmla="*/ 1594928 h 2769148"/>
              <a:gd name="connsiteX193" fmla="*/ 5688805 w 7557892"/>
              <a:gd name="connsiteY193" fmla="*/ 1118012 h 2769148"/>
              <a:gd name="connsiteX194" fmla="*/ 5455062 w 7557892"/>
              <a:gd name="connsiteY194" fmla="*/ 767968 h 2769148"/>
              <a:gd name="connsiteX195" fmla="*/ 5342286 w 7557892"/>
              <a:gd name="connsiteY195" fmla="*/ 729011 h 2769148"/>
              <a:gd name="connsiteX196" fmla="*/ 5204459 w 7557892"/>
              <a:gd name="connsiteY196" fmla="*/ 721772 h 2769148"/>
              <a:gd name="connsiteX197" fmla="*/ 5119591 w 7557892"/>
              <a:gd name="connsiteY197" fmla="*/ 705579 h 2769148"/>
              <a:gd name="connsiteX198" fmla="*/ 5328760 w 7557892"/>
              <a:gd name="connsiteY198" fmla="*/ 604709 h 2769148"/>
              <a:gd name="connsiteX199" fmla="*/ 5410961 w 7557892"/>
              <a:gd name="connsiteY199" fmla="*/ 579468 h 2769148"/>
              <a:gd name="connsiteX200" fmla="*/ 6512718 w 7557892"/>
              <a:gd name="connsiteY200" fmla="*/ 336962 h 2769148"/>
              <a:gd name="connsiteX201" fmla="*/ 7537607 w 7557892"/>
              <a:gd name="connsiteY201" fmla="*/ 3682 h 2769148"/>
              <a:gd name="connsiteX202" fmla="*/ 7537607 w 7557892"/>
              <a:gd name="connsiteY202" fmla="*/ 3682 h 2769148"/>
              <a:gd name="connsiteX203" fmla="*/ 5520879 w 7557892"/>
              <a:gd name="connsiteY203" fmla="*/ 581564 h 2769148"/>
              <a:gd name="connsiteX204" fmla="*/ 5610986 w 7557892"/>
              <a:gd name="connsiteY204" fmla="*/ 598613 h 2769148"/>
              <a:gd name="connsiteX205" fmla="*/ 5866541 w 7557892"/>
              <a:gd name="connsiteY205" fmla="*/ 805020 h 2769148"/>
              <a:gd name="connsiteX206" fmla="*/ 5949124 w 7557892"/>
              <a:gd name="connsiteY206" fmla="*/ 1150397 h 2769148"/>
              <a:gd name="connsiteX207" fmla="*/ 5844349 w 7557892"/>
              <a:gd name="connsiteY207" fmla="*/ 1886108 h 2769148"/>
              <a:gd name="connsiteX208" fmla="*/ 5481732 w 7557892"/>
              <a:gd name="connsiteY208" fmla="*/ 2168429 h 2769148"/>
              <a:gd name="connsiteX209" fmla="*/ 5371147 w 7557892"/>
              <a:gd name="connsiteY209" fmla="*/ 2224436 h 2769148"/>
              <a:gd name="connsiteX210" fmla="*/ 5576600 w 7557892"/>
              <a:gd name="connsiteY210" fmla="*/ 2294730 h 2769148"/>
              <a:gd name="connsiteX211" fmla="*/ 6970584 w 7557892"/>
              <a:gd name="connsiteY211" fmla="*/ 1958974 h 2769148"/>
              <a:gd name="connsiteX212" fmla="*/ 7264050 w 7557892"/>
              <a:gd name="connsiteY212" fmla="*/ 1635695 h 2769148"/>
              <a:gd name="connsiteX213" fmla="*/ 7305293 w 7557892"/>
              <a:gd name="connsiteY213" fmla="*/ 1270412 h 2769148"/>
              <a:gd name="connsiteX214" fmla="*/ 6590537 w 7557892"/>
              <a:gd name="connsiteY214" fmla="*/ 664717 h 2769148"/>
              <a:gd name="connsiteX215" fmla="*/ 5981223 w 7557892"/>
              <a:gd name="connsiteY215" fmla="*/ 545940 h 2769148"/>
              <a:gd name="connsiteX216" fmla="*/ 5520879 w 7557892"/>
              <a:gd name="connsiteY216" fmla="*/ 581564 h 2769148"/>
              <a:gd name="connsiteX217" fmla="*/ 5520879 w 7557892"/>
              <a:gd name="connsiteY217" fmla="*/ 581564 h 2769148"/>
              <a:gd name="connsiteX218" fmla="*/ 4590001 w 7557892"/>
              <a:gd name="connsiteY218" fmla="*/ 748442 h 2769148"/>
              <a:gd name="connsiteX219" fmla="*/ 4201858 w 7557892"/>
              <a:gd name="connsiteY219" fmla="*/ 817212 h 2769148"/>
              <a:gd name="connsiteX220" fmla="*/ 3875626 w 7557892"/>
              <a:gd name="connsiteY220" fmla="*/ 1087817 h 2769148"/>
              <a:gd name="connsiteX221" fmla="*/ 3800664 w 7557892"/>
              <a:gd name="connsiteY221" fmla="*/ 1608264 h 2769148"/>
              <a:gd name="connsiteX222" fmla="*/ 3856862 w 7557892"/>
              <a:gd name="connsiteY222" fmla="*/ 1653888 h 2769148"/>
              <a:gd name="connsiteX223" fmla="*/ 3957541 w 7557892"/>
              <a:gd name="connsiteY223" fmla="*/ 1608549 h 2769148"/>
              <a:gd name="connsiteX224" fmla="*/ 4239576 w 7557892"/>
              <a:gd name="connsiteY224" fmla="*/ 1226311 h 2769148"/>
              <a:gd name="connsiteX225" fmla="*/ 4250625 w 7557892"/>
              <a:gd name="connsiteY225" fmla="*/ 1215929 h 2769148"/>
              <a:gd name="connsiteX226" fmla="*/ 4250625 w 7557892"/>
              <a:gd name="connsiteY226" fmla="*/ 1215929 h 2769148"/>
              <a:gd name="connsiteX227" fmla="*/ 4277486 w 7557892"/>
              <a:gd name="connsiteY227" fmla="*/ 1211738 h 2769148"/>
              <a:gd name="connsiteX228" fmla="*/ 4440554 w 7557892"/>
              <a:gd name="connsiteY228" fmla="*/ 1156588 h 2769148"/>
              <a:gd name="connsiteX229" fmla="*/ 4459128 w 7557892"/>
              <a:gd name="connsiteY229" fmla="*/ 1160874 h 2769148"/>
              <a:gd name="connsiteX230" fmla="*/ 4459413 w 7557892"/>
              <a:gd name="connsiteY230" fmla="*/ 1161350 h 2769148"/>
              <a:gd name="connsiteX231" fmla="*/ 4678584 w 7557892"/>
              <a:gd name="connsiteY231" fmla="*/ 1393951 h 2769148"/>
              <a:gd name="connsiteX232" fmla="*/ 4658867 w 7557892"/>
              <a:gd name="connsiteY232" fmla="*/ 1301177 h 2769148"/>
              <a:gd name="connsiteX233" fmla="*/ 4640103 w 7557892"/>
              <a:gd name="connsiteY233" fmla="*/ 1212690 h 2769148"/>
              <a:gd name="connsiteX234" fmla="*/ 4642770 w 7557892"/>
              <a:gd name="connsiteY234" fmla="*/ 1198974 h 2769148"/>
              <a:gd name="connsiteX235" fmla="*/ 4642770 w 7557892"/>
              <a:gd name="connsiteY235" fmla="*/ 1198974 h 2769148"/>
              <a:gd name="connsiteX236" fmla="*/ 4606384 w 7557892"/>
              <a:gd name="connsiteY236" fmla="*/ 774064 h 2769148"/>
              <a:gd name="connsiteX237" fmla="*/ 4589906 w 7557892"/>
              <a:gd name="connsiteY237" fmla="*/ 748537 h 2769148"/>
              <a:gd name="connsiteX238" fmla="*/ 4589906 w 7557892"/>
              <a:gd name="connsiteY238" fmla="*/ 748537 h 2769148"/>
              <a:gd name="connsiteX239" fmla="*/ 4898802 w 7557892"/>
              <a:gd name="connsiteY239" fmla="*/ 1505679 h 2769148"/>
              <a:gd name="connsiteX240" fmla="*/ 5003481 w 7557892"/>
              <a:gd name="connsiteY240" fmla="*/ 1513966 h 2769148"/>
              <a:gd name="connsiteX241" fmla="*/ 5060917 w 7557892"/>
              <a:gd name="connsiteY241" fmla="*/ 1483486 h 2769148"/>
              <a:gd name="connsiteX242" fmla="*/ 5062917 w 7557892"/>
              <a:gd name="connsiteY242" fmla="*/ 1461198 h 2769148"/>
              <a:gd name="connsiteX243" fmla="*/ 5052631 w 7557892"/>
              <a:gd name="connsiteY243" fmla="*/ 1436337 h 2769148"/>
              <a:gd name="connsiteX244" fmla="*/ 4970239 w 7557892"/>
              <a:gd name="connsiteY244" fmla="*/ 1398714 h 2769148"/>
              <a:gd name="connsiteX245" fmla="*/ 4922423 w 7557892"/>
              <a:gd name="connsiteY245" fmla="*/ 1412906 h 2769148"/>
              <a:gd name="connsiteX246" fmla="*/ 4893563 w 7557892"/>
              <a:gd name="connsiteY246" fmla="*/ 1461102 h 2769148"/>
              <a:gd name="connsiteX247" fmla="*/ 4898897 w 7557892"/>
              <a:gd name="connsiteY247" fmla="*/ 1505774 h 2769148"/>
              <a:gd name="connsiteX248" fmla="*/ 4898897 w 7557892"/>
              <a:gd name="connsiteY248" fmla="*/ 1505774 h 2769148"/>
              <a:gd name="connsiteX249" fmla="*/ 4877466 w 7557892"/>
              <a:gd name="connsiteY249" fmla="*/ 1528063 h 2769148"/>
              <a:gd name="connsiteX250" fmla="*/ 4787359 w 7557892"/>
              <a:gd name="connsiteY250" fmla="*/ 1493678 h 2769148"/>
              <a:gd name="connsiteX251" fmla="*/ 4833555 w 7557892"/>
              <a:gd name="connsiteY251" fmla="*/ 1599310 h 2769148"/>
              <a:gd name="connsiteX252" fmla="*/ 4825650 w 7557892"/>
              <a:gd name="connsiteY252" fmla="*/ 1726373 h 2769148"/>
              <a:gd name="connsiteX253" fmla="*/ 4746783 w 7557892"/>
              <a:gd name="connsiteY253" fmla="*/ 1821909 h 2769148"/>
              <a:gd name="connsiteX254" fmla="*/ 4601812 w 7557892"/>
              <a:gd name="connsiteY254" fmla="*/ 1855342 h 2769148"/>
              <a:gd name="connsiteX255" fmla="*/ 4582953 w 7557892"/>
              <a:gd name="connsiteY255" fmla="*/ 2006408 h 2769148"/>
              <a:gd name="connsiteX256" fmla="*/ 4373117 w 7557892"/>
              <a:gd name="connsiteY256" fmla="*/ 2202909 h 2769148"/>
              <a:gd name="connsiteX257" fmla="*/ 4336731 w 7557892"/>
              <a:gd name="connsiteY257" fmla="*/ 2360643 h 2769148"/>
              <a:gd name="connsiteX258" fmla="*/ 4178711 w 7557892"/>
              <a:gd name="connsiteY258" fmla="*/ 2414555 h 2769148"/>
              <a:gd name="connsiteX259" fmla="*/ 4105941 w 7557892"/>
              <a:gd name="connsiteY259" fmla="*/ 2576766 h 2769148"/>
              <a:gd name="connsiteX260" fmla="*/ 3986687 w 7557892"/>
              <a:gd name="connsiteY260" fmla="*/ 2632487 h 2769148"/>
              <a:gd name="connsiteX261" fmla="*/ 4331683 w 7557892"/>
              <a:gd name="connsiteY261" fmla="*/ 2734309 h 2769148"/>
              <a:gd name="connsiteX262" fmla="*/ 4386452 w 7557892"/>
              <a:gd name="connsiteY262" fmla="*/ 2678492 h 2769148"/>
              <a:gd name="connsiteX263" fmla="*/ 4382737 w 7557892"/>
              <a:gd name="connsiteY263" fmla="*/ 2593625 h 2769148"/>
              <a:gd name="connsiteX264" fmla="*/ 4360449 w 7557892"/>
              <a:gd name="connsiteY264" fmla="*/ 2549429 h 2769148"/>
              <a:gd name="connsiteX265" fmla="*/ 4289773 w 7557892"/>
              <a:gd name="connsiteY265" fmla="*/ 2543714 h 2769148"/>
              <a:gd name="connsiteX266" fmla="*/ 4289583 w 7557892"/>
              <a:gd name="connsiteY266" fmla="*/ 2543714 h 2769148"/>
              <a:gd name="connsiteX267" fmla="*/ 4211001 w 7557892"/>
              <a:gd name="connsiteY267" fmla="*/ 2522949 h 2769148"/>
              <a:gd name="connsiteX268" fmla="*/ 4200714 w 7557892"/>
              <a:gd name="connsiteY268" fmla="*/ 2502851 h 2769148"/>
              <a:gd name="connsiteX269" fmla="*/ 4212240 w 7557892"/>
              <a:gd name="connsiteY269" fmla="*/ 2483230 h 2769148"/>
              <a:gd name="connsiteX270" fmla="*/ 4282344 w 7557892"/>
              <a:gd name="connsiteY270" fmla="*/ 2471991 h 2769148"/>
              <a:gd name="connsiteX271" fmla="*/ 4375117 w 7557892"/>
              <a:gd name="connsiteY271" fmla="*/ 2524283 h 2769148"/>
              <a:gd name="connsiteX272" fmla="*/ 4446650 w 7557892"/>
              <a:gd name="connsiteY272" fmla="*/ 2538094 h 2769148"/>
              <a:gd name="connsiteX273" fmla="*/ 4581619 w 7557892"/>
              <a:gd name="connsiteY273" fmla="*/ 2545809 h 2769148"/>
              <a:gd name="connsiteX274" fmla="*/ 4638960 w 7557892"/>
              <a:gd name="connsiteY274" fmla="*/ 2504852 h 2769148"/>
              <a:gd name="connsiteX275" fmla="*/ 4650104 w 7557892"/>
              <a:gd name="connsiteY275" fmla="*/ 2432557 h 2769148"/>
              <a:gd name="connsiteX276" fmla="*/ 4647532 w 7557892"/>
              <a:gd name="connsiteY276" fmla="*/ 2414079 h 2769148"/>
              <a:gd name="connsiteX277" fmla="*/ 4589715 w 7557892"/>
              <a:gd name="connsiteY277" fmla="*/ 2382170 h 2769148"/>
              <a:gd name="connsiteX278" fmla="*/ 4537233 w 7557892"/>
              <a:gd name="connsiteY278" fmla="*/ 2323877 h 2769148"/>
              <a:gd name="connsiteX279" fmla="*/ 4510848 w 7557892"/>
              <a:gd name="connsiteY279" fmla="*/ 2232056 h 2769148"/>
              <a:gd name="connsiteX280" fmla="*/ 4524945 w 7557892"/>
              <a:gd name="connsiteY280" fmla="*/ 2209482 h 2769148"/>
              <a:gd name="connsiteX281" fmla="*/ 4551901 w 7557892"/>
              <a:gd name="connsiteY281" fmla="*/ 2206910 h 2769148"/>
              <a:gd name="connsiteX282" fmla="*/ 4621815 w 7557892"/>
              <a:gd name="connsiteY282" fmla="*/ 2277776 h 2769148"/>
              <a:gd name="connsiteX283" fmla="*/ 4670678 w 7557892"/>
              <a:gd name="connsiteY283" fmla="*/ 2393314 h 2769148"/>
              <a:gd name="connsiteX284" fmla="*/ 4922900 w 7557892"/>
              <a:gd name="connsiteY284" fmla="*/ 2347023 h 2769148"/>
              <a:gd name="connsiteX285" fmla="*/ 4915661 w 7557892"/>
              <a:gd name="connsiteY285" fmla="*/ 2195575 h 2769148"/>
              <a:gd name="connsiteX286" fmla="*/ 4842700 w 7557892"/>
              <a:gd name="connsiteY286" fmla="*/ 2145474 h 2769148"/>
              <a:gd name="connsiteX287" fmla="*/ 4765261 w 7557892"/>
              <a:gd name="connsiteY287" fmla="*/ 2012028 h 2769148"/>
              <a:gd name="connsiteX288" fmla="*/ 4771643 w 7557892"/>
              <a:gd name="connsiteY288" fmla="*/ 1917635 h 2769148"/>
              <a:gd name="connsiteX289" fmla="*/ 4794027 w 7557892"/>
              <a:gd name="connsiteY289" fmla="*/ 1898776 h 2769148"/>
              <a:gd name="connsiteX290" fmla="*/ 4822030 w 7557892"/>
              <a:gd name="connsiteY290" fmla="*/ 1906015 h 2769148"/>
              <a:gd name="connsiteX291" fmla="*/ 4875275 w 7557892"/>
              <a:gd name="connsiteY291" fmla="*/ 1990597 h 2769148"/>
              <a:gd name="connsiteX292" fmla="*/ 4876990 w 7557892"/>
              <a:gd name="connsiteY292" fmla="*/ 1995074 h 2769148"/>
              <a:gd name="connsiteX293" fmla="*/ 4938711 w 7557892"/>
              <a:gd name="connsiteY293" fmla="*/ 2177192 h 2769148"/>
              <a:gd name="connsiteX294" fmla="*/ 5017864 w 7557892"/>
              <a:gd name="connsiteY294" fmla="*/ 2206815 h 2769148"/>
              <a:gd name="connsiteX295" fmla="*/ 5182551 w 7557892"/>
              <a:gd name="connsiteY295" fmla="*/ 2208624 h 2769148"/>
              <a:gd name="connsiteX296" fmla="*/ 5241606 w 7557892"/>
              <a:gd name="connsiteY296" fmla="*/ 2154522 h 2769148"/>
              <a:gd name="connsiteX297" fmla="*/ 5253703 w 7557892"/>
              <a:gd name="connsiteY297" fmla="*/ 2068702 h 2769148"/>
              <a:gd name="connsiteX298" fmla="*/ 5163978 w 7557892"/>
              <a:gd name="connsiteY298" fmla="*/ 1888584 h 2769148"/>
              <a:gd name="connsiteX299" fmla="*/ 5049868 w 7557892"/>
              <a:gd name="connsiteY299" fmla="*/ 1768569 h 2769148"/>
              <a:gd name="connsiteX300" fmla="*/ 5008625 w 7557892"/>
              <a:gd name="connsiteY300" fmla="*/ 1725421 h 2769148"/>
              <a:gd name="connsiteX301" fmla="*/ 4886515 w 7557892"/>
              <a:gd name="connsiteY301" fmla="*/ 1550352 h 2769148"/>
              <a:gd name="connsiteX302" fmla="*/ 4877847 w 7557892"/>
              <a:gd name="connsiteY302" fmla="*/ 1528063 h 2769148"/>
              <a:gd name="connsiteX303" fmla="*/ 4877847 w 7557892"/>
              <a:gd name="connsiteY303" fmla="*/ 1528063 h 2769148"/>
              <a:gd name="connsiteX304" fmla="*/ 4860321 w 7557892"/>
              <a:gd name="connsiteY304" fmla="*/ 2125281 h 2769148"/>
              <a:gd name="connsiteX305" fmla="*/ 4905565 w 7557892"/>
              <a:gd name="connsiteY305" fmla="*/ 2158904 h 2769148"/>
              <a:gd name="connsiteX306" fmla="*/ 4851462 w 7557892"/>
              <a:gd name="connsiteY306" fmla="*/ 2004694 h 2769148"/>
              <a:gd name="connsiteX307" fmla="*/ 4849748 w 7557892"/>
              <a:gd name="connsiteY307" fmla="*/ 2000122 h 2769148"/>
              <a:gd name="connsiteX308" fmla="*/ 4806219 w 7557892"/>
              <a:gd name="connsiteY308" fmla="*/ 1927923 h 2769148"/>
              <a:gd name="connsiteX309" fmla="*/ 4799265 w 7557892"/>
              <a:gd name="connsiteY309" fmla="*/ 1925065 h 2769148"/>
              <a:gd name="connsiteX310" fmla="*/ 4795265 w 7557892"/>
              <a:gd name="connsiteY310" fmla="*/ 1929827 h 2769148"/>
              <a:gd name="connsiteX311" fmla="*/ 4791645 w 7557892"/>
              <a:gd name="connsiteY311" fmla="*/ 2008599 h 2769148"/>
              <a:gd name="connsiteX312" fmla="*/ 4860321 w 7557892"/>
              <a:gd name="connsiteY312" fmla="*/ 2125281 h 2769148"/>
              <a:gd name="connsiteX313" fmla="*/ 4860321 w 7557892"/>
              <a:gd name="connsiteY313" fmla="*/ 2125281 h 2769148"/>
              <a:gd name="connsiteX314" fmla="*/ 4605622 w 7557892"/>
              <a:gd name="connsiteY314" fmla="*/ 2360739 h 2769148"/>
              <a:gd name="connsiteX315" fmla="*/ 4639341 w 7557892"/>
              <a:gd name="connsiteY315" fmla="*/ 2381408 h 2769148"/>
              <a:gd name="connsiteX316" fmla="*/ 4598669 w 7557892"/>
              <a:gd name="connsiteY316" fmla="*/ 2291968 h 2769148"/>
              <a:gd name="connsiteX317" fmla="*/ 4543519 w 7557892"/>
              <a:gd name="connsiteY317" fmla="*/ 2232723 h 2769148"/>
              <a:gd name="connsiteX318" fmla="*/ 4539138 w 7557892"/>
              <a:gd name="connsiteY318" fmla="*/ 2232151 h 2769148"/>
              <a:gd name="connsiteX319" fmla="*/ 4537042 w 7557892"/>
              <a:gd name="connsiteY319" fmla="*/ 2237199 h 2769148"/>
              <a:gd name="connsiteX320" fmla="*/ 4560188 w 7557892"/>
              <a:gd name="connsiteY320" fmla="*/ 2310256 h 2769148"/>
              <a:gd name="connsiteX321" fmla="*/ 4605717 w 7557892"/>
              <a:gd name="connsiteY321" fmla="*/ 2360739 h 2769148"/>
              <a:gd name="connsiteX322" fmla="*/ 4605717 w 7557892"/>
              <a:gd name="connsiteY322" fmla="*/ 2360739 h 2769148"/>
              <a:gd name="connsiteX323" fmla="*/ 4290821 w 7557892"/>
              <a:gd name="connsiteY323" fmla="*/ 2516758 h 2769148"/>
              <a:gd name="connsiteX324" fmla="*/ 4332064 w 7557892"/>
              <a:gd name="connsiteY324" fmla="*/ 2519330 h 2769148"/>
              <a:gd name="connsiteX325" fmla="*/ 4280439 w 7557892"/>
              <a:gd name="connsiteY325" fmla="*/ 2498756 h 2769148"/>
              <a:gd name="connsiteX326" fmla="*/ 4229956 w 7557892"/>
              <a:gd name="connsiteY326" fmla="*/ 2503614 h 2769148"/>
              <a:gd name="connsiteX327" fmla="*/ 4290630 w 7557892"/>
              <a:gd name="connsiteY327" fmla="*/ 2516663 h 2769148"/>
              <a:gd name="connsiteX328" fmla="*/ 4290821 w 7557892"/>
              <a:gd name="connsiteY328" fmla="*/ 2516663 h 2769148"/>
              <a:gd name="connsiteX329" fmla="*/ 4227289 w 7557892"/>
              <a:gd name="connsiteY329" fmla="*/ 2503042 h 2769148"/>
              <a:gd name="connsiteX330" fmla="*/ 4227289 w 7557892"/>
              <a:gd name="connsiteY330" fmla="*/ 2503042 h 2769148"/>
              <a:gd name="connsiteX331" fmla="*/ 4227289 w 7557892"/>
              <a:gd name="connsiteY331" fmla="*/ 2503042 h 2769148"/>
              <a:gd name="connsiteX332" fmla="*/ 4227289 w 7557892"/>
              <a:gd name="connsiteY332" fmla="*/ 2503042 h 2769148"/>
              <a:gd name="connsiteX333" fmla="*/ 4227289 w 7557892"/>
              <a:gd name="connsiteY333" fmla="*/ 2503137 h 2769148"/>
              <a:gd name="connsiteX334" fmla="*/ 4227289 w 7557892"/>
              <a:gd name="connsiteY334" fmla="*/ 2503042 h 2769148"/>
              <a:gd name="connsiteX335" fmla="*/ 4227289 w 7557892"/>
              <a:gd name="connsiteY335" fmla="*/ 2503042 h 2769148"/>
              <a:gd name="connsiteX336" fmla="*/ 3920679 w 7557892"/>
              <a:gd name="connsiteY336" fmla="*/ 2625343 h 2769148"/>
              <a:gd name="connsiteX337" fmla="*/ 3598639 w 7557892"/>
              <a:gd name="connsiteY337" fmla="*/ 2475610 h 2769148"/>
              <a:gd name="connsiteX338" fmla="*/ 3597972 w 7557892"/>
              <a:gd name="connsiteY338" fmla="*/ 2475324 h 2769148"/>
              <a:gd name="connsiteX339" fmla="*/ 3164680 w 7557892"/>
              <a:gd name="connsiteY339" fmla="*/ 2217387 h 2769148"/>
              <a:gd name="connsiteX340" fmla="*/ 3152583 w 7557892"/>
              <a:gd name="connsiteY340" fmla="*/ 2421603 h 2769148"/>
              <a:gd name="connsiteX341" fmla="*/ 3186016 w 7557892"/>
              <a:gd name="connsiteY341" fmla="*/ 2479134 h 2769148"/>
              <a:gd name="connsiteX342" fmla="*/ 3244881 w 7557892"/>
              <a:gd name="connsiteY342" fmla="*/ 2491707 h 2769148"/>
              <a:gd name="connsiteX343" fmla="*/ 3395757 w 7557892"/>
              <a:gd name="connsiteY343" fmla="*/ 2402934 h 2769148"/>
              <a:gd name="connsiteX344" fmla="*/ 3414711 w 7557892"/>
              <a:gd name="connsiteY344" fmla="*/ 2403982 h 2769148"/>
              <a:gd name="connsiteX345" fmla="*/ 3417854 w 7557892"/>
              <a:gd name="connsiteY345" fmla="*/ 2415603 h 2769148"/>
              <a:gd name="connsiteX346" fmla="*/ 3417854 w 7557892"/>
              <a:gd name="connsiteY346" fmla="*/ 2415603 h 2769148"/>
              <a:gd name="connsiteX347" fmla="*/ 3444429 w 7557892"/>
              <a:gd name="connsiteY347" fmla="*/ 2611627 h 2769148"/>
              <a:gd name="connsiteX348" fmla="*/ 3498055 w 7557892"/>
              <a:gd name="connsiteY348" fmla="*/ 2648489 h 2769148"/>
              <a:gd name="connsiteX349" fmla="*/ 3562444 w 7557892"/>
              <a:gd name="connsiteY349" fmla="*/ 2651823 h 2769148"/>
              <a:gd name="connsiteX350" fmla="*/ 3671315 w 7557892"/>
              <a:gd name="connsiteY350" fmla="*/ 2566002 h 2769148"/>
              <a:gd name="connsiteX351" fmla="*/ 3689222 w 7557892"/>
              <a:gd name="connsiteY351" fmla="*/ 2559525 h 2769148"/>
              <a:gd name="connsiteX352" fmla="*/ 3696842 w 7557892"/>
              <a:gd name="connsiteY352" fmla="*/ 2573717 h 2769148"/>
              <a:gd name="connsiteX353" fmla="*/ 3696842 w 7557892"/>
              <a:gd name="connsiteY353" fmla="*/ 2573717 h 2769148"/>
              <a:gd name="connsiteX354" fmla="*/ 3740657 w 7557892"/>
              <a:gd name="connsiteY354" fmla="*/ 2710782 h 2769148"/>
              <a:gd name="connsiteX355" fmla="*/ 3788091 w 7557892"/>
              <a:gd name="connsiteY355" fmla="*/ 2727641 h 2769148"/>
              <a:gd name="connsiteX356" fmla="*/ 3839907 w 7557892"/>
              <a:gd name="connsiteY356" fmla="*/ 2721926 h 2769148"/>
              <a:gd name="connsiteX357" fmla="*/ 3920584 w 7557892"/>
              <a:gd name="connsiteY357" fmla="*/ 2625438 h 2769148"/>
              <a:gd name="connsiteX358" fmla="*/ 3920584 w 7557892"/>
              <a:gd name="connsiteY358" fmla="*/ 2625438 h 2769148"/>
              <a:gd name="connsiteX359" fmla="*/ 4594097 w 7557892"/>
              <a:gd name="connsiteY359" fmla="*/ 1828005 h 2769148"/>
              <a:gd name="connsiteX360" fmla="*/ 4598002 w 7557892"/>
              <a:gd name="connsiteY360" fmla="*/ 1828958 h 2769148"/>
              <a:gd name="connsiteX361" fmla="*/ 4594097 w 7557892"/>
              <a:gd name="connsiteY361" fmla="*/ 1828005 h 2769148"/>
              <a:gd name="connsiteX362" fmla="*/ 4594097 w 7557892"/>
              <a:gd name="connsiteY362" fmla="*/ 1828005 h 2769148"/>
              <a:gd name="connsiteX363" fmla="*/ 2506693 w 7557892"/>
              <a:gd name="connsiteY363" fmla="*/ 1929732 h 2769148"/>
              <a:gd name="connsiteX364" fmla="*/ 2762249 w 7557892"/>
              <a:gd name="connsiteY364" fmla="*/ 2000312 h 2769148"/>
              <a:gd name="connsiteX365" fmla="*/ 2977895 w 7557892"/>
              <a:gd name="connsiteY365" fmla="*/ 2094419 h 2769148"/>
              <a:gd name="connsiteX366" fmla="*/ 3086480 w 7557892"/>
              <a:gd name="connsiteY366" fmla="*/ 2147379 h 2769148"/>
              <a:gd name="connsiteX367" fmla="*/ 3088290 w 7557892"/>
              <a:gd name="connsiteY367" fmla="*/ 2150427 h 2769148"/>
              <a:gd name="connsiteX368" fmla="*/ 3084289 w 7557892"/>
              <a:gd name="connsiteY368" fmla="*/ 2141759 h 2769148"/>
              <a:gd name="connsiteX369" fmla="*/ 2978752 w 7557892"/>
              <a:gd name="connsiteY369" fmla="*/ 2037460 h 2769148"/>
              <a:gd name="connsiteX370" fmla="*/ 2534982 w 7557892"/>
              <a:gd name="connsiteY370" fmla="*/ 1901443 h 2769148"/>
              <a:gd name="connsiteX371" fmla="*/ 2506693 w 7557892"/>
              <a:gd name="connsiteY371" fmla="*/ 1929732 h 2769148"/>
              <a:gd name="connsiteX372" fmla="*/ 2506693 w 7557892"/>
              <a:gd name="connsiteY372" fmla="*/ 1929732 h 2769148"/>
              <a:gd name="connsiteX373" fmla="*/ 1415604 w 7557892"/>
              <a:gd name="connsiteY373" fmla="*/ 1924494 h 2769148"/>
              <a:gd name="connsiteX374" fmla="*/ 1491709 w 7557892"/>
              <a:gd name="connsiteY374" fmla="*/ 1936019 h 2769148"/>
              <a:gd name="connsiteX375" fmla="*/ 1621154 w 7557892"/>
              <a:gd name="connsiteY375" fmla="*/ 1648173 h 2769148"/>
              <a:gd name="connsiteX376" fmla="*/ 1736501 w 7557892"/>
              <a:gd name="connsiteY376" fmla="*/ 1295177 h 2769148"/>
              <a:gd name="connsiteX377" fmla="*/ 1632965 w 7557892"/>
              <a:gd name="connsiteY377" fmla="*/ 1467865 h 2769148"/>
              <a:gd name="connsiteX378" fmla="*/ 1558860 w 7557892"/>
              <a:gd name="connsiteY378" fmla="*/ 1589880 h 2769148"/>
              <a:gd name="connsiteX379" fmla="*/ 1415604 w 7557892"/>
              <a:gd name="connsiteY379" fmla="*/ 1924494 h 2769148"/>
              <a:gd name="connsiteX380" fmla="*/ 1415604 w 7557892"/>
              <a:gd name="connsiteY380" fmla="*/ 1924494 h 2769148"/>
              <a:gd name="connsiteX381" fmla="*/ 1816035 w 7557892"/>
              <a:gd name="connsiteY381" fmla="*/ 1080102 h 2769148"/>
              <a:gd name="connsiteX382" fmla="*/ 1943004 w 7557892"/>
              <a:gd name="connsiteY382" fmla="*/ 675671 h 2769148"/>
              <a:gd name="connsiteX383" fmla="*/ 2027490 w 7557892"/>
              <a:gd name="connsiteY383" fmla="*/ 517556 h 2769148"/>
              <a:gd name="connsiteX384" fmla="*/ 1956624 w 7557892"/>
              <a:gd name="connsiteY384" fmla="*/ 485837 h 2769148"/>
              <a:gd name="connsiteX385" fmla="*/ 1902808 w 7557892"/>
              <a:gd name="connsiteY385" fmla="*/ 557846 h 2769148"/>
              <a:gd name="connsiteX386" fmla="*/ 1815940 w 7557892"/>
              <a:gd name="connsiteY386" fmla="*/ 1080007 h 2769148"/>
              <a:gd name="connsiteX387" fmla="*/ 1815940 w 7557892"/>
              <a:gd name="connsiteY387" fmla="*/ 1080007 h 2769148"/>
              <a:gd name="connsiteX388" fmla="*/ 2194940 w 7557892"/>
              <a:gd name="connsiteY388" fmla="*/ 522128 h 2769148"/>
              <a:gd name="connsiteX389" fmla="*/ 2081116 w 7557892"/>
              <a:gd name="connsiteY389" fmla="*/ 521937 h 2769148"/>
              <a:gd name="connsiteX390" fmla="*/ 2176366 w 7557892"/>
              <a:gd name="connsiteY390" fmla="*/ 596232 h 2769148"/>
              <a:gd name="connsiteX391" fmla="*/ 2524886 w 7557892"/>
              <a:gd name="connsiteY391" fmla="*/ 815593 h 2769148"/>
              <a:gd name="connsiteX392" fmla="*/ 2719386 w 7557892"/>
              <a:gd name="connsiteY392" fmla="*/ 835119 h 2769148"/>
              <a:gd name="connsiteX393" fmla="*/ 2738627 w 7557892"/>
              <a:gd name="connsiteY393" fmla="*/ 815879 h 2769148"/>
              <a:gd name="connsiteX394" fmla="*/ 2731007 w 7557892"/>
              <a:gd name="connsiteY394" fmla="*/ 783684 h 2769148"/>
              <a:gd name="connsiteX395" fmla="*/ 2543745 w 7557892"/>
              <a:gd name="connsiteY395" fmla="*/ 656906 h 2769148"/>
              <a:gd name="connsiteX396" fmla="*/ 2407443 w 7557892"/>
              <a:gd name="connsiteY396" fmla="*/ 600709 h 2769148"/>
              <a:gd name="connsiteX397" fmla="*/ 2194940 w 7557892"/>
              <a:gd name="connsiteY397" fmla="*/ 522128 h 276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</a:cxnLst>
            <a:rect l="l" t="t" r="r" b="b"/>
            <a:pathLst>
              <a:path w="7557892" h="2769148">
                <a:moveTo>
                  <a:pt x="7537703" y="3491"/>
                </a:moveTo>
                <a:cubicBezTo>
                  <a:pt x="7544085" y="-223"/>
                  <a:pt x="7552372" y="1967"/>
                  <a:pt x="7556086" y="8444"/>
                </a:cubicBezTo>
                <a:cubicBezTo>
                  <a:pt x="7559801" y="14921"/>
                  <a:pt x="7557610" y="23113"/>
                  <a:pt x="7551133" y="26828"/>
                </a:cubicBezTo>
                <a:cubicBezTo>
                  <a:pt x="7058786" y="310101"/>
                  <a:pt x="6823328" y="333247"/>
                  <a:pt x="6515480" y="363632"/>
                </a:cubicBezTo>
                <a:cubicBezTo>
                  <a:pt x="6296500" y="385253"/>
                  <a:pt x="6040563" y="410399"/>
                  <a:pt x="5627369" y="536987"/>
                </a:cubicBezTo>
                <a:cubicBezTo>
                  <a:pt x="5739669" y="522032"/>
                  <a:pt x="5860541" y="515651"/>
                  <a:pt x="5982080" y="519080"/>
                </a:cubicBezTo>
                <a:cubicBezTo>
                  <a:pt x="6201631" y="525176"/>
                  <a:pt x="6423659" y="563085"/>
                  <a:pt x="6601300" y="640047"/>
                </a:cubicBezTo>
                <a:cubicBezTo>
                  <a:pt x="7046118" y="832643"/>
                  <a:pt x="7266526" y="1049432"/>
                  <a:pt x="7331105" y="1262601"/>
                </a:cubicBezTo>
                <a:cubicBezTo>
                  <a:pt x="7371301" y="1395094"/>
                  <a:pt x="7351489" y="1525682"/>
                  <a:pt x="7288053" y="1648078"/>
                </a:cubicBezTo>
                <a:cubicBezTo>
                  <a:pt x="7225188" y="1769331"/>
                  <a:pt x="7119365" y="1882298"/>
                  <a:pt x="6986682" y="1980691"/>
                </a:cubicBezTo>
                <a:cubicBezTo>
                  <a:pt x="6609873" y="2260059"/>
                  <a:pt x="6014179" y="2422746"/>
                  <a:pt x="5570695" y="2321115"/>
                </a:cubicBezTo>
                <a:cubicBezTo>
                  <a:pt x="5396388" y="2281205"/>
                  <a:pt x="5337523" y="2251201"/>
                  <a:pt x="5344953" y="2218530"/>
                </a:cubicBezTo>
                <a:cubicBezTo>
                  <a:pt x="5351144" y="2191479"/>
                  <a:pt x="5402960" y="2170905"/>
                  <a:pt x="5471825" y="2143569"/>
                </a:cubicBezTo>
                <a:cubicBezTo>
                  <a:pt x="5595270" y="2094610"/>
                  <a:pt x="5777769" y="2022125"/>
                  <a:pt x="5818440" y="1878964"/>
                </a:cubicBezTo>
                <a:cubicBezTo>
                  <a:pt x="5873209" y="1685892"/>
                  <a:pt x="5933598" y="1402619"/>
                  <a:pt x="5922263" y="1151730"/>
                </a:cubicBezTo>
                <a:cubicBezTo>
                  <a:pt x="5916643" y="1027334"/>
                  <a:pt x="5893307" y="911033"/>
                  <a:pt x="5842824" y="817974"/>
                </a:cubicBezTo>
                <a:cubicBezTo>
                  <a:pt x="5793009" y="726153"/>
                  <a:pt x="5716428" y="656811"/>
                  <a:pt x="5603747" y="624807"/>
                </a:cubicBezTo>
                <a:cubicBezTo>
                  <a:pt x="5550026" y="609567"/>
                  <a:pt x="5488113" y="602709"/>
                  <a:pt x="5416962" y="605852"/>
                </a:cubicBezTo>
                <a:cubicBezTo>
                  <a:pt x="5389339" y="613377"/>
                  <a:pt x="5362860" y="621473"/>
                  <a:pt x="5337714" y="630236"/>
                </a:cubicBezTo>
                <a:cubicBezTo>
                  <a:pt x="5195506" y="679766"/>
                  <a:pt x="5145023" y="696530"/>
                  <a:pt x="5145118" y="696816"/>
                </a:cubicBezTo>
                <a:cubicBezTo>
                  <a:pt x="5145975" y="699388"/>
                  <a:pt x="5169217" y="694625"/>
                  <a:pt x="5204840" y="695006"/>
                </a:cubicBezTo>
                <a:cubicBezTo>
                  <a:pt x="5244845" y="695483"/>
                  <a:pt x="5296185" y="696054"/>
                  <a:pt x="5345619" y="702341"/>
                </a:cubicBezTo>
                <a:cubicBezTo>
                  <a:pt x="5390101" y="707960"/>
                  <a:pt x="5431249" y="722724"/>
                  <a:pt x="5468873" y="744917"/>
                </a:cubicBezTo>
                <a:cubicBezTo>
                  <a:pt x="5584030" y="812926"/>
                  <a:pt x="5666136" y="951134"/>
                  <a:pt x="5714618" y="1110296"/>
                </a:cubicBezTo>
                <a:cubicBezTo>
                  <a:pt x="5762719" y="1268316"/>
                  <a:pt x="5777674" y="1447291"/>
                  <a:pt x="5758719" y="1598262"/>
                </a:cubicBezTo>
                <a:cubicBezTo>
                  <a:pt x="5747384" y="1688464"/>
                  <a:pt x="5723857" y="1769045"/>
                  <a:pt x="5688043" y="1829720"/>
                </a:cubicBezTo>
                <a:cubicBezTo>
                  <a:pt x="5613653" y="1955545"/>
                  <a:pt x="5501067" y="2027078"/>
                  <a:pt x="5422772" y="2044985"/>
                </a:cubicBezTo>
                <a:cubicBezTo>
                  <a:pt x="5391530" y="2052128"/>
                  <a:pt x="5364764" y="2050985"/>
                  <a:pt x="5346667" y="2041556"/>
                </a:cubicBezTo>
                <a:cubicBezTo>
                  <a:pt x="5325712" y="2030697"/>
                  <a:pt x="5315901" y="2010599"/>
                  <a:pt x="5322093" y="1981548"/>
                </a:cubicBezTo>
                <a:cubicBezTo>
                  <a:pt x="5331142" y="1939162"/>
                  <a:pt x="5378957" y="1873725"/>
                  <a:pt x="5486494" y="1786572"/>
                </a:cubicBezTo>
                <a:cubicBezTo>
                  <a:pt x="5576696" y="1713419"/>
                  <a:pt x="5618130" y="1621598"/>
                  <a:pt x="5623654" y="1523110"/>
                </a:cubicBezTo>
                <a:cubicBezTo>
                  <a:pt x="5627845" y="1447767"/>
                  <a:pt x="5611176" y="1368329"/>
                  <a:pt x="5579268" y="1290128"/>
                </a:cubicBezTo>
                <a:cubicBezTo>
                  <a:pt x="5547168" y="1211452"/>
                  <a:pt x="5499639" y="1134109"/>
                  <a:pt x="5442393" y="1063624"/>
                </a:cubicBezTo>
                <a:cubicBezTo>
                  <a:pt x="5301138" y="889507"/>
                  <a:pt x="5101779" y="757205"/>
                  <a:pt x="4930234" y="747584"/>
                </a:cubicBezTo>
                <a:cubicBezTo>
                  <a:pt x="4830222" y="741965"/>
                  <a:pt x="4724875" y="741107"/>
                  <a:pt x="4620862" y="746918"/>
                </a:cubicBezTo>
                <a:lnTo>
                  <a:pt x="4629149" y="759681"/>
                </a:lnTo>
                <a:cubicBezTo>
                  <a:pt x="4725066" y="907700"/>
                  <a:pt x="4814410" y="1045622"/>
                  <a:pt x="4668201" y="1211357"/>
                </a:cubicBezTo>
                <a:cubicBezTo>
                  <a:pt x="4677250" y="1238598"/>
                  <a:pt x="4681441" y="1268126"/>
                  <a:pt x="4685727" y="1297748"/>
                </a:cubicBezTo>
                <a:cubicBezTo>
                  <a:pt x="4693252" y="1349755"/>
                  <a:pt x="4700682" y="1401666"/>
                  <a:pt x="4734305" y="1433289"/>
                </a:cubicBezTo>
                <a:cubicBezTo>
                  <a:pt x="4777548" y="1460912"/>
                  <a:pt x="4822983" y="1483581"/>
                  <a:pt x="4869369" y="1498059"/>
                </a:cubicBezTo>
                <a:cubicBezTo>
                  <a:pt x="4866798" y="1484534"/>
                  <a:pt x="4865845" y="1471580"/>
                  <a:pt x="4866702" y="1459483"/>
                </a:cubicBezTo>
                <a:cubicBezTo>
                  <a:pt x="4868988" y="1430241"/>
                  <a:pt x="4881942" y="1406143"/>
                  <a:pt x="4908803" y="1390141"/>
                </a:cubicBezTo>
                <a:cubicBezTo>
                  <a:pt x="4923852" y="1381187"/>
                  <a:pt x="4943188" y="1374996"/>
                  <a:pt x="4967382" y="1372234"/>
                </a:cubicBezTo>
                <a:cubicBezTo>
                  <a:pt x="5014721" y="1366900"/>
                  <a:pt x="5054630" y="1390808"/>
                  <a:pt x="5075205" y="1421859"/>
                </a:cubicBezTo>
                <a:cubicBezTo>
                  <a:pt x="5082539" y="1432908"/>
                  <a:pt x="5087492" y="1445005"/>
                  <a:pt x="5089588" y="1457006"/>
                </a:cubicBezTo>
                <a:cubicBezTo>
                  <a:pt x="5091778" y="1469579"/>
                  <a:pt x="5090731" y="1482248"/>
                  <a:pt x="5086063" y="1493868"/>
                </a:cubicBezTo>
                <a:cubicBezTo>
                  <a:pt x="5076348" y="1518157"/>
                  <a:pt x="5051202" y="1537302"/>
                  <a:pt x="5005958" y="1541303"/>
                </a:cubicBezTo>
                <a:cubicBezTo>
                  <a:pt x="4973763" y="1544160"/>
                  <a:pt x="4941379" y="1542065"/>
                  <a:pt x="4909279" y="1535873"/>
                </a:cubicBezTo>
                <a:cubicBezTo>
                  <a:pt x="4909850" y="1537302"/>
                  <a:pt x="4910422" y="1538731"/>
                  <a:pt x="4911089" y="1540160"/>
                </a:cubicBezTo>
                <a:cubicBezTo>
                  <a:pt x="4934806" y="1595119"/>
                  <a:pt x="4979097" y="1655984"/>
                  <a:pt x="5027961" y="1707323"/>
                </a:cubicBezTo>
                <a:cubicBezTo>
                  <a:pt x="5041677" y="1721706"/>
                  <a:pt x="5055393" y="1736089"/>
                  <a:pt x="5069109" y="1750472"/>
                </a:cubicBezTo>
                <a:cubicBezTo>
                  <a:pt x="5107304" y="1790477"/>
                  <a:pt x="5145594" y="1830577"/>
                  <a:pt x="5183313" y="1870582"/>
                </a:cubicBezTo>
                <a:cubicBezTo>
                  <a:pt x="5239035" y="1929732"/>
                  <a:pt x="5273134" y="2001551"/>
                  <a:pt x="5280278" y="2066225"/>
                </a:cubicBezTo>
                <a:cubicBezTo>
                  <a:pt x="5284373" y="2102992"/>
                  <a:pt x="5279802" y="2137663"/>
                  <a:pt x="5265705" y="2166714"/>
                </a:cubicBezTo>
                <a:cubicBezTo>
                  <a:pt x="5251322" y="2196432"/>
                  <a:pt x="5227223" y="2220054"/>
                  <a:pt x="5192553" y="2234151"/>
                </a:cubicBezTo>
                <a:cubicBezTo>
                  <a:pt x="5149214" y="2251677"/>
                  <a:pt x="5089206" y="2253963"/>
                  <a:pt x="5010911" y="2233389"/>
                </a:cubicBezTo>
                <a:cubicBezTo>
                  <a:pt x="4989098" y="2227674"/>
                  <a:pt x="4967382" y="2220150"/>
                  <a:pt x="4946427" y="2211006"/>
                </a:cubicBezTo>
                <a:cubicBezTo>
                  <a:pt x="4957381" y="2264060"/>
                  <a:pt x="4960714" y="2314828"/>
                  <a:pt x="4948617" y="2355309"/>
                </a:cubicBezTo>
                <a:cubicBezTo>
                  <a:pt x="4925472" y="2432652"/>
                  <a:pt x="4850415" y="2472467"/>
                  <a:pt x="4675917" y="2423604"/>
                </a:cubicBezTo>
                <a:cubicBezTo>
                  <a:pt x="4676202" y="2425985"/>
                  <a:pt x="4676488" y="2428271"/>
                  <a:pt x="4676679" y="2430557"/>
                </a:cubicBezTo>
                <a:cubicBezTo>
                  <a:pt x="4679822" y="2462751"/>
                  <a:pt x="4676012" y="2493231"/>
                  <a:pt x="4662391" y="2518282"/>
                </a:cubicBezTo>
                <a:cubicBezTo>
                  <a:pt x="4648389" y="2544000"/>
                  <a:pt x="4624577" y="2563431"/>
                  <a:pt x="4587810" y="2572479"/>
                </a:cubicBezTo>
                <a:cubicBezTo>
                  <a:pt x="4552092" y="2581338"/>
                  <a:pt x="4503800" y="2580099"/>
                  <a:pt x="4440173" y="2564764"/>
                </a:cubicBezTo>
                <a:cubicBezTo>
                  <a:pt x="4424076" y="2560859"/>
                  <a:pt x="4409121" y="2557811"/>
                  <a:pt x="4395215" y="2555239"/>
                </a:cubicBezTo>
                <a:cubicBezTo>
                  <a:pt x="4400359" y="2564955"/>
                  <a:pt x="4404740" y="2575051"/>
                  <a:pt x="4408264" y="2585433"/>
                </a:cubicBezTo>
                <a:cubicBezTo>
                  <a:pt x="4419694" y="2619057"/>
                  <a:pt x="4422075" y="2655537"/>
                  <a:pt x="4412265" y="2686970"/>
                </a:cubicBezTo>
                <a:cubicBezTo>
                  <a:pt x="4402168" y="2719545"/>
                  <a:pt x="4379308" y="2746596"/>
                  <a:pt x="4340637" y="2760217"/>
                </a:cubicBezTo>
                <a:cubicBezTo>
                  <a:pt x="4273200" y="2783839"/>
                  <a:pt x="4155566" y="2764599"/>
                  <a:pt x="3969447" y="2654013"/>
                </a:cubicBezTo>
                <a:cubicBezTo>
                  <a:pt x="3961351" y="2649251"/>
                  <a:pt x="3953445" y="2644583"/>
                  <a:pt x="3945635" y="2640012"/>
                </a:cubicBezTo>
                <a:cubicBezTo>
                  <a:pt x="3933538" y="2695923"/>
                  <a:pt x="3894104" y="2732690"/>
                  <a:pt x="3848575" y="2747834"/>
                </a:cubicBezTo>
                <a:cubicBezTo>
                  <a:pt x="3828096" y="2754692"/>
                  <a:pt x="3806379" y="2757074"/>
                  <a:pt x="3785519" y="2754788"/>
                </a:cubicBezTo>
                <a:cubicBezTo>
                  <a:pt x="3764279" y="2752502"/>
                  <a:pt x="3743800" y="2745453"/>
                  <a:pt x="3725988" y="2733452"/>
                </a:cubicBezTo>
                <a:cubicBezTo>
                  <a:pt x="3693984" y="2711925"/>
                  <a:pt x="3670743" y="2674873"/>
                  <a:pt x="3667695" y="2621057"/>
                </a:cubicBezTo>
                <a:cubicBezTo>
                  <a:pt x="3640740" y="2651727"/>
                  <a:pt x="3604926" y="2671539"/>
                  <a:pt x="3567778" y="2678683"/>
                </a:cubicBezTo>
                <a:cubicBezTo>
                  <a:pt x="3541679" y="2683731"/>
                  <a:pt x="3514914" y="2682493"/>
                  <a:pt x="3490054" y="2674492"/>
                </a:cubicBezTo>
                <a:cubicBezTo>
                  <a:pt x="3465003" y="2666396"/>
                  <a:pt x="3442048" y="2651441"/>
                  <a:pt x="3423760" y="2628963"/>
                </a:cubicBezTo>
                <a:cubicBezTo>
                  <a:pt x="3392709" y="2590863"/>
                  <a:pt x="3375468" y="2531141"/>
                  <a:pt x="3385660" y="2447225"/>
                </a:cubicBezTo>
                <a:cubicBezTo>
                  <a:pt x="3332225" y="2490183"/>
                  <a:pt x="3286600" y="2512662"/>
                  <a:pt x="3249071" y="2518663"/>
                </a:cubicBezTo>
                <a:cubicBezTo>
                  <a:pt x="3216972" y="2523711"/>
                  <a:pt x="3190398" y="2517044"/>
                  <a:pt x="3169538" y="2500756"/>
                </a:cubicBezTo>
                <a:cubicBezTo>
                  <a:pt x="3149250" y="2484945"/>
                  <a:pt x="3134867" y="2460275"/>
                  <a:pt x="3126675" y="2428937"/>
                </a:cubicBezTo>
                <a:cubicBezTo>
                  <a:pt x="3111054" y="2369597"/>
                  <a:pt x="3116865" y="2284729"/>
                  <a:pt x="3144582" y="2190336"/>
                </a:cubicBezTo>
                <a:cubicBezTo>
                  <a:pt x="3145059" y="2188241"/>
                  <a:pt x="3146106" y="2186145"/>
                  <a:pt x="3147630" y="2184431"/>
                </a:cubicBezTo>
                <a:cubicBezTo>
                  <a:pt x="3152583" y="2178906"/>
                  <a:pt x="3161156" y="2178430"/>
                  <a:pt x="3166680" y="2183383"/>
                </a:cubicBezTo>
                <a:cubicBezTo>
                  <a:pt x="3351465" y="2349308"/>
                  <a:pt x="3466337" y="2394838"/>
                  <a:pt x="3607974" y="2450750"/>
                </a:cubicBezTo>
                <a:lnTo>
                  <a:pt x="3608640" y="2451035"/>
                </a:lnTo>
                <a:cubicBezTo>
                  <a:pt x="3699604" y="2486945"/>
                  <a:pt x="3801521" y="2527140"/>
                  <a:pt x="3939539" y="2605531"/>
                </a:cubicBezTo>
                <a:cubicBezTo>
                  <a:pt x="3941063" y="2605722"/>
                  <a:pt x="3942206" y="2605817"/>
                  <a:pt x="3942873" y="2605912"/>
                </a:cubicBezTo>
                <a:cubicBezTo>
                  <a:pt x="4003547" y="2612008"/>
                  <a:pt x="4051934" y="2593149"/>
                  <a:pt x="4086891" y="2558192"/>
                </a:cubicBezTo>
                <a:cubicBezTo>
                  <a:pt x="4122514" y="2522568"/>
                  <a:pt x="4144707" y="2470085"/>
                  <a:pt x="4152232" y="2409697"/>
                </a:cubicBezTo>
                <a:cubicBezTo>
                  <a:pt x="4152708" y="2405792"/>
                  <a:pt x="4153089" y="2402839"/>
                  <a:pt x="4153280" y="2400744"/>
                </a:cubicBezTo>
                <a:cubicBezTo>
                  <a:pt x="4153946" y="2393790"/>
                  <a:pt x="4159947" y="2388552"/>
                  <a:pt x="4166805" y="2388647"/>
                </a:cubicBezTo>
                <a:cubicBezTo>
                  <a:pt x="4234433" y="2386932"/>
                  <a:pt x="4286820" y="2372931"/>
                  <a:pt x="4317872" y="2342165"/>
                </a:cubicBezTo>
                <a:cubicBezTo>
                  <a:pt x="4348352" y="2311971"/>
                  <a:pt x="4358829" y="2264155"/>
                  <a:pt x="4343970" y="2194051"/>
                </a:cubicBezTo>
                <a:cubicBezTo>
                  <a:pt x="4342446" y="2186812"/>
                  <a:pt x="4347114" y="2179573"/>
                  <a:pt x="4354353" y="2178049"/>
                </a:cubicBezTo>
                <a:cubicBezTo>
                  <a:pt x="4355019" y="2177954"/>
                  <a:pt x="4355686" y="2177858"/>
                  <a:pt x="4356448" y="2177763"/>
                </a:cubicBezTo>
                <a:cubicBezTo>
                  <a:pt x="4558664" y="2163857"/>
                  <a:pt x="4557616" y="2099087"/>
                  <a:pt x="4556187" y="2007361"/>
                </a:cubicBezTo>
                <a:cubicBezTo>
                  <a:pt x="4555425" y="1957069"/>
                  <a:pt x="4554473" y="1899443"/>
                  <a:pt x="4580571" y="1836864"/>
                </a:cubicBezTo>
                <a:cubicBezTo>
                  <a:pt x="4582858" y="1831244"/>
                  <a:pt x="4588572" y="1828100"/>
                  <a:pt x="4594287" y="1828577"/>
                </a:cubicBezTo>
                <a:cubicBezTo>
                  <a:pt x="4651628" y="1832291"/>
                  <a:pt x="4698015" y="1820957"/>
                  <a:pt x="4732971" y="1799525"/>
                </a:cubicBezTo>
                <a:cubicBezTo>
                  <a:pt x="4765356" y="1779618"/>
                  <a:pt x="4788121" y="1750948"/>
                  <a:pt x="4800694" y="1717515"/>
                </a:cubicBezTo>
                <a:cubicBezTo>
                  <a:pt x="4813362" y="1683702"/>
                  <a:pt x="4815839" y="1645030"/>
                  <a:pt x="4807457" y="1605406"/>
                </a:cubicBezTo>
                <a:cubicBezTo>
                  <a:pt x="4796503" y="1553495"/>
                  <a:pt x="4766976" y="1500250"/>
                  <a:pt x="4717827" y="1454816"/>
                </a:cubicBezTo>
                <a:lnTo>
                  <a:pt x="4716779" y="1454149"/>
                </a:lnTo>
                <a:cubicBezTo>
                  <a:pt x="4600955" y="1379378"/>
                  <a:pt x="4501704" y="1270983"/>
                  <a:pt x="4444078" y="1186782"/>
                </a:cubicBezTo>
                <a:cubicBezTo>
                  <a:pt x="4383309" y="1223168"/>
                  <a:pt x="4350924" y="1228216"/>
                  <a:pt x="4281867" y="1238884"/>
                </a:cubicBezTo>
                <a:cubicBezTo>
                  <a:pt x="4276438" y="1239741"/>
                  <a:pt x="4270723" y="1240598"/>
                  <a:pt x="4263865" y="1241646"/>
                </a:cubicBezTo>
                <a:cubicBezTo>
                  <a:pt x="4233861" y="1353660"/>
                  <a:pt x="4094796" y="1542350"/>
                  <a:pt x="3973638" y="1630838"/>
                </a:cubicBezTo>
                <a:cubicBezTo>
                  <a:pt x="3932014" y="1661223"/>
                  <a:pt x="3891914" y="1680273"/>
                  <a:pt x="3858005" y="1681320"/>
                </a:cubicBezTo>
                <a:cubicBezTo>
                  <a:pt x="3820667" y="1682463"/>
                  <a:pt x="3791330" y="1663699"/>
                  <a:pt x="3775423" y="1617598"/>
                </a:cubicBezTo>
                <a:cubicBezTo>
                  <a:pt x="3748562" y="1539588"/>
                  <a:pt x="3762564" y="1375377"/>
                  <a:pt x="3850099" y="1080769"/>
                </a:cubicBezTo>
                <a:cubicBezTo>
                  <a:pt x="3891914" y="939989"/>
                  <a:pt x="4022597" y="848264"/>
                  <a:pt x="4193856" y="792066"/>
                </a:cubicBezTo>
                <a:cubicBezTo>
                  <a:pt x="4307299" y="754823"/>
                  <a:pt x="4438744" y="733202"/>
                  <a:pt x="4573904" y="723105"/>
                </a:cubicBezTo>
                <a:cubicBezTo>
                  <a:pt x="4565617" y="709865"/>
                  <a:pt x="4557521" y="696530"/>
                  <a:pt x="4549710" y="683100"/>
                </a:cubicBezTo>
                <a:cubicBezTo>
                  <a:pt x="4547329" y="678909"/>
                  <a:pt x="4543614" y="674718"/>
                  <a:pt x="4538661" y="670432"/>
                </a:cubicBezTo>
                <a:cubicBezTo>
                  <a:pt x="4490465" y="628236"/>
                  <a:pt x="4348257" y="593184"/>
                  <a:pt x="4196523" y="580516"/>
                </a:cubicBezTo>
                <a:cubicBezTo>
                  <a:pt x="4044600" y="567848"/>
                  <a:pt x="3884389" y="577944"/>
                  <a:pt x="3801045" y="626141"/>
                </a:cubicBezTo>
                <a:cubicBezTo>
                  <a:pt x="3787139" y="634237"/>
                  <a:pt x="3775423" y="643286"/>
                  <a:pt x="3766565" y="653477"/>
                </a:cubicBezTo>
                <a:cubicBezTo>
                  <a:pt x="3459384" y="1004759"/>
                  <a:pt x="3294601" y="941037"/>
                  <a:pt x="3071526" y="854741"/>
                </a:cubicBezTo>
                <a:cubicBezTo>
                  <a:pt x="2997707" y="826166"/>
                  <a:pt x="2917316" y="795114"/>
                  <a:pt x="2822828" y="776636"/>
                </a:cubicBezTo>
                <a:cubicBezTo>
                  <a:pt x="2833115" y="1016570"/>
                  <a:pt x="2813684" y="1202594"/>
                  <a:pt x="2760820" y="1380044"/>
                </a:cubicBezTo>
                <a:cubicBezTo>
                  <a:pt x="2714433" y="1535778"/>
                  <a:pt x="2642424" y="1684464"/>
                  <a:pt x="2542317" y="1856961"/>
                </a:cubicBezTo>
                <a:cubicBezTo>
                  <a:pt x="2613564" y="1790096"/>
                  <a:pt x="2682810" y="1778952"/>
                  <a:pt x="2995421" y="2016505"/>
                </a:cubicBezTo>
                <a:cubicBezTo>
                  <a:pt x="3054095" y="2061082"/>
                  <a:pt x="3094100" y="2102992"/>
                  <a:pt x="3108387" y="2129376"/>
                </a:cubicBezTo>
                <a:cubicBezTo>
                  <a:pt x="3115150" y="2141759"/>
                  <a:pt x="3117055" y="2152522"/>
                  <a:pt x="3113721" y="2160809"/>
                </a:cubicBezTo>
                <a:cubicBezTo>
                  <a:pt x="3109530" y="2171382"/>
                  <a:pt x="3099719" y="2176430"/>
                  <a:pt x="3083908" y="2174620"/>
                </a:cubicBezTo>
                <a:cubicBezTo>
                  <a:pt x="3062762" y="2172239"/>
                  <a:pt x="3023710" y="2155094"/>
                  <a:pt x="2964084" y="2117661"/>
                </a:cubicBezTo>
                <a:cubicBezTo>
                  <a:pt x="2911220" y="2084418"/>
                  <a:pt x="2838353" y="2054129"/>
                  <a:pt x="2754343" y="2026411"/>
                </a:cubicBezTo>
                <a:cubicBezTo>
                  <a:pt x="2671666" y="1999169"/>
                  <a:pt x="2578321" y="1974500"/>
                  <a:pt x="2482500" y="1952116"/>
                </a:cubicBezTo>
                <a:cubicBezTo>
                  <a:pt x="2392679" y="2025744"/>
                  <a:pt x="2231516" y="2090705"/>
                  <a:pt x="1803462" y="1991073"/>
                </a:cubicBezTo>
                <a:cubicBezTo>
                  <a:pt x="1692401" y="1965260"/>
                  <a:pt x="1598294" y="1964403"/>
                  <a:pt x="1528285" y="1963832"/>
                </a:cubicBezTo>
                <a:cubicBezTo>
                  <a:pt x="1521427" y="1963832"/>
                  <a:pt x="1514759" y="1963736"/>
                  <a:pt x="1508378" y="1963641"/>
                </a:cubicBezTo>
                <a:cubicBezTo>
                  <a:pt x="1392744" y="2185574"/>
                  <a:pt x="1245869" y="2399791"/>
                  <a:pt x="1057083" y="2614866"/>
                </a:cubicBezTo>
                <a:cubicBezTo>
                  <a:pt x="1053845" y="2618485"/>
                  <a:pt x="1049177" y="2620009"/>
                  <a:pt x="1044701" y="2619247"/>
                </a:cubicBezTo>
                <a:lnTo>
                  <a:pt x="1044701" y="2619247"/>
                </a:lnTo>
                <a:cubicBezTo>
                  <a:pt x="-75058" y="2428080"/>
                  <a:pt x="-146305" y="2066130"/>
                  <a:pt x="147922" y="1705514"/>
                </a:cubicBezTo>
                <a:cubicBezTo>
                  <a:pt x="435863" y="1352422"/>
                  <a:pt x="1082801" y="1002569"/>
                  <a:pt x="1418557" y="821975"/>
                </a:cubicBezTo>
                <a:cubicBezTo>
                  <a:pt x="1542668" y="755204"/>
                  <a:pt x="1609533" y="691006"/>
                  <a:pt x="1632488" y="630332"/>
                </a:cubicBezTo>
                <a:cubicBezTo>
                  <a:pt x="1656110" y="567848"/>
                  <a:pt x="1632108" y="507650"/>
                  <a:pt x="1575910" y="451071"/>
                </a:cubicBezTo>
                <a:cubicBezTo>
                  <a:pt x="1517236" y="391921"/>
                  <a:pt x="1424177" y="336962"/>
                  <a:pt x="1313306" y="287527"/>
                </a:cubicBezTo>
                <a:cubicBezTo>
                  <a:pt x="926781" y="115124"/>
                  <a:pt x="329564" y="11492"/>
                  <a:pt x="208882" y="28542"/>
                </a:cubicBezTo>
                <a:cubicBezTo>
                  <a:pt x="201548" y="29590"/>
                  <a:pt x="194690" y="24446"/>
                  <a:pt x="193737" y="17017"/>
                </a:cubicBezTo>
                <a:cubicBezTo>
                  <a:pt x="192689" y="9683"/>
                  <a:pt x="197833" y="2825"/>
                  <a:pt x="205262" y="1872"/>
                </a:cubicBezTo>
                <a:cubicBezTo>
                  <a:pt x="328230" y="-15463"/>
                  <a:pt x="934020" y="88835"/>
                  <a:pt x="1324355" y="263048"/>
                </a:cubicBezTo>
                <a:cubicBezTo>
                  <a:pt x="1437988" y="313721"/>
                  <a:pt x="1533905" y="370490"/>
                  <a:pt x="1595055" y="432116"/>
                </a:cubicBezTo>
                <a:cubicBezTo>
                  <a:pt x="1658777" y="496315"/>
                  <a:pt x="1685638" y="565943"/>
                  <a:pt x="1657730" y="639857"/>
                </a:cubicBezTo>
                <a:cubicBezTo>
                  <a:pt x="1632488" y="706627"/>
                  <a:pt x="1561622" y="775683"/>
                  <a:pt x="1431321" y="845787"/>
                </a:cubicBezTo>
                <a:cubicBezTo>
                  <a:pt x="1097183" y="1025524"/>
                  <a:pt x="453293" y="1373758"/>
                  <a:pt x="168782" y="1722564"/>
                </a:cubicBezTo>
                <a:cubicBezTo>
                  <a:pt x="-108967" y="2063082"/>
                  <a:pt x="-35339" y="2405982"/>
                  <a:pt x="1041462" y="2591053"/>
                </a:cubicBezTo>
                <a:cubicBezTo>
                  <a:pt x="1223104" y="2383408"/>
                  <a:pt x="1365312" y="2176525"/>
                  <a:pt x="1477993" y="1962594"/>
                </a:cubicBezTo>
                <a:cubicBezTo>
                  <a:pt x="1444560" y="1961355"/>
                  <a:pt x="1419033" y="1957926"/>
                  <a:pt x="1401888" y="1947639"/>
                </a:cubicBezTo>
                <a:cubicBezTo>
                  <a:pt x="1347500" y="1915064"/>
                  <a:pt x="1383124" y="1830577"/>
                  <a:pt x="1535905" y="1576069"/>
                </a:cubicBezTo>
                <a:cubicBezTo>
                  <a:pt x="1562766" y="1531206"/>
                  <a:pt x="1587150" y="1491487"/>
                  <a:pt x="1610105" y="1453863"/>
                </a:cubicBezTo>
                <a:cubicBezTo>
                  <a:pt x="1669160" y="1357280"/>
                  <a:pt x="1719356" y="1275079"/>
                  <a:pt x="1763552" y="1190021"/>
                </a:cubicBezTo>
                <a:cubicBezTo>
                  <a:pt x="1811844" y="990662"/>
                  <a:pt x="1847563" y="780350"/>
                  <a:pt x="1876329" y="554608"/>
                </a:cubicBezTo>
                <a:cubicBezTo>
                  <a:pt x="1885949" y="479265"/>
                  <a:pt x="1915571" y="453548"/>
                  <a:pt x="1960148" y="459263"/>
                </a:cubicBezTo>
                <a:cubicBezTo>
                  <a:pt x="1986533" y="462596"/>
                  <a:pt x="2017775" y="478598"/>
                  <a:pt x="2053112" y="502316"/>
                </a:cubicBezTo>
                <a:cubicBezTo>
                  <a:pt x="2094927" y="482694"/>
                  <a:pt x="2145029" y="483456"/>
                  <a:pt x="2200941" y="496029"/>
                </a:cubicBezTo>
                <a:cubicBezTo>
                  <a:pt x="2267139" y="510888"/>
                  <a:pt x="2340672" y="542606"/>
                  <a:pt x="2418206" y="576039"/>
                </a:cubicBezTo>
                <a:cubicBezTo>
                  <a:pt x="2462497" y="595184"/>
                  <a:pt x="2508122" y="614806"/>
                  <a:pt x="2553366" y="631856"/>
                </a:cubicBezTo>
                <a:cubicBezTo>
                  <a:pt x="2660045" y="671956"/>
                  <a:pt x="2729197" y="725772"/>
                  <a:pt x="2754534" y="770540"/>
                </a:cubicBezTo>
                <a:cubicBezTo>
                  <a:pt x="2765106" y="789113"/>
                  <a:pt x="2768631" y="806830"/>
                  <a:pt x="2764916" y="822356"/>
                </a:cubicBezTo>
                <a:cubicBezTo>
                  <a:pt x="2761010" y="838643"/>
                  <a:pt x="2749485" y="851693"/>
                  <a:pt x="2730054" y="860075"/>
                </a:cubicBezTo>
                <a:cubicBezTo>
                  <a:pt x="2692907" y="875981"/>
                  <a:pt x="2622803" y="874172"/>
                  <a:pt x="2517075" y="841501"/>
                </a:cubicBezTo>
                <a:cubicBezTo>
                  <a:pt x="2390393" y="802448"/>
                  <a:pt x="2265425" y="702245"/>
                  <a:pt x="2159602" y="617378"/>
                </a:cubicBezTo>
                <a:cubicBezTo>
                  <a:pt x="2121216" y="586612"/>
                  <a:pt x="2085402" y="557846"/>
                  <a:pt x="2053398" y="535177"/>
                </a:cubicBezTo>
                <a:cubicBezTo>
                  <a:pt x="2015775" y="558704"/>
                  <a:pt x="1986818" y="604424"/>
                  <a:pt x="1969483" y="681767"/>
                </a:cubicBezTo>
                <a:cubicBezTo>
                  <a:pt x="1917667" y="912272"/>
                  <a:pt x="1861374" y="1060100"/>
                  <a:pt x="1788889" y="1200022"/>
                </a:cubicBezTo>
                <a:cubicBezTo>
                  <a:pt x="1750313" y="1358804"/>
                  <a:pt x="1703735" y="1510727"/>
                  <a:pt x="1646395" y="1658079"/>
                </a:cubicBezTo>
                <a:cubicBezTo>
                  <a:pt x="1609533" y="1752662"/>
                  <a:pt x="1568290" y="1845341"/>
                  <a:pt x="1521903" y="1936685"/>
                </a:cubicBezTo>
                <a:lnTo>
                  <a:pt x="1528285" y="1936685"/>
                </a:lnTo>
                <a:cubicBezTo>
                  <a:pt x="1599627" y="1937352"/>
                  <a:pt x="1695639" y="1938114"/>
                  <a:pt x="1809368" y="1964594"/>
                </a:cubicBezTo>
                <a:cubicBezTo>
                  <a:pt x="2229992" y="2062415"/>
                  <a:pt x="2383439" y="1998789"/>
                  <a:pt x="2468402" y="1928113"/>
                </a:cubicBezTo>
                <a:cubicBezTo>
                  <a:pt x="2594228" y="1719897"/>
                  <a:pt x="2681762" y="1550352"/>
                  <a:pt x="2734817" y="1372139"/>
                </a:cubicBezTo>
                <a:cubicBezTo>
                  <a:pt x="2787966" y="1193735"/>
                  <a:pt x="2806731" y="1006093"/>
                  <a:pt x="2795110" y="761681"/>
                </a:cubicBezTo>
                <a:cubicBezTo>
                  <a:pt x="2794919" y="760443"/>
                  <a:pt x="2795015" y="759110"/>
                  <a:pt x="2795205" y="757871"/>
                </a:cubicBezTo>
                <a:cubicBezTo>
                  <a:pt x="2796443" y="750537"/>
                  <a:pt x="2803492" y="745584"/>
                  <a:pt x="2810826" y="746918"/>
                </a:cubicBezTo>
                <a:cubicBezTo>
                  <a:pt x="2914839" y="765206"/>
                  <a:pt x="3001707" y="798829"/>
                  <a:pt x="3081051" y="829595"/>
                </a:cubicBezTo>
                <a:cubicBezTo>
                  <a:pt x="3294125" y="911986"/>
                  <a:pt x="3451383" y="972851"/>
                  <a:pt x="3746181" y="635761"/>
                </a:cubicBezTo>
                <a:cubicBezTo>
                  <a:pt x="3757135" y="623283"/>
                  <a:pt x="3771042" y="612329"/>
                  <a:pt x="3787425" y="602900"/>
                </a:cubicBezTo>
                <a:cubicBezTo>
                  <a:pt x="3876007" y="551655"/>
                  <a:pt x="4042123" y="540606"/>
                  <a:pt x="4198619" y="553655"/>
                </a:cubicBezTo>
                <a:cubicBezTo>
                  <a:pt x="4355400" y="566705"/>
                  <a:pt x="4503895" y="604328"/>
                  <a:pt x="4556283" y="650144"/>
                </a:cubicBezTo>
                <a:cubicBezTo>
                  <a:pt x="4563426" y="656335"/>
                  <a:pt x="4569046" y="662907"/>
                  <a:pt x="4572856" y="669575"/>
                </a:cubicBezTo>
                <a:cubicBezTo>
                  <a:pt x="4582858" y="686910"/>
                  <a:pt x="4593430" y="704055"/>
                  <a:pt x="4604193" y="720914"/>
                </a:cubicBezTo>
                <a:cubicBezTo>
                  <a:pt x="4714207" y="714152"/>
                  <a:pt x="4826031" y="714723"/>
                  <a:pt x="4931663" y="720629"/>
                </a:cubicBezTo>
                <a:cubicBezTo>
                  <a:pt x="5110828" y="730725"/>
                  <a:pt x="5317711" y="867218"/>
                  <a:pt x="5463253" y="1046574"/>
                </a:cubicBezTo>
                <a:cubicBezTo>
                  <a:pt x="5522118" y="1119155"/>
                  <a:pt x="5571076" y="1198784"/>
                  <a:pt x="5604223" y="1279937"/>
                </a:cubicBezTo>
                <a:cubicBezTo>
                  <a:pt x="5637561" y="1361566"/>
                  <a:pt x="5654992" y="1445005"/>
                  <a:pt x="5650514" y="1524539"/>
                </a:cubicBezTo>
                <a:cubicBezTo>
                  <a:pt x="5644609" y="1630361"/>
                  <a:pt x="5600127" y="1728945"/>
                  <a:pt x="5503448" y="1807336"/>
                </a:cubicBezTo>
                <a:cubicBezTo>
                  <a:pt x="5401245" y="1890203"/>
                  <a:pt x="5356382" y="1949925"/>
                  <a:pt x="5348477" y="1987073"/>
                </a:cubicBezTo>
                <a:cubicBezTo>
                  <a:pt x="5345238" y="2002408"/>
                  <a:pt x="5349525" y="2012504"/>
                  <a:pt x="5359145" y="2017553"/>
                </a:cubicBezTo>
                <a:cubicBezTo>
                  <a:pt x="5371623" y="2024030"/>
                  <a:pt x="5391816" y="2024411"/>
                  <a:pt x="5416771" y="2018696"/>
                </a:cubicBezTo>
                <a:cubicBezTo>
                  <a:pt x="5489542" y="2002027"/>
                  <a:pt x="5594603" y="1934876"/>
                  <a:pt x="5664802" y="1816004"/>
                </a:cubicBezTo>
                <a:cubicBezTo>
                  <a:pt x="5698711" y="1758663"/>
                  <a:pt x="5721000" y="1681701"/>
                  <a:pt x="5731858" y="1594928"/>
                </a:cubicBezTo>
                <a:cubicBezTo>
                  <a:pt x="5750432" y="1447291"/>
                  <a:pt x="5735763" y="1272412"/>
                  <a:pt x="5688805" y="1118012"/>
                </a:cubicBezTo>
                <a:cubicBezTo>
                  <a:pt x="5642228" y="964850"/>
                  <a:pt x="5563933" y="832357"/>
                  <a:pt x="5455062" y="767968"/>
                </a:cubicBezTo>
                <a:cubicBezTo>
                  <a:pt x="5420581" y="747584"/>
                  <a:pt x="5382958" y="734059"/>
                  <a:pt x="5342286" y="729011"/>
                </a:cubicBezTo>
                <a:cubicBezTo>
                  <a:pt x="5293422" y="722915"/>
                  <a:pt x="5243321" y="722248"/>
                  <a:pt x="5204459" y="721772"/>
                </a:cubicBezTo>
                <a:cubicBezTo>
                  <a:pt x="5157786" y="721200"/>
                  <a:pt x="5124925" y="720819"/>
                  <a:pt x="5119591" y="705579"/>
                </a:cubicBezTo>
                <a:cubicBezTo>
                  <a:pt x="5113114" y="686910"/>
                  <a:pt x="5167692" y="660812"/>
                  <a:pt x="5328760" y="604709"/>
                </a:cubicBezTo>
                <a:cubicBezTo>
                  <a:pt x="5354763" y="595661"/>
                  <a:pt x="5382291" y="587279"/>
                  <a:pt x="5410961" y="579468"/>
                </a:cubicBezTo>
                <a:cubicBezTo>
                  <a:pt x="5953219" y="392111"/>
                  <a:pt x="6257829" y="362012"/>
                  <a:pt x="6512718" y="336962"/>
                </a:cubicBezTo>
                <a:cubicBezTo>
                  <a:pt x="6817327" y="306958"/>
                  <a:pt x="7050404" y="284003"/>
                  <a:pt x="7537607" y="3682"/>
                </a:cubicBezTo>
                <a:lnTo>
                  <a:pt x="7537607" y="3682"/>
                </a:lnTo>
                <a:close/>
                <a:moveTo>
                  <a:pt x="5520879" y="581564"/>
                </a:moveTo>
                <a:cubicBezTo>
                  <a:pt x="5553074" y="584993"/>
                  <a:pt x="5583078" y="590708"/>
                  <a:pt x="5610986" y="598613"/>
                </a:cubicBezTo>
                <a:cubicBezTo>
                  <a:pt x="5731572" y="632808"/>
                  <a:pt x="5813392" y="706913"/>
                  <a:pt x="5866541" y="805020"/>
                </a:cubicBezTo>
                <a:cubicBezTo>
                  <a:pt x="5919024" y="901889"/>
                  <a:pt x="5943313" y="1022190"/>
                  <a:pt x="5949124" y="1150397"/>
                </a:cubicBezTo>
                <a:cubicBezTo>
                  <a:pt x="5960648" y="1404905"/>
                  <a:pt x="5899689" y="1691131"/>
                  <a:pt x="5844349" y="1886108"/>
                </a:cubicBezTo>
                <a:cubicBezTo>
                  <a:pt x="5800057" y="2042127"/>
                  <a:pt x="5610129" y="2117470"/>
                  <a:pt x="5481732" y="2168429"/>
                </a:cubicBezTo>
                <a:cubicBezTo>
                  <a:pt x="5420391" y="2192813"/>
                  <a:pt x="5374194" y="2211101"/>
                  <a:pt x="5371147" y="2224436"/>
                </a:cubicBezTo>
                <a:cubicBezTo>
                  <a:pt x="5367717" y="2239390"/>
                  <a:pt x="5421629" y="2259297"/>
                  <a:pt x="5576600" y="2294730"/>
                </a:cubicBezTo>
                <a:cubicBezTo>
                  <a:pt x="6012750" y="2394648"/>
                  <a:pt x="6599300" y="2234247"/>
                  <a:pt x="6970584" y="1958974"/>
                </a:cubicBezTo>
                <a:cubicBezTo>
                  <a:pt x="7100124" y="1862962"/>
                  <a:pt x="7203089" y="1753139"/>
                  <a:pt x="7264050" y="1635695"/>
                </a:cubicBezTo>
                <a:cubicBezTo>
                  <a:pt x="7324343" y="1519395"/>
                  <a:pt x="7343298" y="1395570"/>
                  <a:pt x="7305293" y="1270412"/>
                </a:cubicBezTo>
                <a:cubicBezTo>
                  <a:pt x="7242904" y="1064481"/>
                  <a:pt x="7027163" y="853788"/>
                  <a:pt x="6590537" y="664717"/>
                </a:cubicBezTo>
                <a:cubicBezTo>
                  <a:pt x="6416229" y="589279"/>
                  <a:pt x="6197726" y="552036"/>
                  <a:pt x="5981223" y="545940"/>
                </a:cubicBezTo>
                <a:cubicBezTo>
                  <a:pt x="5820155" y="541463"/>
                  <a:pt x="5660325" y="554322"/>
                  <a:pt x="5520879" y="581564"/>
                </a:cubicBezTo>
                <a:lnTo>
                  <a:pt x="5520879" y="581564"/>
                </a:lnTo>
                <a:close/>
                <a:moveTo>
                  <a:pt x="4590001" y="748442"/>
                </a:moveTo>
                <a:cubicBezTo>
                  <a:pt x="4451889" y="757871"/>
                  <a:pt x="4317300" y="779398"/>
                  <a:pt x="4201858" y="817212"/>
                </a:cubicBezTo>
                <a:cubicBezTo>
                  <a:pt x="4038599" y="870743"/>
                  <a:pt x="3914488" y="956849"/>
                  <a:pt x="3875626" y="1087817"/>
                </a:cubicBezTo>
                <a:cubicBezTo>
                  <a:pt x="3789996" y="1376330"/>
                  <a:pt x="3775423" y="1535016"/>
                  <a:pt x="3800664" y="1608264"/>
                </a:cubicBezTo>
                <a:cubicBezTo>
                  <a:pt x="3811999" y="1641220"/>
                  <a:pt x="3831906" y="1654650"/>
                  <a:pt x="3856862" y="1653888"/>
                </a:cubicBezTo>
                <a:cubicBezTo>
                  <a:pt x="3885056" y="1653031"/>
                  <a:pt x="3920108" y="1635886"/>
                  <a:pt x="3957541" y="1608549"/>
                </a:cubicBezTo>
                <a:cubicBezTo>
                  <a:pt x="4077842" y="1520729"/>
                  <a:pt x="4216050" y="1331943"/>
                  <a:pt x="4239576" y="1226311"/>
                </a:cubicBezTo>
                <a:cubicBezTo>
                  <a:pt x="4240815" y="1220786"/>
                  <a:pt x="4245292" y="1216786"/>
                  <a:pt x="4250625" y="1215929"/>
                </a:cubicBezTo>
                <a:lnTo>
                  <a:pt x="4250625" y="1215929"/>
                </a:lnTo>
                <a:cubicBezTo>
                  <a:pt x="4258817" y="1214595"/>
                  <a:pt x="4268437" y="1213167"/>
                  <a:pt x="4277486" y="1211738"/>
                </a:cubicBezTo>
                <a:cubicBezTo>
                  <a:pt x="4346637" y="1201070"/>
                  <a:pt x="4376927" y="1196307"/>
                  <a:pt x="4440554" y="1156588"/>
                </a:cubicBezTo>
                <a:cubicBezTo>
                  <a:pt x="4446840" y="1152683"/>
                  <a:pt x="4455222" y="1154588"/>
                  <a:pt x="4459128" y="1160874"/>
                </a:cubicBezTo>
                <a:lnTo>
                  <a:pt x="4459413" y="1161350"/>
                </a:lnTo>
                <a:cubicBezTo>
                  <a:pt x="4505895" y="1231645"/>
                  <a:pt x="4584477" y="1322037"/>
                  <a:pt x="4678584" y="1393951"/>
                </a:cubicBezTo>
                <a:cubicBezTo>
                  <a:pt x="4668106" y="1365281"/>
                  <a:pt x="4663534" y="1333181"/>
                  <a:pt x="4658867" y="1301177"/>
                </a:cubicBezTo>
                <a:cubicBezTo>
                  <a:pt x="4654390" y="1270126"/>
                  <a:pt x="4649913" y="1239074"/>
                  <a:pt x="4640103" y="1212690"/>
                </a:cubicBezTo>
                <a:cubicBezTo>
                  <a:pt x="4638293" y="1207832"/>
                  <a:pt x="4639531" y="1202594"/>
                  <a:pt x="4642770" y="1198974"/>
                </a:cubicBezTo>
                <a:lnTo>
                  <a:pt x="4642770" y="1198974"/>
                </a:lnTo>
                <a:cubicBezTo>
                  <a:pt x="4782597" y="1045812"/>
                  <a:pt x="4697634" y="914843"/>
                  <a:pt x="4606384" y="774064"/>
                </a:cubicBezTo>
                <a:cubicBezTo>
                  <a:pt x="4600860" y="765587"/>
                  <a:pt x="4595335" y="757109"/>
                  <a:pt x="4589906" y="748537"/>
                </a:cubicBezTo>
                <a:lnTo>
                  <a:pt x="4589906" y="748537"/>
                </a:lnTo>
                <a:close/>
                <a:moveTo>
                  <a:pt x="4898802" y="1505679"/>
                </a:moveTo>
                <a:cubicBezTo>
                  <a:pt x="4933568" y="1513775"/>
                  <a:pt x="4968620" y="1517014"/>
                  <a:pt x="5003481" y="1513966"/>
                </a:cubicBezTo>
                <a:cubicBezTo>
                  <a:pt x="5036914" y="1511013"/>
                  <a:pt x="5054726" y="1498821"/>
                  <a:pt x="5060917" y="1483486"/>
                </a:cubicBezTo>
                <a:cubicBezTo>
                  <a:pt x="5063679" y="1476628"/>
                  <a:pt x="5064155" y="1469008"/>
                  <a:pt x="5062917" y="1461198"/>
                </a:cubicBezTo>
                <a:cubicBezTo>
                  <a:pt x="5061489" y="1452815"/>
                  <a:pt x="5057965" y="1444338"/>
                  <a:pt x="5052631" y="1436337"/>
                </a:cubicBezTo>
                <a:cubicBezTo>
                  <a:pt x="5037009" y="1412715"/>
                  <a:pt x="5006529" y="1394523"/>
                  <a:pt x="4970239" y="1398714"/>
                </a:cubicBezTo>
                <a:cubicBezTo>
                  <a:pt x="4949951" y="1400999"/>
                  <a:pt x="4934235" y="1405857"/>
                  <a:pt x="4922423" y="1412906"/>
                </a:cubicBezTo>
                <a:cubicBezTo>
                  <a:pt x="4904040" y="1423860"/>
                  <a:pt x="4895087" y="1440623"/>
                  <a:pt x="4893563" y="1461102"/>
                </a:cubicBezTo>
                <a:cubicBezTo>
                  <a:pt x="4892515" y="1474532"/>
                  <a:pt x="4894420" y="1489582"/>
                  <a:pt x="4898897" y="1505774"/>
                </a:cubicBezTo>
                <a:lnTo>
                  <a:pt x="4898897" y="1505774"/>
                </a:lnTo>
                <a:close/>
                <a:moveTo>
                  <a:pt x="4877466" y="1528063"/>
                </a:moveTo>
                <a:cubicBezTo>
                  <a:pt x="4846890" y="1519776"/>
                  <a:pt x="4816792" y="1507965"/>
                  <a:pt x="4787359" y="1493678"/>
                </a:cubicBezTo>
                <a:cubicBezTo>
                  <a:pt x="4810695" y="1527777"/>
                  <a:pt x="4826031" y="1563782"/>
                  <a:pt x="4833555" y="1599310"/>
                </a:cubicBezTo>
                <a:cubicBezTo>
                  <a:pt x="4842985" y="1643887"/>
                  <a:pt x="4840128" y="1687797"/>
                  <a:pt x="4825650" y="1726373"/>
                </a:cubicBezTo>
                <a:cubicBezTo>
                  <a:pt x="4810981" y="1765331"/>
                  <a:pt x="4784502" y="1798668"/>
                  <a:pt x="4746783" y="1821909"/>
                </a:cubicBezTo>
                <a:cubicBezTo>
                  <a:pt x="4709254" y="1844865"/>
                  <a:pt x="4660677" y="1857628"/>
                  <a:pt x="4601812" y="1855342"/>
                </a:cubicBezTo>
                <a:cubicBezTo>
                  <a:pt x="4581429" y="1909635"/>
                  <a:pt x="4582191" y="1961165"/>
                  <a:pt x="4582953" y="2006408"/>
                </a:cubicBezTo>
                <a:cubicBezTo>
                  <a:pt x="4584572" y="2110612"/>
                  <a:pt x="4585715" y="2185002"/>
                  <a:pt x="4373117" y="2202909"/>
                </a:cubicBezTo>
                <a:cubicBezTo>
                  <a:pt x="4385404" y="2274918"/>
                  <a:pt x="4371498" y="2326163"/>
                  <a:pt x="4336731" y="2360643"/>
                </a:cubicBezTo>
                <a:cubicBezTo>
                  <a:pt x="4302251" y="2394838"/>
                  <a:pt x="4247768" y="2411316"/>
                  <a:pt x="4178711" y="2414555"/>
                </a:cubicBezTo>
                <a:cubicBezTo>
                  <a:pt x="4170139" y="2479991"/>
                  <a:pt x="4145469" y="2537237"/>
                  <a:pt x="4105941" y="2576766"/>
                </a:cubicBezTo>
                <a:cubicBezTo>
                  <a:pt x="4074889" y="2607817"/>
                  <a:pt x="4034884" y="2627915"/>
                  <a:pt x="3986687" y="2632487"/>
                </a:cubicBezTo>
                <a:cubicBezTo>
                  <a:pt x="4162710" y="2736405"/>
                  <a:pt x="4271295" y="2755550"/>
                  <a:pt x="4331683" y="2734309"/>
                </a:cubicBezTo>
                <a:cubicBezTo>
                  <a:pt x="4361306" y="2723927"/>
                  <a:pt x="4378737" y="2703258"/>
                  <a:pt x="4386452" y="2678492"/>
                </a:cubicBezTo>
                <a:cubicBezTo>
                  <a:pt x="4394548" y="2652680"/>
                  <a:pt x="4392358" y="2622200"/>
                  <a:pt x="4382737" y="2593625"/>
                </a:cubicBezTo>
                <a:cubicBezTo>
                  <a:pt x="4377403" y="2577908"/>
                  <a:pt x="4369783" y="2562764"/>
                  <a:pt x="4360449" y="2549429"/>
                </a:cubicBezTo>
                <a:cubicBezTo>
                  <a:pt x="4332540" y="2545905"/>
                  <a:pt x="4309490" y="2544762"/>
                  <a:pt x="4289773" y="2543714"/>
                </a:cubicBezTo>
                <a:lnTo>
                  <a:pt x="4289583" y="2543714"/>
                </a:lnTo>
                <a:cubicBezTo>
                  <a:pt x="4248911" y="2541618"/>
                  <a:pt x="4222812" y="2532855"/>
                  <a:pt x="4211001" y="2522949"/>
                </a:cubicBezTo>
                <a:cubicBezTo>
                  <a:pt x="4203953" y="2517044"/>
                  <a:pt x="4200524" y="2510091"/>
                  <a:pt x="4200714" y="2502851"/>
                </a:cubicBezTo>
                <a:cubicBezTo>
                  <a:pt x="4200810" y="2495232"/>
                  <a:pt x="4204715" y="2488469"/>
                  <a:pt x="4212240" y="2483230"/>
                </a:cubicBezTo>
                <a:cubicBezTo>
                  <a:pt x="4223765" y="2475134"/>
                  <a:pt x="4247577" y="2469800"/>
                  <a:pt x="4282344" y="2471991"/>
                </a:cubicBezTo>
                <a:cubicBezTo>
                  <a:pt x="4319015" y="2474276"/>
                  <a:pt x="4351305" y="2494850"/>
                  <a:pt x="4375117" y="2524283"/>
                </a:cubicBezTo>
                <a:cubicBezTo>
                  <a:pt x="4396167" y="2527331"/>
                  <a:pt x="4419789" y="2531617"/>
                  <a:pt x="4446650" y="2538094"/>
                </a:cubicBezTo>
                <a:cubicBezTo>
                  <a:pt x="4505800" y="2552382"/>
                  <a:pt x="4549806" y="2553715"/>
                  <a:pt x="4581619" y="2545809"/>
                </a:cubicBezTo>
                <a:cubicBezTo>
                  <a:pt x="4610194" y="2538761"/>
                  <a:pt x="4628482" y="2524092"/>
                  <a:pt x="4638960" y="2504852"/>
                </a:cubicBezTo>
                <a:cubicBezTo>
                  <a:pt x="4649818" y="2484945"/>
                  <a:pt x="4652676" y="2459703"/>
                  <a:pt x="4650104" y="2432557"/>
                </a:cubicBezTo>
                <a:cubicBezTo>
                  <a:pt x="4649533" y="2426461"/>
                  <a:pt x="4648675" y="2420365"/>
                  <a:pt x="4647532" y="2414079"/>
                </a:cubicBezTo>
                <a:cubicBezTo>
                  <a:pt x="4626768" y="2406268"/>
                  <a:pt x="4607146" y="2395410"/>
                  <a:pt x="4589715" y="2382170"/>
                </a:cubicBezTo>
                <a:cubicBezTo>
                  <a:pt x="4568475" y="2365977"/>
                  <a:pt x="4550377" y="2346165"/>
                  <a:pt x="4537233" y="2323877"/>
                </a:cubicBezTo>
                <a:cubicBezTo>
                  <a:pt x="4514182" y="2284729"/>
                  <a:pt x="4506943" y="2251868"/>
                  <a:pt x="4510848" y="2232056"/>
                </a:cubicBezTo>
                <a:cubicBezTo>
                  <a:pt x="4512849" y="2221864"/>
                  <a:pt x="4517706" y="2214149"/>
                  <a:pt x="4524945" y="2209482"/>
                </a:cubicBezTo>
                <a:cubicBezTo>
                  <a:pt x="4532470" y="2204719"/>
                  <a:pt x="4541614" y="2203671"/>
                  <a:pt x="4551901" y="2206910"/>
                </a:cubicBezTo>
                <a:cubicBezTo>
                  <a:pt x="4570284" y="2212720"/>
                  <a:pt x="4595145" y="2234723"/>
                  <a:pt x="4621815" y="2277776"/>
                </a:cubicBezTo>
                <a:cubicBezTo>
                  <a:pt x="4642960" y="2311875"/>
                  <a:pt x="4661058" y="2352928"/>
                  <a:pt x="4670678" y="2393314"/>
                </a:cubicBezTo>
                <a:cubicBezTo>
                  <a:pt x="4835175" y="2442177"/>
                  <a:pt x="4903659" y="2411316"/>
                  <a:pt x="4922900" y="2347023"/>
                </a:cubicBezTo>
                <a:cubicBezTo>
                  <a:pt x="4935092" y="2306256"/>
                  <a:pt x="4929282" y="2252154"/>
                  <a:pt x="4915661" y="2195575"/>
                </a:cubicBezTo>
                <a:cubicBezTo>
                  <a:pt x="4888991" y="2181383"/>
                  <a:pt x="4864131" y="2164524"/>
                  <a:pt x="4842700" y="2145474"/>
                </a:cubicBezTo>
                <a:cubicBezTo>
                  <a:pt x="4800980" y="2108421"/>
                  <a:pt x="4771738" y="2062892"/>
                  <a:pt x="4765261" y="2012028"/>
                </a:cubicBezTo>
                <a:cubicBezTo>
                  <a:pt x="4759451" y="1966308"/>
                  <a:pt x="4762785" y="1934781"/>
                  <a:pt x="4771643" y="1917635"/>
                </a:cubicBezTo>
                <a:cubicBezTo>
                  <a:pt x="4777072" y="1907063"/>
                  <a:pt x="4784692" y="1900776"/>
                  <a:pt x="4794027" y="1898776"/>
                </a:cubicBezTo>
                <a:cubicBezTo>
                  <a:pt x="4802980" y="1896871"/>
                  <a:pt x="4812505" y="1899252"/>
                  <a:pt x="4822030" y="1906015"/>
                </a:cubicBezTo>
                <a:cubicBezTo>
                  <a:pt x="4839080" y="1918016"/>
                  <a:pt x="4858320" y="1946401"/>
                  <a:pt x="4875275" y="1990597"/>
                </a:cubicBezTo>
                <a:lnTo>
                  <a:pt x="4876990" y="1995074"/>
                </a:lnTo>
                <a:cubicBezTo>
                  <a:pt x="4897278" y="2048033"/>
                  <a:pt x="4922329" y="2113184"/>
                  <a:pt x="4938711" y="2177192"/>
                </a:cubicBezTo>
                <a:cubicBezTo>
                  <a:pt x="4963953" y="2189670"/>
                  <a:pt x="4990813" y="2199671"/>
                  <a:pt x="5017864" y="2206815"/>
                </a:cubicBezTo>
                <a:cubicBezTo>
                  <a:pt x="5090064" y="2225769"/>
                  <a:pt x="5144261" y="2224150"/>
                  <a:pt x="5182551" y="2208624"/>
                </a:cubicBezTo>
                <a:cubicBezTo>
                  <a:pt x="5210650" y="2197290"/>
                  <a:pt x="5230081" y="2178240"/>
                  <a:pt x="5241606" y="2154522"/>
                </a:cubicBezTo>
                <a:cubicBezTo>
                  <a:pt x="5253417" y="2130138"/>
                  <a:pt x="5257227" y="2100516"/>
                  <a:pt x="5253703" y="2068702"/>
                </a:cubicBezTo>
                <a:cubicBezTo>
                  <a:pt x="5247131" y="2009552"/>
                  <a:pt x="5215603" y="1943448"/>
                  <a:pt x="5163978" y="1888584"/>
                </a:cubicBezTo>
                <a:cubicBezTo>
                  <a:pt x="5125878" y="1848103"/>
                  <a:pt x="5087873" y="1808384"/>
                  <a:pt x="5049868" y="1768569"/>
                </a:cubicBezTo>
                <a:cubicBezTo>
                  <a:pt x="5036152" y="1754186"/>
                  <a:pt x="5022436" y="1739804"/>
                  <a:pt x="5008625" y="1725421"/>
                </a:cubicBezTo>
                <a:cubicBezTo>
                  <a:pt x="4957666" y="1671986"/>
                  <a:pt x="4911470" y="1608264"/>
                  <a:pt x="4886515" y="1550352"/>
                </a:cubicBezTo>
                <a:cubicBezTo>
                  <a:pt x="4883276" y="1542827"/>
                  <a:pt x="4880418" y="1535397"/>
                  <a:pt x="4877847" y="1528063"/>
                </a:cubicBezTo>
                <a:lnTo>
                  <a:pt x="4877847" y="1528063"/>
                </a:lnTo>
                <a:close/>
                <a:moveTo>
                  <a:pt x="4860321" y="2125281"/>
                </a:moveTo>
                <a:cubicBezTo>
                  <a:pt x="4874037" y="2137473"/>
                  <a:pt x="4889277" y="2148712"/>
                  <a:pt x="4905565" y="2158904"/>
                </a:cubicBezTo>
                <a:cubicBezTo>
                  <a:pt x="4889848" y="2104516"/>
                  <a:pt x="4868893" y="2050033"/>
                  <a:pt x="4851462" y="2004694"/>
                </a:cubicBezTo>
                <a:lnTo>
                  <a:pt x="4849748" y="2000122"/>
                </a:lnTo>
                <a:cubicBezTo>
                  <a:pt x="4834794" y="1961165"/>
                  <a:pt x="4819173" y="1937162"/>
                  <a:pt x="4806219" y="1927923"/>
                </a:cubicBezTo>
                <a:cubicBezTo>
                  <a:pt x="4803075" y="1925732"/>
                  <a:pt x="4800694" y="1924684"/>
                  <a:pt x="4799265" y="1925065"/>
                </a:cubicBezTo>
                <a:cubicBezTo>
                  <a:pt x="4798122" y="1925351"/>
                  <a:pt x="4796789" y="1926875"/>
                  <a:pt x="4795265" y="1929827"/>
                </a:cubicBezTo>
                <a:cubicBezTo>
                  <a:pt x="4788693" y="1942591"/>
                  <a:pt x="4786597" y="1968594"/>
                  <a:pt x="4791645" y="2008599"/>
                </a:cubicBezTo>
                <a:cubicBezTo>
                  <a:pt x="4797170" y="2052414"/>
                  <a:pt x="4823173" y="2092324"/>
                  <a:pt x="4860321" y="2125281"/>
                </a:cubicBezTo>
                <a:lnTo>
                  <a:pt x="4860321" y="2125281"/>
                </a:lnTo>
                <a:close/>
                <a:moveTo>
                  <a:pt x="4605622" y="2360739"/>
                </a:moveTo>
                <a:cubicBezTo>
                  <a:pt x="4616004" y="2368644"/>
                  <a:pt x="4627339" y="2375598"/>
                  <a:pt x="4639341" y="2381408"/>
                </a:cubicBezTo>
                <a:cubicBezTo>
                  <a:pt x="4629911" y="2349975"/>
                  <a:pt x="4615242" y="2318733"/>
                  <a:pt x="4598669" y="2291968"/>
                </a:cubicBezTo>
                <a:cubicBezTo>
                  <a:pt x="4575809" y="2255011"/>
                  <a:pt x="4556568" y="2236818"/>
                  <a:pt x="4543519" y="2232723"/>
                </a:cubicBezTo>
                <a:cubicBezTo>
                  <a:pt x="4541138" y="2231961"/>
                  <a:pt x="4539709" y="2231865"/>
                  <a:pt x="4539138" y="2232151"/>
                </a:cubicBezTo>
                <a:cubicBezTo>
                  <a:pt x="4538280" y="2232723"/>
                  <a:pt x="4537614" y="2234437"/>
                  <a:pt x="4537042" y="2237199"/>
                </a:cubicBezTo>
                <a:cubicBezTo>
                  <a:pt x="4534280" y="2251391"/>
                  <a:pt x="4540757" y="2277204"/>
                  <a:pt x="4560188" y="2310256"/>
                </a:cubicBezTo>
                <a:cubicBezTo>
                  <a:pt x="4571523" y="2329497"/>
                  <a:pt x="4587144" y="2346641"/>
                  <a:pt x="4605717" y="2360739"/>
                </a:cubicBezTo>
                <a:lnTo>
                  <a:pt x="4605717" y="2360739"/>
                </a:lnTo>
                <a:close/>
                <a:moveTo>
                  <a:pt x="4290821" y="2516758"/>
                </a:moveTo>
                <a:cubicBezTo>
                  <a:pt x="4303203" y="2517425"/>
                  <a:pt x="4316824" y="2518091"/>
                  <a:pt x="4332064" y="2519330"/>
                </a:cubicBezTo>
                <a:cubicBezTo>
                  <a:pt x="4316824" y="2507519"/>
                  <a:pt x="4299298" y="2499899"/>
                  <a:pt x="4280439" y="2498756"/>
                </a:cubicBezTo>
                <a:cubicBezTo>
                  <a:pt x="4255197" y="2497232"/>
                  <a:pt x="4238338" y="2499518"/>
                  <a:pt x="4229956" y="2503614"/>
                </a:cubicBezTo>
                <a:cubicBezTo>
                  <a:pt x="4239100" y="2509709"/>
                  <a:pt x="4258912" y="2515139"/>
                  <a:pt x="4290630" y="2516663"/>
                </a:cubicBezTo>
                <a:lnTo>
                  <a:pt x="4290821" y="2516663"/>
                </a:lnTo>
                <a:close/>
                <a:moveTo>
                  <a:pt x="4227289" y="2503042"/>
                </a:moveTo>
                <a:lnTo>
                  <a:pt x="4227289" y="2503042"/>
                </a:lnTo>
                <a:cubicBezTo>
                  <a:pt x="4227289" y="2503042"/>
                  <a:pt x="4227289" y="2502756"/>
                  <a:pt x="4227289" y="2503042"/>
                </a:cubicBezTo>
                <a:lnTo>
                  <a:pt x="4227289" y="2503042"/>
                </a:lnTo>
                <a:close/>
                <a:moveTo>
                  <a:pt x="4227289" y="2503137"/>
                </a:moveTo>
                <a:lnTo>
                  <a:pt x="4227289" y="2503042"/>
                </a:lnTo>
                <a:lnTo>
                  <a:pt x="4227289" y="2503042"/>
                </a:lnTo>
                <a:close/>
                <a:moveTo>
                  <a:pt x="3920679" y="2625343"/>
                </a:moveTo>
                <a:cubicBezTo>
                  <a:pt x="3787043" y="2550000"/>
                  <a:pt x="3687507" y="2510662"/>
                  <a:pt x="3598639" y="2475610"/>
                </a:cubicBezTo>
                <a:lnTo>
                  <a:pt x="3597972" y="2475324"/>
                </a:lnTo>
                <a:cubicBezTo>
                  <a:pt x="3457955" y="2420079"/>
                  <a:pt x="3343655" y="2374740"/>
                  <a:pt x="3164680" y="2217387"/>
                </a:cubicBezTo>
                <a:cubicBezTo>
                  <a:pt x="3143153" y="2298921"/>
                  <a:pt x="3139248" y="2370930"/>
                  <a:pt x="3152583" y="2421603"/>
                </a:cubicBezTo>
                <a:cubicBezTo>
                  <a:pt x="3159346" y="2447321"/>
                  <a:pt x="3170490" y="2467038"/>
                  <a:pt x="3186016" y="2479134"/>
                </a:cubicBezTo>
                <a:cubicBezTo>
                  <a:pt x="3200970" y="2490755"/>
                  <a:pt x="3220592" y="2495517"/>
                  <a:pt x="3244881" y="2491707"/>
                </a:cubicBezTo>
                <a:cubicBezTo>
                  <a:pt x="3283933" y="2485516"/>
                  <a:pt x="3334225" y="2457989"/>
                  <a:pt x="3395757" y="2402934"/>
                </a:cubicBezTo>
                <a:cubicBezTo>
                  <a:pt x="3401281" y="2397981"/>
                  <a:pt x="3409758" y="2398458"/>
                  <a:pt x="3414711" y="2403982"/>
                </a:cubicBezTo>
                <a:cubicBezTo>
                  <a:pt x="3417664" y="2407221"/>
                  <a:pt x="3418712" y="2411602"/>
                  <a:pt x="3417854" y="2415603"/>
                </a:cubicBezTo>
                <a:lnTo>
                  <a:pt x="3417854" y="2415603"/>
                </a:lnTo>
                <a:cubicBezTo>
                  <a:pt x="3398995" y="2510186"/>
                  <a:pt x="3413759" y="2574003"/>
                  <a:pt x="3444429" y="2611627"/>
                </a:cubicBezTo>
                <a:cubicBezTo>
                  <a:pt x="3459288" y="2629820"/>
                  <a:pt x="3477862" y="2641916"/>
                  <a:pt x="3498055" y="2648489"/>
                </a:cubicBezTo>
                <a:cubicBezTo>
                  <a:pt x="3518439" y="2655061"/>
                  <a:pt x="3540727" y="2656014"/>
                  <a:pt x="3562444" y="2651823"/>
                </a:cubicBezTo>
                <a:cubicBezTo>
                  <a:pt x="3606831" y="2643250"/>
                  <a:pt x="3649217" y="2613246"/>
                  <a:pt x="3671315" y="2566002"/>
                </a:cubicBezTo>
                <a:cubicBezTo>
                  <a:pt x="3674458" y="2559240"/>
                  <a:pt x="3682459" y="2556382"/>
                  <a:pt x="3689222" y="2559525"/>
                </a:cubicBezTo>
                <a:cubicBezTo>
                  <a:pt x="3694746" y="2562097"/>
                  <a:pt x="3697699" y="2568002"/>
                  <a:pt x="3696842" y="2573717"/>
                </a:cubicBezTo>
                <a:lnTo>
                  <a:pt x="3696842" y="2573717"/>
                </a:lnTo>
                <a:cubicBezTo>
                  <a:pt x="3686269" y="2643726"/>
                  <a:pt x="3707510" y="2688399"/>
                  <a:pt x="3740657" y="2710782"/>
                </a:cubicBezTo>
                <a:cubicBezTo>
                  <a:pt x="3754754" y="2720307"/>
                  <a:pt x="3771137" y="2725832"/>
                  <a:pt x="3788091" y="2727641"/>
                </a:cubicBezTo>
                <a:cubicBezTo>
                  <a:pt x="3805332" y="2729451"/>
                  <a:pt x="3823143" y="2727546"/>
                  <a:pt x="3839907" y="2721926"/>
                </a:cubicBezTo>
                <a:cubicBezTo>
                  <a:pt x="3879150" y="2708877"/>
                  <a:pt x="3912964" y="2675825"/>
                  <a:pt x="3920584" y="2625438"/>
                </a:cubicBezTo>
                <a:lnTo>
                  <a:pt x="3920584" y="2625438"/>
                </a:lnTo>
                <a:close/>
                <a:moveTo>
                  <a:pt x="4594097" y="1828005"/>
                </a:moveTo>
                <a:lnTo>
                  <a:pt x="4598002" y="1828958"/>
                </a:lnTo>
                <a:cubicBezTo>
                  <a:pt x="4596764" y="1828386"/>
                  <a:pt x="4595430" y="1828100"/>
                  <a:pt x="4594097" y="1828005"/>
                </a:cubicBezTo>
                <a:lnTo>
                  <a:pt x="4594097" y="1828005"/>
                </a:lnTo>
                <a:close/>
                <a:moveTo>
                  <a:pt x="2506693" y="1929732"/>
                </a:moveTo>
                <a:cubicBezTo>
                  <a:pt x="2596800" y="1951164"/>
                  <a:pt x="2684239" y="1974595"/>
                  <a:pt x="2762249" y="2000312"/>
                </a:cubicBezTo>
                <a:cubicBezTo>
                  <a:pt x="2848069" y="2028602"/>
                  <a:pt x="2922840" y="2059748"/>
                  <a:pt x="2977895" y="2094419"/>
                </a:cubicBezTo>
                <a:cubicBezTo>
                  <a:pt x="3033807" y="2129567"/>
                  <a:pt x="3068859" y="2145378"/>
                  <a:pt x="3086480" y="2147379"/>
                </a:cubicBezTo>
                <a:cubicBezTo>
                  <a:pt x="3088385" y="2147569"/>
                  <a:pt x="3087527" y="2152236"/>
                  <a:pt x="3088290" y="2150427"/>
                </a:cubicBezTo>
                <a:cubicBezTo>
                  <a:pt x="3088480" y="2149950"/>
                  <a:pt x="3087146" y="2146902"/>
                  <a:pt x="3084289" y="2141759"/>
                </a:cubicBezTo>
                <a:cubicBezTo>
                  <a:pt x="3071526" y="2118327"/>
                  <a:pt x="3034283" y="2079656"/>
                  <a:pt x="2978752" y="2037460"/>
                </a:cubicBezTo>
                <a:cubicBezTo>
                  <a:pt x="2647568" y="1785619"/>
                  <a:pt x="2608515" y="1825815"/>
                  <a:pt x="2534982" y="1901443"/>
                </a:cubicBezTo>
                <a:cubicBezTo>
                  <a:pt x="2526124" y="1910492"/>
                  <a:pt x="2516885" y="1920112"/>
                  <a:pt x="2506693" y="1929732"/>
                </a:cubicBezTo>
                <a:lnTo>
                  <a:pt x="2506693" y="1929732"/>
                </a:lnTo>
                <a:close/>
                <a:moveTo>
                  <a:pt x="1415604" y="1924494"/>
                </a:moveTo>
                <a:cubicBezTo>
                  <a:pt x="1429796" y="1933066"/>
                  <a:pt x="1455990" y="1935257"/>
                  <a:pt x="1491709" y="1936019"/>
                </a:cubicBezTo>
                <a:cubicBezTo>
                  <a:pt x="1540191" y="1841721"/>
                  <a:pt x="1583054" y="1745995"/>
                  <a:pt x="1621154" y="1648173"/>
                </a:cubicBezTo>
                <a:cubicBezTo>
                  <a:pt x="1665731" y="1533683"/>
                  <a:pt x="1703735" y="1416430"/>
                  <a:pt x="1736501" y="1295177"/>
                </a:cubicBezTo>
                <a:cubicBezTo>
                  <a:pt x="1705069" y="1349850"/>
                  <a:pt x="1670779" y="1405952"/>
                  <a:pt x="1632965" y="1467865"/>
                </a:cubicBezTo>
                <a:cubicBezTo>
                  <a:pt x="1609343" y="1506536"/>
                  <a:pt x="1584292" y="1547399"/>
                  <a:pt x="1558860" y="1589880"/>
                </a:cubicBezTo>
                <a:cubicBezTo>
                  <a:pt x="1416747" y="1826672"/>
                  <a:pt x="1380457" y="1903443"/>
                  <a:pt x="1415604" y="1924494"/>
                </a:cubicBezTo>
                <a:lnTo>
                  <a:pt x="1415604" y="1924494"/>
                </a:lnTo>
                <a:close/>
                <a:moveTo>
                  <a:pt x="1816035" y="1080102"/>
                </a:moveTo>
                <a:cubicBezTo>
                  <a:pt x="1864137" y="970279"/>
                  <a:pt x="1904808" y="845692"/>
                  <a:pt x="1943004" y="675671"/>
                </a:cubicBezTo>
                <a:cubicBezTo>
                  <a:pt x="1960910" y="595851"/>
                  <a:pt x="1989962" y="545845"/>
                  <a:pt x="2027490" y="517556"/>
                </a:cubicBezTo>
                <a:cubicBezTo>
                  <a:pt x="2000058" y="499934"/>
                  <a:pt x="1976055" y="488314"/>
                  <a:pt x="1956624" y="485837"/>
                </a:cubicBezTo>
                <a:cubicBezTo>
                  <a:pt x="1928811" y="482313"/>
                  <a:pt x="1909952" y="501839"/>
                  <a:pt x="1902808" y="557846"/>
                </a:cubicBezTo>
                <a:cubicBezTo>
                  <a:pt x="1879472" y="741203"/>
                  <a:pt x="1851468" y="914462"/>
                  <a:pt x="1815940" y="1080007"/>
                </a:cubicBezTo>
                <a:lnTo>
                  <a:pt x="1815940" y="1080007"/>
                </a:lnTo>
                <a:close/>
                <a:moveTo>
                  <a:pt x="2194940" y="522128"/>
                </a:moveTo>
                <a:cubicBezTo>
                  <a:pt x="2152744" y="512603"/>
                  <a:pt x="2114358" y="510983"/>
                  <a:pt x="2081116" y="521937"/>
                </a:cubicBezTo>
                <a:cubicBezTo>
                  <a:pt x="2110643" y="543464"/>
                  <a:pt x="2142457" y="569086"/>
                  <a:pt x="2176366" y="596232"/>
                </a:cubicBezTo>
                <a:cubicBezTo>
                  <a:pt x="2280284" y="679576"/>
                  <a:pt x="2403061" y="778064"/>
                  <a:pt x="2524886" y="815593"/>
                </a:cubicBezTo>
                <a:cubicBezTo>
                  <a:pt x="2623946" y="846168"/>
                  <a:pt x="2687477" y="848740"/>
                  <a:pt x="2719386" y="835119"/>
                </a:cubicBezTo>
                <a:cubicBezTo>
                  <a:pt x="2730435" y="830357"/>
                  <a:pt x="2736722" y="823784"/>
                  <a:pt x="2738627" y="815879"/>
                </a:cubicBezTo>
                <a:cubicBezTo>
                  <a:pt x="2740722" y="807211"/>
                  <a:pt x="2738151" y="796162"/>
                  <a:pt x="2731007" y="783684"/>
                </a:cubicBezTo>
                <a:cubicBezTo>
                  <a:pt x="2708337" y="743679"/>
                  <a:pt x="2644234" y="694721"/>
                  <a:pt x="2543745" y="656906"/>
                </a:cubicBezTo>
                <a:cubicBezTo>
                  <a:pt x="2497073" y="639380"/>
                  <a:pt x="2451639" y="619759"/>
                  <a:pt x="2407443" y="600709"/>
                </a:cubicBezTo>
                <a:cubicBezTo>
                  <a:pt x="2330957" y="567752"/>
                  <a:pt x="2258376" y="536415"/>
                  <a:pt x="2194940" y="52212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E9920AD-D2CD-4C9F-A213-94E4EA9E1177}"/>
              </a:ext>
            </a:extLst>
          </p:cNvPr>
          <p:cNvSpPr/>
          <p:nvPr/>
        </p:nvSpPr>
        <p:spPr>
          <a:xfrm flipH="1">
            <a:off x="6199540" y="2120562"/>
            <a:ext cx="6509286" cy="1308438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048B44E-9123-4DDC-B5CF-8654859AF6AB}"/>
              </a:ext>
            </a:extLst>
          </p:cNvPr>
          <p:cNvSpPr txBox="1"/>
          <p:nvPr/>
        </p:nvSpPr>
        <p:spPr>
          <a:xfrm>
            <a:off x="6612771" y="2335203"/>
            <a:ext cx="4853515" cy="91152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spc="-150" dirty="0">
                <a:solidFill>
                  <a:schemeClr val="bg1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O Portal é um grande canal para ações durante todo o ano</a:t>
            </a:r>
            <a:endParaRPr kumimoji="0" lang="pt-BR" sz="32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E748934-2381-4466-A33A-478A71FCD610}"/>
              </a:ext>
            </a:extLst>
          </p:cNvPr>
          <p:cNvSpPr/>
          <p:nvPr/>
        </p:nvSpPr>
        <p:spPr>
          <a:xfrm>
            <a:off x="780931" y="1785257"/>
            <a:ext cx="4648991" cy="5489789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66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2476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m 55">
            <a:extLst>
              <a:ext uri="{FF2B5EF4-FFF2-40B4-BE49-F238E27FC236}">
                <a16:creationId xmlns:a16="http://schemas.microsoft.com/office/drawing/2014/main" id="{504D1970-AA36-7CBF-8C15-FCBC04ADA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4" b="39445"/>
          <a:stretch/>
        </p:blipFill>
        <p:spPr>
          <a:xfrm>
            <a:off x="5010150" y="0"/>
            <a:ext cx="7181850" cy="415290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FADECD5-6F1C-5F74-AFFC-425A475F9133}"/>
              </a:ext>
            </a:extLst>
          </p:cNvPr>
          <p:cNvSpPr/>
          <p:nvPr/>
        </p:nvSpPr>
        <p:spPr>
          <a:xfrm>
            <a:off x="533400" y="2061028"/>
            <a:ext cx="11125200" cy="4796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335CBB-0C37-7D2F-2785-CCAD1FBDBC90}"/>
              </a:ext>
            </a:extLst>
          </p:cNvPr>
          <p:cNvSpPr txBox="1"/>
          <p:nvPr/>
        </p:nvSpPr>
        <p:spPr>
          <a:xfrm>
            <a:off x="563999" y="240428"/>
            <a:ext cx="3414556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Principais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563999" y="760983"/>
            <a:ext cx="5196603" cy="7818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spc="-150" dirty="0">
                <a:solidFill>
                  <a:srgbClr val="660099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Funcionalidades</a:t>
            </a:r>
            <a:endParaRPr kumimoji="0" lang="pt-BR" sz="5400" b="1" i="0" u="none" strike="noStrike" kern="1200" cap="none" spc="-15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C2E0E47-3367-6BB0-C4BE-499DCCBCA8C0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19" name="Retângulo: Cantos Superiores Arredondados 18">
              <a:extLst>
                <a:ext uri="{FF2B5EF4-FFF2-40B4-BE49-F238E27FC236}">
                  <a16:creationId xmlns:a16="http://schemas.microsoft.com/office/drawing/2014/main" id="{BA2DA637-0BD5-DDF3-4A9E-774C8A32C577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DB5D9C55-C039-673E-4633-F1F8F1F560C5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21" name="Gráfico 6">
                <a:extLst>
                  <a:ext uri="{FF2B5EF4-FFF2-40B4-BE49-F238E27FC236}">
                    <a16:creationId xmlns:a16="http://schemas.microsoft.com/office/drawing/2014/main" id="{D2FE2C3A-5329-F8F5-4B8D-E01C3D1F60EC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D1E4FED0-1290-9355-EDC4-87174078B87D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orma Livre: Forma 45">
                  <a:extLst>
                    <a:ext uri="{FF2B5EF4-FFF2-40B4-BE49-F238E27FC236}">
                      <a16:creationId xmlns:a16="http://schemas.microsoft.com/office/drawing/2014/main" id="{36344ECC-3B49-DAA9-D8F4-E9EDA37C7716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orma Livre: Forma 46">
                  <a:extLst>
                    <a:ext uri="{FF2B5EF4-FFF2-40B4-BE49-F238E27FC236}">
                      <a16:creationId xmlns:a16="http://schemas.microsoft.com/office/drawing/2014/main" id="{09CFEC0F-9251-B2D1-D58D-304F07D8957E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orma Livre: Forma 47">
                  <a:extLst>
                    <a:ext uri="{FF2B5EF4-FFF2-40B4-BE49-F238E27FC236}">
                      <a16:creationId xmlns:a16="http://schemas.microsoft.com/office/drawing/2014/main" id="{25CFB670-E767-D54B-921A-212773751E45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orma Livre: Forma 48">
                  <a:extLst>
                    <a:ext uri="{FF2B5EF4-FFF2-40B4-BE49-F238E27FC236}">
                      <a16:creationId xmlns:a16="http://schemas.microsoft.com/office/drawing/2014/main" id="{57F50BB7-D646-6B02-FE15-6425195CE76E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orma Livre: Forma 49">
                  <a:extLst>
                    <a:ext uri="{FF2B5EF4-FFF2-40B4-BE49-F238E27FC236}">
                      <a16:creationId xmlns:a16="http://schemas.microsoft.com/office/drawing/2014/main" id="{DE4BD605-ED1C-065D-0423-9CB72489BDBB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" name="Gráfico 6">
                  <a:extLst>
                    <a:ext uri="{FF2B5EF4-FFF2-40B4-BE49-F238E27FC236}">
                      <a16:creationId xmlns:a16="http://schemas.microsoft.com/office/drawing/2014/main" id="{65D1CCAB-AA73-F9B1-4D22-0C96DB543433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53" name="Forma Livre: Forma 52">
                    <a:extLst>
                      <a:ext uri="{FF2B5EF4-FFF2-40B4-BE49-F238E27FC236}">
                        <a16:creationId xmlns:a16="http://schemas.microsoft.com/office/drawing/2014/main" id="{E4933735-DC1F-1D32-2D25-562DBA09CD72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orma Livre: Forma 53">
                    <a:extLst>
                      <a:ext uri="{FF2B5EF4-FFF2-40B4-BE49-F238E27FC236}">
                        <a16:creationId xmlns:a16="http://schemas.microsoft.com/office/drawing/2014/main" id="{B18577B0-47BC-190A-280E-B70EC3C8F6B5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9E743402-2089-DF77-77A7-6798E65515CB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áfico 6">
                <a:extLst>
                  <a:ext uri="{FF2B5EF4-FFF2-40B4-BE49-F238E27FC236}">
                    <a16:creationId xmlns:a16="http://schemas.microsoft.com/office/drawing/2014/main" id="{8243D6BA-1645-EA70-A20D-C79B0B87D018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875E9897-14D4-EF30-2507-C145B1C4E9E9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4C49C610-4D52-BA70-04E1-3D86AC1036E5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6735C3FE-9C37-C32E-B501-72AC502FA494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orma Livre: Forma 35">
                  <a:extLst>
                    <a:ext uri="{FF2B5EF4-FFF2-40B4-BE49-F238E27FC236}">
                      <a16:creationId xmlns:a16="http://schemas.microsoft.com/office/drawing/2014/main" id="{C9C9B9D1-1DDF-9818-28B0-0374BA7312F0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orma Livre: Forma 36">
                  <a:extLst>
                    <a:ext uri="{FF2B5EF4-FFF2-40B4-BE49-F238E27FC236}">
                      <a16:creationId xmlns:a16="http://schemas.microsoft.com/office/drawing/2014/main" id="{9879A0B0-998A-E101-A323-BB9E5E4610A4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8" name="Gráfico 6">
                  <a:extLst>
                    <a:ext uri="{FF2B5EF4-FFF2-40B4-BE49-F238E27FC236}">
                      <a16:creationId xmlns:a16="http://schemas.microsoft.com/office/drawing/2014/main" id="{E7E09622-74A4-3231-9C5D-F5D6842A1CCA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43" name="Forma Livre: Forma 42">
                    <a:extLst>
                      <a:ext uri="{FF2B5EF4-FFF2-40B4-BE49-F238E27FC236}">
                        <a16:creationId xmlns:a16="http://schemas.microsoft.com/office/drawing/2014/main" id="{CB61C41B-CB01-01C5-AF80-BCC6A9E44E29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orma Livre: Forma 43">
                    <a:extLst>
                      <a:ext uri="{FF2B5EF4-FFF2-40B4-BE49-F238E27FC236}">
                        <a16:creationId xmlns:a16="http://schemas.microsoft.com/office/drawing/2014/main" id="{0411FB6F-F9FF-74CB-5286-E9066997455C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8C54A25E-B9E0-9821-FD8C-58AB7CCAFACE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5F5AAD16-03AA-8650-7DB3-AB086B9B7ED8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6B8FD820-9472-DF2B-624A-7623495E932E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DF2824F7-21CA-E3AD-ABDF-8FEE761777B8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áfico 6">
                <a:extLst>
                  <a:ext uri="{FF2B5EF4-FFF2-40B4-BE49-F238E27FC236}">
                    <a16:creationId xmlns:a16="http://schemas.microsoft.com/office/drawing/2014/main" id="{8110196D-2E45-742A-07C5-FDC387DE47D6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D4A62A24-B92E-2162-7C88-90DA14ED2B75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orma Livre: Forma 30">
                  <a:extLst>
                    <a:ext uri="{FF2B5EF4-FFF2-40B4-BE49-F238E27FC236}">
                      <a16:creationId xmlns:a16="http://schemas.microsoft.com/office/drawing/2014/main" id="{1B3C08B7-E893-8ACC-49B5-6F22F8EF2B2D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0077DB72-034D-3FE9-1C40-968372373EAB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áfico 6">
                <a:extLst>
                  <a:ext uri="{FF2B5EF4-FFF2-40B4-BE49-F238E27FC236}">
                    <a16:creationId xmlns:a16="http://schemas.microsoft.com/office/drawing/2014/main" id="{D7F6A62E-C727-BD96-D3F0-D508D953EAB4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CCF6D641-8D21-6ED5-2952-9A39EC8D7620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F122486D-C85A-65AE-2CF3-34A9FF991576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DE3ABBC7-D719-86FA-B767-B05296112670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905EDFB1-A395-D76C-D51C-5E77E01589B2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819DDA8D-DB52-9E86-96C3-4EA2729A1B65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2EC6794D-2152-3BDC-BE64-106348791D2E}"/>
              </a:ext>
            </a:extLst>
          </p:cNvPr>
          <p:cNvSpPr txBox="1"/>
          <p:nvPr/>
        </p:nvSpPr>
        <p:spPr>
          <a:xfrm>
            <a:off x="926550" y="2744768"/>
            <a:ext cx="2082451" cy="3353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2C8E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01.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4E4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REUNIR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444E46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BC27655E-CBBC-BA2A-2398-929D4B3AB523}"/>
              </a:ext>
            </a:extLst>
          </p:cNvPr>
          <p:cNvSpPr txBox="1"/>
          <p:nvPr/>
        </p:nvSpPr>
        <p:spPr>
          <a:xfrm>
            <a:off x="965105" y="3544954"/>
            <a:ext cx="1984061" cy="22640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Todas as iniciativas do seu comitê devem estar na plataforma</a:t>
            </a:r>
          </a:p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articipar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das ações de outros Comitês e das propostas pela Fundação</a:t>
            </a:r>
          </a:p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BCD20156-DCA4-EA43-4AF8-DC75B526E041}"/>
              </a:ext>
            </a:extLst>
          </p:cNvPr>
          <p:cNvCxnSpPr>
            <a:cxnSpLocks/>
          </p:cNvCxnSpPr>
          <p:nvPr/>
        </p:nvCxnSpPr>
        <p:spPr>
          <a:xfrm>
            <a:off x="1188701" y="4425484"/>
            <a:ext cx="1041400" cy="0"/>
          </a:xfrm>
          <a:prstGeom prst="line">
            <a:avLst/>
          </a:prstGeom>
          <a:noFill/>
          <a:ln w="12700">
            <a:solidFill>
              <a:srgbClr val="00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F01B5ACA-9F1B-FD0E-3B3F-EB11543B5A96}"/>
              </a:ext>
            </a:extLst>
          </p:cNvPr>
          <p:cNvSpPr txBox="1"/>
          <p:nvPr/>
        </p:nvSpPr>
        <p:spPr>
          <a:xfrm>
            <a:off x="3575720" y="2744768"/>
            <a:ext cx="2082451" cy="3353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2C8E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02.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4E4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GERENCIAR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444E46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1D902EF1-07E9-A4C0-4067-982D6ABA7F93}"/>
              </a:ext>
            </a:extLst>
          </p:cNvPr>
          <p:cNvSpPr txBox="1"/>
          <p:nvPr/>
        </p:nvSpPr>
        <p:spPr>
          <a:xfrm>
            <a:off x="3614275" y="3544954"/>
            <a:ext cx="1984061" cy="2161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Ferramenta útil de gerenciamento das ações do comitê</a:t>
            </a:r>
          </a:p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Base de dados com as informações sobre instituições, parceiros, comitês, voluntários e ações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3583C9D4-B027-7450-87BB-FB1D6DBE8AD7}"/>
              </a:ext>
            </a:extLst>
          </p:cNvPr>
          <p:cNvCxnSpPr>
            <a:cxnSpLocks/>
          </p:cNvCxnSpPr>
          <p:nvPr/>
        </p:nvCxnSpPr>
        <p:spPr>
          <a:xfrm>
            <a:off x="3819026" y="4425484"/>
            <a:ext cx="1041400" cy="0"/>
          </a:xfrm>
          <a:prstGeom prst="line">
            <a:avLst/>
          </a:prstGeom>
          <a:noFill/>
          <a:ln w="12700">
            <a:solidFill>
              <a:srgbClr val="00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7BAF34C0-BFBD-D6F2-0536-C8D5ED6234EB}"/>
              </a:ext>
            </a:extLst>
          </p:cNvPr>
          <p:cNvSpPr txBox="1"/>
          <p:nvPr/>
        </p:nvSpPr>
        <p:spPr>
          <a:xfrm>
            <a:off x="6384032" y="2744768"/>
            <a:ext cx="2082451" cy="3353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2C8E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03.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4E4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MOBILIZAR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444E46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4E69A623-87D6-5DC8-9FFB-76E189D975C9}"/>
              </a:ext>
            </a:extLst>
          </p:cNvPr>
          <p:cNvSpPr txBox="1"/>
          <p:nvPr/>
        </p:nvSpPr>
        <p:spPr>
          <a:xfrm>
            <a:off x="6422587" y="3544954"/>
            <a:ext cx="1984061" cy="31012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Usar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o portal como uma plataforma de mobilização, onde poderá encontrar diversas ações para participar/doar</a:t>
            </a:r>
          </a:p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Compartilhar experiências e inspirar outros voluntários com as melhores práticas</a:t>
            </a:r>
          </a:p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AD990B42-5085-990A-291B-55375853B0A8}"/>
              </a:ext>
            </a:extLst>
          </p:cNvPr>
          <p:cNvCxnSpPr>
            <a:cxnSpLocks/>
          </p:cNvCxnSpPr>
          <p:nvPr/>
        </p:nvCxnSpPr>
        <p:spPr>
          <a:xfrm>
            <a:off x="6595449" y="5010100"/>
            <a:ext cx="1041400" cy="0"/>
          </a:xfrm>
          <a:prstGeom prst="line">
            <a:avLst/>
          </a:prstGeom>
          <a:noFill/>
          <a:ln w="12700">
            <a:solidFill>
              <a:srgbClr val="00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FFC78203-B49E-3DA5-8AA8-4F550FBB0552}"/>
              </a:ext>
            </a:extLst>
          </p:cNvPr>
          <p:cNvSpPr txBox="1"/>
          <p:nvPr/>
        </p:nvSpPr>
        <p:spPr>
          <a:xfrm>
            <a:off x="9156340" y="2744768"/>
            <a:ext cx="2082451" cy="3353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2C8E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04.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4E46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REGISTRAR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444E46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9924A5E6-AD76-17E9-C0F9-9D74303AA085}"/>
              </a:ext>
            </a:extLst>
          </p:cNvPr>
          <p:cNvSpPr txBox="1"/>
          <p:nvPr/>
        </p:nvSpPr>
        <p:spPr>
          <a:xfrm>
            <a:off x="9194895" y="3544954"/>
            <a:ext cx="1984061" cy="236666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História e de tudo o que já fizemos além do DVT</a:t>
            </a:r>
          </a:p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tabLst/>
              <a:defRPr/>
            </a:pPr>
            <a:endParaRPr lang="pt-BR" sz="1600" dirty="0">
              <a:solidFill>
                <a:srgbClr val="3C3C3C"/>
              </a:solidFill>
              <a:latin typeface="Officina Serif ITC TT" panose="00000400000000000000" pitchFamily="2" charset="0"/>
              <a:cs typeface="Segoe UI Light" panose="020B0502040204020203" pitchFamily="34" charset="0"/>
            </a:endParaRPr>
          </a:p>
          <a:p>
            <a:pPr marR="0" lvl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tabLst/>
              <a:defRPr/>
            </a:pPr>
            <a:endParaRPr lang="pt-BR" sz="1600" dirty="0">
              <a:solidFill>
                <a:srgbClr val="3C3C3C"/>
              </a:solidFill>
              <a:latin typeface="Officina Serif ITC TT" panose="00000400000000000000" pitchFamily="2" charset="0"/>
              <a:cs typeface="Segoe UI Light" panose="020B0502040204020203" pitchFamily="34" charset="0"/>
            </a:endParaRPr>
          </a:p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>
                <a:solidFill>
                  <a:srgbClr val="3C3C3C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Indicadores: mostrar a força e grandeza do nosso trabalho</a:t>
            </a:r>
          </a:p>
          <a:p>
            <a:pPr marL="180000" marR="0" lvl="0" indent="-18000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82C8E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sz="1600" dirty="0">
              <a:solidFill>
                <a:srgbClr val="3C3C3C"/>
              </a:solidFill>
              <a:latin typeface="Officina Serif ITC TT" panose="00000400000000000000" pitchFamily="2" charset="0"/>
              <a:cs typeface="Segoe UI Light" panose="020B0502040204020203" pitchFamily="34" charset="0"/>
            </a:endParaRPr>
          </a:p>
        </p:txBody>
      </p: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C6207B85-32F5-E4C5-FEF9-63F069CB9F4F}"/>
              </a:ext>
            </a:extLst>
          </p:cNvPr>
          <p:cNvCxnSpPr>
            <a:cxnSpLocks/>
          </p:cNvCxnSpPr>
          <p:nvPr/>
        </p:nvCxnSpPr>
        <p:spPr>
          <a:xfrm>
            <a:off x="9425837" y="4576308"/>
            <a:ext cx="1041400" cy="0"/>
          </a:xfrm>
          <a:prstGeom prst="line">
            <a:avLst/>
          </a:prstGeom>
          <a:noFill/>
          <a:ln w="12700">
            <a:solidFill>
              <a:srgbClr val="00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5" name="Gráfico 742">
            <a:extLst>
              <a:ext uri="{FF2B5EF4-FFF2-40B4-BE49-F238E27FC236}">
                <a16:creationId xmlns:a16="http://schemas.microsoft.com/office/drawing/2014/main" id="{7D8C9625-484C-37B7-7697-1AE004E3F065}"/>
              </a:ext>
            </a:extLst>
          </p:cNvPr>
          <p:cNvGrpSpPr/>
          <p:nvPr/>
        </p:nvGrpSpPr>
        <p:grpSpPr>
          <a:xfrm>
            <a:off x="6540237" y="1810157"/>
            <a:ext cx="628601" cy="650653"/>
            <a:chOff x="4222551" y="2961983"/>
            <a:chExt cx="642532" cy="665073"/>
          </a:xfrm>
          <a:solidFill>
            <a:schemeClr val="bg1"/>
          </a:solidFill>
        </p:grpSpPr>
        <p:sp>
          <p:nvSpPr>
            <p:cNvPr id="86" name="Forma Livre: Forma 85">
              <a:extLst>
                <a:ext uri="{FF2B5EF4-FFF2-40B4-BE49-F238E27FC236}">
                  <a16:creationId xmlns:a16="http://schemas.microsoft.com/office/drawing/2014/main" id="{91A1EEE4-79AB-1147-857A-DAEDB5C458E9}"/>
                </a:ext>
              </a:extLst>
            </p:cNvPr>
            <p:cNvSpPr/>
            <p:nvPr/>
          </p:nvSpPr>
          <p:spPr>
            <a:xfrm>
              <a:off x="4594478" y="3007065"/>
              <a:ext cx="236680" cy="191598"/>
            </a:xfrm>
            <a:custGeom>
              <a:avLst/>
              <a:gdLst>
                <a:gd name="connsiteX0" fmla="*/ 95461 w 236680"/>
                <a:gd name="connsiteY0" fmla="*/ 191599 h 191598"/>
                <a:gd name="connsiteX1" fmla="*/ 67623 w 236680"/>
                <a:gd name="connsiteY1" fmla="*/ 163761 h 191598"/>
                <a:gd name="connsiteX2" fmla="*/ 67623 w 236680"/>
                <a:gd name="connsiteY2" fmla="*/ 135246 h 191598"/>
                <a:gd name="connsiteX3" fmla="*/ 33812 w 236680"/>
                <a:gd name="connsiteY3" fmla="*/ 135246 h 191598"/>
                <a:gd name="connsiteX4" fmla="*/ 0 w 236680"/>
                <a:gd name="connsiteY4" fmla="*/ 101435 h 191598"/>
                <a:gd name="connsiteX5" fmla="*/ 0 w 236680"/>
                <a:gd name="connsiteY5" fmla="*/ 78894 h 191598"/>
                <a:gd name="connsiteX6" fmla="*/ 22541 w 236680"/>
                <a:gd name="connsiteY6" fmla="*/ 78894 h 191598"/>
                <a:gd name="connsiteX7" fmla="*/ 22541 w 236680"/>
                <a:gd name="connsiteY7" fmla="*/ 101435 h 191598"/>
                <a:gd name="connsiteX8" fmla="*/ 33812 w 236680"/>
                <a:gd name="connsiteY8" fmla="*/ 112705 h 191598"/>
                <a:gd name="connsiteX9" fmla="*/ 90164 w 236680"/>
                <a:gd name="connsiteY9" fmla="*/ 112705 h 191598"/>
                <a:gd name="connsiteX10" fmla="*/ 90164 w 236680"/>
                <a:gd name="connsiteY10" fmla="*/ 163761 h 191598"/>
                <a:gd name="connsiteX11" fmla="*/ 95461 w 236680"/>
                <a:gd name="connsiteY11" fmla="*/ 169058 h 191598"/>
                <a:gd name="connsiteX12" fmla="*/ 98842 w 236680"/>
                <a:gd name="connsiteY12" fmla="*/ 167818 h 191598"/>
                <a:gd name="connsiteX13" fmla="*/ 165001 w 236680"/>
                <a:gd name="connsiteY13" fmla="*/ 112705 h 191598"/>
                <a:gd name="connsiteX14" fmla="*/ 202869 w 236680"/>
                <a:gd name="connsiteY14" fmla="*/ 112705 h 191598"/>
                <a:gd name="connsiteX15" fmla="*/ 214140 w 236680"/>
                <a:gd name="connsiteY15" fmla="*/ 101435 h 191598"/>
                <a:gd name="connsiteX16" fmla="*/ 214140 w 236680"/>
                <a:gd name="connsiteY16" fmla="*/ 33812 h 191598"/>
                <a:gd name="connsiteX17" fmla="*/ 202869 w 236680"/>
                <a:gd name="connsiteY17" fmla="*/ 22541 h 191598"/>
                <a:gd name="connsiteX18" fmla="*/ 56353 w 236680"/>
                <a:gd name="connsiteY18" fmla="*/ 22541 h 191598"/>
                <a:gd name="connsiteX19" fmla="*/ 56353 w 236680"/>
                <a:gd name="connsiteY19" fmla="*/ 0 h 191598"/>
                <a:gd name="connsiteX20" fmla="*/ 202869 w 236680"/>
                <a:gd name="connsiteY20" fmla="*/ 0 h 191598"/>
                <a:gd name="connsiteX21" fmla="*/ 236681 w 236680"/>
                <a:gd name="connsiteY21" fmla="*/ 33812 h 191598"/>
                <a:gd name="connsiteX22" fmla="*/ 236681 w 236680"/>
                <a:gd name="connsiteY22" fmla="*/ 101435 h 191598"/>
                <a:gd name="connsiteX23" fmla="*/ 202869 w 236680"/>
                <a:gd name="connsiteY23" fmla="*/ 135246 h 191598"/>
                <a:gd name="connsiteX24" fmla="*/ 173115 w 236680"/>
                <a:gd name="connsiteY24" fmla="*/ 135246 h 191598"/>
                <a:gd name="connsiteX25" fmla="*/ 113269 w 236680"/>
                <a:gd name="connsiteY25" fmla="*/ 185175 h 191598"/>
                <a:gd name="connsiteX26" fmla="*/ 95461 w 236680"/>
                <a:gd name="connsiteY26" fmla="*/ 191599 h 19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6680" h="191598">
                  <a:moveTo>
                    <a:pt x="95461" y="191599"/>
                  </a:moveTo>
                  <a:cubicBezTo>
                    <a:pt x="79119" y="191599"/>
                    <a:pt x="67623" y="180103"/>
                    <a:pt x="67623" y="163761"/>
                  </a:cubicBezTo>
                  <a:lnTo>
                    <a:pt x="67623" y="135246"/>
                  </a:lnTo>
                  <a:lnTo>
                    <a:pt x="33812" y="135246"/>
                  </a:lnTo>
                  <a:cubicBezTo>
                    <a:pt x="15215" y="135246"/>
                    <a:pt x="0" y="120031"/>
                    <a:pt x="0" y="101435"/>
                  </a:cubicBezTo>
                  <a:lnTo>
                    <a:pt x="0" y="78894"/>
                  </a:lnTo>
                  <a:lnTo>
                    <a:pt x="22541" y="78894"/>
                  </a:lnTo>
                  <a:lnTo>
                    <a:pt x="22541" y="101435"/>
                  </a:lnTo>
                  <a:cubicBezTo>
                    <a:pt x="22541" y="107633"/>
                    <a:pt x="27613" y="112705"/>
                    <a:pt x="33812" y="112705"/>
                  </a:cubicBezTo>
                  <a:lnTo>
                    <a:pt x="90164" y="112705"/>
                  </a:lnTo>
                  <a:lnTo>
                    <a:pt x="90164" y="163761"/>
                  </a:lnTo>
                  <a:cubicBezTo>
                    <a:pt x="90164" y="168607"/>
                    <a:pt x="92756" y="169058"/>
                    <a:pt x="95461" y="169058"/>
                  </a:cubicBezTo>
                  <a:cubicBezTo>
                    <a:pt x="96701" y="169058"/>
                    <a:pt x="97828" y="168607"/>
                    <a:pt x="98842" y="167818"/>
                  </a:cubicBezTo>
                  <a:lnTo>
                    <a:pt x="165001" y="112705"/>
                  </a:lnTo>
                  <a:lnTo>
                    <a:pt x="202869" y="112705"/>
                  </a:lnTo>
                  <a:cubicBezTo>
                    <a:pt x="209068" y="112705"/>
                    <a:pt x="214140" y="107633"/>
                    <a:pt x="214140" y="101435"/>
                  </a:cubicBezTo>
                  <a:lnTo>
                    <a:pt x="214140" y="33812"/>
                  </a:lnTo>
                  <a:cubicBezTo>
                    <a:pt x="214140" y="27613"/>
                    <a:pt x="209068" y="22541"/>
                    <a:pt x="202869" y="22541"/>
                  </a:cubicBezTo>
                  <a:lnTo>
                    <a:pt x="56353" y="22541"/>
                  </a:lnTo>
                  <a:lnTo>
                    <a:pt x="56353" y="0"/>
                  </a:lnTo>
                  <a:lnTo>
                    <a:pt x="202869" y="0"/>
                  </a:lnTo>
                  <a:cubicBezTo>
                    <a:pt x="221466" y="0"/>
                    <a:pt x="236681" y="15215"/>
                    <a:pt x="236681" y="33812"/>
                  </a:cubicBezTo>
                  <a:lnTo>
                    <a:pt x="236681" y="101435"/>
                  </a:lnTo>
                  <a:cubicBezTo>
                    <a:pt x="236681" y="120031"/>
                    <a:pt x="221466" y="135246"/>
                    <a:pt x="202869" y="135246"/>
                  </a:cubicBezTo>
                  <a:lnTo>
                    <a:pt x="173115" y="135246"/>
                  </a:lnTo>
                  <a:lnTo>
                    <a:pt x="113269" y="185175"/>
                  </a:lnTo>
                  <a:cubicBezTo>
                    <a:pt x="108309" y="189345"/>
                    <a:pt x="101998" y="191599"/>
                    <a:pt x="95461" y="191599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F90F4176-878D-4CC9-34D1-020FFEC08DD6}"/>
                </a:ext>
              </a:extLst>
            </p:cNvPr>
            <p:cNvSpPr/>
            <p:nvPr/>
          </p:nvSpPr>
          <p:spPr>
            <a:xfrm rot="-1486201">
              <a:off x="4604819" y="3242759"/>
              <a:ext cx="22541" cy="273084"/>
            </a:xfrm>
            <a:custGeom>
              <a:avLst/>
              <a:gdLst>
                <a:gd name="connsiteX0" fmla="*/ 0 w 22541"/>
                <a:gd name="connsiteY0" fmla="*/ 0 h 273084"/>
                <a:gd name="connsiteX1" fmla="*/ 22541 w 22541"/>
                <a:gd name="connsiteY1" fmla="*/ 0 h 273084"/>
                <a:gd name="connsiteX2" fmla="*/ 22541 w 22541"/>
                <a:gd name="connsiteY2" fmla="*/ 273085 h 273084"/>
                <a:gd name="connsiteX3" fmla="*/ 0 w 22541"/>
                <a:gd name="connsiteY3" fmla="*/ 273085 h 27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41" h="273084">
                  <a:moveTo>
                    <a:pt x="0" y="0"/>
                  </a:moveTo>
                  <a:lnTo>
                    <a:pt x="22541" y="0"/>
                  </a:lnTo>
                  <a:lnTo>
                    <a:pt x="22541" y="273085"/>
                  </a:lnTo>
                  <a:lnTo>
                    <a:pt x="0" y="273085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id="{25F902FA-B105-8B6C-C61B-6005486AD9B8}"/>
                </a:ext>
              </a:extLst>
            </p:cNvPr>
            <p:cNvSpPr/>
            <p:nvPr/>
          </p:nvSpPr>
          <p:spPr>
            <a:xfrm>
              <a:off x="4263350" y="3198776"/>
              <a:ext cx="601732" cy="428279"/>
            </a:xfrm>
            <a:custGeom>
              <a:avLst/>
              <a:gdLst>
                <a:gd name="connsiteX0" fmla="*/ 173341 w 601732"/>
                <a:gd name="connsiteY0" fmla="*/ 428167 h 428279"/>
                <a:gd name="connsiteX1" fmla="*/ 142798 w 601732"/>
                <a:gd name="connsiteY1" fmla="*/ 408669 h 428279"/>
                <a:gd name="connsiteX2" fmla="*/ 0 w 601732"/>
                <a:gd name="connsiteY2" fmla="*/ 101097 h 428279"/>
                <a:gd name="connsiteX3" fmla="*/ 20400 w 601732"/>
                <a:gd name="connsiteY3" fmla="*/ 91629 h 428279"/>
                <a:gd name="connsiteX4" fmla="*/ 163197 w 601732"/>
                <a:gd name="connsiteY4" fmla="*/ 399089 h 428279"/>
                <a:gd name="connsiteX5" fmla="*/ 173341 w 601732"/>
                <a:gd name="connsiteY5" fmla="*/ 405513 h 428279"/>
                <a:gd name="connsiteX6" fmla="*/ 176384 w 601732"/>
                <a:gd name="connsiteY6" fmla="*/ 405062 h 428279"/>
                <a:gd name="connsiteX7" fmla="*/ 570852 w 601732"/>
                <a:gd name="connsiteY7" fmla="*/ 292357 h 428279"/>
                <a:gd name="connsiteX8" fmla="*/ 579192 w 601732"/>
                <a:gd name="connsiteY8" fmla="*/ 281538 h 428279"/>
                <a:gd name="connsiteX9" fmla="*/ 577614 w 601732"/>
                <a:gd name="connsiteY9" fmla="*/ 275790 h 428279"/>
                <a:gd name="connsiteX10" fmla="*/ 431548 w 601732"/>
                <a:gd name="connsiteY10" fmla="*/ 47111 h 428279"/>
                <a:gd name="connsiteX11" fmla="*/ 427040 w 601732"/>
                <a:gd name="connsiteY11" fmla="*/ 44857 h 428279"/>
                <a:gd name="connsiteX12" fmla="*/ 376323 w 601732"/>
                <a:gd name="connsiteY12" fmla="*/ 44857 h 428279"/>
                <a:gd name="connsiteX13" fmla="*/ 302050 w 601732"/>
                <a:gd name="connsiteY13" fmla="*/ 65482 h 428279"/>
                <a:gd name="connsiteX14" fmla="*/ 295964 w 601732"/>
                <a:gd name="connsiteY14" fmla="*/ 69652 h 428279"/>
                <a:gd name="connsiteX15" fmla="*/ 289765 w 601732"/>
                <a:gd name="connsiteY15" fmla="*/ 65707 h 428279"/>
                <a:gd name="connsiteX16" fmla="*/ 66496 w 601732"/>
                <a:gd name="connsiteY16" fmla="*/ 22428 h 428279"/>
                <a:gd name="connsiteX17" fmla="*/ 60861 w 601732"/>
                <a:gd name="connsiteY17" fmla="*/ 28064 h 428279"/>
                <a:gd name="connsiteX18" fmla="*/ 61312 w 601732"/>
                <a:gd name="connsiteY18" fmla="*/ 30318 h 428279"/>
                <a:gd name="connsiteX19" fmla="*/ 196558 w 601732"/>
                <a:gd name="connsiteY19" fmla="*/ 334622 h 428279"/>
                <a:gd name="connsiteX20" fmla="*/ 204109 w 601732"/>
                <a:gd name="connsiteY20" fmla="*/ 337327 h 428279"/>
                <a:gd name="connsiteX21" fmla="*/ 405400 w 601732"/>
                <a:gd name="connsiteY21" fmla="*/ 292921 h 428279"/>
                <a:gd name="connsiteX22" fmla="*/ 534110 w 601732"/>
                <a:gd name="connsiteY22" fmla="*/ 247839 h 428279"/>
                <a:gd name="connsiteX23" fmla="*/ 534110 w 601732"/>
                <a:gd name="connsiteY23" fmla="*/ 270380 h 428279"/>
                <a:gd name="connsiteX24" fmla="*/ 418249 w 601732"/>
                <a:gd name="connsiteY24" fmla="*/ 311968 h 428279"/>
                <a:gd name="connsiteX25" fmla="*/ 414980 w 601732"/>
                <a:gd name="connsiteY25" fmla="*/ 315462 h 428279"/>
                <a:gd name="connsiteX26" fmla="*/ 410134 w 601732"/>
                <a:gd name="connsiteY26" fmla="*/ 315462 h 428279"/>
                <a:gd name="connsiteX27" fmla="*/ 213351 w 601732"/>
                <a:gd name="connsiteY27" fmla="*/ 357952 h 428279"/>
                <a:gd name="connsiteX28" fmla="*/ 201630 w 601732"/>
                <a:gd name="connsiteY28" fmla="*/ 360544 h 428279"/>
                <a:gd name="connsiteX29" fmla="*/ 175933 w 601732"/>
                <a:gd name="connsiteY29" fmla="*/ 343864 h 428279"/>
                <a:gd name="connsiteX30" fmla="*/ 40687 w 601732"/>
                <a:gd name="connsiteY30" fmla="*/ 39560 h 428279"/>
                <a:gd name="connsiteX31" fmla="*/ 38207 w 601732"/>
                <a:gd name="connsiteY31" fmla="*/ 28176 h 428279"/>
                <a:gd name="connsiteX32" fmla="*/ 66384 w 601732"/>
                <a:gd name="connsiteY32" fmla="*/ 0 h 428279"/>
                <a:gd name="connsiteX33" fmla="*/ 295626 w 601732"/>
                <a:gd name="connsiteY33" fmla="*/ 43166 h 428279"/>
                <a:gd name="connsiteX34" fmla="*/ 376323 w 601732"/>
                <a:gd name="connsiteY34" fmla="*/ 22541 h 428279"/>
                <a:gd name="connsiteX35" fmla="*/ 427040 w 601732"/>
                <a:gd name="connsiteY35" fmla="*/ 22541 h 428279"/>
                <a:gd name="connsiteX36" fmla="*/ 450370 w 601732"/>
                <a:gd name="connsiteY36" fmla="*/ 34939 h 428279"/>
                <a:gd name="connsiteX37" fmla="*/ 596774 w 601732"/>
                <a:gd name="connsiteY37" fmla="*/ 264068 h 428279"/>
                <a:gd name="connsiteX38" fmla="*/ 601733 w 601732"/>
                <a:gd name="connsiteY38" fmla="*/ 281763 h 428279"/>
                <a:gd name="connsiteX39" fmla="*/ 577051 w 601732"/>
                <a:gd name="connsiteY39" fmla="*/ 314222 h 428279"/>
                <a:gd name="connsiteX40" fmla="*/ 182582 w 601732"/>
                <a:gd name="connsiteY40" fmla="*/ 426927 h 428279"/>
                <a:gd name="connsiteX41" fmla="*/ 173453 w 601732"/>
                <a:gd name="connsiteY41" fmla="*/ 428280 h 42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01732" h="428279">
                  <a:moveTo>
                    <a:pt x="173341" y="428167"/>
                  </a:moveTo>
                  <a:cubicBezTo>
                    <a:pt x="160380" y="428167"/>
                    <a:pt x="148320" y="420503"/>
                    <a:pt x="142798" y="408669"/>
                  </a:cubicBezTo>
                  <a:lnTo>
                    <a:pt x="0" y="101097"/>
                  </a:lnTo>
                  <a:lnTo>
                    <a:pt x="20400" y="91629"/>
                  </a:lnTo>
                  <a:lnTo>
                    <a:pt x="163197" y="399089"/>
                  </a:lnTo>
                  <a:cubicBezTo>
                    <a:pt x="165113" y="403034"/>
                    <a:pt x="168945" y="405513"/>
                    <a:pt x="173341" y="405513"/>
                  </a:cubicBezTo>
                  <a:cubicBezTo>
                    <a:pt x="174130" y="405513"/>
                    <a:pt x="175144" y="405401"/>
                    <a:pt x="176384" y="405062"/>
                  </a:cubicBezTo>
                  <a:lnTo>
                    <a:pt x="570852" y="292357"/>
                  </a:lnTo>
                  <a:cubicBezTo>
                    <a:pt x="575811" y="291005"/>
                    <a:pt x="579192" y="286609"/>
                    <a:pt x="579192" y="281538"/>
                  </a:cubicBezTo>
                  <a:cubicBezTo>
                    <a:pt x="579192" y="279509"/>
                    <a:pt x="578628" y="277480"/>
                    <a:pt x="577614" y="275790"/>
                  </a:cubicBezTo>
                  <a:lnTo>
                    <a:pt x="431548" y="47111"/>
                  </a:lnTo>
                  <a:cubicBezTo>
                    <a:pt x="430646" y="45758"/>
                    <a:pt x="428956" y="44857"/>
                    <a:pt x="427040" y="44857"/>
                  </a:cubicBezTo>
                  <a:lnTo>
                    <a:pt x="376323" y="44857"/>
                  </a:lnTo>
                  <a:cubicBezTo>
                    <a:pt x="351302" y="44857"/>
                    <a:pt x="319406" y="53760"/>
                    <a:pt x="302050" y="65482"/>
                  </a:cubicBezTo>
                  <a:lnTo>
                    <a:pt x="295964" y="69652"/>
                  </a:lnTo>
                  <a:lnTo>
                    <a:pt x="289765" y="65707"/>
                  </a:lnTo>
                  <a:cubicBezTo>
                    <a:pt x="244458" y="36967"/>
                    <a:pt x="169396" y="22428"/>
                    <a:pt x="66496" y="22428"/>
                  </a:cubicBezTo>
                  <a:cubicBezTo>
                    <a:pt x="63340" y="22428"/>
                    <a:pt x="60861" y="24908"/>
                    <a:pt x="60861" y="28064"/>
                  </a:cubicBezTo>
                  <a:cubicBezTo>
                    <a:pt x="60861" y="28853"/>
                    <a:pt x="60974" y="29642"/>
                    <a:pt x="61312" y="30318"/>
                  </a:cubicBezTo>
                  <a:lnTo>
                    <a:pt x="196558" y="334622"/>
                  </a:lnTo>
                  <a:cubicBezTo>
                    <a:pt x="197798" y="337439"/>
                    <a:pt x="200841" y="339017"/>
                    <a:pt x="204109" y="337327"/>
                  </a:cubicBezTo>
                  <a:cubicBezTo>
                    <a:pt x="222367" y="329775"/>
                    <a:pt x="313771" y="294161"/>
                    <a:pt x="405400" y="292921"/>
                  </a:cubicBezTo>
                  <a:cubicBezTo>
                    <a:pt x="436732" y="262152"/>
                    <a:pt x="477757" y="247839"/>
                    <a:pt x="534110" y="247839"/>
                  </a:cubicBezTo>
                  <a:lnTo>
                    <a:pt x="534110" y="270380"/>
                  </a:lnTo>
                  <a:cubicBezTo>
                    <a:pt x="481589" y="270380"/>
                    <a:pt x="445862" y="283228"/>
                    <a:pt x="418249" y="311968"/>
                  </a:cubicBezTo>
                  <a:lnTo>
                    <a:pt x="414980" y="315462"/>
                  </a:lnTo>
                  <a:lnTo>
                    <a:pt x="410134" y="315462"/>
                  </a:lnTo>
                  <a:cubicBezTo>
                    <a:pt x="321097" y="315462"/>
                    <a:pt x="230595" y="350851"/>
                    <a:pt x="213351" y="357952"/>
                  </a:cubicBezTo>
                  <a:cubicBezTo>
                    <a:pt x="210083" y="359642"/>
                    <a:pt x="205913" y="360544"/>
                    <a:pt x="201630" y="360544"/>
                  </a:cubicBezTo>
                  <a:cubicBezTo>
                    <a:pt x="190472" y="360544"/>
                    <a:pt x="180441" y="354007"/>
                    <a:pt x="175933" y="343864"/>
                  </a:cubicBezTo>
                  <a:lnTo>
                    <a:pt x="40687" y="39560"/>
                  </a:lnTo>
                  <a:cubicBezTo>
                    <a:pt x="39109" y="35840"/>
                    <a:pt x="38207" y="32121"/>
                    <a:pt x="38207" y="28176"/>
                  </a:cubicBezTo>
                  <a:cubicBezTo>
                    <a:pt x="38207" y="12623"/>
                    <a:pt x="50830" y="0"/>
                    <a:pt x="66384" y="0"/>
                  </a:cubicBezTo>
                  <a:cubicBezTo>
                    <a:pt x="169283" y="0"/>
                    <a:pt x="246374" y="14539"/>
                    <a:pt x="295626" y="43166"/>
                  </a:cubicBezTo>
                  <a:cubicBezTo>
                    <a:pt x="317265" y="30881"/>
                    <a:pt x="349161" y="22541"/>
                    <a:pt x="376323" y="22541"/>
                  </a:cubicBezTo>
                  <a:lnTo>
                    <a:pt x="427040" y="22541"/>
                  </a:lnTo>
                  <a:cubicBezTo>
                    <a:pt x="436394" y="22541"/>
                    <a:pt x="445185" y="27162"/>
                    <a:pt x="450370" y="34939"/>
                  </a:cubicBezTo>
                  <a:lnTo>
                    <a:pt x="596774" y="264068"/>
                  </a:lnTo>
                  <a:cubicBezTo>
                    <a:pt x="600042" y="269591"/>
                    <a:pt x="601733" y="275564"/>
                    <a:pt x="601733" y="281763"/>
                  </a:cubicBezTo>
                  <a:cubicBezTo>
                    <a:pt x="601733" y="296753"/>
                    <a:pt x="591589" y="310165"/>
                    <a:pt x="577051" y="314222"/>
                  </a:cubicBezTo>
                  <a:lnTo>
                    <a:pt x="182582" y="426927"/>
                  </a:lnTo>
                  <a:cubicBezTo>
                    <a:pt x="179314" y="427829"/>
                    <a:pt x="176384" y="428280"/>
                    <a:pt x="173453" y="428280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orma Livre: Forma 88">
              <a:extLst>
                <a:ext uri="{FF2B5EF4-FFF2-40B4-BE49-F238E27FC236}">
                  <a16:creationId xmlns:a16="http://schemas.microsoft.com/office/drawing/2014/main" id="{F8AC8EAB-960D-D357-1FC4-081C3779214F}"/>
                </a:ext>
              </a:extLst>
            </p:cNvPr>
            <p:cNvSpPr/>
            <p:nvPr/>
          </p:nvSpPr>
          <p:spPr>
            <a:xfrm>
              <a:off x="4346526" y="2961983"/>
              <a:ext cx="315574" cy="191598"/>
            </a:xfrm>
            <a:custGeom>
              <a:avLst/>
              <a:gdLst>
                <a:gd name="connsiteX0" fmla="*/ 140543 w 315574"/>
                <a:gd name="connsiteY0" fmla="*/ 191599 h 191598"/>
                <a:gd name="connsiteX1" fmla="*/ 112705 w 315574"/>
                <a:gd name="connsiteY1" fmla="*/ 163761 h 191598"/>
                <a:gd name="connsiteX2" fmla="*/ 112705 w 315574"/>
                <a:gd name="connsiteY2" fmla="*/ 135246 h 191598"/>
                <a:gd name="connsiteX3" fmla="*/ 33812 w 315574"/>
                <a:gd name="connsiteY3" fmla="*/ 135246 h 191598"/>
                <a:gd name="connsiteX4" fmla="*/ 0 w 315574"/>
                <a:gd name="connsiteY4" fmla="*/ 101435 h 191598"/>
                <a:gd name="connsiteX5" fmla="*/ 0 w 315574"/>
                <a:gd name="connsiteY5" fmla="*/ 33812 h 191598"/>
                <a:gd name="connsiteX6" fmla="*/ 33812 w 315574"/>
                <a:gd name="connsiteY6" fmla="*/ 0 h 191598"/>
                <a:gd name="connsiteX7" fmla="*/ 281763 w 315574"/>
                <a:gd name="connsiteY7" fmla="*/ 0 h 191598"/>
                <a:gd name="connsiteX8" fmla="*/ 315574 w 315574"/>
                <a:gd name="connsiteY8" fmla="*/ 33812 h 191598"/>
                <a:gd name="connsiteX9" fmla="*/ 315574 w 315574"/>
                <a:gd name="connsiteY9" fmla="*/ 101435 h 191598"/>
                <a:gd name="connsiteX10" fmla="*/ 281763 w 315574"/>
                <a:gd name="connsiteY10" fmla="*/ 135246 h 191598"/>
                <a:gd name="connsiteX11" fmla="*/ 218197 w 315574"/>
                <a:gd name="connsiteY11" fmla="*/ 135246 h 191598"/>
                <a:gd name="connsiteX12" fmla="*/ 158351 w 315574"/>
                <a:gd name="connsiteY12" fmla="*/ 185175 h 191598"/>
                <a:gd name="connsiteX13" fmla="*/ 140543 w 315574"/>
                <a:gd name="connsiteY13" fmla="*/ 191599 h 191598"/>
                <a:gd name="connsiteX14" fmla="*/ 33812 w 315574"/>
                <a:gd name="connsiteY14" fmla="*/ 22541 h 191598"/>
                <a:gd name="connsiteX15" fmla="*/ 22541 w 315574"/>
                <a:gd name="connsiteY15" fmla="*/ 33812 h 191598"/>
                <a:gd name="connsiteX16" fmla="*/ 22541 w 315574"/>
                <a:gd name="connsiteY16" fmla="*/ 101435 h 191598"/>
                <a:gd name="connsiteX17" fmla="*/ 33812 w 315574"/>
                <a:gd name="connsiteY17" fmla="*/ 112705 h 191598"/>
                <a:gd name="connsiteX18" fmla="*/ 135246 w 315574"/>
                <a:gd name="connsiteY18" fmla="*/ 112705 h 191598"/>
                <a:gd name="connsiteX19" fmla="*/ 135246 w 315574"/>
                <a:gd name="connsiteY19" fmla="*/ 163761 h 191598"/>
                <a:gd name="connsiteX20" fmla="*/ 140543 w 315574"/>
                <a:gd name="connsiteY20" fmla="*/ 169058 h 191598"/>
                <a:gd name="connsiteX21" fmla="*/ 143924 w 315574"/>
                <a:gd name="connsiteY21" fmla="*/ 167818 h 191598"/>
                <a:gd name="connsiteX22" fmla="*/ 210083 w 315574"/>
                <a:gd name="connsiteY22" fmla="*/ 112705 h 191598"/>
                <a:gd name="connsiteX23" fmla="*/ 281763 w 315574"/>
                <a:gd name="connsiteY23" fmla="*/ 112705 h 191598"/>
                <a:gd name="connsiteX24" fmla="*/ 293033 w 315574"/>
                <a:gd name="connsiteY24" fmla="*/ 101435 h 191598"/>
                <a:gd name="connsiteX25" fmla="*/ 293033 w 315574"/>
                <a:gd name="connsiteY25" fmla="*/ 33812 h 191598"/>
                <a:gd name="connsiteX26" fmla="*/ 281763 w 315574"/>
                <a:gd name="connsiteY26" fmla="*/ 22541 h 191598"/>
                <a:gd name="connsiteX27" fmla="*/ 33812 w 315574"/>
                <a:gd name="connsiteY27" fmla="*/ 22541 h 19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5574" h="191598">
                  <a:moveTo>
                    <a:pt x="140543" y="191599"/>
                  </a:moveTo>
                  <a:cubicBezTo>
                    <a:pt x="124201" y="191599"/>
                    <a:pt x="112705" y="180103"/>
                    <a:pt x="112705" y="163761"/>
                  </a:cubicBezTo>
                  <a:lnTo>
                    <a:pt x="112705" y="135246"/>
                  </a:lnTo>
                  <a:lnTo>
                    <a:pt x="33812" y="135246"/>
                  </a:lnTo>
                  <a:cubicBezTo>
                    <a:pt x="15215" y="135246"/>
                    <a:pt x="0" y="120031"/>
                    <a:pt x="0" y="101435"/>
                  </a:cubicBezTo>
                  <a:lnTo>
                    <a:pt x="0" y="33812"/>
                  </a:lnTo>
                  <a:cubicBezTo>
                    <a:pt x="0" y="15215"/>
                    <a:pt x="15215" y="0"/>
                    <a:pt x="33812" y="0"/>
                  </a:cubicBezTo>
                  <a:lnTo>
                    <a:pt x="281763" y="0"/>
                  </a:lnTo>
                  <a:cubicBezTo>
                    <a:pt x="300359" y="0"/>
                    <a:pt x="315574" y="15215"/>
                    <a:pt x="315574" y="33812"/>
                  </a:cubicBezTo>
                  <a:lnTo>
                    <a:pt x="315574" y="101435"/>
                  </a:lnTo>
                  <a:cubicBezTo>
                    <a:pt x="315574" y="120031"/>
                    <a:pt x="300359" y="135246"/>
                    <a:pt x="281763" y="135246"/>
                  </a:cubicBezTo>
                  <a:lnTo>
                    <a:pt x="218197" y="135246"/>
                  </a:lnTo>
                  <a:lnTo>
                    <a:pt x="158351" y="185175"/>
                  </a:lnTo>
                  <a:cubicBezTo>
                    <a:pt x="153392" y="189345"/>
                    <a:pt x="147080" y="191599"/>
                    <a:pt x="140543" y="191599"/>
                  </a:cubicBezTo>
                  <a:close/>
                  <a:moveTo>
                    <a:pt x="33812" y="22541"/>
                  </a:moveTo>
                  <a:cubicBezTo>
                    <a:pt x="27613" y="22541"/>
                    <a:pt x="22541" y="27613"/>
                    <a:pt x="22541" y="33812"/>
                  </a:cubicBezTo>
                  <a:lnTo>
                    <a:pt x="22541" y="101435"/>
                  </a:lnTo>
                  <a:cubicBezTo>
                    <a:pt x="22541" y="107633"/>
                    <a:pt x="27613" y="112705"/>
                    <a:pt x="33812" y="112705"/>
                  </a:cubicBezTo>
                  <a:lnTo>
                    <a:pt x="135246" y="112705"/>
                  </a:lnTo>
                  <a:lnTo>
                    <a:pt x="135246" y="163761"/>
                  </a:lnTo>
                  <a:cubicBezTo>
                    <a:pt x="135246" y="168607"/>
                    <a:pt x="137839" y="169058"/>
                    <a:pt x="140543" y="169058"/>
                  </a:cubicBezTo>
                  <a:cubicBezTo>
                    <a:pt x="141783" y="169058"/>
                    <a:pt x="142910" y="168607"/>
                    <a:pt x="143924" y="167818"/>
                  </a:cubicBezTo>
                  <a:lnTo>
                    <a:pt x="210083" y="112705"/>
                  </a:lnTo>
                  <a:lnTo>
                    <a:pt x="281763" y="112705"/>
                  </a:lnTo>
                  <a:cubicBezTo>
                    <a:pt x="287962" y="112705"/>
                    <a:pt x="293033" y="107633"/>
                    <a:pt x="293033" y="101435"/>
                  </a:cubicBezTo>
                  <a:lnTo>
                    <a:pt x="293033" y="33812"/>
                  </a:lnTo>
                  <a:cubicBezTo>
                    <a:pt x="293033" y="27613"/>
                    <a:pt x="287962" y="22541"/>
                    <a:pt x="281763" y="22541"/>
                  </a:cubicBezTo>
                  <a:lnTo>
                    <a:pt x="33812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orma Livre: Forma 89">
              <a:extLst>
                <a:ext uri="{FF2B5EF4-FFF2-40B4-BE49-F238E27FC236}">
                  <a16:creationId xmlns:a16="http://schemas.microsoft.com/office/drawing/2014/main" id="{C2643AB3-D55C-EC32-E474-1D6149E357C4}"/>
                </a:ext>
              </a:extLst>
            </p:cNvPr>
            <p:cNvSpPr/>
            <p:nvPr/>
          </p:nvSpPr>
          <p:spPr>
            <a:xfrm>
              <a:off x="4222551" y="3007065"/>
              <a:ext cx="214252" cy="169057"/>
            </a:xfrm>
            <a:custGeom>
              <a:avLst/>
              <a:gdLst>
                <a:gd name="connsiteX0" fmla="*/ 118340 w 214252"/>
                <a:gd name="connsiteY0" fmla="*/ 169058 h 169057"/>
                <a:gd name="connsiteX1" fmla="*/ 101435 w 214252"/>
                <a:gd name="connsiteY1" fmla="*/ 163423 h 169057"/>
                <a:gd name="connsiteX2" fmla="*/ 63904 w 214252"/>
                <a:gd name="connsiteY2" fmla="*/ 135246 h 169057"/>
                <a:gd name="connsiteX3" fmla="*/ 33812 w 214252"/>
                <a:gd name="connsiteY3" fmla="*/ 135246 h 169057"/>
                <a:gd name="connsiteX4" fmla="*/ 0 w 214252"/>
                <a:gd name="connsiteY4" fmla="*/ 101435 h 169057"/>
                <a:gd name="connsiteX5" fmla="*/ 0 w 214252"/>
                <a:gd name="connsiteY5" fmla="*/ 33812 h 169057"/>
                <a:gd name="connsiteX6" fmla="*/ 33812 w 214252"/>
                <a:gd name="connsiteY6" fmla="*/ 0 h 169057"/>
                <a:gd name="connsiteX7" fmla="*/ 135246 w 214252"/>
                <a:gd name="connsiteY7" fmla="*/ 0 h 169057"/>
                <a:gd name="connsiteX8" fmla="*/ 135246 w 214252"/>
                <a:gd name="connsiteY8" fmla="*/ 22541 h 169057"/>
                <a:gd name="connsiteX9" fmla="*/ 33812 w 214252"/>
                <a:gd name="connsiteY9" fmla="*/ 22541 h 169057"/>
                <a:gd name="connsiteX10" fmla="*/ 22541 w 214252"/>
                <a:gd name="connsiteY10" fmla="*/ 33812 h 169057"/>
                <a:gd name="connsiteX11" fmla="*/ 22541 w 214252"/>
                <a:gd name="connsiteY11" fmla="*/ 101435 h 169057"/>
                <a:gd name="connsiteX12" fmla="*/ 33812 w 214252"/>
                <a:gd name="connsiteY12" fmla="*/ 112705 h 169057"/>
                <a:gd name="connsiteX13" fmla="*/ 71342 w 214252"/>
                <a:gd name="connsiteY13" fmla="*/ 112705 h 169057"/>
                <a:gd name="connsiteX14" fmla="*/ 114959 w 214252"/>
                <a:gd name="connsiteY14" fmla="*/ 145390 h 169057"/>
                <a:gd name="connsiteX15" fmla="*/ 118453 w 214252"/>
                <a:gd name="connsiteY15" fmla="*/ 146517 h 169057"/>
                <a:gd name="connsiteX16" fmla="*/ 124088 w 214252"/>
                <a:gd name="connsiteY16" fmla="*/ 140881 h 169057"/>
                <a:gd name="connsiteX17" fmla="*/ 124088 w 214252"/>
                <a:gd name="connsiteY17" fmla="*/ 112705 h 169057"/>
                <a:gd name="connsiteX18" fmla="*/ 180441 w 214252"/>
                <a:gd name="connsiteY18" fmla="*/ 112705 h 169057"/>
                <a:gd name="connsiteX19" fmla="*/ 191712 w 214252"/>
                <a:gd name="connsiteY19" fmla="*/ 101435 h 169057"/>
                <a:gd name="connsiteX20" fmla="*/ 191712 w 214252"/>
                <a:gd name="connsiteY20" fmla="*/ 78894 h 169057"/>
                <a:gd name="connsiteX21" fmla="*/ 214253 w 214252"/>
                <a:gd name="connsiteY21" fmla="*/ 78894 h 169057"/>
                <a:gd name="connsiteX22" fmla="*/ 214253 w 214252"/>
                <a:gd name="connsiteY22" fmla="*/ 101435 h 169057"/>
                <a:gd name="connsiteX23" fmla="*/ 180441 w 214252"/>
                <a:gd name="connsiteY23" fmla="*/ 135246 h 169057"/>
                <a:gd name="connsiteX24" fmla="*/ 146630 w 214252"/>
                <a:gd name="connsiteY24" fmla="*/ 135246 h 169057"/>
                <a:gd name="connsiteX25" fmla="*/ 146630 w 214252"/>
                <a:gd name="connsiteY25" fmla="*/ 140881 h 169057"/>
                <a:gd name="connsiteX26" fmla="*/ 118453 w 214252"/>
                <a:gd name="connsiteY26" fmla="*/ 169058 h 16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4252" h="169057">
                  <a:moveTo>
                    <a:pt x="118340" y="169058"/>
                  </a:moveTo>
                  <a:cubicBezTo>
                    <a:pt x="113719" y="169058"/>
                    <a:pt x="106619" y="167367"/>
                    <a:pt x="101435" y="163423"/>
                  </a:cubicBezTo>
                  <a:lnTo>
                    <a:pt x="63904" y="135246"/>
                  </a:lnTo>
                  <a:lnTo>
                    <a:pt x="33812" y="135246"/>
                  </a:lnTo>
                  <a:cubicBezTo>
                    <a:pt x="15215" y="135246"/>
                    <a:pt x="0" y="120031"/>
                    <a:pt x="0" y="101435"/>
                  </a:cubicBezTo>
                  <a:lnTo>
                    <a:pt x="0" y="33812"/>
                  </a:lnTo>
                  <a:cubicBezTo>
                    <a:pt x="0" y="15215"/>
                    <a:pt x="15215" y="0"/>
                    <a:pt x="33812" y="0"/>
                  </a:cubicBezTo>
                  <a:lnTo>
                    <a:pt x="135246" y="0"/>
                  </a:lnTo>
                  <a:lnTo>
                    <a:pt x="135246" y="22541"/>
                  </a:lnTo>
                  <a:lnTo>
                    <a:pt x="33812" y="22541"/>
                  </a:lnTo>
                  <a:cubicBezTo>
                    <a:pt x="27613" y="22541"/>
                    <a:pt x="22541" y="27613"/>
                    <a:pt x="22541" y="33812"/>
                  </a:cubicBezTo>
                  <a:lnTo>
                    <a:pt x="22541" y="101435"/>
                  </a:lnTo>
                  <a:cubicBezTo>
                    <a:pt x="22541" y="107633"/>
                    <a:pt x="27613" y="112705"/>
                    <a:pt x="33812" y="112705"/>
                  </a:cubicBezTo>
                  <a:lnTo>
                    <a:pt x="71342" y="112705"/>
                  </a:lnTo>
                  <a:lnTo>
                    <a:pt x="114959" y="145390"/>
                  </a:lnTo>
                  <a:cubicBezTo>
                    <a:pt x="115523" y="145841"/>
                    <a:pt x="117439" y="146517"/>
                    <a:pt x="118453" y="146517"/>
                  </a:cubicBezTo>
                  <a:cubicBezTo>
                    <a:pt x="120031" y="146517"/>
                    <a:pt x="124088" y="146517"/>
                    <a:pt x="124088" y="140881"/>
                  </a:cubicBezTo>
                  <a:lnTo>
                    <a:pt x="124088" y="112705"/>
                  </a:lnTo>
                  <a:lnTo>
                    <a:pt x="180441" y="112705"/>
                  </a:lnTo>
                  <a:cubicBezTo>
                    <a:pt x="186640" y="112705"/>
                    <a:pt x="191712" y="107633"/>
                    <a:pt x="191712" y="101435"/>
                  </a:cubicBezTo>
                  <a:lnTo>
                    <a:pt x="191712" y="78894"/>
                  </a:lnTo>
                  <a:lnTo>
                    <a:pt x="214253" y="78894"/>
                  </a:lnTo>
                  <a:lnTo>
                    <a:pt x="214253" y="101435"/>
                  </a:lnTo>
                  <a:cubicBezTo>
                    <a:pt x="214253" y="120031"/>
                    <a:pt x="199037" y="135246"/>
                    <a:pt x="180441" y="135246"/>
                  </a:cubicBezTo>
                  <a:lnTo>
                    <a:pt x="146630" y="135246"/>
                  </a:lnTo>
                  <a:lnTo>
                    <a:pt x="146630" y="140881"/>
                  </a:lnTo>
                  <a:cubicBezTo>
                    <a:pt x="146630" y="157224"/>
                    <a:pt x="134795" y="169058"/>
                    <a:pt x="118453" y="169058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orma Livre: Forma 90">
              <a:extLst>
                <a:ext uri="{FF2B5EF4-FFF2-40B4-BE49-F238E27FC236}">
                  <a16:creationId xmlns:a16="http://schemas.microsoft.com/office/drawing/2014/main" id="{DD8EF8D5-ED9C-3B91-A2A4-C3762DE6756E}"/>
                </a:ext>
              </a:extLst>
            </p:cNvPr>
            <p:cNvSpPr/>
            <p:nvPr/>
          </p:nvSpPr>
          <p:spPr>
            <a:xfrm>
              <a:off x="4391608" y="3007065"/>
              <a:ext cx="135246" cy="22541"/>
            </a:xfrm>
            <a:custGeom>
              <a:avLst/>
              <a:gdLst>
                <a:gd name="connsiteX0" fmla="*/ 0 w 135246"/>
                <a:gd name="connsiteY0" fmla="*/ 0 h 22541"/>
                <a:gd name="connsiteX1" fmla="*/ 135246 w 135246"/>
                <a:gd name="connsiteY1" fmla="*/ 0 h 22541"/>
                <a:gd name="connsiteX2" fmla="*/ 135246 w 135246"/>
                <a:gd name="connsiteY2" fmla="*/ 22541 h 22541"/>
                <a:gd name="connsiteX3" fmla="*/ 0 w 135246"/>
                <a:gd name="connsiteY3" fmla="*/ 22541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46" h="22541">
                  <a:moveTo>
                    <a:pt x="0" y="0"/>
                  </a:moveTo>
                  <a:lnTo>
                    <a:pt x="135246" y="0"/>
                  </a:lnTo>
                  <a:lnTo>
                    <a:pt x="135246" y="22541"/>
                  </a:lnTo>
                  <a:lnTo>
                    <a:pt x="0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orma Livre: Forma 91">
              <a:extLst>
                <a:ext uri="{FF2B5EF4-FFF2-40B4-BE49-F238E27FC236}">
                  <a16:creationId xmlns:a16="http://schemas.microsoft.com/office/drawing/2014/main" id="{B6329D0A-C63F-2949-00DA-84B44D35A7CA}"/>
                </a:ext>
              </a:extLst>
            </p:cNvPr>
            <p:cNvSpPr/>
            <p:nvPr/>
          </p:nvSpPr>
          <p:spPr>
            <a:xfrm>
              <a:off x="4469488" y="3440191"/>
              <a:ext cx="126229" cy="49252"/>
            </a:xfrm>
            <a:custGeom>
              <a:avLst/>
              <a:gdLst>
                <a:gd name="connsiteX0" fmla="*/ 7213 w 126229"/>
                <a:gd name="connsiteY0" fmla="*/ 49252 h 49252"/>
                <a:gd name="connsiteX1" fmla="*/ 0 w 126229"/>
                <a:gd name="connsiteY1" fmla="*/ 27951 h 49252"/>
                <a:gd name="connsiteX2" fmla="*/ 123750 w 126229"/>
                <a:gd name="connsiteY2" fmla="*/ 0 h 49252"/>
                <a:gd name="connsiteX3" fmla="*/ 126230 w 126229"/>
                <a:gd name="connsiteY3" fmla="*/ 22428 h 49252"/>
                <a:gd name="connsiteX4" fmla="*/ 7213 w 126229"/>
                <a:gd name="connsiteY4" fmla="*/ 49252 h 4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29" h="49252">
                  <a:moveTo>
                    <a:pt x="7213" y="49252"/>
                  </a:moveTo>
                  <a:lnTo>
                    <a:pt x="0" y="27951"/>
                  </a:lnTo>
                  <a:cubicBezTo>
                    <a:pt x="41814" y="13750"/>
                    <a:pt x="82275" y="4508"/>
                    <a:pt x="123750" y="0"/>
                  </a:cubicBezTo>
                  <a:lnTo>
                    <a:pt x="126230" y="22428"/>
                  </a:lnTo>
                  <a:cubicBezTo>
                    <a:pt x="86332" y="26824"/>
                    <a:pt x="47449" y="35615"/>
                    <a:pt x="7213" y="49252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E371CEA8-EB16-A76A-417C-8833A8A05002}"/>
                </a:ext>
              </a:extLst>
            </p:cNvPr>
            <p:cNvSpPr/>
            <p:nvPr/>
          </p:nvSpPr>
          <p:spPr>
            <a:xfrm>
              <a:off x="4671681" y="3378992"/>
              <a:ext cx="90164" cy="37530"/>
            </a:xfrm>
            <a:custGeom>
              <a:avLst/>
              <a:gdLst>
                <a:gd name="connsiteX0" fmla="*/ 10820 w 90164"/>
                <a:gd name="connsiteY0" fmla="*/ 37531 h 37530"/>
                <a:gd name="connsiteX1" fmla="*/ 0 w 90164"/>
                <a:gd name="connsiteY1" fmla="*/ 17807 h 37530"/>
                <a:gd name="connsiteX2" fmla="*/ 90164 w 90164"/>
                <a:gd name="connsiteY2" fmla="*/ 0 h 37530"/>
                <a:gd name="connsiteX3" fmla="*/ 90164 w 90164"/>
                <a:gd name="connsiteY3" fmla="*/ 22541 h 37530"/>
                <a:gd name="connsiteX4" fmla="*/ 10820 w 90164"/>
                <a:gd name="connsiteY4" fmla="*/ 37531 h 3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64" h="37530">
                  <a:moveTo>
                    <a:pt x="10820" y="37531"/>
                  </a:moveTo>
                  <a:lnTo>
                    <a:pt x="0" y="17807"/>
                  </a:lnTo>
                  <a:cubicBezTo>
                    <a:pt x="27387" y="2705"/>
                    <a:pt x="51844" y="0"/>
                    <a:pt x="90164" y="0"/>
                  </a:cubicBezTo>
                  <a:lnTo>
                    <a:pt x="90164" y="22541"/>
                  </a:lnTo>
                  <a:cubicBezTo>
                    <a:pt x="55000" y="22541"/>
                    <a:pt x="34150" y="24795"/>
                    <a:pt x="10820" y="37531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orma Livre: Forma 93">
              <a:extLst>
                <a:ext uri="{FF2B5EF4-FFF2-40B4-BE49-F238E27FC236}">
                  <a16:creationId xmlns:a16="http://schemas.microsoft.com/office/drawing/2014/main" id="{6D0BADF2-E187-3A86-C2FB-EF7928D10074}"/>
                </a:ext>
              </a:extLst>
            </p:cNvPr>
            <p:cNvSpPr/>
            <p:nvPr/>
          </p:nvSpPr>
          <p:spPr>
            <a:xfrm>
              <a:off x="4627838" y="3288828"/>
              <a:ext cx="68074" cy="26711"/>
            </a:xfrm>
            <a:custGeom>
              <a:avLst/>
              <a:gdLst>
                <a:gd name="connsiteX0" fmla="*/ 6424 w 68074"/>
                <a:gd name="connsiteY0" fmla="*/ 26711 h 26711"/>
                <a:gd name="connsiteX1" fmla="*/ 0 w 68074"/>
                <a:gd name="connsiteY1" fmla="*/ 5072 h 26711"/>
                <a:gd name="connsiteX2" fmla="*/ 39898 w 68074"/>
                <a:gd name="connsiteY2" fmla="*/ 0 h 26711"/>
                <a:gd name="connsiteX3" fmla="*/ 68074 w 68074"/>
                <a:gd name="connsiteY3" fmla="*/ 0 h 26711"/>
                <a:gd name="connsiteX4" fmla="*/ 68074 w 68074"/>
                <a:gd name="connsiteY4" fmla="*/ 22541 h 26711"/>
                <a:gd name="connsiteX5" fmla="*/ 39898 w 68074"/>
                <a:gd name="connsiteY5" fmla="*/ 22541 h 26711"/>
                <a:gd name="connsiteX6" fmla="*/ 6424 w 68074"/>
                <a:gd name="connsiteY6" fmla="*/ 26711 h 2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74" h="26711">
                  <a:moveTo>
                    <a:pt x="6424" y="26711"/>
                  </a:moveTo>
                  <a:lnTo>
                    <a:pt x="0" y="5072"/>
                  </a:lnTo>
                  <a:cubicBezTo>
                    <a:pt x="16342" y="225"/>
                    <a:pt x="24457" y="0"/>
                    <a:pt x="39898" y="0"/>
                  </a:cubicBezTo>
                  <a:lnTo>
                    <a:pt x="68074" y="0"/>
                  </a:lnTo>
                  <a:lnTo>
                    <a:pt x="68074" y="22541"/>
                  </a:lnTo>
                  <a:lnTo>
                    <a:pt x="39898" y="22541"/>
                  </a:lnTo>
                  <a:cubicBezTo>
                    <a:pt x="25359" y="22541"/>
                    <a:pt x="19723" y="22766"/>
                    <a:pt x="6424" y="26711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orma Livre: Forma 94">
              <a:extLst>
                <a:ext uri="{FF2B5EF4-FFF2-40B4-BE49-F238E27FC236}">
                  <a16:creationId xmlns:a16="http://schemas.microsoft.com/office/drawing/2014/main" id="{C2A0B1C4-0315-F0A6-ECA2-205061E111BE}"/>
                </a:ext>
              </a:extLst>
            </p:cNvPr>
            <p:cNvSpPr/>
            <p:nvPr/>
          </p:nvSpPr>
          <p:spPr>
            <a:xfrm>
              <a:off x="4380225" y="3266287"/>
              <a:ext cx="180328" cy="157787"/>
            </a:xfrm>
            <a:custGeom>
              <a:avLst/>
              <a:gdLst>
                <a:gd name="connsiteX0" fmla="*/ 74160 w 180328"/>
                <a:gd name="connsiteY0" fmla="*/ 157787 h 157787"/>
                <a:gd name="connsiteX1" fmla="*/ 73371 w 180328"/>
                <a:gd name="connsiteY1" fmla="*/ 157787 h 157787"/>
                <a:gd name="connsiteX2" fmla="*/ 47562 w 180328"/>
                <a:gd name="connsiteY2" fmla="*/ 140994 h 157787"/>
                <a:gd name="connsiteX3" fmla="*/ 2367 w 180328"/>
                <a:gd name="connsiteY3" fmla="*/ 39447 h 157787"/>
                <a:gd name="connsiteX4" fmla="*/ 0 w 180328"/>
                <a:gd name="connsiteY4" fmla="*/ 28176 h 157787"/>
                <a:gd name="connsiteX5" fmla="*/ 28176 w 180328"/>
                <a:gd name="connsiteY5" fmla="*/ 0 h 157787"/>
                <a:gd name="connsiteX6" fmla="*/ 29754 w 180328"/>
                <a:gd name="connsiteY6" fmla="*/ 0 h 157787"/>
                <a:gd name="connsiteX7" fmla="*/ 108761 w 180328"/>
                <a:gd name="connsiteY7" fmla="*/ 11383 h 157787"/>
                <a:gd name="connsiteX8" fmla="*/ 132541 w 180328"/>
                <a:gd name="connsiteY8" fmla="*/ 27387 h 157787"/>
                <a:gd name="connsiteX9" fmla="*/ 177398 w 180328"/>
                <a:gd name="connsiteY9" fmla="*/ 105830 h 157787"/>
                <a:gd name="connsiteX10" fmla="*/ 180328 w 180328"/>
                <a:gd name="connsiteY10" fmla="*/ 118228 h 157787"/>
                <a:gd name="connsiteX11" fmla="*/ 153617 w 180328"/>
                <a:gd name="connsiteY11" fmla="*/ 146291 h 157787"/>
                <a:gd name="connsiteX12" fmla="*/ 74949 w 180328"/>
                <a:gd name="connsiteY12" fmla="*/ 157562 h 157787"/>
                <a:gd name="connsiteX13" fmla="*/ 74160 w 180328"/>
                <a:gd name="connsiteY13" fmla="*/ 157562 h 157787"/>
                <a:gd name="connsiteX14" fmla="*/ 23105 w 180328"/>
                <a:gd name="connsiteY14" fmla="*/ 30543 h 157787"/>
                <a:gd name="connsiteX15" fmla="*/ 68187 w 180328"/>
                <a:gd name="connsiteY15" fmla="*/ 131978 h 157787"/>
                <a:gd name="connsiteX16" fmla="*/ 72695 w 180328"/>
                <a:gd name="connsiteY16" fmla="*/ 135359 h 157787"/>
                <a:gd name="connsiteX17" fmla="*/ 150687 w 180328"/>
                <a:gd name="connsiteY17" fmla="*/ 124201 h 157787"/>
                <a:gd name="connsiteX18" fmla="*/ 157787 w 180328"/>
                <a:gd name="connsiteY18" fmla="*/ 118453 h 157787"/>
                <a:gd name="connsiteX19" fmla="*/ 157337 w 180328"/>
                <a:gd name="connsiteY19" fmla="*/ 116199 h 157787"/>
                <a:gd name="connsiteX20" fmla="*/ 112255 w 180328"/>
                <a:gd name="connsiteY20" fmla="*/ 37305 h 157787"/>
                <a:gd name="connsiteX21" fmla="*/ 105379 w 180328"/>
                <a:gd name="connsiteY21" fmla="*/ 33812 h 157787"/>
                <a:gd name="connsiteX22" fmla="*/ 27613 w 180328"/>
                <a:gd name="connsiteY22" fmla="*/ 22654 h 157787"/>
                <a:gd name="connsiteX23" fmla="*/ 22541 w 180328"/>
                <a:gd name="connsiteY23" fmla="*/ 28289 h 157787"/>
                <a:gd name="connsiteX24" fmla="*/ 22992 w 180328"/>
                <a:gd name="connsiteY24" fmla="*/ 30543 h 15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328" h="157787">
                  <a:moveTo>
                    <a:pt x="74160" y="157787"/>
                  </a:moveTo>
                  <a:lnTo>
                    <a:pt x="73371" y="157787"/>
                  </a:lnTo>
                  <a:cubicBezTo>
                    <a:pt x="62213" y="157787"/>
                    <a:pt x="52183" y="151250"/>
                    <a:pt x="47562" y="140994"/>
                  </a:cubicBezTo>
                  <a:lnTo>
                    <a:pt x="2367" y="39447"/>
                  </a:lnTo>
                  <a:cubicBezTo>
                    <a:pt x="789" y="35840"/>
                    <a:pt x="0" y="32121"/>
                    <a:pt x="0" y="28176"/>
                  </a:cubicBezTo>
                  <a:cubicBezTo>
                    <a:pt x="0" y="12623"/>
                    <a:pt x="12623" y="0"/>
                    <a:pt x="28176" y="0"/>
                  </a:cubicBezTo>
                  <a:lnTo>
                    <a:pt x="29754" y="0"/>
                  </a:lnTo>
                  <a:cubicBezTo>
                    <a:pt x="29754" y="0"/>
                    <a:pt x="88136" y="8227"/>
                    <a:pt x="108761" y="11383"/>
                  </a:cubicBezTo>
                  <a:cubicBezTo>
                    <a:pt x="120031" y="13074"/>
                    <a:pt x="128484" y="18822"/>
                    <a:pt x="132541" y="27387"/>
                  </a:cubicBezTo>
                  <a:lnTo>
                    <a:pt x="177398" y="105830"/>
                  </a:lnTo>
                  <a:cubicBezTo>
                    <a:pt x="179540" y="110451"/>
                    <a:pt x="180328" y="114283"/>
                    <a:pt x="180328" y="118228"/>
                  </a:cubicBezTo>
                  <a:cubicBezTo>
                    <a:pt x="180328" y="132654"/>
                    <a:pt x="169396" y="144263"/>
                    <a:pt x="153617" y="146291"/>
                  </a:cubicBezTo>
                  <a:cubicBezTo>
                    <a:pt x="131302" y="149222"/>
                    <a:pt x="74949" y="157562"/>
                    <a:pt x="74949" y="157562"/>
                  </a:cubicBezTo>
                  <a:lnTo>
                    <a:pt x="74160" y="157562"/>
                  </a:lnTo>
                  <a:close/>
                  <a:moveTo>
                    <a:pt x="23105" y="30543"/>
                  </a:moveTo>
                  <a:lnTo>
                    <a:pt x="68187" y="131978"/>
                  </a:lnTo>
                  <a:cubicBezTo>
                    <a:pt x="68976" y="133781"/>
                    <a:pt x="70779" y="135134"/>
                    <a:pt x="72695" y="135359"/>
                  </a:cubicBezTo>
                  <a:cubicBezTo>
                    <a:pt x="80472" y="134232"/>
                    <a:pt x="130062" y="126906"/>
                    <a:pt x="150687" y="124201"/>
                  </a:cubicBezTo>
                  <a:cubicBezTo>
                    <a:pt x="153279" y="123863"/>
                    <a:pt x="157787" y="122285"/>
                    <a:pt x="157787" y="118453"/>
                  </a:cubicBezTo>
                  <a:cubicBezTo>
                    <a:pt x="157787" y="117664"/>
                    <a:pt x="157675" y="116875"/>
                    <a:pt x="157337" y="116199"/>
                  </a:cubicBezTo>
                  <a:lnTo>
                    <a:pt x="112255" y="37305"/>
                  </a:lnTo>
                  <a:cubicBezTo>
                    <a:pt x="111240" y="34939"/>
                    <a:pt x="107070" y="34037"/>
                    <a:pt x="105379" y="33812"/>
                  </a:cubicBezTo>
                  <a:cubicBezTo>
                    <a:pt x="86332" y="30881"/>
                    <a:pt x="35277" y="23781"/>
                    <a:pt x="27613" y="22654"/>
                  </a:cubicBezTo>
                  <a:cubicBezTo>
                    <a:pt x="24795" y="22992"/>
                    <a:pt x="22541" y="25359"/>
                    <a:pt x="22541" y="28289"/>
                  </a:cubicBezTo>
                  <a:cubicBezTo>
                    <a:pt x="22541" y="29078"/>
                    <a:pt x="22654" y="29867"/>
                    <a:pt x="22992" y="30543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orma Livre: Forma 95">
              <a:extLst>
                <a:ext uri="{FF2B5EF4-FFF2-40B4-BE49-F238E27FC236}">
                  <a16:creationId xmlns:a16="http://schemas.microsoft.com/office/drawing/2014/main" id="{DDF0F764-95E3-9F67-8A09-9CDE8181588F}"/>
                </a:ext>
              </a:extLst>
            </p:cNvPr>
            <p:cNvSpPr/>
            <p:nvPr/>
          </p:nvSpPr>
          <p:spPr>
            <a:xfrm>
              <a:off x="4426772" y="3319146"/>
              <a:ext cx="129610" cy="69426"/>
            </a:xfrm>
            <a:custGeom>
              <a:avLst/>
              <a:gdLst>
                <a:gd name="connsiteX0" fmla="*/ 0 w 129610"/>
                <a:gd name="connsiteY0" fmla="*/ 69426 h 69426"/>
                <a:gd name="connsiteX1" fmla="*/ 0 w 129610"/>
                <a:gd name="connsiteY1" fmla="*/ 46885 h 69426"/>
                <a:gd name="connsiteX2" fmla="*/ 9918 w 129610"/>
                <a:gd name="connsiteY2" fmla="*/ 14652 h 69426"/>
                <a:gd name="connsiteX3" fmla="*/ 9918 w 129610"/>
                <a:gd name="connsiteY3" fmla="*/ 0 h 69426"/>
                <a:gd name="connsiteX4" fmla="*/ 24119 w 129610"/>
                <a:gd name="connsiteY4" fmla="*/ 3832 h 69426"/>
                <a:gd name="connsiteX5" fmla="*/ 129611 w 129610"/>
                <a:gd name="connsiteY5" fmla="*/ 51844 h 69426"/>
                <a:gd name="connsiteX6" fmla="*/ 113719 w 129610"/>
                <a:gd name="connsiteY6" fmla="*/ 67736 h 69426"/>
                <a:gd name="connsiteX7" fmla="*/ 31332 w 129610"/>
                <a:gd name="connsiteY7" fmla="*/ 29416 h 69426"/>
                <a:gd name="connsiteX8" fmla="*/ 0 w 129610"/>
                <a:gd name="connsiteY8" fmla="*/ 69314 h 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610" h="69426">
                  <a:moveTo>
                    <a:pt x="0" y="69426"/>
                  </a:moveTo>
                  <a:lnTo>
                    <a:pt x="0" y="46885"/>
                  </a:lnTo>
                  <a:cubicBezTo>
                    <a:pt x="4621" y="46885"/>
                    <a:pt x="9693" y="30318"/>
                    <a:pt x="9918" y="14652"/>
                  </a:cubicBezTo>
                  <a:lnTo>
                    <a:pt x="9918" y="0"/>
                  </a:lnTo>
                  <a:lnTo>
                    <a:pt x="24119" y="3832"/>
                  </a:lnTo>
                  <a:cubicBezTo>
                    <a:pt x="32234" y="6086"/>
                    <a:pt x="104027" y="26260"/>
                    <a:pt x="129611" y="51844"/>
                  </a:cubicBezTo>
                  <a:lnTo>
                    <a:pt x="113719" y="67736"/>
                  </a:lnTo>
                  <a:cubicBezTo>
                    <a:pt x="98730" y="52746"/>
                    <a:pt x="56803" y="37418"/>
                    <a:pt x="31332" y="29416"/>
                  </a:cubicBezTo>
                  <a:cubicBezTo>
                    <a:pt x="28289" y="50041"/>
                    <a:pt x="19047" y="69314"/>
                    <a:pt x="0" y="69314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orma Livre: Forma 96">
              <a:extLst>
                <a:ext uri="{FF2B5EF4-FFF2-40B4-BE49-F238E27FC236}">
                  <a16:creationId xmlns:a16="http://schemas.microsoft.com/office/drawing/2014/main" id="{BD774CE9-BA1E-3877-4D0D-313D185C4402}"/>
                </a:ext>
              </a:extLst>
            </p:cNvPr>
            <p:cNvSpPr/>
            <p:nvPr/>
          </p:nvSpPr>
          <p:spPr>
            <a:xfrm>
              <a:off x="4549396" y="3007065"/>
              <a:ext cx="45082" cy="22541"/>
            </a:xfrm>
            <a:custGeom>
              <a:avLst/>
              <a:gdLst>
                <a:gd name="connsiteX0" fmla="*/ 0 w 45082"/>
                <a:gd name="connsiteY0" fmla="*/ 0 h 22541"/>
                <a:gd name="connsiteX1" fmla="*/ 45082 w 45082"/>
                <a:gd name="connsiteY1" fmla="*/ 0 h 22541"/>
                <a:gd name="connsiteX2" fmla="*/ 45082 w 45082"/>
                <a:gd name="connsiteY2" fmla="*/ 22541 h 22541"/>
                <a:gd name="connsiteX3" fmla="*/ 0 w 45082"/>
                <a:gd name="connsiteY3" fmla="*/ 22541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82" h="22541">
                  <a:moveTo>
                    <a:pt x="0" y="0"/>
                  </a:moveTo>
                  <a:lnTo>
                    <a:pt x="45082" y="0"/>
                  </a:lnTo>
                  <a:lnTo>
                    <a:pt x="45082" y="22541"/>
                  </a:lnTo>
                  <a:lnTo>
                    <a:pt x="0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áfico 869">
            <a:extLst>
              <a:ext uri="{FF2B5EF4-FFF2-40B4-BE49-F238E27FC236}">
                <a16:creationId xmlns:a16="http://schemas.microsoft.com/office/drawing/2014/main" id="{1706E90A-DFD3-ACCD-1810-60A3422386CA}"/>
              </a:ext>
            </a:extLst>
          </p:cNvPr>
          <p:cNvGrpSpPr/>
          <p:nvPr/>
        </p:nvGrpSpPr>
        <p:grpSpPr>
          <a:xfrm>
            <a:off x="9305544" y="1837777"/>
            <a:ext cx="584386" cy="595412"/>
            <a:chOff x="2278470" y="1980195"/>
            <a:chExt cx="597337" cy="608607"/>
          </a:xfrm>
          <a:solidFill>
            <a:schemeClr val="bg1"/>
          </a:solidFill>
        </p:grpSpPr>
        <p:sp>
          <p:nvSpPr>
            <p:cNvPr id="114" name="Forma Livre: Forma 113">
              <a:extLst>
                <a:ext uri="{FF2B5EF4-FFF2-40B4-BE49-F238E27FC236}">
                  <a16:creationId xmlns:a16="http://schemas.microsoft.com/office/drawing/2014/main" id="{482117F2-505E-B36E-3D17-6C5ED81D914C}"/>
                </a:ext>
              </a:extLst>
            </p:cNvPr>
            <p:cNvSpPr/>
            <p:nvPr/>
          </p:nvSpPr>
          <p:spPr>
            <a:xfrm>
              <a:off x="2436370" y="2340945"/>
              <a:ext cx="90164" cy="112836"/>
            </a:xfrm>
            <a:custGeom>
              <a:avLst/>
              <a:gdLst>
                <a:gd name="connsiteX0" fmla="*/ 22654 w 90164"/>
                <a:gd name="connsiteY0" fmla="*/ 112724 h 112836"/>
                <a:gd name="connsiteX1" fmla="*/ 12961 w 90164"/>
                <a:gd name="connsiteY1" fmla="*/ 110583 h 112836"/>
                <a:gd name="connsiteX2" fmla="*/ 0 w 90164"/>
                <a:gd name="connsiteY2" fmla="*/ 90183 h 112836"/>
                <a:gd name="connsiteX3" fmla="*/ 0 w 90164"/>
                <a:gd name="connsiteY3" fmla="*/ 22560 h 112836"/>
                <a:gd name="connsiteX4" fmla="*/ 12961 w 90164"/>
                <a:gd name="connsiteY4" fmla="*/ 2160 h 112836"/>
                <a:gd name="connsiteX5" fmla="*/ 36967 w 90164"/>
                <a:gd name="connsiteY5" fmla="*/ 5203 h 112836"/>
                <a:gd name="connsiteX6" fmla="*/ 81599 w 90164"/>
                <a:gd name="connsiteY6" fmla="*/ 38677 h 112836"/>
                <a:gd name="connsiteX7" fmla="*/ 90164 w 90164"/>
                <a:gd name="connsiteY7" fmla="*/ 56371 h 112836"/>
                <a:gd name="connsiteX8" fmla="*/ 82049 w 90164"/>
                <a:gd name="connsiteY8" fmla="*/ 73728 h 112836"/>
                <a:gd name="connsiteX9" fmla="*/ 36516 w 90164"/>
                <a:gd name="connsiteY9" fmla="*/ 107878 h 112836"/>
                <a:gd name="connsiteX10" fmla="*/ 22766 w 90164"/>
                <a:gd name="connsiteY10" fmla="*/ 112837 h 112836"/>
                <a:gd name="connsiteX11" fmla="*/ 22428 w 90164"/>
                <a:gd name="connsiteY11" fmla="*/ 22560 h 112836"/>
                <a:gd name="connsiteX12" fmla="*/ 22428 w 90164"/>
                <a:gd name="connsiteY12" fmla="*/ 90183 h 112836"/>
                <a:gd name="connsiteX13" fmla="*/ 67961 w 90164"/>
                <a:gd name="connsiteY13" fmla="*/ 56033 h 112836"/>
                <a:gd name="connsiteX14" fmla="*/ 22428 w 90164"/>
                <a:gd name="connsiteY14" fmla="*/ 22560 h 11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164" h="112836">
                  <a:moveTo>
                    <a:pt x="22654" y="112724"/>
                  </a:moveTo>
                  <a:cubicBezTo>
                    <a:pt x="19385" y="112724"/>
                    <a:pt x="16004" y="112048"/>
                    <a:pt x="12961" y="110583"/>
                  </a:cubicBezTo>
                  <a:cubicBezTo>
                    <a:pt x="4959" y="106863"/>
                    <a:pt x="0" y="98974"/>
                    <a:pt x="0" y="90183"/>
                  </a:cubicBezTo>
                  <a:lnTo>
                    <a:pt x="0" y="22560"/>
                  </a:lnTo>
                  <a:cubicBezTo>
                    <a:pt x="0" y="13769"/>
                    <a:pt x="4959" y="5880"/>
                    <a:pt x="12961" y="2160"/>
                  </a:cubicBezTo>
                  <a:cubicBezTo>
                    <a:pt x="20963" y="-1559"/>
                    <a:pt x="30092" y="-432"/>
                    <a:pt x="36967" y="5203"/>
                  </a:cubicBezTo>
                  <a:lnTo>
                    <a:pt x="81599" y="38677"/>
                  </a:lnTo>
                  <a:cubicBezTo>
                    <a:pt x="87234" y="43298"/>
                    <a:pt x="90164" y="49609"/>
                    <a:pt x="90164" y="56371"/>
                  </a:cubicBezTo>
                  <a:cubicBezTo>
                    <a:pt x="90164" y="63134"/>
                    <a:pt x="87234" y="69333"/>
                    <a:pt x="82049" y="73728"/>
                  </a:cubicBezTo>
                  <a:lnTo>
                    <a:pt x="36516" y="107878"/>
                  </a:lnTo>
                  <a:cubicBezTo>
                    <a:pt x="32685" y="111146"/>
                    <a:pt x="27725" y="112837"/>
                    <a:pt x="22766" y="112837"/>
                  </a:cubicBezTo>
                  <a:close/>
                  <a:moveTo>
                    <a:pt x="22428" y="22560"/>
                  </a:moveTo>
                  <a:lnTo>
                    <a:pt x="22428" y="90183"/>
                  </a:lnTo>
                  <a:lnTo>
                    <a:pt x="67961" y="56033"/>
                  </a:lnTo>
                  <a:lnTo>
                    <a:pt x="22428" y="22560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orma Livre: Forma 114">
              <a:extLst>
                <a:ext uri="{FF2B5EF4-FFF2-40B4-BE49-F238E27FC236}">
                  <a16:creationId xmlns:a16="http://schemas.microsoft.com/office/drawing/2014/main" id="{A2ED2D8F-73AB-7813-70F8-8C45D9BD1C65}"/>
                </a:ext>
              </a:extLst>
            </p:cNvPr>
            <p:cNvSpPr/>
            <p:nvPr/>
          </p:nvSpPr>
          <p:spPr>
            <a:xfrm>
              <a:off x="2436257" y="2048002"/>
              <a:ext cx="146516" cy="180481"/>
            </a:xfrm>
            <a:custGeom>
              <a:avLst/>
              <a:gdLst>
                <a:gd name="connsiteX0" fmla="*/ 32121 w 146516"/>
                <a:gd name="connsiteY0" fmla="*/ 180256 h 180481"/>
                <a:gd name="connsiteX1" fmla="*/ 17695 w 146516"/>
                <a:gd name="connsiteY1" fmla="*/ 176988 h 180481"/>
                <a:gd name="connsiteX2" fmla="*/ 0 w 146516"/>
                <a:gd name="connsiteY2" fmla="*/ 149262 h 180481"/>
                <a:gd name="connsiteX3" fmla="*/ 0 w 146516"/>
                <a:gd name="connsiteY3" fmla="*/ 31035 h 180481"/>
                <a:gd name="connsiteX4" fmla="*/ 17695 w 146516"/>
                <a:gd name="connsiteY4" fmla="*/ 3309 h 180481"/>
                <a:gd name="connsiteX5" fmla="*/ 52182 w 146516"/>
                <a:gd name="connsiteY5" fmla="*/ 7141 h 180481"/>
                <a:gd name="connsiteX6" fmla="*/ 134345 w 146516"/>
                <a:gd name="connsiteY6" fmla="*/ 65860 h 180481"/>
                <a:gd name="connsiteX7" fmla="*/ 146517 w 146516"/>
                <a:gd name="connsiteY7" fmla="*/ 90205 h 180481"/>
                <a:gd name="connsiteX8" fmla="*/ 134795 w 146516"/>
                <a:gd name="connsiteY8" fmla="*/ 114211 h 180481"/>
                <a:gd name="connsiteX9" fmla="*/ 51619 w 146516"/>
                <a:gd name="connsiteY9" fmla="*/ 173719 h 180481"/>
                <a:gd name="connsiteX10" fmla="*/ 32008 w 146516"/>
                <a:gd name="connsiteY10" fmla="*/ 180482 h 180481"/>
                <a:gd name="connsiteX11" fmla="*/ 31896 w 146516"/>
                <a:gd name="connsiteY11" fmla="*/ 22469 h 180481"/>
                <a:gd name="connsiteX12" fmla="*/ 27500 w 146516"/>
                <a:gd name="connsiteY12" fmla="*/ 23483 h 180481"/>
                <a:gd name="connsiteX13" fmla="*/ 22541 w 146516"/>
                <a:gd name="connsiteY13" fmla="*/ 30922 h 180481"/>
                <a:gd name="connsiteX14" fmla="*/ 22541 w 146516"/>
                <a:gd name="connsiteY14" fmla="*/ 149150 h 180481"/>
                <a:gd name="connsiteX15" fmla="*/ 27500 w 146516"/>
                <a:gd name="connsiteY15" fmla="*/ 156588 h 180481"/>
                <a:gd name="connsiteX16" fmla="*/ 38094 w 146516"/>
                <a:gd name="connsiteY16" fmla="*/ 155461 h 180481"/>
                <a:gd name="connsiteX17" fmla="*/ 121271 w 146516"/>
                <a:gd name="connsiteY17" fmla="*/ 95953 h 180481"/>
                <a:gd name="connsiteX18" fmla="*/ 123976 w 146516"/>
                <a:gd name="connsiteY18" fmla="*/ 89979 h 180481"/>
                <a:gd name="connsiteX19" fmla="*/ 120820 w 146516"/>
                <a:gd name="connsiteY19" fmla="*/ 83668 h 180481"/>
                <a:gd name="connsiteX20" fmla="*/ 38658 w 146516"/>
                <a:gd name="connsiteY20" fmla="*/ 24948 h 180481"/>
                <a:gd name="connsiteX21" fmla="*/ 32008 w 146516"/>
                <a:gd name="connsiteY21" fmla="*/ 22469 h 18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6516" h="180481">
                  <a:moveTo>
                    <a:pt x="32121" y="180256"/>
                  </a:moveTo>
                  <a:cubicBezTo>
                    <a:pt x="27275" y="180256"/>
                    <a:pt x="22316" y="179129"/>
                    <a:pt x="17695" y="176988"/>
                  </a:cubicBezTo>
                  <a:cubicBezTo>
                    <a:pt x="6762" y="171691"/>
                    <a:pt x="0" y="161096"/>
                    <a:pt x="0" y="149262"/>
                  </a:cubicBezTo>
                  <a:lnTo>
                    <a:pt x="0" y="31035"/>
                  </a:lnTo>
                  <a:cubicBezTo>
                    <a:pt x="0" y="19200"/>
                    <a:pt x="6762" y="8606"/>
                    <a:pt x="17695" y="3309"/>
                  </a:cubicBezTo>
                  <a:cubicBezTo>
                    <a:pt x="29191" y="-2213"/>
                    <a:pt x="42377" y="-748"/>
                    <a:pt x="52182" y="7141"/>
                  </a:cubicBezTo>
                  <a:lnTo>
                    <a:pt x="134345" y="65860"/>
                  </a:lnTo>
                  <a:cubicBezTo>
                    <a:pt x="142234" y="72172"/>
                    <a:pt x="146517" y="80850"/>
                    <a:pt x="146517" y="90205"/>
                  </a:cubicBezTo>
                  <a:cubicBezTo>
                    <a:pt x="146517" y="99559"/>
                    <a:pt x="142234" y="108238"/>
                    <a:pt x="134795" y="114211"/>
                  </a:cubicBezTo>
                  <a:lnTo>
                    <a:pt x="51619" y="173719"/>
                  </a:lnTo>
                  <a:cubicBezTo>
                    <a:pt x="46096" y="178115"/>
                    <a:pt x="39109" y="180482"/>
                    <a:pt x="32008" y="180482"/>
                  </a:cubicBezTo>
                  <a:close/>
                  <a:moveTo>
                    <a:pt x="31896" y="22469"/>
                  </a:moveTo>
                  <a:cubicBezTo>
                    <a:pt x="29754" y="22469"/>
                    <a:pt x="28176" y="23145"/>
                    <a:pt x="27500" y="23483"/>
                  </a:cubicBezTo>
                  <a:cubicBezTo>
                    <a:pt x="26035" y="24160"/>
                    <a:pt x="22541" y="26414"/>
                    <a:pt x="22541" y="30922"/>
                  </a:cubicBezTo>
                  <a:lnTo>
                    <a:pt x="22541" y="149150"/>
                  </a:lnTo>
                  <a:cubicBezTo>
                    <a:pt x="22541" y="153658"/>
                    <a:pt x="26035" y="155912"/>
                    <a:pt x="27500" y="156588"/>
                  </a:cubicBezTo>
                  <a:cubicBezTo>
                    <a:pt x="28852" y="157264"/>
                    <a:pt x="33586" y="159068"/>
                    <a:pt x="38094" y="155461"/>
                  </a:cubicBezTo>
                  <a:lnTo>
                    <a:pt x="121271" y="95953"/>
                  </a:lnTo>
                  <a:cubicBezTo>
                    <a:pt x="123638" y="94149"/>
                    <a:pt x="123976" y="91445"/>
                    <a:pt x="123976" y="89979"/>
                  </a:cubicBezTo>
                  <a:cubicBezTo>
                    <a:pt x="123976" y="87500"/>
                    <a:pt x="122849" y="85246"/>
                    <a:pt x="120820" y="83668"/>
                  </a:cubicBezTo>
                  <a:lnTo>
                    <a:pt x="38658" y="24948"/>
                  </a:lnTo>
                  <a:cubicBezTo>
                    <a:pt x="36291" y="23032"/>
                    <a:pt x="33924" y="22469"/>
                    <a:pt x="32008" y="22469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orma Livre: Forma 115">
              <a:extLst>
                <a:ext uri="{FF2B5EF4-FFF2-40B4-BE49-F238E27FC236}">
                  <a16:creationId xmlns:a16="http://schemas.microsoft.com/office/drawing/2014/main" id="{F20B2554-14A0-D37B-73F4-24FD936A1CF6}"/>
                </a:ext>
              </a:extLst>
            </p:cNvPr>
            <p:cNvSpPr/>
            <p:nvPr/>
          </p:nvSpPr>
          <p:spPr>
            <a:xfrm>
              <a:off x="2278470" y="1980195"/>
              <a:ext cx="428279" cy="315574"/>
            </a:xfrm>
            <a:custGeom>
              <a:avLst/>
              <a:gdLst>
                <a:gd name="connsiteX0" fmla="*/ 405739 w 428279"/>
                <a:gd name="connsiteY0" fmla="*/ 315574 h 315574"/>
                <a:gd name="connsiteX1" fmla="*/ 22541 w 428279"/>
                <a:gd name="connsiteY1" fmla="*/ 315574 h 315574"/>
                <a:gd name="connsiteX2" fmla="*/ 0 w 428279"/>
                <a:gd name="connsiteY2" fmla="*/ 293033 h 315574"/>
                <a:gd name="connsiteX3" fmla="*/ 0 w 428279"/>
                <a:gd name="connsiteY3" fmla="*/ 22541 h 315574"/>
                <a:gd name="connsiteX4" fmla="*/ 22541 w 428279"/>
                <a:gd name="connsiteY4" fmla="*/ 0 h 315574"/>
                <a:gd name="connsiteX5" fmla="*/ 90164 w 428279"/>
                <a:gd name="connsiteY5" fmla="*/ 0 h 315574"/>
                <a:gd name="connsiteX6" fmla="*/ 90164 w 428279"/>
                <a:gd name="connsiteY6" fmla="*/ 22541 h 315574"/>
                <a:gd name="connsiteX7" fmla="*/ 22541 w 428279"/>
                <a:gd name="connsiteY7" fmla="*/ 22541 h 315574"/>
                <a:gd name="connsiteX8" fmla="*/ 22541 w 428279"/>
                <a:gd name="connsiteY8" fmla="*/ 293033 h 315574"/>
                <a:gd name="connsiteX9" fmla="*/ 405739 w 428279"/>
                <a:gd name="connsiteY9" fmla="*/ 293033 h 315574"/>
                <a:gd name="connsiteX10" fmla="*/ 405739 w 428279"/>
                <a:gd name="connsiteY10" fmla="*/ 22541 h 315574"/>
                <a:gd name="connsiteX11" fmla="*/ 157787 w 428279"/>
                <a:gd name="connsiteY11" fmla="*/ 22541 h 315574"/>
                <a:gd name="connsiteX12" fmla="*/ 157787 w 428279"/>
                <a:gd name="connsiteY12" fmla="*/ 0 h 315574"/>
                <a:gd name="connsiteX13" fmla="*/ 405739 w 428279"/>
                <a:gd name="connsiteY13" fmla="*/ 0 h 315574"/>
                <a:gd name="connsiteX14" fmla="*/ 428280 w 428279"/>
                <a:gd name="connsiteY14" fmla="*/ 22541 h 315574"/>
                <a:gd name="connsiteX15" fmla="*/ 428280 w 428279"/>
                <a:gd name="connsiteY15" fmla="*/ 293033 h 315574"/>
                <a:gd name="connsiteX16" fmla="*/ 405739 w 428279"/>
                <a:gd name="connsiteY16" fmla="*/ 315574 h 31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8279" h="315574">
                  <a:moveTo>
                    <a:pt x="405739" y="315574"/>
                  </a:moveTo>
                  <a:lnTo>
                    <a:pt x="22541" y="315574"/>
                  </a:lnTo>
                  <a:cubicBezTo>
                    <a:pt x="10143" y="315574"/>
                    <a:pt x="0" y="305431"/>
                    <a:pt x="0" y="293033"/>
                  </a:cubicBezTo>
                  <a:lnTo>
                    <a:pt x="0" y="22541"/>
                  </a:lnTo>
                  <a:cubicBezTo>
                    <a:pt x="0" y="10143"/>
                    <a:pt x="10143" y="0"/>
                    <a:pt x="22541" y="0"/>
                  </a:cubicBezTo>
                  <a:lnTo>
                    <a:pt x="90164" y="0"/>
                  </a:lnTo>
                  <a:lnTo>
                    <a:pt x="90164" y="22541"/>
                  </a:lnTo>
                  <a:lnTo>
                    <a:pt x="22541" y="22541"/>
                  </a:lnTo>
                  <a:lnTo>
                    <a:pt x="22541" y="293033"/>
                  </a:lnTo>
                  <a:lnTo>
                    <a:pt x="405739" y="293033"/>
                  </a:lnTo>
                  <a:lnTo>
                    <a:pt x="405739" y="22541"/>
                  </a:lnTo>
                  <a:lnTo>
                    <a:pt x="157787" y="22541"/>
                  </a:lnTo>
                  <a:lnTo>
                    <a:pt x="157787" y="0"/>
                  </a:lnTo>
                  <a:lnTo>
                    <a:pt x="405739" y="0"/>
                  </a:lnTo>
                  <a:cubicBezTo>
                    <a:pt x="418136" y="0"/>
                    <a:pt x="428280" y="10143"/>
                    <a:pt x="428280" y="22541"/>
                  </a:cubicBezTo>
                  <a:lnTo>
                    <a:pt x="428280" y="293033"/>
                  </a:lnTo>
                  <a:cubicBezTo>
                    <a:pt x="428280" y="305431"/>
                    <a:pt x="418136" y="315574"/>
                    <a:pt x="405739" y="315574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orma Livre: Forma 116">
              <a:extLst>
                <a:ext uri="{FF2B5EF4-FFF2-40B4-BE49-F238E27FC236}">
                  <a16:creationId xmlns:a16="http://schemas.microsoft.com/office/drawing/2014/main" id="{3E5B8F24-9110-93E2-CEA9-E67FFB9834CF}"/>
                </a:ext>
              </a:extLst>
            </p:cNvPr>
            <p:cNvSpPr/>
            <p:nvPr/>
          </p:nvSpPr>
          <p:spPr>
            <a:xfrm>
              <a:off x="2391175" y="1980195"/>
              <a:ext cx="22541" cy="22541"/>
            </a:xfrm>
            <a:custGeom>
              <a:avLst/>
              <a:gdLst>
                <a:gd name="connsiteX0" fmla="*/ 0 w 22541"/>
                <a:gd name="connsiteY0" fmla="*/ 0 h 22541"/>
                <a:gd name="connsiteX1" fmla="*/ 22541 w 22541"/>
                <a:gd name="connsiteY1" fmla="*/ 0 h 22541"/>
                <a:gd name="connsiteX2" fmla="*/ 22541 w 22541"/>
                <a:gd name="connsiteY2" fmla="*/ 22541 h 22541"/>
                <a:gd name="connsiteX3" fmla="*/ 0 w 22541"/>
                <a:gd name="connsiteY3" fmla="*/ 22541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41" h="22541">
                  <a:moveTo>
                    <a:pt x="0" y="0"/>
                  </a:moveTo>
                  <a:lnTo>
                    <a:pt x="22541" y="0"/>
                  </a:lnTo>
                  <a:lnTo>
                    <a:pt x="22541" y="22541"/>
                  </a:lnTo>
                  <a:lnTo>
                    <a:pt x="0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orma Livre: Forma 117">
              <a:extLst>
                <a:ext uri="{FF2B5EF4-FFF2-40B4-BE49-F238E27FC236}">
                  <a16:creationId xmlns:a16="http://schemas.microsoft.com/office/drawing/2014/main" id="{85ACFC80-3A80-6A64-E9EF-65611083A6DF}"/>
                </a:ext>
              </a:extLst>
            </p:cNvPr>
            <p:cNvSpPr/>
            <p:nvPr/>
          </p:nvSpPr>
          <p:spPr>
            <a:xfrm>
              <a:off x="2323552" y="2025277"/>
              <a:ext cx="22541" cy="22541"/>
            </a:xfrm>
            <a:custGeom>
              <a:avLst/>
              <a:gdLst>
                <a:gd name="connsiteX0" fmla="*/ 22541 w 22541"/>
                <a:gd name="connsiteY0" fmla="*/ 0 h 22541"/>
                <a:gd name="connsiteX1" fmla="*/ 0 w 22541"/>
                <a:gd name="connsiteY1" fmla="*/ 0 h 22541"/>
                <a:gd name="connsiteX2" fmla="*/ 0 w 22541"/>
                <a:gd name="connsiteY2" fmla="*/ 22541 h 22541"/>
                <a:gd name="connsiteX3" fmla="*/ 22541 w 22541"/>
                <a:gd name="connsiteY3" fmla="*/ 22541 h 22541"/>
                <a:gd name="connsiteX4" fmla="*/ 22541 w 22541"/>
                <a:gd name="connsiteY4" fmla="*/ 0 h 22541"/>
                <a:gd name="connsiteX5" fmla="*/ 22541 w 22541"/>
                <a:gd name="connsiteY5" fmla="*/ 0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1" h="22541">
                  <a:moveTo>
                    <a:pt x="22541" y="0"/>
                  </a:moveTo>
                  <a:lnTo>
                    <a:pt x="0" y="0"/>
                  </a:lnTo>
                  <a:lnTo>
                    <a:pt x="0" y="22541"/>
                  </a:lnTo>
                  <a:lnTo>
                    <a:pt x="22541" y="22541"/>
                  </a:lnTo>
                  <a:lnTo>
                    <a:pt x="22541" y="0"/>
                  </a:lnTo>
                  <a:lnTo>
                    <a:pt x="22541" y="0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orma Livre: Forma 118">
              <a:extLst>
                <a:ext uri="{FF2B5EF4-FFF2-40B4-BE49-F238E27FC236}">
                  <a16:creationId xmlns:a16="http://schemas.microsoft.com/office/drawing/2014/main" id="{A7C8317E-F7F1-606B-7062-4FEAD4C9478D}"/>
                </a:ext>
              </a:extLst>
            </p:cNvPr>
            <p:cNvSpPr/>
            <p:nvPr/>
          </p:nvSpPr>
          <p:spPr>
            <a:xfrm>
              <a:off x="2323552" y="2070359"/>
              <a:ext cx="22541" cy="22541"/>
            </a:xfrm>
            <a:custGeom>
              <a:avLst/>
              <a:gdLst>
                <a:gd name="connsiteX0" fmla="*/ 22541 w 22541"/>
                <a:gd name="connsiteY0" fmla="*/ 0 h 22541"/>
                <a:gd name="connsiteX1" fmla="*/ 0 w 22541"/>
                <a:gd name="connsiteY1" fmla="*/ 0 h 22541"/>
                <a:gd name="connsiteX2" fmla="*/ 0 w 22541"/>
                <a:gd name="connsiteY2" fmla="*/ 22541 h 22541"/>
                <a:gd name="connsiteX3" fmla="*/ 22541 w 22541"/>
                <a:gd name="connsiteY3" fmla="*/ 22541 h 22541"/>
                <a:gd name="connsiteX4" fmla="*/ 22541 w 22541"/>
                <a:gd name="connsiteY4" fmla="*/ 0 h 22541"/>
                <a:gd name="connsiteX5" fmla="*/ 22541 w 22541"/>
                <a:gd name="connsiteY5" fmla="*/ 0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1" h="22541">
                  <a:moveTo>
                    <a:pt x="22541" y="0"/>
                  </a:moveTo>
                  <a:lnTo>
                    <a:pt x="0" y="0"/>
                  </a:lnTo>
                  <a:lnTo>
                    <a:pt x="0" y="22541"/>
                  </a:lnTo>
                  <a:lnTo>
                    <a:pt x="22541" y="22541"/>
                  </a:lnTo>
                  <a:lnTo>
                    <a:pt x="22541" y="0"/>
                  </a:lnTo>
                  <a:lnTo>
                    <a:pt x="22541" y="0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orma Livre: Forma 119">
              <a:extLst>
                <a:ext uri="{FF2B5EF4-FFF2-40B4-BE49-F238E27FC236}">
                  <a16:creationId xmlns:a16="http://schemas.microsoft.com/office/drawing/2014/main" id="{2595F44A-5A1E-FF3F-980B-339B9D6D7221}"/>
                </a:ext>
              </a:extLst>
            </p:cNvPr>
            <p:cNvSpPr/>
            <p:nvPr/>
          </p:nvSpPr>
          <p:spPr>
            <a:xfrm>
              <a:off x="2323552" y="2115441"/>
              <a:ext cx="22541" cy="22541"/>
            </a:xfrm>
            <a:custGeom>
              <a:avLst/>
              <a:gdLst>
                <a:gd name="connsiteX0" fmla="*/ 22541 w 22541"/>
                <a:gd name="connsiteY0" fmla="*/ 0 h 22541"/>
                <a:gd name="connsiteX1" fmla="*/ 0 w 22541"/>
                <a:gd name="connsiteY1" fmla="*/ 0 h 22541"/>
                <a:gd name="connsiteX2" fmla="*/ 0 w 22541"/>
                <a:gd name="connsiteY2" fmla="*/ 22541 h 22541"/>
                <a:gd name="connsiteX3" fmla="*/ 22541 w 22541"/>
                <a:gd name="connsiteY3" fmla="*/ 22541 h 22541"/>
                <a:gd name="connsiteX4" fmla="*/ 22541 w 22541"/>
                <a:gd name="connsiteY4" fmla="*/ 0 h 22541"/>
                <a:gd name="connsiteX5" fmla="*/ 22541 w 22541"/>
                <a:gd name="connsiteY5" fmla="*/ 0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1" h="22541">
                  <a:moveTo>
                    <a:pt x="22541" y="0"/>
                  </a:moveTo>
                  <a:lnTo>
                    <a:pt x="0" y="0"/>
                  </a:lnTo>
                  <a:lnTo>
                    <a:pt x="0" y="22541"/>
                  </a:lnTo>
                  <a:lnTo>
                    <a:pt x="22541" y="22541"/>
                  </a:lnTo>
                  <a:lnTo>
                    <a:pt x="22541" y="0"/>
                  </a:lnTo>
                  <a:lnTo>
                    <a:pt x="22541" y="0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orma Livre: Forma 120">
              <a:extLst>
                <a:ext uri="{FF2B5EF4-FFF2-40B4-BE49-F238E27FC236}">
                  <a16:creationId xmlns:a16="http://schemas.microsoft.com/office/drawing/2014/main" id="{DA6EBCDE-55CB-FFBA-8DF7-ADD943C1D5D9}"/>
                </a:ext>
              </a:extLst>
            </p:cNvPr>
            <p:cNvSpPr/>
            <p:nvPr/>
          </p:nvSpPr>
          <p:spPr>
            <a:xfrm>
              <a:off x="2639126" y="2137982"/>
              <a:ext cx="22541" cy="22541"/>
            </a:xfrm>
            <a:custGeom>
              <a:avLst/>
              <a:gdLst>
                <a:gd name="connsiteX0" fmla="*/ 22541 w 22541"/>
                <a:gd name="connsiteY0" fmla="*/ 0 h 22541"/>
                <a:gd name="connsiteX1" fmla="*/ 0 w 22541"/>
                <a:gd name="connsiteY1" fmla="*/ 0 h 22541"/>
                <a:gd name="connsiteX2" fmla="*/ 0 w 22541"/>
                <a:gd name="connsiteY2" fmla="*/ 22541 h 22541"/>
                <a:gd name="connsiteX3" fmla="*/ 22541 w 22541"/>
                <a:gd name="connsiteY3" fmla="*/ 22541 h 22541"/>
                <a:gd name="connsiteX4" fmla="*/ 22541 w 22541"/>
                <a:gd name="connsiteY4" fmla="*/ 0 h 22541"/>
                <a:gd name="connsiteX5" fmla="*/ 22541 w 22541"/>
                <a:gd name="connsiteY5" fmla="*/ 0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1" h="22541">
                  <a:moveTo>
                    <a:pt x="22541" y="0"/>
                  </a:moveTo>
                  <a:lnTo>
                    <a:pt x="0" y="0"/>
                  </a:lnTo>
                  <a:lnTo>
                    <a:pt x="0" y="22541"/>
                  </a:lnTo>
                  <a:lnTo>
                    <a:pt x="22541" y="22541"/>
                  </a:lnTo>
                  <a:lnTo>
                    <a:pt x="22541" y="0"/>
                  </a:lnTo>
                  <a:lnTo>
                    <a:pt x="22541" y="0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orma Livre: Forma 121">
              <a:extLst>
                <a:ext uri="{FF2B5EF4-FFF2-40B4-BE49-F238E27FC236}">
                  <a16:creationId xmlns:a16="http://schemas.microsoft.com/office/drawing/2014/main" id="{709A2F25-0A5A-0A43-6AA6-BC4CD05A24C0}"/>
                </a:ext>
              </a:extLst>
            </p:cNvPr>
            <p:cNvSpPr/>
            <p:nvPr/>
          </p:nvSpPr>
          <p:spPr>
            <a:xfrm>
              <a:off x="2639126" y="2183064"/>
              <a:ext cx="22541" cy="22541"/>
            </a:xfrm>
            <a:custGeom>
              <a:avLst/>
              <a:gdLst>
                <a:gd name="connsiteX0" fmla="*/ 22541 w 22541"/>
                <a:gd name="connsiteY0" fmla="*/ 0 h 22541"/>
                <a:gd name="connsiteX1" fmla="*/ 0 w 22541"/>
                <a:gd name="connsiteY1" fmla="*/ 0 h 22541"/>
                <a:gd name="connsiteX2" fmla="*/ 0 w 22541"/>
                <a:gd name="connsiteY2" fmla="*/ 22541 h 22541"/>
                <a:gd name="connsiteX3" fmla="*/ 22541 w 22541"/>
                <a:gd name="connsiteY3" fmla="*/ 22541 h 22541"/>
                <a:gd name="connsiteX4" fmla="*/ 22541 w 22541"/>
                <a:gd name="connsiteY4" fmla="*/ 0 h 22541"/>
                <a:gd name="connsiteX5" fmla="*/ 22541 w 22541"/>
                <a:gd name="connsiteY5" fmla="*/ 0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1" h="22541">
                  <a:moveTo>
                    <a:pt x="22541" y="0"/>
                  </a:moveTo>
                  <a:lnTo>
                    <a:pt x="0" y="0"/>
                  </a:lnTo>
                  <a:lnTo>
                    <a:pt x="0" y="22541"/>
                  </a:lnTo>
                  <a:lnTo>
                    <a:pt x="22541" y="22541"/>
                  </a:lnTo>
                  <a:lnTo>
                    <a:pt x="22541" y="0"/>
                  </a:lnTo>
                  <a:lnTo>
                    <a:pt x="22541" y="0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orma Livre: Forma 122">
              <a:extLst>
                <a:ext uri="{FF2B5EF4-FFF2-40B4-BE49-F238E27FC236}">
                  <a16:creationId xmlns:a16="http://schemas.microsoft.com/office/drawing/2014/main" id="{BEDDDC67-262B-BE34-4435-6957E07CD3EB}"/>
                </a:ext>
              </a:extLst>
            </p:cNvPr>
            <p:cNvSpPr/>
            <p:nvPr/>
          </p:nvSpPr>
          <p:spPr>
            <a:xfrm>
              <a:off x="2639126" y="2228146"/>
              <a:ext cx="22541" cy="22541"/>
            </a:xfrm>
            <a:custGeom>
              <a:avLst/>
              <a:gdLst>
                <a:gd name="connsiteX0" fmla="*/ 22541 w 22541"/>
                <a:gd name="connsiteY0" fmla="*/ 0 h 22541"/>
                <a:gd name="connsiteX1" fmla="*/ 0 w 22541"/>
                <a:gd name="connsiteY1" fmla="*/ 0 h 22541"/>
                <a:gd name="connsiteX2" fmla="*/ 0 w 22541"/>
                <a:gd name="connsiteY2" fmla="*/ 22541 h 22541"/>
                <a:gd name="connsiteX3" fmla="*/ 22541 w 22541"/>
                <a:gd name="connsiteY3" fmla="*/ 22541 h 22541"/>
                <a:gd name="connsiteX4" fmla="*/ 22541 w 22541"/>
                <a:gd name="connsiteY4" fmla="*/ 0 h 22541"/>
                <a:gd name="connsiteX5" fmla="*/ 22541 w 22541"/>
                <a:gd name="connsiteY5" fmla="*/ 0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1" h="22541">
                  <a:moveTo>
                    <a:pt x="22541" y="0"/>
                  </a:moveTo>
                  <a:lnTo>
                    <a:pt x="0" y="0"/>
                  </a:lnTo>
                  <a:lnTo>
                    <a:pt x="0" y="22541"/>
                  </a:lnTo>
                  <a:lnTo>
                    <a:pt x="22541" y="22541"/>
                  </a:lnTo>
                  <a:lnTo>
                    <a:pt x="22541" y="0"/>
                  </a:lnTo>
                  <a:lnTo>
                    <a:pt x="22541" y="0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orma Livre: Forma 123">
              <a:extLst>
                <a:ext uri="{FF2B5EF4-FFF2-40B4-BE49-F238E27FC236}">
                  <a16:creationId xmlns:a16="http://schemas.microsoft.com/office/drawing/2014/main" id="{8077003A-DBC3-B3D3-74E7-4A3D9CBB9954}"/>
                </a:ext>
              </a:extLst>
            </p:cNvPr>
            <p:cNvSpPr/>
            <p:nvPr/>
          </p:nvSpPr>
          <p:spPr>
            <a:xfrm>
              <a:off x="2323552" y="2318310"/>
              <a:ext cx="22541" cy="22541"/>
            </a:xfrm>
            <a:custGeom>
              <a:avLst/>
              <a:gdLst>
                <a:gd name="connsiteX0" fmla="*/ 0 w 22541"/>
                <a:gd name="connsiteY0" fmla="*/ 0 h 22541"/>
                <a:gd name="connsiteX1" fmla="*/ 22541 w 22541"/>
                <a:gd name="connsiteY1" fmla="*/ 0 h 22541"/>
                <a:gd name="connsiteX2" fmla="*/ 22541 w 22541"/>
                <a:gd name="connsiteY2" fmla="*/ 22541 h 22541"/>
                <a:gd name="connsiteX3" fmla="*/ 0 w 22541"/>
                <a:gd name="connsiteY3" fmla="*/ 22541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41" h="22541">
                  <a:moveTo>
                    <a:pt x="0" y="0"/>
                  </a:moveTo>
                  <a:lnTo>
                    <a:pt x="22541" y="0"/>
                  </a:lnTo>
                  <a:lnTo>
                    <a:pt x="22541" y="22541"/>
                  </a:lnTo>
                  <a:lnTo>
                    <a:pt x="0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orma Livre: Forma 124">
              <a:extLst>
                <a:ext uri="{FF2B5EF4-FFF2-40B4-BE49-F238E27FC236}">
                  <a16:creationId xmlns:a16="http://schemas.microsoft.com/office/drawing/2014/main" id="{6A54056C-E13A-418B-F0AA-2CF3F7A9D138}"/>
                </a:ext>
              </a:extLst>
            </p:cNvPr>
            <p:cNvSpPr/>
            <p:nvPr/>
          </p:nvSpPr>
          <p:spPr>
            <a:xfrm>
              <a:off x="2323552" y="2363392"/>
              <a:ext cx="214139" cy="157787"/>
            </a:xfrm>
            <a:custGeom>
              <a:avLst/>
              <a:gdLst>
                <a:gd name="connsiteX0" fmla="*/ 214140 w 214139"/>
                <a:gd name="connsiteY0" fmla="*/ 157787 h 157787"/>
                <a:gd name="connsiteX1" fmla="*/ 0 w 214139"/>
                <a:gd name="connsiteY1" fmla="*/ 157787 h 157787"/>
                <a:gd name="connsiteX2" fmla="*/ 0 w 214139"/>
                <a:gd name="connsiteY2" fmla="*/ 0 h 157787"/>
                <a:gd name="connsiteX3" fmla="*/ 22541 w 214139"/>
                <a:gd name="connsiteY3" fmla="*/ 0 h 157787"/>
                <a:gd name="connsiteX4" fmla="*/ 22541 w 214139"/>
                <a:gd name="connsiteY4" fmla="*/ 135246 h 157787"/>
                <a:gd name="connsiteX5" fmla="*/ 214140 w 214139"/>
                <a:gd name="connsiteY5" fmla="*/ 135246 h 157787"/>
                <a:gd name="connsiteX6" fmla="*/ 214140 w 214139"/>
                <a:gd name="connsiteY6" fmla="*/ 157787 h 15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139" h="157787">
                  <a:moveTo>
                    <a:pt x="214140" y="157787"/>
                  </a:moveTo>
                  <a:lnTo>
                    <a:pt x="0" y="157787"/>
                  </a:lnTo>
                  <a:lnTo>
                    <a:pt x="0" y="0"/>
                  </a:lnTo>
                  <a:lnTo>
                    <a:pt x="22541" y="0"/>
                  </a:lnTo>
                  <a:lnTo>
                    <a:pt x="22541" y="135246"/>
                  </a:lnTo>
                  <a:lnTo>
                    <a:pt x="214140" y="135246"/>
                  </a:lnTo>
                  <a:lnTo>
                    <a:pt x="214140" y="157787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orma Livre: Forma 125">
              <a:extLst>
                <a:ext uri="{FF2B5EF4-FFF2-40B4-BE49-F238E27FC236}">
                  <a16:creationId xmlns:a16="http://schemas.microsoft.com/office/drawing/2014/main" id="{C863638D-8B65-7FEF-63A6-AB0DA5C1CC87}"/>
                </a:ext>
              </a:extLst>
            </p:cNvPr>
            <p:cNvSpPr/>
            <p:nvPr/>
          </p:nvSpPr>
          <p:spPr>
            <a:xfrm>
              <a:off x="2560233" y="2194334"/>
              <a:ext cx="315574" cy="394468"/>
            </a:xfrm>
            <a:custGeom>
              <a:avLst/>
              <a:gdLst>
                <a:gd name="connsiteX0" fmla="*/ 293033 w 315574"/>
                <a:gd name="connsiteY0" fmla="*/ 394468 h 394468"/>
                <a:gd name="connsiteX1" fmla="*/ 22541 w 315574"/>
                <a:gd name="connsiteY1" fmla="*/ 394468 h 394468"/>
                <a:gd name="connsiteX2" fmla="*/ 0 w 315574"/>
                <a:gd name="connsiteY2" fmla="*/ 371927 h 394468"/>
                <a:gd name="connsiteX3" fmla="*/ 0 w 315574"/>
                <a:gd name="connsiteY3" fmla="*/ 90164 h 394468"/>
                <a:gd name="connsiteX4" fmla="*/ 22541 w 315574"/>
                <a:gd name="connsiteY4" fmla="*/ 90164 h 394468"/>
                <a:gd name="connsiteX5" fmla="*/ 22541 w 315574"/>
                <a:gd name="connsiteY5" fmla="*/ 371927 h 394468"/>
                <a:gd name="connsiteX6" fmla="*/ 293033 w 315574"/>
                <a:gd name="connsiteY6" fmla="*/ 371927 h 394468"/>
                <a:gd name="connsiteX7" fmla="*/ 293033 w 315574"/>
                <a:gd name="connsiteY7" fmla="*/ 22541 h 394468"/>
                <a:gd name="connsiteX8" fmla="*/ 135246 w 315574"/>
                <a:gd name="connsiteY8" fmla="*/ 22541 h 394468"/>
                <a:gd name="connsiteX9" fmla="*/ 135246 w 315574"/>
                <a:gd name="connsiteY9" fmla="*/ 0 h 394468"/>
                <a:gd name="connsiteX10" fmla="*/ 293033 w 315574"/>
                <a:gd name="connsiteY10" fmla="*/ 0 h 394468"/>
                <a:gd name="connsiteX11" fmla="*/ 315575 w 315574"/>
                <a:gd name="connsiteY11" fmla="*/ 22541 h 394468"/>
                <a:gd name="connsiteX12" fmla="*/ 315575 w 315574"/>
                <a:gd name="connsiteY12" fmla="*/ 371927 h 394468"/>
                <a:gd name="connsiteX13" fmla="*/ 293033 w 315574"/>
                <a:gd name="connsiteY13" fmla="*/ 394468 h 39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574" h="394468">
                  <a:moveTo>
                    <a:pt x="293033" y="394468"/>
                  </a:moveTo>
                  <a:lnTo>
                    <a:pt x="22541" y="394468"/>
                  </a:lnTo>
                  <a:cubicBezTo>
                    <a:pt x="10143" y="394468"/>
                    <a:pt x="0" y="384325"/>
                    <a:pt x="0" y="371927"/>
                  </a:cubicBezTo>
                  <a:lnTo>
                    <a:pt x="0" y="90164"/>
                  </a:lnTo>
                  <a:lnTo>
                    <a:pt x="22541" y="90164"/>
                  </a:lnTo>
                  <a:lnTo>
                    <a:pt x="22541" y="371927"/>
                  </a:lnTo>
                  <a:lnTo>
                    <a:pt x="293033" y="371927"/>
                  </a:lnTo>
                  <a:lnTo>
                    <a:pt x="293033" y="22541"/>
                  </a:lnTo>
                  <a:lnTo>
                    <a:pt x="135246" y="22541"/>
                  </a:lnTo>
                  <a:lnTo>
                    <a:pt x="135246" y="0"/>
                  </a:lnTo>
                  <a:lnTo>
                    <a:pt x="293033" y="0"/>
                  </a:lnTo>
                  <a:cubicBezTo>
                    <a:pt x="305431" y="0"/>
                    <a:pt x="315575" y="10143"/>
                    <a:pt x="315575" y="22541"/>
                  </a:cubicBezTo>
                  <a:lnTo>
                    <a:pt x="315575" y="371927"/>
                  </a:lnTo>
                  <a:cubicBezTo>
                    <a:pt x="315575" y="384325"/>
                    <a:pt x="305431" y="394468"/>
                    <a:pt x="293033" y="394468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orma Livre: Forma 126">
              <a:extLst>
                <a:ext uri="{FF2B5EF4-FFF2-40B4-BE49-F238E27FC236}">
                  <a16:creationId xmlns:a16="http://schemas.microsoft.com/office/drawing/2014/main" id="{8ED280BB-2C7D-9D0F-37B7-AFA05FEC7FC1}"/>
                </a:ext>
              </a:extLst>
            </p:cNvPr>
            <p:cNvSpPr/>
            <p:nvPr/>
          </p:nvSpPr>
          <p:spPr>
            <a:xfrm>
              <a:off x="2695479" y="2137982"/>
              <a:ext cx="169057" cy="22541"/>
            </a:xfrm>
            <a:custGeom>
              <a:avLst/>
              <a:gdLst>
                <a:gd name="connsiteX0" fmla="*/ 0 w 169057"/>
                <a:gd name="connsiteY0" fmla="*/ 0 h 22541"/>
                <a:gd name="connsiteX1" fmla="*/ 169058 w 169057"/>
                <a:gd name="connsiteY1" fmla="*/ 0 h 22541"/>
                <a:gd name="connsiteX2" fmla="*/ 169058 w 169057"/>
                <a:gd name="connsiteY2" fmla="*/ 22541 h 22541"/>
                <a:gd name="connsiteX3" fmla="*/ 0 w 169057"/>
                <a:gd name="connsiteY3" fmla="*/ 22541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57" h="22541">
                  <a:moveTo>
                    <a:pt x="0" y="0"/>
                  </a:moveTo>
                  <a:lnTo>
                    <a:pt x="169058" y="0"/>
                  </a:lnTo>
                  <a:lnTo>
                    <a:pt x="169058" y="22541"/>
                  </a:lnTo>
                  <a:lnTo>
                    <a:pt x="0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orma Livre: Forma 127">
              <a:extLst>
                <a:ext uri="{FF2B5EF4-FFF2-40B4-BE49-F238E27FC236}">
                  <a16:creationId xmlns:a16="http://schemas.microsoft.com/office/drawing/2014/main" id="{9CF3A8CE-944A-6F25-F4A6-FE091258C934}"/>
                </a:ext>
              </a:extLst>
            </p:cNvPr>
            <p:cNvSpPr/>
            <p:nvPr/>
          </p:nvSpPr>
          <p:spPr>
            <a:xfrm>
              <a:off x="2639126" y="2363392"/>
              <a:ext cx="157787" cy="22541"/>
            </a:xfrm>
            <a:custGeom>
              <a:avLst/>
              <a:gdLst>
                <a:gd name="connsiteX0" fmla="*/ 0 w 157787"/>
                <a:gd name="connsiteY0" fmla="*/ 0 h 22541"/>
                <a:gd name="connsiteX1" fmla="*/ 157787 w 157787"/>
                <a:gd name="connsiteY1" fmla="*/ 0 h 22541"/>
                <a:gd name="connsiteX2" fmla="*/ 157787 w 157787"/>
                <a:gd name="connsiteY2" fmla="*/ 22541 h 22541"/>
                <a:gd name="connsiteX3" fmla="*/ 0 w 157787"/>
                <a:gd name="connsiteY3" fmla="*/ 22541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787" h="22541">
                  <a:moveTo>
                    <a:pt x="0" y="0"/>
                  </a:moveTo>
                  <a:lnTo>
                    <a:pt x="157787" y="0"/>
                  </a:lnTo>
                  <a:lnTo>
                    <a:pt x="157787" y="22541"/>
                  </a:lnTo>
                  <a:lnTo>
                    <a:pt x="0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orma Livre: Forma 128">
              <a:extLst>
                <a:ext uri="{FF2B5EF4-FFF2-40B4-BE49-F238E27FC236}">
                  <a16:creationId xmlns:a16="http://schemas.microsoft.com/office/drawing/2014/main" id="{EC763113-5302-E076-D629-FD140D82DC07}"/>
                </a:ext>
              </a:extLst>
            </p:cNvPr>
            <p:cNvSpPr/>
            <p:nvPr/>
          </p:nvSpPr>
          <p:spPr>
            <a:xfrm>
              <a:off x="2684208" y="2419745"/>
              <a:ext cx="67623" cy="22541"/>
            </a:xfrm>
            <a:custGeom>
              <a:avLst/>
              <a:gdLst>
                <a:gd name="connsiteX0" fmla="*/ 0 w 67623"/>
                <a:gd name="connsiteY0" fmla="*/ 0 h 22541"/>
                <a:gd name="connsiteX1" fmla="*/ 67623 w 67623"/>
                <a:gd name="connsiteY1" fmla="*/ 0 h 22541"/>
                <a:gd name="connsiteX2" fmla="*/ 67623 w 67623"/>
                <a:gd name="connsiteY2" fmla="*/ 22541 h 22541"/>
                <a:gd name="connsiteX3" fmla="*/ 0 w 67623"/>
                <a:gd name="connsiteY3" fmla="*/ 22541 h 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3" h="22541">
                  <a:moveTo>
                    <a:pt x="0" y="0"/>
                  </a:moveTo>
                  <a:lnTo>
                    <a:pt x="67623" y="0"/>
                  </a:lnTo>
                  <a:lnTo>
                    <a:pt x="67623" y="22541"/>
                  </a:lnTo>
                  <a:lnTo>
                    <a:pt x="0" y="2254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5F16A2A5-C77A-080F-90DD-A534DC836F7F}"/>
              </a:ext>
            </a:extLst>
          </p:cNvPr>
          <p:cNvSpPr/>
          <p:nvPr/>
        </p:nvSpPr>
        <p:spPr>
          <a:xfrm>
            <a:off x="970050" y="1705567"/>
            <a:ext cx="872374" cy="859833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0" name="Gráfico 822">
            <a:extLst>
              <a:ext uri="{FF2B5EF4-FFF2-40B4-BE49-F238E27FC236}">
                <a16:creationId xmlns:a16="http://schemas.microsoft.com/office/drawing/2014/main" id="{CB2A1C02-03CC-D7F4-206C-194BD38C8880}"/>
              </a:ext>
            </a:extLst>
          </p:cNvPr>
          <p:cNvGrpSpPr/>
          <p:nvPr/>
        </p:nvGrpSpPr>
        <p:grpSpPr>
          <a:xfrm>
            <a:off x="1092047" y="1809605"/>
            <a:ext cx="628380" cy="651756"/>
            <a:chOff x="6304233" y="2951029"/>
            <a:chExt cx="642306" cy="666200"/>
          </a:xfrm>
          <a:solidFill>
            <a:schemeClr val="bg1"/>
          </a:solidFill>
        </p:grpSpPr>
        <p:grpSp>
          <p:nvGrpSpPr>
            <p:cNvPr id="131" name="Gráfico 822">
              <a:extLst>
                <a:ext uri="{FF2B5EF4-FFF2-40B4-BE49-F238E27FC236}">
                  <a16:creationId xmlns:a16="http://schemas.microsoft.com/office/drawing/2014/main" id="{3D0BF665-079D-5E3E-86C7-F88810521D86}"/>
                </a:ext>
              </a:extLst>
            </p:cNvPr>
            <p:cNvGrpSpPr/>
            <p:nvPr/>
          </p:nvGrpSpPr>
          <p:grpSpPr>
            <a:xfrm>
              <a:off x="6304233" y="2951029"/>
              <a:ext cx="642306" cy="666200"/>
              <a:chOff x="6304233" y="2951029"/>
              <a:chExt cx="642306" cy="666200"/>
            </a:xfrm>
            <a:grpFill/>
          </p:grpSpPr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C503174E-01B9-8381-4B8C-C69373F81F58}"/>
                  </a:ext>
                </a:extLst>
              </p:cNvPr>
              <p:cNvSpPr/>
              <p:nvPr/>
            </p:nvSpPr>
            <p:spPr>
              <a:xfrm>
                <a:off x="6369489" y="3210250"/>
                <a:ext cx="126229" cy="241188"/>
              </a:xfrm>
              <a:custGeom>
                <a:avLst/>
                <a:gdLst>
                  <a:gd name="connsiteX0" fmla="*/ 37531 w 126229"/>
                  <a:gd name="connsiteY0" fmla="*/ 241189 h 241188"/>
                  <a:gd name="connsiteX1" fmla="*/ 23893 w 126229"/>
                  <a:gd name="connsiteY1" fmla="*/ 223269 h 241188"/>
                  <a:gd name="connsiteX2" fmla="*/ 80246 w 126229"/>
                  <a:gd name="connsiteY2" fmla="*/ 125779 h 241188"/>
                  <a:gd name="connsiteX3" fmla="*/ 102449 w 126229"/>
                  <a:gd name="connsiteY3" fmla="*/ 45758 h 241188"/>
                  <a:gd name="connsiteX4" fmla="*/ 103689 w 126229"/>
                  <a:gd name="connsiteY4" fmla="*/ 39447 h 241188"/>
                  <a:gd name="connsiteX5" fmla="*/ 86783 w 126229"/>
                  <a:gd name="connsiteY5" fmla="*/ 22541 h 241188"/>
                  <a:gd name="connsiteX6" fmla="*/ 75287 w 126229"/>
                  <a:gd name="connsiteY6" fmla="*/ 27049 h 241188"/>
                  <a:gd name="connsiteX7" fmla="*/ 20400 w 126229"/>
                  <a:gd name="connsiteY7" fmla="*/ 126568 h 241188"/>
                  <a:gd name="connsiteX8" fmla="*/ 0 w 126229"/>
                  <a:gd name="connsiteY8" fmla="*/ 116988 h 241188"/>
                  <a:gd name="connsiteX9" fmla="*/ 58494 w 126229"/>
                  <a:gd name="connsiteY9" fmla="*/ 12060 h 241188"/>
                  <a:gd name="connsiteX10" fmla="*/ 86783 w 126229"/>
                  <a:gd name="connsiteY10" fmla="*/ 0 h 241188"/>
                  <a:gd name="connsiteX11" fmla="*/ 126230 w 126229"/>
                  <a:gd name="connsiteY11" fmla="*/ 39447 h 241188"/>
                  <a:gd name="connsiteX12" fmla="*/ 123750 w 126229"/>
                  <a:gd name="connsiteY12" fmla="*/ 53197 h 241188"/>
                  <a:gd name="connsiteX13" fmla="*/ 102224 w 126229"/>
                  <a:gd name="connsiteY13" fmla="*/ 130738 h 241188"/>
                  <a:gd name="connsiteX14" fmla="*/ 37644 w 126229"/>
                  <a:gd name="connsiteY14" fmla="*/ 241189 h 24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6229" h="241188">
                    <a:moveTo>
                      <a:pt x="37531" y="241189"/>
                    </a:moveTo>
                    <a:lnTo>
                      <a:pt x="23893" y="223269"/>
                    </a:lnTo>
                    <a:cubicBezTo>
                      <a:pt x="65144" y="191824"/>
                      <a:pt x="70215" y="169734"/>
                      <a:pt x="80246" y="125779"/>
                    </a:cubicBezTo>
                    <a:cubicBezTo>
                      <a:pt x="84980" y="104816"/>
                      <a:pt x="90953" y="78781"/>
                      <a:pt x="102449" y="45758"/>
                    </a:cubicBezTo>
                    <a:cubicBezTo>
                      <a:pt x="103238" y="43392"/>
                      <a:pt x="103689" y="41363"/>
                      <a:pt x="103689" y="39447"/>
                    </a:cubicBezTo>
                    <a:cubicBezTo>
                      <a:pt x="103689" y="30092"/>
                      <a:pt x="96138" y="22541"/>
                      <a:pt x="86783" y="22541"/>
                    </a:cubicBezTo>
                    <a:cubicBezTo>
                      <a:pt x="82049" y="22541"/>
                      <a:pt x="77879" y="24232"/>
                      <a:pt x="75287" y="27049"/>
                    </a:cubicBezTo>
                    <a:cubicBezTo>
                      <a:pt x="61988" y="41814"/>
                      <a:pt x="34488" y="96588"/>
                      <a:pt x="20400" y="126568"/>
                    </a:cubicBezTo>
                    <a:lnTo>
                      <a:pt x="0" y="116988"/>
                    </a:lnTo>
                    <a:cubicBezTo>
                      <a:pt x="9242" y="97377"/>
                      <a:pt x="40912" y="31670"/>
                      <a:pt x="58494" y="12060"/>
                    </a:cubicBezTo>
                    <a:cubicBezTo>
                      <a:pt x="65369" y="4395"/>
                      <a:pt x="75625" y="0"/>
                      <a:pt x="86783" y="0"/>
                    </a:cubicBezTo>
                    <a:cubicBezTo>
                      <a:pt x="108535" y="0"/>
                      <a:pt x="126230" y="17695"/>
                      <a:pt x="126230" y="39447"/>
                    </a:cubicBezTo>
                    <a:cubicBezTo>
                      <a:pt x="126230" y="43955"/>
                      <a:pt x="125441" y="48463"/>
                      <a:pt x="123750" y="53197"/>
                    </a:cubicBezTo>
                    <a:cubicBezTo>
                      <a:pt x="112592" y="84980"/>
                      <a:pt x="107070" y="109324"/>
                      <a:pt x="102224" y="130738"/>
                    </a:cubicBezTo>
                    <a:cubicBezTo>
                      <a:pt x="92080" y="175369"/>
                      <a:pt x="85318" y="204785"/>
                      <a:pt x="37644" y="241189"/>
                    </a:cubicBez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54A83808-66AF-4805-2064-FEBD89BD950B}"/>
                  </a:ext>
                </a:extLst>
              </p:cNvPr>
              <p:cNvSpPr/>
              <p:nvPr/>
            </p:nvSpPr>
            <p:spPr>
              <a:xfrm>
                <a:off x="6304233" y="3236173"/>
                <a:ext cx="87797" cy="316363"/>
              </a:xfrm>
              <a:custGeom>
                <a:avLst/>
                <a:gdLst>
                  <a:gd name="connsiteX0" fmla="*/ 66158 w 87797"/>
                  <a:gd name="connsiteY0" fmla="*/ 316251 h 316363"/>
                  <a:gd name="connsiteX1" fmla="*/ 41926 w 87797"/>
                  <a:gd name="connsiteY1" fmla="*/ 259222 h 316363"/>
                  <a:gd name="connsiteX2" fmla="*/ 0 w 87797"/>
                  <a:gd name="connsiteY2" fmla="*/ 131865 h 316363"/>
                  <a:gd name="connsiteX3" fmla="*/ 8453 w 87797"/>
                  <a:gd name="connsiteY3" fmla="*/ 52859 h 316363"/>
                  <a:gd name="connsiteX4" fmla="*/ 9242 w 87797"/>
                  <a:gd name="connsiteY4" fmla="*/ 48801 h 316363"/>
                  <a:gd name="connsiteX5" fmla="*/ 29191 w 87797"/>
                  <a:gd name="connsiteY5" fmla="*/ 7889 h 316363"/>
                  <a:gd name="connsiteX6" fmla="*/ 37193 w 87797"/>
                  <a:gd name="connsiteY6" fmla="*/ 0 h 316363"/>
                  <a:gd name="connsiteX7" fmla="*/ 53084 w 87797"/>
                  <a:gd name="connsiteY7" fmla="*/ 15891 h 316363"/>
                  <a:gd name="connsiteX8" fmla="*/ 45082 w 87797"/>
                  <a:gd name="connsiteY8" fmla="*/ 23893 h 316363"/>
                  <a:gd name="connsiteX9" fmla="*/ 31332 w 87797"/>
                  <a:gd name="connsiteY9" fmla="*/ 53197 h 316363"/>
                  <a:gd name="connsiteX10" fmla="*/ 30543 w 87797"/>
                  <a:gd name="connsiteY10" fmla="*/ 57254 h 316363"/>
                  <a:gd name="connsiteX11" fmla="*/ 22541 w 87797"/>
                  <a:gd name="connsiteY11" fmla="*/ 131978 h 316363"/>
                  <a:gd name="connsiteX12" fmla="*/ 62439 w 87797"/>
                  <a:gd name="connsiteY12" fmla="*/ 249755 h 316363"/>
                  <a:gd name="connsiteX13" fmla="*/ 87797 w 87797"/>
                  <a:gd name="connsiteY13" fmla="*/ 309601 h 316363"/>
                  <a:gd name="connsiteX14" fmla="*/ 66271 w 87797"/>
                  <a:gd name="connsiteY14" fmla="*/ 316363 h 3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797" h="316363">
                    <a:moveTo>
                      <a:pt x="66158" y="316251"/>
                    </a:moveTo>
                    <a:cubicBezTo>
                      <a:pt x="61312" y="300810"/>
                      <a:pt x="51844" y="280523"/>
                      <a:pt x="41926" y="259222"/>
                    </a:cubicBezTo>
                    <a:cubicBezTo>
                      <a:pt x="22203" y="217070"/>
                      <a:pt x="0" y="169396"/>
                      <a:pt x="0" y="131865"/>
                    </a:cubicBezTo>
                    <a:cubicBezTo>
                      <a:pt x="0" y="96588"/>
                      <a:pt x="4283" y="74385"/>
                      <a:pt x="8453" y="52859"/>
                    </a:cubicBezTo>
                    <a:lnTo>
                      <a:pt x="9242" y="48801"/>
                    </a:lnTo>
                    <a:cubicBezTo>
                      <a:pt x="12623" y="31332"/>
                      <a:pt x="19160" y="17920"/>
                      <a:pt x="29191" y="7889"/>
                    </a:cubicBezTo>
                    <a:lnTo>
                      <a:pt x="37193" y="0"/>
                    </a:lnTo>
                    <a:lnTo>
                      <a:pt x="53084" y="15891"/>
                    </a:lnTo>
                    <a:lnTo>
                      <a:pt x="45082" y="23893"/>
                    </a:lnTo>
                    <a:cubicBezTo>
                      <a:pt x="38320" y="30656"/>
                      <a:pt x="33812" y="40236"/>
                      <a:pt x="31332" y="53197"/>
                    </a:cubicBezTo>
                    <a:lnTo>
                      <a:pt x="30543" y="57254"/>
                    </a:lnTo>
                    <a:cubicBezTo>
                      <a:pt x="26598" y="77654"/>
                      <a:pt x="22541" y="98842"/>
                      <a:pt x="22541" y="131978"/>
                    </a:cubicBezTo>
                    <a:cubicBezTo>
                      <a:pt x="22541" y="165113"/>
                      <a:pt x="43730" y="209857"/>
                      <a:pt x="62439" y="249755"/>
                    </a:cubicBezTo>
                    <a:cubicBezTo>
                      <a:pt x="72695" y="271845"/>
                      <a:pt x="82500" y="292695"/>
                      <a:pt x="87797" y="309601"/>
                    </a:cubicBezTo>
                    <a:lnTo>
                      <a:pt x="66271" y="316363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C6DC476-6973-BA39-B0FE-6DFA277849E5}"/>
                  </a:ext>
                </a:extLst>
              </p:cNvPr>
              <p:cNvSpPr/>
              <p:nvPr/>
            </p:nvSpPr>
            <p:spPr>
              <a:xfrm>
                <a:off x="6450637" y="3377956"/>
                <a:ext cx="55676" cy="132653"/>
              </a:xfrm>
              <a:custGeom>
                <a:avLst/>
                <a:gdLst>
                  <a:gd name="connsiteX0" fmla="*/ 11721 w 55676"/>
                  <a:gd name="connsiteY0" fmla="*/ 132654 h 132653"/>
                  <a:gd name="connsiteX1" fmla="*/ 0 w 55676"/>
                  <a:gd name="connsiteY1" fmla="*/ 80246 h 132653"/>
                  <a:gd name="connsiteX2" fmla="*/ 9242 w 55676"/>
                  <a:gd name="connsiteY2" fmla="*/ 59508 h 132653"/>
                  <a:gd name="connsiteX3" fmla="*/ 33248 w 55676"/>
                  <a:gd name="connsiteY3" fmla="*/ 0 h 132653"/>
                  <a:gd name="connsiteX4" fmla="*/ 55676 w 55676"/>
                  <a:gd name="connsiteY4" fmla="*/ 2705 h 132653"/>
                  <a:gd name="connsiteX5" fmla="*/ 28176 w 55676"/>
                  <a:gd name="connsiteY5" fmla="*/ 71906 h 132653"/>
                  <a:gd name="connsiteX6" fmla="*/ 22654 w 55676"/>
                  <a:gd name="connsiteY6" fmla="*/ 80922 h 132653"/>
                  <a:gd name="connsiteX7" fmla="*/ 33023 w 55676"/>
                  <a:gd name="connsiteY7" fmla="*/ 124765 h 132653"/>
                  <a:gd name="connsiteX8" fmla="*/ 11834 w 55676"/>
                  <a:gd name="connsiteY8" fmla="*/ 132541 h 13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676" h="132653">
                    <a:moveTo>
                      <a:pt x="11721" y="132654"/>
                    </a:moveTo>
                    <a:cubicBezTo>
                      <a:pt x="7326" y="120707"/>
                      <a:pt x="0" y="97941"/>
                      <a:pt x="0" y="80246"/>
                    </a:cubicBezTo>
                    <a:cubicBezTo>
                      <a:pt x="0" y="73596"/>
                      <a:pt x="3832" y="67736"/>
                      <a:pt x="9242" y="59508"/>
                    </a:cubicBezTo>
                    <a:cubicBezTo>
                      <a:pt x="17357" y="47111"/>
                      <a:pt x="29754" y="28402"/>
                      <a:pt x="33248" y="0"/>
                    </a:cubicBezTo>
                    <a:lnTo>
                      <a:pt x="55676" y="2705"/>
                    </a:lnTo>
                    <a:cubicBezTo>
                      <a:pt x="51619" y="36404"/>
                      <a:pt x="36855" y="58607"/>
                      <a:pt x="28176" y="71906"/>
                    </a:cubicBezTo>
                    <a:cubicBezTo>
                      <a:pt x="26035" y="75174"/>
                      <a:pt x="23330" y="79232"/>
                      <a:pt x="22654" y="80922"/>
                    </a:cubicBezTo>
                    <a:cubicBezTo>
                      <a:pt x="22879" y="91291"/>
                      <a:pt x="26598" y="107183"/>
                      <a:pt x="33023" y="124765"/>
                    </a:cubicBezTo>
                    <a:lnTo>
                      <a:pt x="11834" y="132541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3F09250A-E953-EA2D-FCD7-36178408FA21}"/>
                  </a:ext>
                </a:extLst>
              </p:cNvPr>
              <p:cNvSpPr/>
              <p:nvPr/>
            </p:nvSpPr>
            <p:spPr>
              <a:xfrm>
                <a:off x="6338044" y="3480743"/>
                <a:ext cx="206250" cy="136485"/>
              </a:xfrm>
              <a:custGeom>
                <a:avLst/>
                <a:gdLst>
                  <a:gd name="connsiteX0" fmla="*/ 17131 w 206250"/>
                  <a:gd name="connsiteY0" fmla="*/ 136486 h 136485"/>
                  <a:gd name="connsiteX1" fmla="*/ 2029 w 206250"/>
                  <a:gd name="connsiteY1" fmla="*/ 99519 h 136485"/>
                  <a:gd name="connsiteX2" fmla="*/ 0 w 206250"/>
                  <a:gd name="connsiteY2" fmla="*/ 90164 h 136485"/>
                  <a:gd name="connsiteX3" fmla="*/ 14426 w 206250"/>
                  <a:gd name="connsiteY3" fmla="*/ 69201 h 136485"/>
                  <a:gd name="connsiteX4" fmla="*/ 160492 w 206250"/>
                  <a:gd name="connsiteY4" fmla="*/ 1803 h 136485"/>
                  <a:gd name="connsiteX5" fmla="*/ 169170 w 206250"/>
                  <a:gd name="connsiteY5" fmla="*/ 0 h 136485"/>
                  <a:gd name="connsiteX6" fmla="*/ 189119 w 206250"/>
                  <a:gd name="connsiteY6" fmla="*/ 12172 h 136485"/>
                  <a:gd name="connsiteX7" fmla="*/ 206250 w 206250"/>
                  <a:gd name="connsiteY7" fmla="*/ 48576 h 136485"/>
                  <a:gd name="connsiteX8" fmla="*/ 185851 w 206250"/>
                  <a:gd name="connsiteY8" fmla="*/ 58156 h 136485"/>
                  <a:gd name="connsiteX9" fmla="*/ 168945 w 206250"/>
                  <a:gd name="connsiteY9" fmla="*/ 22090 h 136485"/>
                  <a:gd name="connsiteX10" fmla="*/ 23330 w 206250"/>
                  <a:gd name="connsiteY10" fmla="*/ 89826 h 136485"/>
                  <a:gd name="connsiteX11" fmla="*/ 38207 w 206250"/>
                  <a:gd name="connsiteY11" fmla="*/ 127808 h 136485"/>
                  <a:gd name="connsiteX12" fmla="*/ 17357 w 206250"/>
                  <a:gd name="connsiteY12" fmla="*/ 136373 h 13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250" h="136485">
                    <a:moveTo>
                      <a:pt x="17131" y="136486"/>
                    </a:moveTo>
                    <a:lnTo>
                      <a:pt x="2029" y="99519"/>
                    </a:lnTo>
                    <a:cubicBezTo>
                      <a:pt x="789" y="97152"/>
                      <a:pt x="0" y="93658"/>
                      <a:pt x="0" y="90164"/>
                    </a:cubicBezTo>
                    <a:cubicBezTo>
                      <a:pt x="0" y="80810"/>
                      <a:pt x="5635" y="72582"/>
                      <a:pt x="14426" y="69201"/>
                    </a:cubicBezTo>
                    <a:lnTo>
                      <a:pt x="160492" y="1803"/>
                    </a:lnTo>
                    <a:cubicBezTo>
                      <a:pt x="163986" y="451"/>
                      <a:pt x="166578" y="0"/>
                      <a:pt x="169170" y="0"/>
                    </a:cubicBezTo>
                    <a:cubicBezTo>
                      <a:pt x="177511" y="0"/>
                      <a:pt x="185175" y="4734"/>
                      <a:pt x="189119" y="12172"/>
                    </a:cubicBezTo>
                    <a:lnTo>
                      <a:pt x="206250" y="48576"/>
                    </a:lnTo>
                    <a:lnTo>
                      <a:pt x="185851" y="58156"/>
                    </a:lnTo>
                    <a:lnTo>
                      <a:pt x="168945" y="22090"/>
                    </a:lnTo>
                    <a:lnTo>
                      <a:pt x="23330" y="89826"/>
                    </a:lnTo>
                    <a:lnTo>
                      <a:pt x="38207" y="127808"/>
                    </a:lnTo>
                    <a:lnTo>
                      <a:pt x="17357" y="136373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3B7174E7-A17F-2E44-2C2D-6E4209B2122B}"/>
                  </a:ext>
                </a:extLst>
              </p:cNvPr>
              <p:cNvSpPr/>
              <p:nvPr/>
            </p:nvSpPr>
            <p:spPr>
              <a:xfrm>
                <a:off x="6574612" y="3503284"/>
                <a:ext cx="270492" cy="22541"/>
              </a:xfrm>
              <a:custGeom>
                <a:avLst/>
                <a:gdLst>
                  <a:gd name="connsiteX0" fmla="*/ 0 w 270492"/>
                  <a:gd name="connsiteY0" fmla="*/ 0 h 22541"/>
                  <a:gd name="connsiteX1" fmla="*/ 270492 w 270492"/>
                  <a:gd name="connsiteY1" fmla="*/ 0 h 22541"/>
                  <a:gd name="connsiteX2" fmla="*/ 270492 w 270492"/>
                  <a:gd name="connsiteY2" fmla="*/ 22541 h 22541"/>
                  <a:gd name="connsiteX3" fmla="*/ 0 w 270492"/>
                  <a:gd name="connsiteY3" fmla="*/ 22541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492" h="22541">
                    <a:moveTo>
                      <a:pt x="0" y="0"/>
                    </a:moveTo>
                    <a:lnTo>
                      <a:pt x="270492" y="0"/>
                    </a:lnTo>
                    <a:lnTo>
                      <a:pt x="270492" y="22541"/>
                    </a:lnTo>
                    <a:lnTo>
                      <a:pt x="0" y="22541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orma Livre: Forma 137">
                <a:extLst>
                  <a:ext uri="{FF2B5EF4-FFF2-40B4-BE49-F238E27FC236}">
                    <a16:creationId xmlns:a16="http://schemas.microsoft.com/office/drawing/2014/main" id="{C2F5CBA8-FE6E-106B-1B00-7884E4173527}"/>
                  </a:ext>
                </a:extLst>
              </p:cNvPr>
              <p:cNvSpPr/>
              <p:nvPr/>
            </p:nvSpPr>
            <p:spPr>
              <a:xfrm rot="-4106999">
                <a:off x="6604956" y="3458077"/>
                <a:ext cx="96926" cy="22541"/>
              </a:xfrm>
              <a:custGeom>
                <a:avLst/>
                <a:gdLst>
                  <a:gd name="connsiteX0" fmla="*/ 0 w 96926"/>
                  <a:gd name="connsiteY0" fmla="*/ 0 h 22541"/>
                  <a:gd name="connsiteX1" fmla="*/ 96926 w 96926"/>
                  <a:gd name="connsiteY1" fmla="*/ 0 h 22541"/>
                  <a:gd name="connsiteX2" fmla="*/ 96926 w 96926"/>
                  <a:gd name="connsiteY2" fmla="*/ 22541 h 22541"/>
                  <a:gd name="connsiteX3" fmla="*/ 0 w 96926"/>
                  <a:gd name="connsiteY3" fmla="*/ 22541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26" h="22541">
                    <a:moveTo>
                      <a:pt x="0" y="0"/>
                    </a:moveTo>
                    <a:lnTo>
                      <a:pt x="96926" y="0"/>
                    </a:lnTo>
                    <a:lnTo>
                      <a:pt x="96926" y="22541"/>
                    </a:lnTo>
                    <a:lnTo>
                      <a:pt x="0" y="22541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5F101FCB-7525-DAEC-F9DB-D2DA45BB1C56}"/>
                  </a:ext>
                </a:extLst>
              </p:cNvPr>
              <p:cNvSpPr/>
              <p:nvPr/>
            </p:nvSpPr>
            <p:spPr>
              <a:xfrm rot="-1293599">
                <a:off x="6755279" y="3420894"/>
                <a:ext cx="22541" cy="96926"/>
              </a:xfrm>
              <a:custGeom>
                <a:avLst/>
                <a:gdLst>
                  <a:gd name="connsiteX0" fmla="*/ 0 w 22541"/>
                  <a:gd name="connsiteY0" fmla="*/ 0 h 96926"/>
                  <a:gd name="connsiteX1" fmla="*/ 22541 w 22541"/>
                  <a:gd name="connsiteY1" fmla="*/ 0 h 96926"/>
                  <a:gd name="connsiteX2" fmla="*/ 22541 w 22541"/>
                  <a:gd name="connsiteY2" fmla="*/ 96926 h 96926"/>
                  <a:gd name="connsiteX3" fmla="*/ 0 w 22541"/>
                  <a:gd name="connsiteY3" fmla="*/ 96926 h 9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1" h="96926">
                    <a:moveTo>
                      <a:pt x="0" y="0"/>
                    </a:moveTo>
                    <a:lnTo>
                      <a:pt x="22541" y="0"/>
                    </a:lnTo>
                    <a:lnTo>
                      <a:pt x="22541" y="96926"/>
                    </a:lnTo>
                    <a:lnTo>
                      <a:pt x="0" y="96926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B07CB9DC-0470-96CB-9A51-B07132DD72ED}"/>
                  </a:ext>
                </a:extLst>
              </p:cNvPr>
              <p:cNvSpPr/>
              <p:nvPr/>
            </p:nvSpPr>
            <p:spPr>
              <a:xfrm>
                <a:off x="6552071" y="3086275"/>
                <a:ext cx="383197" cy="349386"/>
              </a:xfrm>
              <a:custGeom>
                <a:avLst/>
                <a:gdLst>
                  <a:gd name="connsiteX0" fmla="*/ 349386 w 383197"/>
                  <a:gd name="connsiteY0" fmla="*/ 349386 h 349386"/>
                  <a:gd name="connsiteX1" fmla="*/ 0 w 383197"/>
                  <a:gd name="connsiteY1" fmla="*/ 349386 h 349386"/>
                  <a:gd name="connsiteX2" fmla="*/ 0 w 383197"/>
                  <a:gd name="connsiteY2" fmla="*/ 326845 h 349386"/>
                  <a:gd name="connsiteX3" fmla="*/ 349386 w 383197"/>
                  <a:gd name="connsiteY3" fmla="*/ 326845 h 349386"/>
                  <a:gd name="connsiteX4" fmla="*/ 360657 w 383197"/>
                  <a:gd name="connsiteY4" fmla="*/ 315574 h 349386"/>
                  <a:gd name="connsiteX5" fmla="*/ 360657 w 383197"/>
                  <a:gd name="connsiteY5" fmla="*/ 33812 h 349386"/>
                  <a:gd name="connsiteX6" fmla="*/ 349386 w 383197"/>
                  <a:gd name="connsiteY6" fmla="*/ 22541 h 349386"/>
                  <a:gd name="connsiteX7" fmla="*/ 101322 w 383197"/>
                  <a:gd name="connsiteY7" fmla="*/ 22541 h 349386"/>
                  <a:gd name="connsiteX8" fmla="*/ 101322 w 383197"/>
                  <a:gd name="connsiteY8" fmla="*/ 0 h 349386"/>
                  <a:gd name="connsiteX9" fmla="*/ 349386 w 383197"/>
                  <a:gd name="connsiteY9" fmla="*/ 0 h 349386"/>
                  <a:gd name="connsiteX10" fmla="*/ 383198 w 383197"/>
                  <a:gd name="connsiteY10" fmla="*/ 33812 h 349386"/>
                  <a:gd name="connsiteX11" fmla="*/ 383198 w 383197"/>
                  <a:gd name="connsiteY11" fmla="*/ 315574 h 349386"/>
                  <a:gd name="connsiteX12" fmla="*/ 349386 w 383197"/>
                  <a:gd name="connsiteY12" fmla="*/ 349386 h 34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197" h="349386">
                    <a:moveTo>
                      <a:pt x="349386" y="349386"/>
                    </a:moveTo>
                    <a:lnTo>
                      <a:pt x="0" y="349386"/>
                    </a:lnTo>
                    <a:lnTo>
                      <a:pt x="0" y="326845"/>
                    </a:lnTo>
                    <a:lnTo>
                      <a:pt x="349386" y="326845"/>
                    </a:lnTo>
                    <a:cubicBezTo>
                      <a:pt x="355585" y="326845"/>
                      <a:pt x="360657" y="321773"/>
                      <a:pt x="360657" y="315574"/>
                    </a:cubicBezTo>
                    <a:lnTo>
                      <a:pt x="360657" y="33812"/>
                    </a:lnTo>
                    <a:cubicBezTo>
                      <a:pt x="360657" y="27613"/>
                      <a:pt x="355585" y="22541"/>
                      <a:pt x="349386" y="22541"/>
                    </a:cubicBezTo>
                    <a:lnTo>
                      <a:pt x="101322" y="22541"/>
                    </a:lnTo>
                    <a:lnTo>
                      <a:pt x="101322" y="0"/>
                    </a:lnTo>
                    <a:lnTo>
                      <a:pt x="349386" y="0"/>
                    </a:lnTo>
                    <a:cubicBezTo>
                      <a:pt x="367982" y="0"/>
                      <a:pt x="383198" y="15215"/>
                      <a:pt x="383198" y="33812"/>
                    </a:cubicBezTo>
                    <a:lnTo>
                      <a:pt x="383198" y="315574"/>
                    </a:lnTo>
                    <a:cubicBezTo>
                      <a:pt x="383198" y="334171"/>
                      <a:pt x="367982" y="349386"/>
                      <a:pt x="349386" y="349386"/>
                    </a:cubicBez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BC3BB163-A661-A142-A0CC-FC88975D0D7A}"/>
                  </a:ext>
                </a:extLst>
              </p:cNvPr>
              <p:cNvSpPr/>
              <p:nvPr/>
            </p:nvSpPr>
            <p:spPr>
              <a:xfrm>
                <a:off x="6597153" y="3356767"/>
                <a:ext cx="326844" cy="22541"/>
              </a:xfrm>
              <a:custGeom>
                <a:avLst/>
                <a:gdLst>
                  <a:gd name="connsiteX0" fmla="*/ 0 w 326844"/>
                  <a:gd name="connsiteY0" fmla="*/ 0 h 22541"/>
                  <a:gd name="connsiteX1" fmla="*/ 326845 w 326844"/>
                  <a:gd name="connsiteY1" fmla="*/ 0 h 22541"/>
                  <a:gd name="connsiteX2" fmla="*/ 326845 w 326844"/>
                  <a:gd name="connsiteY2" fmla="*/ 22541 h 22541"/>
                  <a:gd name="connsiteX3" fmla="*/ 0 w 326844"/>
                  <a:gd name="connsiteY3" fmla="*/ 22541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844" h="22541">
                    <a:moveTo>
                      <a:pt x="0" y="0"/>
                    </a:moveTo>
                    <a:lnTo>
                      <a:pt x="326845" y="0"/>
                    </a:lnTo>
                    <a:lnTo>
                      <a:pt x="326845" y="22541"/>
                    </a:lnTo>
                    <a:lnTo>
                      <a:pt x="0" y="22541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F0733273-C02F-53CE-A817-09BDBDD7AF3B}"/>
                  </a:ext>
                </a:extLst>
              </p:cNvPr>
              <p:cNvSpPr/>
              <p:nvPr/>
            </p:nvSpPr>
            <p:spPr>
              <a:xfrm>
                <a:off x="6867646" y="3221521"/>
                <a:ext cx="22541" cy="22541"/>
              </a:xfrm>
              <a:custGeom>
                <a:avLst/>
                <a:gdLst>
                  <a:gd name="connsiteX0" fmla="*/ 22541 w 22541"/>
                  <a:gd name="connsiteY0" fmla="*/ 0 h 22541"/>
                  <a:gd name="connsiteX1" fmla="*/ 0 w 22541"/>
                  <a:gd name="connsiteY1" fmla="*/ 0 h 22541"/>
                  <a:gd name="connsiteX2" fmla="*/ 0 w 22541"/>
                  <a:gd name="connsiteY2" fmla="*/ 22541 h 22541"/>
                  <a:gd name="connsiteX3" fmla="*/ 22541 w 22541"/>
                  <a:gd name="connsiteY3" fmla="*/ 22541 h 22541"/>
                  <a:gd name="connsiteX4" fmla="*/ 22541 w 22541"/>
                  <a:gd name="connsiteY4" fmla="*/ 0 h 22541"/>
                  <a:gd name="connsiteX5" fmla="*/ 22541 w 22541"/>
                  <a:gd name="connsiteY5" fmla="*/ 0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41" h="22541">
                    <a:moveTo>
                      <a:pt x="22541" y="0"/>
                    </a:moveTo>
                    <a:lnTo>
                      <a:pt x="0" y="0"/>
                    </a:lnTo>
                    <a:lnTo>
                      <a:pt x="0" y="22541"/>
                    </a:lnTo>
                    <a:lnTo>
                      <a:pt x="22541" y="22541"/>
                    </a:lnTo>
                    <a:lnTo>
                      <a:pt x="22541" y="0"/>
                    </a:lnTo>
                    <a:lnTo>
                      <a:pt x="22541" y="0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C64A725E-20E6-2673-9EB4-06816AAD90F9}"/>
                  </a:ext>
                </a:extLst>
              </p:cNvPr>
              <p:cNvSpPr/>
              <p:nvPr/>
            </p:nvSpPr>
            <p:spPr>
              <a:xfrm>
                <a:off x="6867646" y="3176439"/>
                <a:ext cx="22541" cy="22541"/>
              </a:xfrm>
              <a:custGeom>
                <a:avLst/>
                <a:gdLst>
                  <a:gd name="connsiteX0" fmla="*/ 22541 w 22541"/>
                  <a:gd name="connsiteY0" fmla="*/ 0 h 22541"/>
                  <a:gd name="connsiteX1" fmla="*/ 0 w 22541"/>
                  <a:gd name="connsiteY1" fmla="*/ 0 h 22541"/>
                  <a:gd name="connsiteX2" fmla="*/ 0 w 22541"/>
                  <a:gd name="connsiteY2" fmla="*/ 22541 h 22541"/>
                  <a:gd name="connsiteX3" fmla="*/ 22541 w 22541"/>
                  <a:gd name="connsiteY3" fmla="*/ 22541 h 22541"/>
                  <a:gd name="connsiteX4" fmla="*/ 22541 w 22541"/>
                  <a:gd name="connsiteY4" fmla="*/ 0 h 22541"/>
                  <a:gd name="connsiteX5" fmla="*/ 22541 w 22541"/>
                  <a:gd name="connsiteY5" fmla="*/ 0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41" h="22541">
                    <a:moveTo>
                      <a:pt x="22541" y="0"/>
                    </a:moveTo>
                    <a:lnTo>
                      <a:pt x="0" y="0"/>
                    </a:lnTo>
                    <a:lnTo>
                      <a:pt x="0" y="22541"/>
                    </a:lnTo>
                    <a:lnTo>
                      <a:pt x="22541" y="22541"/>
                    </a:lnTo>
                    <a:lnTo>
                      <a:pt x="22541" y="0"/>
                    </a:lnTo>
                    <a:lnTo>
                      <a:pt x="22541" y="0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ABCC6B4F-FB87-5542-1DBB-5584EC823F25}"/>
                  </a:ext>
                </a:extLst>
              </p:cNvPr>
              <p:cNvSpPr/>
              <p:nvPr/>
            </p:nvSpPr>
            <p:spPr>
              <a:xfrm>
                <a:off x="6867646" y="3131357"/>
                <a:ext cx="22541" cy="22541"/>
              </a:xfrm>
              <a:custGeom>
                <a:avLst/>
                <a:gdLst>
                  <a:gd name="connsiteX0" fmla="*/ 22541 w 22541"/>
                  <a:gd name="connsiteY0" fmla="*/ 0 h 22541"/>
                  <a:gd name="connsiteX1" fmla="*/ 0 w 22541"/>
                  <a:gd name="connsiteY1" fmla="*/ 0 h 22541"/>
                  <a:gd name="connsiteX2" fmla="*/ 0 w 22541"/>
                  <a:gd name="connsiteY2" fmla="*/ 22541 h 22541"/>
                  <a:gd name="connsiteX3" fmla="*/ 22541 w 22541"/>
                  <a:gd name="connsiteY3" fmla="*/ 22541 h 22541"/>
                  <a:gd name="connsiteX4" fmla="*/ 22541 w 22541"/>
                  <a:gd name="connsiteY4" fmla="*/ 0 h 22541"/>
                  <a:gd name="connsiteX5" fmla="*/ 22541 w 22541"/>
                  <a:gd name="connsiteY5" fmla="*/ 0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41" h="22541">
                    <a:moveTo>
                      <a:pt x="22541" y="0"/>
                    </a:moveTo>
                    <a:lnTo>
                      <a:pt x="0" y="0"/>
                    </a:lnTo>
                    <a:lnTo>
                      <a:pt x="0" y="22541"/>
                    </a:lnTo>
                    <a:lnTo>
                      <a:pt x="22541" y="22541"/>
                    </a:lnTo>
                    <a:lnTo>
                      <a:pt x="22541" y="0"/>
                    </a:lnTo>
                    <a:lnTo>
                      <a:pt x="22541" y="0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898E99E6-6C0A-7EBC-4F1D-A025FCC04C1C}"/>
                  </a:ext>
                </a:extLst>
              </p:cNvPr>
              <p:cNvSpPr/>
              <p:nvPr/>
            </p:nvSpPr>
            <p:spPr>
              <a:xfrm>
                <a:off x="6867646" y="3503284"/>
                <a:ext cx="22541" cy="22541"/>
              </a:xfrm>
              <a:custGeom>
                <a:avLst/>
                <a:gdLst>
                  <a:gd name="connsiteX0" fmla="*/ 0 w 22541"/>
                  <a:gd name="connsiteY0" fmla="*/ 0 h 22541"/>
                  <a:gd name="connsiteX1" fmla="*/ 22541 w 22541"/>
                  <a:gd name="connsiteY1" fmla="*/ 0 h 22541"/>
                  <a:gd name="connsiteX2" fmla="*/ 22541 w 22541"/>
                  <a:gd name="connsiteY2" fmla="*/ 22541 h 22541"/>
                  <a:gd name="connsiteX3" fmla="*/ 0 w 22541"/>
                  <a:gd name="connsiteY3" fmla="*/ 22541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1" h="22541">
                    <a:moveTo>
                      <a:pt x="0" y="0"/>
                    </a:moveTo>
                    <a:lnTo>
                      <a:pt x="22541" y="0"/>
                    </a:lnTo>
                    <a:lnTo>
                      <a:pt x="22541" y="22541"/>
                    </a:lnTo>
                    <a:lnTo>
                      <a:pt x="0" y="22541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26A175AC-9CEA-7E40-3EEC-DD9E6D1BCB29}"/>
                  </a:ext>
                </a:extLst>
              </p:cNvPr>
              <p:cNvSpPr/>
              <p:nvPr/>
            </p:nvSpPr>
            <p:spPr>
              <a:xfrm rot="-2700000">
                <a:off x="6530194" y="2971894"/>
                <a:ext cx="22541" cy="49815"/>
              </a:xfrm>
              <a:custGeom>
                <a:avLst/>
                <a:gdLst>
                  <a:gd name="connsiteX0" fmla="*/ 0 w 22541"/>
                  <a:gd name="connsiteY0" fmla="*/ 0 h 49815"/>
                  <a:gd name="connsiteX1" fmla="*/ 22541 w 22541"/>
                  <a:gd name="connsiteY1" fmla="*/ 0 h 49815"/>
                  <a:gd name="connsiteX2" fmla="*/ 22541 w 22541"/>
                  <a:gd name="connsiteY2" fmla="*/ 49816 h 49815"/>
                  <a:gd name="connsiteX3" fmla="*/ 0 w 22541"/>
                  <a:gd name="connsiteY3" fmla="*/ 49816 h 49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1" h="49815">
                    <a:moveTo>
                      <a:pt x="0" y="0"/>
                    </a:moveTo>
                    <a:lnTo>
                      <a:pt x="22541" y="0"/>
                    </a:lnTo>
                    <a:lnTo>
                      <a:pt x="22541" y="49816"/>
                    </a:lnTo>
                    <a:lnTo>
                      <a:pt x="0" y="49816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904F3B7-6DF5-ED14-EBB4-074ACDCA67B9}"/>
                  </a:ext>
                </a:extLst>
              </p:cNvPr>
              <p:cNvSpPr/>
              <p:nvPr/>
            </p:nvSpPr>
            <p:spPr>
              <a:xfrm>
                <a:off x="6619694" y="2951029"/>
                <a:ext cx="22541" cy="56352"/>
              </a:xfrm>
              <a:custGeom>
                <a:avLst/>
                <a:gdLst>
                  <a:gd name="connsiteX0" fmla="*/ 0 w 22541"/>
                  <a:gd name="connsiteY0" fmla="*/ 0 h 56352"/>
                  <a:gd name="connsiteX1" fmla="*/ 22541 w 22541"/>
                  <a:gd name="connsiteY1" fmla="*/ 0 h 56352"/>
                  <a:gd name="connsiteX2" fmla="*/ 22541 w 22541"/>
                  <a:gd name="connsiteY2" fmla="*/ 56353 h 56352"/>
                  <a:gd name="connsiteX3" fmla="*/ 0 w 22541"/>
                  <a:gd name="connsiteY3" fmla="*/ 56353 h 5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1" h="56352">
                    <a:moveTo>
                      <a:pt x="0" y="0"/>
                    </a:moveTo>
                    <a:lnTo>
                      <a:pt x="22541" y="0"/>
                    </a:lnTo>
                    <a:lnTo>
                      <a:pt x="22541" y="56353"/>
                    </a:lnTo>
                    <a:lnTo>
                      <a:pt x="0" y="56353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48E8B078-709B-A1B0-9062-74EB29EBC3F8}"/>
                  </a:ext>
                </a:extLst>
              </p:cNvPr>
              <p:cNvSpPr/>
              <p:nvPr/>
            </p:nvSpPr>
            <p:spPr>
              <a:xfrm rot="-2700000">
                <a:off x="6695278" y="2984933"/>
                <a:ext cx="51506" cy="22541"/>
              </a:xfrm>
              <a:custGeom>
                <a:avLst/>
                <a:gdLst>
                  <a:gd name="connsiteX0" fmla="*/ 0 w 51506"/>
                  <a:gd name="connsiteY0" fmla="*/ 0 h 22541"/>
                  <a:gd name="connsiteX1" fmla="*/ 51506 w 51506"/>
                  <a:gd name="connsiteY1" fmla="*/ 0 h 22541"/>
                  <a:gd name="connsiteX2" fmla="*/ 51506 w 51506"/>
                  <a:gd name="connsiteY2" fmla="*/ 22541 h 22541"/>
                  <a:gd name="connsiteX3" fmla="*/ 0 w 51506"/>
                  <a:gd name="connsiteY3" fmla="*/ 22541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506" h="22541">
                    <a:moveTo>
                      <a:pt x="0" y="0"/>
                    </a:moveTo>
                    <a:lnTo>
                      <a:pt x="51506" y="0"/>
                    </a:lnTo>
                    <a:lnTo>
                      <a:pt x="51506" y="22541"/>
                    </a:lnTo>
                    <a:lnTo>
                      <a:pt x="0" y="22541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2055CC83-5578-1C3E-F408-1C87ECDE6A96}"/>
                  </a:ext>
                </a:extLst>
              </p:cNvPr>
              <p:cNvSpPr/>
              <p:nvPr/>
            </p:nvSpPr>
            <p:spPr>
              <a:xfrm>
                <a:off x="6653506" y="3548366"/>
                <a:ext cx="293033" cy="22541"/>
              </a:xfrm>
              <a:custGeom>
                <a:avLst/>
                <a:gdLst>
                  <a:gd name="connsiteX0" fmla="*/ 0 w 293033"/>
                  <a:gd name="connsiteY0" fmla="*/ 0 h 22541"/>
                  <a:gd name="connsiteX1" fmla="*/ 293033 w 293033"/>
                  <a:gd name="connsiteY1" fmla="*/ 0 h 22541"/>
                  <a:gd name="connsiteX2" fmla="*/ 293033 w 293033"/>
                  <a:gd name="connsiteY2" fmla="*/ 22541 h 22541"/>
                  <a:gd name="connsiteX3" fmla="*/ 0 w 293033"/>
                  <a:gd name="connsiteY3" fmla="*/ 22541 h 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033" h="22541">
                    <a:moveTo>
                      <a:pt x="0" y="0"/>
                    </a:moveTo>
                    <a:lnTo>
                      <a:pt x="293033" y="0"/>
                    </a:lnTo>
                    <a:lnTo>
                      <a:pt x="293033" y="22541"/>
                    </a:lnTo>
                    <a:lnTo>
                      <a:pt x="0" y="22541"/>
                    </a:lnTo>
                    <a:close/>
                  </a:path>
                </a:pathLst>
              </a:custGeom>
              <a:grpFill/>
              <a:ln w="112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2" name="Forma Livre: Forma 131">
              <a:extLst>
                <a:ext uri="{FF2B5EF4-FFF2-40B4-BE49-F238E27FC236}">
                  <a16:creationId xmlns:a16="http://schemas.microsoft.com/office/drawing/2014/main" id="{42C144E9-8C6C-E5B7-8644-87C5D830D30A}"/>
                </a:ext>
              </a:extLst>
            </p:cNvPr>
            <p:cNvSpPr/>
            <p:nvPr/>
          </p:nvSpPr>
          <p:spPr>
            <a:xfrm>
              <a:off x="6326774" y="3052463"/>
              <a:ext cx="338115" cy="338115"/>
            </a:xfrm>
            <a:custGeom>
              <a:avLst/>
              <a:gdLst>
                <a:gd name="connsiteX0" fmla="*/ 168945 w 338115"/>
                <a:gd name="connsiteY0" fmla="*/ 338116 h 338115"/>
                <a:gd name="connsiteX1" fmla="*/ 141783 w 338115"/>
                <a:gd name="connsiteY1" fmla="*/ 326845 h 338115"/>
                <a:gd name="connsiteX2" fmla="*/ 122849 w 338115"/>
                <a:gd name="connsiteY2" fmla="*/ 307911 h 338115"/>
                <a:gd name="connsiteX3" fmla="*/ 138740 w 338115"/>
                <a:gd name="connsiteY3" fmla="*/ 292019 h 338115"/>
                <a:gd name="connsiteX4" fmla="*/ 157675 w 338115"/>
                <a:gd name="connsiteY4" fmla="*/ 310954 h 338115"/>
                <a:gd name="connsiteX5" fmla="*/ 180216 w 338115"/>
                <a:gd name="connsiteY5" fmla="*/ 310954 h 338115"/>
                <a:gd name="connsiteX6" fmla="*/ 310841 w 338115"/>
                <a:gd name="connsiteY6" fmla="*/ 180328 h 338115"/>
                <a:gd name="connsiteX7" fmla="*/ 315462 w 338115"/>
                <a:gd name="connsiteY7" fmla="*/ 169058 h 338115"/>
                <a:gd name="connsiteX8" fmla="*/ 310841 w 338115"/>
                <a:gd name="connsiteY8" fmla="*/ 157787 h 338115"/>
                <a:gd name="connsiteX9" fmla="*/ 279622 w 338115"/>
                <a:gd name="connsiteY9" fmla="*/ 126568 h 338115"/>
                <a:gd name="connsiteX10" fmla="*/ 270380 w 338115"/>
                <a:gd name="connsiteY10" fmla="*/ 104365 h 338115"/>
                <a:gd name="connsiteX11" fmla="*/ 290216 w 338115"/>
                <a:gd name="connsiteY11" fmla="*/ 75174 h 338115"/>
                <a:gd name="connsiteX12" fmla="*/ 300134 w 338115"/>
                <a:gd name="connsiteY12" fmla="*/ 71230 h 338115"/>
                <a:gd name="connsiteX13" fmla="*/ 315462 w 338115"/>
                <a:gd name="connsiteY13" fmla="*/ 47900 h 338115"/>
                <a:gd name="connsiteX14" fmla="*/ 290103 w 338115"/>
                <a:gd name="connsiteY14" fmla="*/ 22541 h 338115"/>
                <a:gd name="connsiteX15" fmla="*/ 266773 w 338115"/>
                <a:gd name="connsiteY15" fmla="*/ 38094 h 338115"/>
                <a:gd name="connsiteX16" fmla="*/ 262941 w 338115"/>
                <a:gd name="connsiteY16" fmla="*/ 47787 h 338115"/>
                <a:gd name="connsiteX17" fmla="*/ 233751 w 338115"/>
                <a:gd name="connsiteY17" fmla="*/ 67623 h 338115"/>
                <a:gd name="connsiteX18" fmla="*/ 211548 w 338115"/>
                <a:gd name="connsiteY18" fmla="*/ 58381 h 338115"/>
                <a:gd name="connsiteX19" fmla="*/ 180328 w 338115"/>
                <a:gd name="connsiteY19" fmla="*/ 27162 h 338115"/>
                <a:gd name="connsiteX20" fmla="*/ 157787 w 338115"/>
                <a:gd name="connsiteY20" fmla="*/ 27162 h 338115"/>
                <a:gd name="connsiteX21" fmla="*/ 126568 w 338115"/>
                <a:gd name="connsiteY21" fmla="*/ 58381 h 338115"/>
                <a:gd name="connsiteX22" fmla="*/ 104365 w 338115"/>
                <a:gd name="connsiteY22" fmla="*/ 67623 h 338115"/>
                <a:gd name="connsiteX23" fmla="*/ 75174 w 338115"/>
                <a:gd name="connsiteY23" fmla="*/ 47787 h 338115"/>
                <a:gd name="connsiteX24" fmla="*/ 71230 w 338115"/>
                <a:gd name="connsiteY24" fmla="*/ 37869 h 338115"/>
                <a:gd name="connsiteX25" fmla="*/ 47900 w 338115"/>
                <a:gd name="connsiteY25" fmla="*/ 22541 h 338115"/>
                <a:gd name="connsiteX26" fmla="*/ 22541 w 338115"/>
                <a:gd name="connsiteY26" fmla="*/ 47900 h 338115"/>
                <a:gd name="connsiteX27" fmla="*/ 38094 w 338115"/>
                <a:gd name="connsiteY27" fmla="*/ 71230 h 338115"/>
                <a:gd name="connsiteX28" fmla="*/ 47787 w 338115"/>
                <a:gd name="connsiteY28" fmla="*/ 75062 h 338115"/>
                <a:gd name="connsiteX29" fmla="*/ 67623 w 338115"/>
                <a:gd name="connsiteY29" fmla="*/ 104252 h 338115"/>
                <a:gd name="connsiteX30" fmla="*/ 58381 w 338115"/>
                <a:gd name="connsiteY30" fmla="*/ 126455 h 338115"/>
                <a:gd name="connsiteX31" fmla="*/ 27162 w 338115"/>
                <a:gd name="connsiteY31" fmla="*/ 157675 h 338115"/>
                <a:gd name="connsiteX32" fmla="*/ 22541 w 338115"/>
                <a:gd name="connsiteY32" fmla="*/ 168945 h 338115"/>
                <a:gd name="connsiteX33" fmla="*/ 27162 w 338115"/>
                <a:gd name="connsiteY33" fmla="*/ 180216 h 338115"/>
                <a:gd name="connsiteX34" fmla="*/ 79795 w 338115"/>
                <a:gd name="connsiteY34" fmla="*/ 232849 h 338115"/>
                <a:gd name="connsiteX35" fmla="*/ 63904 w 338115"/>
                <a:gd name="connsiteY35" fmla="*/ 248740 h 338115"/>
                <a:gd name="connsiteX36" fmla="*/ 11271 w 338115"/>
                <a:gd name="connsiteY36" fmla="*/ 196107 h 338115"/>
                <a:gd name="connsiteX37" fmla="*/ 0 w 338115"/>
                <a:gd name="connsiteY37" fmla="*/ 168945 h 338115"/>
                <a:gd name="connsiteX38" fmla="*/ 11271 w 338115"/>
                <a:gd name="connsiteY38" fmla="*/ 141783 h 338115"/>
                <a:gd name="connsiteX39" fmla="*/ 42490 w 338115"/>
                <a:gd name="connsiteY39" fmla="*/ 110564 h 338115"/>
                <a:gd name="connsiteX40" fmla="*/ 45082 w 338115"/>
                <a:gd name="connsiteY40" fmla="*/ 104252 h 338115"/>
                <a:gd name="connsiteX41" fmla="*/ 39447 w 338115"/>
                <a:gd name="connsiteY41" fmla="*/ 96025 h 338115"/>
                <a:gd name="connsiteX42" fmla="*/ 29529 w 338115"/>
                <a:gd name="connsiteY42" fmla="*/ 92080 h 338115"/>
                <a:gd name="connsiteX43" fmla="*/ 0 w 338115"/>
                <a:gd name="connsiteY43" fmla="*/ 47900 h 338115"/>
                <a:gd name="connsiteX44" fmla="*/ 47900 w 338115"/>
                <a:gd name="connsiteY44" fmla="*/ 0 h 338115"/>
                <a:gd name="connsiteX45" fmla="*/ 92080 w 338115"/>
                <a:gd name="connsiteY45" fmla="*/ 29303 h 338115"/>
                <a:gd name="connsiteX46" fmla="*/ 96138 w 338115"/>
                <a:gd name="connsiteY46" fmla="*/ 39447 h 338115"/>
                <a:gd name="connsiteX47" fmla="*/ 110676 w 338115"/>
                <a:gd name="connsiteY47" fmla="*/ 42490 h 338115"/>
                <a:gd name="connsiteX48" fmla="*/ 141896 w 338115"/>
                <a:gd name="connsiteY48" fmla="*/ 11271 h 338115"/>
                <a:gd name="connsiteX49" fmla="*/ 196332 w 338115"/>
                <a:gd name="connsiteY49" fmla="*/ 11271 h 338115"/>
                <a:gd name="connsiteX50" fmla="*/ 227552 w 338115"/>
                <a:gd name="connsiteY50" fmla="*/ 42490 h 338115"/>
                <a:gd name="connsiteX51" fmla="*/ 242091 w 338115"/>
                <a:gd name="connsiteY51" fmla="*/ 39447 h 338115"/>
                <a:gd name="connsiteX52" fmla="*/ 246035 w 338115"/>
                <a:gd name="connsiteY52" fmla="*/ 29529 h 338115"/>
                <a:gd name="connsiteX53" fmla="*/ 290216 w 338115"/>
                <a:gd name="connsiteY53" fmla="*/ 0 h 338115"/>
                <a:gd name="connsiteX54" fmla="*/ 338115 w 338115"/>
                <a:gd name="connsiteY54" fmla="*/ 47900 h 338115"/>
                <a:gd name="connsiteX55" fmla="*/ 308812 w 338115"/>
                <a:gd name="connsiteY55" fmla="*/ 92080 h 338115"/>
                <a:gd name="connsiteX56" fmla="*/ 298669 w 338115"/>
                <a:gd name="connsiteY56" fmla="*/ 96137 h 338115"/>
                <a:gd name="connsiteX57" fmla="*/ 293033 w 338115"/>
                <a:gd name="connsiteY57" fmla="*/ 104365 h 338115"/>
                <a:gd name="connsiteX58" fmla="*/ 295626 w 338115"/>
                <a:gd name="connsiteY58" fmla="*/ 110677 h 338115"/>
                <a:gd name="connsiteX59" fmla="*/ 326845 w 338115"/>
                <a:gd name="connsiteY59" fmla="*/ 141896 h 338115"/>
                <a:gd name="connsiteX60" fmla="*/ 338115 w 338115"/>
                <a:gd name="connsiteY60" fmla="*/ 169058 h 338115"/>
                <a:gd name="connsiteX61" fmla="*/ 326845 w 338115"/>
                <a:gd name="connsiteY61" fmla="*/ 196220 h 338115"/>
                <a:gd name="connsiteX62" fmla="*/ 196220 w 338115"/>
                <a:gd name="connsiteY62" fmla="*/ 326845 h 338115"/>
                <a:gd name="connsiteX63" fmla="*/ 169058 w 338115"/>
                <a:gd name="connsiteY63" fmla="*/ 338116 h 33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38115" h="338115">
                  <a:moveTo>
                    <a:pt x="168945" y="338116"/>
                  </a:moveTo>
                  <a:cubicBezTo>
                    <a:pt x="158689" y="338116"/>
                    <a:pt x="148996" y="334058"/>
                    <a:pt x="141783" y="326845"/>
                  </a:cubicBezTo>
                  <a:lnTo>
                    <a:pt x="122849" y="307911"/>
                  </a:lnTo>
                  <a:lnTo>
                    <a:pt x="138740" y="292019"/>
                  </a:lnTo>
                  <a:lnTo>
                    <a:pt x="157675" y="310954"/>
                  </a:lnTo>
                  <a:cubicBezTo>
                    <a:pt x="163761" y="316927"/>
                    <a:pt x="174129" y="316927"/>
                    <a:pt x="180216" y="310954"/>
                  </a:cubicBezTo>
                  <a:lnTo>
                    <a:pt x="310841" y="180328"/>
                  </a:lnTo>
                  <a:cubicBezTo>
                    <a:pt x="313884" y="177285"/>
                    <a:pt x="315462" y="173341"/>
                    <a:pt x="315462" y="169058"/>
                  </a:cubicBezTo>
                  <a:cubicBezTo>
                    <a:pt x="315462" y="164775"/>
                    <a:pt x="313771" y="160830"/>
                    <a:pt x="310841" y="157787"/>
                  </a:cubicBezTo>
                  <a:lnTo>
                    <a:pt x="279622" y="126568"/>
                  </a:lnTo>
                  <a:cubicBezTo>
                    <a:pt x="273648" y="120594"/>
                    <a:pt x="270380" y="112705"/>
                    <a:pt x="270380" y="104365"/>
                  </a:cubicBezTo>
                  <a:cubicBezTo>
                    <a:pt x="270380" y="91404"/>
                    <a:pt x="278156" y="79908"/>
                    <a:pt x="290216" y="75174"/>
                  </a:cubicBezTo>
                  <a:lnTo>
                    <a:pt x="300134" y="71230"/>
                  </a:lnTo>
                  <a:cubicBezTo>
                    <a:pt x="309376" y="67398"/>
                    <a:pt x="315462" y="58156"/>
                    <a:pt x="315462" y="47900"/>
                  </a:cubicBezTo>
                  <a:cubicBezTo>
                    <a:pt x="315462" y="33924"/>
                    <a:pt x="304079" y="22541"/>
                    <a:pt x="290103" y="22541"/>
                  </a:cubicBezTo>
                  <a:cubicBezTo>
                    <a:pt x="279847" y="22541"/>
                    <a:pt x="270718" y="28627"/>
                    <a:pt x="266773" y="38094"/>
                  </a:cubicBezTo>
                  <a:lnTo>
                    <a:pt x="262941" y="47787"/>
                  </a:lnTo>
                  <a:cubicBezTo>
                    <a:pt x="258208" y="59846"/>
                    <a:pt x="246712" y="67623"/>
                    <a:pt x="233751" y="67623"/>
                  </a:cubicBezTo>
                  <a:cubicBezTo>
                    <a:pt x="225298" y="67623"/>
                    <a:pt x="217408" y="64355"/>
                    <a:pt x="211548" y="58381"/>
                  </a:cubicBezTo>
                  <a:lnTo>
                    <a:pt x="180328" y="27162"/>
                  </a:lnTo>
                  <a:cubicBezTo>
                    <a:pt x="174242" y="21189"/>
                    <a:pt x="163873" y="21189"/>
                    <a:pt x="157787" y="27162"/>
                  </a:cubicBezTo>
                  <a:lnTo>
                    <a:pt x="126568" y="58381"/>
                  </a:lnTo>
                  <a:cubicBezTo>
                    <a:pt x="120595" y="64355"/>
                    <a:pt x="112705" y="67623"/>
                    <a:pt x="104365" y="67623"/>
                  </a:cubicBezTo>
                  <a:cubicBezTo>
                    <a:pt x="91404" y="67623"/>
                    <a:pt x="79908" y="59846"/>
                    <a:pt x="75174" y="47787"/>
                  </a:cubicBezTo>
                  <a:lnTo>
                    <a:pt x="71230" y="37869"/>
                  </a:lnTo>
                  <a:cubicBezTo>
                    <a:pt x="67398" y="28627"/>
                    <a:pt x="58156" y="22541"/>
                    <a:pt x="47900" y="22541"/>
                  </a:cubicBezTo>
                  <a:cubicBezTo>
                    <a:pt x="33924" y="22541"/>
                    <a:pt x="22541" y="33924"/>
                    <a:pt x="22541" y="47900"/>
                  </a:cubicBezTo>
                  <a:cubicBezTo>
                    <a:pt x="22541" y="58156"/>
                    <a:pt x="28627" y="67285"/>
                    <a:pt x="38094" y="71230"/>
                  </a:cubicBezTo>
                  <a:lnTo>
                    <a:pt x="47787" y="75062"/>
                  </a:lnTo>
                  <a:cubicBezTo>
                    <a:pt x="59846" y="79795"/>
                    <a:pt x="67623" y="91291"/>
                    <a:pt x="67623" y="104252"/>
                  </a:cubicBezTo>
                  <a:cubicBezTo>
                    <a:pt x="67623" y="112705"/>
                    <a:pt x="64355" y="120594"/>
                    <a:pt x="58381" y="126455"/>
                  </a:cubicBezTo>
                  <a:lnTo>
                    <a:pt x="27162" y="157675"/>
                  </a:lnTo>
                  <a:cubicBezTo>
                    <a:pt x="24119" y="160718"/>
                    <a:pt x="22541" y="164662"/>
                    <a:pt x="22541" y="168945"/>
                  </a:cubicBezTo>
                  <a:cubicBezTo>
                    <a:pt x="22541" y="173228"/>
                    <a:pt x="24232" y="177173"/>
                    <a:pt x="27162" y="180216"/>
                  </a:cubicBezTo>
                  <a:lnTo>
                    <a:pt x="79795" y="232849"/>
                  </a:lnTo>
                  <a:lnTo>
                    <a:pt x="63904" y="248740"/>
                  </a:lnTo>
                  <a:lnTo>
                    <a:pt x="11271" y="196107"/>
                  </a:lnTo>
                  <a:cubicBezTo>
                    <a:pt x="4057" y="188894"/>
                    <a:pt x="0" y="179201"/>
                    <a:pt x="0" y="168945"/>
                  </a:cubicBezTo>
                  <a:cubicBezTo>
                    <a:pt x="0" y="158689"/>
                    <a:pt x="4057" y="148996"/>
                    <a:pt x="11271" y="141783"/>
                  </a:cubicBezTo>
                  <a:lnTo>
                    <a:pt x="42490" y="110564"/>
                  </a:lnTo>
                  <a:cubicBezTo>
                    <a:pt x="44180" y="108873"/>
                    <a:pt x="45082" y="106619"/>
                    <a:pt x="45082" y="104252"/>
                  </a:cubicBezTo>
                  <a:cubicBezTo>
                    <a:pt x="45082" y="100533"/>
                    <a:pt x="42828" y="97377"/>
                    <a:pt x="39447" y="96025"/>
                  </a:cubicBezTo>
                  <a:lnTo>
                    <a:pt x="29529" y="92080"/>
                  </a:lnTo>
                  <a:cubicBezTo>
                    <a:pt x="11496" y="84529"/>
                    <a:pt x="0" y="67172"/>
                    <a:pt x="0" y="47900"/>
                  </a:cubicBezTo>
                  <a:cubicBezTo>
                    <a:pt x="0" y="21527"/>
                    <a:pt x="21527" y="0"/>
                    <a:pt x="47900" y="0"/>
                  </a:cubicBezTo>
                  <a:cubicBezTo>
                    <a:pt x="67172" y="0"/>
                    <a:pt x="84529" y="11496"/>
                    <a:pt x="92080" y="29303"/>
                  </a:cubicBezTo>
                  <a:lnTo>
                    <a:pt x="96138" y="39447"/>
                  </a:lnTo>
                  <a:cubicBezTo>
                    <a:pt x="98392" y="45082"/>
                    <a:pt x="106394" y="46773"/>
                    <a:pt x="110676" y="42490"/>
                  </a:cubicBezTo>
                  <a:lnTo>
                    <a:pt x="141896" y="11271"/>
                  </a:lnTo>
                  <a:cubicBezTo>
                    <a:pt x="156435" y="-3268"/>
                    <a:pt x="181793" y="-3268"/>
                    <a:pt x="196332" y="11271"/>
                  </a:cubicBezTo>
                  <a:lnTo>
                    <a:pt x="227552" y="42490"/>
                  </a:lnTo>
                  <a:cubicBezTo>
                    <a:pt x="231835" y="46773"/>
                    <a:pt x="239837" y="45082"/>
                    <a:pt x="242091" y="39447"/>
                  </a:cubicBezTo>
                  <a:lnTo>
                    <a:pt x="246035" y="29529"/>
                  </a:lnTo>
                  <a:cubicBezTo>
                    <a:pt x="253587" y="11496"/>
                    <a:pt x="270943" y="0"/>
                    <a:pt x="290216" y="0"/>
                  </a:cubicBezTo>
                  <a:cubicBezTo>
                    <a:pt x="316589" y="0"/>
                    <a:pt x="338115" y="21527"/>
                    <a:pt x="338115" y="47900"/>
                  </a:cubicBezTo>
                  <a:cubicBezTo>
                    <a:pt x="338115" y="67172"/>
                    <a:pt x="326620" y="84529"/>
                    <a:pt x="308812" y="92080"/>
                  </a:cubicBezTo>
                  <a:lnTo>
                    <a:pt x="298669" y="96137"/>
                  </a:lnTo>
                  <a:cubicBezTo>
                    <a:pt x="295288" y="97490"/>
                    <a:pt x="293033" y="100758"/>
                    <a:pt x="293033" y="104365"/>
                  </a:cubicBezTo>
                  <a:cubicBezTo>
                    <a:pt x="293033" y="106732"/>
                    <a:pt x="293935" y="108986"/>
                    <a:pt x="295626" y="110677"/>
                  </a:cubicBezTo>
                  <a:lnTo>
                    <a:pt x="326845" y="141896"/>
                  </a:lnTo>
                  <a:cubicBezTo>
                    <a:pt x="334058" y="149109"/>
                    <a:pt x="338115" y="158802"/>
                    <a:pt x="338115" y="169058"/>
                  </a:cubicBezTo>
                  <a:cubicBezTo>
                    <a:pt x="338115" y="179314"/>
                    <a:pt x="334058" y="189007"/>
                    <a:pt x="326845" y="196220"/>
                  </a:cubicBezTo>
                  <a:lnTo>
                    <a:pt x="196220" y="326845"/>
                  </a:lnTo>
                  <a:cubicBezTo>
                    <a:pt x="189007" y="334058"/>
                    <a:pt x="179314" y="338116"/>
                    <a:pt x="169058" y="338116"/>
                  </a:cubicBezTo>
                  <a:close/>
                </a:path>
              </a:pathLst>
            </a:custGeom>
            <a:grpFill/>
            <a:ln w="112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4" name="Agrupar 173">
            <a:extLst>
              <a:ext uri="{FF2B5EF4-FFF2-40B4-BE49-F238E27FC236}">
                <a16:creationId xmlns:a16="http://schemas.microsoft.com/office/drawing/2014/main" id="{A0BC1930-E683-4F6E-92AE-DAB4BA698649}"/>
              </a:ext>
            </a:extLst>
          </p:cNvPr>
          <p:cNvGrpSpPr/>
          <p:nvPr/>
        </p:nvGrpSpPr>
        <p:grpSpPr>
          <a:xfrm>
            <a:off x="3613728" y="1713189"/>
            <a:ext cx="864641" cy="852211"/>
            <a:chOff x="10349454" y="4137069"/>
            <a:chExt cx="761577" cy="750629"/>
          </a:xfrm>
        </p:grpSpPr>
        <p:sp>
          <p:nvSpPr>
            <p:cNvPr id="175" name="Retângulo: Cantos Arredondados 174">
              <a:extLst>
                <a:ext uri="{FF2B5EF4-FFF2-40B4-BE49-F238E27FC236}">
                  <a16:creationId xmlns:a16="http://schemas.microsoft.com/office/drawing/2014/main" id="{E7294016-3F69-4D6B-8FF9-898CD04051C3}"/>
                </a:ext>
              </a:extLst>
            </p:cNvPr>
            <p:cNvSpPr/>
            <p:nvPr/>
          </p:nvSpPr>
          <p:spPr>
            <a:xfrm>
              <a:off x="10349454" y="4137069"/>
              <a:ext cx="761577" cy="750629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6" name="Gráfico 823">
              <a:extLst>
                <a:ext uri="{FF2B5EF4-FFF2-40B4-BE49-F238E27FC236}">
                  <a16:creationId xmlns:a16="http://schemas.microsoft.com/office/drawing/2014/main" id="{7260DBC4-65C2-4692-B4EC-2612A30356E2}"/>
                </a:ext>
              </a:extLst>
            </p:cNvPr>
            <p:cNvGrpSpPr/>
            <p:nvPr/>
          </p:nvGrpSpPr>
          <p:grpSpPr>
            <a:xfrm>
              <a:off x="10458061" y="4207399"/>
              <a:ext cx="621235" cy="553477"/>
              <a:chOff x="2328483" y="2933873"/>
              <a:chExt cx="603239" cy="537444"/>
            </a:xfrm>
            <a:solidFill>
              <a:schemeClr val="bg1"/>
            </a:solidFill>
          </p:grpSpPr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4F2505CA-5A5A-4A48-8DCD-B39A20D36FCD}"/>
                  </a:ext>
                </a:extLst>
              </p:cNvPr>
              <p:cNvSpPr/>
              <p:nvPr/>
            </p:nvSpPr>
            <p:spPr>
              <a:xfrm>
                <a:off x="2339433" y="3076458"/>
                <a:ext cx="329041" cy="394859"/>
              </a:xfrm>
              <a:custGeom>
                <a:avLst/>
                <a:gdLst>
                  <a:gd name="connsiteX0" fmla="*/ 329042 w 329041"/>
                  <a:gd name="connsiteY0" fmla="*/ 394859 h 394859"/>
                  <a:gd name="connsiteX1" fmla="*/ 0 w 329041"/>
                  <a:gd name="connsiteY1" fmla="*/ 394859 h 394859"/>
                  <a:gd name="connsiteX2" fmla="*/ 0 w 329041"/>
                  <a:gd name="connsiteY2" fmla="*/ 0 h 394859"/>
                  <a:gd name="connsiteX3" fmla="*/ 329042 w 329041"/>
                  <a:gd name="connsiteY3" fmla="*/ 0 h 394859"/>
                  <a:gd name="connsiteX4" fmla="*/ 329042 w 329041"/>
                  <a:gd name="connsiteY4" fmla="*/ 120662 h 394859"/>
                  <a:gd name="connsiteX5" fmla="*/ 307118 w 329041"/>
                  <a:gd name="connsiteY5" fmla="*/ 120662 h 394859"/>
                  <a:gd name="connsiteX6" fmla="*/ 307118 w 329041"/>
                  <a:gd name="connsiteY6" fmla="*/ 21947 h 394859"/>
                  <a:gd name="connsiteX7" fmla="*/ 21947 w 329041"/>
                  <a:gd name="connsiteY7" fmla="*/ 21947 h 394859"/>
                  <a:gd name="connsiteX8" fmla="*/ 21947 w 329041"/>
                  <a:gd name="connsiteY8" fmla="*/ 372935 h 394859"/>
                  <a:gd name="connsiteX9" fmla="*/ 307118 w 329041"/>
                  <a:gd name="connsiteY9" fmla="*/ 372935 h 394859"/>
                  <a:gd name="connsiteX10" fmla="*/ 307118 w 329041"/>
                  <a:gd name="connsiteY10" fmla="*/ 186456 h 394859"/>
                  <a:gd name="connsiteX11" fmla="*/ 329042 w 329041"/>
                  <a:gd name="connsiteY11" fmla="*/ 186456 h 39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9041" h="394859">
                    <a:moveTo>
                      <a:pt x="329042" y="394859"/>
                    </a:moveTo>
                    <a:lnTo>
                      <a:pt x="0" y="394859"/>
                    </a:lnTo>
                    <a:lnTo>
                      <a:pt x="0" y="0"/>
                    </a:lnTo>
                    <a:lnTo>
                      <a:pt x="329042" y="0"/>
                    </a:lnTo>
                    <a:lnTo>
                      <a:pt x="329042" y="120662"/>
                    </a:lnTo>
                    <a:lnTo>
                      <a:pt x="307118" y="120662"/>
                    </a:lnTo>
                    <a:lnTo>
                      <a:pt x="307118" y="21947"/>
                    </a:lnTo>
                    <a:lnTo>
                      <a:pt x="21947" y="21947"/>
                    </a:lnTo>
                    <a:lnTo>
                      <a:pt x="21947" y="372935"/>
                    </a:lnTo>
                    <a:lnTo>
                      <a:pt x="307118" y="372935"/>
                    </a:lnTo>
                    <a:lnTo>
                      <a:pt x="307118" y="186456"/>
                    </a:lnTo>
                    <a:lnTo>
                      <a:pt x="329042" y="186456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2014461A-4EDE-4992-9184-9D7844C0C50D}"/>
                  </a:ext>
                </a:extLst>
              </p:cNvPr>
              <p:cNvSpPr/>
              <p:nvPr/>
            </p:nvSpPr>
            <p:spPr>
              <a:xfrm>
                <a:off x="2646551" y="3219044"/>
                <a:ext cx="21946" cy="21946"/>
              </a:xfrm>
              <a:custGeom>
                <a:avLst/>
                <a:gdLst>
                  <a:gd name="connsiteX0" fmla="*/ 0 w 21946"/>
                  <a:gd name="connsiteY0" fmla="*/ 0 h 21946"/>
                  <a:gd name="connsiteX1" fmla="*/ 21947 w 21946"/>
                  <a:gd name="connsiteY1" fmla="*/ 0 h 21946"/>
                  <a:gd name="connsiteX2" fmla="*/ 21947 w 21946"/>
                  <a:gd name="connsiteY2" fmla="*/ 21947 h 21946"/>
                  <a:gd name="connsiteX3" fmla="*/ 0 w 21946"/>
                  <a:gd name="connsiteY3" fmla="*/ 21947 h 2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6" h="21946">
                    <a:moveTo>
                      <a:pt x="0" y="0"/>
                    </a:moveTo>
                    <a:lnTo>
                      <a:pt x="21947" y="0"/>
                    </a:lnTo>
                    <a:lnTo>
                      <a:pt x="21947" y="21947"/>
                    </a:lnTo>
                    <a:lnTo>
                      <a:pt x="0" y="2194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88414016-0D94-4639-AB6C-B6B62EFA752D}"/>
                  </a:ext>
                </a:extLst>
              </p:cNvPr>
              <p:cNvSpPr/>
              <p:nvPr/>
            </p:nvSpPr>
            <p:spPr>
              <a:xfrm>
                <a:off x="2394277" y="3131303"/>
                <a:ext cx="142585" cy="21946"/>
              </a:xfrm>
              <a:custGeom>
                <a:avLst/>
                <a:gdLst>
                  <a:gd name="connsiteX0" fmla="*/ 0 w 142585"/>
                  <a:gd name="connsiteY0" fmla="*/ 0 h 21946"/>
                  <a:gd name="connsiteX1" fmla="*/ 142586 w 142585"/>
                  <a:gd name="connsiteY1" fmla="*/ 0 h 21946"/>
                  <a:gd name="connsiteX2" fmla="*/ 142586 w 142585"/>
                  <a:gd name="connsiteY2" fmla="*/ 21947 h 21946"/>
                  <a:gd name="connsiteX3" fmla="*/ 0 w 142585"/>
                  <a:gd name="connsiteY3" fmla="*/ 21947 h 2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585" h="21946">
                    <a:moveTo>
                      <a:pt x="0" y="0"/>
                    </a:moveTo>
                    <a:lnTo>
                      <a:pt x="142586" y="0"/>
                    </a:lnTo>
                    <a:lnTo>
                      <a:pt x="142586" y="21947"/>
                    </a:lnTo>
                    <a:lnTo>
                      <a:pt x="0" y="2194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19510781-B408-4D89-96AB-72B67C670587}"/>
                  </a:ext>
                </a:extLst>
              </p:cNvPr>
              <p:cNvSpPr/>
              <p:nvPr/>
            </p:nvSpPr>
            <p:spPr>
              <a:xfrm>
                <a:off x="2558787" y="3131303"/>
                <a:ext cx="21946" cy="21946"/>
              </a:xfrm>
              <a:custGeom>
                <a:avLst/>
                <a:gdLst>
                  <a:gd name="connsiteX0" fmla="*/ 0 w 21946"/>
                  <a:gd name="connsiteY0" fmla="*/ 0 h 21946"/>
                  <a:gd name="connsiteX1" fmla="*/ 21947 w 21946"/>
                  <a:gd name="connsiteY1" fmla="*/ 0 h 21946"/>
                  <a:gd name="connsiteX2" fmla="*/ 21947 w 21946"/>
                  <a:gd name="connsiteY2" fmla="*/ 21947 h 21946"/>
                  <a:gd name="connsiteX3" fmla="*/ 0 w 21946"/>
                  <a:gd name="connsiteY3" fmla="*/ 21947 h 2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6" h="21946">
                    <a:moveTo>
                      <a:pt x="0" y="0"/>
                    </a:moveTo>
                    <a:lnTo>
                      <a:pt x="21947" y="0"/>
                    </a:lnTo>
                    <a:lnTo>
                      <a:pt x="21947" y="21947"/>
                    </a:lnTo>
                    <a:lnTo>
                      <a:pt x="0" y="2194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BE5E1FDC-33D8-4C32-8278-38A0E093FB16}"/>
                  </a:ext>
                </a:extLst>
              </p:cNvPr>
              <p:cNvSpPr/>
              <p:nvPr/>
            </p:nvSpPr>
            <p:spPr>
              <a:xfrm>
                <a:off x="2394277" y="3186147"/>
                <a:ext cx="208403" cy="21946"/>
              </a:xfrm>
              <a:custGeom>
                <a:avLst/>
                <a:gdLst>
                  <a:gd name="connsiteX0" fmla="*/ 0 w 208403"/>
                  <a:gd name="connsiteY0" fmla="*/ 0 h 21946"/>
                  <a:gd name="connsiteX1" fmla="*/ 208403 w 208403"/>
                  <a:gd name="connsiteY1" fmla="*/ 0 h 21946"/>
                  <a:gd name="connsiteX2" fmla="*/ 208403 w 208403"/>
                  <a:gd name="connsiteY2" fmla="*/ 21947 h 21946"/>
                  <a:gd name="connsiteX3" fmla="*/ 0 w 208403"/>
                  <a:gd name="connsiteY3" fmla="*/ 21947 h 2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403" h="21946">
                    <a:moveTo>
                      <a:pt x="0" y="0"/>
                    </a:moveTo>
                    <a:lnTo>
                      <a:pt x="208403" y="0"/>
                    </a:lnTo>
                    <a:lnTo>
                      <a:pt x="208403" y="21947"/>
                    </a:lnTo>
                    <a:lnTo>
                      <a:pt x="0" y="2194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70838656-1912-46F5-9E85-B0C621701981}"/>
                  </a:ext>
                </a:extLst>
              </p:cNvPr>
              <p:cNvSpPr/>
              <p:nvPr/>
            </p:nvSpPr>
            <p:spPr>
              <a:xfrm>
                <a:off x="2328483" y="2966793"/>
                <a:ext cx="336342" cy="87741"/>
              </a:xfrm>
              <a:custGeom>
                <a:avLst/>
                <a:gdLst>
                  <a:gd name="connsiteX0" fmla="*/ 277848 w 336342"/>
                  <a:gd name="connsiteY0" fmla="*/ 87741 h 87741"/>
                  <a:gd name="connsiteX1" fmla="*/ 32897 w 336342"/>
                  <a:gd name="connsiteY1" fmla="*/ 87741 h 87741"/>
                  <a:gd name="connsiteX2" fmla="*/ 0 w 336342"/>
                  <a:gd name="connsiteY2" fmla="*/ 54844 h 87741"/>
                  <a:gd name="connsiteX3" fmla="*/ 0 w 336342"/>
                  <a:gd name="connsiteY3" fmla="*/ 32897 h 87741"/>
                  <a:gd name="connsiteX4" fmla="*/ 32897 w 336342"/>
                  <a:gd name="connsiteY4" fmla="*/ 0 h 87741"/>
                  <a:gd name="connsiteX5" fmla="*/ 277848 w 336342"/>
                  <a:gd name="connsiteY5" fmla="*/ 0 h 87741"/>
                  <a:gd name="connsiteX6" fmla="*/ 336342 w 336342"/>
                  <a:gd name="connsiteY6" fmla="*/ 43871 h 87741"/>
                  <a:gd name="connsiteX7" fmla="*/ 277848 w 336342"/>
                  <a:gd name="connsiteY7" fmla="*/ 87741 h 87741"/>
                  <a:gd name="connsiteX8" fmla="*/ 32897 w 336342"/>
                  <a:gd name="connsiteY8" fmla="*/ 21924 h 87741"/>
                  <a:gd name="connsiteX9" fmla="*/ 21924 w 336342"/>
                  <a:gd name="connsiteY9" fmla="*/ 32897 h 87741"/>
                  <a:gd name="connsiteX10" fmla="*/ 21924 w 336342"/>
                  <a:gd name="connsiteY10" fmla="*/ 54844 h 87741"/>
                  <a:gd name="connsiteX11" fmla="*/ 32897 w 336342"/>
                  <a:gd name="connsiteY11" fmla="*/ 65818 h 87741"/>
                  <a:gd name="connsiteX12" fmla="*/ 270548 w 336342"/>
                  <a:gd name="connsiteY12" fmla="*/ 65818 h 87741"/>
                  <a:gd name="connsiteX13" fmla="*/ 299795 w 336342"/>
                  <a:gd name="connsiteY13" fmla="*/ 43871 h 87741"/>
                  <a:gd name="connsiteX14" fmla="*/ 270548 w 336342"/>
                  <a:gd name="connsiteY14" fmla="*/ 21924 h 87741"/>
                  <a:gd name="connsiteX15" fmla="*/ 32897 w 336342"/>
                  <a:gd name="connsiteY15" fmla="*/ 21924 h 8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342" h="87741">
                    <a:moveTo>
                      <a:pt x="277848" y="87741"/>
                    </a:moveTo>
                    <a:lnTo>
                      <a:pt x="32897" y="87741"/>
                    </a:lnTo>
                    <a:cubicBezTo>
                      <a:pt x="14760" y="87741"/>
                      <a:pt x="0" y="72981"/>
                      <a:pt x="0" y="54844"/>
                    </a:cubicBezTo>
                    <a:lnTo>
                      <a:pt x="0" y="32897"/>
                    </a:lnTo>
                    <a:cubicBezTo>
                      <a:pt x="0" y="14760"/>
                      <a:pt x="14760" y="0"/>
                      <a:pt x="32897" y="0"/>
                    </a:cubicBezTo>
                    <a:lnTo>
                      <a:pt x="277848" y="0"/>
                    </a:lnTo>
                    <a:lnTo>
                      <a:pt x="336342" y="43871"/>
                    </a:lnTo>
                    <a:lnTo>
                      <a:pt x="277848" y="87741"/>
                    </a:lnTo>
                    <a:close/>
                    <a:moveTo>
                      <a:pt x="32897" y="21924"/>
                    </a:moveTo>
                    <a:cubicBezTo>
                      <a:pt x="26852" y="21924"/>
                      <a:pt x="21924" y="26829"/>
                      <a:pt x="21924" y="32897"/>
                    </a:cubicBezTo>
                    <a:lnTo>
                      <a:pt x="21924" y="54844"/>
                    </a:lnTo>
                    <a:cubicBezTo>
                      <a:pt x="21924" y="60890"/>
                      <a:pt x="26829" y="65818"/>
                      <a:pt x="32897" y="65818"/>
                    </a:cubicBezTo>
                    <a:lnTo>
                      <a:pt x="270548" y="65818"/>
                    </a:lnTo>
                    <a:lnTo>
                      <a:pt x="299795" y="43871"/>
                    </a:lnTo>
                    <a:lnTo>
                      <a:pt x="270548" y="21924"/>
                    </a:lnTo>
                    <a:lnTo>
                      <a:pt x="32897" y="21924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06A4BEDA-B013-4D29-91CC-A0DE629F8C5F}"/>
                  </a:ext>
                </a:extLst>
              </p:cNvPr>
              <p:cNvSpPr/>
              <p:nvPr/>
            </p:nvSpPr>
            <p:spPr>
              <a:xfrm>
                <a:off x="2372330" y="2977744"/>
                <a:ext cx="21946" cy="65817"/>
              </a:xfrm>
              <a:custGeom>
                <a:avLst/>
                <a:gdLst>
                  <a:gd name="connsiteX0" fmla="*/ 0 w 21946"/>
                  <a:gd name="connsiteY0" fmla="*/ 0 h 65817"/>
                  <a:gd name="connsiteX1" fmla="*/ 21947 w 21946"/>
                  <a:gd name="connsiteY1" fmla="*/ 0 h 65817"/>
                  <a:gd name="connsiteX2" fmla="*/ 21947 w 21946"/>
                  <a:gd name="connsiteY2" fmla="*/ 65818 h 65817"/>
                  <a:gd name="connsiteX3" fmla="*/ 0 w 21946"/>
                  <a:gd name="connsiteY3" fmla="*/ 65818 h 6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6" h="65817">
                    <a:moveTo>
                      <a:pt x="0" y="0"/>
                    </a:moveTo>
                    <a:lnTo>
                      <a:pt x="21947" y="0"/>
                    </a:lnTo>
                    <a:lnTo>
                      <a:pt x="21947" y="65818"/>
                    </a:lnTo>
                    <a:lnTo>
                      <a:pt x="0" y="65818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6546DA73-67DE-4D25-A300-AE91EC9F61CF}"/>
                  </a:ext>
                </a:extLst>
              </p:cNvPr>
              <p:cNvSpPr/>
              <p:nvPr/>
            </p:nvSpPr>
            <p:spPr>
              <a:xfrm>
                <a:off x="2690399" y="3262938"/>
                <a:ext cx="197429" cy="208380"/>
              </a:xfrm>
              <a:custGeom>
                <a:avLst/>
                <a:gdLst>
                  <a:gd name="connsiteX0" fmla="*/ 109688 w 197429"/>
                  <a:gd name="connsiteY0" fmla="*/ 208380 h 208380"/>
                  <a:gd name="connsiteX1" fmla="*/ 87742 w 197429"/>
                  <a:gd name="connsiteY1" fmla="*/ 208380 h 208380"/>
                  <a:gd name="connsiteX2" fmla="*/ 0 w 197429"/>
                  <a:gd name="connsiteY2" fmla="*/ 120639 h 208380"/>
                  <a:gd name="connsiteX3" fmla="*/ 0 w 197429"/>
                  <a:gd name="connsiteY3" fmla="*/ 0 h 208380"/>
                  <a:gd name="connsiteX4" fmla="*/ 197430 w 197429"/>
                  <a:gd name="connsiteY4" fmla="*/ 0 h 208380"/>
                  <a:gd name="connsiteX5" fmla="*/ 197430 w 197429"/>
                  <a:gd name="connsiteY5" fmla="*/ 120639 h 208380"/>
                  <a:gd name="connsiteX6" fmla="*/ 109688 w 197429"/>
                  <a:gd name="connsiteY6" fmla="*/ 208380 h 208380"/>
                  <a:gd name="connsiteX7" fmla="*/ 21947 w 197429"/>
                  <a:gd name="connsiteY7" fmla="*/ 21924 h 208380"/>
                  <a:gd name="connsiteX8" fmla="*/ 21947 w 197429"/>
                  <a:gd name="connsiteY8" fmla="*/ 120639 h 208380"/>
                  <a:gd name="connsiteX9" fmla="*/ 87764 w 197429"/>
                  <a:gd name="connsiteY9" fmla="*/ 186456 h 208380"/>
                  <a:gd name="connsiteX10" fmla="*/ 109711 w 197429"/>
                  <a:gd name="connsiteY10" fmla="*/ 186456 h 208380"/>
                  <a:gd name="connsiteX11" fmla="*/ 175529 w 197429"/>
                  <a:gd name="connsiteY11" fmla="*/ 120639 h 208380"/>
                  <a:gd name="connsiteX12" fmla="*/ 175529 w 197429"/>
                  <a:gd name="connsiteY12" fmla="*/ 21924 h 208380"/>
                  <a:gd name="connsiteX13" fmla="*/ 21947 w 197429"/>
                  <a:gd name="connsiteY13" fmla="*/ 21924 h 208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429" h="208380">
                    <a:moveTo>
                      <a:pt x="109688" y="208380"/>
                    </a:moveTo>
                    <a:lnTo>
                      <a:pt x="87742" y="208380"/>
                    </a:lnTo>
                    <a:cubicBezTo>
                      <a:pt x="39354" y="208380"/>
                      <a:pt x="0" y="169027"/>
                      <a:pt x="0" y="120639"/>
                    </a:cubicBezTo>
                    <a:lnTo>
                      <a:pt x="0" y="0"/>
                    </a:lnTo>
                    <a:lnTo>
                      <a:pt x="197430" y="0"/>
                    </a:lnTo>
                    <a:lnTo>
                      <a:pt x="197430" y="120639"/>
                    </a:lnTo>
                    <a:cubicBezTo>
                      <a:pt x="197452" y="169027"/>
                      <a:pt x="158076" y="208380"/>
                      <a:pt x="109688" y="208380"/>
                    </a:cubicBezTo>
                    <a:close/>
                    <a:moveTo>
                      <a:pt x="21947" y="21924"/>
                    </a:moveTo>
                    <a:lnTo>
                      <a:pt x="21947" y="120639"/>
                    </a:lnTo>
                    <a:cubicBezTo>
                      <a:pt x="21947" y="156935"/>
                      <a:pt x="51468" y="186456"/>
                      <a:pt x="87764" y="186456"/>
                    </a:cubicBezTo>
                    <a:lnTo>
                      <a:pt x="109711" y="186456"/>
                    </a:lnTo>
                    <a:cubicBezTo>
                      <a:pt x="146008" y="186456"/>
                      <a:pt x="175529" y="156935"/>
                      <a:pt x="175529" y="120639"/>
                    </a:cubicBezTo>
                    <a:lnTo>
                      <a:pt x="175529" y="21924"/>
                    </a:lnTo>
                    <a:lnTo>
                      <a:pt x="21947" y="21924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135C7F09-BC99-4217-A501-0EF633EC1833}"/>
                  </a:ext>
                </a:extLst>
              </p:cNvPr>
              <p:cNvSpPr/>
              <p:nvPr/>
            </p:nvSpPr>
            <p:spPr>
              <a:xfrm>
                <a:off x="2876878" y="3295789"/>
                <a:ext cx="54844" cy="120684"/>
              </a:xfrm>
              <a:custGeom>
                <a:avLst/>
                <a:gdLst>
                  <a:gd name="connsiteX0" fmla="*/ 10973 w 54844"/>
                  <a:gd name="connsiteY0" fmla="*/ 120684 h 120684"/>
                  <a:gd name="connsiteX1" fmla="*/ 0 w 54844"/>
                  <a:gd name="connsiteY1" fmla="*/ 120684 h 120684"/>
                  <a:gd name="connsiteX2" fmla="*/ 0 w 54844"/>
                  <a:gd name="connsiteY2" fmla="*/ 98738 h 120684"/>
                  <a:gd name="connsiteX3" fmla="*/ 10973 w 54844"/>
                  <a:gd name="connsiteY3" fmla="*/ 98738 h 120684"/>
                  <a:gd name="connsiteX4" fmla="*/ 32920 w 54844"/>
                  <a:gd name="connsiteY4" fmla="*/ 76791 h 120684"/>
                  <a:gd name="connsiteX5" fmla="*/ 32920 w 54844"/>
                  <a:gd name="connsiteY5" fmla="*/ 43894 h 120684"/>
                  <a:gd name="connsiteX6" fmla="*/ 10973 w 54844"/>
                  <a:gd name="connsiteY6" fmla="*/ 21947 h 120684"/>
                  <a:gd name="connsiteX7" fmla="*/ 0 w 54844"/>
                  <a:gd name="connsiteY7" fmla="*/ 21947 h 120684"/>
                  <a:gd name="connsiteX8" fmla="*/ 0 w 54844"/>
                  <a:gd name="connsiteY8" fmla="*/ 0 h 120684"/>
                  <a:gd name="connsiteX9" fmla="*/ 10973 w 54844"/>
                  <a:gd name="connsiteY9" fmla="*/ 0 h 120684"/>
                  <a:gd name="connsiteX10" fmla="*/ 54844 w 54844"/>
                  <a:gd name="connsiteY10" fmla="*/ 43871 h 120684"/>
                  <a:gd name="connsiteX11" fmla="*/ 54844 w 54844"/>
                  <a:gd name="connsiteY11" fmla="*/ 76814 h 120684"/>
                  <a:gd name="connsiteX12" fmla="*/ 10973 w 54844"/>
                  <a:gd name="connsiteY12" fmla="*/ 120684 h 120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844" h="120684">
                    <a:moveTo>
                      <a:pt x="10973" y="120684"/>
                    </a:moveTo>
                    <a:lnTo>
                      <a:pt x="0" y="120684"/>
                    </a:lnTo>
                    <a:lnTo>
                      <a:pt x="0" y="98738"/>
                    </a:lnTo>
                    <a:lnTo>
                      <a:pt x="10973" y="98738"/>
                    </a:lnTo>
                    <a:cubicBezTo>
                      <a:pt x="23065" y="98738"/>
                      <a:pt x="32920" y="88905"/>
                      <a:pt x="32920" y="76791"/>
                    </a:cubicBezTo>
                    <a:lnTo>
                      <a:pt x="32920" y="43894"/>
                    </a:lnTo>
                    <a:cubicBezTo>
                      <a:pt x="32920" y="31802"/>
                      <a:pt x="23087" y="21947"/>
                      <a:pt x="10973" y="21947"/>
                    </a:cubicBezTo>
                    <a:lnTo>
                      <a:pt x="0" y="21947"/>
                    </a:lnTo>
                    <a:lnTo>
                      <a:pt x="0" y="0"/>
                    </a:lnTo>
                    <a:lnTo>
                      <a:pt x="10973" y="0"/>
                    </a:lnTo>
                    <a:cubicBezTo>
                      <a:pt x="35179" y="0"/>
                      <a:pt x="54844" y="19665"/>
                      <a:pt x="54844" y="43871"/>
                    </a:cubicBezTo>
                    <a:lnTo>
                      <a:pt x="54844" y="76814"/>
                    </a:lnTo>
                    <a:cubicBezTo>
                      <a:pt x="54844" y="101019"/>
                      <a:pt x="35156" y="120684"/>
                      <a:pt x="10973" y="120684"/>
                    </a:cubicBez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4529942C-FEE2-437E-95E1-B3344A78407C}"/>
                  </a:ext>
                </a:extLst>
              </p:cNvPr>
              <p:cNvSpPr/>
              <p:nvPr/>
            </p:nvSpPr>
            <p:spPr>
              <a:xfrm>
                <a:off x="2690422" y="2966793"/>
                <a:ext cx="197429" cy="274197"/>
              </a:xfrm>
              <a:custGeom>
                <a:avLst/>
                <a:gdLst>
                  <a:gd name="connsiteX0" fmla="*/ 197430 w 197429"/>
                  <a:gd name="connsiteY0" fmla="*/ 274198 h 274197"/>
                  <a:gd name="connsiteX1" fmla="*/ 0 w 197429"/>
                  <a:gd name="connsiteY1" fmla="*/ 274198 h 274197"/>
                  <a:gd name="connsiteX2" fmla="*/ 0 w 197429"/>
                  <a:gd name="connsiteY2" fmla="*/ 0 h 274197"/>
                  <a:gd name="connsiteX3" fmla="*/ 197430 w 197429"/>
                  <a:gd name="connsiteY3" fmla="*/ 0 h 274197"/>
                  <a:gd name="connsiteX4" fmla="*/ 197430 w 197429"/>
                  <a:gd name="connsiteY4" fmla="*/ 274198 h 274197"/>
                  <a:gd name="connsiteX5" fmla="*/ 21924 w 197429"/>
                  <a:gd name="connsiteY5" fmla="*/ 252251 h 274197"/>
                  <a:gd name="connsiteX6" fmla="*/ 175483 w 197429"/>
                  <a:gd name="connsiteY6" fmla="*/ 252251 h 274197"/>
                  <a:gd name="connsiteX7" fmla="*/ 175483 w 197429"/>
                  <a:gd name="connsiteY7" fmla="*/ 21924 h 274197"/>
                  <a:gd name="connsiteX8" fmla="*/ 21924 w 197429"/>
                  <a:gd name="connsiteY8" fmla="*/ 21924 h 274197"/>
                  <a:gd name="connsiteX9" fmla="*/ 21924 w 197429"/>
                  <a:gd name="connsiteY9" fmla="*/ 252251 h 27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429" h="274197">
                    <a:moveTo>
                      <a:pt x="197430" y="274198"/>
                    </a:moveTo>
                    <a:lnTo>
                      <a:pt x="0" y="274198"/>
                    </a:lnTo>
                    <a:lnTo>
                      <a:pt x="0" y="0"/>
                    </a:lnTo>
                    <a:lnTo>
                      <a:pt x="197430" y="0"/>
                    </a:lnTo>
                    <a:lnTo>
                      <a:pt x="197430" y="274198"/>
                    </a:lnTo>
                    <a:close/>
                    <a:moveTo>
                      <a:pt x="21924" y="252251"/>
                    </a:moveTo>
                    <a:lnTo>
                      <a:pt x="175483" y="252251"/>
                    </a:lnTo>
                    <a:lnTo>
                      <a:pt x="175483" y="21924"/>
                    </a:lnTo>
                    <a:lnTo>
                      <a:pt x="21924" y="21924"/>
                    </a:lnTo>
                    <a:lnTo>
                      <a:pt x="21924" y="252251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CB6238D-0BB7-44C5-A5D0-1D63B22EF510}"/>
                  </a:ext>
                </a:extLst>
              </p:cNvPr>
              <p:cNvSpPr/>
              <p:nvPr/>
            </p:nvSpPr>
            <p:spPr>
              <a:xfrm>
                <a:off x="2723319" y="2933873"/>
                <a:ext cx="21946" cy="43870"/>
              </a:xfrm>
              <a:custGeom>
                <a:avLst/>
                <a:gdLst>
                  <a:gd name="connsiteX0" fmla="*/ 0 w 21946"/>
                  <a:gd name="connsiteY0" fmla="*/ 0 h 43870"/>
                  <a:gd name="connsiteX1" fmla="*/ 21947 w 21946"/>
                  <a:gd name="connsiteY1" fmla="*/ 0 h 43870"/>
                  <a:gd name="connsiteX2" fmla="*/ 21947 w 21946"/>
                  <a:gd name="connsiteY2" fmla="*/ 43871 h 43870"/>
                  <a:gd name="connsiteX3" fmla="*/ 0 w 21946"/>
                  <a:gd name="connsiteY3" fmla="*/ 43871 h 4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6" h="43870">
                    <a:moveTo>
                      <a:pt x="0" y="0"/>
                    </a:moveTo>
                    <a:lnTo>
                      <a:pt x="21947" y="0"/>
                    </a:lnTo>
                    <a:lnTo>
                      <a:pt x="21947" y="43871"/>
                    </a:lnTo>
                    <a:lnTo>
                      <a:pt x="0" y="43871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8F221B2-1560-41DD-986A-5AA9D12482C1}"/>
                  </a:ext>
                </a:extLst>
              </p:cNvPr>
              <p:cNvSpPr/>
              <p:nvPr/>
            </p:nvSpPr>
            <p:spPr>
              <a:xfrm>
                <a:off x="2833007" y="2933873"/>
                <a:ext cx="21946" cy="43870"/>
              </a:xfrm>
              <a:custGeom>
                <a:avLst/>
                <a:gdLst>
                  <a:gd name="connsiteX0" fmla="*/ 0 w 21946"/>
                  <a:gd name="connsiteY0" fmla="*/ 0 h 43870"/>
                  <a:gd name="connsiteX1" fmla="*/ 21947 w 21946"/>
                  <a:gd name="connsiteY1" fmla="*/ 0 h 43870"/>
                  <a:gd name="connsiteX2" fmla="*/ 21947 w 21946"/>
                  <a:gd name="connsiteY2" fmla="*/ 43871 h 43870"/>
                  <a:gd name="connsiteX3" fmla="*/ 0 w 21946"/>
                  <a:gd name="connsiteY3" fmla="*/ 43871 h 4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6" h="43870">
                    <a:moveTo>
                      <a:pt x="0" y="0"/>
                    </a:moveTo>
                    <a:lnTo>
                      <a:pt x="21947" y="0"/>
                    </a:lnTo>
                    <a:lnTo>
                      <a:pt x="21947" y="43871"/>
                    </a:lnTo>
                    <a:lnTo>
                      <a:pt x="0" y="43871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DBA8593F-9032-4B5F-8A16-B699B3EF9865}"/>
                  </a:ext>
                </a:extLst>
              </p:cNvPr>
              <p:cNvSpPr/>
              <p:nvPr/>
            </p:nvSpPr>
            <p:spPr>
              <a:xfrm>
                <a:off x="2734292" y="3054534"/>
                <a:ext cx="109688" cy="21946"/>
              </a:xfrm>
              <a:custGeom>
                <a:avLst/>
                <a:gdLst>
                  <a:gd name="connsiteX0" fmla="*/ 0 w 109688"/>
                  <a:gd name="connsiteY0" fmla="*/ 0 h 21946"/>
                  <a:gd name="connsiteX1" fmla="*/ 109688 w 109688"/>
                  <a:gd name="connsiteY1" fmla="*/ 0 h 21946"/>
                  <a:gd name="connsiteX2" fmla="*/ 109688 w 109688"/>
                  <a:gd name="connsiteY2" fmla="*/ 21947 h 21946"/>
                  <a:gd name="connsiteX3" fmla="*/ 0 w 109688"/>
                  <a:gd name="connsiteY3" fmla="*/ 21947 h 2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688" h="21946">
                    <a:moveTo>
                      <a:pt x="0" y="0"/>
                    </a:moveTo>
                    <a:lnTo>
                      <a:pt x="109688" y="0"/>
                    </a:lnTo>
                    <a:lnTo>
                      <a:pt x="109688" y="21947"/>
                    </a:lnTo>
                    <a:lnTo>
                      <a:pt x="0" y="2194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ACC06B39-2BF3-4109-9311-DCEF791B69C9}"/>
                  </a:ext>
                </a:extLst>
              </p:cNvPr>
              <p:cNvSpPr/>
              <p:nvPr/>
            </p:nvSpPr>
            <p:spPr>
              <a:xfrm>
                <a:off x="2756216" y="3010664"/>
                <a:ext cx="65817" cy="21946"/>
              </a:xfrm>
              <a:custGeom>
                <a:avLst/>
                <a:gdLst>
                  <a:gd name="connsiteX0" fmla="*/ 0 w 65817"/>
                  <a:gd name="connsiteY0" fmla="*/ 0 h 21946"/>
                  <a:gd name="connsiteX1" fmla="*/ 65817 w 65817"/>
                  <a:gd name="connsiteY1" fmla="*/ 0 h 21946"/>
                  <a:gd name="connsiteX2" fmla="*/ 65817 w 65817"/>
                  <a:gd name="connsiteY2" fmla="*/ 21947 h 21946"/>
                  <a:gd name="connsiteX3" fmla="*/ 0 w 65817"/>
                  <a:gd name="connsiteY3" fmla="*/ 21947 h 2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17" h="21946">
                    <a:moveTo>
                      <a:pt x="0" y="0"/>
                    </a:moveTo>
                    <a:lnTo>
                      <a:pt x="65817" y="0"/>
                    </a:lnTo>
                    <a:lnTo>
                      <a:pt x="65817" y="21947"/>
                    </a:lnTo>
                    <a:lnTo>
                      <a:pt x="0" y="2194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237E01D4-A769-4D5D-9259-7B060708025B}"/>
                  </a:ext>
                </a:extLst>
              </p:cNvPr>
              <p:cNvSpPr/>
              <p:nvPr/>
            </p:nvSpPr>
            <p:spPr>
              <a:xfrm>
                <a:off x="2734270" y="3306763"/>
                <a:ext cx="109688" cy="98737"/>
              </a:xfrm>
              <a:custGeom>
                <a:avLst/>
                <a:gdLst>
                  <a:gd name="connsiteX0" fmla="*/ 87764 w 109688"/>
                  <a:gd name="connsiteY0" fmla="*/ 98738 h 98737"/>
                  <a:gd name="connsiteX1" fmla="*/ 21947 w 109688"/>
                  <a:gd name="connsiteY1" fmla="*/ 98738 h 98737"/>
                  <a:gd name="connsiteX2" fmla="*/ 0 w 109688"/>
                  <a:gd name="connsiteY2" fmla="*/ 76791 h 98737"/>
                  <a:gd name="connsiteX3" fmla="*/ 3171 w 109688"/>
                  <a:gd name="connsiteY3" fmla="*/ 65795 h 98737"/>
                  <a:gd name="connsiteX4" fmla="*/ 36251 w 109688"/>
                  <a:gd name="connsiteY4" fmla="*/ 10654 h 98737"/>
                  <a:gd name="connsiteX5" fmla="*/ 54844 w 109688"/>
                  <a:gd name="connsiteY5" fmla="*/ 0 h 98737"/>
                  <a:gd name="connsiteX6" fmla="*/ 73346 w 109688"/>
                  <a:gd name="connsiteY6" fmla="*/ 10517 h 98737"/>
                  <a:gd name="connsiteX7" fmla="*/ 106517 w 109688"/>
                  <a:gd name="connsiteY7" fmla="*/ 65795 h 98737"/>
                  <a:gd name="connsiteX8" fmla="*/ 109688 w 109688"/>
                  <a:gd name="connsiteY8" fmla="*/ 76791 h 98737"/>
                  <a:gd name="connsiteX9" fmla="*/ 87764 w 109688"/>
                  <a:gd name="connsiteY9" fmla="*/ 98738 h 98737"/>
                  <a:gd name="connsiteX10" fmla="*/ 54639 w 109688"/>
                  <a:gd name="connsiteY10" fmla="*/ 21992 h 98737"/>
                  <a:gd name="connsiteX11" fmla="*/ 22038 w 109688"/>
                  <a:gd name="connsiteY11" fmla="*/ 77019 h 98737"/>
                  <a:gd name="connsiteX12" fmla="*/ 87536 w 109688"/>
                  <a:gd name="connsiteY12" fmla="*/ 76836 h 98737"/>
                  <a:gd name="connsiteX13" fmla="*/ 54639 w 109688"/>
                  <a:gd name="connsiteY13" fmla="*/ 21992 h 9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688" h="98737">
                    <a:moveTo>
                      <a:pt x="87764" y="98738"/>
                    </a:moveTo>
                    <a:lnTo>
                      <a:pt x="21947" y="98738"/>
                    </a:lnTo>
                    <a:cubicBezTo>
                      <a:pt x="9856" y="98738"/>
                      <a:pt x="0" y="88905"/>
                      <a:pt x="0" y="76791"/>
                    </a:cubicBezTo>
                    <a:cubicBezTo>
                      <a:pt x="0" y="73095"/>
                      <a:pt x="1049" y="69376"/>
                      <a:pt x="3171" y="65795"/>
                    </a:cubicBezTo>
                    <a:lnTo>
                      <a:pt x="36251" y="10654"/>
                    </a:lnTo>
                    <a:cubicBezTo>
                      <a:pt x="40426" y="3924"/>
                      <a:pt x="47338" y="0"/>
                      <a:pt x="54844" y="0"/>
                    </a:cubicBezTo>
                    <a:cubicBezTo>
                      <a:pt x="62350" y="0"/>
                      <a:pt x="69262" y="3924"/>
                      <a:pt x="73346" y="10517"/>
                    </a:cubicBezTo>
                    <a:lnTo>
                      <a:pt x="106517" y="65795"/>
                    </a:lnTo>
                    <a:cubicBezTo>
                      <a:pt x="108616" y="69376"/>
                      <a:pt x="109688" y="73072"/>
                      <a:pt x="109688" y="76791"/>
                    </a:cubicBezTo>
                    <a:cubicBezTo>
                      <a:pt x="109688" y="88905"/>
                      <a:pt x="99856" y="98738"/>
                      <a:pt x="87764" y="98738"/>
                    </a:cubicBezTo>
                    <a:close/>
                    <a:moveTo>
                      <a:pt x="54639" y="21992"/>
                    </a:moveTo>
                    <a:lnTo>
                      <a:pt x="22038" y="77019"/>
                    </a:lnTo>
                    <a:lnTo>
                      <a:pt x="87536" y="76836"/>
                    </a:lnTo>
                    <a:lnTo>
                      <a:pt x="54639" y="21992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0145DA46-D3F8-43E9-9404-86387C3E94D0}"/>
                  </a:ext>
                </a:extLst>
              </p:cNvPr>
              <p:cNvSpPr/>
              <p:nvPr/>
            </p:nvSpPr>
            <p:spPr>
              <a:xfrm>
                <a:off x="2734270" y="3098382"/>
                <a:ext cx="109688" cy="98737"/>
              </a:xfrm>
              <a:custGeom>
                <a:avLst/>
                <a:gdLst>
                  <a:gd name="connsiteX0" fmla="*/ 87764 w 109688"/>
                  <a:gd name="connsiteY0" fmla="*/ 98738 h 98737"/>
                  <a:gd name="connsiteX1" fmla="*/ 21947 w 109688"/>
                  <a:gd name="connsiteY1" fmla="*/ 98738 h 98737"/>
                  <a:gd name="connsiteX2" fmla="*/ 0 w 109688"/>
                  <a:gd name="connsiteY2" fmla="*/ 76791 h 98737"/>
                  <a:gd name="connsiteX3" fmla="*/ 3171 w 109688"/>
                  <a:gd name="connsiteY3" fmla="*/ 65795 h 98737"/>
                  <a:gd name="connsiteX4" fmla="*/ 36251 w 109688"/>
                  <a:gd name="connsiteY4" fmla="*/ 10654 h 98737"/>
                  <a:gd name="connsiteX5" fmla="*/ 54844 w 109688"/>
                  <a:gd name="connsiteY5" fmla="*/ 0 h 98737"/>
                  <a:gd name="connsiteX6" fmla="*/ 73346 w 109688"/>
                  <a:gd name="connsiteY6" fmla="*/ 10517 h 98737"/>
                  <a:gd name="connsiteX7" fmla="*/ 106517 w 109688"/>
                  <a:gd name="connsiteY7" fmla="*/ 65795 h 98737"/>
                  <a:gd name="connsiteX8" fmla="*/ 109688 w 109688"/>
                  <a:gd name="connsiteY8" fmla="*/ 76791 h 98737"/>
                  <a:gd name="connsiteX9" fmla="*/ 87764 w 109688"/>
                  <a:gd name="connsiteY9" fmla="*/ 98738 h 98737"/>
                  <a:gd name="connsiteX10" fmla="*/ 54639 w 109688"/>
                  <a:gd name="connsiteY10" fmla="*/ 21970 h 98737"/>
                  <a:gd name="connsiteX11" fmla="*/ 22038 w 109688"/>
                  <a:gd name="connsiteY11" fmla="*/ 76996 h 98737"/>
                  <a:gd name="connsiteX12" fmla="*/ 87536 w 109688"/>
                  <a:gd name="connsiteY12" fmla="*/ 76814 h 98737"/>
                  <a:gd name="connsiteX13" fmla="*/ 54639 w 109688"/>
                  <a:gd name="connsiteY13" fmla="*/ 21970 h 9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688" h="98737">
                    <a:moveTo>
                      <a:pt x="87764" y="98738"/>
                    </a:moveTo>
                    <a:lnTo>
                      <a:pt x="21947" y="98738"/>
                    </a:lnTo>
                    <a:cubicBezTo>
                      <a:pt x="9856" y="98738"/>
                      <a:pt x="0" y="88905"/>
                      <a:pt x="0" y="76791"/>
                    </a:cubicBezTo>
                    <a:cubicBezTo>
                      <a:pt x="0" y="73095"/>
                      <a:pt x="1049" y="69377"/>
                      <a:pt x="3171" y="65795"/>
                    </a:cubicBezTo>
                    <a:lnTo>
                      <a:pt x="36251" y="10654"/>
                    </a:lnTo>
                    <a:cubicBezTo>
                      <a:pt x="40426" y="3924"/>
                      <a:pt x="47338" y="0"/>
                      <a:pt x="54844" y="0"/>
                    </a:cubicBezTo>
                    <a:cubicBezTo>
                      <a:pt x="62350" y="0"/>
                      <a:pt x="69262" y="3924"/>
                      <a:pt x="73346" y="10517"/>
                    </a:cubicBezTo>
                    <a:lnTo>
                      <a:pt x="106517" y="65795"/>
                    </a:lnTo>
                    <a:cubicBezTo>
                      <a:pt x="108616" y="69377"/>
                      <a:pt x="109688" y="73072"/>
                      <a:pt x="109688" y="76791"/>
                    </a:cubicBezTo>
                    <a:cubicBezTo>
                      <a:pt x="109688" y="88882"/>
                      <a:pt x="99856" y="98738"/>
                      <a:pt x="87764" y="98738"/>
                    </a:cubicBezTo>
                    <a:close/>
                    <a:moveTo>
                      <a:pt x="54639" y="21970"/>
                    </a:moveTo>
                    <a:lnTo>
                      <a:pt x="22038" y="76996"/>
                    </a:lnTo>
                    <a:lnTo>
                      <a:pt x="87536" y="76814"/>
                    </a:lnTo>
                    <a:lnTo>
                      <a:pt x="54639" y="21970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D10F3D44-2E81-446D-914C-41A45B01C381}"/>
                  </a:ext>
                </a:extLst>
              </p:cNvPr>
              <p:cNvSpPr/>
              <p:nvPr/>
            </p:nvSpPr>
            <p:spPr>
              <a:xfrm>
                <a:off x="2492969" y="3317736"/>
                <a:ext cx="109688" cy="98737"/>
              </a:xfrm>
              <a:custGeom>
                <a:avLst/>
                <a:gdLst>
                  <a:gd name="connsiteX0" fmla="*/ 87764 w 109688"/>
                  <a:gd name="connsiteY0" fmla="*/ 98738 h 98737"/>
                  <a:gd name="connsiteX1" fmla="*/ 21947 w 109688"/>
                  <a:gd name="connsiteY1" fmla="*/ 98738 h 98737"/>
                  <a:gd name="connsiteX2" fmla="*/ 0 w 109688"/>
                  <a:gd name="connsiteY2" fmla="*/ 76791 h 98737"/>
                  <a:gd name="connsiteX3" fmla="*/ 3171 w 109688"/>
                  <a:gd name="connsiteY3" fmla="*/ 65795 h 98737"/>
                  <a:gd name="connsiteX4" fmla="*/ 36251 w 109688"/>
                  <a:gd name="connsiteY4" fmla="*/ 10654 h 98737"/>
                  <a:gd name="connsiteX5" fmla="*/ 54844 w 109688"/>
                  <a:gd name="connsiteY5" fmla="*/ 0 h 98737"/>
                  <a:gd name="connsiteX6" fmla="*/ 73346 w 109688"/>
                  <a:gd name="connsiteY6" fmla="*/ 10517 h 98737"/>
                  <a:gd name="connsiteX7" fmla="*/ 106517 w 109688"/>
                  <a:gd name="connsiteY7" fmla="*/ 65795 h 98737"/>
                  <a:gd name="connsiteX8" fmla="*/ 109688 w 109688"/>
                  <a:gd name="connsiteY8" fmla="*/ 76791 h 98737"/>
                  <a:gd name="connsiteX9" fmla="*/ 87764 w 109688"/>
                  <a:gd name="connsiteY9" fmla="*/ 98738 h 98737"/>
                  <a:gd name="connsiteX10" fmla="*/ 54639 w 109688"/>
                  <a:gd name="connsiteY10" fmla="*/ 21970 h 98737"/>
                  <a:gd name="connsiteX11" fmla="*/ 22061 w 109688"/>
                  <a:gd name="connsiteY11" fmla="*/ 76996 h 98737"/>
                  <a:gd name="connsiteX12" fmla="*/ 87559 w 109688"/>
                  <a:gd name="connsiteY12" fmla="*/ 76814 h 98737"/>
                  <a:gd name="connsiteX13" fmla="*/ 54639 w 109688"/>
                  <a:gd name="connsiteY13" fmla="*/ 21970 h 9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688" h="98737">
                    <a:moveTo>
                      <a:pt x="87764" y="98738"/>
                    </a:moveTo>
                    <a:lnTo>
                      <a:pt x="21947" y="98738"/>
                    </a:lnTo>
                    <a:cubicBezTo>
                      <a:pt x="9855" y="98738"/>
                      <a:pt x="0" y="88905"/>
                      <a:pt x="0" y="76791"/>
                    </a:cubicBezTo>
                    <a:cubicBezTo>
                      <a:pt x="0" y="73095"/>
                      <a:pt x="1049" y="69376"/>
                      <a:pt x="3171" y="65795"/>
                    </a:cubicBezTo>
                    <a:lnTo>
                      <a:pt x="36251" y="10654"/>
                    </a:lnTo>
                    <a:cubicBezTo>
                      <a:pt x="40426" y="3924"/>
                      <a:pt x="47338" y="0"/>
                      <a:pt x="54844" y="0"/>
                    </a:cubicBezTo>
                    <a:cubicBezTo>
                      <a:pt x="62350" y="0"/>
                      <a:pt x="69262" y="3924"/>
                      <a:pt x="73346" y="10517"/>
                    </a:cubicBezTo>
                    <a:lnTo>
                      <a:pt x="106517" y="65795"/>
                    </a:lnTo>
                    <a:cubicBezTo>
                      <a:pt x="108616" y="69376"/>
                      <a:pt x="109688" y="73072"/>
                      <a:pt x="109688" y="76791"/>
                    </a:cubicBezTo>
                    <a:cubicBezTo>
                      <a:pt x="109711" y="88905"/>
                      <a:pt x="99855" y="98738"/>
                      <a:pt x="87764" y="98738"/>
                    </a:cubicBezTo>
                    <a:close/>
                    <a:moveTo>
                      <a:pt x="54639" y="21970"/>
                    </a:moveTo>
                    <a:lnTo>
                      <a:pt x="22061" y="76996"/>
                    </a:lnTo>
                    <a:lnTo>
                      <a:pt x="87559" y="76814"/>
                    </a:lnTo>
                    <a:lnTo>
                      <a:pt x="54639" y="21970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8" name="Agrupar 207">
            <a:extLst>
              <a:ext uri="{FF2B5EF4-FFF2-40B4-BE49-F238E27FC236}">
                <a16:creationId xmlns:a16="http://schemas.microsoft.com/office/drawing/2014/main" id="{803DDDCD-FBB1-4954-8D08-18C3DC2A81CF}"/>
              </a:ext>
            </a:extLst>
          </p:cNvPr>
          <p:cNvGrpSpPr/>
          <p:nvPr/>
        </p:nvGrpSpPr>
        <p:grpSpPr>
          <a:xfrm>
            <a:off x="6425300" y="1706050"/>
            <a:ext cx="865423" cy="859350"/>
            <a:chOff x="9332029" y="2547052"/>
            <a:chExt cx="872374" cy="859833"/>
          </a:xfrm>
        </p:grpSpPr>
        <p:sp>
          <p:nvSpPr>
            <p:cNvPr id="209" name="Retângulo: Cantos Arredondados 208">
              <a:extLst>
                <a:ext uri="{FF2B5EF4-FFF2-40B4-BE49-F238E27FC236}">
                  <a16:creationId xmlns:a16="http://schemas.microsoft.com/office/drawing/2014/main" id="{9B519F26-9D83-496C-AA99-482ABF8B2A2C}"/>
                </a:ext>
              </a:extLst>
            </p:cNvPr>
            <p:cNvSpPr/>
            <p:nvPr/>
          </p:nvSpPr>
          <p:spPr>
            <a:xfrm>
              <a:off x="9332029" y="2547052"/>
              <a:ext cx="872374" cy="859833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0" name="Gráfico 823">
              <a:extLst>
                <a:ext uri="{FF2B5EF4-FFF2-40B4-BE49-F238E27FC236}">
                  <a16:creationId xmlns:a16="http://schemas.microsoft.com/office/drawing/2014/main" id="{E9A96AB1-ED0E-4E49-A3AD-73474D176CC9}"/>
                </a:ext>
              </a:extLst>
            </p:cNvPr>
            <p:cNvGrpSpPr/>
            <p:nvPr/>
          </p:nvGrpSpPr>
          <p:grpSpPr>
            <a:xfrm>
              <a:off x="9467064" y="2685461"/>
              <a:ext cx="643860" cy="592736"/>
              <a:chOff x="3282665" y="2895751"/>
              <a:chExt cx="625209" cy="575566"/>
            </a:xfrm>
            <a:solidFill>
              <a:schemeClr val="accent6"/>
            </a:solidFill>
          </p:grpSpPr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EC882F0E-BF4F-401A-B9DA-41A865D1DF73}"/>
                  </a:ext>
                </a:extLst>
              </p:cNvPr>
              <p:cNvSpPr/>
              <p:nvPr/>
            </p:nvSpPr>
            <p:spPr>
              <a:xfrm>
                <a:off x="3382019" y="3243432"/>
                <a:ext cx="207764" cy="227885"/>
              </a:xfrm>
              <a:custGeom>
                <a:avLst/>
                <a:gdLst>
                  <a:gd name="connsiteX0" fmla="*/ 152943 w 207764"/>
                  <a:gd name="connsiteY0" fmla="*/ 227886 h 227885"/>
                  <a:gd name="connsiteX1" fmla="*/ 105171 w 207764"/>
                  <a:gd name="connsiteY1" fmla="*/ 199551 h 227885"/>
                  <a:gd name="connsiteX2" fmla="*/ 0 w 207764"/>
                  <a:gd name="connsiteY2" fmla="*/ 10677 h 227885"/>
                  <a:gd name="connsiteX3" fmla="*/ 19164 w 207764"/>
                  <a:gd name="connsiteY3" fmla="*/ 0 h 227885"/>
                  <a:gd name="connsiteX4" fmla="*/ 124335 w 207764"/>
                  <a:gd name="connsiteY4" fmla="*/ 188897 h 227885"/>
                  <a:gd name="connsiteX5" fmla="*/ 152943 w 207764"/>
                  <a:gd name="connsiteY5" fmla="*/ 205962 h 227885"/>
                  <a:gd name="connsiteX6" fmla="*/ 185840 w 207764"/>
                  <a:gd name="connsiteY6" fmla="*/ 173065 h 227885"/>
                  <a:gd name="connsiteX7" fmla="*/ 181551 w 207764"/>
                  <a:gd name="connsiteY7" fmla="*/ 157232 h 227885"/>
                  <a:gd name="connsiteX8" fmla="*/ 104145 w 207764"/>
                  <a:gd name="connsiteY8" fmla="*/ 17635 h 227885"/>
                  <a:gd name="connsiteX9" fmla="*/ 123331 w 207764"/>
                  <a:gd name="connsiteY9" fmla="*/ 7004 h 227885"/>
                  <a:gd name="connsiteX10" fmla="*/ 200715 w 207764"/>
                  <a:gd name="connsiteY10" fmla="*/ 146578 h 227885"/>
                  <a:gd name="connsiteX11" fmla="*/ 207764 w 207764"/>
                  <a:gd name="connsiteY11" fmla="*/ 173065 h 227885"/>
                  <a:gd name="connsiteX12" fmla="*/ 152943 w 207764"/>
                  <a:gd name="connsiteY12" fmla="*/ 227886 h 22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764" h="227885">
                    <a:moveTo>
                      <a:pt x="152943" y="227886"/>
                    </a:moveTo>
                    <a:cubicBezTo>
                      <a:pt x="133186" y="227886"/>
                      <a:pt x="114867" y="217027"/>
                      <a:pt x="105171" y="199551"/>
                    </a:cubicBezTo>
                    <a:lnTo>
                      <a:pt x="0" y="10677"/>
                    </a:lnTo>
                    <a:lnTo>
                      <a:pt x="19164" y="0"/>
                    </a:lnTo>
                    <a:lnTo>
                      <a:pt x="124335" y="188897"/>
                    </a:lnTo>
                    <a:cubicBezTo>
                      <a:pt x="130175" y="199437"/>
                      <a:pt x="141148" y="205962"/>
                      <a:pt x="152943" y="205962"/>
                    </a:cubicBezTo>
                    <a:cubicBezTo>
                      <a:pt x="171080" y="205962"/>
                      <a:pt x="185840" y="191202"/>
                      <a:pt x="185840" y="173065"/>
                    </a:cubicBezTo>
                    <a:cubicBezTo>
                      <a:pt x="185840" y="167658"/>
                      <a:pt x="184403" y="162342"/>
                      <a:pt x="181551" y="157232"/>
                    </a:cubicBezTo>
                    <a:lnTo>
                      <a:pt x="104145" y="17635"/>
                    </a:lnTo>
                    <a:lnTo>
                      <a:pt x="123331" y="7004"/>
                    </a:lnTo>
                    <a:lnTo>
                      <a:pt x="200715" y="146578"/>
                    </a:lnTo>
                    <a:cubicBezTo>
                      <a:pt x="205392" y="154951"/>
                      <a:pt x="207764" y="163871"/>
                      <a:pt x="207764" y="173065"/>
                    </a:cubicBezTo>
                    <a:cubicBezTo>
                      <a:pt x="207787" y="203293"/>
                      <a:pt x="183171" y="227886"/>
                      <a:pt x="152943" y="227886"/>
                    </a:cubicBez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9D9FBDDD-9AA9-4864-8EEE-483D23E344E8}"/>
                  </a:ext>
                </a:extLst>
              </p:cNvPr>
              <p:cNvSpPr/>
              <p:nvPr/>
            </p:nvSpPr>
            <p:spPr>
              <a:xfrm>
                <a:off x="3282665" y="2895751"/>
                <a:ext cx="515521" cy="460152"/>
              </a:xfrm>
              <a:custGeom>
                <a:avLst/>
                <a:gdLst>
                  <a:gd name="connsiteX0" fmla="*/ 515521 w 515521"/>
                  <a:gd name="connsiteY0" fmla="*/ 460152 h 460152"/>
                  <a:gd name="connsiteX1" fmla="*/ 418586 w 515521"/>
                  <a:gd name="connsiteY1" fmla="*/ 421392 h 460152"/>
                  <a:gd name="connsiteX2" fmla="*/ 137110 w 515521"/>
                  <a:gd name="connsiteY2" fmla="*/ 367186 h 460152"/>
                  <a:gd name="connsiteX3" fmla="*/ 0 w 515521"/>
                  <a:gd name="connsiteY3" fmla="*/ 230076 h 460152"/>
                  <a:gd name="connsiteX4" fmla="*/ 137110 w 515521"/>
                  <a:gd name="connsiteY4" fmla="*/ 92966 h 460152"/>
                  <a:gd name="connsiteX5" fmla="*/ 418586 w 515521"/>
                  <a:gd name="connsiteY5" fmla="*/ 38760 h 460152"/>
                  <a:gd name="connsiteX6" fmla="*/ 515521 w 515521"/>
                  <a:gd name="connsiteY6" fmla="*/ 0 h 460152"/>
                  <a:gd name="connsiteX7" fmla="*/ 515521 w 515521"/>
                  <a:gd name="connsiteY7" fmla="*/ 460152 h 460152"/>
                  <a:gd name="connsiteX8" fmla="*/ 426753 w 515521"/>
                  <a:gd name="connsiteY8" fmla="*/ 59133 h 460152"/>
                  <a:gd name="connsiteX9" fmla="*/ 137133 w 515521"/>
                  <a:gd name="connsiteY9" fmla="*/ 114913 h 460152"/>
                  <a:gd name="connsiteX10" fmla="*/ 21970 w 515521"/>
                  <a:gd name="connsiteY10" fmla="*/ 230076 h 460152"/>
                  <a:gd name="connsiteX11" fmla="*/ 137133 w 515521"/>
                  <a:gd name="connsiteY11" fmla="*/ 345240 h 460152"/>
                  <a:gd name="connsiteX12" fmla="*/ 426753 w 515521"/>
                  <a:gd name="connsiteY12" fmla="*/ 401019 h 460152"/>
                  <a:gd name="connsiteX13" fmla="*/ 493597 w 515521"/>
                  <a:gd name="connsiteY13" fmla="*/ 427757 h 460152"/>
                  <a:gd name="connsiteX14" fmla="*/ 493597 w 515521"/>
                  <a:gd name="connsiteY14" fmla="*/ 32395 h 460152"/>
                  <a:gd name="connsiteX15" fmla="*/ 426753 w 515521"/>
                  <a:gd name="connsiteY15" fmla="*/ 59133 h 46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5521" h="460152">
                    <a:moveTo>
                      <a:pt x="515521" y="460152"/>
                    </a:moveTo>
                    <a:lnTo>
                      <a:pt x="418586" y="421392"/>
                    </a:lnTo>
                    <a:cubicBezTo>
                      <a:pt x="328677" y="385414"/>
                      <a:pt x="233977" y="367186"/>
                      <a:pt x="137110" y="367186"/>
                    </a:cubicBezTo>
                    <a:cubicBezTo>
                      <a:pt x="61506" y="367186"/>
                      <a:pt x="0" y="305681"/>
                      <a:pt x="0" y="230076"/>
                    </a:cubicBezTo>
                    <a:cubicBezTo>
                      <a:pt x="0" y="154471"/>
                      <a:pt x="61506" y="92966"/>
                      <a:pt x="137110" y="92966"/>
                    </a:cubicBezTo>
                    <a:cubicBezTo>
                      <a:pt x="233977" y="92966"/>
                      <a:pt x="328677" y="74715"/>
                      <a:pt x="418586" y="38760"/>
                    </a:cubicBezTo>
                    <a:lnTo>
                      <a:pt x="515521" y="0"/>
                    </a:lnTo>
                    <a:lnTo>
                      <a:pt x="515521" y="460152"/>
                    </a:lnTo>
                    <a:close/>
                    <a:moveTo>
                      <a:pt x="426753" y="59133"/>
                    </a:moveTo>
                    <a:cubicBezTo>
                      <a:pt x="334243" y="96137"/>
                      <a:pt x="236806" y="114913"/>
                      <a:pt x="137133" y="114913"/>
                    </a:cubicBezTo>
                    <a:cubicBezTo>
                      <a:pt x="73620" y="114913"/>
                      <a:pt x="21970" y="166563"/>
                      <a:pt x="21970" y="230076"/>
                    </a:cubicBezTo>
                    <a:cubicBezTo>
                      <a:pt x="21970" y="293589"/>
                      <a:pt x="73620" y="345240"/>
                      <a:pt x="137133" y="345240"/>
                    </a:cubicBezTo>
                    <a:cubicBezTo>
                      <a:pt x="236806" y="345240"/>
                      <a:pt x="334243" y="364015"/>
                      <a:pt x="426753" y="401019"/>
                    </a:cubicBezTo>
                    <a:lnTo>
                      <a:pt x="493597" y="427757"/>
                    </a:lnTo>
                    <a:lnTo>
                      <a:pt x="493597" y="32395"/>
                    </a:lnTo>
                    <a:lnTo>
                      <a:pt x="426753" y="59133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62454B8C-B808-4F74-AE26-777146F045A9}"/>
                  </a:ext>
                </a:extLst>
              </p:cNvPr>
              <p:cNvSpPr/>
              <p:nvPr/>
            </p:nvSpPr>
            <p:spPr>
              <a:xfrm>
                <a:off x="3697236" y="2975690"/>
                <a:ext cx="27353" cy="27946"/>
              </a:xfrm>
              <a:custGeom>
                <a:avLst/>
                <a:gdLst>
                  <a:gd name="connsiteX0" fmla="*/ 7574 w 27353"/>
                  <a:gd name="connsiteY0" fmla="*/ 27947 h 27946"/>
                  <a:gd name="connsiteX1" fmla="*/ 0 w 27353"/>
                  <a:gd name="connsiteY1" fmla="*/ 7369 h 27946"/>
                  <a:gd name="connsiteX2" fmla="*/ 19209 w 27353"/>
                  <a:gd name="connsiteY2" fmla="*/ 0 h 27946"/>
                  <a:gd name="connsiteX3" fmla="*/ 27354 w 27353"/>
                  <a:gd name="connsiteY3" fmla="*/ 20373 h 27946"/>
                  <a:gd name="connsiteX4" fmla="*/ 7574 w 27353"/>
                  <a:gd name="connsiteY4" fmla="*/ 27947 h 27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3" h="27946">
                    <a:moveTo>
                      <a:pt x="7574" y="27947"/>
                    </a:moveTo>
                    <a:lnTo>
                      <a:pt x="0" y="7369"/>
                    </a:lnTo>
                    <a:cubicBezTo>
                      <a:pt x="6913" y="4837"/>
                      <a:pt x="12342" y="2738"/>
                      <a:pt x="19209" y="0"/>
                    </a:cubicBezTo>
                    <a:lnTo>
                      <a:pt x="27354" y="20373"/>
                    </a:lnTo>
                    <a:cubicBezTo>
                      <a:pt x="20304" y="23179"/>
                      <a:pt x="14692" y="25323"/>
                      <a:pt x="7574" y="27947"/>
                    </a:cubicBez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B077046-215C-4286-AFCC-FCB355DEA909}"/>
                  </a:ext>
                </a:extLst>
              </p:cNvPr>
              <p:cNvSpPr/>
              <p:nvPr/>
            </p:nvSpPr>
            <p:spPr>
              <a:xfrm>
                <a:off x="3588688" y="2991660"/>
                <a:ext cx="90729" cy="44463"/>
              </a:xfrm>
              <a:custGeom>
                <a:avLst/>
                <a:gdLst>
                  <a:gd name="connsiteX0" fmla="*/ 4631 w 90729"/>
                  <a:gd name="connsiteY0" fmla="*/ 44464 h 44463"/>
                  <a:gd name="connsiteX1" fmla="*/ 0 w 90729"/>
                  <a:gd name="connsiteY1" fmla="*/ 23019 h 44463"/>
                  <a:gd name="connsiteX2" fmla="*/ 83772 w 90729"/>
                  <a:gd name="connsiteY2" fmla="*/ 0 h 44463"/>
                  <a:gd name="connsiteX3" fmla="*/ 90730 w 90729"/>
                  <a:gd name="connsiteY3" fmla="*/ 20806 h 44463"/>
                  <a:gd name="connsiteX4" fmla="*/ 4631 w 90729"/>
                  <a:gd name="connsiteY4" fmla="*/ 44464 h 4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29" h="44463">
                    <a:moveTo>
                      <a:pt x="4631" y="44464"/>
                    </a:moveTo>
                    <a:lnTo>
                      <a:pt x="0" y="23019"/>
                    </a:lnTo>
                    <a:cubicBezTo>
                      <a:pt x="28380" y="16905"/>
                      <a:pt x="55780" y="9376"/>
                      <a:pt x="83772" y="0"/>
                    </a:cubicBezTo>
                    <a:lnTo>
                      <a:pt x="90730" y="20806"/>
                    </a:lnTo>
                    <a:cubicBezTo>
                      <a:pt x="61962" y="30433"/>
                      <a:pt x="33810" y="38167"/>
                      <a:pt x="4631" y="44464"/>
                    </a:cubicBez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9A1A56ED-F353-462C-A97B-D8DF31A3BDC6}"/>
                  </a:ext>
                </a:extLst>
              </p:cNvPr>
              <p:cNvSpPr/>
              <p:nvPr/>
            </p:nvSpPr>
            <p:spPr>
              <a:xfrm>
                <a:off x="3333334" y="3038998"/>
                <a:ext cx="60501" cy="61140"/>
              </a:xfrm>
              <a:custGeom>
                <a:avLst/>
                <a:gdLst>
                  <a:gd name="connsiteX0" fmla="*/ 20578 w 60501"/>
                  <a:gd name="connsiteY0" fmla="*/ 61141 h 61140"/>
                  <a:gd name="connsiteX1" fmla="*/ 0 w 60501"/>
                  <a:gd name="connsiteY1" fmla="*/ 53544 h 61140"/>
                  <a:gd name="connsiteX2" fmla="*/ 52494 w 60501"/>
                  <a:gd name="connsiteY2" fmla="*/ 0 h 61140"/>
                  <a:gd name="connsiteX3" fmla="*/ 60502 w 60501"/>
                  <a:gd name="connsiteY3" fmla="*/ 20418 h 61140"/>
                  <a:gd name="connsiteX4" fmla="*/ 20578 w 60501"/>
                  <a:gd name="connsiteY4" fmla="*/ 61141 h 6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01" h="61140">
                    <a:moveTo>
                      <a:pt x="20578" y="61141"/>
                    </a:moveTo>
                    <a:lnTo>
                      <a:pt x="0" y="53544"/>
                    </a:lnTo>
                    <a:cubicBezTo>
                      <a:pt x="9171" y="28700"/>
                      <a:pt x="27833" y="9673"/>
                      <a:pt x="52494" y="0"/>
                    </a:cubicBezTo>
                    <a:lnTo>
                      <a:pt x="60502" y="20418"/>
                    </a:lnTo>
                    <a:cubicBezTo>
                      <a:pt x="41452" y="27901"/>
                      <a:pt x="27650" y="41977"/>
                      <a:pt x="20578" y="61141"/>
                    </a:cubicBez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43B052D1-C511-42C6-AE06-C094E56E5B31}"/>
                  </a:ext>
                </a:extLst>
              </p:cNvPr>
              <p:cNvSpPr/>
              <p:nvPr/>
            </p:nvSpPr>
            <p:spPr>
              <a:xfrm>
                <a:off x="3436247" y="2999188"/>
                <a:ext cx="21946" cy="121140"/>
              </a:xfrm>
              <a:custGeom>
                <a:avLst/>
                <a:gdLst>
                  <a:gd name="connsiteX0" fmla="*/ 0 w 21946"/>
                  <a:gd name="connsiteY0" fmla="*/ 0 h 121140"/>
                  <a:gd name="connsiteX1" fmla="*/ 21947 w 21946"/>
                  <a:gd name="connsiteY1" fmla="*/ 0 h 121140"/>
                  <a:gd name="connsiteX2" fmla="*/ 21947 w 21946"/>
                  <a:gd name="connsiteY2" fmla="*/ 121141 h 121140"/>
                  <a:gd name="connsiteX3" fmla="*/ 0 w 21946"/>
                  <a:gd name="connsiteY3" fmla="*/ 121141 h 12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6" h="121140">
                    <a:moveTo>
                      <a:pt x="0" y="0"/>
                    </a:moveTo>
                    <a:lnTo>
                      <a:pt x="21947" y="0"/>
                    </a:lnTo>
                    <a:lnTo>
                      <a:pt x="21947" y="121141"/>
                    </a:lnTo>
                    <a:lnTo>
                      <a:pt x="0" y="121141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5AD9E0F2-FEA5-4D7A-856A-FDE74A977319}"/>
                  </a:ext>
                </a:extLst>
              </p:cNvPr>
              <p:cNvSpPr/>
              <p:nvPr/>
            </p:nvSpPr>
            <p:spPr>
              <a:xfrm>
                <a:off x="3436247" y="3142276"/>
                <a:ext cx="21946" cy="21946"/>
              </a:xfrm>
              <a:custGeom>
                <a:avLst/>
                <a:gdLst>
                  <a:gd name="connsiteX0" fmla="*/ 0 w 21946"/>
                  <a:gd name="connsiteY0" fmla="*/ 0 h 21946"/>
                  <a:gd name="connsiteX1" fmla="*/ 21947 w 21946"/>
                  <a:gd name="connsiteY1" fmla="*/ 0 h 21946"/>
                  <a:gd name="connsiteX2" fmla="*/ 21947 w 21946"/>
                  <a:gd name="connsiteY2" fmla="*/ 21947 h 21946"/>
                  <a:gd name="connsiteX3" fmla="*/ 0 w 21946"/>
                  <a:gd name="connsiteY3" fmla="*/ 21947 h 2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6" h="21946">
                    <a:moveTo>
                      <a:pt x="0" y="0"/>
                    </a:moveTo>
                    <a:lnTo>
                      <a:pt x="21947" y="0"/>
                    </a:lnTo>
                    <a:lnTo>
                      <a:pt x="21947" y="21947"/>
                    </a:lnTo>
                    <a:lnTo>
                      <a:pt x="0" y="2194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75DD73A8-6FF8-4D99-AD77-1CDE091FB7CB}"/>
                  </a:ext>
                </a:extLst>
              </p:cNvPr>
              <p:cNvSpPr/>
              <p:nvPr/>
            </p:nvSpPr>
            <p:spPr>
              <a:xfrm>
                <a:off x="3436247" y="3186147"/>
                <a:ext cx="21946" cy="66296"/>
              </a:xfrm>
              <a:custGeom>
                <a:avLst/>
                <a:gdLst>
                  <a:gd name="connsiteX0" fmla="*/ 0 w 21946"/>
                  <a:gd name="connsiteY0" fmla="*/ 0 h 66296"/>
                  <a:gd name="connsiteX1" fmla="*/ 21947 w 21946"/>
                  <a:gd name="connsiteY1" fmla="*/ 0 h 66296"/>
                  <a:gd name="connsiteX2" fmla="*/ 21947 w 21946"/>
                  <a:gd name="connsiteY2" fmla="*/ 66297 h 66296"/>
                  <a:gd name="connsiteX3" fmla="*/ 0 w 21946"/>
                  <a:gd name="connsiteY3" fmla="*/ 66297 h 6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6" h="66296">
                    <a:moveTo>
                      <a:pt x="0" y="0"/>
                    </a:moveTo>
                    <a:lnTo>
                      <a:pt x="21947" y="0"/>
                    </a:lnTo>
                    <a:lnTo>
                      <a:pt x="21947" y="66297"/>
                    </a:lnTo>
                    <a:lnTo>
                      <a:pt x="0" y="6629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533DB273-9985-493E-BB93-58F9DF691CA8}"/>
                  </a:ext>
                </a:extLst>
              </p:cNvPr>
              <p:cNvSpPr/>
              <p:nvPr/>
            </p:nvSpPr>
            <p:spPr>
              <a:xfrm>
                <a:off x="3853030" y="3120329"/>
                <a:ext cx="54844" cy="21946"/>
              </a:xfrm>
              <a:custGeom>
                <a:avLst/>
                <a:gdLst>
                  <a:gd name="connsiteX0" fmla="*/ 0 w 54844"/>
                  <a:gd name="connsiteY0" fmla="*/ 0 h 21946"/>
                  <a:gd name="connsiteX1" fmla="*/ 54844 w 54844"/>
                  <a:gd name="connsiteY1" fmla="*/ 0 h 21946"/>
                  <a:gd name="connsiteX2" fmla="*/ 54844 w 54844"/>
                  <a:gd name="connsiteY2" fmla="*/ 21947 h 21946"/>
                  <a:gd name="connsiteX3" fmla="*/ 0 w 54844"/>
                  <a:gd name="connsiteY3" fmla="*/ 21947 h 2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844" h="21946">
                    <a:moveTo>
                      <a:pt x="0" y="0"/>
                    </a:moveTo>
                    <a:lnTo>
                      <a:pt x="54844" y="0"/>
                    </a:lnTo>
                    <a:lnTo>
                      <a:pt x="54844" y="21947"/>
                    </a:lnTo>
                    <a:lnTo>
                      <a:pt x="0" y="2194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Forma Livre: Forma 219">
                <a:extLst>
                  <a:ext uri="{FF2B5EF4-FFF2-40B4-BE49-F238E27FC236}">
                    <a16:creationId xmlns:a16="http://schemas.microsoft.com/office/drawing/2014/main" id="{DC2387F9-7E95-4655-AA91-C2D246C8C753}"/>
                  </a:ext>
                </a:extLst>
              </p:cNvPr>
              <p:cNvSpPr/>
              <p:nvPr/>
            </p:nvSpPr>
            <p:spPr>
              <a:xfrm rot="-2700000">
                <a:off x="3847480" y="3247163"/>
                <a:ext cx="21923" cy="64356"/>
              </a:xfrm>
              <a:custGeom>
                <a:avLst/>
                <a:gdLst>
                  <a:gd name="connsiteX0" fmla="*/ 0 w 21923"/>
                  <a:gd name="connsiteY0" fmla="*/ 0 h 64356"/>
                  <a:gd name="connsiteX1" fmla="*/ 21924 w 21923"/>
                  <a:gd name="connsiteY1" fmla="*/ 0 h 64356"/>
                  <a:gd name="connsiteX2" fmla="*/ 21924 w 21923"/>
                  <a:gd name="connsiteY2" fmla="*/ 64357 h 64356"/>
                  <a:gd name="connsiteX3" fmla="*/ 0 w 21923"/>
                  <a:gd name="connsiteY3" fmla="*/ 64357 h 6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23" h="64356">
                    <a:moveTo>
                      <a:pt x="0" y="0"/>
                    </a:moveTo>
                    <a:lnTo>
                      <a:pt x="21924" y="0"/>
                    </a:lnTo>
                    <a:lnTo>
                      <a:pt x="21924" y="64357"/>
                    </a:lnTo>
                    <a:lnTo>
                      <a:pt x="0" y="6435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Forma Livre: Forma 220">
                <a:extLst>
                  <a:ext uri="{FF2B5EF4-FFF2-40B4-BE49-F238E27FC236}">
                    <a16:creationId xmlns:a16="http://schemas.microsoft.com/office/drawing/2014/main" id="{A2FDF16D-3EE5-4B90-99AB-AD3F9D2587F1}"/>
                  </a:ext>
                </a:extLst>
              </p:cNvPr>
              <p:cNvSpPr/>
              <p:nvPr/>
            </p:nvSpPr>
            <p:spPr>
              <a:xfrm rot="-2700000">
                <a:off x="3827104" y="2972274"/>
                <a:ext cx="62782" cy="21923"/>
              </a:xfrm>
              <a:custGeom>
                <a:avLst/>
                <a:gdLst>
                  <a:gd name="connsiteX0" fmla="*/ 0 w 62782"/>
                  <a:gd name="connsiteY0" fmla="*/ 0 h 21923"/>
                  <a:gd name="connsiteX1" fmla="*/ 62783 w 62782"/>
                  <a:gd name="connsiteY1" fmla="*/ 0 h 21923"/>
                  <a:gd name="connsiteX2" fmla="*/ 62783 w 62782"/>
                  <a:gd name="connsiteY2" fmla="*/ 21924 h 21923"/>
                  <a:gd name="connsiteX3" fmla="*/ 0 w 62782"/>
                  <a:gd name="connsiteY3" fmla="*/ 21924 h 21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82" h="21923">
                    <a:moveTo>
                      <a:pt x="0" y="0"/>
                    </a:moveTo>
                    <a:lnTo>
                      <a:pt x="62783" y="0"/>
                    </a:lnTo>
                    <a:lnTo>
                      <a:pt x="62783" y="21924"/>
                    </a:lnTo>
                    <a:lnTo>
                      <a:pt x="0" y="21924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4" name="Agrupar 243">
            <a:extLst>
              <a:ext uri="{FF2B5EF4-FFF2-40B4-BE49-F238E27FC236}">
                <a16:creationId xmlns:a16="http://schemas.microsoft.com/office/drawing/2014/main" id="{404ED5A6-4EE6-4FF0-8819-7B09D078F5D3}"/>
              </a:ext>
            </a:extLst>
          </p:cNvPr>
          <p:cNvGrpSpPr/>
          <p:nvPr/>
        </p:nvGrpSpPr>
        <p:grpSpPr>
          <a:xfrm>
            <a:off x="9160295" y="1692798"/>
            <a:ext cx="880449" cy="867792"/>
            <a:chOff x="11699123" y="3412049"/>
            <a:chExt cx="872374" cy="859833"/>
          </a:xfrm>
        </p:grpSpPr>
        <p:sp>
          <p:nvSpPr>
            <p:cNvPr id="245" name="Retângulo: Cantos Arredondados 244">
              <a:extLst>
                <a:ext uri="{FF2B5EF4-FFF2-40B4-BE49-F238E27FC236}">
                  <a16:creationId xmlns:a16="http://schemas.microsoft.com/office/drawing/2014/main" id="{EE5DAC82-557E-4DB0-86FD-A4EFB3B3E4CA}"/>
                </a:ext>
              </a:extLst>
            </p:cNvPr>
            <p:cNvSpPr/>
            <p:nvPr/>
          </p:nvSpPr>
          <p:spPr>
            <a:xfrm>
              <a:off x="11699123" y="3412049"/>
              <a:ext cx="872374" cy="859833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6" name="Gráfico 824">
              <a:extLst>
                <a:ext uri="{FF2B5EF4-FFF2-40B4-BE49-F238E27FC236}">
                  <a16:creationId xmlns:a16="http://schemas.microsoft.com/office/drawing/2014/main" id="{A5A9993B-C27E-4D44-8B2D-7B5D70057727}"/>
                </a:ext>
              </a:extLst>
            </p:cNvPr>
            <p:cNvGrpSpPr/>
            <p:nvPr/>
          </p:nvGrpSpPr>
          <p:grpSpPr>
            <a:xfrm>
              <a:off x="11863156" y="3532771"/>
              <a:ext cx="657688" cy="580693"/>
              <a:chOff x="7308868" y="2917642"/>
              <a:chExt cx="638532" cy="563779"/>
            </a:xfrm>
            <a:solidFill>
              <a:schemeClr val="accent6"/>
            </a:solidFill>
          </p:grpSpPr>
          <p:sp>
            <p:nvSpPr>
              <p:cNvPr id="247" name="Forma Livre: Forma 246">
                <a:extLst>
                  <a:ext uri="{FF2B5EF4-FFF2-40B4-BE49-F238E27FC236}">
                    <a16:creationId xmlns:a16="http://schemas.microsoft.com/office/drawing/2014/main" id="{D6B786FE-9DA1-488A-A5F0-B131FDC1D157}"/>
                  </a:ext>
                </a:extLst>
              </p:cNvPr>
              <p:cNvSpPr/>
              <p:nvPr/>
            </p:nvSpPr>
            <p:spPr>
              <a:xfrm>
                <a:off x="7661272" y="3082670"/>
                <a:ext cx="168330" cy="398752"/>
              </a:xfrm>
              <a:custGeom>
                <a:avLst/>
                <a:gdLst>
                  <a:gd name="connsiteX0" fmla="*/ 147523 w 168330"/>
                  <a:gd name="connsiteY0" fmla="*/ 398752 h 398752"/>
                  <a:gd name="connsiteX1" fmla="*/ 81908 w 168330"/>
                  <a:gd name="connsiteY1" fmla="*/ 234605 h 398752"/>
                  <a:gd name="connsiteX2" fmla="*/ 73321 w 168330"/>
                  <a:gd name="connsiteY2" fmla="*/ 221064 h 398752"/>
                  <a:gd name="connsiteX3" fmla="*/ 22238 w 168330"/>
                  <a:gd name="connsiteY3" fmla="*/ 117578 h 398752"/>
                  <a:gd name="connsiteX4" fmla="*/ 20477 w 168330"/>
                  <a:gd name="connsiteY4" fmla="*/ 106789 h 398752"/>
                  <a:gd name="connsiteX5" fmla="*/ 1651 w 168330"/>
                  <a:gd name="connsiteY5" fmla="*/ 43376 h 398752"/>
                  <a:gd name="connsiteX6" fmla="*/ 0 w 168330"/>
                  <a:gd name="connsiteY6" fmla="*/ 33028 h 398752"/>
                  <a:gd name="connsiteX7" fmla="*/ 33028 w 168330"/>
                  <a:gd name="connsiteY7" fmla="*/ 0 h 398752"/>
                  <a:gd name="connsiteX8" fmla="*/ 58128 w 168330"/>
                  <a:gd name="connsiteY8" fmla="*/ 11670 h 398752"/>
                  <a:gd name="connsiteX9" fmla="*/ 134862 w 168330"/>
                  <a:gd name="connsiteY9" fmla="*/ 109541 h 398752"/>
                  <a:gd name="connsiteX10" fmla="*/ 117578 w 168330"/>
                  <a:gd name="connsiteY10" fmla="*/ 123083 h 398752"/>
                  <a:gd name="connsiteX11" fmla="*/ 40844 w 168330"/>
                  <a:gd name="connsiteY11" fmla="*/ 25321 h 398752"/>
                  <a:gd name="connsiteX12" fmla="*/ 33138 w 168330"/>
                  <a:gd name="connsiteY12" fmla="*/ 22128 h 398752"/>
                  <a:gd name="connsiteX13" fmla="*/ 22128 w 168330"/>
                  <a:gd name="connsiteY13" fmla="*/ 33138 h 398752"/>
                  <a:gd name="connsiteX14" fmla="*/ 22899 w 168330"/>
                  <a:gd name="connsiteY14" fmla="*/ 37211 h 398752"/>
                  <a:gd name="connsiteX15" fmla="*/ 41725 w 168330"/>
                  <a:gd name="connsiteY15" fmla="*/ 100624 h 398752"/>
                  <a:gd name="connsiteX16" fmla="*/ 44367 w 168330"/>
                  <a:gd name="connsiteY16" fmla="*/ 116257 h 398752"/>
                  <a:gd name="connsiteX17" fmla="*/ 89615 w 168330"/>
                  <a:gd name="connsiteY17" fmla="*/ 206092 h 398752"/>
                  <a:gd name="connsiteX18" fmla="*/ 102606 w 168330"/>
                  <a:gd name="connsiteY18" fmla="*/ 226569 h 398752"/>
                  <a:gd name="connsiteX19" fmla="*/ 168330 w 168330"/>
                  <a:gd name="connsiteY19" fmla="*/ 390716 h 398752"/>
                  <a:gd name="connsiteX20" fmla="*/ 147523 w 168330"/>
                  <a:gd name="connsiteY20" fmla="*/ 398752 h 39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8330" h="398752">
                    <a:moveTo>
                      <a:pt x="147523" y="398752"/>
                    </a:moveTo>
                    <a:lnTo>
                      <a:pt x="81908" y="234605"/>
                    </a:lnTo>
                    <a:cubicBezTo>
                      <a:pt x="79816" y="229541"/>
                      <a:pt x="76954" y="224917"/>
                      <a:pt x="73321" y="221064"/>
                    </a:cubicBezTo>
                    <a:cubicBezTo>
                      <a:pt x="59009" y="205872"/>
                      <a:pt x="25431" y="165358"/>
                      <a:pt x="22238" y="117578"/>
                    </a:cubicBezTo>
                    <a:cubicBezTo>
                      <a:pt x="21908" y="113064"/>
                      <a:pt x="21358" y="109651"/>
                      <a:pt x="20477" y="106789"/>
                    </a:cubicBezTo>
                    <a:lnTo>
                      <a:pt x="1651" y="43376"/>
                    </a:lnTo>
                    <a:cubicBezTo>
                      <a:pt x="881" y="40954"/>
                      <a:pt x="0" y="37211"/>
                      <a:pt x="0" y="33028"/>
                    </a:cubicBezTo>
                    <a:cubicBezTo>
                      <a:pt x="0" y="14862"/>
                      <a:pt x="14862" y="0"/>
                      <a:pt x="33028" y="0"/>
                    </a:cubicBezTo>
                    <a:cubicBezTo>
                      <a:pt x="43156" y="0"/>
                      <a:pt x="52293" y="4294"/>
                      <a:pt x="58128" y="11670"/>
                    </a:cubicBezTo>
                    <a:lnTo>
                      <a:pt x="134862" y="109541"/>
                    </a:lnTo>
                    <a:lnTo>
                      <a:pt x="117578" y="123083"/>
                    </a:lnTo>
                    <a:lnTo>
                      <a:pt x="40844" y="25321"/>
                    </a:lnTo>
                    <a:cubicBezTo>
                      <a:pt x="39303" y="23339"/>
                      <a:pt x="36330" y="22128"/>
                      <a:pt x="33138" y="22128"/>
                    </a:cubicBezTo>
                    <a:cubicBezTo>
                      <a:pt x="27083" y="22128"/>
                      <a:pt x="22128" y="27083"/>
                      <a:pt x="22128" y="33138"/>
                    </a:cubicBezTo>
                    <a:cubicBezTo>
                      <a:pt x="22128" y="34128"/>
                      <a:pt x="22349" y="35450"/>
                      <a:pt x="22899" y="37211"/>
                    </a:cubicBezTo>
                    <a:lnTo>
                      <a:pt x="41725" y="100624"/>
                    </a:lnTo>
                    <a:cubicBezTo>
                      <a:pt x="43486" y="106569"/>
                      <a:pt x="44037" y="112404"/>
                      <a:pt x="44367" y="116257"/>
                    </a:cubicBezTo>
                    <a:cubicBezTo>
                      <a:pt x="47119" y="156881"/>
                      <a:pt x="76844" y="192661"/>
                      <a:pt x="89615" y="206092"/>
                    </a:cubicBezTo>
                    <a:cubicBezTo>
                      <a:pt x="95119" y="212037"/>
                      <a:pt x="99523" y="218862"/>
                      <a:pt x="102606" y="226569"/>
                    </a:cubicBezTo>
                    <a:lnTo>
                      <a:pt x="168330" y="390716"/>
                    </a:lnTo>
                    <a:lnTo>
                      <a:pt x="147523" y="398752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Forma Livre: Forma 247">
                <a:extLst>
                  <a:ext uri="{FF2B5EF4-FFF2-40B4-BE49-F238E27FC236}">
                    <a16:creationId xmlns:a16="http://schemas.microsoft.com/office/drawing/2014/main" id="{783EDD1D-3915-4251-B520-4B213AEB9AE9}"/>
                  </a:ext>
                </a:extLst>
              </p:cNvPr>
              <p:cNvSpPr/>
              <p:nvPr/>
            </p:nvSpPr>
            <p:spPr>
              <a:xfrm>
                <a:off x="7552281" y="3029055"/>
                <a:ext cx="395119" cy="130678"/>
              </a:xfrm>
              <a:custGeom>
                <a:avLst/>
                <a:gdLst>
                  <a:gd name="connsiteX0" fmla="*/ 362092 w 395119"/>
                  <a:gd name="connsiteY0" fmla="*/ 130679 h 130678"/>
                  <a:gd name="connsiteX1" fmla="*/ 355046 w 395119"/>
                  <a:gd name="connsiteY1" fmla="*/ 129908 h 130678"/>
                  <a:gd name="connsiteX2" fmla="*/ 159633 w 395119"/>
                  <a:gd name="connsiteY2" fmla="*/ 87413 h 130678"/>
                  <a:gd name="connsiteX3" fmla="*/ 164257 w 395119"/>
                  <a:gd name="connsiteY3" fmla="*/ 65835 h 130678"/>
                  <a:gd name="connsiteX4" fmla="*/ 359780 w 395119"/>
                  <a:gd name="connsiteY4" fmla="*/ 108330 h 130678"/>
                  <a:gd name="connsiteX5" fmla="*/ 373101 w 395119"/>
                  <a:gd name="connsiteY5" fmla="*/ 97541 h 130678"/>
                  <a:gd name="connsiteX6" fmla="*/ 364404 w 395119"/>
                  <a:gd name="connsiteY6" fmla="*/ 86752 h 130678"/>
                  <a:gd name="connsiteX7" fmla="*/ 69358 w 395119"/>
                  <a:gd name="connsiteY7" fmla="*/ 22569 h 130678"/>
                  <a:gd name="connsiteX8" fmla="*/ 46459 w 395119"/>
                  <a:gd name="connsiteY8" fmla="*/ 28184 h 130678"/>
                  <a:gd name="connsiteX9" fmla="*/ 64844 w 395119"/>
                  <a:gd name="connsiteY9" fmla="*/ 44147 h 130678"/>
                  <a:gd name="connsiteX10" fmla="*/ 130679 w 395119"/>
                  <a:gd name="connsiteY10" fmla="*/ 58459 h 130678"/>
                  <a:gd name="connsiteX11" fmla="*/ 126055 w 395119"/>
                  <a:gd name="connsiteY11" fmla="*/ 80037 h 130678"/>
                  <a:gd name="connsiteX12" fmla="*/ 54716 w 395119"/>
                  <a:gd name="connsiteY12" fmla="*/ 64514 h 130678"/>
                  <a:gd name="connsiteX13" fmla="*/ 0 w 395119"/>
                  <a:gd name="connsiteY13" fmla="*/ 16954 h 130678"/>
                  <a:gd name="connsiteX14" fmla="*/ 69138 w 395119"/>
                  <a:gd name="connsiteY14" fmla="*/ 0 h 130678"/>
                  <a:gd name="connsiteX15" fmla="*/ 369138 w 395119"/>
                  <a:gd name="connsiteY15" fmla="*/ 65174 h 130678"/>
                  <a:gd name="connsiteX16" fmla="*/ 395119 w 395119"/>
                  <a:gd name="connsiteY16" fmla="*/ 97431 h 130678"/>
                  <a:gd name="connsiteX17" fmla="*/ 362092 w 395119"/>
                  <a:gd name="connsiteY17" fmla="*/ 130679 h 13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5119" h="130678">
                    <a:moveTo>
                      <a:pt x="362092" y="130679"/>
                    </a:moveTo>
                    <a:cubicBezTo>
                      <a:pt x="359670" y="130679"/>
                      <a:pt x="357358" y="130459"/>
                      <a:pt x="355046" y="129908"/>
                    </a:cubicBezTo>
                    <a:lnTo>
                      <a:pt x="159633" y="87413"/>
                    </a:lnTo>
                    <a:lnTo>
                      <a:pt x="164257" y="65835"/>
                    </a:lnTo>
                    <a:lnTo>
                      <a:pt x="359780" y="108330"/>
                    </a:lnTo>
                    <a:cubicBezTo>
                      <a:pt x="366495" y="109872"/>
                      <a:pt x="373101" y="104477"/>
                      <a:pt x="373101" y="97541"/>
                    </a:cubicBezTo>
                    <a:cubicBezTo>
                      <a:pt x="373101" y="92257"/>
                      <a:pt x="369578" y="87853"/>
                      <a:pt x="364404" y="86752"/>
                    </a:cubicBezTo>
                    <a:lnTo>
                      <a:pt x="69358" y="22569"/>
                    </a:lnTo>
                    <a:lnTo>
                      <a:pt x="46459" y="28184"/>
                    </a:lnTo>
                    <a:lnTo>
                      <a:pt x="64844" y="44147"/>
                    </a:lnTo>
                    <a:lnTo>
                      <a:pt x="130679" y="58459"/>
                    </a:lnTo>
                    <a:lnTo>
                      <a:pt x="126055" y="80037"/>
                    </a:lnTo>
                    <a:lnTo>
                      <a:pt x="54716" y="64514"/>
                    </a:lnTo>
                    <a:lnTo>
                      <a:pt x="0" y="16954"/>
                    </a:lnTo>
                    <a:lnTo>
                      <a:pt x="69138" y="0"/>
                    </a:lnTo>
                    <a:lnTo>
                      <a:pt x="369138" y="65174"/>
                    </a:lnTo>
                    <a:cubicBezTo>
                      <a:pt x="384440" y="68477"/>
                      <a:pt x="395119" y="81798"/>
                      <a:pt x="395119" y="97431"/>
                    </a:cubicBezTo>
                    <a:cubicBezTo>
                      <a:pt x="395119" y="115817"/>
                      <a:pt x="380257" y="130679"/>
                      <a:pt x="362092" y="130679"/>
                    </a:cubicBez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Forma Livre: Forma 248">
                <a:extLst>
                  <a:ext uri="{FF2B5EF4-FFF2-40B4-BE49-F238E27FC236}">
                    <a16:creationId xmlns:a16="http://schemas.microsoft.com/office/drawing/2014/main" id="{86F34C36-C450-4EDF-A7C3-D546F9D08CB9}"/>
                  </a:ext>
                </a:extLst>
              </p:cNvPr>
              <p:cNvSpPr/>
              <p:nvPr/>
            </p:nvSpPr>
            <p:spPr>
              <a:xfrm>
                <a:off x="7826300" y="3135073"/>
                <a:ext cx="47009" cy="204220"/>
              </a:xfrm>
              <a:custGeom>
                <a:avLst/>
                <a:gdLst>
                  <a:gd name="connsiteX0" fmla="*/ 27413 w 47009"/>
                  <a:gd name="connsiteY0" fmla="*/ 204220 h 204220"/>
                  <a:gd name="connsiteX1" fmla="*/ 11339 w 47009"/>
                  <a:gd name="connsiteY1" fmla="*/ 171413 h 204220"/>
                  <a:gd name="connsiteX2" fmla="*/ 0 w 47009"/>
                  <a:gd name="connsiteY2" fmla="*/ 122532 h 204220"/>
                  <a:gd name="connsiteX3" fmla="*/ 2092 w 47009"/>
                  <a:gd name="connsiteY3" fmla="*/ 100844 h 204220"/>
                  <a:gd name="connsiteX4" fmla="*/ 22239 w 47009"/>
                  <a:gd name="connsiteY4" fmla="*/ 0 h 204220"/>
                  <a:gd name="connsiteX5" fmla="*/ 43816 w 47009"/>
                  <a:gd name="connsiteY5" fmla="*/ 4294 h 204220"/>
                  <a:gd name="connsiteX6" fmla="*/ 23670 w 47009"/>
                  <a:gd name="connsiteY6" fmla="*/ 105138 h 204220"/>
                  <a:gd name="connsiteX7" fmla="*/ 21908 w 47009"/>
                  <a:gd name="connsiteY7" fmla="*/ 122532 h 204220"/>
                  <a:gd name="connsiteX8" fmla="*/ 30936 w 47009"/>
                  <a:gd name="connsiteY8" fmla="*/ 161615 h 204220"/>
                  <a:gd name="connsiteX9" fmla="*/ 47009 w 47009"/>
                  <a:gd name="connsiteY9" fmla="*/ 194422 h 204220"/>
                  <a:gd name="connsiteX10" fmla="*/ 27413 w 47009"/>
                  <a:gd name="connsiteY10" fmla="*/ 204220 h 20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009" h="204220">
                    <a:moveTo>
                      <a:pt x="27413" y="204220"/>
                    </a:moveTo>
                    <a:lnTo>
                      <a:pt x="11339" y="171413"/>
                    </a:lnTo>
                    <a:cubicBezTo>
                      <a:pt x="3963" y="156330"/>
                      <a:pt x="0" y="139376"/>
                      <a:pt x="0" y="122532"/>
                    </a:cubicBezTo>
                    <a:cubicBezTo>
                      <a:pt x="0" y="115266"/>
                      <a:pt x="771" y="108000"/>
                      <a:pt x="2092" y="100844"/>
                    </a:cubicBezTo>
                    <a:lnTo>
                      <a:pt x="22239" y="0"/>
                    </a:lnTo>
                    <a:lnTo>
                      <a:pt x="43816" y="4294"/>
                    </a:lnTo>
                    <a:lnTo>
                      <a:pt x="23670" y="105138"/>
                    </a:lnTo>
                    <a:cubicBezTo>
                      <a:pt x="22569" y="110862"/>
                      <a:pt x="21908" y="116697"/>
                      <a:pt x="21908" y="122532"/>
                    </a:cubicBezTo>
                    <a:cubicBezTo>
                      <a:pt x="21908" y="135963"/>
                      <a:pt x="25101" y="149505"/>
                      <a:pt x="30936" y="161615"/>
                    </a:cubicBezTo>
                    <a:lnTo>
                      <a:pt x="47009" y="194422"/>
                    </a:lnTo>
                    <a:lnTo>
                      <a:pt x="27413" y="204220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Forma Livre: Forma 249">
                <a:extLst>
                  <a:ext uri="{FF2B5EF4-FFF2-40B4-BE49-F238E27FC236}">
                    <a16:creationId xmlns:a16="http://schemas.microsoft.com/office/drawing/2014/main" id="{609F0CF1-B243-4885-8908-2B7B15895C78}"/>
                  </a:ext>
                </a:extLst>
              </p:cNvPr>
              <p:cNvSpPr/>
              <p:nvPr/>
            </p:nvSpPr>
            <p:spPr>
              <a:xfrm rot="-1568996">
                <a:off x="7869226" y="3358688"/>
                <a:ext cx="22017" cy="19925"/>
              </a:xfrm>
              <a:custGeom>
                <a:avLst/>
                <a:gdLst>
                  <a:gd name="connsiteX0" fmla="*/ 0 w 22017"/>
                  <a:gd name="connsiteY0" fmla="*/ 0 h 19925"/>
                  <a:gd name="connsiteX1" fmla="*/ 22017 w 22017"/>
                  <a:gd name="connsiteY1" fmla="*/ 0 h 19925"/>
                  <a:gd name="connsiteX2" fmla="*/ 22017 w 22017"/>
                  <a:gd name="connsiteY2" fmla="*/ 19926 h 19925"/>
                  <a:gd name="connsiteX3" fmla="*/ 0 w 22017"/>
                  <a:gd name="connsiteY3" fmla="*/ 19926 h 1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17" h="19925">
                    <a:moveTo>
                      <a:pt x="0" y="0"/>
                    </a:moveTo>
                    <a:lnTo>
                      <a:pt x="22017" y="0"/>
                    </a:lnTo>
                    <a:lnTo>
                      <a:pt x="22017" y="19926"/>
                    </a:lnTo>
                    <a:lnTo>
                      <a:pt x="0" y="19926"/>
                    </a:lnTo>
                    <a:close/>
                  </a:path>
                </a:pathLst>
              </a:custGeom>
              <a:grpFill/>
              <a:ln w="10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Forma Livre: Forma 250">
                <a:extLst>
                  <a:ext uri="{FF2B5EF4-FFF2-40B4-BE49-F238E27FC236}">
                    <a16:creationId xmlns:a16="http://schemas.microsoft.com/office/drawing/2014/main" id="{B44173D9-1CCA-49A8-91C9-DD09AFBBCD55}"/>
                  </a:ext>
                </a:extLst>
              </p:cNvPr>
              <p:cNvSpPr/>
              <p:nvPr/>
            </p:nvSpPr>
            <p:spPr>
              <a:xfrm rot="-1567458">
                <a:off x="7901602" y="3399712"/>
                <a:ext cx="22017" cy="69464"/>
              </a:xfrm>
              <a:custGeom>
                <a:avLst/>
                <a:gdLst>
                  <a:gd name="connsiteX0" fmla="*/ 0 w 22017"/>
                  <a:gd name="connsiteY0" fmla="*/ 0 h 69464"/>
                  <a:gd name="connsiteX1" fmla="*/ 22017 w 22017"/>
                  <a:gd name="connsiteY1" fmla="*/ 0 h 69464"/>
                  <a:gd name="connsiteX2" fmla="*/ 22017 w 22017"/>
                  <a:gd name="connsiteY2" fmla="*/ 69465 h 69464"/>
                  <a:gd name="connsiteX3" fmla="*/ 0 w 22017"/>
                  <a:gd name="connsiteY3" fmla="*/ 69465 h 6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17" h="69464">
                    <a:moveTo>
                      <a:pt x="0" y="0"/>
                    </a:moveTo>
                    <a:lnTo>
                      <a:pt x="22017" y="0"/>
                    </a:lnTo>
                    <a:lnTo>
                      <a:pt x="22017" y="69465"/>
                    </a:lnTo>
                    <a:lnTo>
                      <a:pt x="0" y="69465"/>
                    </a:lnTo>
                    <a:close/>
                  </a:path>
                </a:pathLst>
              </a:custGeom>
              <a:grpFill/>
              <a:ln w="10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Forma Livre: Forma 251">
                <a:extLst>
                  <a:ext uri="{FF2B5EF4-FFF2-40B4-BE49-F238E27FC236}">
                    <a16:creationId xmlns:a16="http://schemas.microsoft.com/office/drawing/2014/main" id="{669DAF89-F6E2-4299-8DB0-359F11523835}"/>
                  </a:ext>
                </a:extLst>
              </p:cNvPr>
              <p:cNvSpPr/>
              <p:nvPr/>
            </p:nvSpPr>
            <p:spPr>
              <a:xfrm>
                <a:off x="7628024" y="2994596"/>
                <a:ext cx="218862" cy="97871"/>
              </a:xfrm>
              <a:custGeom>
                <a:avLst/>
                <a:gdLst>
                  <a:gd name="connsiteX0" fmla="*/ 199486 w 218862"/>
                  <a:gd name="connsiteY0" fmla="*/ 97872 h 97871"/>
                  <a:gd name="connsiteX1" fmla="*/ 176587 w 218862"/>
                  <a:gd name="connsiteY1" fmla="*/ 53835 h 97871"/>
                  <a:gd name="connsiteX2" fmla="*/ 167009 w 218862"/>
                  <a:gd name="connsiteY2" fmla="*/ 44147 h 97871"/>
                  <a:gd name="connsiteX3" fmla="*/ 34899 w 218862"/>
                  <a:gd name="connsiteY3" fmla="*/ 22128 h 97871"/>
                  <a:gd name="connsiteX4" fmla="*/ 22018 w 218862"/>
                  <a:gd name="connsiteY4" fmla="*/ 33028 h 97871"/>
                  <a:gd name="connsiteX5" fmla="*/ 27633 w 218862"/>
                  <a:gd name="connsiteY5" fmla="*/ 42606 h 97871"/>
                  <a:gd name="connsiteX6" fmla="*/ 16734 w 218862"/>
                  <a:gd name="connsiteY6" fmla="*/ 61761 h 97871"/>
                  <a:gd name="connsiteX7" fmla="*/ 0 w 218862"/>
                  <a:gd name="connsiteY7" fmla="*/ 33028 h 97871"/>
                  <a:gd name="connsiteX8" fmla="*/ 33028 w 218862"/>
                  <a:gd name="connsiteY8" fmla="*/ 0 h 97871"/>
                  <a:gd name="connsiteX9" fmla="*/ 38532 w 218862"/>
                  <a:gd name="connsiteY9" fmla="*/ 440 h 97871"/>
                  <a:gd name="connsiteX10" fmla="*/ 170532 w 218862"/>
                  <a:gd name="connsiteY10" fmla="*/ 22459 h 97871"/>
                  <a:gd name="connsiteX11" fmla="*/ 195963 w 218862"/>
                  <a:gd name="connsiteY11" fmla="*/ 43706 h 97871"/>
                  <a:gd name="connsiteX12" fmla="*/ 218862 w 218862"/>
                  <a:gd name="connsiteY12" fmla="*/ 87743 h 97871"/>
                  <a:gd name="connsiteX13" fmla="*/ 199486 w 218862"/>
                  <a:gd name="connsiteY13" fmla="*/ 97872 h 9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8862" h="97871">
                    <a:moveTo>
                      <a:pt x="199486" y="97872"/>
                    </a:moveTo>
                    <a:lnTo>
                      <a:pt x="176587" y="53835"/>
                    </a:lnTo>
                    <a:cubicBezTo>
                      <a:pt x="172404" y="45798"/>
                      <a:pt x="169211" y="44477"/>
                      <a:pt x="167009" y="44147"/>
                    </a:cubicBezTo>
                    <a:lnTo>
                      <a:pt x="34899" y="22128"/>
                    </a:lnTo>
                    <a:cubicBezTo>
                      <a:pt x="27633" y="20807"/>
                      <a:pt x="22018" y="26312"/>
                      <a:pt x="22018" y="33028"/>
                    </a:cubicBezTo>
                    <a:cubicBezTo>
                      <a:pt x="22018" y="36991"/>
                      <a:pt x="24110" y="40624"/>
                      <a:pt x="27633" y="42606"/>
                    </a:cubicBezTo>
                    <a:lnTo>
                      <a:pt x="16734" y="61761"/>
                    </a:lnTo>
                    <a:cubicBezTo>
                      <a:pt x="6385" y="55927"/>
                      <a:pt x="0" y="44917"/>
                      <a:pt x="0" y="33028"/>
                    </a:cubicBezTo>
                    <a:cubicBezTo>
                      <a:pt x="0" y="14862"/>
                      <a:pt x="14862" y="0"/>
                      <a:pt x="33028" y="0"/>
                    </a:cubicBezTo>
                    <a:cubicBezTo>
                      <a:pt x="34899" y="0"/>
                      <a:pt x="36771" y="110"/>
                      <a:pt x="38532" y="440"/>
                    </a:cubicBezTo>
                    <a:lnTo>
                      <a:pt x="170532" y="22459"/>
                    </a:lnTo>
                    <a:cubicBezTo>
                      <a:pt x="186275" y="25101"/>
                      <a:pt x="193541" y="39083"/>
                      <a:pt x="195963" y="43706"/>
                    </a:cubicBezTo>
                    <a:lnTo>
                      <a:pt x="218862" y="87743"/>
                    </a:lnTo>
                    <a:lnTo>
                      <a:pt x="199486" y="97872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Forma Livre: Forma 252">
                <a:extLst>
                  <a:ext uri="{FF2B5EF4-FFF2-40B4-BE49-F238E27FC236}">
                    <a16:creationId xmlns:a16="http://schemas.microsoft.com/office/drawing/2014/main" id="{D89930DC-0FC4-4CE8-ADC5-4642F4242EE4}"/>
                  </a:ext>
                </a:extLst>
              </p:cNvPr>
              <p:cNvSpPr/>
              <p:nvPr/>
            </p:nvSpPr>
            <p:spPr>
              <a:xfrm>
                <a:off x="7398263" y="3329936"/>
                <a:ext cx="229761" cy="105798"/>
              </a:xfrm>
              <a:custGeom>
                <a:avLst/>
                <a:gdLst>
                  <a:gd name="connsiteX0" fmla="*/ 10349 w 229761"/>
                  <a:gd name="connsiteY0" fmla="*/ 105798 h 105798"/>
                  <a:gd name="connsiteX1" fmla="*/ 0 w 229761"/>
                  <a:gd name="connsiteY1" fmla="*/ 2202 h 105798"/>
                  <a:gd name="connsiteX2" fmla="*/ 21908 w 229761"/>
                  <a:gd name="connsiteY2" fmla="*/ 0 h 105798"/>
                  <a:gd name="connsiteX3" fmla="*/ 30165 w 229761"/>
                  <a:gd name="connsiteY3" fmla="*/ 81908 h 105798"/>
                  <a:gd name="connsiteX4" fmla="*/ 227890 w 229761"/>
                  <a:gd name="connsiteY4" fmla="*/ 64514 h 105798"/>
                  <a:gd name="connsiteX5" fmla="*/ 229761 w 229761"/>
                  <a:gd name="connsiteY5" fmla="*/ 86422 h 10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761" h="105798">
                    <a:moveTo>
                      <a:pt x="10349" y="105798"/>
                    </a:moveTo>
                    <a:lnTo>
                      <a:pt x="0" y="2202"/>
                    </a:lnTo>
                    <a:lnTo>
                      <a:pt x="21908" y="0"/>
                    </a:lnTo>
                    <a:lnTo>
                      <a:pt x="30165" y="81908"/>
                    </a:lnTo>
                    <a:lnTo>
                      <a:pt x="227890" y="64514"/>
                    </a:lnTo>
                    <a:lnTo>
                      <a:pt x="229761" y="86422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Forma Livre: Forma 253">
                <a:extLst>
                  <a:ext uri="{FF2B5EF4-FFF2-40B4-BE49-F238E27FC236}">
                    <a16:creationId xmlns:a16="http://schemas.microsoft.com/office/drawing/2014/main" id="{C2F0F5D6-B54E-4A01-9054-04C1388B8781}"/>
                  </a:ext>
                </a:extLst>
              </p:cNvPr>
              <p:cNvSpPr/>
              <p:nvPr/>
            </p:nvSpPr>
            <p:spPr>
              <a:xfrm rot="-302577">
                <a:off x="7651283" y="3391254"/>
                <a:ext cx="19926" cy="22017"/>
              </a:xfrm>
              <a:custGeom>
                <a:avLst/>
                <a:gdLst>
                  <a:gd name="connsiteX0" fmla="*/ 0 w 19926"/>
                  <a:gd name="connsiteY0" fmla="*/ 0 h 22017"/>
                  <a:gd name="connsiteX1" fmla="*/ 19926 w 19926"/>
                  <a:gd name="connsiteY1" fmla="*/ 0 h 22017"/>
                  <a:gd name="connsiteX2" fmla="*/ 19926 w 19926"/>
                  <a:gd name="connsiteY2" fmla="*/ 22018 h 22017"/>
                  <a:gd name="connsiteX3" fmla="*/ 0 w 19926"/>
                  <a:gd name="connsiteY3" fmla="*/ 22018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26" h="22017">
                    <a:moveTo>
                      <a:pt x="0" y="0"/>
                    </a:moveTo>
                    <a:lnTo>
                      <a:pt x="19926" y="0"/>
                    </a:lnTo>
                    <a:lnTo>
                      <a:pt x="19926" y="22018"/>
                    </a:lnTo>
                    <a:lnTo>
                      <a:pt x="0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Forma Livre: Forma 254">
                <a:extLst>
                  <a:ext uri="{FF2B5EF4-FFF2-40B4-BE49-F238E27FC236}">
                    <a16:creationId xmlns:a16="http://schemas.microsoft.com/office/drawing/2014/main" id="{10A38993-53DB-4F51-9976-86C284ED4C96}"/>
                  </a:ext>
                </a:extLst>
              </p:cNvPr>
              <p:cNvSpPr/>
              <p:nvPr/>
            </p:nvSpPr>
            <p:spPr>
              <a:xfrm rot="-302577">
                <a:off x="7695209" y="3384315"/>
                <a:ext cx="89612" cy="22017"/>
              </a:xfrm>
              <a:custGeom>
                <a:avLst/>
                <a:gdLst>
                  <a:gd name="connsiteX0" fmla="*/ 0 w 89612"/>
                  <a:gd name="connsiteY0" fmla="*/ 0 h 22017"/>
                  <a:gd name="connsiteX1" fmla="*/ 89612 w 89612"/>
                  <a:gd name="connsiteY1" fmla="*/ 0 h 22017"/>
                  <a:gd name="connsiteX2" fmla="*/ 89612 w 89612"/>
                  <a:gd name="connsiteY2" fmla="*/ 22018 h 22017"/>
                  <a:gd name="connsiteX3" fmla="*/ 0 w 89612"/>
                  <a:gd name="connsiteY3" fmla="*/ 22018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12" h="22017">
                    <a:moveTo>
                      <a:pt x="0" y="0"/>
                    </a:moveTo>
                    <a:lnTo>
                      <a:pt x="89612" y="0"/>
                    </a:lnTo>
                    <a:lnTo>
                      <a:pt x="89612" y="22018"/>
                    </a:lnTo>
                    <a:lnTo>
                      <a:pt x="0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Forma Livre: Forma 255">
                <a:extLst>
                  <a:ext uri="{FF2B5EF4-FFF2-40B4-BE49-F238E27FC236}">
                    <a16:creationId xmlns:a16="http://schemas.microsoft.com/office/drawing/2014/main" id="{E5FE7FD5-72CB-4100-A012-6FD24E336368}"/>
                  </a:ext>
                </a:extLst>
              </p:cNvPr>
              <p:cNvSpPr/>
              <p:nvPr/>
            </p:nvSpPr>
            <p:spPr>
              <a:xfrm rot="-341575">
                <a:off x="7320302" y="3094754"/>
                <a:ext cx="22019" cy="19927"/>
              </a:xfrm>
              <a:custGeom>
                <a:avLst/>
                <a:gdLst>
                  <a:gd name="connsiteX0" fmla="*/ 0 w 22019"/>
                  <a:gd name="connsiteY0" fmla="*/ 0 h 19927"/>
                  <a:gd name="connsiteX1" fmla="*/ 22019 w 22019"/>
                  <a:gd name="connsiteY1" fmla="*/ 0 h 19927"/>
                  <a:gd name="connsiteX2" fmla="*/ 22019 w 22019"/>
                  <a:gd name="connsiteY2" fmla="*/ 19927 h 19927"/>
                  <a:gd name="connsiteX3" fmla="*/ 0 w 22019"/>
                  <a:gd name="connsiteY3" fmla="*/ 19927 h 19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19" h="19927">
                    <a:moveTo>
                      <a:pt x="0" y="0"/>
                    </a:moveTo>
                    <a:lnTo>
                      <a:pt x="22019" y="0"/>
                    </a:lnTo>
                    <a:lnTo>
                      <a:pt x="22019" y="19927"/>
                    </a:lnTo>
                    <a:lnTo>
                      <a:pt x="0" y="19927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Forma Livre: Forma 256">
                <a:extLst>
                  <a:ext uri="{FF2B5EF4-FFF2-40B4-BE49-F238E27FC236}">
                    <a16:creationId xmlns:a16="http://schemas.microsoft.com/office/drawing/2014/main" id="{C47CFF8A-A6C8-44D3-A548-EF6F09950683}"/>
                  </a:ext>
                </a:extLst>
              </p:cNvPr>
              <p:cNvSpPr/>
              <p:nvPr/>
            </p:nvSpPr>
            <p:spPr>
              <a:xfrm>
                <a:off x="7308868" y="2950560"/>
                <a:ext cx="112403" cy="397211"/>
              </a:xfrm>
              <a:custGeom>
                <a:avLst/>
                <a:gdLst>
                  <a:gd name="connsiteX0" fmla="*/ 35670 w 112403"/>
                  <a:gd name="connsiteY0" fmla="*/ 397211 h 397211"/>
                  <a:gd name="connsiteX1" fmla="*/ 14862 w 112403"/>
                  <a:gd name="connsiteY1" fmla="*/ 189358 h 397211"/>
                  <a:gd name="connsiteX2" fmla="*/ 36771 w 112403"/>
                  <a:gd name="connsiteY2" fmla="*/ 187156 h 397211"/>
                  <a:gd name="connsiteX3" fmla="*/ 55376 w 112403"/>
                  <a:gd name="connsiteY3" fmla="*/ 373321 h 397211"/>
                  <a:gd name="connsiteX4" fmla="*/ 88294 w 112403"/>
                  <a:gd name="connsiteY4" fmla="*/ 370459 h 397211"/>
                  <a:gd name="connsiteX5" fmla="*/ 54936 w 112403"/>
                  <a:gd name="connsiteY5" fmla="*/ 36771 h 397211"/>
                  <a:gd name="connsiteX6" fmla="*/ 38532 w 112403"/>
                  <a:gd name="connsiteY6" fmla="*/ 21908 h 397211"/>
                  <a:gd name="connsiteX7" fmla="*/ 22018 w 112403"/>
                  <a:gd name="connsiteY7" fmla="*/ 38422 h 397211"/>
                  <a:gd name="connsiteX8" fmla="*/ 22128 w 112403"/>
                  <a:gd name="connsiteY8" fmla="*/ 40184 h 397211"/>
                  <a:gd name="connsiteX9" fmla="*/ 29945 w 112403"/>
                  <a:gd name="connsiteY9" fmla="*/ 118899 h 397211"/>
                  <a:gd name="connsiteX10" fmla="*/ 8037 w 112403"/>
                  <a:gd name="connsiteY10" fmla="*/ 121101 h 397211"/>
                  <a:gd name="connsiteX11" fmla="*/ 220 w 112403"/>
                  <a:gd name="connsiteY11" fmla="*/ 42385 h 397211"/>
                  <a:gd name="connsiteX12" fmla="*/ 0 w 112403"/>
                  <a:gd name="connsiteY12" fmla="*/ 38532 h 397211"/>
                  <a:gd name="connsiteX13" fmla="*/ 38532 w 112403"/>
                  <a:gd name="connsiteY13" fmla="*/ 0 h 397211"/>
                  <a:gd name="connsiteX14" fmla="*/ 76844 w 112403"/>
                  <a:gd name="connsiteY14" fmla="*/ 34679 h 397211"/>
                  <a:gd name="connsiteX15" fmla="*/ 112404 w 112403"/>
                  <a:gd name="connsiteY15" fmla="*/ 390495 h 397211"/>
                  <a:gd name="connsiteX16" fmla="*/ 35670 w 112403"/>
                  <a:gd name="connsiteY16" fmla="*/ 397211 h 39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2403" h="397211">
                    <a:moveTo>
                      <a:pt x="35670" y="397211"/>
                    </a:moveTo>
                    <a:lnTo>
                      <a:pt x="14862" y="189358"/>
                    </a:lnTo>
                    <a:lnTo>
                      <a:pt x="36771" y="187156"/>
                    </a:lnTo>
                    <a:lnTo>
                      <a:pt x="55376" y="373321"/>
                    </a:lnTo>
                    <a:lnTo>
                      <a:pt x="88294" y="370459"/>
                    </a:lnTo>
                    <a:lnTo>
                      <a:pt x="54936" y="36771"/>
                    </a:lnTo>
                    <a:cubicBezTo>
                      <a:pt x="54055" y="28294"/>
                      <a:pt x="47009" y="21908"/>
                      <a:pt x="38532" y="21908"/>
                    </a:cubicBezTo>
                    <a:cubicBezTo>
                      <a:pt x="29394" y="21908"/>
                      <a:pt x="22018" y="29284"/>
                      <a:pt x="22018" y="38422"/>
                    </a:cubicBezTo>
                    <a:cubicBezTo>
                      <a:pt x="22018" y="38972"/>
                      <a:pt x="22018" y="39633"/>
                      <a:pt x="22128" y="40184"/>
                    </a:cubicBezTo>
                    <a:lnTo>
                      <a:pt x="29945" y="118899"/>
                    </a:lnTo>
                    <a:lnTo>
                      <a:pt x="8037" y="121101"/>
                    </a:lnTo>
                    <a:lnTo>
                      <a:pt x="220" y="42385"/>
                    </a:lnTo>
                    <a:cubicBezTo>
                      <a:pt x="110" y="41064"/>
                      <a:pt x="0" y="39743"/>
                      <a:pt x="0" y="38532"/>
                    </a:cubicBezTo>
                    <a:cubicBezTo>
                      <a:pt x="0" y="17284"/>
                      <a:pt x="17284" y="0"/>
                      <a:pt x="38532" y="0"/>
                    </a:cubicBezTo>
                    <a:cubicBezTo>
                      <a:pt x="58349" y="0"/>
                      <a:pt x="74862" y="14862"/>
                      <a:pt x="76844" y="34679"/>
                    </a:cubicBezTo>
                    <a:lnTo>
                      <a:pt x="112404" y="390495"/>
                    </a:lnTo>
                    <a:lnTo>
                      <a:pt x="35670" y="397211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Forma Livre: Forma 257">
                <a:extLst>
                  <a:ext uri="{FF2B5EF4-FFF2-40B4-BE49-F238E27FC236}">
                    <a16:creationId xmlns:a16="http://schemas.microsoft.com/office/drawing/2014/main" id="{C8791D2A-8189-480E-8B2E-7FFCB829932A}"/>
                  </a:ext>
                </a:extLst>
              </p:cNvPr>
              <p:cNvSpPr/>
              <p:nvPr/>
            </p:nvSpPr>
            <p:spPr>
              <a:xfrm>
                <a:off x="7343988" y="2917642"/>
                <a:ext cx="422862" cy="104477"/>
              </a:xfrm>
              <a:custGeom>
                <a:avLst/>
                <a:gdLst>
                  <a:gd name="connsiteX0" fmla="*/ 400954 w 422862"/>
                  <a:gd name="connsiteY0" fmla="*/ 104477 h 104477"/>
                  <a:gd name="connsiteX1" fmla="*/ 394128 w 422862"/>
                  <a:gd name="connsiteY1" fmla="*/ 36771 h 104477"/>
                  <a:gd name="connsiteX2" fmla="*/ 376293 w 422862"/>
                  <a:gd name="connsiteY2" fmla="*/ 22018 h 104477"/>
                  <a:gd name="connsiteX3" fmla="*/ 1982 w 422862"/>
                  <a:gd name="connsiteY3" fmla="*/ 55046 h 104477"/>
                  <a:gd name="connsiteX4" fmla="*/ 0 w 422862"/>
                  <a:gd name="connsiteY4" fmla="*/ 33138 h 104477"/>
                  <a:gd name="connsiteX5" fmla="*/ 374312 w 422862"/>
                  <a:gd name="connsiteY5" fmla="*/ 110 h 104477"/>
                  <a:gd name="connsiteX6" fmla="*/ 377725 w 422862"/>
                  <a:gd name="connsiteY6" fmla="*/ 0 h 104477"/>
                  <a:gd name="connsiteX7" fmla="*/ 416037 w 422862"/>
                  <a:gd name="connsiteY7" fmla="*/ 34679 h 104477"/>
                  <a:gd name="connsiteX8" fmla="*/ 422862 w 422862"/>
                  <a:gd name="connsiteY8" fmla="*/ 102385 h 104477"/>
                  <a:gd name="connsiteX9" fmla="*/ 400954 w 422862"/>
                  <a:gd name="connsiteY9" fmla="*/ 104477 h 104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2862" h="104477">
                    <a:moveTo>
                      <a:pt x="400954" y="104477"/>
                    </a:moveTo>
                    <a:lnTo>
                      <a:pt x="394128" y="36771"/>
                    </a:lnTo>
                    <a:cubicBezTo>
                      <a:pt x="393248" y="27853"/>
                      <a:pt x="385321" y="21138"/>
                      <a:pt x="376293" y="22018"/>
                    </a:cubicBezTo>
                    <a:lnTo>
                      <a:pt x="1982" y="55046"/>
                    </a:lnTo>
                    <a:lnTo>
                      <a:pt x="0" y="33138"/>
                    </a:lnTo>
                    <a:lnTo>
                      <a:pt x="374312" y="110"/>
                    </a:lnTo>
                    <a:cubicBezTo>
                      <a:pt x="375413" y="0"/>
                      <a:pt x="376514" y="0"/>
                      <a:pt x="377725" y="0"/>
                    </a:cubicBezTo>
                    <a:cubicBezTo>
                      <a:pt x="397651" y="0"/>
                      <a:pt x="414165" y="14972"/>
                      <a:pt x="416037" y="34679"/>
                    </a:cubicBezTo>
                    <a:lnTo>
                      <a:pt x="422862" y="102385"/>
                    </a:lnTo>
                    <a:lnTo>
                      <a:pt x="400954" y="104477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Forma Livre: Forma 258">
                <a:extLst>
                  <a:ext uri="{FF2B5EF4-FFF2-40B4-BE49-F238E27FC236}">
                    <a16:creationId xmlns:a16="http://schemas.microsoft.com/office/drawing/2014/main" id="{AF11EB02-B971-4F1D-AB29-7C0D425D1ECE}"/>
                  </a:ext>
                </a:extLst>
              </p:cNvPr>
              <p:cNvSpPr/>
              <p:nvPr/>
            </p:nvSpPr>
            <p:spPr>
              <a:xfrm rot="-302577">
                <a:off x="7452613" y="2978163"/>
                <a:ext cx="163151" cy="22017"/>
              </a:xfrm>
              <a:custGeom>
                <a:avLst/>
                <a:gdLst>
                  <a:gd name="connsiteX0" fmla="*/ 0 w 163151"/>
                  <a:gd name="connsiteY0" fmla="*/ 0 h 22017"/>
                  <a:gd name="connsiteX1" fmla="*/ 163151 w 163151"/>
                  <a:gd name="connsiteY1" fmla="*/ 0 h 22017"/>
                  <a:gd name="connsiteX2" fmla="*/ 163151 w 163151"/>
                  <a:gd name="connsiteY2" fmla="*/ 22018 h 22017"/>
                  <a:gd name="connsiteX3" fmla="*/ 0 w 163151"/>
                  <a:gd name="connsiteY3" fmla="*/ 22018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151" h="22017">
                    <a:moveTo>
                      <a:pt x="0" y="0"/>
                    </a:moveTo>
                    <a:lnTo>
                      <a:pt x="163151" y="0"/>
                    </a:lnTo>
                    <a:lnTo>
                      <a:pt x="163151" y="22018"/>
                    </a:lnTo>
                    <a:lnTo>
                      <a:pt x="0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Forma Livre: Forma 259">
                <a:extLst>
                  <a:ext uri="{FF2B5EF4-FFF2-40B4-BE49-F238E27FC236}">
                    <a16:creationId xmlns:a16="http://schemas.microsoft.com/office/drawing/2014/main" id="{9038241F-C2E7-437C-8E4A-95D142C6BAEC}"/>
                  </a:ext>
                </a:extLst>
              </p:cNvPr>
              <p:cNvSpPr/>
              <p:nvPr/>
            </p:nvSpPr>
            <p:spPr>
              <a:xfrm rot="-302577">
                <a:off x="7496865" y="3112355"/>
                <a:ext cx="97648" cy="22017"/>
              </a:xfrm>
              <a:custGeom>
                <a:avLst/>
                <a:gdLst>
                  <a:gd name="connsiteX0" fmla="*/ 0 w 97648"/>
                  <a:gd name="connsiteY0" fmla="*/ 0 h 22017"/>
                  <a:gd name="connsiteX1" fmla="*/ 97649 w 97648"/>
                  <a:gd name="connsiteY1" fmla="*/ 0 h 22017"/>
                  <a:gd name="connsiteX2" fmla="*/ 97649 w 97648"/>
                  <a:gd name="connsiteY2" fmla="*/ 22018 h 22017"/>
                  <a:gd name="connsiteX3" fmla="*/ 0 w 97648"/>
                  <a:gd name="connsiteY3" fmla="*/ 22018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48" h="22017">
                    <a:moveTo>
                      <a:pt x="0" y="0"/>
                    </a:moveTo>
                    <a:lnTo>
                      <a:pt x="97649" y="0"/>
                    </a:lnTo>
                    <a:lnTo>
                      <a:pt x="97649" y="22018"/>
                    </a:lnTo>
                    <a:lnTo>
                      <a:pt x="0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Forma Livre: Forma 260">
                <a:extLst>
                  <a:ext uri="{FF2B5EF4-FFF2-40B4-BE49-F238E27FC236}">
                    <a16:creationId xmlns:a16="http://schemas.microsoft.com/office/drawing/2014/main" id="{01A79A3C-1A68-4163-9B84-565E14D6C032}"/>
                  </a:ext>
                </a:extLst>
              </p:cNvPr>
              <p:cNvSpPr/>
              <p:nvPr/>
            </p:nvSpPr>
            <p:spPr>
              <a:xfrm rot="-302577">
                <a:off x="7507878" y="3209566"/>
                <a:ext cx="141353" cy="22017"/>
              </a:xfrm>
              <a:custGeom>
                <a:avLst/>
                <a:gdLst>
                  <a:gd name="connsiteX0" fmla="*/ 0 w 141353"/>
                  <a:gd name="connsiteY0" fmla="*/ 0 h 22017"/>
                  <a:gd name="connsiteX1" fmla="*/ 141354 w 141353"/>
                  <a:gd name="connsiteY1" fmla="*/ 0 h 22017"/>
                  <a:gd name="connsiteX2" fmla="*/ 141354 w 141353"/>
                  <a:gd name="connsiteY2" fmla="*/ 22018 h 22017"/>
                  <a:gd name="connsiteX3" fmla="*/ 0 w 141353"/>
                  <a:gd name="connsiteY3" fmla="*/ 22018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53" h="22017">
                    <a:moveTo>
                      <a:pt x="0" y="0"/>
                    </a:moveTo>
                    <a:lnTo>
                      <a:pt x="141354" y="0"/>
                    </a:lnTo>
                    <a:lnTo>
                      <a:pt x="141354" y="22018"/>
                    </a:lnTo>
                    <a:lnTo>
                      <a:pt x="0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Forma Livre: Forma 261">
                <a:extLst>
                  <a:ext uri="{FF2B5EF4-FFF2-40B4-BE49-F238E27FC236}">
                    <a16:creationId xmlns:a16="http://schemas.microsoft.com/office/drawing/2014/main" id="{09E4EDF9-A6F7-4309-BC07-9200AE547998}"/>
                  </a:ext>
                </a:extLst>
              </p:cNvPr>
              <p:cNvSpPr/>
              <p:nvPr/>
            </p:nvSpPr>
            <p:spPr>
              <a:xfrm rot="-302577">
                <a:off x="7518881" y="3307107"/>
                <a:ext cx="174490" cy="22017"/>
              </a:xfrm>
              <a:custGeom>
                <a:avLst/>
                <a:gdLst>
                  <a:gd name="connsiteX0" fmla="*/ 0 w 174490"/>
                  <a:gd name="connsiteY0" fmla="*/ 0 h 22017"/>
                  <a:gd name="connsiteX1" fmla="*/ 174490 w 174490"/>
                  <a:gd name="connsiteY1" fmla="*/ 0 h 22017"/>
                  <a:gd name="connsiteX2" fmla="*/ 174490 w 174490"/>
                  <a:gd name="connsiteY2" fmla="*/ 22018 h 22017"/>
                  <a:gd name="connsiteX3" fmla="*/ 0 w 174490"/>
                  <a:gd name="connsiteY3" fmla="*/ 22018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490" h="22017">
                    <a:moveTo>
                      <a:pt x="0" y="0"/>
                    </a:moveTo>
                    <a:lnTo>
                      <a:pt x="174490" y="0"/>
                    </a:lnTo>
                    <a:lnTo>
                      <a:pt x="174490" y="22018"/>
                    </a:lnTo>
                    <a:lnTo>
                      <a:pt x="0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Forma Livre: Forma 262">
                <a:extLst>
                  <a:ext uri="{FF2B5EF4-FFF2-40B4-BE49-F238E27FC236}">
                    <a16:creationId xmlns:a16="http://schemas.microsoft.com/office/drawing/2014/main" id="{E1A07B07-497E-4762-ACBD-87A70D23824E}"/>
                  </a:ext>
                </a:extLst>
              </p:cNvPr>
              <p:cNvSpPr/>
              <p:nvPr/>
            </p:nvSpPr>
            <p:spPr>
              <a:xfrm>
                <a:off x="7429969" y="3115697"/>
                <a:ext cx="44036" cy="44036"/>
              </a:xfrm>
              <a:custGeom>
                <a:avLst/>
                <a:gdLst>
                  <a:gd name="connsiteX0" fmla="*/ 22018 w 44036"/>
                  <a:gd name="connsiteY0" fmla="*/ 44037 h 44036"/>
                  <a:gd name="connsiteX1" fmla="*/ 0 w 44036"/>
                  <a:gd name="connsiteY1" fmla="*/ 22018 h 44036"/>
                  <a:gd name="connsiteX2" fmla="*/ 22018 w 44036"/>
                  <a:gd name="connsiteY2" fmla="*/ 0 h 44036"/>
                  <a:gd name="connsiteX3" fmla="*/ 44037 w 44036"/>
                  <a:gd name="connsiteY3" fmla="*/ 22018 h 44036"/>
                  <a:gd name="connsiteX4" fmla="*/ 22018 w 44036"/>
                  <a:gd name="connsiteY4" fmla="*/ 44037 h 44036"/>
                  <a:gd name="connsiteX5" fmla="*/ 22018 w 44036"/>
                  <a:gd name="connsiteY5" fmla="*/ 22018 h 44036"/>
                  <a:gd name="connsiteX6" fmla="*/ 22018 w 44036"/>
                  <a:gd name="connsiteY6" fmla="*/ 22018 h 44036"/>
                  <a:gd name="connsiteX7" fmla="*/ 22018 w 44036"/>
                  <a:gd name="connsiteY7" fmla="*/ 22018 h 4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036" h="44036">
                    <a:moveTo>
                      <a:pt x="22018" y="44037"/>
                    </a:moveTo>
                    <a:cubicBezTo>
                      <a:pt x="9908" y="44037"/>
                      <a:pt x="0" y="34128"/>
                      <a:pt x="0" y="22018"/>
                    </a:cubicBezTo>
                    <a:cubicBezTo>
                      <a:pt x="0" y="9908"/>
                      <a:pt x="9908" y="0"/>
                      <a:pt x="22018" y="0"/>
                    </a:cubicBezTo>
                    <a:cubicBezTo>
                      <a:pt x="34128" y="0"/>
                      <a:pt x="44037" y="9908"/>
                      <a:pt x="44037" y="22018"/>
                    </a:cubicBezTo>
                    <a:cubicBezTo>
                      <a:pt x="44037" y="34128"/>
                      <a:pt x="34128" y="44037"/>
                      <a:pt x="22018" y="44037"/>
                    </a:cubicBezTo>
                    <a:close/>
                    <a:moveTo>
                      <a:pt x="22018" y="22018"/>
                    </a:moveTo>
                    <a:lnTo>
                      <a:pt x="22018" y="22018"/>
                    </a:lnTo>
                    <a:lnTo>
                      <a:pt x="22018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Forma Livre: Forma 263">
                <a:extLst>
                  <a:ext uri="{FF2B5EF4-FFF2-40B4-BE49-F238E27FC236}">
                    <a16:creationId xmlns:a16="http://schemas.microsoft.com/office/drawing/2014/main" id="{430965D3-0B15-4416-A53E-21BAB346FECB}"/>
                  </a:ext>
                </a:extLst>
              </p:cNvPr>
              <p:cNvSpPr/>
              <p:nvPr/>
            </p:nvSpPr>
            <p:spPr>
              <a:xfrm>
                <a:off x="7440979" y="3214780"/>
                <a:ext cx="44036" cy="44036"/>
              </a:xfrm>
              <a:custGeom>
                <a:avLst/>
                <a:gdLst>
                  <a:gd name="connsiteX0" fmla="*/ 22018 w 44036"/>
                  <a:gd name="connsiteY0" fmla="*/ 44037 h 44036"/>
                  <a:gd name="connsiteX1" fmla="*/ 0 w 44036"/>
                  <a:gd name="connsiteY1" fmla="*/ 22018 h 44036"/>
                  <a:gd name="connsiteX2" fmla="*/ 22018 w 44036"/>
                  <a:gd name="connsiteY2" fmla="*/ 0 h 44036"/>
                  <a:gd name="connsiteX3" fmla="*/ 44037 w 44036"/>
                  <a:gd name="connsiteY3" fmla="*/ 22018 h 44036"/>
                  <a:gd name="connsiteX4" fmla="*/ 22018 w 44036"/>
                  <a:gd name="connsiteY4" fmla="*/ 44037 h 44036"/>
                  <a:gd name="connsiteX5" fmla="*/ 22018 w 44036"/>
                  <a:gd name="connsiteY5" fmla="*/ 22018 h 44036"/>
                  <a:gd name="connsiteX6" fmla="*/ 22018 w 44036"/>
                  <a:gd name="connsiteY6" fmla="*/ 22018 h 44036"/>
                  <a:gd name="connsiteX7" fmla="*/ 22018 w 44036"/>
                  <a:gd name="connsiteY7" fmla="*/ 22018 h 4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036" h="44036">
                    <a:moveTo>
                      <a:pt x="22018" y="44037"/>
                    </a:moveTo>
                    <a:cubicBezTo>
                      <a:pt x="9908" y="44037"/>
                      <a:pt x="0" y="34128"/>
                      <a:pt x="0" y="22018"/>
                    </a:cubicBezTo>
                    <a:cubicBezTo>
                      <a:pt x="0" y="9908"/>
                      <a:pt x="9908" y="0"/>
                      <a:pt x="22018" y="0"/>
                    </a:cubicBezTo>
                    <a:cubicBezTo>
                      <a:pt x="34128" y="0"/>
                      <a:pt x="44037" y="9908"/>
                      <a:pt x="44037" y="22018"/>
                    </a:cubicBezTo>
                    <a:cubicBezTo>
                      <a:pt x="44037" y="34128"/>
                      <a:pt x="34128" y="44037"/>
                      <a:pt x="22018" y="44037"/>
                    </a:cubicBezTo>
                    <a:close/>
                    <a:moveTo>
                      <a:pt x="22018" y="22018"/>
                    </a:moveTo>
                    <a:lnTo>
                      <a:pt x="22018" y="22018"/>
                    </a:lnTo>
                    <a:lnTo>
                      <a:pt x="22018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Forma Livre: Forma 264">
                <a:extLst>
                  <a:ext uri="{FF2B5EF4-FFF2-40B4-BE49-F238E27FC236}">
                    <a16:creationId xmlns:a16="http://schemas.microsoft.com/office/drawing/2014/main" id="{C67C0FCA-E866-4493-84CC-5B6A1D8FD4AD}"/>
                  </a:ext>
                </a:extLst>
              </p:cNvPr>
              <p:cNvSpPr/>
              <p:nvPr/>
            </p:nvSpPr>
            <p:spPr>
              <a:xfrm>
                <a:off x="7451988" y="3313862"/>
                <a:ext cx="44036" cy="44036"/>
              </a:xfrm>
              <a:custGeom>
                <a:avLst/>
                <a:gdLst>
                  <a:gd name="connsiteX0" fmla="*/ 22018 w 44036"/>
                  <a:gd name="connsiteY0" fmla="*/ 44037 h 44036"/>
                  <a:gd name="connsiteX1" fmla="*/ 0 w 44036"/>
                  <a:gd name="connsiteY1" fmla="*/ 22018 h 44036"/>
                  <a:gd name="connsiteX2" fmla="*/ 22018 w 44036"/>
                  <a:gd name="connsiteY2" fmla="*/ 0 h 44036"/>
                  <a:gd name="connsiteX3" fmla="*/ 44037 w 44036"/>
                  <a:gd name="connsiteY3" fmla="*/ 22018 h 44036"/>
                  <a:gd name="connsiteX4" fmla="*/ 22018 w 44036"/>
                  <a:gd name="connsiteY4" fmla="*/ 44037 h 44036"/>
                  <a:gd name="connsiteX5" fmla="*/ 22018 w 44036"/>
                  <a:gd name="connsiteY5" fmla="*/ 22018 h 44036"/>
                  <a:gd name="connsiteX6" fmla="*/ 22018 w 44036"/>
                  <a:gd name="connsiteY6" fmla="*/ 22018 h 44036"/>
                  <a:gd name="connsiteX7" fmla="*/ 22018 w 44036"/>
                  <a:gd name="connsiteY7" fmla="*/ 22018 h 4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036" h="44036">
                    <a:moveTo>
                      <a:pt x="22018" y="44037"/>
                    </a:moveTo>
                    <a:cubicBezTo>
                      <a:pt x="9908" y="44037"/>
                      <a:pt x="0" y="34129"/>
                      <a:pt x="0" y="22018"/>
                    </a:cubicBezTo>
                    <a:cubicBezTo>
                      <a:pt x="0" y="9908"/>
                      <a:pt x="9908" y="0"/>
                      <a:pt x="22018" y="0"/>
                    </a:cubicBezTo>
                    <a:cubicBezTo>
                      <a:pt x="34128" y="0"/>
                      <a:pt x="44037" y="9908"/>
                      <a:pt x="44037" y="22018"/>
                    </a:cubicBezTo>
                    <a:cubicBezTo>
                      <a:pt x="44037" y="34129"/>
                      <a:pt x="34128" y="44037"/>
                      <a:pt x="22018" y="44037"/>
                    </a:cubicBezTo>
                    <a:close/>
                    <a:moveTo>
                      <a:pt x="22018" y="22018"/>
                    </a:moveTo>
                    <a:lnTo>
                      <a:pt x="22018" y="22018"/>
                    </a:lnTo>
                    <a:lnTo>
                      <a:pt x="22018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09141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36F58FC-A2B7-2014-2242-41F85A4EFC7E}"/>
              </a:ext>
            </a:extLst>
          </p:cNvPr>
          <p:cNvSpPr/>
          <p:nvPr/>
        </p:nvSpPr>
        <p:spPr>
          <a:xfrm>
            <a:off x="0" y="2363372"/>
            <a:ext cx="12191999" cy="282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664021" y="636094"/>
            <a:ext cx="6326903" cy="8606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 spc="-150" dirty="0">
                <a:solidFill>
                  <a:srgbClr val="660099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LEMBRETES</a:t>
            </a:r>
            <a:endParaRPr kumimoji="0" lang="pt-BR" sz="6000" b="1" i="0" u="none" strike="noStrike" kern="1200" cap="none" spc="-15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8F0B52F-C920-49B9-BFFA-20A4746CA071}"/>
              </a:ext>
            </a:extLst>
          </p:cNvPr>
          <p:cNvGrpSpPr/>
          <p:nvPr/>
        </p:nvGrpSpPr>
        <p:grpSpPr>
          <a:xfrm>
            <a:off x="4238918" y="2807366"/>
            <a:ext cx="872374" cy="859833"/>
            <a:chOff x="9332029" y="2547052"/>
            <a:chExt cx="872374" cy="859833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04E69328-38A8-16AD-3420-8F038EE68B5D}"/>
                </a:ext>
              </a:extLst>
            </p:cNvPr>
            <p:cNvSpPr/>
            <p:nvPr/>
          </p:nvSpPr>
          <p:spPr>
            <a:xfrm>
              <a:off x="9332029" y="2547052"/>
              <a:ext cx="872374" cy="859833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áfico 823">
              <a:extLst>
                <a:ext uri="{FF2B5EF4-FFF2-40B4-BE49-F238E27FC236}">
                  <a16:creationId xmlns:a16="http://schemas.microsoft.com/office/drawing/2014/main" id="{7523B8BD-BE65-4FD7-8F62-4FC10E2EEA93}"/>
                </a:ext>
              </a:extLst>
            </p:cNvPr>
            <p:cNvGrpSpPr/>
            <p:nvPr/>
          </p:nvGrpSpPr>
          <p:grpSpPr>
            <a:xfrm>
              <a:off x="9467064" y="2685461"/>
              <a:ext cx="643860" cy="592736"/>
              <a:chOff x="3282665" y="2895751"/>
              <a:chExt cx="625209" cy="575566"/>
            </a:xfrm>
            <a:solidFill>
              <a:schemeClr val="accent6"/>
            </a:solidFill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507DBD2B-5949-42C9-8ED4-73605463529F}"/>
                  </a:ext>
                </a:extLst>
              </p:cNvPr>
              <p:cNvSpPr/>
              <p:nvPr/>
            </p:nvSpPr>
            <p:spPr>
              <a:xfrm>
                <a:off x="3382019" y="3243432"/>
                <a:ext cx="207764" cy="227885"/>
              </a:xfrm>
              <a:custGeom>
                <a:avLst/>
                <a:gdLst>
                  <a:gd name="connsiteX0" fmla="*/ 152943 w 207764"/>
                  <a:gd name="connsiteY0" fmla="*/ 227886 h 227885"/>
                  <a:gd name="connsiteX1" fmla="*/ 105171 w 207764"/>
                  <a:gd name="connsiteY1" fmla="*/ 199551 h 227885"/>
                  <a:gd name="connsiteX2" fmla="*/ 0 w 207764"/>
                  <a:gd name="connsiteY2" fmla="*/ 10677 h 227885"/>
                  <a:gd name="connsiteX3" fmla="*/ 19164 w 207764"/>
                  <a:gd name="connsiteY3" fmla="*/ 0 h 227885"/>
                  <a:gd name="connsiteX4" fmla="*/ 124335 w 207764"/>
                  <a:gd name="connsiteY4" fmla="*/ 188897 h 227885"/>
                  <a:gd name="connsiteX5" fmla="*/ 152943 w 207764"/>
                  <a:gd name="connsiteY5" fmla="*/ 205962 h 227885"/>
                  <a:gd name="connsiteX6" fmla="*/ 185840 w 207764"/>
                  <a:gd name="connsiteY6" fmla="*/ 173065 h 227885"/>
                  <a:gd name="connsiteX7" fmla="*/ 181551 w 207764"/>
                  <a:gd name="connsiteY7" fmla="*/ 157232 h 227885"/>
                  <a:gd name="connsiteX8" fmla="*/ 104145 w 207764"/>
                  <a:gd name="connsiteY8" fmla="*/ 17635 h 227885"/>
                  <a:gd name="connsiteX9" fmla="*/ 123331 w 207764"/>
                  <a:gd name="connsiteY9" fmla="*/ 7004 h 227885"/>
                  <a:gd name="connsiteX10" fmla="*/ 200715 w 207764"/>
                  <a:gd name="connsiteY10" fmla="*/ 146578 h 227885"/>
                  <a:gd name="connsiteX11" fmla="*/ 207764 w 207764"/>
                  <a:gd name="connsiteY11" fmla="*/ 173065 h 227885"/>
                  <a:gd name="connsiteX12" fmla="*/ 152943 w 207764"/>
                  <a:gd name="connsiteY12" fmla="*/ 227886 h 22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764" h="227885">
                    <a:moveTo>
                      <a:pt x="152943" y="227886"/>
                    </a:moveTo>
                    <a:cubicBezTo>
                      <a:pt x="133186" y="227886"/>
                      <a:pt x="114867" y="217027"/>
                      <a:pt x="105171" y="199551"/>
                    </a:cubicBezTo>
                    <a:lnTo>
                      <a:pt x="0" y="10677"/>
                    </a:lnTo>
                    <a:lnTo>
                      <a:pt x="19164" y="0"/>
                    </a:lnTo>
                    <a:lnTo>
                      <a:pt x="124335" y="188897"/>
                    </a:lnTo>
                    <a:cubicBezTo>
                      <a:pt x="130175" y="199437"/>
                      <a:pt x="141148" y="205962"/>
                      <a:pt x="152943" y="205962"/>
                    </a:cubicBezTo>
                    <a:cubicBezTo>
                      <a:pt x="171080" y="205962"/>
                      <a:pt x="185840" y="191202"/>
                      <a:pt x="185840" y="173065"/>
                    </a:cubicBezTo>
                    <a:cubicBezTo>
                      <a:pt x="185840" y="167658"/>
                      <a:pt x="184403" y="162342"/>
                      <a:pt x="181551" y="157232"/>
                    </a:cubicBezTo>
                    <a:lnTo>
                      <a:pt x="104145" y="17635"/>
                    </a:lnTo>
                    <a:lnTo>
                      <a:pt x="123331" y="7004"/>
                    </a:lnTo>
                    <a:lnTo>
                      <a:pt x="200715" y="146578"/>
                    </a:lnTo>
                    <a:cubicBezTo>
                      <a:pt x="205392" y="154951"/>
                      <a:pt x="207764" y="163871"/>
                      <a:pt x="207764" y="173065"/>
                    </a:cubicBezTo>
                    <a:cubicBezTo>
                      <a:pt x="207787" y="203293"/>
                      <a:pt x="183171" y="227886"/>
                      <a:pt x="152943" y="227886"/>
                    </a:cubicBez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0D83B04-C1C5-43E6-B55D-4C0816CB2629}"/>
                  </a:ext>
                </a:extLst>
              </p:cNvPr>
              <p:cNvSpPr/>
              <p:nvPr/>
            </p:nvSpPr>
            <p:spPr>
              <a:xfrm>
                <a:off x="3282665" y="2895751"/>
                <a:ext cx="515521" cy="460152"/>
              </a:xfrm>
              <a:custGeom>
                <a:avLst/>
                <a:gdLst>
                  <a:gd name="connsiteX0" fmla="*/ 515521 w 515521"/>
                  <a:gd name="connsiteY0" fmla="*/ 460152 h 460152"/>
                  <a:gd name="connsiteX1" fmla="*/ 418586 w 515521"/>
                  <a:gd name="connsiteY1" fmla="*/ 421392 h 460152"/>
                  <a:gd name="connsiteX2" fmla="*/ 137110 w 515521"/>
                  <a:gd name="connsiteY2" fmla="*/ 367186 h 460152"/>
                  <a:gd name="connsiteX3" fmla="*/ 0 w 515521"/>
                  <a:gd name="connsiteY3" fmla="*/ 230076 h 460152"/>
                  <a:gd name="connsiteX4" fmla="*/ 137110 w 515521"/>
                  <a:gd name="connsiteY4" fmla="*/ 92966 h 460152"/>
                  <a:gd name="connsiteX5" fmla="*/ 418586 w 515521"/>
                  <a:gd name="connsiteY5" fmla="*/ 38760 h 460152"/>
                  <a:gd name="connsiteX6" fmla="*/ 515521 w 515521"/>
                  <a:gd name="connsiteY6" fmla="*/ 0 h 460152"/>
                  <a:gd name="connsiteX7" fmla="*/ 515521 w 515521"/>
                  <a:gd name="connsiteY7" fmla="*/ 460152 h 460152"/>
                  <a:gd name="connsiteX8" fmla="*/ 426753 w 515521"/>
                  <a:gd name="connsiteY8" fmla="*/ 59133 h 460152"/>
                  <a:gd name="connsiteX9" fmla="*/ 137133 w 515521"/>
                  <a:gd name="connsiteY9" fmla="*/ 114913 h 460152"/>
                  <a:gd name="connsiteX10" fmla="*/ 21970 w 515521"/>
                  <a:gd name="connsiteY10" fmla="*/ 230076 h 460152"/>
                  <a:gd name="connsiteX11" fmla="*/ 137133 w 515521"/>
                  <a:gd name="connsiteY11" fmla="*/ 345240 h 460152"/>
                  <a:gd name="connsiteX12" fmla="*/ 426753 w 515521"/>
                  <a:gd name="connsiteY12" fmla="*/ 401019 h 460152"/>
                  <a:gd name="connsiteX13" fmla="*/ 493597 w 515521"/>
                  <a:gd name="connsiteY13" fmla="*/ 427757 h 460152"/>
                  <a:gd name="connsiteX14" fmla="*/ 493597 w 515521"/>
                  <a:gd name="connsiteY14" fmla="*/ 32395 h 460152"/>
                  <a:gd name="connsiteX15" fmla="*/ 426753 w 515521"/>
                  <a:gd name="connsiteY15" fmla="*/ 59133 h 46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5521" h="460152">
                    <a:moveTo>
                      <a:pt x="515521" y="460152"/>
                    </a:moveTo>
                    <a:lnTo>
                      <a:pt x="418586" y="421392"/>
                    </a:lnTo>
                    <a:cubicBezTo>
                      <a:pt x="328677" y="385414"/>
                      <a:pt x="233977" y="367186"/>
                      <a:pt x="137110" y="367186"/>
                    </a:cubicBezTo>
                    <a:cubicBezTo>
                      <a:pt x="61506" y="367186"/>
                      <a:pt x="0" y="305681"/>
                      <a:pt x="0" y="230076"/>
                    </a:cubicBezTo>
                    <a:cubicBezTo>
                      <a:pt x="0" y="154471"/>
                      <a:pt x="61506" y="92966"/>
                      <a:pt x="137110" y="92966"/>
                    </a:cubicBezTo>
                    <a:cubicBezTo>
                      <a:pt x="233977" y="92966"/>
                      <a:pt x="328677" y="74715"/>
                      <a:pt x="418586" y="38760"/>
                    </a:cubicBezTo>
                    <a:lnTo>
                      <a:pt x="515521" y="0"/>
                    </a:lnTo>
                    <a:lnTo>
                      <a:pt x="515521" y="460152"/>
                    </a:lnTo>
                    <a:close/>
                    <a:moveTo>
                      <a:pt x="426753" y="59133"/>
                    </a:moveTo>
                    <a:cubicBezTo>
                      <a:pt x="334243" y="96137"/>
                      <a:pt x="236806" y="114913"/>
                      <a:pt x="137133" y="114913"/>
                    </a:cubicBezTo>
                    <a:cubicBezTo>
                      <a:pt x="73620" y="114913"/>
                      <a:pt x="21970" y="166563"/>
                      <a:pt x="21970" y="230076"/>
                    </a:cubicBezTo>
                    <a:cubicBezTo>
                      <a:pt x="21970" y="293589"/>
                      <a:pt x="73620" y="345240"/>
                      <a:pt x="137133" y="345240"/>
                    </a:cubicBezTo>
                    <a:cubicBezTo>
                      <a:pt x="236806" y="345240"/>
                      <a:pt x="334243" y="364015"/>
                      <a:pt x="426753" y="401019"/>
                    </a:cubicBezTo>
                    <a:lnTo>
                      <a:pt x="493597" y="427757"/>
                    </a:lnTo>
                    <a:lnTo>
                      <a:pt x="493597" y="32395"/>
                    </a:lnTo>
                    <a:lnTo>
                      <a:pt x="426753" y="59133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5784C444-6A4F-4D53-8A6A-94399D3E9AD8}"/>
                  </a:ext>
                </a:extLst>
              </p:cNvPr>
              <p:cNvSpPr/>
              <p:nvPr/>
            </p:nvSpPr>
            <p:spPr>
              <a:xfrm>
                <a:off x="3697236" y="2975690"/>
                <a:ext cx="27353" cy="27946"/>
              </a:xfrm>
              <a:custGeom>
                <a:avLst/>
                <a:gdLst>
                  <a:gd name="connsiteX0" fmla="*/ 7574 w 27353"/>
                  <a:gd name="connsiteY0" fmla="*/ 27947 h 27946"/>
                  <a:gd name="connsiteX1" fmla="*/ 0 w 27353"/>
                  <a:gd name="connsiteY1" fmla="*/ 7369 h 27946"/>
                  <a:gd name="connsiteX2" fmla="*/ 19209 w 27353"/>
                  <a:gd name="connsiteY2" fmla="*/ 0 h 27946"/>
                  <a:gd name="connsiteX3" fmla="*/ 27354 w 27353"/>
                  <a:gd name="connsiteY3" fmla="*/ 20373 h 27946"/>
                  <a:gd name="connsiteX4" fmla="*/ 7574 w 27353"/>
                  <a:gd name="connsiteY4" fmla="*/ 27947 h 27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3" h="27946">
                    <a:moveTo>
                      <a:pt x="7574" y="27947"/>
                    </a:moveTo>
                    <a:lnTo>
                      <a:pt x="0" y="7369"/>
                    </a:lnTo>
                    <a:cubicBezTo>
                      <a:pt x="6913" y="4837"/>
                      <a:pt x="12342" y="2738"/>
                      <a:pt x="19209" y="0"/>
                    </a:cubicBezTo>
                    <a:lnTo>
                      <a:pt x="27354" y="20373"/>
                    </a:lnTo>
                    <a:cubicBezTo>
                      <a:pt x="20304" y="23179"/>
                      <a:pt x="14692" y="25323"/>
                      <a:pt x="7574" y="27947"/>
                    </a:cubicBez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4466484A-39F1-4FA1-B26F-ED014C544F33}"/>
                  </a:ext>
                </a:extLst>
              </p:cNvPr>
              <p:cNvSpPr/>
              <p:nvPr/>
            </p:nvSpPr>
            <p:spPr>
              <a:xfrm>
                <a:off x="3588688" y="2991660"/>
                <a:ext cx="90729" cy="44463"/>
              </a:xfrm>
              <a:custGeom>
                <a:avLst/>
                <a:gdLst>
                  <a:gd name="connsiteX0" fmla="*/ 4631 w 90729"/>
                  <a:gd name="connsiteY0" fmla="*/ 44464 h 44463"/>
                  <a:gd name="connsiteX1" fmla="*/ 0 w 90729"/>
                  <a:gd name="connsiteY1" fmla="*/ 23019 h 44463"/>
                  <a:gd name="connsiteX2" fmla="*/ 83772 w 90729"/>
                  <a:gd name="connsiteY2" fmla="*/ 0 h 44463"/>
                  <a:gd name="connsiteX3" fmla="*/ 90730 w 90729"/>
                  <a:gd name="connsiteY3" fmla="*/ 20806 h 44463"/>
                  <a:gd name="connsiteX4" fmla="*/ 4631 w 90729"/>
                  <a:gd name="connsiteY4" fmla="*/ 44464 h 4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29" h="44463">
                    <a:moveTo>
                      <a:pt x="4631" y="44464"/>
                    </a:moveTo>
                    <a:lnTo>
                      <a:pt x="0" y="23019"/>
                    </a:lnTo>
                    <a:cubicBezTo>
                      <a:pt x="28380" y="16905"/>
                      <a:pt x="55780" y="9376"/>
                      <a:pt x="83772" y="0"/>
                    </a:cubicBezTo>
                    <a:lnTo>
                      <a:pt x="90730" y="20806"/>
                    </a:lnTo>
                    <a:cubicBezTo>
                      <a:pt x="61962" y="30433"/>
                      <a:pt x="33810" y="38167"/>
                      <a:pt x="4631" y="44464"/>
                    </a:cubicBez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903B4906-A229-4064-A7EB-7A816B7DDB23}"/>
                  </a:ext>
                </a:extLst>
              </p:cNvPr>
              <p:cNvSpPr/>
              <p:nvPr/>
            </p:nvSpPr>
            <p:spPr>
              <a:xfrm>
                <a:off x="3333334" y="3038998"/>
                <a:ext cx="60501" cy="61140"/>
              </a:xfrm>
              <a:custGeom>
                <a:avLst/>
                <a:gdLst>
                  <a:gd name="connsiteX0" fmla="*/ 20578 w 60501"/>
                  <a:gd name="connsiteY0" fmla="*/ 61141 h 61140"/>
                  <a:gd name="connsiteX1" fmla="*/ 0 w 60501"/>
                  <a:gd name="connsiteY1" fmla="*/ 53544 h 61140"/>
                  <a:gd name="connsiteX2" fmla="*/ 52494 w 60501"/>
                  <a:gd name="connsiteY2" fmla="*/ 0 h 61140"/>
                  <a:gd name="connsiteX3" fmla="*/ 60502 w 60501"/>
                  <a:gd name="connsiteY3" fmla="*/ 20418 h 61140"/>
                  <a:gd name="connsiteX4" fmla="*/ 20578 w 60501"/>
                  <a:gd name="connsiteY4" fmla="*/ 61141 h 6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01" h="61140">
                    <a:moveTo>
                      <a:pt x="20578" y="61141"/>
                    </a:moveTo>
                    <a:lnTo>
                      <a:pt x="0" y="53544"/>
                    </a:lnTo>
                    <a:cubicBezTo>
                      <a:pt x="9171" y="28700"/>
                      <a:pt x="27833" y="9673"/>
                      <a:pt x="52494" y="0"/>
                    </a:cubicBezTo>
                    <a:lnTo>
                      <a:pt x="60502" y="20418"/>
                    </a:lnTo>
                    <a:cubicBezTo>
                      <a:pt x="41452" y="27901"/>
                      <a:pt x="27650" y="41977"/>
                      <a:pt x="20578" y="61141"/>
                    </a:cubicBez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22B05A0C-F254-4224-8C21-9E10E0BCA9FF}"/>
                  </a:ext>
                </a:extLst>
              </p:cNvPr>
              <p:cNvSpPr/>
              <p:nvPr/>
            </p:nvSpPr>
            <p:spPr>
              <a:xfrm>
                <a:off x="3436247" y="2999188"/>
                <a:ext cx="21946" cy="121140"/>
              </a:xfrm>
              <a:custGeom>
                <a:avLst/>
                <a:gdLst>
                  <a:gd name="connsiteX0" fmla="*/ 0 w 21946"/>
                  <a:gd name="connsiteY0" fmla="*/ 0 h 121140"/>
                  <a:gd name="connsiteX1" fmla="*/ 21947 w 21946"/>
                  <a:gd name="connsiteY1" fmla="*/ 0 h 121140"/>
                  <a:gd name="connsiteX2" fmla="*/ 21947 w 21946"/>
                  <a:gd name="connsiteY2" fmla="*/ 121141 h 121140"/>
                  <a:gd name="connsiteX3" fmla="*/ 0 w 21946"/>
                  <a:gd name="connsiteY3" fmla="*/ 121141 h 12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6" h="121140">
                    <a:moveTo>
                      <a:pt x="0" y="0"/>
                    </a:moveTo>
                    <a:lnTo>
                      <a:pt x="21947" y="0"/>
                    </a:lnTo>
                    <a:lnTo>
                      <a:pt x="21947" y="121141"/>
                    </a:lnTo>
                    <a:lnTo>
                      <a:pt x="0" y="121141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F2A83ADE-85B6-4664-A470-BB5F141D48C1}"/>
                  </a:ext>
                </a:extLst>
              </p:cNvPr>
              <p:cNvSpPr/>
              <p:nvPr/>
            </p:nvSpPr>
            <p:spPr>
              <a:xfrm>
                <a:off x="3436247" y="3142276"/>
                <a:ext cx="21946" cy="21946"/>
              </a:xfrm>
              <a:custGeom>
                <a:avLst/>
                <a:gdLst>
                  <a:gd name="connsiteX0" fmla="*/ 0 w 21946"/>
                  <a:gd name="connsiteY0" fmla="*/ 0 h 21946"/>
                  <a:gd name="connsiteX1" fmla="*/ 21947 w 21946"/>
                  <a:gd name="connsiteY1" fmla="*/ 0 h 21946"/>
                  <a:gd name="connsiteX2" fmla="*/ 21947 w 21946"/>
                  <a:gd name="connsiteY2" fmla="*/ 21947 h 21946"/>
                  <a:gd name="connsiteX3" fmla="*/ 0 w 21946"/>
                  <a:gd name="connsiteY3" fmla="*/ 21947 h 2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6" h="21946">
                    <a:moveTo>
                      <a:pt x="0" y="0"/>
                    </a:moveTo>
                    <a:lnTo>
                      <a:pt x="21947" y="0"/>
                    </a:lnTo>
                    <a:lnTo>
                      <a:pt x="21947" y="21947"/>
                    </a:lnTo>
                    <a:lnTo>
                      <a:pt x="0" y="2194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8F494E42-E15B-4DD9-865E-961509A4FD58}"/>
                  </a:ext>
                </a:extLst>
              </p:cNvPr>
              <p:cNvSpPr/>
              <p:nvPr/>
            </p:nvSpPr>
            <p:spPr>
              <a:xfrm>
                <a:off x="3436247" y="3186147"/>
                <a:ext cx="21946" cy="66296"/>
              </a:xfrm>
              <a:custGeom>
                <a:avLst/>
                <a:gdLst>
                  <a:gd name="connsiteX0" fmla="*/ 0 w 21946"/>
                  <a:gd name="connsiteY0" fmla="*/ 0 h 66296"/>
                  <a:gd name="connsiteX1" fmla="*/ 21947 w 21946"/>
                  <a:gd name="connsiteY1" fmla="*/ 0 h 66296"/>
                  <a:gd name="connsiteX2" fmla="*/ 21947 w 21946"/>
                  <a:gd name="connsiteY2" fmla="*/ 66297 h 66296"/>
                  <a:gd name="connsiteX3" fmla="*/ 0 w 21946"/>
                  <a:gd name="connsiteY3" fmla="*/ 66297 h 6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46" h="66296">
                    <a:moveTo>
                      <a:pt x="0" y="0"/>
                    </a:moveTo>
                    <a:lnTo>
                      <a:pt x="21947" y="0"/>
                    </a:lnTo>
                    <a:lnTo>
                      <a:pt x="21947" y="66297"/>
                    </a:lnTo>
                    <a:lnTo>
                      <a:pt x="0" y="6629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646BCE04-F428-41EE-A24A-3944E93D311D}"/>
                  </a:ext>
                </a:extLst>
              </p:cNvPr>
              <p:cNvSpPr/>
              <p:nvPr/>
            </p:nvSpPr>
            <p:spPr>
              <a:xfrm>
                <a:off x="3853030" y="3120329"/>
                <a:ext cx="54844" cy="21946"/>
              </a:xfrm>
              <a:custGeom>
                <a:avLst/>
                <a:gdLst>
                  <a:gd name="connsiteX0" fmla="*/ 0 w 54844"/>
                  <a:gd name="connsiteY0" fmla="*/ 0 h 21946"/>
                  <a:gd name="connsiteX1" fmla="*/ 54844 w 54844"/>
                  <a:gd name="connsiteY1" fmla="*/ 0 h 21946"/>
                  <a:gd name="connsiteX2" fmla="*/ 54844 w 54844"/>
                  <a:gd name="connsiteY2" fmla="*/ 21947 h 21946"/>
                  <a:gd name="connsiteX3" fmla="*/ 0 w 54844"/>
                  <a:gd name="connsiteY3" fmla="*/ 21947 h 2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844" h="21946">
                    <a:moveTo>
                      <a:pt x="0" y="0"/>
                    </a:moveTo>
                    <a:lnTo>
                      <a:pt x="54844" y="0"/>
                    </a:lnTo>
                    <a:lnTo>
                      <a:pt x="54844" y="21947"/>
                    </a:lnTo>
                    <a:lnTo>
                      <a:pt x="0" y="2194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7974B1FE-06B0-4561-AB20-381281EFC361}"/>
                  </a:ext>
                </a:extLst>
              </p:cNvPr>
              <p:cNvSpPr/>
              <p:nvPr/>
            </p:nvSpPr>
            <p:spPr>
              <a:xfrm rot="-2700000">
                <a:off x="3847480" y="3247163"/>
                <a:ext cx="21923" cy="64356"/>
              </a:xfrm>
              <a:custGeom>
                <a:avLst/>
                <a:gdLst>
                  <a:gd name="connsiteX0" fmla="*/ 0 w 21923"/>
                  <a:gd name="connsiteY0" fmla="*/ 0 h 64356"/>
                  <a:gd name="connsiteX1" fmla="*/ 21924 w 21923"/>
                  <a:gd name="connsiteY1" fmla="*/ 0 h 64356"/>
                  <a:gd name="connsiteX2" fmla="*/ 21924 w 21923"/>
                  <a:gd name="connsiteY2" fmla="*/ 64357 h 64356"/>
                  <a:gd name="connsiteX3" fmla="*/ 0 w 21923"/>
                  <a:gd name="connsiteY3" fmla="*/ 64357 h 6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23" h="64356">
                    <a:moveTo>
                      <a:pt x="0" y="0"/>
                    </a:moveTo>
                    <a:lnTo>
                      <a:pt x="21924" y="0"/>
                    </a:lnTo>
                    <a:lnTo>
                      <a:pt x="21924" y="64357"/>
                    </a:lnTo>
                    <a:lnTo>
                      <a:pt x="0" y="64357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B080C84-BABB-4DF0-B155-656DCB43CC3B}"/>
                  </a:ext>
                </a:extLst>
              </p:cNvPr>
              <p:cNvSpPr/>
              <p:nvPr/>
            </p:nvSpPr>
            <p:spPr>
              <a:xfrm rot="-2700000">
                <a:off x="3827104" y="2972274"/>
                <a:ext cx="62782" cy="21923"/>
              </a:xfrm>
              <a:custGeom>
                <a:avLst/>
                <a:gdLst>
                  <a:gd name="connsiteX0" fmla="*/ 0 w 62782"/>
                  <a:gd name="connsiteY0" fmla="*/ 0 h 21923"/>
                  <a:gd name="connsiteX1" fmla="*/ 62783 w 62782"/>
                  <a:gd name="connsiteY1" fmla="*/ 0 h 21923"/>
                  <a:gd name="connsiteX2" fmla="*/ 62783 w 62782"/>
                  <a:gd name="connsiteY2" fmla="*/ 21924 h 21923"/>
                  <a:gd name="connsiteX3" fmla="*/ 0 w 62782"/>
                  <a:gd name="connsiteY3" fmla="*/ 21924 h 21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82" h="21923">
                    <a:moveTo>
                      <a:pt x="0" y="0"/>
                    </a:moveTo>
                    <a:lnTo>
                      <a:pt x="62783" y="0"/>
                    </a:lnTo>
                    <a:lnTo>
                      <a:pt x="62783" y="21924"/>
                    </a:lnTo>
                    <a:lnTo>
                      <a:pt x="0" y="21924"/>
                    </a:lnTo>
                    <a:close/>
                  </a:path>
                </a:pathLst>
              </a:custGeom>
              <a:grpFill/>
              <a:ln w="2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767FF209-F084-4207-ADA7-1C8310979E90}"/>
              </a:ext>
            </a:extLst>
          </p:cNvPr>
          <p:cNvGrpSpPr/>
          <p:nvPr/>
        </p:nvGrpSpPr>
        <p:grpSpPr>
          <a:xfrm>
            <a:off x="1523842" y="2816312"/>
            <a:ext cx="872374" cy="859833"/>
            <a:chOff x="9339350" y="4448767"/>
            <a:chExt cx="872374" cy="859833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1DC9F9A9-ED71-4ED7-B475-D650B4C0BC59}"/>
                </a:ext>
              </a:extLst>
            </p:cNvPr>
            <p:cNvSpPr/>
            <p:nvPr/>
          </p:nvSpPr>
          <p:spPr>
            <a:xfrm>
              <a:off x="9339350" y="4448767"/>
              <a:ext cx="872374" cy="859833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5" name="Gráfico 743">
              <a:extLst>
                <a:ext uri="{FF2B5EF4-FFF2-40B4-BE49-F238E27FC236}">
                  <a16:creationId xmlns:a16="http://schemas.microsoft.com/office/drawing/2014/main" id="{48A2968C-CAC4-4877-87C4-9C4742EAEF80}"/>
                </a:ext>
              </a:extLst>
            </p:cNvPr>
            <p:cNvGrpSpPr/>
            <p:nvPr/>
          </p:nvGrpSpPr>
          <p:grpSpPr>
            <a:xfrm>
              <a:off x="9439656" y="4599283"/>
              <a:ext cx="671763" cy="558801"/>
              <a:chOff x="9342466" y="4059741"/>
              <a:chExt cx="671763" cy="558801"/>
            </a:xfrm>
            <a:solidFill>
              <a:schemeClr val="bg1"/>
            </a:solidFill>
          </p:grpSpPr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DAAA1253-9413-4650-B115-6F9206034DFE}"/>
                  </a:ext>
                </a:extLst>
              </p:cNvPr>
              <p:cNvSpPr/>
              <p:nvPr/>
            </p:nvSpPr>
            <p:spPr>
              <a:xfrm>
                <a:off x="9390446" y="4380300"/>
                <a:ext cx="532954" cy="165556"/>
              </a:xfrm>
              <a:custGeom>
                <a:avLst/>
                <a:gdLst>
                  <a:gd name="connsiteX0" fmla="*/ 322041 w 532954"/>
                  <a:gd name="connsiteY0" fmla="*/ 165556 h 165556"/>
                  <a:gd name="connsiteX1" fmla="*/ 24493 w 532954"/>
                  <a:gd name="connsiteY1" fmla="*/ 124507 h 165556"/>
                  <a:gd name="connsiteX2" fmla="*/ 0 w 532954"/>
                  <a:gd name="connsiteY2" fmla="*/ 96499 h 165556"/>
                  <a:gd name="connsiteX3" fmla="*/ 16442 w 532954"/>
                  <a:gd name="connsiteY3" fmla="*/ 70758 h 165556"/>
                  <a:gd name="connsiteX4" fmla="*/ 163969 w 532954"/>
                  <a:gd name="connsiteY4" fmla="*/ 2608 h 165556"/>
                  <a:gd name="connsiteX5" fmla="*/ 175761 w 532954"/>
                  <a:gd name="connsiteY5" fmla="*/ 0 h 165556"/>
                  <a:gd name="connsiteX6" fmla="*/ 508574 w 532954"/>
                  <a:gd name="connsiteY6" fmla="*/ 45698 h 165556"/>
                  <a:gd name="connsiteX7" fmla="*/ 532954 w 532954"/>
                  <a:gd name="connsiteY7" fmla="*/ 73706 h 165556"/>
                  <a:gd name="connsiteX8" fmla="*/ 516512 w 532954"/>
                  <a:gd name="connsiteY8" fmla="*/ 99447 h 165556"/>
                  <a:gd name="connsiteX9" fmla="*/ 414797 w 532954"/>
                  <a:gd name="connsiteY9" fmla="*/ 146392 h 165556"/>
                  <a:gd name="connsiteX10" fmla="*/ 405272 w 532954"/>
                  <a:gd name="connsiteY10" fmla="*/ 125754 h 165556"/>
                  <a:gd name="connsiteX11" fmla="*/ 506987 w 532954"/>
                  <a:gd name="connsiteY11" fmla="*/ 78809 h 165556"/>
                  <a:gd name="connsiteX12" fmla="*/ 510275 w 532954"/>
                  <a:gd name="connsiteY12" fmla="*/ 73706 h 165556"/>
                  <a:gd name="connsiteX13" fmla="*/ 505399 w 532954"/>
                  <a:gd name="connsiteY13" fmla="*/ 68150 h 165556"/>
                  <a:gd name="connsiteX14" fmla="*/ 175308 w 532954"/>
                  <a:gd name="connsiteY14" fmla="*/ 22679 h 165556"/>
                  <a:gd name="connsiteX15" fmla="*/ 173380 w 532954"/>
                  <a:gd name="connsiteY15" fmla="*/ 23246 h 165556"/>
                  <a:gd name="connsiteX16" fmla="*/ 25967 w 532954"/>
                  <a:gd name="connsiteY16" fmla="*/ 91283 h 165556"/>
                  <a:gd name="connsiteX17" fmla="*/ 22679 w 532954"/>
                  <a:gd name="connsiteY17" fmla="*/ 96385 h 165556"/>
                  <a:gd name="connsiteX18" fmla="*/ 27555 w 532954"/>
                  <a:gd name="connsiteY18" fmla="*/ 101942 h 165556"/>
                  <a:gd name="connsiteX19" fmla="*/ 325102 w 532954"/>
                  <a:gd name="connsiteY19" fmla="*/ 142991 h 165556"/>
                  <a:gd name="connsiteX20" fmla="*/ 322041 w 532954"/>
                  <a:gd name="connsiteY20" fmla="*/ 165443 h 16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2954" h="165556">
                    <a:moveTo>
                      <a:pt x="322041" y="165556"/>
                    </a:moveTo>
                    <a:lnTo>
                      <a:pt x="24493" y="124507"/>
                    </a:lnTo>
                    <a:cubicBezTo>
                      <a:pt x="10546" y="122579"/>
                      <a:pt x="0" y="110560"/>
                      <a:pt x="0" y="96499"/>
                    </a:cubicBezTo>
                    <a:cubicBezTo>
                      <a:pt x="0" y="85500"/>
                      <a:pt x="6464" y="75408"/>
                      <a:pt x="16442" y="70758"/>
                    </a:cubicBezTo>
                    <a:lnTo>
                      <a:pt x="163969" y="2608"/>
                    </a:lnTo>
                    <a:cubicBezTo>
                      <a:pt x="167824" y="907"/>
                      <a:pt x="171793" y="0"/>
                      <a:pt x="175761" y="0"/>
                    </a:cubicBezTo>
                    <a:cubicBezTo>
                      <a:pt x="184380" y="0"/>
                      <a:pt x="505399" y="45245"/>
                      <a:pt x="508574" y="45698"/>
                    </a:cubicBezTo>
                    <a:cubicBezTo>
                      <a:pt x="522408" y="47626"/>
                      <a:pt x="532954" y="59646"/>
                      <a:pt x="532954" y="73706"/>
                    </a:cubicBezTo>
                    <a:cubicBezTo>
                      <a:pt x="532954" y="84706"/>
                      <a:pt x="526491" y="94798"/>
                      <a:pt x="516512" y="99447"/>
                    </a:cubicBezTo>
                    <a:lnTo>
                      <a:pt x="414797" y="146392"/>
                    </a:lnTo>
                    <a:lnTo>
                      <a:pt x="405272" y="125754"/>
                    </a:lnTo>
                    <a:lnTo>
                      <a:pt x="506987" y="78809"/>
                    </a:lnTo>
                    <a:cubicBezTo>
                      <a:pt x="509028" y="77902"/>
                      <a:pt x="510275" y="75861"/>
                      <a:pt x="510275" y="73706"/>
                    </a:cubicBezTo>
                    <a:cubicBezTo>
                      <a:pt x="510275" y="70985"/>
                      <a:pt x="508234" y="68604"/>
                      <a:pt x="505399" y="68150"/>
                    </a:cubicBezTo>
                    <a:cubicBezTo>
                      <a:pt x="485782" y="65315"/>
                      <a:pt x="187441" y="23473"/>
                      <a:pt x="175308" y="22679"/>
                    </a:cubicBezTo>
                    <a:cubicBezTo>
                      <a:pt x="174968" y="22679"/>
                      <a:pt x="174174" y="22906"/>
                      <a:pt x="173380" y="23246"/>
                    </a:cubicBezTo>
                    <a:lnTo>
                      <a:pt x="25967" y="91283"/>
                    </a:lnTo>
                    <a:cubicBezTo>
                      <a:pt x="23926" y="92190"/>
                      <a:pt x="22679" y="94231"/>
                      <a:pt x="22679" y="96385"/>
                    </a:cubicBezTo>
                    <a:cubicBezTo>
                      <a:pt x="22679" y="99107"/>
                      <a:pt x="24720" y="101488"/>
                      <a:pt x="27555" y="101942"/>
                    </a:cubicBezTo>
                    <a:lnTo>
                      <a:pt x="325102" y="142991"/>
                    </a:lnTo>
                    <a:lnTo>
                      <a:pt x="322041" y="165443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992B2C0B-9E3A-4CBD-BCC1-5AB6E519206B}"/>
                  </a:ext>
                </a:extLst>
              </p:cNvPr>
              <p:cNvSpPr/>
              <p:nvPr/>
            </p:nvSpPr>
            <p:spPr>
              <a:xfrm rot="-4929000">
                <a:off x="9634758" y="4426864"/>
                <a:ext cx="22678" cy="102508"/>
              </a:xfrm>
              <a:custGeom>
                <a:avLst/>
                <a:gdLst>
                  <a:gd name="connsiteX0" fmla="*/ 0 w 22678"/>
                  <a:gd name="connsiteY0" fmla="*/ 0 h 102508"/>
                  <a:gd name="connsiteX1" fmla="*/ 22679 w 22678"/>
                  <a:gd name="connsiteY1" fmla="*/ 0 h 102508"/>
                  <a:gd name="connsiteX2" fmla="*/ 22679 w 22678"/>
                  <a:gd name="connsiteY2" fmla="*/ 102509 h 102508"/>
                  <a:gd name="connsiteX3" fmla="*/ 0 w 22678"/>
                  <a:gd name="connsiteY3" fmla="*/ 102509 h 10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102508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102509"/>
                    </a:lnTo>
                    <a:lnTo>
                      <a:pt x="0" y="10250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3D8A863B-9317-43C5-B23C-6E871EEF3838}"/>
                  </a:ext>
                </a:extLst>
              </p:cNvPr>
              <p:cNvSpPr/>
              <p:nvPr/>
            </p:nvSpPr>
            <p:spPr>
              <a:xfrm rot="-4929000">
                <a:off x="9724958" y="4192063"/>
                <a:ext cx="22678" cy="354811"/>
              </a:xfrm>
              <a:custGeom>
                <a:avLst/>
                <a:gdLst>
                  <a:gd name="connsiteX0" fmla="*/ 0 w 22678"/>
                  <a:gd name="connsiteY0" fmla="*/ 0 h 354811"/>
                  <a:gd name="connsiteX1" fmla="*/ 22679 w 22678"/>
                  <a:gd name="connsiteY1" fmla="*/ 0 h 354811"/>
                  <a:gd name="connsiteX2" fmla="*/ 22679 w 22678"/>
                  <a:gd name="connsiteY2" fmla="*/ 354812 h 354811"/>
                  <a:gd name="connsiteX3" fmla="*/ 0 w 22678"/>
                  <a:gd name="connsiteY3" fmla="*/ 354812 h 35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354811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354812"/>
                    </a:lnTo>
                    <a:lnTo>
                      <a:pt x="0" y="354812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803D7B37-4BDA-464E-958D-DD6C6D7C91EA}"/>
                  </a:ext>
                </a:extLst>
              </p:cNvPr>
              <p:cNvSpPr/>
              <p:nvPr/>
            </p:nvSpPr>
            <p:spPr>
              <a:xfrm>
                <a:off x="9390560" y="4476799"/>
                <a:ext cx="286321" cy="109085"/>
              </a:xfrm>
              <a:custGeom>
                <a:avLst/>
                <a:gdLst>
                  <a:gd name="connsiteX0" fmla="*/ 283260 w 286321"/>
                  <a:gd name="connsiteY0" fmla="*/ 109085 h 109085"/>
                  <a:gd name="connsiteX1" fmla="*/ 24493 w 286321"/>
                  <a:gd name="connsiteY1" fmla="*/ 73366 h 109085"/>
                  <a:gd name="connsiteX2" fmla="*/ 0 w 286321"/>
                  <a:gd name="connsiteY2" fmla="*/ 45358 h 109085"/>
                  <a:gd name="connsiteX3" fmla="*/ 0 w 286321"/>
                  <a:gd name="connsiteY3" fmla="*/ 0 h 109085"/>
                  <a:gd name="connsiteX4" fmla="*/ 22679 w 286321"/>
                  <a:gd name="connsiteY4" fmla="*/ 0 h 109085"/>
                  <a:gd name="connsiteX5" fmla="*/ 22679 w 286321"/>
                  <a:gd name="connsiteY5" fmla="*/ 45358 h 109085"/>
                  <a:gd name="connsiteX6" fmla="*/ 27555 w 286321"/>
                  <a:gd name="connsiteY6" fmla="*/ 50914 h 109085"/>
                  <a:gd name="connsiteX7" fmla="*/ 286321 w 286321"/>
                  <a:gd name="connsiteY7" fmla="*/ 86634 h 109085"/>
                  <a:gd name="connsiteX8" fmla="*/ 283260 w 286321"/>
                  <a:gd name="connsiteY8" fmla="*/ 109085 h 10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321" h="109085">
                    <a:moveTo>
                      <a:pt x="283260" y="109085"/>
                    </a:moveTo>
                    <a:lnTo>
                      <a:pt x="24493" y="73366"/>
                    </a:lnTo>
                    <a:cubicBezTo>
                      <a:pt x="10546" y="71438"/>
                      <a:pt x="0" y="59419"/>
                      <a:pt x="0" y="45358"/>
                    </a:cubicBezTo>
                    <a:lnTo>
                      <a:pt x="0" y="0"/>
                    </a:lnTo>
                    <a:lnTo>
                      <a:pt x="22679" y="0"/>
                    </a:lnTo>
                    <a:lnTo>
                      <a:pt x="22679" y="45358"/>
                    </a:lnTo>
                    <a:cubicBezTo>
                      <a:pt x="22679" y="48079"/>
                      <a:pt x="24720" y="50461"/>
                      <a:pt x="27555" y="50914"/>
                    </a:cubicBezTo>
                    <a:lnTo>
                      <a:pt x="286321" y="86634"/>
                    </a:lnTo>
                    <a:lnTo>
                      <a:pt x="283260" y="109085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15E2CC0-203A-415B-8055-A4775563B87A}"/>
                  </a:ext>
                </a:extLst>
              </p:cNvPr>
              <p:cNvSpPr/>
              <p:nvPr/>
            </p:nvSpPr>
            <p:spPr>
              <a:xfrm>
                <a:off x="9549086" y="4096814"/>
                <a:ext cx="374201" cy="442578"/>
              </a:xfrm>
              <a:custGeom>
                <a:avLst/>
                <a:gdLst>
                  <a:gd name="connsiteX0" fmla="*/ 327030 w 374201"/>
                  <a:gd name="connsiteY0" fmla="*/ 442579 h 442578"/>
                  <a:gd name="connsiteX1" fmla="*/ 317505 w 374201"/>
                  <a:gd name="connsiteY1" fmla="*/ 421941 h 442578"/>
                  <a:gd name="connsiteX2" fmla="*/ 348348 w 374201"/>
                  <a:gd name="connsiteY2" fmla="*/ 407653 h 442578"/>
                  <a:gd name="connsiteX3" fmla="*/ 351636 w 374201"/>
                  <a:gd name="connsiteY3" fmla="*/ 402550 h 442578"/>
                  <a:gd name="connsiteX4" fmla="*/ 351636 w 374201"/>
                  <a:gd name="connsiteY4" fmla="*/ 73706 h 442578"/>
                  <a:gd name="connsiteX5" fmla="*/ 346760 w 374201"/>
                  <a:gd name="connsiteY5" fmla="*/ 68150 h 442578"/>
                  <a:gd name="connsiteX6" fmla="*/ 29142 w 374201"/>
                  <a:gd name="connsiteY6" fmla="*/ 22792 h 442578"/>
                  <a:gd name="connsiteX7" fmla="*/ 22679 w 374201"/>
                  <a:gd name="connsiteY7" fmla="*/ 28349 h 442578"/>
                  <a:gd name="connsiteX8" fmla="*/ 22679 w 374201"/>
                  <a:gd name="connsiteY8" fmla="*/ 295846 h 442578"/>
                  <a:gd name="connsiteX9" fmla="*/ 0 w 374201"/>
                  <a:gd name="connsiteY9" fmla="*/ 295846 h 442578"/>
                  <a:gd name="connsiteX10" fmla="*/ 0 w 374201"/>
                  <a:gd name="connsiteY10" fmla="*/ 28349 h 442578"/>
                  <a:gd name="connsiteX11" fmla="*/ 28349 w 374201"/>
                  <a:gd name="connsiteY11" fmla="*/ 0 h 442578"/>
                  <a:gd name="connsiteX12" fmla="*/ 32090 w 374201"/>
                  <a:gd name="connsiteY12" fmla="*/ 340 h 442578"/>
                  <a:gd name="connsiteX13" fmla="*/ 349935 w 374201"/>
                  <a:gd name="connsiteY13" fmla="*/ 45698 h 442578"/>
                  <a:gd name="connsiteX14" fmla="*/ 374202 w 374201"/>
                  <a:gd name="connsiteY14" fmla="*/ 73706 h 442578"/>
                  <a:gd name="connsiteX15" fmla="*/ 374202 w 374201"/>
                  <a:gd name="connsiteY15" fmla="*/ 402550 h 442578"/>
                  <a:gd name="connsiteX16" fmla="*/ 357759 w 374201"/>
                  <a:gd name="connsiteY16" fmla="*/ 428291 h 442578"/>
                  <a:gd name="connsiteX17" fmla="*/ 326916 w 374201"/>
                  <a:gd name="connsiteY17" fmla="*/ 442579 h 44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01" h="442578">
                    <a:moveTo>
                      <a:pt x="327030" y="442579"/>
                    </a:moveTo>
                    <a:lnTo>
                      <a:pt x="317505" y="421941"/>
                    </a:lnTo>
                    <a:lnTo>
                      <a:pt x="348348" y="407653"/>
                    </a:lnTo>
                    <a:cubicBezTo>
                      <a:pt x="350389" y="406746"/>
                      <a:pt x="351636" y="404705"/>
                      <a:pt x="351636" y="402550"/>
                    </a:cubicBezTo>
                    <a:lnTo>
                      <a:pt x="351636" y="73706"/>
                    </a:lnTo>
                    <a:cubicBezTo>
                      <a:pt x="351636" y="70985"/>
                      <a:pt x="349595" y="68604"/>
                      <a:pt x="346760" y="68150"/>
                    </a:cubicBezTo>
                    <a:lnTo>
                      <a:pt x="29142" y="22792"/>
                    </a:lnTo>
                    <a:cubicBezTo>
                      <a:pt x="25174" y="22339"/>
                      <a:pt x="22679" y="25174"/>
                      <a:pt x="22679" y="28349"/>
                    </a:cubicBezTo>
                    <a:lnTo>
                      <a:pt x="22679" y="295846"/>
                    </a:lnTo>
                    <a:lnTo>
                      <a:pt x="0" y="295846"/>
                    </a:lnTo>
                    <a:lnTo>
                      <a:pt x="0" y="28349"/>
                    </a:lnTo>
                    <a:cubicBezTo>
                      <a:pt x="0" y="12700"/>
                      <a:pt x="12700" y="0"/>
                      <a:pt x="28349" y="0"/>
                    </a:cubicBezTo>
                    <a:cubicBezTo>
                      <a:pt x="29596" y="0"/>
                      <a:pt x="30843" y="114"/>
                      <a:pt x="32090" y="340"/>
                    </a:cubicBezTo>
                    <a:lnTo>
                      <a:pt x="349935" y="45698"/>
                    </a:lnTo>
                    <a:cubicBezTo>
                      <a:pt x="363769" y="47739"/>
                      <a:pt x="374202" y="59759"/>
                      <a:pt x="374202" y="73706"/>
                    </a:cubicBezTo>
                    <a:lnTo>
                      <a:pt x="374202" y="402550"/>
                    </a:lnTo>
                    <a:cubicBezTo>
                      <a:pt x="374202" y="413550"/>
                      <a:pt x="367738" y="423642"/>
                      <a:pt x="357759" y="428291"/>
                    </a:cubicBezTo>
                    <a:lnTo>
                      <a:pt x="326916" y="4425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62A4B84F-1966-4164-9547-27DCBBB69266}"/>
                  </a:ext>
                </a:extLst>
              </p:cNvPr>
              <p:cNvSpPr/>
              <p:nvPr/>
            </p:nvSpPr>
            <p:spPr>
              <a:xfrm>
                <a:off x="9742083" y="4176304"/>
                <a:ext cx="124733" cy="147412"/>
              </a:xfrm>
              <a:custGeom>
                <a:avLst/>
                <a:gdLst>
                  <a:gd name="connsiteX0" fmla="*/ 28122 w 124733"/>
                  <a:gd name="connsiteY0" fmla="*/ 147413 h 147412"/>
                  <a:gd name="connsiteX1" fmla="*/ 0 w 124733"/>
                  <a:gd name="connsiteY1" fmla="*/ 119291 h 147412"/>
                  <a:gd name="connsiteX2" fmla="*/ 0 w 124733"/>
                  <a:gd name="connsiteY2" fmla="*/ 27328 h 147412"/>
                  <a:gd name="connsiteX3" fmla="*/ 27328 w 124733"/>
                  <a:gd name="connsiteY3" fmla="*/ 0 h 147412"/>
                  <a:gd name="connsiteX4" fmla="*/ 46718 w 124733"/>
                  <a:gd name="connsiteY4" fmla="*/ 8051 h 147412"/>
                  <a:gd name="connsiteX5" fmla="*/ 116683 w 124733"/>
                  <a:gd name="connsiteY5" fmla="*/ 78015 h 147412"/>
                  <a:gd name="connsiteX6" fmla="*/ 124734 w 124733"/>
                  <a:gd name="connsiteY6" fmla="*/ 97406 h 147412"/>
                  <a:gd name="connsiteX7" fmla="*/ 97406 w 124733"/>
                  <a:gd name="connsiteY7" fmla="*/ 124734 h 147412"/>
                  <a:gd name="connsiteX8" fmla="*/ 66336 w 124733"/>
                  <a:gd name="connsiteY8" fmla="*/ 124734 h 147412"/>
                  <a:gd name="connsiteX9" fmla="*/ 45698 w 124733"/>
                  <a:gd name="connsiteY9" fmla="*/ 141289 h 147412"/>
                  <a:gd name="connsiteX10" fmla="*/ 28122 w 124733"/>
                  <a:gd name="connsiteY10" fmla="*/ 147413 h 147412"/>
                  <a:gd name="connsiteX11" fmla="*/ 27328 w 124733"/>
                  <a:gd name="connsiteY11" fmla="*/ 22679 h 147412"/>
                  <a:gd name="connsiteX12" fmla="*/ 22679 w 124733"/>
                  <a:gd name="connsiteY12" fmla="*/ 27328 h 147412"/>
                  <a:gd name="connsiteX13" fmla="*/ 22679 w 124733"/>
                  <a:gd name="connsiteY13" fmla="*/ 119291 h 147412"/>
                  <a:gd name="connsiteX14" fmla="*/ 31524 w 124733"/>
                  <a:gd name="connsiteY14" fmla="*/ 123600 h 147412"/>
                  <a:gd name="connsiteX15" fmla="*/ 58398 w 124733"/>
                  <a:gd name="connsiteY15" fmla="*/ 102169 h 147412"/>
                  <a:gd name="connsiteX16" fmla="*/ 97406 w 124733"/>
                  <a:gd name="connsiteY16" fmla="*/ 102169 h 147412"/>
                  <a:gd name="connsiteX17" fmla="*/ 102055 w 124733"/>
                  <a:gd name="connsiteY17" fmla="*/ 97519 h 147412"/>
                  <a:gd name="connsiteX18" fmla="*/ 100694 w 124733"/>
                  <a:gd name="connsiteY18" fmla="*/ 94231 h 147412"/>
                  <a:gd name="connsiteX19" fmla="*/ 30730 w 124733"/>
                  <a:gd name="connsiteY19" fmla="*/ 24267 h 147412"/>
                  <a:gd name="connsiteX20" fmla="*/ 27442 w 124733"/>
                  <a:gd name="connsiteY20" fmla="*/ 22906 h 14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4733" h="147412">
                    <a:moveTo>
                      <a:pt x="28122" y="147413"/>
                    </a:moveTo>
                    <a:cubicBezTo>
                      <a:pt x="12587" y="147413"/>
                      <a:pt x="0" y="134826"/>
                      <a:pt x="0" y="119291"/>
                    </a:cubicBezTo>
                    <a:lnTo>
                      <a:pt x="0" y="27328"/>
                    </a:lnTo>
                    <a:cubicBezTo>
                      <a:pt x="0" y="12246"/>
                      <a:pt x="12246" y="0"/>
                      <a:pt x="27328" y="0"/>
                    </a:cubicBezTo>
                    <a:cubicBezTo>
                      <a:pt x="34585" y="0"/>
                      <a:pt x="41616" y="2948"/>
                      <a:pt x="46718" y="8051"/>
                    </a:cubicBezTo>
                    <a:lnTo>
                      <a:pt x="116683" y="78015"/>
                    </a:lnTo>
                    <a:cubicBezTo>
                      <a:pt x="121786" y="83118"/>
                      <a:pt x="124734" y="90149"/>
                      <a:pt x="124734" y="97406"/>
                    </a:cubicBezTo>
                    <a:cubicBezTo>
                      <a:pt x="124734" y="112487"/>
                      <a:pt x="112487" y="124734"/>
                      <a:pt x="97406" y="124734"/>
                    </a:cubicBezTo>
                    <a:lnTo>
                      <a:pt x="66336" y="124734"/>
                    </a:lnTo>
                    <a:lnTo>
                      <a:pt x="45698" y="141289"/>
                    </a:lnTo>
                    <a:cubicBezTo>
                      <a:pt x="40709" y="145258"/>
                      <a:pt x="34472" y="147413"/>
                      <a:pt x="28122" y="147413"/>
                    </a:cubicBezTo>
                    <a:close/>
                    <a:moveTo>
                      <a:pt x="27328" y="22679"/>
                    </a:moveTo>
                    <a:cubicBezTo>
                      <a:pt x="24720" y="22679"/>
                      <a:pt x="22679" y="24833"/>
                      <a:pt x="22679" y="27328"/>
                    </a:cubicBezTo>
                    <a:lnTo>
                      <a:pt x="22679" y="119291"/>
                    </a:lnTo>
                    <a:cubicBezTo>
                      <a:pt x="22679" y="123487"/>
                      <a:pt x="28235" y="126208"/>
                      <a:pt x="31524" y="123600"/>
                    </a:cubicBezTo>
                    <a:lnTo>
                      <a:pt x="58398" y="102169"/>
                    </a:lnTo>
                    <a:lnTo>
                      <a:pt x="97406" y="102169"/>
                    </a:lnTo>
                    <a:cubicBezTo>
                      <a:pt x="100014" y="102169"/>
                      <a:pt x="102055" y="100014"/>
                      <a:pt x="102055" y="97519"/>
                    </a:cubicBezTo>
                    <a:cubicBezTo>
                      <a:pt x="102055" y="96272"/>
                      <a:pt x="101601" y="95025"/>
                      <a:pt x="100694" y="94231"/>
                    </a:cubicBezTo>
                    <a:lnTo>
                      <a:pt x="30730" y="24267"/>
                    </a:lnTo>
                    <a:cubicBezTo>
                      <a:pt x="29823" y="23359"/>
                      <a:pt x="28689" y="22906"/>
                      <a:pt x="27442" y="22906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E34E4C89-AAC6-44A4-90EC-32692F80E859}"/>
                  </a:ext>
                </a:extLst>
              </p:cNvPr>
              <p:cNvSpPr/>
              <p:nvPr/>
            </p:nvSpPr>
            <p:spPr>
              <a:xfrm rot="-1233600">
                <a:off x="9803219" y="4287959"/>
                <a:ext cx="22678" cy="57831"/>
              </a:xfrm>
              <a:custGeom>
                <a:avLst/>
                <a:gdLst>
                  <a:gd name="connsiteX0" fmla="*/ 0 w 22678"/>
                  <a:gd name="connsiteY0" fmla="*/ 0 h 57831"/>
                  <a:gd name="connsiteX1" fmla="*/ 22679 w 22678"/>
                  <a:gd name="connsiteY1" fmla="*/ 0 h 57831"/>
                  <a:gd name="connsiteX2" fmla="*/ 22679 w 22678"/>
                  <a:gd name="connsiteY2" fmla="*/ 57831 h 57831"/>
                  <a:gd name="connsiteX3" fmla="*/ 0 w 22678"/>
                  <a:gd name="connsiteY3" fmla="*/ 57831 h 5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57831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57831"/>
                    </a:lnTo>
                    <a:lnTo>
                      <a:pt x="0" y="57831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3EF7FFD8-B37A-48F7-87F2-AD25B7D0CED5}"/>
                  </a:ext>
                </a:extLst>
              </p:cNvPr>
              <p:cNvSpPr/>
              <p:nvPr/>
            </p:nvSpPr>
            <p:spPr>
              <a:xfrm>
                <a:off x="9662593" y="4505148"/>
                <a:ext cx="272148" cy="113394"/>
              </a:xfrm>
              <a:custGeom>
                <a:avLst/>
                <a:gdLst>
                  <a:gd name="connsiteX0" fmla="*/ 236881 w 272148"/>
                  <a:gd name="connsiteY0" fmla="*/ 113394 h 113394"/>
                  <a:gd name="connsiteX1" fmla="*/ 35379 w 272148"/>
                  <a:gd name="connsiteY1" fmla="*/ 113394 h 113394"/>
                  <a:gd name="connsiteX2" fmla="*/ 0 w 272148"/>
                  <a:gd name="connsiteY2" fmla="*/ 79376 h 113394"/>
                  <a:gd name="connsiteX3" fmla="*/ 136073 w 272148"/>
                  <a:gd name="connsiteY3" fmla="*/ 0 h 113394"/>
                  <a:gd name="connsiteX4" fmla="*/ 254004 w 272148"/>
                  <a:gd name="connsiteY4" fmla="*/ 38894 h 113394"/>
                  <a:gd name="connsiteX5" fmla="*/ 272147 w 272148"/>
                  <a:gd name="connsiteY5" fmla="*/ 79376 h 113394"/>
                  <a:gd name="connsiteX6" fmla="*/ 236768 w 272148"/>
                  <a:gd name="connsiteY6" fmla="*/ 113281 h 113394"/>
                  <a:gd name="connsiteX7" fmla="*/ 136187 w 272148"/>
                  <a:gd name="connsiteY7" fmla="*/ 22679 h 113394"/>
                  <a:gd name="connsiteX8" fmla="*/ 22792 w 272148"/>
                  <a:gd name="connsiteY8" fmla="*/ 79376 h 113394"/>
                  <a:gd name="connsiteX9" fmla="*/ 35493 w 272148"/>
                  <a:gd name="connsiteY9" fmla="*/ 90716 h 113394"/>
                  <a:gd name="connsiteX10" fmla="*/ 236995 w 272148"/>
                  <a:gd name="connsiteY10" fmla="*/ 90716 h 113394"/>
                  <a:gd name="connsiteX11" fmla="*/ 249695 w 272148"/>
                  <a:gd name="connsiteY11" fmla="*/ 79263 h 113394"/>
                  <a:gd name="connsiteX12" fmla="*/ 238128 w 272148"/>
                  <a:gd name="connsiteY12" fmla="*/ 54883 h 113394"/>
                  <a:gd name="connsiteX13" fmla="*/ 136300 w 272148"/>
                  <a:gd name="connsiteY13" fmla="*/ 22679 h 11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2148" h="113394">
                    <a:moveTo>
                      <a:pt x="236881" y="113394"/>
                    </a:moveTo>
                    <a:lnTo>
                      <a:pt x="35379" y="113394"/>
                    </a:lnTo>
                    <a:cubicBezTo>
                      <a:pt x="15876" y="113394"/>
                      <a:pt x="0" y="98086"/>
                      <a:pt x="0" y="79376"/>
                    </a:cubicBezTo>
                    <a:cubicBezTo>
                      <a:pt x="0" y="34925"/>
                      <a:pt x="59759" y="0"/>
                      <a:pt x="136073" y="0"/>
                    </a:cubicBezTo>
                    <a:cubicBezTo>
                      <a:pt x="184946" y="0"/>
                      <a:pt x="230078" y="14968"/>
                      <a:pt x="254004" y="38894"/>
                    </a:cubicBezTo>
                    <a:cubicBezTo>
                      <a:pt x="266024" y="51028"/>
                      <a:pt x="272260" y="64975"/>
                      <a:pt x="272147" y="79376"/>
                    </a:cubicBezTo>
                    <a:cubicBezTo>
                      <a:pt x="272034" y="98086"/>
                      <a:pt x="256158" y="113281"/>
                      <a:pt x="236768" y="113281"/>
                    </a:cubicBezTo>
                    <a:close/>
                    <a:moveTo>
                      <a:pt x="136187" y="22679"/>
                    </a:moveTo>
                    <a:cubicBezTo>
                      <a:pt x="74727" y="22679"/>
                      <a:pt x="22792" y="48646"/>
                      <a:pt x="22792" y="79376"/>
                    </a:cubicBezTo>
                    <a:cubicBezTo>
                      <a:pt x="22792" y="86180"/>
                      <a:pt x="29369" y="90716"/>
                      <a:pt x="35493" y="90716"/>
                    </a:cubicBezTo>
                    <a:lnTo>
                      <a:pt x="236995" y="90716"/>
                    </a:lnTo>
                    <a:cubicBezTo>
                      <a:pt x="243685" y="90716"/>
                      <a:pt x="249581" y="85386"/>
                      <a:pt x="249695" y="79263"/>
                    </a:cubicBezTo>
                    <a:cubicBezTo>
                      <a:pt x="249695" y="70872"/>
                      <a:pt x="245840" y="62707"/>
                      <a:pt x="238128" y="54883"/>
                    </a:cubicBezTo>
                    <a:cubicBezTo>
                      <a:pt x="218398" y="35039"/>
                      <a:pt x="179390" y="22679"/>
                      <a:pt x="136300" y="22679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1CE37D3-6930-4634-AEA0-901C62A79E0B}"/>
                  </a:ext>
                </a:extLst>
              </p:cNvPr>
              <p:cNvSpPr/>
              <p:nvPr/>
            </p:nvSpPr>
            <p:spPr>
              <a:xfrm>
                <a:off x="9832798" y="4521136"/>
                <a:ext cx="22678" cy="86066"/>
              </a:xfrm>
              <a:custGeom>
                <a:avLst/>
                <a:gdLst>
                  <a:gd name="connsiteX0" fmla="*/ 0 w 22678"/>
                  <a:gd name="connsiteY0" fmla="*/ 0 h 86066"/>
                  <a:gd name="connsiteX1" fmla="*/ 22679 w 22678"/>
                  <a:gd name="connsiteY1" fmla="*/ 0 h 86066"/>
                  <a:gd name="connsiteX2" fmla="*/ 22679 w 22678"/>
                  <a:gd name="connsiteY2" fmla="*/ 86066 h 86066"/>
                  <a:gd name="connsiteX3" fmla="*/ 0 w 22678"/>
                  <a:gd name="connsiteY3" fmla="*/ 86066 h 8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86066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86066"/>
                    </a:lnTo>
                    <a:lnTo>
                      <a:pt x="0" y="86066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A352D2B3-D256-47B8-9D60-272CD13DCD88}"/>
                  </a:ext>
                </a:extLst>
              </p:cNvPr>
              <p:cNvSpPr/>
              <p:nvPr/>
            </p:nvSpPr>
            <p:spPr>
              <a:xfrm>
                <a:off x="9923514" y="4448450"/>
                <a:ext cx="90715" cy="147412"/>
              </a:xfrm>
              <a:custGeom>
                <a:avLst/>
                <a:gdLst>
                  <a:gd name="connsiteX0" fmla="*/ 0 w 90715"/>
                  <a:gd name="connsiteY0" fmla="*/ 147413 h 147412"/>
                  <a:gd name="connsiteX1" fmla="*/ 0 w 90715"/>
                  <a:gd name="connsiteY1" fmla="*/ 124734 h 147412"/>
                  <a:gd name="connsiteX2" fmla="*/ 68037 w 90715"/>
                  <a:gd name="connsiteY2" fmla="*/ 90716 h 147412"/>
                  <a:gd name="connsiteX3" fmla="*/ 48646 w 90715"/>
                  <a:gd name="connsiteY3" fmla="*/ 58852 h 147412"/>
                  <a:gd name="connsiteX4" fmla="*/ 22679 w 90715"/>
                  <a:gd name="connsiteY4" fmla="*/ 11339 h 147412"/>
                  <a:gd name="connsiteX5" fmla="*/ 22679 w 90715"/>
                  <a:gd name="connsiteY5" fmla="*/ 0 h 147412"/>
                  <a:gd name="connsiteX6" fmla="*/ 45358 w 90715"/>
                  <a:gd name="connsiteY6" fmla="*/ 0 h 147412"/>
                  <a:gd name="connsiteX7" fmla="*/ 45358 w 90715"/>
                  <a:gd name="connsiteY7" fmla="*/ 11339 h 147412"/>
                  <a:gd name="connsiteX8" fmla="*/ 64521 w 90715"/>
                  <a:gd name="connsiteY8" fmla="*/ 42636 h 147412"/>
                  <a:gd name="connsiteX9" fmla="*/ 90716 w 90715"/>
                  <a:gd name="connsiteY9" fmla="*/ 90716 h 147412"/>
                  <a:gd name="connsiteX10" fmla="*/ 0 w 90715"/>
                  <a:gd name="connsiteY10" fmla="*/ 147413 h 14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715" h="147412">
                    <a:moveTo>
                      <a:pt x="0" y="147413"/>
                    </a:moveTo>
                    <a:lnTo>
                      <a:pt x="0" y="124734"/>
                    </a:lnTo>
                    <a:cubicBezTo>
                      <a:pt x="68037" y="124734"/>
                      <a:pt x="68037" y="99107"/>
                      <a:pt x="68037" y="90716"/>
                    </a:cubicBezTo>
                    <a:cubicBezTo>
                      <a:pt x="68037" y="77902"/>
                      <a:pt x="59078" y="69057"/>
                      <a:pt x="48646" y="58852"/>
                    </a:cubicBezTo>
                    <a:cubicBezTo>
                      <a:pt x="36513" y="46832"/>
                      <a:pt x="22679" y="33338"/>
                      <a:pt x="22679" y="11339"/>
                    </a:cubicBezTo>
                    <a:lnTo>
                      <a:pt x="22679" y="0"/>
                    </a:lnTo>
                    <a:lnTo>
                      <a:pt x="45358" y="0"/>
                    </a:lnTo>
                    <a:lnTo>
                      <a:pt x="45358" y="11339"/>
                    </a:lnTo>
                    <a:cubicBezTo>
                      <a:pt x="45358" y="23813"/>
                      <a:pt x="54203" y="32544"/>
                      <a:pt x="64521" y="42636"/>
                    </a:cubicBezTo>
                    <a:cubicBezTo>
                      <a:pt x="76768" y="54769"/>
                      <a:pt x="90716" y="68377"/>
                      <a:pt x="90716" y="90716"/>
                    </a:cubicBezTo>
                    <a:cubicBezTo>
                      <a:pt x="90716" y="116570"/>
                      <a:pt x="74954" y="147413"/>
                      <a:pt x="0" y="147413"/>
                    </a:cubicBez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E223A786-F4C0-4A91-B98A-8D56A2F58BF8}"/>
                  </a:ext>
                </a:extLst>
              </p:cNvPr>
              <p:cNvSpPr/>
              <p:nvPr/>
            </p:nvSpPr>
            <p:spPr>
              <a:xfrm>
                <a:off x="9390560" y="4267019"/>
                <a:ext cx="56697" cy="22678"/>
              </a:xfrm>
              <a:custGeom>
                <a:avLst/>
                <a:gdLst>
                  <a:gd name="connsiteX0" fmla="*/ 0 w 56697"/>
                  <a:gd name="connsiteY0" fmla="*/ 0 h 22678"/>
                  <a:gd name="connsiteX1" fmla="*/ 56697 w 56697"/>
                  <a:gd name="connsiteY1" fmla="*/ 0 h 22678"/>
                  <a:gd name="connsiteX2" fmla="*/ 56697 w 56697"/>
                  <a:gd name="connsiteY2" fmla="*/ 22679 h 22678"/>
                  <a:gd name="connsiteX3" fmla="*/ 0 w 56697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97" h="22678">
                    <a:moveTo>
                      <a:pt x="0" y="0"/>
                    </a:moveTo>
                    <a:lnTo>
                      <a:pt x="56697" y="0"/>
                    </a:lnTo>
                    <a:lnTo>
                      <a:pt x="56697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4F5A981D-CBC4-4506-8623-44D1B3D6B09C}"/>
                  </a:ext>
                </a:extLst>
              </p:cNvPr>
              <p:cNvSpPr/>
              <p:nvPr/>
            </p:nvSpPr>
            <p:spPr>
              <a:xfrm>
                <a:off x="9345202" y="4267019"/>
                <a:ext cx="22678" cy="22678"/>
              </a:xfrm>
              <a:custGeom>
                <a:avLst/>
                <a:gdLst>
                  <a:gd name="connsiteX0" fmla="*/ 0 w 22678"/>
                  <a:gd name="connsiteY0" fmla="*/ 0 h 22678"/>
                  <a:gd name="connsiteX1" fmla="*/ 22679 w 22678"/>
                  <a:gd name="connsiteY1" fmla="*/ 0 h 22678"/>
                  <a:gd name="connsiteX2" fmla="*/ 22679 w 22678"/>
                  <a:gd name="connsiteY2" fmla="*/ 22679 h 22678"/>
                  <a:gd name="connsiteX3" fmla="*/ 0 w 22678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22678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198F5C5F-61DA-46DA-9DD5-0D2AD1D0EA79}"/>
                  </a:ext>
                </a:extLst>
              </p:cNvPr>
              <p:cNvSpPr/>
              <p:nvPr/>
            </p:nvSpPr>
            <p:spPr>
              <a:xfrm rot="-1199400">
                <a:off x="9389406" y="4357629"/>
                <a:ext cx="58965" cy="22678"/>
              </a:xfrm>
              <a:custGeom>
                <a:avLst/>
                <a:gdLst>
                  <a:gd name="connsiteX0" fmla="*/ 0 w 58965"/>
                  <a:gd name="connsiteY0" fmla="*/ 0 h 22678"/>
                  <a:gd name="connsiteX1" fmla="*/ 58965 w 58965"/>
                  <a:gd name="connsiteY1" fmla="*/ 0 h 22678"/>
                  <a:gd name="connsiteX2" fmla="*/ 58965 w 58965"/>
                  <a:gd name="connsiteY2" fmla="*/ 22679 h 22678"/>
                  <a:gd name="connsiteX3" fmla="*/ 0 w 58965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965" h="22678">
                    <a:moveTo>
                      <a:pt x="0" y="0"/>
                    </a:moveTo>
                    <a:lnTo>
                      <a:pt x="58965" y="0"/>
                    </a:lnTo>
                    <a:lnTo>
                      <a:pt x="58965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E1F20E09-BD99-4EBE-898F-D7263990C2A1}"/>
                  </a:ext>
                </a:extLst>
              </p:cNvPr>
              <p:cNvSpPr/>
              <p:nvPr/>
            </p:nvSpPr>
            <p:spPr>
              <a:xfrm rot="-1199400">
                <a:off x="9345673" y="4380529"/>
                <a:ext cx="22225" cy="22678"/>
              </a:xfrm>
              <a:custGeom>
                <a:avLst/>
                <a:gdLst>
                  <a:gd name="connsiteX0" fmla="*/ 0 w 22225"/>
                  <a:gd name="connsiteY0" fmla="*/ 0 h 22678"/>
                  <a:gd name="connsiteX1" fmla="*/ 22225 w 22225"/>
                  <a:gd name="connsiteY1" fmla="*/ 0 h 22678"/>
                  <a:gd name="connsiteX2" fmla="*/ 22225 w 22225"/>
                  <a:gd name="connsiteY2" fmla="*/ 22679 h 22678"/>
                  <a:gd name="connsiteX3" fmla="*/ 0 w 22225"/>
                  <a:gd name="connsiteY3" fmla="*/ 22679 h 2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25" h="22678">
                    <a:moveTo>
                      <a:pt x="0" y="0"/>
                    </a:moveTo>
                    <a:lnTo>
                      <a:pt x="22225" y="0"/>
                    </a:lnTo>
                    <a:lnTo>
                      <a:pt x="22225" y="22679"/>
                    </a:lnTo>
                    <a:lnTo>
                      <a:pt x="0" y="2267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3BD8491-93ED-4569-A7D0-26633D3590A2}"/>
                  </a:ext>
                </a:extLst>
              </p:cNvPr>
              <p:cNvSpPr/>
              <p:nvPr/>
            </p:nvSpPr>
            <p:spPr>
              <a:xfrm rot="-3095399">
                <a:off x="9486828" y="4087619"/>
                <a:ext cx="22678" cy="62593"/>
              </a:xfrm>
              <a:custGeom>
                <a:avLst/>
                <a:gdLst>
                  <a:gd name="connsiteX0" fmla="*/ 0 w 22678"/>
                  <a:gd name="connsiteY0" fmla="*/ 0 h 62593"/>
                  <a:gd name="connsiteX1" fmla="*/ 22679 w 22678"/>
                  <a:gd name="connsiteY1" fmla="*/ 0 h 62593"/>
                  <a:gd name="connsiteX2" fmla="*/ 22679 w 22678"/>
                  <a:gd name="connsiteY2" fmla="*/ 62594 h 62593"/>
                  <a:gd name="connsiteX3" fmla="*/ 0 w 22678"/>
                  <a:gd name="connsiteY3" fmla="*/ 62594 h 6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62593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62594"/>
                    </a:lnTo>
                    <a:lnTo>
                      <a:pt x="0" y="62594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E39E16B-8CE4-4E0C-ADC7-836E30D7CEF3}"/>
                  </a:ext>
                </a:extLst>
              </p:cNvPr>
              <p:cNvSpPr/>
              <p:nvPr/>
            </p:nvSpPr>
            <p:spPr>
              <a:xfrm rot="-3118199">
                <a:off x="9434611" y="4064123"/>
                <a:ext cx="22678" cy="23699"/>
              </a:xfrm>
              <a:custGeom>
                <a:avLst/>
                <a:gdLst>
                  <a:gd name="connsiteX0" fmla="*/ 0 w 22678"/>
                  <a:gd name="connsiteY0" fmla="*/ 0 h 23699"/>
                  <a:gd name="connsiteX1" fmla="*/ 22679 w 22678"/>
                  <a:gd name="connsiteY1" fmla="*/ 0 h 23699"/>
                  <a:gd name="connsiteX2" fmla="*/ 22679 w 22678"/>
                  <a:gd name="connsiteY2" fmla="*/ 23699 h 23699"/>
                  <a:gd name="connsiteX3" fmla="*/ 0 w 22678"/>
                  <a:gd name="connsiteY3" fmla="*/ 23699 h 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23699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23699"/>
                    </a:lnTo>
                    <a:lnTo>
                      <a:pt x="0" y="23699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435BA359-046A-4613-B7FB-2364A16DE923}"/>
                  </a:ext>
                </a:extLst>
              </p:cNvPr>
              <p:cNvSpPr/>
              <p:nvPr/>
            </p:nvSpPr>
            <p:spPr>
              <a:xfrm rot="-4200001">
                <a:off x="9430741" y="4162762"/>
                <a:ext cx="22678" cy="58171"/>
              </a:xfrm>
              <a:custGeom>
                <a:avLst/>
                <a:gdLst>
                  <a:gd name="connsiteX0" fmla="*/ 0 w 22678"/>
                  <a:gd name="connsiteY0" fmla="*/ 0 h 58171"/>
                  <a:gd name="connsiteX1" fmla="*/ 22679 w 22678"/>
                  <a:gd name="connsiteY1" fmla="*/ 0 h 58171"/>
                  <a:gd name="connsiteX2" fmla="*/ 22679 w 22678"/>
                  <a:gd name="connsiteY2" fmla="*/ 58171 h 58171"/>
                  <a:gd name="connsiteX3" fmla="*/ 0 w 22678"/>
                  <a:gd name="connsiteY3" fmla="*/ 58171 h 5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58171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58171"/>
                    </a:lnTo>
                    <a:lnTo>
                      <a:pt x="0" y="58171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0FBA0512-349F-4E80-BAAD-38C6822BC4F8}"/>
                  </a:ext>
                </a:extLst>
              </p:cNvPr>
              <p:cNvSpPr/>
              <p:nvPr/>
            </p:nvSpPr>
            <p:spPr>
              <a:xfrm rot="-4064400">
                <a:off x="9367811" y="4156545"/>
                <a:ext cx="22678" cy="22792"/>
              </a:xfrm>
              <a:custGeom>
                <a:avLst/>
                <a:gdLst>
                  <a:gd name="connsiteX0" fmla="*/ 0 w 22678"/>
                  <a:gd name="connsiteY0" fmla="*/ 0 h 22792"/>
                  <a:gd name="connsiteX1" fmla="*/ 22679 w 22678"/>
                  <a:gd name="connsiteY1" fmla="*/ 0 h 22792"/>
                  <a:gd name="connsiteX2" fmla="*/ 22679 w 22678"/>
                  <a:gd name="connsiteY2" fmla="*/ 22793 h 22792"/>
                  <a:gd name="connsiteX3" fmla="*/ 0 w 22678"/>
                  <a:gd name="connsiteY3" fmla="*/ 22793 h 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8" h="22792">
                    <a:moveTo>
                      <a:pt x="0" y="0"/>
                    </a:moveTo>
                    <a:lnTo>
                      <a:pt x="22679" y="0"/>
                    </a:lnTo>
                    <a:lnTo>
                      <a:pt x="22679" y="22793"/>
                    </a:lnTo>
                    <a:lnTo>
                      <a:pt x="0" y="22793"/>
                    </a:lnTo>
                    <a:close/>
                  </a:path>
                </a:pathLst>
              </a:custGeom>
              <a:grpFill/>
              <a:ln w="1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AD6D3ED-E972-485F-8837-39801D3EC44F}"/>
              </a:ext>
            </a:extLst>
          </p:cNvPr>
          <p:cNvGrpSpPr/>
          <p:nvPr/>
        </p:nvGrpSpPr>
        <p:grpSpPr>
          <a:xfrm>
            <a:off x="9789704" y="2816607"/>
            <a:ext cx="872374" cy="859833"/>
            <a:chOff x="11699123" y="3412049"/>
            <a:chExt cx="872374" cy="859833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591F87E8-7671-E706-F113-D295A3B27F50}"/>
                </a:ext>
              </a:extLst>
            </p:cNvPr>
            <p:cNvSpPr/>
            <p:nvPr/>
          </p:nvSpPr>
          <p:spPr>
            <a:xfrm>
              <a:off x="11699123" y="3412049"/>
              <a:ext cx="872374" cy="859833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5" name="Gráfico 824">
              <a:extLst>
                <a:ext uri="{FF2B5EF4-FFF2-40B4-BE49-F238E27FC236}">
                  <a16:creationId xmlns:a16="http://schemas.microsoft.com/office/drawing/2014/main" id="{FF89764D-2BB6-4500-893D-8F62DE903ED7}"/>
                </a:ext>
              </a:extLst>
            </p:cNvPr>
            <p:cNvGrpSpPr/>
            <p:nvPr/>
          </p:nvGrpSpPr>
          <p:grpSpPr>
            <a:xfrm>
              <a:off x="11863156" y="3532771"/>
              <a:ext cx="657688" cy="580693"/>
              <a:chOff x="7308868" y="2917642"/>
              <a:chExt cx="638532" cy="563779"/>
            </a:xfrm>
            <a:solidFill>
              <a:schemeClr val="accent6"/>
            </a:solidFill>
          </p:grpSpPr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BA368368-53F5-4C85-B170-521BD79F88A7}"/>
                  </a:ext>
                </a:extLst>
              </p:cNvPr>
              <p:cNvSpPr/>
              <p:nvPr/>
            </p:nvSpPr>
            <p:spPr>
              <a:xfrm>
                <a:off x="7661272" y="3082670"/>
                <a:ext cx="168330" cy="398752"/>
              </a:xfrm>
              <a:custGeom>
                <a:avLst/>
                <a:gdLst>
                  <a:gd name="connsiteX0" fmla="*/ 147523 w 168330"/>
                  <a:gd name="connsiteY0" fmla="*/ 398752 h 398752"/>
                  <a:gd name="connsiteX1" fmla="*/ 81908 w 168330"/>
                  <a:gd name="connsiteY1" fmla="*/ 234605 h 398752"/>
                  <a:gd name="connsiteX2" fmla="*/ 73321 w 168330"/>
                  <a:gd name="connsiteY2" fmla="*/ 221064 h 398752"/>
                  <a:gd name="connsiteX3" fmla="*/ 22238 w 168330"/>
                  <a:gd name="connsiteY3" fmla="*/ 117578 h 398752"/>
                  <a:gd name="connsiteX4" fmla="*/ 20477 w 168330"/>
                  <a:gd name="connsiteY4" fmla="*/ 106789 h 398752"/>
                  <a:gd name="connsiteX5" fmla="*/ 1651 w 168330"/>
                  <a:gd name="connsiteY5" fmla="*/ 43376 h 398752"/>
                  <a:gd name="connsiteX6" fmla="*/ 0 w 168330"/>
                  <a:gd name="connsiteY6" fmla="*/ 33028 h 398752"/>
                  <a:gd name="connsiteX7" fmla="*/ 33028 w 168330"/>
                  <a:gd name="connsiteY7" fmla="*/ 0 h 398752"/>
                  <a:gd name="connsiteX8" fmla="*/ 58128 w 168330"/>
                  <a:gd name="connsiteY8" fmla="*/ 11670 h 398752"/>
                  <a:gd name="connsiteX9" fmla="*/ 134862 w 168330"/>
                  <a:gd name="connsiteY9" fmla="*/ 109541 h 398752"/>
                  <a:gd name="connsiteX10" fmla="*/ 117578 w 168330"/>
                  <a:gd name="connsiteY10" fmla="*/ 123083 h 398752"/>
                  <a:gd name="connsiteX11" fmla="*/ 40844 w 168330"/>
                  <a:gd name="connsiteY11" fmla="*/ 25321 h 398752"/>
                  <a:gd name="connsiteX12" fmla="*/ 33138 w 168330"/>
                  <a:gd name="connsiteY12" fmla="*/ 22128 h 398752"/>
                  <a:gd name="connsiteX13" fmla="*/ 22128 w 168330"/>
                  <a:gd name="connsiteY13" fmla="*/ 33138 h 398752"/>
                  <a:gd name="connsiteX14" fmla="*/ 22899 w 168330"/>
                  <a:gd name="connsiteY14" fmla="*/ 37211 h 398752"/>
                  <a:gd name="connsiteX15" fmla="*/ 41725 w 168330"/>
                  <a:gd name="connsiteY15" fmla="*/ 100624 h 398752"/>
                  <a:gd name="connsiteX16" fmla="*/ 44367 w 168330"/>
                  <a:gd name="connsiteY16" fmla="*/ 116257 h 398752"/>
                  <a:gd name="connsiteX17" fmla="*/ 89615 w 168330"/>
                  <a:gd name="connsiteY17" fmla="*/ 206092 h 398752"/>
                  <a:gd name="connsiteX18" fmla="*/ 102606 w 168330"/>
                  <a:gd name="connsiteY18" fmla="*/ 226569 h 398752"/>
                  <a:gd name="connsiteX19" fmla="*/ 168330 w 168330"/>
                  <a:gd name="connsiteY19" fmla="*/ 390716 h 398752"/>
                  <a:gd name="connsiteX20" fmla="*/ 147523 w 168330"/>
                  <a:gd name="connsiteY20" fmla="*/ 398752 h 39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8330" h="398752">
                    <a:moveTo>
                      <a:pt x="147523" y="398752"/>
                    </a:moveTo>
                    <a:lnTo>
                      <a:pt x="81908" y="234605"/>
                    </a:lnTo>
                    <a:cubicBezTo>
                      <a:pt x="79816" y="229541"/>
                      <a:pt x="76954" y="224917"/>
                      <a:pt x="73321" y="221064"/>
                    </a:cubicBezTo>
                    <a:cubicBezTo>
                      <a:pt x="59009" y="205872"/>
                      <a:pt x="25431" y="165358"/>
                      <a:pt x="22238" y="117578"/>
                    </a:cubicBezTo>
                    <a:cubicBezTo>
                      <a:pt x="21908" y="113064"/>
                      <a:pt x="21358" y="109651"/>
                      <a:pt x="20477" y="106789"/>
                    </a:cubicBezTo>
                    <a:lnTo>
                      <a:pt x="1651" y="43376"/>
                    </a:lnTo>
                    <a:cubicBezTo>
                      <a:pt x="881" y="40954"/>
                      <a:pt x="0" y="37211"/>
                      <a:pt x="0" y="33028"/>
                    </a:cubicBezTo>
                    <a:cubicBezTo>
                      <a:pt x="0" y="14862"/>
                      <a:pt x="14862" y="0"/>
                      <a:pt x="33028" y="0"/>
                    </a:cubicBezTo>
                    <a:cubicBezTo>
                      <a:pt x="43156" y="0"/>
                      <a:pt x="52293" y="4294"/>
                      <a:pt x="58128" y="11670"/>
                    </a:cubicBezTo>
                    <a:lnTo>
                      <a:pt x="134862" y="109541"/>
                    </a:lnTo>
                    <a:lnTo>
                      <a:pt x="117578" y="123083"/>
                    </a:lnTo>
                    <a:lnTo>
                      <a:pt x="40844" y="25321"/>
                    </a:lnTo>
                    <a:cubicBezTo>
                      <a:pt x="39303" y="23339"/>
                      <a:pt x="36330" y="22128"/>
                      <a:pt x="33138" y="22128"/>
                    </a:cubicBezTo>
                    <a:cubicBezTo>
                      <a:pt x="27083" y="22128"/>
                      <a:pt x="22128" y="27083"/>
                      <a:pt x="22128" y="33138"/>
                    </a:cubicBezTo>
                    <a:cubicBezTo>
                      <a:pt x="22128" y="34128"/>
                      <a:pt x="22349" y="35450"/>
                      <a:pt x="22899" y="37211"/>
                    </a:cubicBezTo>
                    <a:lnTo>
                      <a:pt x="41725" y="100624"/>
                    </a:lnTo>
                    <a:cubicBezTo>
                      <a:pt x="43486" y="106569"/>
                      <a:pt x="44037" y="112404"/>
                      <a:pt x="44367" y="116257"/>
                    </a:cubicBezTo>
                    <a:cubicBezTo>
                      <a:pt x="47119" y="156881"/>
                      <a:pt x="76844" y="192661"/>
                      <a:pt x="89615" y="206092"/>
                    </a:cubicBezTo>
                    <a:cubicBezTo>
                      <a:pt x="95119" y="212037"/>
                      <a:pt x="99523" y="218862"/>
                      <a:pt x="102606" y="226569"/>
                    </a:cubicBezTo>
                    <a:lnTo>
                      <a:pt x="168330" y="390716"/>
                    </a:lnTo>
                    <a:lnTo>
                      <a:pt x="147523" y="398752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FB3A09A0-27FA-4F75-B167-583538837E0F}"/>
                  </a:ext>
                </a:extLst>
              </p:cNvPr>
              <p:cNvSpPr/>
              <p:nvPr/>
            </p:nvSpPr>
            <p:spPr>
              <a:xfrm>
                <a:off x="7552281" y="3029055"/>
                <a:ext cx="395119" cy="130678"/>
              </a:xfrm>
              <a:custGeom>
                <a:avLst/>
                <a:gdLst>
                  <a:gd name="connsiteX0" fmla="*/ 362092 w 395119"/>
                  <a:gd name="connsiteY0" fmla="*/ 130679 h 130678"/>
                  <a:gd name="connsiteX1" fmla="*/ 355046 w 395119"/>
                  <a:gd name="connsiteY1" fmla="*/ 129908 h 130678"/>
                  <a:gd name="connsiteX2" fmla="*/ 159633 w 395119"/>
                  <a:gd name="connsiteY2" fmla="*/ 87413 h 130678"/>
                  <a:gd name="connsiteX3" fmla="*/ 164257 w 395119"/>
                  <a:gd name="connsiteY3" fmla="*/ 65835 h 130678"/>
                  <a:gd name="connsiteX4" fmla="*/ 359780 w 395119"/>
                  <a:gd name="connsiteY4" fmla="*/ 108330 h 130678"/>
                  <a:gd name="connsiteX5" fmla="*/ 373101 w 395119"/>
                  <a:gd name="connsiteY5" fmla="*/ 97541 h 130678"/>
                  <a:gd name="connsiteX6" fmla="*/ 364404 w 395119"/>
                  <a:gd name="connsiteY6" fmla="*/ 86752 h 130678"/>
                  <a:gd name="connsiteX7" fmla="*/ 69358 w 395119"/>
                  <a:gd name="connsiteY7" fmla="*/ 22569 h 130678"/>
                  <a:gd name="connsiteX8" fmla="*/ 46459 w 395119"/>
                  <a:gd name="connsiteY8" fmla="*/ 28184 h 130678"/>
                  <a:gd name="connsiteX9" fmla="*/ 64844 w 395119"/>
                  <a:gd name="connsiteY9" fmla="*/ 44147 h 130678"/>
                  <a:gd name="connsiteX10" fmla="*/ 130679 w 395119"/>
                  <a:gd name="connsiteY10" fmla="*/ 58459 h 130678"/>
                  <a:gd name="connsiteX11" fmla="*/ 126055 w 395119"/>
                  <a:gd name="connsiteY11" fmla="*/ 80037 h 130678"/>
                  <a:gd name="connsiteX12" fmla="*/ 54716 w 395119"/>
                  <a:gd name="connsiteY12" fmla="*/ 64514 h 130678"/>
                  <a:gd name="connsiteX13" fmla="*/ 0 w 395119"/>
                  <a:gd name="connsiteY13" fmla="*/ 16954 h 130678"/>
                  <a:gd name="connsiteX14" fmla="*/ 69138 w 395119"/>
                  <a:gd name="connsiteY14" fmla="*/ 0 h 130678"/>
                  <a:gd name="connsiteX15" fmla="*/ 369138 w 395119"/>
                  <a:gd name="connsiteY15" fmla="*/ 65174 h 130678"/>
                  <a:gd name="connsiteX16" fmla="*/ 395119 w 395119"/>
                  <a:gd name="connsiteY16" fmla="*/ 97431 h 130678"/>
                  <a:gd name="connsiteX17" fmla="*/ 362092 w 395119"/>
                  <a:gd name="connsiteY17" fmla="*/ 130679 h 13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5119" h="130678">
                    <a:moveTo>
                      <a:pt x="362092" y="130679"/>
                    </a:moveTo>
                    <a:cubicBezTo>
                      <a:pt x="359670" y="130679"/>
                      <a:pt x="357358" y="130459"/>
                      <a:pt x="355046" y="129908"/>
                    </a:cubicBezTo>
                    <a:lnTo>
                      <a:pt x="159633" y="87413"/>
                    </a:lnTo>
                    <a:lnTo>
                      <a:pt x="164257" y="65835"/>
                    </a:lnTo>
                    <a:lnTo>
                      <a:pt x="359780" y="108330"/>
                    </a:lnTo>
                    <a:cubicBezTo>
                      <a:pt x="366495" y="109872"/>
                      <a:pt x="373101" y="104477"/>
                      <a:pt x="373101" y="97541"/>
                    </a:cubicBezTo>
                    <a:cubicBezTo>
                      <a:pt x="373101" y="92257"/>
                      <a:pt x="369578" y="87853"/>
                      <a:pt x="364404" y="86752"/>
                    </a:cubicBezTo>
                    <a:lnTo>
                      <a:pt x="69358" y="22569"/>
                    </a:lnTo>
                    <a:lnTo>
                      <a:pt x="46459" y="28184"/>
                    </a:lnTo>
                    <a:lnTo>
                      <a:pt x="64844" y="44147"/>
                    </a:lnTo>
                    <a:lnTo>
                      <a:pt x="130679" y="58459"/>
                    </a:lnTo>
                    <a:lnTo>
                      <a:pt x="126055" y="80037"/>
                    </a:lnTo>
                    <a:lnTo>
                      <a:pt x="54716" y="64514"/>
                    </a:lnTo>
                    <a:lnTo>
                      <a:pt x="0" y="16954"/>
                    </a:lnTo>
                    <a:lnTo>
                      <a:pt x="69138" y="0"/>
                    </a:lnTo>
                    <a:lnTo>
                      <a:pt x="369138" y="65174"/>
                    </a:lnTo>
                    <a:cubicBezTo>
                      <a:pt x="384440" y="68477"/>
                      <a:pt x="395119" y="81798"/>
                      <a:pt x="395119" y="97431"/>
                    </a:cubicBezTo>
                    <a:cubicBezTo>
                      <a:pt x="395119" y="115817"/>
                      <a:pt x="380257" y="130679"/>
                      <a:pt x="362092" y="130679"/>
                    </a:cubicBez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CF35FE80-F8EB-4825-870B-CEEC7C9FF84E}"/>
                  </a:ext>
                </a:extLst>
              </p:cNvPr>
              <p:cNvSpPr/>
              <p:nvPr/>
            </p:nvSpPr>
            <p:spPr>
              <a:xfrm>
                <a:off x="7826300" y="3135073"/>
                <a:ext cx="47009" cy="204220"/>
              </a:xfrm>
              <a:custGeom>
                <a:avLst/>
                <a:gdLst>
                  <a:gd name="connsiteX0" fmla="*/ 27413 w 47009"/>
                  <a:gd name="connsiteY0" fmla="*/ 204220 h 204220"/>
                  <a:gd name="connsiteX1" fmla="*/ 11339 w 47009"/>
                  <a:gd name="connsiteY1" fmla="*/ 171413 h 204220"/>
                  <a:gd name="connsiteX2" fmla="*/ 0 w 47009"/>
                  <a:gd name="connsiteY2" fmla="*/ 122532 h 204220"/>
                  <a:gd name="connsiteX3" fmla="*/ 2092 w 47009"/>
                  <a:gd name="connsiteY3" fmla="*/ 100844 h 204220"/>
                  <a:gd name="connsiteX4" fmla="*/ 22239 w 47009"/>
                  <a:gd name="connsiteY4" fmla="*/ 0 h 204220"/>
                  <a:gd name="connsiteX5" fmla="*/ 43816 w 47009"/>
                  <a:gd name="connsiteY5" fmla="*/ 4294 h 204220"/>
                  <a:gd name="connsiteX6" fmla="*/ 23670 w 47009"/>
                  <a:gd name="connsiteY6" fmla="*/ 105138 h 204220"/>
                  <a:gd name="connsiteX7" fmla="*/ 21908 w 47009"/>
                  <a:gd name="connsiteY7" fmla="*/ 122532 h 204220"/>
                  <a:gd name="connsiteX8" fmla="*/ 30936 w 47009"/>
                  <a:gd name="connsiteY8" fmla="*/ 161615 h 204220"/>
                  <a:gd name="connsiteX9" fmla="*/ 47009 w 47009"/>
                  <a:gd name="connsiteY9" fmla="*/ 194422 h 204220"/>
                  <a:gd name="connsiteX10" fmla="*/ 27413 w 47009"/>
                  <a:gd name="connsiteY10" fmla="*/ 204220 h 20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009" h="204220">
                    <a:moveTo>
                      <a:pt x="27413" y="204220"/>
                    </a:moveTo>
                    <a:lnTo>
                      <a:pt x="11339" y="171413"/>
                    </a:lnTo>
                    <a:cubicBezTo>
                      <a:pt x="3963" y="156330"/>
                      <a:pt x="0" y="139376"/>
                      <a:pt x="0" y="122532"/>
                    </a:cubicBezTo>
                    <a:cubicBezTo>
                      <a:pt x="0" y="115266"/>
                      <a:pt x="771" y="108000"/>
                      <a:pt x="2092" y="100844"/>
                    </a:cubicBezTo>
                    <a:lnTo>
                      <a:pt x="22239" y="0"/>
                    </a:lnTo>
                    <a:lnTo>
                      <a:pt x="43816" y="4294"/>
                    </a:lnTo>
                    <a:lnTo>
                      <a:pt x="23670" y="105138"/>
                    </a:lnTo>
                    <a:cubicBezTo>
                      <a:pt x="22569" y="110862"/>
                      <a:pt x="21908" y="116697"/>
                      <a:pt x="21908" y="122532"/>
                    </a:cubicBezTo>
                    <a:cubicBezTo>
                      <a:pt x="21908" y="135963"/>
                      <a:pt x="25101" y="149505"/>
                      <a:pt x="30936" y="161615"/>
                    </a:cubicBezTo>
                    <a:lnTo>
                      <a:pt x="47009" y="194422"/>
                    </a:lnTo>
                    <a:lnTo>
                      <a:pt x="27413" y="204220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94EA331C-9EAB-4F70-8C46-680DCA837051}"/>
                  </a:ext>
                </a:extLst>
              </p:cNvPr>
              <p:cNvSpPr/>
              <p:nvPr/>
            </p:nvSpPr>
            <p:spPr>
              <a:xfrm rot="-1568996">
                <a:off x="7869226" y="3358688"/>
                <a:ext cx="22017" cy="19925"/>
              </a:xfrm>
              <a:custGeom>
                <a:avLst/>
                <a:gdLst>
                  <a:gd name="connsiteX0" fmla="*/ 0 w 22017"/>
                  <a:gd name="connsiteY0" fmla="*/ 0 h 19925"/>
                  <a:gd name="connsiteX1" fmla="*/ 22017 w 22017"/>
                  <a:gd name="connsiteY1" fmla="*/ 0 h 19925"/>
                  <a:gd name="connsiteX2" fmla="*/ 22017 w 22017"/>
                  <a:gd name="connsiteY2" fmla="*/ 19926 h 19925"/>
                  <a:gd name="connsiteX3" fmla="*/ 0 w 22017"/>
                  <a:gd name="connsiteY3" fmla="*/ 19926 h 1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17" h="19925">
                    <a:moveTo>
                      <a:pt x="0" y="0"/>
                    </a:moveTo>
                    <a:lnTo>
                      <a:pt x="22017" y="0"/>
                    </a:lnTo>
                    <a:lnTo>
                      <a:pt x="22017" y="19926"/>
                    </a:lnTo>
                    <a:lnTo>
                      <a:pt x="0" y="19926"/>
                    </a:lnTo>
                    <a:close/>
                  </a:path>
                </a:pathLst>
              </a:custGeom>
              <a:grpFill/>
              <a:ln w="10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412F31A-D518-48A9-9A21-714CB31D63E2}"/>
                  </a:ext>
                </a:extLst>
              </p:cNvPr>
              <p:cNvSpPr/>
              <p:nvPr/>
            </p:nvSpPr>
            <p:spPr>
              <a:xfrm rot="-1567458">
                <a:off x="7901602" y="3399712"/>
                <a:ext cx="22017" cy="69464"/>
              </a:xfrm>
              <a:custGeom>
                <a:avLst/>
                <a:gdLst>
                  <a:gd name="connsiteX0" fmla="*/ 0 w 22017"/>
                  <a:gd name="connsiteY0" fmla="*/ 0 h 69464"/>
                  <a:gd name="connsiteX1" fmla="*/ 22017 w 22017"/>
                  <a:gd name="connsiteY1" fmla="*/ 0 h 69464"/>
                  <a:gd name="connsiteX2" fmla="*/ 22017 w 22017"/>
                  <a:gd name="connsiteY2" fmla="*/ 69465 h 69464"/>
                  <a:gd name="connsiteX3" fmla="*/ 0 w 22017"/>
                  <a:gd name="connsiteY3" fmla="*/ 69465 h 6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17" h="69464">
                    <a:moveTo>
                      <a:pt x="0" y="0"/>
                    </a:moveTo>
                    <a:lnTo>
                      <a:pt x="22017" y="0"/>
                    </a:lnTo>
                    <a:lnTo>
                      <a:pt x="22017" y="69465"/>
                    </a:lnTo>
                    <a:lnTo>
                      <a:pt x="0" y="69465"/>
                    </a:lnTo>
                    <a:close/>
                  </a:path>
                </a:pathLst>
              </a:custGeom>
              <a:grpFill/>
              <a:ln w="10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501534FF-9719-4A38-AA3A-92C94473F399}"/>
                  </a:ext>
                </a:extLst>
              </p:cNvPr>
              <p:cNvSpPr/>
              <p:nvPr/>
            </p:nvSpPr>
            <p:spPr>
              <a:xfrm>
                <a:off x="7628024" y="2994596"/>
                <a:ext cx="218862" cy="97871"/>
              </a:xfrm>
              <a:custGeom>
                <a:avLst/>
                <a:gdLst>
                  <a:gd name="connsiteX0" fmla="*/ 199486 w 218862"/>
                  <a:gd name="connsiteY0" fmla="*/ 97872 h 97871"/>
                  <a:gd name="connsiteX1" fmla="*/ 176587 w 218862"/>
                  <a:gd name="connsiteY1" fmla="*/ 53835 h 97871"/>
                  <a:gd name="connsiteX2" fmla="*/ 167009 w 218862"/>
                  <a:gd name="connsiteY2" fmla="*/ 44147 h 97871"/>
                  <a:gd name="connsiteX3" fmla="*/ 34899 w 218862"/>
                  <a:gd name="connsiteY3" fmla="*/ 22128 h 97871"/>
                  <a:gd name="connsiteX4" fmla="*/ 22018 w 218862"/>
                  <a:gd name="connsiteY4" fmla="*/ 33028 h 97871"/>
                  <a:gd name="connsiteX5" fmla="*/ 27633 w 218862"/>
                  <a:gd name="connsiteY5" fmla="*/ 42606 h 97871"/>
                  <a:gd name="connsiteX6" fmla="*/ 16734 w 218862"/>
                  <a:gd name="connsiteY6" fmla="*/ 61761 h 97871"/>
                  <a:gd name="connsiteX7" fmla="*/ 0 w 218862"/>
                  <a:gd name="connsiteY7" fmla="*/ 33028 h 97871"/>
                  <a:gd name="connsiteX8" fmla="*/ 33028 w 218862"/>
                  <a:gd name="connsiteY8" fmla="*/ 0 h 97871"/>
                  <a:gd name="connsiteX9" fmla="*/ 38532 w 218862"/>
                  <a:gd name="connsiteY9" fmla="*/ 440 h 97871"/>
                  <a:gd name="connsiteX10" fmla="*/ 170532 w 218862"/>
                  <a:gd name="connsiteY10" fmla="*/ 22459 h 97871"/>
                  <a:gd name="connsiteX11" fmla="*/ 195963 w 218862"/>
                  <a:gd name="connsiteY11" fmla="*/ 43706 h 97871"/>
                  <a:gd name="connsiteX12" fmla="*/ 218862 w 218862"/>
                  <a:gd name="connsiteY12" fmla="*/ 87743 h 97871"/>
                  <a:gd name="connsiteX13" fmla="*/ 199486 w 218862"/>
                  <a:gd name="connsiteY13" fmla="*/ 97872 h 9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8862" h="97871">
                    <a:moveTo>
                      <a:pt x="199486" y="97872"/>
                    </a:moveTo>
                    <a:lnTo>
                      <a:pt x="176587" y="53835"/>
                    </a:lnTo>
                    <a:cubicBezTo>
                      <a:pt x="172404" y="45798"/>
                      <a:pt x="169211" y="44477"/>
                      <a:pt x="167009" y="44147"/>
                    </a:cubicBezTo>
                    <a:lnTo>
                      <a:pt x="34899" y="22128"/>
                    </a:lnTo>
                    <a:cubicBezTo>
                      <a:pt x="27633" y="20807"/>
                      <a:pt x="22018" y="26312"/>
                      <a:pt x="22018" y="33028"/>
                    </a:cubicBezTo>
                    <a:cubicBezTo>
                      <a:pt x="22018" y="36991"/>
                      <a:pt x="24110" y="40624"/>
                      <a:pt x="27633" y="42606"/>
                    </a:cubicBezTo>
                    <a:lnTo>
                      <a:pt x="16734" y="61761"/>
                    </a:lnTo>
                    <a:cubicBezTo>
                      <a:pt x="6385" y="55927"/>
                      <a:pt x="0" y="44917"/>
                      <a:pt x="0" y="33028"/>
                    </a:cubicBezTo>
                    <a:cubicBezTo>
                      <a:pt x="0" y="14862"/>
                      <a:pt x="14862" y="0"/>
                      <a:pt x="33028" y="0"/>
                    </a:cubicBezTo>
                    <a:cubicBezTo>
                      <a:pt x="34899" y="0"/>
                      <a:pt x="36771" y="110"/>
                      <a:pt x="38532" y="440"/>
                    </a:cubicBezTo>
                    <a:lnTo>
                      <a:pt x="170532" y="22459"/>
                    </a:lnTo>
                    <a:cubicBezTo>
                      <a:pt x="186275" y="25101"/>
                      <a:pt x="193541" y="39083"/>
                      <a:pt x="195963" y="43706"/>
                    </a:cubicBezTo>
                    <a:lnTo>
                      <a:pt x="218862" y="87743"/>
                    </a:lnTo>
                    <a:lnTo>
                      <a:pt x="199486" y="97872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C22BDF99-A55A-45DD-951C-5C3BD2BC5684}"/>
                  </a:ext>
                </a:extLst>
              </p:cNvPr>
              <p:cNvSpPr/>
              <p:nvPr/>
            </p:nvSpPr>
            <p:spPr>
              <a:xfrm>
                <a:off x="7398263" y="3329936"/>
                <a:ext cx="229761" cy="105798"/>
              </a:xfrm>
              <a:custGeom>
                <a:avLst/>
                <a:gdLst>
                  <a:gd name="connsiteX0" fmla="*/ 10349 w 229761"/>
                  <a:gd name="connsiteY0" fmla="*/ 105798 h 105798"/>
                  <a:gd name="connsiteX1" fmla="*/ 0 w 229761"/>
                  <a:gd name="connsiteY1" fmla="*/ 2202 h 105798"/>
                  <a:gd name="connsiteX2" fmla="*/ 21908 w 229761"/>
                  <a:gd name="connsiteY2" fmla="*/ 0 h 105798"/>
                  <a:gd name="connsiteX3" fmla="*/ 30165 w 229761"/>
                  <a:gd name="connsiteY3" fmla="*/ 81908 h 105798"/>
                  <a:gd name="connsiteX4" fmla="*/ 227890 w 229761"/>
                  <a:gd name="connsiteY4" fmla="*/ 64514 h 105798"/>
                  <a:gd name="connsiteX5" fmla="*/ 229761 w 229761"/>
                  <a:gd name="connsiteY5" fmla="*/ 86422 h 10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761" h="105798">
                    <a:moveTo>
                      <a:pt x="10349" y="105798"/>
                    </a:moveTo>
                    <a:lnTo>
                      <a:pt x="0" y="2202"/>
                    </a:lnTo>
                    <a:lnTo>
                      <a:pt x="21908" y="0"/>
                    </a:lnTo>
                    <a:lnTo>
                      <a:pt x="30165" y="81908"/>
                    </a:lnTo>
                    <a:lnTo>
                      <a:pt x="227890" y="64514"/>
                    </a:lnTo>
                    <a:lnTo>
                      <a:pt x="229761" y="86422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C4F725C5-2BBD-4E40-8006-B703CD20DB55}"/>
                  </a:ext>
                </a:extLst>
              </p:cNvPr>
              <p:cNvSpPr/>
              <p:nvPr/>
            </p:nvSpPr>
            <p:spPr>
              <a:xfrm rot="-302577">
                <a:off x="7651283" y="3391254"/>
                <a:ext cx="19926" cy="22017"/>
              </a:xfrm>
              <a:custGeom>
                <a:avLst/>
                <a:gdLst>
                  <a:gd name="connsiteX0" fmla="*/ 0 w 19926"/>
                  <a:gd name="connsiteY0" fmla="*/ 0 h 22017"/>
                  <a:gd name="connsiteX1" fmla="*/ 19926 w 19926"/>
                  <a:gd name="connsiteY1" fmla="*/ 0 h 22017"/>
                  <a:gd name="connsiteX2" fmla="*/ 19926 w 19926"/>
                  <a:gd name="connsiteY2" fmla="*/ 22018 h 22017"/>
                  <a:gd name="connsiteX3" fmla="*/ 0 w 19926"/>
                  <a:gd name="connsiteY3" fmla="*/ 22018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26" h="22017">
                    <a:moveTo>
                      <a:pt x="0" y="0"/>
                    </a:moveTo>
                    <a:lnTo>
                      <a:pt x="19926" y="0"/>
                    </a:lnTo>
                    <a:lnTo>
                      <a:pt x="19926" y="22018"/>
                    </a:lnTo>
                    <a:lnTo>
                      <a:pt x="0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E81FD890-E0E7-4B76-8EC0-C9FA296884A9}"/>
                  </a:ext>
                </a:extLst>
              </p:cNvPr>
              <p:cNvSpPr/>
              <p:nvPr/>
            </p:nvSpPr>
            <p:spPr>
              <a:xfrm rot="-302577">
                <a:off x="7695209" y="3384315"/>
                <a:ext cx="89612" cy="22017"/>
              </a:xfrm>
              <a:custGeom>
                <a:avLst/>
                <a:gdLst>
                  <a:gd name="connsiteX0" fmla="*/ 0 w 89612"/>
                  <a:gd name="connsiteY0" fmla="*/ 0 h 22017"/>
                  <a:gd name="connsiteX1" fmla="*/ 89612 w 89612"/>
                  <a:gd name="connsiteY1" fmla="*/ 0 h 22017"/>
                  <a:gd name="connsiteX2" fmla="*/ 89612 w 89612"/>
                  <a:gd name="connsiteY2" fmla="*/ 22018 h 22017"/>
                  <a:gd name="connsiteX3" fmla="*/ 0 w 89612"/>
                  <a:gd name="connsiteY3" fmla="*/ 22018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12" h="22017">
                    <a:moveTo>
                      <a:pt x="0" y="0"/>
                    </a:moveTo>
                    <a:lnTo>
                      <a:pt x="89612" y="0"/>
                    </a:lnTo>
                    <a:lnTo>
                      <a:pt x="89612" y="22018"/>
                    </a:lnTo>
                    <a:lnTo>
                      <a:pt x="0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7EA52AF9-07CA-4A57-9732-F864B040D6A6}"/>
                  </a:ext>
                </a:extLst>
              </p:cNvPr>
              <p:cNvSpPr/>
              <p:nvPr/>
            </p:nvSpPr>
            <p:spPr>
              <a:xfrm rot="-341575">
                <a:off x="7320302" y="3094754"/>
                <a:ext cx="22019" cy="19927"/>
              </a:xfrm>
              <a:custGeom>
                <a:avLst/>
                <a:gdLst>
                  <a:gd name="connsiteX0" fmla="*/ 0 w 22019"/>
                  <a:gd name="connsiteY0" fmla="*/ 0 h 19927"/>
                  <a:gd name="connsiteX1" fmla="*/ 22019 w 22019"/>
                  <a:gd name="connsiteY1" fmla="*/ 0 h 19927"/>
                  <a:gd name="connsiteX2" fmla="*/ 22019 w 22019"/>
                  <a:gd name="connsiteY2" fmla="*/ 19927 h 19927"/>
                  <a:gd name="connsiteX3" fmla="*/ 0 w 22019"/>
                  <a:gd name="connsiteY3" fmla="*/ 19927 h 19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19" h="19927">
                    <a:moveTo>
                      <a:pt x="0" y="0"/>
                    </a:moveTo>
                    <a:lnTo>
                      <a:pt x="22019" y="0"/>
                    </a:lnTo>
                    <a:lnTo>
                      <a:pt x="22019" y="19927"/>
                    </a:lnTo>
                    <a:lnTo>
                      <a:pt x="0" y="19927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EB659F9B-394C-4D29-9145-0F43F478147B}"/>
                  </a:ext>
                </a:extLst>
              </p:cNvPr>
              <p:cNvSpPr/>
              <p:nvPr/>
            </p:nvSpPr>
            <p:spPr>
              <a:xfrm>
                <a:off x="7308868" y="2950560"/>
                <a:ext cx="112403" cy="397211"/>
              </a:xfrm>
              <a:custGeom>
                <a:avLst/>
                <a:gdLst>
                  <a:gd name="connsiteX0" fmla="*/ 35670 w 112403"/>
                  <a:gd name="connsiteY0" fmla="*/ 397211 h 397211"/>
                  <a:gd name="connsiteX1" fmla="*/ 14862 w 112403"/>
                  <a:gd name="connsiteY1" fmla="*/ 189358 h 397211"/>
                  <a:gd name="connsiteX2" fmla="*/ 36771 w 112403"/>
                  <a:gd name="connsiteY2" fmla="*/ 187156 h 397211"/>
                  <a:gd name="connsiteX3" fmla="*/ 55376 w 112403"/>
                  <a:gd name="connsiteY3" fmla="*/ 373321 h 397211"/>
                  <a:gd name="connsiteX4" fmla="*/ 88294 w 112403"/>
                  <a:gd name="connsiteY4" fmla="*/ 370459 h 397211"/>
                  <a:gd name="connsiteX5" fmla="*/ 54936 w 112403"/>
                  <a:gd name="connsiteY5" fmla="*/ 36771 h 397211"/>
                  <a:gd name="connsiteX6" fmla="*/ 38532 w 112403"/>
                  <a:gd name="connsiteY6" fmla="*/ 21908 h 397211"/>
                  <a:gd name="connsiteX7" fmla="*/ 22018 w 112403"/>
                  <a:gd name="connsiteY7" fmla="*/ 38422 h 397211"/>
                  <a:gd name="connsiteX8" fmla="*/ 22128 w 112403"/>
                  <a:gd name="connsiteY8" fmla="*/ 40184 h 397211"/>
                  <a:gd name="connsiteX9" fmla="*/ 29945 w 112403"/>
                  <a:gd name="connsiteY9" fmla="*/ 118899 h 397211"/>
                  <a:gd name="connsiteX10" fmla="*/ 8037 w 112403"/>
                  <a:gd name="connsiteY10" fmla="*/ 121101 h 397211"/>
                  <a:gd name="connsiteX11" fmla="*/ 220 w 112403"/>
                  <a:gd name="connsiteY11" fmla="*/ 42385 h 397211"/>
                  <a:gd name="connsiteX12" fmla="*/ 0 w 112403"/>
                  <a:gd name="connsiteY12" fmla="*/ 38532 h 397211"/>
                  <a:gd name="connsiteX13" fmla="*/ 38532 w 112403"/>
                  <a:gd name="connsiteY13" fmla="*/ 0 h 397211"/>
                  <a:gd name="connsiteX14" fmla="*/ 76844 w 112403"/>
                  <a:gd name="connsiteY14" fmla="*/ 34679 h 397211"/>
                  <a:gd name="connsiteX15" fmla="*/ 112404 w 112403"/>
                  <a:gd name="connsiteY15" fmla="*/ 390495 h 397211"/>
                  <a:gd name="connsiteX16" fmla="*/ 35670 w 112403"/>
                  <a:gd name="connsiteY16" fmla="*/ 397211 h 39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2403" h="397211">
                    <a:moveTo>
                      <a:pt x="35670" y="397211"/>
                    </a:moveTo>
                    <a:lnTo>
                      <a:pt x="14862" y="189358"/>
                    </a:lnTo>
                    <a:lnTo>
                      <a:pt x="36771" y="187156"/>
                    </a:lnTo>
                    <a:lnTo>
                      <a:pt x="55376" y="373321"/>
                    </a:lnTo>
                    <a:lnTo>
                      <a:pt x="88294" y="370459"/>
                    </a:lnTo>
                    <a:lnTo>
                      <a:pt x="54936" y="36771"/>
                    </a:lnTo>
                    <a:cubicBezTo>
                      <a:pt x="54055" y="28294"/>
                      <a:pt x="47009" y="21908"/>
                      <a:pt x="38532" y="21908"/>
                    </a:cubicBezTo>
                    <a:cubicBezTo>
                      <a:pt x="29394" y="21908"/>
                      <a:pt x="22018" y="29284"/>
                      <a:pt x="22018" y="38422"/>
                    </a:cubicBezTo>
                    <a:cubicBezTo>
                      <a:pt x="22018" y="38972"/>
                      <a:pt x="22018" y="39633"/>
                      <a:pt x="22128" y="40184"/>
                    </a:cubicBezTo>
                    <a:lnTo>
                      <a:pt x="29945" y="118899"/>
                    </a:lnTo>
                    <a:lnTo>
                      <a:pt x="8037" y="121101"/>
                    </a:lnTo>
                    <a:lnTo>
                      <a:pt x="220" y="42385"/>
                    </a:lnTo>
                    <a:cubicBezTo>
                      <a:pt x="110" y="41064"/>
                      <a:pt x="0" y="39743"/>
                      <a:pt x="0" y="38532"/>
                    </a:cubicBezTo>
                    <a:cubicBezTo>
                      <a:pt x="0" y="17284"/>
                      <a:pt x="17284" y="0"/>
                      <a:pt x="38532" y="0"/>
                    </a:cubicBezTo>
                    <a:cubicBezTo>
                      <a:pt x="58349" y="0"/>
                      <a:pt x="74862" y="14862"/>
                      <a:pt x="76844" y="34679"/>
                    </a:cubicBezTo>
                    <a:lnTo>
                      <a:pt x="112404" y="390495"/>
                    </a:lnTo>
                    <a:lnTo>
                      <a:pt x="35670" y="397211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5784E945-930C-4DC1-B7BB-20FF971F0244}"/>
                  </a:ext>
                </a:extLst>
              </p:cNvPr>
              <p:cNvSpPr/>
              <p:nvPr/>
            </p:nvSpPr>
            <p:spPr>
              <a:xfrm>
                <a:off x="7343988" y="2917642"/>
                <a:ext cx="422862" cy="104477"/>
              </a:xfrm>
              <a:custGeom>
                <a:avLst/>
                <a:gdLst>
                  <a:gd name="connsiteX0" fmla="*/ 400954 w 422862"/>
                  <a:gd name="connsiteY0" fmla="*/ 104477 h 104477"/>
                  <a:gd name="connsiteX1" fmla="*/ 394128 w 422862"/>
                  <a:gd name="connsiteY1" fmla="*/ 36771 h 104477"/>
                  <a:gd name="connsiteX2" fmla="*/ 376293 w 422862"/>
                  <a:gd name="connsiteY2" fmla="*/ 22018 h 104477"/>
                  <a:gd name="connsiteX3" fmla="*/ 1982 w 422862"/>
                  <a:gd name="connsiteY3" fmla="*/ 55046 h 104477"/>
                  <a:gd name="connsiteX4" fmla="*/ 0 w 422862"/>
                  <a:gd name="connsiteY4" fmla="*/ 33138 h 104477"/>
                  <a:gd name="connsiteX5" fmla="*/ 374312 w 422862"/>
                  <a:gd name="connsiteY5" fmla="*/ 110 h 104477"/>
                  <a:gd name="connsiteX6" fmla="*/ 377725 w 422862"/>
                  <a:gd name="connsiteY6" fmla="*/ 0 h 104477"/>
                  <a:gd name="connsiteX7" fmla="*/ 416037 w 422862"/>
                  <a:gd name="connsiteY7" fmla="*/ 34679 h 104477"/>
                  <a:gd name="connsiteX8" fmla="*/ 422862 w 422862"/>
                  <a:gd name="connsiteY8" fmla="*/ 102385 h 104477"/>
                  <a:gd name="connsiteX9" fmla="*/ 400954 w 422862"/>
                  <a:gd name="connsiteY9" fmla="*/ 104477 h 104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2862" h="104477">
                    <a:moveTo>
                      <a:pt x="400954" y="104477"/>
                    </a:moveTo>
                    <a:lnTo>
                      <a:pt x="394128" y="36771"/>
                    </a:lnTo>
                    <a:cubicBezTo>
                      <a:pt x="393248" y="27853"/>
                      <a:pt x="385321" y="21138"/>
                      <a:pt x="376293" y="22018"/>
                    </a:cubicBezTo>
                    <a:lnTo>
                      <a:pt x="1982" y="55046"/>
                    </a:lnTo>
                    <a:lnTo>
                      <a:pt x="0" y="33138"/>
                    </a:lnTo>
                    <a:lnTo>
                      <a:pt x="374312" y="110"/>
                    </a:lnTo>
                    <a:cubicBezTo>
                      <a:pt x="375413" y="0"/>
                      <a:pt x="376514" y="0"/>
                      <a:pt x="377725" y="0"/>
                    </a:cubicBezTo>
                    <a:cubicBezTo>
                      <a:pt x="397651" y="0"/>
                      <a:pt x="414165" y="14972"/>
                      <a:pt x="416037" y="34679"/>
                    </a:cubicBezTo>
                    <a:lnTo>
                      <a:pt x="422862" y="102385"/>
                    </a:lnTo>
                    <a:lnTo>
                      <a:pt x="400954" y="104477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EC6E8956-3BAC-48F9-8AE9-FE3E96997DCF}"/>
                  </a:ext>
                </a:extLst>
              </p:cNvPr>
              <p:cNvSpPr/>
              <p:nvPr/>
            </p:nvSpPr>
            <p:spPr>
              <a:xfrm rot="-302577">
                <a:off x="7452613" y="2978163"/>
                <a:ext cx="163151" cy="22017"/>
              </a:xfrm>
              <a:custGeom>
                <a:avLst/>
                <a:gdLst>
                  <a:gd name="connsiteX0" fmla="*/ 0 w 163151"/>
                  <a:gd name="connsiteY0" fmla="*/ 0 h 22017"/>
                  <a:gd name="connsiteX1" fmla="*/ 163151 w 163151"/>
                  <a:gd name="connsiteY1" fmla="*/ 0 h 22017"/>
                  <a:gd name="connsiteX2" fmla="*/ 163151 w 163151"/>
                  <a:gd name="connsiteY2" fmla="*/ 22018 h 22017"/>
                  <a:gd name="connsiteX3" fmla="*/ 0 w 163151"/>
                  <a:gd name="connsiteY3" fmla="*/ 22018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151" h="22017">
                    <a:moveTo>
                      <a:pt x="0" y="0"/>
                    </a:moveTo>
                    <a:lnTo>
                      <a:pt x="163151" y="0"/>
                    </a:lnTo>
                    <a:lnTo>
                      <a:pt x="163151" y="22018"/>
                    </a:lnTo>
                    <a:lnTo>
                      <a:pt x="0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AA054010-1010-40D1-BD6C-24F614156316}"/>
                  </a:ext>
                </a:extLst>
              </p:cNvPr>
              <p:cNvSpPr/>
              <p:nvPr/>
            </p:nvSpPr>
            <p:spPr>
              <a:xfrm rot="-302577">
                <a:off x="7496865" y="3112355"/>
                <a:ext cx="97648" cy="22017"/>
              </a:xfrm>
              <a:custGeom>
                <a:avLst/>
                <a:gdLst>
                  <a:gd name="connsiteX0" fmla="*/ 0 w 97648"/>
                  <a:gd name="connsiteY0" fmla="*/ 0 h 22017"/>
                  <a:gd name="connsiteX1" fmla="*/ 97649 w 97648"/>
                  <a:gd name="connsiteY1" fmla="*/ 0 h 22017"/>
                  <a:gd name="connsiteX2" fmla="*/ 97649 w 97648"/>
                  <a:gd name="connsiteY2" fmla="*/ 22018 h 22017"/>
                  <a:gd name="connsiteX3" fmla="*/ 0 w 97648"/>
                  <a:gd name="connsiteY3" fmla="*/ 22018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48" h="22017">
                    <a:moveTo>
                      <a:pt x="0" y="0"/>
                    </a:moveTo>
                    <a:lnTo>
                      <a:pt x="97649" y="0"/>
                    </a:lnTo>
                    <a:lnTo>
                      <a:pt x="97649" y="22018"/>
                    </a:lnTo>
                    <a:lnTo>
                      <a:pt x="0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6A163231-89D9-485C-A79E-D1C2EC94E1B7}"/>
                  </a:ext>
                </a:extLst>
              </p:cNvPr>
              <p:cNvSpPr/>
              <p:nvPr/>
            </p:nvSpPr>
            <p:spPr>
              <a:xfrm rot="-302577">
                <a:off x="7507878" y="3209566"/>
                <a:ext cx="141353" cy="22017"/>
              </a:xfrm>
              <a:custGeom>
                <a:avLst/>
                <a:gdLst>
                  <a:gd name="connsiteX0" fmla="*/ 0 w 141353"/>
                  <a:gd name="connsiteY0" fmla="*/ 0 h 22017"/>
                  <a:gd name="connsiteX1" fmla="*/ 141354 w 141353"/>
                  <a:gd name="connsiteY1" fmla="*/ 0 h 22017"/>
                  <a:gd name="connsiteX2" fmla="*/ 141354 w 141353"/>
                  <a:gd name="connsiteY2" fmla="*/ 22018 h 22017"/>
                  <a:gd name="connsiteX3" fmla="*/ 0 w 141353"/>
                  <a:gd name="connsiteY3" fmla="*/ 22018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53" h="22017">
                    <a:moveTo>
                      <a:pt x="0" y="0"/>
                    </a:moveTo>
                    <a:lnTo>
                      <a:pt x="141354" y="0"/>
                    </a:lnTo>
                    <a:lnTo>
                      <a:pt x="141354" y="22018"/>
                    </a:lnTo>
                    <a:lnTo>
                      <a:pt x="0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052A438A-C8B5-450D-8B68-EF64EE140D0F}"/>
                  </a:ext>
                </a:extLst>
              </p:cNvPr>
              <p:cNvSpPr/>
              <p:nvPr/>
            </p:nvSpPr>
            <p:spPr>
              <a:xfrm rot="-302577">
                <a:off x="7518881" y="3307107"/>
                <a:ext cx="174490" cy="22017"/>
              </a:xfrm>
              <a:custGeom>
                <a:avLst/>
                <a:gdLst>
                  <a:gd name="connsiteX0" fmla="*/ 0 w 174490"/>
                  <a:gd name="connsiteY0" fmla="*/ 0 h 22017"/>
                  <a:gd name="connsiteX1" fmla="*/ 174490 w 174490"/>
                  <a:gd name="connsiteY1" fmla="*/ 0 h 22017"/>
                  <a:gd name="connsiteX2" fmla="*/ 174490 w 174490"/>
                  <a:gd name="connsiteY2" fmla="*/ 22018 h 22017"/>
                  <a:gd name="connsiteX3" fmla="*/ 0 w 174490"/>
                  <a:gd name="connsiteY3" fmla="*/ 22018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490" h="22017">
                    <a:moveTo>
                      <a:pt x="0" y="0"/>
                    </a:moveTo>
                    <a:lnTo>
                      <a:pt x="174490" y="0"/>
                    </a:lnTo>
                    <a:lnTo>
                      <a:pt x="174490" y="22018"/>
                    </a:lnTo>
                    <a:lnTo>
                      <a:pt x="0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15586181-EAE6-4C15-8989-4009BF8C7BF2}"/>
                  </a:ext>
                </a:extLst>
              </p:cNvPr>
              <p:cNvSpPr/>
              <p:nvPr/>
            </p:nvSpPr>
            <p:spPr>
              <a:xfrm>
                <a:off x="7429969" y="3115697"/>
                <a:ext cx="44036" cy="44036"/>
              </a:xfrm>
              <a:custGeom>
                <a:avLst/>
                <a:gdLst>
                  <a:gd name="connsiteX0" fmla="*/ 22018 w 44036"/>
                  <a:gd name="connsiteY0" fmla="*/ 44037 h 44036"/>
                  <a:gd name="connsiteX1" fmla="*/ 0 w 44036"/>
                  <a:gd name="connsiteY1" fmla="*/ 22018 h 44036"/>
                  <a:gd name="connsiteX2" fmla="*/ 22018 w 44036"/>
                  <a:gd name="connsiteY2" fmla="*/ 0 h 44036"/>
                  <a:gd name="connsiteX3" fmla="*/ 44037 w 44036"/>
                  <a:gd name="connsiteY3" fmla="*/ 22018 h 44036"/>
                  <a:gd name="connsiteX4" fmla="*/ 22018 w 44036"/>
                  <a:gd name="connsiteY4" fmla="*/ 44037 h 44036"/>
                  <a:gd name="connsiteX5" fmla="*/ 22018 w 44036"/>
                  <a:gd name="connsiteY5" fmla="*/ 22018 h 44036"/>
                  <a:gd name="connsiteX6" fmla="*/ 22018 w 44036"/>
                  <a:gd name="connsiteY6" fmla="*/ 22018 h 44036"/>
                  <a:gd name="connsiteX7" fmla="*/ 22018 w 44036"/>
                  <a:gd name="connsiteY7" fmla="*/ 22018 h 4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036" h="44036">
                    <a:moveTo>
                      <a:pt x="22018" y="44037"/>
                    </a:moveTo>
                    <a:cubicBezTo>
                      <a:pt x="9908" y="44037"/>
                      <a:pt x="0" y="34128"/>
                      <a:pt x="0" y="22018"/>
                    </a:cubicBezTo>
                    <a:cubicBezTo>
                      <a:pt x="0" y="9908"/>
                      <a:pt x="9908" y="0"/>
                      <a:pt x="22018" y="0"/>
                    </a:cubicBezTo>
                    <a:cubicBezTo>
                      <a:pt x="34128" y="0"/>
                      <a:pt x="44037" y="9908"/>
                      <a:pt x="44037" y="22018"/>
                    </a:cubicBezTo>
                    <a:cubicBezTo>
                      <a:pt x="44037" y="34128"/>
                      <a:pt x="34128" y="44037"/>
                      <a:pt x="22018" y="44037"/>
                    </a:cubicBezTo>
                    <a:close/>
                    <a:moveTo>
                      <a:pt x="22018" y="22018"/>
                    </a:moveTo>
                    <a:lnTo>
                      <a:pt x="22018" y="22018"/>
                    </a:lnTo>
                    <a:lnTo>
                      <a:pt x="22018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orma Livre: Forma 112">
                <a:extLst>
                  <a:ext uri="{FF2B5EF4-FFF2-40B4-BE49-F238E27FC236}">
                    <a16:creationId xmlns:a16="http://schemas.microsoft.com/office/drawing/2014/main" id="{CC240461-61FD-4DB9-9D6A-82335ED5649C}"/>
                  </a:ext>
                </a:extLst>
              </p:cNvPr>
              <p:cNvSpPr/>
              <p:nvPr/>
            </p:nvSpPr>
            <p:spPr>
              <a:xfrm>
                <a:off x="7440979" y="3214780"/>
                <a:ext cx="44036" cy="44036"/>
              </a:xfrm>
              <a:custGeom>
                <a:avLst/>
                <a:gdLst>
                  <a:gd name="connsiteX0" fmla="*/ 22018 w 44036"/>
                  <a:gd name="connsiteY0" fmla="*/ 44037 h 44036"/>
                  <a:gd name="connsiteX1" fmla="*/ 0 w 44036"/>
                  <a:gd name="connsiteY1" fmla="*/ 22018 h 44036"/>
                  <a:gd name="connsiteX2" fmla="*/ 22018 w 44036"/>
                  <a:gd name="connsiteY2" fmla="*/ 0 h 44036"/>
                  <a:gd name="connsiteX3" fmla="*/ 44037 w 44036"/>
                  <a:gd name="connsiteY3" fmla="*/ 22018 h 44036"/>
                  <a:gd name="connsiteX4" fmla="*/ 22018 w 44036"/>
                  <a:gd name="connsiteY4" fmla="*/ 44037 h 44036"/>
                  <a:gd name="connsiteX5" fmla="*/ 22018 w 44036"/>
                  <a:gd name="connsiteY5" fmla="*/ 22018 h 44036"/>
                  <a:gd name="connsiteX6" fmla="*/ 22018 w 44036"/>
                  <a:gd name="connsiteY6" fmla="*/ 22018 h 44036"/>
                  <a:gd name="connsiteX7" fmla="*/ 22018 w 44036"/>
                  <a:gd name="connsiteY7" fmla="*/ 22018 h 4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036" h="44036">
                    <a:moveTo>
                      <a:pt x="22018" y="44037"/>
                    </a:moveTo>
                    <a:cubicBezTo>
                      <a:pt x="9908" y="44037"/>
                      <a:pt x="0" y="34128"/>
                      <a:pt x="0" y="22018"/>
                    </a:cubicBezTo>
                    <a:cubicBezTo>
                      <a:pt x="0" y="9908"/>
                      <a:pt x="9908" y="0"/>
                      <a:pt x="22018" y="0"/>
                    </a:cubicBezTo>
                    <a:cubicBezTo>
                      <a:pt x="34128" y="0"/>
                      <a:pt x="44037" y="9908"/>
                      <a:pt x="44037" y="22018"/>
                    </a:cubicBezTo>
                    <a:cubicBezTo>
                      <a:pt x="44037" y="34128"/>
                      <a:pt x="34128" y="44037"/>
                      <a:pt x="22018" y="44037"/>
                    </a:cubicBezTo>
                    <a:close/>
                    <a:moveTo>
                      <a:pt x="22018" y="22018"/>
                    </a:moveTo>
                    <a:lnTo>
                      <a:pt x="22018" y="22018"/>
                    </a:lnTo>
                    <a:lnTo>
                      <a:pt x="22018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orma Livre: Forma 113">
                <a:extLst>
                  <a:ext uri="{FF2B5EF4-FFF2-40B4-BE49-F238E27FC236}">
                    <a16:creationId xmlns:a16="http://schemas.microsoft.com/office/drawing/2014/main" id="{5D2B78A2-FB8F-42A5-8228-23C6ACA21712}"/>
                  </a:ext>
                </a:extLst>
              </p:cNvPr>
              <p:cNvSpPr/>
              <p:nvPr/>
            </p:nvSpPr>
            <p:spPr>
              <a:xfrm>
                <a:off x="7451988" y="3313862"/>
                <a:ext cx="44036" cy="44036"/>
              </a:xfrm>
              <a:custGeom>
                <a:avLst/>
                <a:gdLst>
                  <a:gd name="connsiteX0" fmla="*/ 22018 w 44036"/>
                  <a:gd name="connsiteY0" fmla="*/ 44037 h 44036"/>
                  <a:gd name="connsiteX1" fmla="*/ 0 w 44036"/>
                  <a:gd name="connsiteY1" fmla="*/ 22018 h 44036"/>
                  <a:gd name="connsiteX2" fmla="*/ 22018 w 44036"/>
                  <a:gd name="connsiteY2" fmla="*/ 0 h 44036"/>
                  <a:gd name="connsiteX3" fmla="*/ 44037 w 44036"/>
                  <a:gd name="connsiteY3" fmla="*/ 22018 h 44036"/>
                  <a:gd name="connsiteX4" fmla="*/ 22018 w 44036"/>
                  <a:gd name="connsiteY4" fmla="*/ 44037 h 44036"/>
                  <a:gd name="connsiteX5" fmla="*/ 22018 w 44036"/>
                  <a:gd name="connsiteY5" fmla="*/ 22018 h 44036"/>
                  <a:gd name="connsiteX6" fmla="*/ 22018 w 44036"/>
                  <a:gd name="connsiteY6" fmla="*/ 22018 h 44036"/>
                  <a:gd name="connsiteX7" fmla="*/ 22018 w 44036"/>
                  <a:gd name="connsiteY7" fmla="*/ 22018 h 4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036" h="44036">
                    <a:moveTo>
                      <a:pt x="22018" y="44037"/>
                    </a:moveTo>
                    <a:cubicBezTo>
                      <a:pt x="9908" y="44037"/>
                      <a:pt x="0" y="34129"/>
                      <a:pt x="0" y="22018"/>
                    </a:cubicBezTo>
                    <a:cubicBezTo>
                      <a:pt x="0" y="9908"/>
                      <a:pt x="9908" y="0"/>
                      <a:pt x="22018" y="0"/>
                    </a:cubicBezTo>
                    <a:cubicBezTo>
                      <a:pt x="34128" y="0"/>
                      <a:pt x="44037" y="9908"/>
                      <a:pt x="44037" y="22018"/>
                    </a:cubicBezTo>
                    <a:cubicBezTo>
                      <a:pt x="44037" y="34129"/>
                      <a:pt x="34128" y="44037"/>
                      <a:pt x="22018" y="44037"/>
                    </a:cubicBezTo>
                    <a:close/>
                    <a:moveTo>
                      <a:pt x="22018" y="22018"/>
                    </a:moveTo>
                    <a:lnTo>
                      <a:pt x="22018" y="22018"/>
                    </a:lnTo>
                    <a:lnTo>
                      <a:pt x="22018" y="22018"/>
                    </a:lnTo>
                    <a:close/>
                  </a:path>
                </a:pathLst>
              </a:custGeom>
              <a:grpFill/>
              <a:ln w="1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6A52AFCE-99CC-40E1-BD7B-A7FEB9222AD7}"/>
              </a:ext>
            </a:extLst>
          </p:cNvPr>
          <p:cNvSpPr txBox="1"/>
          <p:nvPr/>
        </p:nvSpPr>
        <p:spPr>
          <a:xfrm>
            <a:off x="1247229" y="4006742"/>
            <a:ext cx="1427074" cy="59694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CADASTRE AS AÇÕES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0B4D76AC-E9D1-467D-B9F7-14920B48BF91}"/>
              </a:ext>
            </a:extLst>
          </p:cNvPr>
          <p:cNvSpPr txBox="1"/>
          <p:nvPr/>
        </p:nvSpPr>
        <p:spPr>
          <a:xfrm>
            <a:off x="6562589" y="4006741"/>
            <a:ext cx="1919124" cy="59694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PREENCHA OS INDICADORES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B7D76181-99CB-44CC-9CFF-B7115CBAFA25}"/>
              </a:ext>
            </a:extLst>
          </p:cNvPr>
          <p:cNvSpPr txBox="1"/>
          <p:nvPr/>
        </p:nvSpPr>
        <p:spPr>
          <a:xfrm>
            <a:off x="9123922" y="4006741"/>
            <a:ext cx="2249664" cy="59694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FAÇA O CHECKIN DOS PARTICIPANTES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56A3B2BC-FE76-49F8-89D4-128FBBA1DF39}"/>
              </a:ext>
            </a:extLst>
          </p:cNvPr>
          <p:cNvSpPr txBox="1"/>
          <p:nvPr/>
        </p:nvSpPr>
        <p:spPr>
          <a:xfrm>
            <a:off x="3715543" y="4006741"/>
            <a:ext cx="1919124" cy="59694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MOBILIZE O SEU TERRITÓRIO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04062F1-CEDF-4A17-A37C-C63246FE0D59}"/>
              </a:ext>
            </a:extLst>
          </p:cNvPr>
          <p:cNvGrpSpPr/>
          <p:nvPr/>
        </p:nvGrpSpPr>
        <p:grpSpPr>
          <a:xfrm>
            <a:off x="7074628" y="2807365"/>
            <a:ext cx="872374" cy="859833"/>
            <a:chOff x="11733144" y="4443731"/>
            <a:chExt cx="872374" cy="859833"/>
          </a:xfrm>
        </p:grpSpPr>
        <p:sp>
          <p:nvSpPr>
            <p:cNvPr id="145" name="Retângulo: Cantos Arredondados 144">
              <a:extLst>
                <a:ext uri="{FF2B5EF4-FFF2-40B4-BE49-F238E27FC236}">
                  <a16:creationId xmlns:a16="http://schemas.microsoft.com/office/drawing/2014/main" id="{A9991A4F-5755-42F5-A3E9-F509B3222A9E}"/>
                </a:ext>
              </a:extLst>
            </p:cNvPr>
            <p:cNvSpPr/>
            <p:nvPr/>
          </p:nvSpPr>
          <p:spPr>
            <a:xfrm>
              <a:off x="11733144" y="4443731"/>
              <a:ext cx="872374" cy="859833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1" name="Gráfico 823">
              <a:extLst>
                <a:ext uri="{FF2B5EF4-FFF2-40B4-BE49-F238E27FC236}">
                  <a16:creationId xmlns:a16="http://schemas.microsoft.com/office/drawing/2014/main" id="{500756E1-03B4-4377-A7E1-5F0CF485F90F}"/>
                </a:ext>
              </a:extLst>
            </p:cNvPr>
            <p:cNvGrpSpPr/>
            <p:nvPr/>
          </p:nvGrpSpPr>
          <p:grpSpPr>
            <a:xfrm>
              <a:off x="11908508" y="4575690"/>
              <a:ext cx="566983" cy="592857"/>
              <a:chOff x="1337912" y="3891234"/>
              <a:chExt cx="550511" cy="575633"/>
            </a:xfrm>
            <a:solidFill>
              <a:schemeClr val="accent6"/>
            </a:solidFill>
          </p:grpSpPr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044FA098-68C3-431C-BA10-2B330673CD3B}"/>
                  </a:ext>
                </a:extLst>
              </p:cNvPr>
              <p:cNvSpPr/>
              <p:nvPr/>
            </p:nvSpPr>
            <p:spPr>
              <a:xfrm>
                <a:off x="1403980" y="4111447"/>
                <a:ext cx="176152" cy="176152"/>
              </a:xfrm>
              <a:custGeom>
                <a:avLst/>
                <a:gdLst>
                  <a:gd name="connsiteX0" fmla="*/ 88076 w 176152"/>
                  <a:gd name="connsiteY0" fmla="*/ 176153 h 176152"/>
                  <a:gd name="connsiteX1" fmla="*/ 0 w 176152"/>
                  <a:gd name="connsiteY1" fmla="*/ 88076 h 176152"/>
                  <a:gd name="connsiteX2" fmla="*/ 88076 w 176152"/>
                  <a:gd name="connsiteY2" fmla="*/ 0 h 176152"/>
                  <a:gd name="connsiteX3" fmla="*/ 176153 w 176152"/>
                  <a:gd name="connsiteY3" fmla="*/ 88076 h 176152"/>
                  <a:gd name="connsiteX4" fmla="*/ 88076 w 176152"/>
                  <a:gd name="connsiteY4" fmla="*/ 176153 h 176152"/>
                  <a:gd name="connsiteX5" fmla="*/ 88076 w 176152"/>
                  <a:gd name="connsiteY5" fmla="*/ 22031 h 176152"/>
                  <a:gd name="connsiteX6" fmla="*/ 22008 w 176152"/>
                  <a:gd name="connsiteY6" fmla="*/ 88099 h 176152"/>
                  <a:gd name="connsiteX7" fmla="*/ 88076 w 176152"/>
                  <a:gd name="connsiteY7" fmla="*/ 154168 h 176152"/>
                  <a:gd name="connsiteX8" fmla="*/ 154145 w 176152"/>
                  <a:gd name="connsiteY8" fmla="*/ 88099 h 176152"/>
                  <a:gd name="connsiteX9" fmla="*/ 88076 w 176152"/>
                  <a:gd name="connsiteY9" fmla="*/ 22031 h 17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152" h="176152">
                    <a:moveTo>
                      <a:pt x="88076" y="176153"/>
                    </a:moveTo>
                    <a:cubicBezTo>
                      <a:pt x="39504" y="176153"/>
                      <a:pt x="0" y="136649"/>
                      <a:pt x="0" y="88076"/>
                    </a:cubicBezTo>
                    <a:cubicBezTo>
                      <a:pt x="0" y="39504"/>
                      <a:pt x="39504" y="0"/>
                      <a:pt x="88076" y="0"/>
                    </a:cubicBezTo>
                    <a:cubicBezTo>
                      <a:pt x="136649" y="0"/>
                      <a:pt x="176153" y="39504"/>
                      <a:pt x="176153" y="88076"/>
                    </a:cubicBezTo>
                    <a:cubicBezTo>
                      <a:pt x="176153" y="136649"/>
                      <a:pt x="136649" y="176153"/>
                      <a:pt x="88076" y="176153"/>
                    </a:cubicBezTo>
                    <a:close/>
                    <a:moveTo>
                      <a:pt x="88076" y="22031"/>
                    </a:moveTo>
                    <a:cubicBezTo>
                      <a:pt x="51641" y="22031"/>
                      <a:pt x="22008" y="51664"/>
                      <a:pt x="22008" y="88099"/>
                    </a:cubicBezTo>
                    <a:cubicBezTo>
                      <a:pt x="22008" y="124534"/>
                      <a:pt x="51641" y="154168"/>
                      <a:pt x="88076" y="154168"/>
                    </a:cubicBezTo>
                    <a:cubicBezTo>
                      <a:pt x="124511" y="154168"/>
                      <a:pt x="154145" y="124534"/>
                      <a:pt x="154145" y="88099"/>
                    </a:cubicBezTo>
                    <a:cubicBezTo>
                      <a:pt x="154122" y="51664"/>
                      <a:pt x="124511" y="22031"/>
                      <a:pt x="88076" y="22031"/>
                    </a:cubicBezTo>
                    <a:close/>
                  </a:path>
                </a:pathLst>
              </a:custGeom>
              <a:grpFill/>
              <a:ln w="2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EB896E47-1326-4486-80A1-4B38D4BE63CF}"/>
                  </a:ext>
                </a:extLst>
              </p:cNvPr>
              <p:cNvSpPr/>
              <p:nvPr/>
            </p:nvSpPr>
            <p:spPr>
              <a:xfrm>
                <a:off x="1481041" y="4122463"/>
                <a:ext cx="88076" cy="88076"/>
              </a:xfrm>
              <a:custGeom>
                <a:avLst/>
                <a:gdLst>
                  <a:gd name="connsiteX0" fmla="*/ 88076 w 88076"/>
                  <a:gd name="connsiteY0" fmla="*/ 88076 h 88076"/>
                  <a:gd name="connsiteX1" fmla="*/ 0 w 88076"/>
                  <a:gd name="connsiteY1" fmla="*/ 88076 h 88076"/>
                  <a:gd name="connsiteX2" fmla="*/ 0 w 88076"/>
                  <a:gd name="connsiteY2" fmla="*/ 0 h 88076"/>
                  <a:gd name="connsiteX3" fmla="*/ 22031 w 88076"/>
                  <a:gd name="connsiteY3" fmla="*/ 0 h 88076"/>
                  <a:gd name="connsiteX4" fmla="*/ 22031 w 88076"/>
                  <a:gd name="connsiteY4" fmla="*/ 66069 h 88076"/>
                  <a:gd name="connsiteX5" fmla="*/ 88076 w 88076"/>
                  <a:gd name="connsiteY5" fmla="*/ 66069 h 88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76" h="88076">
                    <a:moveTo>
                      <a:pt x="88076" y="88076"/>
                    </a:moveTo>
                    <a:lnTo>
                      <a:pt x="0" y="88076"/>
                    </a:lnTo>
                    <a:lnTo>
                      <a:pt x="0" y="0"/>
                    </a:lnTo>
                    <a:lnTo>
                      <a:pt x="22031" y="0"/>
                    </a:lnTo>
                    <a:lnTo>
                      <a:pt x="22031" y="66069"/>
                    </a:lnTo>
                    <a:lnTo>
                      <a:pt x="88076" y="66069"/>
                    </a:lnTo>
                    <a:close/>
                  </a:path>
                </a:pathLst>
              </a:custGeom>
              <a:grpFill/>
              <a:ln w="2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26600A7D-9FA3-4A95-B39D-FE964C26373D}"/>
                  </a:ext>
                </a:extLst>
              </p:cNvPr>
              <p:cNvSpPr/>
              <p:nvPr/>
            </p:nvSpPr>
            <p:spPr>
              <a:xfrm rot="-2700000">
                <a:off x="1426250" y="4215766"/>
                <a:ext cx="77083" cy="22007"/>
              </a:xfrm>
              <a:custGeom>
                <a:avLst/>
                <a:gdLst>
                  <a:gd name="connsiteX0" fmla="*/ 0 w 77083"/>
                  <a:gd name="connsiteY0" fmla="*/ 0 h 22007"/>
                  <a:gd name="connsiteX1" fmla="*/ 77083 w 77083"/>
                  <a:gd name="connsiteY1" fmla="*/ 0 h 22007"/>
                  <a:gd name="connsiteX2" fmla="*/ 77083 w 77083"/>
                  <a:gd name="connsiteY2" fmla="*/ 22007 h 22007"/>
                  <a:gd name="connsiteX3" fmla="*/ 0 w 77083"/>
                  <a:gd name="connsiteY3" fmla="*/ 22007 h 2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083" h="22007">
                    <a:moveTo>
                      <a:pt x="0" y="0"/>
                    </a:moveTo>
                    <a:lnTo>
                      <a:pt x="77083" y="0"/>
                    </a:lnTo>
                    <a:lnTo>
                      <a:pt x="77083" y="22007"/>
                    </a:lnTo>
                    <a:lnTo>
                      <a:pt x="0" y="22007"/>
                    </a:lnTo>
                    <a:close/>
                  </a:path>
                </a:pathLst>
              </a:custGeom>
              <a:grpFill/>
              <a:ln w="2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1855A237-8B95-4ECC-B368-1E878305E7FF}"/>
                  </a:ext>
                </a:extLst>
              </p:cNvPr>
              <p:cNvSpPr/>
              <p:nvPr/>
            </p:nvSpPr>
            <p:spPr>
              <a:xfrm>
                <a:off x="1657194" y="4232570"/>
                <a:ext cx="154145" cy="22030"/>
              </a:xfrm>
              <a:custGeom>
                <a:avLst/>
                <a:gdLst>
                  <a:gd name="connsiteX0" fmla="*/ 0 w 154145"/>
                  <a:gd name="connsiteY0" fmla="*/ 0 h 22030"/>
                  <a:gd name="connsiteX1" fmla="*/ 154145 w 154145"/>
                  <a:gd name="connsiteY1" fmla="*/ 0 h 22030"/>
                  <a:gd name="connsiteX2" fmla="*/ 154145 w 154145"/>
                  <a:gd name="connsiteY2" fmla="*/ 22030 h 22030"/>
                  <a:gd name="connsiteX3" fmla="*/ 0 w 154145"/>
                  <a:gd name="connsiteY3" fmla="*/ 22030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145" h="22030">
                    <a:moveTo>
                      <a:pt x="0" y="0"/>
                    </a:moveTo>
                    <a:lnTo>
                      <a:pt x="154145" y="0"/>
                    </a:lnTo>
                    <a:lnTo>
                      <a:pt x="154145" y="22030"/>
                    </a:lnTo>
                    <a:lnTo>
                      <a:pt x="0" y="22030"/>
                    </a:lnTo>
                    <a:close/>
                  </a:path>
                </a:pathLst>
              </a:custGeom>
              <a:grpFill/>
              <a:ln w="2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7A03D2B6-A75D-4439-AB83-78695237714F}"/>
                  </a:ext>
                </a:extLst>
              </p:cNvPr>
              <p:cNvSpPr/>
              <p:nvPr/>
            </p:nvSpPr>
            <p:spPr>
              <a:xfrm>
                <a:off x="1657194" y="4177516"/>
                <a:ext cx="110106" cy="22030"/>
              </a:xfrm>
              <a:custGeom>
                <a:avLst/>
                <a:gdLst>
                  <a:gd name="connsiteX0" fmla="*/ 0 w 110106"/>
                  <a:gd name="connsiteY0" fmla="*/ 0 h 22030"/>
                  <a:gd name="connsiteX1" fmla="*/ 110107 w 110106"/>
                  <a:gd name="connsiteY1" fmla="*/ 0 h 22030"/>
                  <a:gd name="connsiteX2" fmla="*/ 110107 w 110106"/>
                  <a:gd name="connsiteY2" fmla="*/ 22031 h 22030"/>
                  <a:gd name="connsiteX3" fmla="*/ 0 w 110106"/>
                  <a:gd name="connsiteY3" fmla="*/ 22031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106" h="22030">
                    <a:moveTo>
                      <a:pt x="0" y="0"/>
                    </a:moveTo>
                    <a:lnTo>
                      <a:pt x="110107" y="0"/>
                    </a:lnTo>
                    <a:lnTo>
                      <a:pt x="110107" y="22031"/>
                    </a:lnTo>
                    <a:lnTo>
                      <a:pt x="0" y="22031"/>
                    </a:lnTo>
                    <a:close/>
                  </a:path>
                </a:pathLst>
              </a:custGeom>
              <a:grpFill/>
              <a:ln w="2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1FD8ECB5-E0A3-45B3-B40D-F72AEEF17205}"/>
                  </a:ext>
                </a:extLst>
              </p:cNvPr>
              <p:cNvSpPr/>
              <p:nvPr/>
            </p:nvSpPr>
            <p:spPr>
              <a:xfrm>
                <a:off x="1789332" y="4177516"/>
                <a:ext cx="22030" cy="22030"/>
              </a:xfrm>
              <a:custGeom>
                <a:avLst/>
                <a:gdLst>
                  <a:gd name="connsiteX0" fmla="*/ 0 w 22030"/>
                  <a:gd name="connsiteY0" fmla="*/ 0 h 22030"/>
                  <a:gd name="connsiteX1" fmla="*/ 22031 w 22030"/>
                  <a:gd name="connsiteY1" fmla="*/ 0 h 22030"/>
                  <a:gd name="connsiteX2" fmla="*/ 22031 w 22030"/>
                  <a:gd name="connsiteY2" fmla="*/ 22031 h 22030"/>
                  <a:gd name="connsiteX3" fmla="*/ 0 w 22030"/>
                  <a:gd name="connsiteY3" fmla="*/ 22031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0" h="22030">
                    <a:moveTo>
                      <a:pt x="0" y="0"/>
                    </a:moveTo>
                    <a:lnTo>
                      <a:pt x="22031" y="0"/>
                    </a:lnTo>
                    <a:lnTo>
                      <a:pt x="22031" y="22031"/>
                    </a:lnTo>
                    <a:lnTo>
                      <a:pt x="0" y="22031"/>
                    </a:lnTo>
                    <a:close/>
                  </a:path>
                </a:pathLst>
              </a:custGeom>
              <a:grpFill/>
              <a:ln w="2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orma Livre: Forma 137">
                <a:extLst>
                  <a:ext uri="{FF2B5EF4-FFF2-40B4-BE49-F238E27FC236}">
                    <a16:creationId xmlns:a16="http://schemas.microsoft.com/office/drawing/2014/main" id="{05827EF9-4A35-482D-9E37-294F05AA66C7}"/>
                  </a:ext>
                </a:extLst>
              </p:cNvPr>
              <p:cNvSpPr/>
              <p:nvPr/>
            </p:nvSpPr>
            <p:spPr>
              <a:xfrm>
                <a:off x="1410736" y="4008806"/>
                <a:ext cx="342045" cy="105549"/>
              </a:xfrm>
              <a:custGeom>
                <a:avLst/>
                <a:gdLst>
                  <a:gd name="connsiteX0" fmla="*/ 176817 w 342045"/>
                  <a:gd name="connsiteY0" fmla="*/ 105550 h 105549"/>
                  <a:gd name="connsiteX1" fmla="*/ 122221 w 342045"/>
                  <a:gd name="connsiteY1" fmla="*/ 29130 h 105549"/>
                  <a:gd name="connsiteX2" fmla="*/ 11107 w 342045"/>
                  <a:gd name="connsiteY2" fmla="*/ 93962 h 105549"/>
                  <a:gd name="connsiteX3" fmla="*/ 0 w 342045"/>
                  <a:gd name="connsiteY3" fmla="*/ 74931 h 105549"/>
                  <a:gd name="connsiteX4" fmla="*/ 128496 w 342045"/>
                  <a:gd name="connsiteY4" fmla="*/ 0 h 105549"/>
                  <a:gd name="connsiteX5" fmla="*/ 184008 w 342045"/>
                  <a:gd name="connsiteY5" fmla="*/ 77702 h 105549"/>
                  <a:gd name="connsiteX6" fmla="*/ 332542 w 342045"/>
                  <a:gd name="connsiteY6" fmla="*/ 6687 h 105549"/>
                  <a:gd name="connsiteX7" fmla="*/ 342046 w 342045"/>
                  <a:gd name="connsiteY7" fmla="*/ 26565 h 1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045" h="105549">
                    <a:moveTo>
                      <a:pt x="176817" y="105550"/>
                    </a:moveTo>
                    <a:lnTo>
                      <a:pt x="122221" y="29130"/>
                    </a:lnTo>
                    <a:lnTo>
                      <a:pt x="11107" y="93962"/>
                    </a:lnTo>
                    <a:lnTo>
                      <a:pt x="0" y="74931"/>
                    </a:lnTo>
                    <a:lnTo>
                      <a:pt x="128496" y="0"/>
                    </a:lnTo>
                    <a:lnTo>
                      <a:pt x="184008" y="77702"/>
                    </a:lnTo>
                    <a:lnTo>
                      <a:pt x="332542" y="6687"/>
                    </a:lnTo>
                    <a:lnTo>
                      <a:pt x="342046" y="26565"/>
                    </a:lnTo>
                    <a:close/>
                  </a:path>
                </a:pathLst>
              </a:custGeom>
              <a:grpFill/>
              <a:ln w="2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B994A675-DD4C-474F-911B-5CC23EC5FF75}"/>
                  </a:ext>
                </a:extLst>
              </p:cNvPr>
              <p:cNvSpPr/>
              <p:nvPr/>
            </p:nvSpPr>
            <p:spPr>
              <a:xfrm>
                <a:off x="1696950" y="3989020"/>
                <a:ext cx="64328" cy="91328"/>
              </a:xfrm>
              <a:custGeom>
                <a:avLst/>
                <a:gdLst>
                  <a:gd name="connsiteX0" fmla="*/ 44542 w 64328"/>
                  <a:gd name="connsiteY0" fmla="*/ 91328 h 91328"/>
                  <a:gd name="connsiteX1" fmla="*/ 23634 w 64328"/>
                  <a:gd name="connsiteY1" fmla="*/ 84435 h 91328"/>
                  <a:gd name="connsiteX2" fmla="*/ 37855 w 64328"/>
                  <a:gd name="connsiteY2" fmla="*/ 41382 h 91328"/>
                  <a:gd name="connsiteX3" fmla="*/ 0 w 64328"/>
                  <a:gd name="connsiteY3" fmla="*/ 18939 h 91328"/>
                  <a:gd name="connsiteX4" fmla="*/ 11221 w 64328"/>
                  <a:gd name="connsiteY4" fmla="*/ 0 h 91328"/>
                  <a:gd name="connsiteX5" fmla="*/ 64328 w 64328"/>
                  <a:gd name="connsiteY5" fmla="*/ 31466 h 9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328" h="91328">
                    <a:moveTo>
                      <a:pt x="44542" y="91328"/>
                    </a:moveTo>
                    <a:lnTo>
                      <a:pt x="23634" y="84435"/>
                    </a:lnTo>
                    <a:lnTo>
                      <a:pt x="37855" y="41382"/>
                    </a:lnTo>
                    <a:lnTo>
                      <a:pt x="0" y="18939"/>
                    </a:lnTo>
                    <a:lnTo>
                      <a:pt x="11221" y="0"/>
                    </a:lnTo>
                    <a:lnTo>
                      <a:pt x="64328" y="31466"/>
                    </a:lnTo>
                    <a:close/>
                  </a:path>
                </a:pathLst>
              </a:custGeom>
              <a:grpFill/>
              <a:ln w="2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4B2DC7F8-37A1-4F5B-A52C-BF5378511566}"/>
                  </a:ext>
                </a:extLst>
              </p:cNvPr>
              <p:cNvSpPr/>
              <p:nvPr/>
            </p:nvSpPr>
            <p:spPr>
              <a:xfrm>
                <a:off x="1359942" y="3957302"/>
                <a:ext cx="506450" cy="385351"/>
              </a:xfrm>
              <a:custGeom>
                <a:avLst/>
                <a:gdLst>
                  <a:gd name="connsiteX0" fmla="*/ 462412 w 506450"/>
                  <a:gd name="connsiteY0" fmla="*/ 385351 h 385351"/>
                  <a:gd name="connsiteX1" fmla="*/ 44038 w 506450"/>
                  <a:gd name="connsiteY1" fmla="*/ 385351 h 385351"/>
                  <a:gd name="connsiteX2" fmla="*/ 0 w 506450"/>
                  <a:gd name="connsiteY2" fmla="*/ 341313 h 385351"/>
                  <a:gd name="connsiteX3" fmla="*/ 0 w 506450"/>
                  <a:gd name="connsiteY3" fmla="*/ 0 h 385351"/>
                  <a:gd name="connsiteX4" fmla="*/ 22031 w 506450"/>
                  <a:gd name="connsiteY4" fmla="*/ 0 h 385351"/>
                  <a:gd name="connsiteX5" fmla="*/ 22031 w 506450"/>
                  <a:gd name="connsiteY5" fmla="*/ 341313 h 385351"/>
                  <a:gd name="connsiteX6" fmla="*/ 44061 w 506450"/>
                  <a:gd name="connsiteY6" fmla="*/ 363344 h 385351"/>
                  <a:gd name="connsiteX7" fmla="*/ 462435 w 506450"/>
                  <a:gd name="connsiteY7" fmla="*/ 363344 h 385351"/>
                  <a:gd name="connsiteX8" fmla="*/ 484466 w 506450"/>
                  <a:gd name="connsiteY8" fmla="*/ 341313 h 385351"/>
                  <a:gd name="connsiteX9" fmla="*/ 484466 w 506450"/>
                  <a:gd name="connsiteY9" fmla="*/ 0 h 385351"/>
                  <a:gd name="connsiteX10" fmla="*/ 506450 w 506450"/>
                  <a:gd name="connsiteY10" fmla="*/ 0 h 385351"/>
                  <a:gd name="connsiteX11" fmla="*/ 506450 w 506450"/>
                  <a:gd name="connsiteY11" fmla="*/ 341313 h 385351"/>
                  <a:gd name="connsiteX12" fmla="*/ 462412 w 506450"/>
                  <a:gd name="connsiteY12" fmla="*/ 385351 h 38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6450" h="385351">
                    <a:moveTo>
                      <a:pt x="462412" y="385351"/>
                    </a:moveTo>
                    <a:lnTo>
                      <a:pt x="44038" y="385351"/>
                    </a:lnTo>
                    <a:cubicBezTo>
                      <a:pt x="19740" y="385351"/>
                      <a:pt x="0" y="365611"/>
                      <a:pt x="0" y="341313"/>
                    </a:cubicBezTo>
                    <a:lnTo>
                      <a:pt x="0" y="0"/>
                    </a:lnTo>
                    <a:lnTo>
                      <a:pt x="22031" y="0"/>
                    </a:lnTo>
                    <a:lnTo>
                      <a:pt x="22031" y="341313"/>
                    </a:lnTo>
                    <a:cubicBezTo>
                      <a:pt x="22031" y="353450"/>
                      <a:pt x="31901" y="363344"/>
                      <a:pt x="44061" y="363344"/>
                    </a:cubicBezTo>
                    <a:lnTo>
                      <a:pt x="462435" y="363344"/>
                    </a:lnTo>
                    <a:cubicBezTo>
                      <a:pt x="474573" y="363344"/>
                      <a:pt x="484466" y="353473"/>
                      <a:pt x="484466" y="341313"/>
                    </a:cubicBezTo>
                    <a:lnTo>
                      <a:pt x="484466" y="0"/>
                    </a:lnTo>
                    <a:lnTo>
                      <a:pt x="506450" y="0"/>
                    </a:lnTo>
                    <a:lnTo>
                      <a:pt x="506450" y="341313"/>
                    </a:lnTo>
                    <a:cubicBezTo>
                      <a:pt x="506450" y="365611"/>
                      <a:pt x="486710" y="385351"/>
                      <a:pt x="462412" y="385351"/>
                    </a:cubicBezTo>
                    <a:close/>
                  </a:path>
                </a:pathLst>
              </a:custGeom>
              <a:grpFill/>
              <a:ln w="2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187F4E94-6469-44AB-9E85-525892A971F1}"/>
                  </a:ext>
                </a:extLst>
              </p:cNvPr>
              <p:cNvSpPr/>
              <p:nvPr/>
            </p:nvSpPr>
            <p:spPr>
              <a:xfrm>
                <a:off x="1337912" y="3891234"/>
                <a:ext cx="550511" cy="77084"/>
              </a:xfrm>
              <a:custGeom>
                <a:avLst/>
                <a:gdLst>
                  <a:gd name="connsiteX0" fmla="*/ 528481 w 550511"/>
                  <a:gd name="connsiteY0" fmla="*/ 77084 h 77084"/>
                  <a:gd name="connsiteX1" fmla="*/ 264252 w 550511"/>
                  <a:gd name="connsiteY1" fmla="*/ 77084 h 77084"/>
                  <a:gd name="connsiteX2" fmla="*/ 264252 w 550511"/>
                  <a:gd name="connsiteY2" fmla="*/ 55054 h 77084"/>
                  <a:gd name="connsiteX3" fmla="*/ 528481 w 550511"/>
                  <a:gd name="connsiteY3" fmla="*/ 55054 h 77084"/>
                  <a:gd name="connsiteX4" fmla="*/ 528481 w 550511"/>
                  <a:gd name="connsiteY4" fmla="*/ 22031 h 77084"/>
                  <a:gd name="connsiteX5" fmla="*/ 22031 w 550511"/>
                  <a:gd name="connsiteY5" fmla="*/ 22031 h 77084"/>
                  <a:gd name="connsiteX6" fmla="*/ 22031 w 550511"/>
                  <a:gd name="connsiteY6" fmla="*/ 55054 h 77084"/>
                  <a:gd name="connsiteX7" fmla="*/ 176176 w 550511"/>
                  <a:gd name="connsiteY7" fmla="*/ 55054 h 77084"/>
                  <a:gd name="connsiteX8" fmla="*/ 176176 w 550511"/>
                  <a:gd name="connsiteY8" fmla="*/ 77084 h 77084"/>
                  <a:gd name="connsiteX9" fmla="*/ 22031 w 550511"/>
                  <a:gd name="connsiteY9" fmla="*/ 77084 h 77084"/>
                  <a:gd name="connsiteX10" fmla="*/ 0 w 550511"/>
                  <a:gd name="connsiteY10" fmla="*/ 55054 h 77084"/>
                  <a:gd name="connsiteX11" fmla="*/ 0 w 550511"/>
                  <a:gd name="connsiteY11" fmla="*/ 22031 h 77084"/>
                  <a:gd name="connsiteX12" fmla="*/ 22031 w 550511"/>
                  <a:gd name="connsiteY12" fmla="*/ 0 h 77084"/>
                  <a:gd name="connsiteX13" fmla="*/ 528481 w 550511"/>
                  <a:gd name="connsiteY13" fmla="*/ 0 h 77084"/>
                  <a:gd name="connsiteX14" fmla="*/ 550511 w 550511"/>
                  <a:gd name="connsiteY14" fmla="*/ 22031 h 77084"/>
                  <a:gd name="connsiteX15" fmla="*/ 550511 w 550511"/>
                  <a:gd name="connsiteY15" fmla="*/ 55054 h 77084"/>
                  <a:gd name="connsiteX16" fmla="*/ 528481 w 550511"/>
                  <a:gd name="connsiteY16" fmla="*/ 77084 h 7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0511" h="77084">
                    <a:moveTo>
                      <a:pt x="528481" y="77084"/>
                    </a:moveTo>
                    <a:lnTo>
                      <a:pt x="264252" y="77084"/>
                    </a:lnTo>
                    <a:lnTo>
                      <a:pt x="264252" y="55054"/>
                    </a:lnTo>
                    <a:lnTo>
                      <a:pt x="528481" y="55054"/>
                    </a:lnTo>
                    <a:lnTo>
                      <a:pt x="528481" y="22031"/>
                    </a:lnTo>
                    <a:lnTo>
                      <a:pt x="22031" y="22031"/>
                    </a:lnTo>
                    <a:lnTo>
                      <a:pt x="22031" y="55054"/>
                    </a:lnTo>
                    <a:lnTo>
                      <a:pt x="176176" y="55054"/>
                    </a:lnTo>
                    <a:lnTo>
                      <a:pt x="176176" y="77084"/>
                    </a:lnTo>
                    <a:lnTo>
                      <a:pt x="22031" y="77084"/>
                    </a:lnTo>
                    <a:cubicBezTo>
                      <a:pt x="9893" y="77084"/>
                      <a:pt x="0" y="67214"/>
                      <a:pt x="0" y="55054"/>
                    </a:cubicBezTo>
                    <a:lnTo>
                      <a:pt x="0" y="22031"/>
                    </a:lnTo>
                    <a:cubicBezTo>
                      <a:pt x="0" y="9893"/>
                      <a:pt x="9870" y="0"/>
                      <a:pt x="22031" y="0"/>
                    </a:cubicBezTo>
                    <a:lnTo>
                      <a:pt x="528481" y="0"/>
                    </a:lnTo>
                    <a:cubicBezTo>
                      <a:pt x="540618" y="0"/>
                      <a:pt x="550511" y="9870"/>
                      <a:pt x="550511" y="22031"/>
                    </a:cubicBezTo>
                    <a:lnTo>
                      <a:pt x="550511" y="55054"/>
                    </a:lnTo>
                    <a:cubicBezTo>
                      <a:pt x="550511" y="67214"/>
                      <a:pt x="540618" y="77084"/>
                      <a:pt x="528481" y="77084"/>
                    </a:cubicBezTo>
                    <a:close/>
                  </a:path>
                </a:pathLst>
              </a:custGeom>
              <a:grpFill/>
              <a:ln w="2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53A4A0C0-B9BB-483F-9185-85C2CA8EBC7C}"/>
                  </a:ext>
                </a:extLst>
              </p:cNvPr>
              <p:cNvSpPr/>
              <p:nvPr/>
            </p:nvSpPr>
            <p:spPr>
              <a:xfrm>
                <a:off x="1536095" y="3946310"/>
                <a:ext cx="22030" cy="22030"/>
              </a:xfrm>
              <a:custGeom>
                <a:avLst/>
                <a:gdLst>
                  <a:gd name="connsiteX0" fmla="*/ 0 w 22030"/>
                  <a:gd name="connsiteY0" fmla="*/ 0 h 22030"/>
                  <a:gd name="connsiteX1" fmla="*/ 22031 w 22030"/>
                  <a:gd name="connsiteY1" fmla="*/ 0 h 22030"/>
                  <a:gd name="connsiteX2" fmla="*/ 22031 w 22030"/>
                  <a:gd name="connsiteY2" fmla="*/ 22030 h 22030"/>
                  <a:gd name="connsiteX3" fmla="*/ 0 w 22030"/>
                  <a:gd name="connsiteY3" fmla="*/ 22030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0" h="22030">
                    <a:moveTo>
                      <a:pt x="0" y="0"/>
                    </a:moveTo>
                    <a:lnTo>
                      <a:pt x="22031" y="0"/>
                    </a:lnTo>
                    <a:lnTo>
                      <a:pt x="22031" y="22030"/>
                    </a:lnTo>
                    <a:lnTo>
                      <a:pt x="0" y="22030"/>
                    </a:lnTo>
                    <a:close/>
                  </a:path>
                </a:pathLst>
              </a:custGeom>
              <a:grpFill/>
              <a:ln w="2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CCCF3DE8-B632-49E7-97D0-C3176AA54DA5}"/>
                  </a:ext>
                </a:extLst>
              </p:cNvPr>
              <p:cNvSpPr/>
              <p:nvPr/>
            </p:nvSpPr>
            <p:spPr>
              <a:xfrm>
                <a:off x="1602164" y="4331661"/>
                <a:ext cx="22030" cy="132114"/>
              </a:xfrm>
              <a:custGeom>
                <a:avLst/>
                <a:gdLst>
                  <a:gd name="connsiteX0" fmla="*/ 0 w 22030"/>
                  <a:gd name="connsiteY0" fmla="*/ 0 h 132114"/>
                  <a:gd name="connsiteX1" fmla="*/ 22031 w 22030"/>
                  <a:gd name="connsiteY1" fmla="*/ 0 h 132114"/>
                  <a:gd name="connsiteX2" fmla="*/ 22031 w 22030"/>
                  <a:gd name="connsiteY2" fmla="*/ 132114 h 132114"/>
                  <a:gd name="connsiteX3" fmla="*/ 0 w 22030"/>
                  <a:gd name="connsiteY3" fmla="*/ 132114 h 13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0" h="132114">
                    <a:moveTo>
                      <a:pt x="0" y="0"/>
                    </a:moveTo>
                    <a:lnTo>
                      <a:pt x="22031" y="0"/>
                    </a:lnTo>
                    <a:lnTo>
                      <a:pt x="22031" y="132114"/>
                    </a:lnTo>
                    <a:lnTo>
                      <a:pt x="0" y="132114"/>
                    </a:lnTo>
                    <a:close/>
                  </a:path>
                </a:pathLst>
              </a:custGeom>
              <a:grpFill/>
              <a:ln w="2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A3D04E17-A179-42A3-A88D-C02F88535E60}"/>
                  </a:ext>
                </a:extLst>
              </p:cNvPr>
              <p:cNvSpPr/>
              <p:nvPr/>
            </p:nvSpPr>
            <p:spPr>
              <a:xfrm>
                <a:off x="1511385" y="4384722"/>
                <a:ext cx="203564" cy="82145"/>
              </a:xfrm>
              <a:custGeom>
                <a:avLst/>
                <a:gdLst>
                  <a:gd name="connsiteX0" fmla="*/ 191908 w 203564"/>
                  <a:gd name="connsiteY0" fmla="*/ 82145 h 82145"/>
                  <a:gd name="connsiteX1" fmla="*/ 101771 w 203564"/>
                  <a:gd name="connsiteY1" fmla="*/ 25969 h 82145"/>
                  <a:gd name="connsiteX2" fmla="*/ 11634 w 203564"/>
                  <a:gd name="connsiteY2" fmla="*/ 82145 h 82145"/>
                  <a:gd name="connsiteX3" fmla="*/ 0 w 203564"/>
                  <a:gd name="connsiteY3" fmla="*/ 63458 h 82145"/>
                  <a:gd name="connsiteX4" fmla="*/ 101771 w 203564"/>
                  <a:gd name="connsiteY4" fmla="*/ 0 h 82145"/>
                  <a:gd name="connsiteX5" fmla="*/ 203565 w 203564"/>
                  <a:gd name="connsiteY5" fmla="*/ 63458 h 82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564" h="82145">
                    <a:moveTo>
                      <a:pt x="191908" y="82145"/>
                    </a:moveTo>
                    <a:lnTo>
                      <a:pt x="101771" y="25969"/>
                    </a:lnTo>
                    <a:lnTo>
                      <a:pt x="11634" y="82145"/>
                    </a:lnTo>
                    <a:lnTo>
                      <a:pt x="0" y="63458"/>
                    </a:lnTo>
                    <a:lnTo>
                      <a:pt x="101771" y="0"/>
                    </a:lnTo>
                    <a:lnTo>
                      <a:pt x="203565" y="63458"/>
                    </a:lnTo>
                    <a:close/>
                  </a:path>
                </a:pathLst>
              </a:custGeom>
              <a:grpFill/>
              <a:ln w="22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65035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52C10E8-11C9-C213-7A6B-B811D72698BC}"/>
              </a:ext>
            </a:extLst>
          </p:cNvPr>
          <p:cNvSpPr/>
          <p:nvPr/>
        </p:nvSpPr>
        <p:spPr>
          <a:xfrm>
            <a:off x="-406400" y="2340687"/>
            <a:ext cx="12206514" cy="2056940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66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Retângulo: Cantos Arredondados 453">
            <a:extLst>
              <a:ext uri="{FF2B5EF4-FFF2-40B4-BE49-F238E27FC236}">
                <a16:creationId xmlns:a16="http://schemas.microsoft.com/office/drawing/2014/main" id="{A1ACC859-174B-439D-A5AD-0B5514D6CCE6}"/>
              </a:ext>
            </a:extLst>
          </p:cNvPr>
          <p:cNvSpPr/>
          <p:nvPr/>
        </p:nvSpPr>
        <p:spPr>
          <a:xfrm>
            <a:off x="5338925" y="2043393"/>
            <a:ext cx="761577" cy="750629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id="{6F5DECCE-571E-9025-D720-FA07A0EA9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22" t="1058" r="19661" b="72788"/>
          <a:stretch/>
        </p:blipFill>
        <p:spPr>
          <a:xfrm>
            <a:off x="8074766" y="0"/>
            <a:ext cx="4129548" cy="12573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547843" y="770198"/>
            <a:ext cx="6555484" cy="8606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TEMAS DO PORTAL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85305F1-6646-FF34-7ACA-2308F3DC9A80}"/>
              </a:ext>
            </a:extLst>
          </p:cNvPr>
          <p:cNvSpPr txBox="1"/>
          <p:nvPr/>
        </p:nvSpPr>
        <p:spPr>
          <a:xfrm>
            <a:off x="1398530" y="2932025"/>
            <a:ext cx="2449372" cy="3878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1. AÇÕES LOCAIS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6C6A6D-4805-4B6F-DEF8-ECBD25F46AF9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12" name="Retângulo: Cantos Superiores Arredondados 11">
              <a:extLst>
                <a:ext uri="{FF2B5EF4-FFF2-40B4-BE49-F238E27FC236}">
                  <a16:creationId xmlns:a16="http://schemas.microsoft.com/office/drawing/2014/main" id="{F445266E-E511-65B1-EB30-2010A3E22DA0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D64180E0-7D79-1098-0663-EA5B05CD79F4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14" name="Gráfico 6">
                <a:extLst>
                  <a:ext uri="{FF2B5EF4-FFF2-40B4-BE49-F238E27FC236}">
                    <a16:creationId xmlns:a16="http://schemas.microsoft.com/office/drawing/2014/main" id="{C0D03B72-800A-E411-7B81-6D5345A19AA6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68E1D1AB-A8A3-CF9F-F4FE-9BD3191DD43E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CDA6E2BA-0D58-B6C0-C859-FAF7A660FD0A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8FF2EC60-C23A-B8B1-8726-7E4C7BB55D28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967963B9-A6BC-3EB8-DA0F-3739636B1CAE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B1935AEA-5AEB-5C84-DDE0-4B683B027E8C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orma Livre: Forma 42">
                  <a:extLst>
                    <a:ext uri="{FF2B5EF4-FFF2-40B4-BE49-F238E27FC236}">
                      <a16:creationId xmlns:a16="http://schemas.microsoft.com/office/drawing/2014/main" id="{986CA0EF-495F-D328-D209-3870887C0B4C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" name="Gráfico 6">
                  <a:extLst>
                    <a:ext uri="{FF2B5EF4-FFF2-40B4-BE49-F238E27FC236}">
                      <a16:creationId xmlns:a16="http://schemas.microsoft.com/office/drawing/2014/main" id="{103A1072-594E-6A6F-292D-43EC0775B43A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46" name="Forma Livre: Forma 45">
                    <a:extLst>
                      <a:ext uri="{FF2B5EF4-FFF2-40B4-BE49-F238E27FC236}">
                        <a16:creationId xmlns:a16="http://schemas.microsoft.com/office/drawing/2014/main" id="{E8B35DA1-B6D2-37FD-CF68-E5C3A8C86953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orma Livre: Forma 46">
                    <a:extLst>
                      <a:ext uri="{FF2B5EF4-FFF2-40B4-BE49-F238E27FC236}">
                        <a16:creationId xmlns:a16="http://schemas.microsoft.com/office/drawing/2014/main" id="{FDB6592F-7F68-B401-15FA-5E16C2D3F509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2DB9EC6A-B954-9635-C232-3706695966B4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áfico 6">
                <a:extLst>
                  <a:ext uri="{FF2B5EF4-FFF2-40B4-BE49-F238E27FC236}">
                    <a16:creationId xmlns:a16="http://schemas.microsoft.com/office/drawing/2014/main" id="{C3219C8F-3B24-5553-D7DC-C0FAADCA6293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D40F25CB-E3E4-AB8D-1AEA-5A88ABEA8791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E99DADAB-8970-7545-8947-A49F0165D343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9B7E1818-AD9D-6EC1-7275-2F01E8DC3C58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92EE4B88-2F66-3BC8-BACD-679BE2A73A09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C1D641B4-0D6F-6D50-46CC-9874A7E2A888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" name="Gráfico 6">
                  <a:extLst>
                    <a:ext uri="{FF2B5EF4-FFF2-40B4-BE49-F238E27FC236}">
                      <a16:creationId xmlns:a16="http://schemas.microsoft.com/office/drawing/2014/main" id="{02F7BC28-2B23-37FA-3337-2450EF9EADF6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36" name="Forma Livre: Forma 35">
                    <a:extLst>
                      <a:ext uri="{FF2B5EF4-FFF2-40B4-BE49-F238E27FC236}">
                        <a16:creationId xmlns:a16="http://schemas.microsoft.com/office/drawing/2014/main" id="{2EB74720-AA3D-EC13-C868-5D87EF413D25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orma Livre: Forma 36">
                    <a:extLst>
                      <a:ext uri="{FF2B5EF4-FFF2-40B4-BE49-F238E27FC236}">
                        <a16:creationId xmlns:a16="http://schemas.microsoft.com/office/drawing/2014/main" id="{64C07E6E-34B7-E102-CAD8-E37CE8C5287B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AF4A2A1A-2E39-E532-F6D9-77238090B40C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038581AA-4FA9-6F72-A7B2-E9BBC717EFC1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ABDAE311-FC8B-9AC9-3650-0B7E0FA9D1CC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476BFA7F-5D11-9960-DE7D-2B52AAD0C703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áfico 6">
                <a:extLst>
                  <a:ext uri="{FF2B5EF4-FFF2-40B4-BE49-F238E27FC236}">
                    <a16:creationId xmlns:a16="http://schemas.microsoft.com/office/drawing/2014/main" id="{9535FA5B-17FA-50EA-6498-1753FC5361A4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4B8B6FBF-DFBA-6E45-2ACD-B4A99A29A1CF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4213A385-429B-7FC3-2D2E-DE42998B9600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7081F5DB-E9CE-6F36-F08C-8B17D22F1862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áfico 6">
                <a:extLst>
                  <a:ext uri="{FF2B5EF4-FFF2-40B4-BE49-F238E27FC236}">
                    <a16:creationId xmlns:a16="http://schemas.microsoft.com/office/drawing/2014/main" id="{90EF8987-8CA8-8723-80B3-9BE688C09F9D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7068706E-6C96-A1DC-A8F2-43D9D8F75FAF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C2ABC992-1C3F-25B0-CAE6-369A2E2FB5D9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0AC2D8F9-5DF4-2CFC-F52B-CE30A007DB69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241AF428-572F-5427-5F61-F471C769DFB7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412E609C-4978-4721-FA10-2F5AE5A1FC1A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44AAF326-0D87-F564-2E23-FF6E9D83080C}"/>
              </a:ext>
            </a:extLst>
          </p:cNvPr>
          <p:cNvSpPr txBox="1"/>
          <p:nvPr/>
        </p:nvSpPr>
        <p:spPr>
          <a:xfrm>
            <a:off x="4511917" y="2893744"/>
            <a:ext cx="2380397" cy="3878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2. ARRECADAÇÃO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A5510066-C845-926A-DCB2-BF3EAC090DE5}"/>
              </a:ext>
            </a:extLst>
          </p:cNvPr>
          <p:cNvSpPr txBox="1"/>
          <p:nvPr/>
        </p:nvSpPr>
        <p:spPr>
          <a:xfrm>
            <a:off x="8042764" y="2898594"/>
            <a:ext cx="1621741" cy="3878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3. ENTREGA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BB3A95D1-8021-39BA-6DDD-8012477FFFA8}"/>
              </a:ext>
            </a:extLst>
          </p:cNvPr>
          <p:cNvSpPr txBox="1"/>
          <p:nvPr/>
        </p:nvSpPr>
        <p:spPr>
          <a:xfrm>
            <a:off x="-35246" y="5093160"/>
            <a:ext cx="3166135" cy="3878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4. APADRINHAMENTO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F8C1BC3D-0364-AC0A-1959-EE5DE21C63B0}"/>
              </a:ext>
            </a:extLst>
          </p:cNvPr>
          <p:cNvSpPr txBox="1"/>
          <p:nvPr/>
        </p:nvSpPr>
        <p:spPr>
          <a:xfrm>
            <a:off x="3210151" y="5070639"/>
            <a:ext cx="2496261" cy="59694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5. FINANCIAMENTO COLETIVO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DDF4037-4417-9C54-9394-EF748E34089C}"/>
              </a:ext>
            </a:extLst>
          </p:cNvPr>
          <p:cNvSpPr/>
          <p:nvPr/>
        </p:nvSpPr>
        <p:spPr>
          <a:xfrm>
            <a:off x="2261669" y="2024675"/>
            <a:ext cx="761577" cy="750629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2F3F19F6-0DE2-DFFA-65BA-A9296B9A3C5F}"/>
              </a:ext>
            </a:extLst>
          </p:cNvPr>
          <p:cNvSpPr/>
          <p:nvPr/>
        </p:nvSpPr>
        <p:spPr>
          <a:xfrm>
            <a:off x="4124285" y="4074951"/>
            <a:ext cx="761577" cy="750629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CaixaDeTexto 173">
            <a:extLst>
              <a:ext uri="{FF2B5EF4-FFF2-40B4-BE49-F238E27FC236}">
                <a16:creationId xmlns:a16="http://schemas.microsoft.com/office/drawing/2014/main" id="{6C525778-1D32-454D-90E0-7253327FA234}"/>
              </a:ext>
            </a:extLst>
          </p:cNvPr>
          <p:cNvSpPr txBox="1"/>
          <p:nvPr/>
        </p:nvSpPr>
        <p:spPr>
          <a:xfrm>
            <a:off x="6508016" y="5127723"/>
            <a:ext cx="2159250" cy="3878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6. GOVERNANÇA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76" name="CaixaDeTexto 175">
            <a:extLst>
              <a:ext uri="{FF2B5EF4-FFF2-40B4-BE49-F238E27FC236}">
                <a16:creationId xmlns:a16="http://schemas.microsoft.com/office/drawing/2014/main" id="{7B4AF003-8DBB-41DB-BCD3-1EA97D574E88}"/>
              </a:ext>
            </a:extLst>
          </p:cNvPr>
          <p:cNvSpPr txBox="1"/>
          <p:nvPr/>
        </p:nvSpPr>
        <p:spPr>
          <a:xfrm>
            <a:off x="9247828" y="5202815"/>
            <a:ext cx="2476709" cy="3878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7. GESTÃO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49" name="Retângulo: Cantos Arredondados 348">
            <a:extLst>
              <a:ext uri="{FF2B5EF4-FFF2-40B4-BE49-F238E27FC236}">
                <a16:creationId xmlns:a16="http://schemas.microsoft.com/office/drawing/2014/main" id="{D0C06A81-C519-405F-BEA3-6251B3D98F0C}"/>
              </a:ext>
            </a:extLst>
          </p:cNvPr>
          <p:cNvSpPr/>
          <p:nvPr/>
        </p:nvSpPr>
        <p:spPr>
          <a:xfrm>
            <a:off x="1160404" y="4071713"/>
            <a:ext cx="761577" cy="750629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4" name="Gráfico 823">
            <a:extLst>
              <a:ext uri="{FF2B5EF4-FFF2-40B4-BE49-F238E27FC236}">
                <a16:creationId xmlns:a16="http://schemas.microsoft.com/office/drawing/2014/main" id="{A6A500D9-9F9D-47D8-A171-355E024C281C}"/>
              </a:ext>
            </a:extLst>
          </p:cNvPr>
          <p:cNvGrpSpPr/>
          <p:nvPr/>
        </p:nvGrpSpPr>
        <p:grpSpPr>
          <a:xfrm>
            <a:off x="5371843" y="2076330"/>
            <a:ext cx="646303" cy="644612"/>
            <a:chOff x="5256871" y="1880953"/>
            <a:chExt cx="627581" cy="625939"/>
          </a:xfrm>
          <a:solidFill>
            <a:schemeClr val="bg1"/>
          </a:solidFill>
        </p:grpSpPr>
        <p:sp>
          <p:nvSpPr>
            <p:cNvPr id="355" name="Forma Livre: Forma 354">
              <a:extLst>
                <a:ext uri="{FF2B5EF4-FFF2-40B4-BE49-F238E27FC236}">
                  <a16:creationId xmlns:a16="http://schemas.microsoft.com/office/drawing/2014/main" id="{61276D6D-A602-4A9F-9585-490913E5FEA6}"/>
                </a:ext>
              </a:extLst>
            </p:cNvPr>
            <p:cNvSpPr/>
            <p:nvPr/>
          </p:nvSpPr>
          <p:spPr>
            <a:xfrm>
              <a:off x="5322757" y="2244557"/>
              <a:ext cx="493574" cy="262334"/>
            </a:xfrm>
            <a:custGeom>
              <a:avLst/>
              <a:gdLst>
                <a:gd name="connsiteX0" fmla="*/ 353156 w 493574"/>
                <a:gd name="connsiteY0" fmla="*/ 262335 h 262334"/>
                <a:gd name="connsiteX1" fmla="*/ 0 w 493574"/>
                <a:gd name="connsiteY1" fmla="*/ 182601 h 262334"/>
                <a:gd name="connsiteX2" fmla="*/ 0 w 493574"/>
                <a:gd name="connsiteY2" fmla="*/ 0 h 262334"/>
                <a:gd name="connsiteX3" fmla="*/ 21947 w 493574"/>
                <a:gd name="connsiteY3" fmla="*/ 0 h 262334"/>
                <a:gd name="connsiteX4" fmla="*/ 21947 w 493574"/>
                <a:gd name="connsiteY4" fmla="*/ 165057 h 262334"/>
                <a:gd name="connsiteX5" fmla="*/ 348821 w 493574"/>
                <a:gd name="connsiteY5" fmla="*/ 238859 h 262334"/>
                <a:gd name="connsiteX6" fmla="*/ 471627 w 493574"/>
                <a:gd name="connsiteY6" fmla="*/ 156981 h 262334"/>
                <a:gd name="connsiteX7" fmla="*/ 471627 w 493574"/>
                <a:gd name="connsiteY7" fmla="*/ 639 h 262334"/>
                <a:gd name="connsiteX8" fmla="*/ 493574 w 493574"/>
                <a:gd name="connsiteY8" fmla="*/ 639 h 262334"/>
                <a:gd name="connsiteX9" fmla="*/ 493574 w 493574"/>
                <a:gd name="connsiteY9" fmla="*/ 168730 h 26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3574" h="262334">
                  <a:moveTo>
                    <a:pt x="353156" y="262335"/>
                  </a:moveTo>
                  <a:lnTo>
                    <a:pt x="0" y="182601"/>
                  </a:lnTo>
                  <a:lnTo>
                    <a:pt x="0" y="0"/>
                  </a:lnTo>
                  <a:lnTo>
                    <a:pt x="21947" y="0"/>
                  </a:lnTo>
                  <a:lnTo>
                    <a:pt x="21947" y="165057"/>
                  </a:lnTo>
                  <a:lnTo>
                    <a:pt x="348821" y="238859"/>
                  </a:lnTo>
                  <a:lnTo>
                    <a:pt x="471627" y="156981"/>
                  </a:lnTo>
                  <a:lnTo>
                    <a:pt x="471627" y="639"/>
                  </a:lnTo>
                  <a:lnTo>
                    <a:pt x="493574" y="639"/>
                  </a:lnTo>
                  <a:lnTo>
                    <a:pt x="493574" y="168730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6" name="Forma Livre: Forma 355">
              <a:extLst>
                <a:ext uri="{FF2B5EF4-FFF2-40B4-BE49-F238E27FC236}">
                  <a16:creationId xmlns:a16="http://schemas.microsoft.com/office/drawing/2014/main" id="{4F6BFD26-341C-46AA-B064-820C13418B00}"/>
                </a:ext>
              </a:extLst>
            </p:cNvPr>
            <p:cNvSpPr/>
            <p:nvPr/>
          </p:nvSpPr>
          <p:spPr>
            <a:xfrm>
              <a:off x="5256871" y="2019979"/>
              <a:ext cx="613733" cy="300958"/>
            </a:xfrm>
            <a:custGeom>
              <a:avLst/>
              <a:gdLst>
                <a:gd name="connsiteX0" fmla="*/ 365316 w 613733"/>
                <a:gd name="connsiteY0" fmla="*/ 300958 h 300958"/>
                <a:gd name="connsiteX1" fmla="*/ 0 w 613733"/>
                <a:gd name="connsiteY1" fmla="*/ 218464 h 300958"/>
                <a:gd name="connsiteX2" fmla="*/ 70791 w 613733"/>
                <a:gd name="connsiteY2" fmla="*/ 147970 h 300958"/>
                <a:gd name="connsiteX3" fmla="*/ 200989 w 613733"/>
                <a:gd name="connsiteY3" fmla="*/ 61164 h 300958"/>
                <a:gd name="connsiteX4" fmla="*/ 249924 w 613733"/>
                <a:gd name="connsiteY4" fmla="*/ 0 h 300958"/>
                <a:gd name="connsiteX5" fmla="*/ 613734 w 613733"/>
                <a:gd name="connsiteY5" fmla="*/ 82152 h 300958"/>
                <a:gd name="connsiteX6" fmla="*/ 554578 w 613733"/>
                <a:gd name="connsiteY6" fmla="*/ 155247 h 300958"/>
                <a:gd name="connsiteX7" fmla="*/ 423855 w 613733"/>
                <a:gd name="connsiteY7" fmla="*/ 242395 h 300958"/>
                <a:gd name="connsiteX8" fmla="*/ 365316 w 613733"/>
                <a:gd name="connsiteY8" fmla="*/ 300958 h 300958"/>
                <a:gd name="connsiteX9" fmla="*/ 43643 w 613733"/>
                <a:gd name="connsiteY9" fmla="*/ 205825 h 300958"/>
                <a:gd name="connsiteX10" fmla="*/ 358335 w 613733"/>
                <a:gd name="connsiteY10" fmla="*/ 276890 h 300958"/>
                <a:gd name="connsiteX11" fmla="*/ 410783 w 613733"/>
                <a:gd name="connsiteY11" fmla="*/ 224738 h 300958"/>
                <a:gd name="connsiteX12" fmla="*/ 540981 w 613733"/>
                <a:gd name="connsiteY12" fmla="*/ 137932 h 300958"/>
                <a:gd name="connsiteX13" fmla="*/ 574677 w 613733"/>
                <a:gd name="connsiteY13" fmla="*/ 95795 h 300958"/>
                <a:gd name="connsiteX14" fmla="*/ 258456 w 613733"/>
                <a:gd name="connsiteY14" fmla="*/ 24388 h 300958"/>
                <a:gd name="connsiteX15" fmla="*/ 214563 w 613733"/>
                <a:gd name="connsiteY15" fmla="*/ 78456 h 300958"/>
                <a:gd name="connsiteX16" fmla="*/ 83840 w 613733"/>
                <a:gd name="connsiteY16" fmla="*/ 165605 h 300958"/>
                <a:gd name="connsiteX17" fmla="*/ 43643 w 613733"/>
                <a:gd name="connsiteY17" fmla="*/ 205825 h 30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3733" h="300958">
                  <a:moveTo>
                    <a:pt x="365316" y="300958"/>
                  </a:moveTo>
                  <a:lnTo>
                    <a:pt x="0" y="218464"/>
                  </a:lnTo>
                  <a:lnTo>
                    <a:pt x="70791" y="147970"/>
                  </a:lnTo>
                  <a:lnTo>
                    <a:pt x="200989" y="61164"/>
                  </a:lnTo>
                  <a:lnTo>
                    <a:pt x="249924" y="0"/>
                  </a:lnTo>
                  <a:lnTo>
                    <a:pt x="613734" y="82152"/>
                  </a:lnTo>
                  <a:lnTo>
                    <a:pt x="554578" y="155247"/>
                  </a:lnTo>
                  <a:lnTo>
                    <a:pt x="423855" y="242395"/>
                  </a:lnTo>
                  <a:lnTo>
                    <a:pt x="365316" y="300958"/>
                  </a:lnTo>
                  <a:close/>
                  <a:moveTo>
                    <a:pt x="43643" y="205825"/>
                  </a:moveTo>
                  <a:lnTo>
                    <a:pt x="358335" y="276890"/>
                  </a:lnTo>
                  <a:lnTo>
                    <a:pt x="410783" y="224738"/>
                  </a:lnTo>
                  <a:lnTo>
                    <a:pt x="540981" y="137932"/>
                  </a:lnTo>
                  <a:lnTo>
                    <a:pt x="574677" y="95795"/>
                  </a:lnTo>
                  <a:lnTo>
                    <a:pt x="258456" y="24388"/>
                  </a:lnTo>
                  <a:lnTo>
                    <a:pt x="214563" y="78456"/>
                  </a:lnTo>
                  <a:lnTo>
                    <a:pt x="83840" y="165605"/>
                  </a:lnTo>
                  <a:lnTo>
                    <a:pt x="43643" y="205825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7" name="Forma Livre: Forma 356">
              <a:extLst>
                <a:ext uri="{FF2B5EF4-FFF2-40B4-BE49-F238E27FC236}">
                  <a16:creationId xmlns:a16="http://schemas.microsoft.com/office/drawing/2014/main" id="{2A78EC9B-3C76-461A-8787-0BA52513C765}"/>
                </a:ext>
              </a:extLst>
            </p:cNvPr>
            <p:cNvSpPr/>
            <p:nvPr/>
          </p:nvSpPr>
          <p:spPr>
            <a:xfrm>
              <a:off x="5662772" y="2253865"/>
              <a:ext cx="21946" cy="241300"/>
            </a:xfrm>
            <a:custGeom>
              <a:avLst/>
              <a:gdLst>
                <a:gd name="connsiteX0" fmla="*/ 0 w 21946"/>
                <a:gd name="connsiteY0" fmla="*/ 0 h 241300"/>
                <a:gd name="connsiteX1" fmla="*/ 21947 w 21946"/>
                <a:gd name="connsiteY1" fmla="*/ 0 h 241300"/>
                <a:gd name="connsiteX2" fmla="*/ 21947 w 21946"/>
                <a:gd name="connsiteY2" fmla="*/ 241300 h 241300"/>
                <a:gd name="connsiteX3" fmla="*/ 0 w 21946"/>
                <a:gd name="connsiteY3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241300">
                  <a:moveTo>
                    <a:pt x="0" y="0"/>
                  </a:moveTo>
                  <a:lnTo>
                    <a:pt x="21947" y="0"/>
                  </a:lnTo>
                  <a:lnTo>
                    <a:pt x="21947" y="241300"/>
                  </a:lnTo>
                  <a:lnTo>
                    <a:pt x="0" y="241300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8" name="Forma Livre: Forma 357">
              <a:extLst>
                <a:ext uri="{FF2B5EF4-FFF2-40B4-BE49-F238E27FC236}">
                  <a16:creationId xmlns:a16="http://schemas.microsoft.com/office/drawing/2014/main" id="{5D1CECF2-8703-46EE-937C-F8933A210D31}"/>
                </a:ext>
              </a:extLst>
            </p:cNvPr>
            <p:cNvSpPr/>
            <p:nvPr/>
          </p:nvSpPr>
          <p:spPr>
            <a:xfrm>
              <a:off x="5564057" y="1880953"/>
              <a:ext cx="21946" cy="54844"/>
            </a:xfrm>
            <a:custGeom>
              <a:avLst/>
              <a:gdLst>
                <a:gd name="connsiteX0" fmla="*/ 0 w 21946"/>
                <a:gd name="connsiteY0" fmla="*/ 0 h 54844"/>
                <a:gd name="connsiteX1" fmla="*/ 21947 w 21946"/>
                <a:gd name="connsiteY1" fmla="*/ 0 h 54844"/>
                <a:gd name="connsiteX2" fmla="*/ 21947 w 21946"/>
                <a:gd name="connsiteY2" fmla="*/ 54844 h 54844"/>
                <a:gd name="connsiteX3" fmla="*/ 0 w 21946"/>
                <a:gd name="connsiteY3" fmla="*/ 54844 h 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54844">
                  <a:moveTo>
                    <a:pt x="0" y="0"/>
                  </a:moveTo>
                  <a:lnTo>
                    <a:pt x="21947" y="0"/>
                  </a:lnTo>
                  <a:lnTo>
                    <a:pt x="21947" y="54844"/>
                  </a:lnTo>
                  <a:lnTo>
                    <a:pt x="0" y="5484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Forma Livre: Forma 358">
              <a:extLst>
                <a:ext uri="{FF2B5EF4-FFF2-40B4-BE49-F238E27FC236}">
                  <a16:creationId xmlns:a16="http://schemas.microsoft.com/office/drawing/2014/main" id="{D028B7E8-76C7-444A-93AE-D8D0E8332B11}"/>
                </a:ext>
              </a:extLst>
            </p:cNvPr>
            <p:cNvSpPr/>
            <p:nvPr/>
          </p:nvSpPr>
          <p:spPr>
            <a:xfrm rot="-4292925">
              <a:off x="5663006" y="1919177"/>
              <a:ext cx="54228" cy="21924"/>
            </a:xfrm>
            <a:custGeom>
              <a:avLst/>
              <a:gdLst>
                <a:gd name="connsiteX0" fmla="*/ 0 w 54228"/>
                <a:gd name="connsiteY0" fmla="*/ 0 h 21924"/>
                <a:gd name="connsiteX1" fmla="*/ 54228 w 54228"/>
                <a:gd name="connsiteY1" fmla="*/ 0 h 21924"/>
                <a:gd name="connsiteX2" fmla="*/ 54228 w 54228"/>
                <a:gd name="connsiteY2" fmla="*/ 21924 h 21924"/>
                <a:gd name="connsiteX3" fmla="*/ 0 w 54228"/>
                <a:gd name="connsiteY3" fmla="*/ 21924 h 2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28" h="21924">
                  <a:moveTo>
                    <a:pt x="0" y="0"/>
                  </a:moveTo>
                  <a:lnTo>
                    <a:pt x="54228" y="0"/>
                  </a:lnTo>
                  <a:lnTo>
                    <a:pt x="54228" y="21924"/>
                  </a:lnTo>
                  <a:lnTo>
                    <a:pt x="0" y="2192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Forma Livre: Forma 359">
              <a:extLst>
                <a:ext uri="{FF2B5EF4-FFF2-40B4-BE49-F238E27FC236}">
                  <a16:creationId xmlns:a16="http://schemas.microsoft.com/office/drawing/2014/main" id="{562A5F6E-BA6B-4203-90C8-7A450520AF1A}"/>
                </a:ext>
              </a:extLst>
            </p:cNvPr>
            <p:cNvSpPr/>
            <p:nvPr/>
          </p:nvSpPr>
          <p:spPr>
            <a:xfrm rot="-2700000">
              <a:off x="5759719" y="1979608"/>
              <a:ext cx="47337" cy="21923"/>
            </a:xfrm>
            <a:custGeom>
              <a:avLst/>
              <a:gdLst>
                <a:gd name="connsiteX0" fmla="*/ 0 w 47337"/>
                <a:gd name="connsiteY0" fmla="*/ 0 h 21923"/>
                <a:gd name="connsiteX1" fmla="*/ 47338 w 47337"/>
                <a:gd name="connsiteY1" fmla="*/ 0 h 21923"/>
                <a:gd name="connsiteX2" fmla="*/ 47338 w 47337"/>
                <a:gd name="connsiteY2" fmla="*/ 21924 h 21923"/>
                <a:gd name="connsiteX3" fmla="*/ 0 w 47337"/>
                <a:gd name="connsiteY3" fmla="*/ 21924 h 2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37" h="21923">
                  <a:moveTo>
                    <a:pt x="0" y="0"/>
                  </a:moveTo>
                  <a:lnTo>
                    <a:pt x="47338" y="0"/>
                  </a:lnTo>
                  <a:lnTo>
                    <a:pt x="47338" y="21924"/>
                  </a:lnTo>
                  <a:lnTo>
                    <a:pt x="0" y="2192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Forma Livre: Forma 360">
              <a:extLst>
                <a:ext uri="{FF2B5EF4-FFF2-40B4-BE49-F238E27FC236}">
                  <a16:creationId xmlns:a16="http://schemas.microsoft.com/office/drawing/2014/main" id="{24C6EF2E-1FCD-4B6A-A564-AFD8BEF82973}"/>
                </a:ext>
              </a:extLst>
            </p:cNvPr>
            <p:cNvSpPr/>
            <p:nvPr/>
          </p:nvSpPr>
          <p:spPr>
            <a:xfrm>
              <a:off x="5269053" y="2027759"/>
              <a:ext cx="615399" cy="278828"/>
            </a:xfrm>
            <a:custGeom>
              <a:avLst/>
              <a:gdLst>
                <a:gd name="connsiteX0" fmla="*/ 464008 w 615399"/>
                <a:gd name="connsiteY0" fmla="*/ 278829 h 278828"/>
                <a:gd name="connsiteX1" fmla="*/ 400289 w 615399"/>
                <a:gd name="connsiteY1" fmla="*/ 236350 h 278828"/>
                <a:gd name="connsiteX2" fmla="*/ 59156 w 615399"/>
                <a:gd name="connsiteY2" fmla="*/ 159331 h 278828"/>
                <a:gd name="connsiteX3" fmla="*/ 0 w 615399"/>
                <a:gd name="connsiteY3" fmla="*/ 100152 h 278828"/>
                <a:gd name="connsiteX4" fmla="*/ 150228 w 615399"/>
                <a:gd name="connsiteY4" fmla="*/ 0 h 278828"/>
                <a:gd name="connsiteX5" fmla="*/ 201810 w 615399"/>
                <a:gd name="connsiteY5" fmla="*/ 51582 h 278828"/>
                <a:gd name="connsiteX6" fmla="*/ 540707 w 615399"/>
                <a:gd name="connsiteY6" fmla="*/ 128122 h 278828"/>
                <a:gd name="connsiteX7" fmla="*/ 615399 w 615399"/>
                <a:gd name="connsiteY7" fmla="*/ 177924 h 278828"/>
                <a:gd name="connsiteX8" fmla="*/ 464008 w 615399"/>
                <a:gd name="connsiteY8" fmla="*/ 278829 h 278828"/>
                <a:gd name="connsiteX9" fmla="*/ 70198 w 615399"/>
                <a:gd name="connsiteY9" fmla="*/ 139323 h 278828"/>
                <a:gd name="connsiteX10" fmla="*/ 409095 w 615399"/>
                <a:gd name="connsiteY10" fmla="*/ 215863 h 278828"/>
                <a:gd name="connsiteX11" fmla="*/ 464031 w 615399"/>
                <a:gd name="connsiteY11" fmla="*/ 252479 h 278828"/>
                <a:gd name="connsiteX12" fmla="*/ 575886 w 615399"/>
                <a:gd name="connsiteY12" fmla="*/ 177924 h 278828"/>
                <a:gd name="connsiteX13" fmla="*/ 531947 w 615399"/>
                <a:gd name="connsiteY13" fmla="*/ 148631 h 278828"/>
                <a:gd name="connsiteX14" fmla="*/ 190814 w 615399"/>
                <a:gd name="connsiteY14" fmla="*/ 71612 h 278828"/>
                <a:gd name="connsiteX15" fmla="*/ 147468 w 615399"/>
                <a:gd name="connsiteY15" fmla="*/ 28266 h 278828"/>
                <a:gd name="connsiteX16" fmla="*/ 34449 w 615399"/>
                <a:gd name="connsiteY16" fmla="*/ 103597 h 278828"/>
                <a:gd name="connsiteX17" fmla="*/ 70198 w 615399"/>
                <a:gd name="connsiteY17" fmla="*/ 139323 h 27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5399" h="278828">
                  <a:moveTo>
                    <a:pt x="464008" y="278829"/>
                  </a:moveTo>
                  <a:lnTo>
                    <a:pt x="400289" y="236350"/>
                  </a:lnTo>
                  <a:lnTo>
                    <a:pt x="59156" y="159331"/>
                  </a:lnTo>
                  <a:lnTo>
                    <a:pt x="0" y="100152"/>
                  </a:lnTo>
                  <a:lnTo>
                    <a:pt x="150228" y="0"/>
                  </a:lnTo>
                  <a:lnTo>
                    <a:pt x="201810" y="51582"/>
                  </a:lnTo>
                  <a:lnTo>
                    <a:pt x="540707" y="128122"/>
                  </a:lnTo>
                  <a:lnTo>
                    <a:pt x="615399" y="177924"/>
                  </a:lnTo>
                  <a:lnTo>
                    <a:pt x="464008" y="278829"/>
                  </a:lnTo>
                  <a:close/>
                  <a:moveTo>
                    <a:pt x="70198" y="139323"/>
                  </a:moveTo>
                  <a:lnTo>
                    <a:pt x="409095" y="215863"/>
                  </a:lnTo>
                  <a:lnTo>
                    <a:pt x="464031" y="252479"/>
                  </a:lnTo>
                  <a:lnTo>
                    <a:pt x="575886" y="177924"/>
                  </a:lnTo>
                  <a:lnTo>
                    <a:pt x="531947" y="148631"/>
                  </a:lnTo>
                  <a:lnTo>
                    <a:pt x="190814" y="71612"/>
                  </a:lnTo>
                  <a:lnTo>
                    <a:pt x="147468" y="28266"/>
                  </a:lnTo>
                  <a:lnTo>
                    <a:pt x="34449" y="103597"/>
                  </a:lnTo>
                  <a:lnTo>
                    <a:pt x="70198" y="139323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Forma Livre: Forma 361">
              <a:extLst>
                <a:ext uri="{FF2B5EF4-FFF2-40B4-BE49-F238E27FC236}">
                  <a16:creationId xmlns:a16="http://schemas.microsoft.com/office/drawing/2014/main" id="{A53584F5-C9AC-4315-9BF0-6BC5F234043F}"/>
                </a:ext>
              </a:extLst>
            </p:cNvPr>
            <p:cNvSpPr/>
            <p:nvPr/>
          </p:nvSpPr>
          <p:spPr>
            <a:xfrm rot="-1106314">
              <a:off x="5449025" y="1903054"/>
              <a:ext cx="21924" cy="54230"/>
            </a:xfrm>
            <a:custGeom>
              <a:avLst/>
              <a:gdLst>
                <a:gd name="connsiteX0" fmla="*/ 0 w 21924"/>
                <a:gd name="connsiteY0" fmla="*/ 0 h 54230"/>
                <a:gd name="connsiteX1" fmla="*/ 21925 w 21924"/>
                <a:gd name="connsiteY1" fmla="*/ 0 h 54230"/>
                <a:gd name="connsiteX2" fmla="*/ 21925 w 21924"/>
                <a:gd name="connsiteY2" fmla="*/ 54230 h 54230"/>
                <a:gd name="connsiteX3" fmla="*/ 0 w 21924"/>
                <a:gd name="connsiteY3" fmla="*/ 54230 h 5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24" h="54230">
                  <a:moveTo>
                    <a:pt x="0" y="0"/>
                  </a:moveTo>
                  <a:lnTo>
                    <a:pt x="21925" y="0"/>
                  </a:lnTo>
                  <a:lnTo>
                    <a:pt x="21925" y="54230"/>
                  </a:lnTo>
                  <a:lnTo>
                    <a:pt x="0" y="54230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Forma Livre: Forma 362">
              <a:extLst>
                <a:ext uri="{FF2B5EF4-FFF2-40B4-BE49-F238E27FC236}">
                  <a16:creationId xmlns:a16="http://schemas.microsoft.com/office/drawing/2014/main" id="{581A281B-ACA3-405B-9AA5-83B15D2E8747}"/>
                </a:ext>
              </a:extLst>
            </p:cNvPr>
            <p:cNvSpPr/>
            <p:nvPr/>
          </p:nvSpPr>
          <p:spPr>
            <a:xfrm rot="-2700000">
              <a:off x="5355626" y="1966933"/>
              <a:ext cx="21923" cy="47337"/>
            </a:xfrm>
            <a:custGeom>
              <a:avLst/>
              <a:gdLst>
                <a:gd name="connsiteX0" fmla="*/ 0 w 21923"/>
                <a:gd name="connsiteY0" fmla="*/ 0 h 47337"/>
                <a:gd name="connsiteX1" fmla="*/ 21924 w 21923"/>
                <a:gd name="connsiteY1" fmla="*/ 0 h 47337"/>
                <a:gd name="connsiteX2" fmla="*/ 21924 w 21923"/>
                <a:gd name="connsiteY2" fmla="*/ 47338 h 47337"/>
                <a:gd name="connsiteX3" fmla="*/ 0 w 21923"/>
                <a:gd name="connsiteY3" fmla="*/ 47338 h 4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23" h="47337">
                  <a:moveTo>
                    <a:pt x="0" y="0"/>
                  </a:moveTo>
                  <a:lnTo>
                    <a:pt x="21924" y="0"/>
                  </a:lnTo>
                  <a:lnTo>
                    <a:pt x="21924" y="47338"/>
                  </a:lnTo>
                  <a:lnTo>
                    <a:pt x="0" y="47338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B3E160AF-B1F4-4340-84E6-676ABA03E61F}"/>
              </a:ext>
            </a:extLst>
          </p:cNvPr>
          <p:cNvGrpSpPr/>
          <p:nvPr/>
        </p:nvGrpSpPr>
        <p:grpSpPr>
          <a:xfrm>
            <a:off x="8429422" y="2042134"/>
            <a:ext cx="761577" cy="750629"/>
            <a:chOff x="8429422" y="2042134"/>
            <a:chExt cx="761577" cy="750629"/>
          </a:xfrm>
        </p:grpSpPr>
        <p:sp>
          <p:nvSpPr>
            <p:cNvPr id="69" name="Retângulo: Cantos Arredondados 68">
              <a:extLst>
                <a:ext uri="{FF2B5EF4-FFF2-40B4-BE49-F238E27FC236}">
                  <a16:creationId xmlns:a16="http://schemas.microsoft.com/office/drawing/2014/main" id="{116D51B0-08FF-C17A-52A4-37B210ED62AC}"/>
                </a:ext>
              </a:extLst>
            </p:cNvPr>
            <p:cNvSpPr/>
            <p:nvPr/>
          </p:nvSpPr>
          <p:spPr>
            <a:xfrm>
              <a:off x="8429422" y="2042134"/>
              <a:ext cx="761577" cy="750629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4" name="Gráfico 824">
              <a:extLst>
                <a:ext uri="{FF2B5EF4-FFF2-40B4-BE49-F238E27FC236}">
                  <a16:creationId xmlns:a16="http://schemas.microsoft.com/office/drawing/2014/main" id="{D5EA92F6-01CB-42B2-8F36-77785131F266}"/>
                </a:ext>
              </a:extLst>
            </p:cNvPr>
            <p:cNvGrpSpPr/>
            <p:nvPr/>
          </p:nvGrpSpPr>
          <p:grpSpPr>
            <a:xfrm>
              <a:off x="8520136" y="2109278"/>
              <a:ext cx="582422" cy="633871"/>
              <a:chOff x="6339404" y="2844911"/>
              <a:chExt cx="582422" cy="615405"/>
            </a:xfrm>
            <a:solidFill>
              <a:schemeClr val="bg1"/>
            </a:solidFill>
          </p:grpSpPr>
          <p:sp>
            <p:nvSpPr>
              <p:cNvPr id="365" name="Forma Livre: Forma 364">
                <a:extLst>
                  <a:ext uri="{FF2B5EF4-FFF2-40B4-BE49-F238E27FC236}">
                    <a16:creationId xmlns:a16="http://schemas.microsoft.com/office/drawing/2014/main" id="{D588287C-E680-4AE4-B2A0-445D4FAD2523}"/>
                  </a:ext>
                </a:extLst>
              </p:cNvPr>
              <p:cNvSpPr/>
              <p:nvPr/>
            </p:nvSpPr>
            <p:spPr>
              <a:xfrm>
                <a:off x="6471267" y="3211425"/>
                <a:ext cx="120822" cy="248891"/>
              </a:xfrm>
              <a:custGeom>
                <a:avLst/>
                <a:gdLst>
                  <a:gd name="connsiteX0" fmla="*/ 98903 w 120822"/>
                  <a:gd name="connsiteY0" fmla="*/ 248891 h 248891"/>
                  <a:gd name="connsiteX1" fmla="*/ 28503 w 120822"/>
                  <a:gd name="connsiteY1" fmla="*/ 248891 h 248891"/>
                  <a:gd name="connsiteX2" fmla="*/ 0 w 120822"/>
                  <a:gd name="connsiteY2" fmla="*/ 220389 h 248891"/>
                  <a:gd name="connsiteX3" fmla="*/ 1509 w 120822"/>
                  <a:gd name="connsiteY3" fmla="*/ 211246 h 248891"/>
                  <a:gd name="connsiteX4" fmla="*/ 40960 w 120822"/>
                  <a:gd name="connsiteY4" fmla="*/ 94263 h 248891"/>
                  <a:gd name="connsiteX5" fmla="*/ 24114 w 120822"/>
                  <a:gd name="connsiteY5" fmla="*/ 4046 h 248891"/>
                  <a:gd name="connsiteX6" fmla="*/ 45737 w 120822"/>
                  <a:gd name="connsiteY6" fmla="*/ 0 h 248891"/>
                  <a:gd name="connsiteX7" fmla="*/ 63611 w 120822"/>
                  <a:gd name="connsiteY7" fmla="*/ 95863 h 248891"/>
                  <a:gd name="connsiteX8" fmla="*/ 22309 w 120822"/>
                  <a:gd name="connsiteY8" fmla="*/ 218286 h 248891"/>
                  <a:gd name="connsiteX9" fmla="*/ 21966 w 120822"/>
                  <a:gd name="connsiteY9" fmla="*/ 220389 h 248891"/>
                  <a:gd name="connsiteX10" fmla="*/ 28480 w 120822"/>
                  <a:gd name="connsiteY10" fmla="*/ 226903 h 248891"/>
                  <a:gd name="connsiteX11" fmla="*/ 98880 w 120822"/>
                  <a:gd name="connsiteY11" fmla="*/ 226903 h 248891"/>
                  <a:gd name="connsiteX12" fmla="*/ 85531 w 120822"/>
                  <a:gd name="connsiteY12" fmla="*/ 208389 h 248891"/>
                  <a:gd name="connsiteX13" fmla="*/ 62949 w 120822"/>
                  <a:gd name="connsiteY13" fmla="*/ 200869 h 248891"/>
                  <a:gd name="connsiteX14" fmla="*/ 96869 w 120822"/>
                  <a:gd name="connsiteY14" fmla="*/ 100343 h 248891"/>
                  <a:gd name="connsiteX15" fmla="*/ 98857 w 120822"/>
                  <a:gd name="connsiteY15" fmla="*/ 88114 h 248891"/>
                  <a:gd name="connsiteX16" fmla="*/ 98331 w 120822"/>
                  <a:gd name="connsiteY16" fmla="*/ 81806 h 248891"/>
                  <a:gd name="connsiteX17" fmla="*/ 88343 w 120822"/>
                  <a:gd name="connsiteY17" fmla="*/ 21897 h 248891"/>
                  <a:gd name="connsiteX18" fmla="*/ 110011 w 120822"/>
                  <a:gd name="connsiteY18" fmla="*/ 18286 h 248891"/>
                  <a:gd name="connsiteX19" fmla="*/ 120000 w 120822"/>
                  <a:gd name="connsiteY19" fmla="*/ 78217 h 248891"/>
                  <a:gd name="connsiteX20" fmla="*/ 120823 w 120822"/>
                  <a:gd name="connsiteY20" fmla="*/ 88114 h 248891"/>
                  <a:gd name="connsiteX21" fmla="*/ 117669 w 120822"/>
                  <a:gd name="connsiteY21" fmla="*/ 107337 h 248891"/>
                  <a:gd name="connsiteX22" fmla="*/ 90789 w 120822"/>
                  <a:gd name="connsiteY22" fmla="*/ 186972 h 248891"/>
                  <a:gd name="connsiteX23" fmla="*/ 92434 w 120822"/>
                  <a:gd name="connsiteY23" fmla="*/ 187520 h 248891"/>
                  <a:gd name="connsiteX24" fmla="*/ 120800 w 120822"/>
                  <a:gd name="connsiteY24" fmla="*/ 226949 h 248891"/>
                  <a:gd name="connsiteX25" fmla="*/ 98903 w 120822"/>
                  <a:gd name="connsiteY25" fmla="*/ 248891 h 248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0822" h="248891">
                    <a:moveTo>
                      <a:pt x="98903" y="248891"/>
                    </a:moveTo>
                    <a:lnTo>
                      <a:pt x="28503" y="248891"/>
                    </a:lnTo>
                    <a:cubicBezTo>
                      <a:pt x="12777" y="248891"/>
                      <a:pt x="0" y="236114"/>
                      <a:pt x="0" y="220389"/>
                    </a:cubicBezTo>
                    <a:cubicBezTo>
                      <a:pt x="0" y="217280"/>
                      <a:pt x="503" y="214194"/>
                      <a:pt x="1509" y="211246"/>
                    </a:cubicBezTo>
                    <a:lnTo>
                      <a:pt x="40960" y="94263"/>
                    </a:lnTo>
                    <a:lnTo>
                      <a:pt x="24114" y="4046"/>
                    </a:lnTo>
                    <a:lnTo>
                      <a:pt x="45737" y="0"/>
                    </a:lnTo>
                    <a:lnTo>
                      <a:pt x="63611" y="95863"/>
                    </a:lnTo>
                    <a:lnTo>
                      <a:pt x="22309" y="218286"/>
                    </a:lnTo>
                    <a:cubicBezTo>
                      <a:pt x="22080" y="218972"/>
                      <a:pt x="21966" y="219680"/>
                      <a:pt x="21966" y="220389"/>
                    </a:cubicBezTo>
                    <a:cubicBezTo>
                      <a:pt x="21966" y="223977"/>
                      <a:pt x="24891" y="226903"/>
                      <a:pt x="28480" y="226903"/>
                    </a:cubicBezTo>
                    <a:lnTo>
                      <a:pt x="98880" y="226903"/>
                    </a:lnTo>
                    <a:cubicBezTo>
                      <a:pt x="98926" y="218491"/>
                      <a:pt x="93577" y="211063"/>
                      <a:pt x="85531" y="208389"/>
                    </a:cubicBezTo>
                    <a:lnTo>
                      <a:pt x="62949" y="200869"/>
                    </a:lnTo>
                    <a:lnTo>
                      <a:pt x="96869" y="100343"/>
                    </a:lnTo>
                    <a:cubicBezTo>
                      <a:pt x="98194" y="96389"/>
                      <a:pt x="98857" y="92274"/>
                      <a:pt x="98857" y="88114"/>
                    </a:cubicBezTo>
                    <a:cubicBezTo>
                      <a:pt x="98857" y="85989"/>
                      <a:pt x="98674" y="83886"/>
                      <a:pt x="98331" y="81806"/>
                    </a:cubicBezTo>
                    <a:lnTo>
                      <a:pt x="88343" y="21897"/>
                    </a:lnTo>
                    <a:lnTo>
                      <a:pt x="110011" y="18286"/>
                    </a:lnTo>
                    <a:lnTo>
                      <a:pt x="120000" y="78217"/>
                    </a:lnTo>
                    <a:cubicBezTo>
                      <a:pt x="120549" y="81509"/>
                      <a:pt x="120823" y="84823"/>
                      <a:pt x="120823" y="88114"/>
                    </a:cubicBezTo>
                    <a:cubicBezTo>
                      <a:pt x="120823" y="94652"/>
                      <a:pt x="119771" y="101143"/>
                      <a:pt x="117669" y="107337"/>
                    </a:cubicBezTo>
                    <a:lnTo>
                      <a:pt x="90789" y="186972"/>
                    </a:lnTo>
                    <a:lnTo>
                      <a:pt x="92434" y="187520"/>
                    </a:lnTo>
                    <a:cubicBezTo>
                      <a:pt x="109509" y="193212"/>
                      <a:pt x="120891" y="209051"/>
                      <a:pt x="120800" y="226949"/>
                    </a:cubicBezTo>
                    <a:cubicBezTo>
                      <a:pt x="120823" y="239040"/>
                      <a:pt x="110949" y="248891"/>
                      <a:pt x="98903" y="248891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6" name="Forma Livre: Forma 365">
                <a:extLst>
                  <a:ext uri="{FF2B5EF4-FFF2-40B4-BE49-F238E27FC236}">
                    <a16:creationId xmlns:a16="http://schemas.microsoft.com/office/drawing/2014/main" id="{543E2B60-E1FF-46B9-997A-FBF6A59A575A}"/>
                  </a:ext>
                </a:extLst>
              </p:cNvPr>
              <p:cNvSpPr/>
              <p:nvPr/>
            </p:nvSpPr>
            <p:spPr>
              <a:xfrm>
                <a:off x="6435541" y="2976923"/>
                <a:ext cx="200594" cy="153702"/>
              </a:xfrm>
              <a:custGeom>
                <a:avLst/>
                <a:gdLst>
                  <a:gd name="connsiteX0" fmla="*/ 167589 w 200594"/>
                  <a:gd name="connsiteY0" fmla="*/ 153702 h 153702"/>
                  <a:gd name="connsiteX1" fmla="*/ 158491 w 200594"/>
                  <a:gd name="connsiteY1" fmla="*/ 152308 h 153702"/>
                  <a:gd name="connsiteX2" fmla="*/ 81211 w 200594"/>
                  <a:gd name="connsiteY2" fmla="*/ 130228 h 153702"/>
                  <a:gd name="connsiteX3" fmla="*/ 67360 w 200594"/>
                  <a:gd name="connsiteY3" fmla="*/ 122068 h 153702"/>
                  <a:gd name="connsiteX4" fmla="*/ 33120 w 200594"/>
                  <a:gd name="connsiteY4" fmla="*/ 87851 h 153702"/>
                  <a:gd name="connsiteX5" fmla="*/ 48663 w 200594"/>
                  <a:gd name="connsiteY5" fmla="*/ 72308 h 153702"/>
                  <a:gd name="connsiteX6" fmla="*/ 82903 w 200594"/>
                  <a:gd name="connsiteY6" fmla="*/ 106525 h 153702"/>
                  <a:gd name="connsiteX7" fmla="*/ 87474 w 200594"/>
                  <a:gd name="connsiteY7" fmla="*/ 109154 h 153702"/>
                  <a:gd name="connsiteX8" fmla="*/ 164594 w 200594"/>
                  <a:gd name="connsiteY8" fmla="*/ 131188 h 153702"/>
                  <a:gd name="connsiteX9" fmla="*/ 167589 w 200594"/>
                  <a:gd name="connsiteY9" fmla="*/ 131714 h 153702"/>
                  <a:gd name="connsiteX10" fmla="*/ 178583 w 200594"/>
                  <a:gd name="connsiteY10" fmla="*/ 120719 h 153702"/>
                  <a:gd name="connsiteX11" fmla="*/ 170606 w 200594"/>
                  <a:gd name="connsiteY11" fmla="*/ 110251 h 153702"/>
                  <a:gd name="connsiteX12" fmla="*/ 96114 w 200594"/>
                  <a:gd name="connsiteY12" fmla="*/ 88856 h 153702"/>
                  <a:gd name="connsiteX13" fmla="*/ 45120 w 200594"/>
                  <a:gd name="connsiteY13" fmla="*/ 31988 h 153702"/>
                  <a:gd name="connsiteX14" fmla="*/ 9371 w 200594"/>
                  <a:gd name="connsiteY14" fmla="*/ 24696 h 153702"/>
                  <a:gd name="connsiteX15" fmla="*/ 0 w 200594"/>
                  <a:gd name="connsiteY15" fmla="*/ 4811 h 153702"/>
                  <a:gd name="connsiteX16" fmla="*/ 61509 w 200594"/>
                  <a:gd name="connsiteY16" fmla="*/ 17291 h 153702"/>
                  <a:gd name="connsiteX17" fmla="*/ 108297 w 200594"/>
                  <a:gd name="connsiteY17" fmla="*/ 69451 h 153702"/>
                  <a:gd name="connsiteX18" fmla="*/ 176686 w 200594"/>
                  <a:gd name="connsiteY18" fmla="*/ 89085 h 153702"/>
                  <a:gd name="connsiteX19" fmla="*/ 200594 w 200594"/>
                  <a:gd name="connsiteY19" fmla="*/ 120673 h 153702"/>
                  <a:gd name="connsiteX20" fmla="*/ 167589 w 200594"/>
                  <a:gd name="connsiteY20" fmla="*/ 153702 h 15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0594" h="153702">
                    <a:moveTo>
                      <a:pt x="167589" y="153702"/>
                    </a:moveTo>
                    <a:cubicBezTo>
                      <a:pt x="164663" y="153702"/>
                      <a:pt x="161691" y="153245"/>
                      <a:pt x="158491" y="152308"/>
                    </a:cubicBezTo>
                    <a:lnTo>
                      <a:pt x="81211" y="130228"/>
                    </a:lnTo>
                    <a:cubicBezTo>
                      <a:pt x="75749" y="128559"/>
                      <a:pt x="71040" y="125748"/>
                      <a:pt x="67360" y="122068"/>
                    </a:cubicBezTo>
                    <a:lnTo>
                      <a:pt x="33120" y="87851"/>
                    </a:lnTo>
                    <a:lnTo>
                      <a:pt x="48663" y="72308"/>
                    </a:lnTo>
                    <a:lnTo>
                      <a:pt x="82903" y="106525"/>
                    </a:lnTo>
                    <a:cubicBezTo>
                      <a:pt x="84069" y="107691"/>
                      <a:pt x="85646" y="108605"/>
                      <a:pt x="87474" y="109154"/>
                    </a:cubicBezTo>
                    <a:lnTo>
                      <a:pt x="164594" y="131188"/>
                    </a:lnTo>
                    <a:cubicBezTo>
                      <a:pt x="165829" y="131554"/>
                      <a:pt x="166766" y="131714"/>
                      <a:pt x="167589" y="131714"/>
                    </a:cubicBezTo>
                    <a:cubicBezTo>
                      <a:pt x="173646" y="131714"/>
                      <a:pt x="178583" y="126776"/>
                      <a:pt x="178583" y="120719"/>
                    </a:cubicBezTo>
                    <a:cubicBezTo>
                      <a:pt x="178583" y="115828"/>
                      <a:pt x="175383" y="111622"/>
                      <a:pt x="170606" y="110251"/>
                    </a:cubicBezTo>
                    <a:lnTo>
                      <a:pt x="96114" y="88856"/>
                    </a:lnTo>
                    <a:lnTo>
                      <a:pt x="45120" y="31988"/>
                    </a:lnTo>
                    <a:cubicBezTo>
                      <a:pt x="36297" y="22113"/>
                      <a:pt x="21166" y="19142"/>
                      <a:pt x="9371" y="24696"/>
                    </a:cubicBezTo>
                    <a:lnTo>
                      <a:pt x="0" y="4811"/>
                    </a:lnTo>
                    <a:cubicBezTo>
                      <a:pt x="20411" y="-4835"/>
                      <a:pt x="46309" y="376"/>
                      <a:pt x="61509" y="17291"/>
                    </a:cubicBezTo>
                    <a:lnTo>
                      <a:pt x="108297" y="69451"/>
                    </a:lnTo>
                    <a:lnTo>
                      <a:pt x="176686" y="89085"/>
                    </a:lnTo>
                    <a:cubicBezTo>
                      <a:pt x="190766" y="93108"/>
                      <a:pt x="200594" y="106113"/>
                      <a:pt x="200594" y="120673"/>
                    </a:cubicBezTo>
                    <a:cubicBezTo>
                      <a:pt x="200571" y="138913"/>
                      <a:pt x="185783" y="153702"/>
                      <a:pt x="167589" y="153702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Forma Livre: Forma 366">
                <a:extLst>
                  <a:ext uri="{FF2B5EF4-FFF2-40B4-BE49-F238E27FC236}">
                    <a16:creationId xmlns:a16="http://schemas.microsoft.com/office/drawing/2014/main" id="{10D8209B-F9ED-4B37-A7D4-7F87B789F534}"/>
                  </a:ext>
                </a:extLst>
              </p:cNvPr>
              <p:cNvSpPr/>
              <p:nvPr/>
            </p:nvSpPr>
            <p:spPr>
              <a:xfrm>
                <a:off x="6405347" y="2985048"/>
                <a:ext cx="395588" cy="409325"/>
              </a:xfrm>
              <a:custGeom>
                <a:avLst/>
                <a:gdLst>
                  <a:gd name="connsiteX0" fmla="*/ 373623 w 395588"/>
                  <a:gd name="connsiteY0" fmla="*/ 409326 h 409325"/>
                  <a:gd name="connsiteX1" fmla="*/ 324183 w 395588"/>
                  <a:gd name="connsiteY1" fmla="*/ 409326 h 409325"/>
                  <a:gd name="connsiteX2" fmla="*/ 290926 w 395588"/>
                  <a:gd name="connsiteY2" fmla="*/ 389966 h 409325"/>
                  <a:gd name="connsiteX3" fmla="*/ 223931 w 395588"/>
                  <a:gd name="connsiteY3" fmla="*/ 271817 h 409325"/>
                  <a:gd name="connsiteX4" fmla="*/ 114057 w 395588"/>
                  <a:gd name="connsiteY4" fmla="*/ 245577 h 409325"/>
                  <a:gd name="connsiteX5" fmla="*/ 69623 w 395588"/>
                  <a:gd name="connsiteY5" fmla="*/ 209326 h 409325"/>
                  <a:gd name="connsiteX6" fmla="*/ 6674 w 395588"/>
                  <a:gd name="connsiteY6" fmla="*/ 74446 h 409325"/>
                  <a:gd name="connsiteX7" fmla="*/ 0 w 395588"/>
                  <a:gd name="connsiteY7" fmla="*/ 44297 h 409325"/>
                  <a:gd name="connsiteX8" fmla="*/ 24251 w 395588"/>
                  <a:gd name="connsiteY8" fmla="*/ 0 h 409325"/>
                  <a:gd name="connsiteX9" fmla="*/ 36114 w 395588"/>
                  <a:gd name="connsiteY9" fmla="*/ 18491 h 409325"/>
                  <a:gd name="connsiteX10" fmla="*/ 21989 w 395588"/>
                  <a:gd name="connsiteY10" fmla="*/ 44274 h 409325"/>
                  <a:gd name="connsiteX11" fmla="*/ 26606 w 395588"/>
                  <a:gd name="connsiteY11" fmla="*/ 65143 h 409325"/>
                  <a:gd name="connsiteX12" fmla="*/ 89554 w 395588"/>
                  <a:gd name="connsiteY12" fmla="*/ 200023 h 409325"/>
                  <a:gd name="connsiteX13" fmla="*/ 119177 w 395588"/>
                  <a:gd name="connsiteY13" fmla="*/ 224183 h 409325"/>
                  <a:gd name="connsiteX14" fmla="*/ 238354 w 395588"/>
                  <a:gd name="connsiteY14" fmla="*/ 252640 h 409325"/>
                  <a:gd name="connsiteX15" fmla="*/ 310034 w 395588"/>
                  <a:gd name="connsiteY15" fmla="*/ 379063 h 409325"/>
                  <a:gd name="connsiteX16" fmla="*/ 324183 w 395588"/>
                  <a:gd name="connsiteY16" fmla="*/ 387337 h 409325"/>
                  <a:gd name="connsiteX17" fmla="*/ 373623 w 395588"/>
                  <a:gd name="connsiteY17" fmla="*/ 387337 h 409325"/>
                  <a:gd name="connsiteX18" fmla="*/ 360274 w 395588"/>
                  <a:gd name="connsiteY18" fmla="*/ 368823 h 409325"/>
                  <a:gd name="connsiteX19" fmla="*/ 337851 w 395588"/>
                  <a:gd name="connsiteY19" fmla="*/ 361234 h 409325"/>
                  <a:gd name="connsiteX20" fmla="*/ 272366 w 395588"/>
                  <a:gd name="connsiteY20" fmla="*/ 223863 h 409325"/>
                  <a:gd name="connsiteX21" fmla="*/ 259657 w 395588"/>
                  <a:gd name="connsiteY21" fmla="*/ 212777 h 409325"/>
                  <a:gd name="connsiteX22" fmla="*/ 141303 w 395588"/>
                  <a:gd name="connsiteY22" fmla="*/ 174514 h 409325"/>
                  <a:gd name="connsiteX23" fmla="*/ 115543 w 395588"/>
                  <a:gd name="connsiteY23" fmla="*/ 119337 h 409325"/>
                  <a:gd name="connsiteX24" fmla="*/ 135451 w 395588"/>
                  <a:gd name="connsiteY24" fmla="*/ 110034 h 409325"/>
                  <a:gd name="connsiteX25" fmla="*/ 157143 w 395588"/>
                  <a:gd name="connsiteY25" fmla="*/ 156526 h 409325"/>
                  <a:gd name="connsiteX26" fmla="*/ 266514 w 395588"/>
                  <a:gd name="connsiteY26" fmla="*/ 191886 h 409325"/>
                  <a:gd name="connsiteX27" fmla="*/ 292160 w 395588"/>
                  <a:gd name="connsiteY27" fmla="*/ 214331 h 409325"/>
                  <a:gd name="connsiteX28" fmla="*/ 353691 w 395588"/>
                  <a:gd name="connsiteY28" fmla="*/ 343383 h 409325"/>
                  <a:gd name="connsiteX29" fmla="*/ 367269 w 395588"/>
                  <a:gd name="connsiteY29" fmla="*/ 347977 h 409325"/>
                  <a:gd name="connsiteX30" fmla="*/ 395589 w 395588"/>
                  <a:gd name="connsiteY30" fmla="*/ 387314 h 409325"/>
                  <a:gd name="connsiteX31" fmla="*/ 373623 w 395588"/>
                  <a:gd name="connsiteY31" fmla="*/ 409326 h 40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5588" h="409325">
                    <a:moveTo>
                      <a:pt x="373623" y="409326"/>
                    </a:moveTo>
                    <a:lnTo>
                      <a:pt x="324183" y="409326"/>
                    </a:lnTo>
                    <a:cubicBezTo>
                      <a:pt x="310560" y="409326"/>
                      <a:pt x="297806" y="401920"/>
                      <a:pt x="290926" y="389966"/>
                    </a:cubicBezTo>
                    <a:lnTo>
                      <a:pt x="223931" y="271817"/>
                    </a:lnTo>
                    <a:lnTo>
                      <a:pt x="114057" y="245577"/>
                    </a:lnTo>
                    <a:cubicBezTo>
                      <a:pt x="94377" y="240869"/>
                      <a:pt x="78194" y="227657"/>
                      <a:pt x="69623" y="209326"/>
                    </a:cubicBezTo>
                    <a:lnTo>
                      <a:pt x="6674" y="74446"/>
                    </a:lnTo>
                    <a:cubicBezTo>
                      <a:pt x="2286" y="65074"/>
                      <a:pt x="0" y="54629"/>
                      <a:pt x="0" y="44297"/>
                    </a:cubicBezTo>
                    <a:cubicBezTo>
                      <a:pt x="0" y="26309"/>
                      <a:pt x="9074" y="9737"/>
                      <a:pt x="24251" y="0"/>
                    </a:cubicBezTo>
                    <a:lnTo>
                      <a:pt x="36114" y="18491"/>
                    </a:lnTo>
                    <a:cubicBezTo>
                      <a:pt x="27269" y="24160"/>
                      <a:pt x="21989" y="33806"/>
                      <a:pt x="21989" y="44274"/>
                    </a:cubicBezTo>
                    <a:cubicBezTo>
                      <a:pt x="21989" y="51429"/>
                      <a:pt x="23589" y="58651"/>
                      <a:pt x="26606" y="65143"/>
                    </a:cubicBezTo>
                    <a:lnTo>
                      <a:pt x="89554" y="200023"/>
                    </a:lnTo>
                    <a:cubicBezTo>
                      <a:pt x="95269" y="212251"/>
                      <a:pt x="106057" y="221051"/>
                      <a:pt x="119177" y="224183"/>
                    </a:cubicBezTo>
                    <a:lnTo>
                      <a:pt x="238354" y="252640"/>
                    </a:lnTo>
                    <a:lnTo>
                      <a:pt x="310034" y="379063"/>
                    </a:lnTo>
                    <a:cubicBezTo>
                      <a:pt x="313006" y="384229"/>
                      <a:pt x="318309" y="387337"/>
                      <a:pt x="324183" y="387337"/>
                    </a:cubicBezTo>
                    <a:lnTo>
                      <a:pt x="373623" y="387337"/>
                    </a:lnTo>
                    <a:cubicBezTo>
                      <a:pt x="373623" y="378789"/>
                      <a:pt x="368389" y="371520"/>
                      <a:pt x="360274" y="368823"/>
                    </a:cubicBezTo>
                    <a:lnTo>
                      <a:pt x="337851" y="361234"/>
                    </a:lnTo>
                    <a:lnTo>
                      <a:pt x="272366" y="223863"/>
                    </a:lnTo>
                    <a:cubicBezTo>
                      <a:pt x="269806" y="218606"/>
                      <a:pt x="265303" y="214651"/>
                      <a:pt x="259657" y="212777"/>
                    </a:cubicBezTo>
                    <a:lnTo>
                      <a:pt x="141303" y="174514"/>
                    </a:lnTo>
                    <a:lnTo>
                      <a:pt x="115543" y="119337"/>
                    </a:lnTo>
                    <a:lnTo>
                      <a:pt x="135451" y="110034"/>
                    </a:lnTo>
                    <a:lnTo>
                      <a:pt x="157143" y="156526"/>
                    </a:lnTo>
                    <a:lnTo>
                      <a:pt x="266514" y="191886"/>
                    </a:lnTo>
                    <a:cubicBezTo>
                      <a:pt x="277920" y="195703"/>
                      <a:pt x="286971" y="203657"/>
                      <a:pt x="292160" y="214331"/>
                    </a:cubicBezTo>
                    <a:lnTo>
                      <a:pt x="353691" y="343383"/>
                    </a:lnTo>
                    <a:lnTo>
                      <a:pt x="367269" y="347977"/>
                    </a:lnTo>
                    <a:cubicBezTo>
                      <a:pt x="384183" y="353623"/>
                      <a:pt x="395589" y="369440"/>
                      <a:pt x="395589" y="387314"/>
                    </a:cubicBezTo>
                    <a:cubicBezTo>
                      <a:pt x="395589" y="399451"/>
                      <a:pt x="385737" y="409326"/>
                      <a:pt x="373623" y="409326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8" name="Forma Livre: Forma 367">
                <a:extLst>
                  <a:ext uri="{FF2B5EF4-FFF2-40B4-BE49-F238E27FC236}">
                    <a16:creationId xmlns:a16="http://schemas.microsoft.com/office/drawing/2014/main" id="{D6B9864E-CB08-4127-915F-F61B343DADEA}"/>
                  </a:ext>
                </a:extLst>
              </p:cNvPr>
              <p:cNvSpPr/>
              <p:nvPr/>
            </p:nvSpPr>
            <p:spPr>
              <a:xfrm>
                <a:off x="6350375" y="2877894"/>
                <a:ext cx="120891" cy="131862"/>
              </a:xfrm>
              <a:custGeom>
                <a:avLst/>
                <a:gdLst>
                  <a:gd name="connsiteX0" fmla="*/ 65943 w 120891"/>
                  <a:gd name="connsiteY0" fmla="*/ 131863 h 131862"/>
                  <a:gd name="connsiteX1" fmla="*/ 16937 w 120891"/>
                  <a:gd name="connsiteY1" fmla="*/ 101394 h 131862"/>
                  <a:gd name="connsiteX2" fmla="*/ 5943 w 120891"/>
                  <a:gd name="connsiteY2" fmla="*/ 79406 h 131862"/>
                  <a:gd name="connsiteX3" fmla="*/ 0 w 120891"/>
                  <a:gd name="connsiteY3" fmla="*/ 54949 h 131862"/>
                  <a:gd name="connsiteX4" fmla="*/ 54949 w 120891"/>
                  <a:gd name="connsiteY4" fmla="*/ 0 h 131862"/>
                  <a:gd name="connsiteX5" fmla="*/ 103954 w 120891"/>
                  <a:gd name="connsiteY5" fmla="*/ 30469 h 131862"/>
                  <a:gd name="connsiteX6" fmla="*/ 114949 w 120891"/>
                  <a:gd name="connsiteY6" fmla="*/ 52434 h 131862"/>
                  <a:gd name="connsiteX7" fmla="*/ 120891 w 120891"/>
                  <a:gd name="connsiteY7" fmla="*/ 76914 h 131862"/>
                  <a:gd name="connsiteX8" fmla="*/ 65943 w 120891"/>
                  <a:gd name="connsiteY8" fmla="*/ 131863 h 131862"/>
                  <a:gd name="connsiteX9" fmla="*/ 54949 w 120891"/>
                  <a:gd name="connsiteY9" fmla="*/ 21966 h 131862"/>
                  <a:gd name="connsiteX10" fmla="*/ 21989 w 120891"/>
                  <a:gd name="connsiteY10" fmla="*/ 54926 h 131862"/>
                  <a:gd name="connsiteX11" fmla="*/ 25623 w 120891"/>
                  <a:gd name="connsiteY11" fmla="*/ 69554 h 131862"/>
                  <a:gd name="connsiteX12" fmla="*/ 36617 w 120891"/>
                  <a:gd name="connsiteY12" fmla="*/ 91543 h 131862"/>
                  <a:gd name="connsiteX13" fmla="*/ 65966 w 120891"/>
                  <a:gd name="connsiteY13" fmla="*/ 109874 h 131862"/>
                  <a:gd name="connsiteX14" fmla="*/ 98926 w 120891"/>
                  <a:gd name="connsiteY14" fmla="*/ 76914 h 131862"/>
                  <a:gd name="connsiteX15" fmla="*/ 95291 w 120891"/>
                  <a:gd name="connsiteY15" fmla="*/ 62286 h 131862"/>
                  <a:gd name="connsiteX16" fmla="*/ 95291 w 120891"/>
                  <a:gd name="connsiteY16" fmla="*/ 62286 h 131862"/>
                  <a:gd name="connsiteX17" fmla="*/ 84297 w 120891"/>
                  <a:gd name="connsiteY17" fmla="*/ 40297 h 131862"/>
                  <a:gd name="connsiteX18" fmla="*/ 54949 w 120891"/>
                  <a:gd name="connsiteY18" fmla="*/ 21966 h 13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0891" h="131862">
                    <a:moveTo>
                      <a:pt x="65943" y="131863"/>
                    </a:moveTo>
                    <a:cubicBezTo>
                      <a:pt x="45120" y="131863"/>
                      <a:pt x="26354" y="120183"/>
                      <a:pt x="16937" y="101394"/>
                    </a:cubicBezTo>
                    <a:lnTo>
                      <a:pt x="5943" y="79406"/>
                    </a:lnTo>
                    <a:cubicBezTo>
                      <a:pt x="2011" y="71520"/>
                      <a:pt x="0" y="63291"/>
                      <a:pt x="0" y="54949"/>
                    </a:cubicBezTo>
                    <a:cubicBezTo>
                      <a:pt x="0" y="24663"/>
                      <a:pt x="24640" y="0"/>
                      <a:pt x="54949" y="0"/>
                    </a:cubicBezTo>
                    <a:cubicBezTo>
                      <a:pt x="75771" y="0"/>
                      <a:pt x="94537" y="11680"/>
                      <a:pt x="103954" y="30469"/>
                    </a:cubicBezTo>
                    <a:lnTo>
                      <a:pt x="114949" y="52434"/>
                    </a:lnTo>
                    <a:cubicBezTo>
                      <a:pt x="118880" y="60320"/>
                      <a:pt x="120891" y="68549"/>
                      <a:pt x="120891" y="76914"/>
                    </a:cubicBezTo>
                    <a:cubicBezTo>
                      <a:pt x="120891" y="107223"/>
                      <a:pt x="96251" y="131863"/>
                      <a:pt x="65943" y="131863"/>
                    </a:cubicBezTo>
                    <a:close/>
                    <a:moveTo>
                      <a:pt x="54949" y="21966"/>
                    </a:moveTo>
                    <a:cubicBezTo>
                      <a:pt x="36777" y="21966"/>
                      <a:pt x="21989" y="36754"/>
                      <a:pt x="21989" y="54926"/>
                    </a:cubicBezTo>
                    <a:cubicBezTo>
                      <a:pt x="21989" y="59840"/>
                      <a:pt x="23223" y="64754"/>
                      <a:pt x="25623" y="69554"/>
                    </a:cubicBezTo>
                    <a:lnTo>
                      <a:pt x="36617" y="91543"/>
                    </a:lnTo>
                    <a:cubicBezTo>
                      <a:pt x="42263" y="102834"/>
                      <a:pt x="53509" y="109874"/>
                      <a:pt x="65966" y="109874"/>
                    </a:cubicBezTo>
                    <a:cubicBezTo>
                      <a:pt x="84137" y="109874"/>
                      <a:pt x="98926" y="95086"/>
                      <a:pt x="98926" y="76914"/>
                    </a:cubicBezTo>
                    <a:cubicBezTo>
                      <a:pt x="98926" y="72000"/>
                      <a:pt x="97691" y="67086"/>
                      <a:pt x="95291" y="62286"/>
                    </a:cubicBezTo>
                    <a:lnTo>
                      <a:pt x="95291" y="62286"/>
                    </a:lnTo>
                    <a:lnTo>
                      <a:pt x="84297" y="40297"/>
                    </a:lnTo>
                    <a:cubicBezTo>
                      <a:pt x="78651" y="29006"/>
                      <a:pt x="67406" y="21966"/>
                      <a:pt x="54949" y="21966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Forma Livre: Forma 368">
                <a:extLst>
                  <a:ext uri="{FF2B5EF4-FFF2-40B4-BE49-F238E27FC236}">
                    <a16:creationId xmlns:a16="http://schemas.microsoft.com/office/drawing/2014/main" id="{F3F2BC6F-5889-4B21-84E3-5593A94DEBD5}"/>
                  </a:ext>
                </a:extLst>
              </p:cNvPr>
              <p:cNvSpPr/>
              <p:nvPr/>
            </p:nvSpPr>
            <p:spPr>
              <a:xfrm>
                <a:off x="6427312" y="3438328"/>
                <a:ext cx="241759" cy="21988"/>
              </a:xfrm>
              <a:custGeom>
                <a:avLst/>
                <a:gdLst>
                  <a:gd name="connsiteX0" fmla="*/ 0 w 241759"/>
                  <a:gd name="connsiteY0" fmla="*/ 0 h 21988"/>
                  <a:gd name="connsiteX1" fmla="*/ 241760 w 241759"/>
                  <a:gd name="connsiteY1" fmla="*/ 0 h 21988"/>
                  <a:gd name="connsiteX2" fmla="*/ 241760 w 241759"/>
                  <a:gd name="connsiteY2" fmla="*/ 21989 h 21988"/>
                  <a:gd name="connsiteX3" fmla="*/ 0 w 241759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759" h="21988">
                    <a:moveTo>
                      <a:pt x="0" y="0"/>
                    </a:moveTo>
                    <a:lnTo>
                      <a:pt x="241760" y="0"/>
                    </a:lnTo>
                    <a:lnTo>
                      <a:pt x="241760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0" name="Forma Livre: Forma 369">
                <a:extLst>
                  <a:ext uri="{FF2B5EF4-FFF2-40B4-BE49-F238E27FC236}">
                    <a16:creationId xmlns:a16="http://schemas.microsoft.com/office/drawing/2014/main" id="{AA3CA2B7-EFAC-4257-A12D-3146DEBF7D07}"/>
                  </a:ext>
                </a:extLst>
              </p:cNvPr>
              <p:cNvSpPr/>
              <p:nvPr/>
            </p:nvSpPr>
            <p:spPr>
              <a:xfrm>
                <a:off x="6691038" y="3438328"/>
                <a:ext cx="21988" cy="21988"/>
              </a:xfrm>
              <a:custGeom>
                <a:avLst/>
                <a:gdLst>
                  <a:gd name="connsiteX0" fmla="*/ 0 w 21988"/>
                  <a:gd name="connsiteY0" fmla="*/ 0 h 21988"/>
                  <a:gd name="connsiteX1" fmla="*/ 21989 w 21988"/>
                  <a:gd name="connsiteY1" fmla="*/ 0 h 21988"/>
                  <a:gd name="connsiteX2" fmla="*/ 21989 w 21988"/>
                  <a:gd name="connsiteY2" fmla="*/ 21989 h 21988"/>
                  <a:gd name="connsiteX3" fmla="*/ 0 w 21988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8" h="21988">
                    <a:moveTo>
                      <a:pt x="0" y="0"/>
                    </a:moveTo>
                    <a:lnTo>
                      <a:pt x="21989" y="0"/>
                    </a:lnTo>
                    <a:lnTo>
                      <a:pt x="21989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1" name="Forma Livre: Forma 370">
                <a:extLst>
                  <a:ext uri="{FF2B5EF4-FFF2-40B4-BE49-F238E27FC236}">
                    <a16:creationId xmlns:a16="http://schemas.microsoft.com/office/drawing/2014/main" id="{5EDE9205-BB8B-4B81-A803-BFB4A7593CD6}"/>
                  </a:ext>
                </a:extLst>
              </p:cNvPr>
              <p:cNvSpPr/>
              <p:nvPr/>
            </p:nvSpPr>
            <p:spPr>
              <a:xfrm>
                <a:off x="6372364" y="3207562"/>
                <a:ext cx="87908" cy="21988"/>
              </a:xfrm>
              <a:custGeom>
                <a:avLst/>
                <a:gdLst>
                  <a:gd name="connsiteX0" fmla="*/ 0 w 87908"/>
                  <a:gd name="connsiteY0" fmla="*/ 0 h 21988"/>
                  <a:gd name="connsiteX1" fmla="*/ 87909 w 87908"/>
                  <a:gd name="connsiteY1" fmla="*/ 0 h 21988"/>
                  <a:gd name="connsiteX2" fmla="*/ 87909 w 87908"/>
                  <a:gd name="connsiteY2" fmla="*/ 21989 h 21988"/>
                  <a:gd name="connsiteX3" fmla="*/ 0 w 87908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908" h="21988">
                    <a:moveTo>
                      <a:pt x="0" y="0"/>
                    </a:moveTo>
                    <a:lnTo>
                      <a:pt x="87909" y="0"/>
                    </a:lnTo>
                    <a:lnTo>
                      <a:pt x="87909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2" name="Forma Livre: Forma 371">
                <a:extLst>
                  <a:ext uri="{FF2B5EF4-FFF2-40B4-BE49-F238E27FC236}">
                    <a16:creationId xmlns:a16="http://schemas.microsoft.com/office/drawing/2014/main" id="{C4AEF93C-B79F-48BD-BD26-AFBE97E7EABD}"/>
                  </a:ext>
                </a:extLst>
              </p:cNvPr>
              <p:cNvSpPr/>
              <p:nvPr/>
            </p:nvSpPr>
            <p:spPr>
              <a:xfrm>
                <a:off x="6438307" y="3284477"/>
                <a:ext cx="21988" cy="21988"/>
              </a:xfrm>
              <a:custGeom>
                <a:avLst/>
                <a:gdLst>
                  <a:gd name="connsiteX0" fmla="*/ 0 w 21988"/>
                  <a:gd name="connsiteY0" fmla="*/ 0 h 21988"/>
                  <a:gd name="connsiteX1" fmla="*/ 21989 w 21988"/>
                  <a:gd name="connsiteY1" fmla="*/ 0 h 21988"/>
                  <a:gd name="connsiteX2" fmla="*/ 21989 w 21988"/>
                  <a:gd name="connsiteY2" fmla="*/ 21989 h 21988"/>
                  <a:gd name="connsiteX3" fmla="*/ 0 w 21988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8" h="21988">
                    <a:moveTo>
                      <a:pt x="0" y="0"/>
                    </a:moveTo>
                    <a:lnTo>
                      <a:pt x="21989" y="0"/>
                    </a:lnTo>
                    <a:lnTo>
                      <a:pt x="21989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Forma Livre: Forma 372">
                <a:extLst>
                  <a:ext uri="{FF2B5EF4-FFF2-40B4-BE49-F238E27FC236}">
                    <a16:creationId xmlns:a16="http://schemas.microsoft.com/office/drawing/2014/main" id="{71733F66-1405-4BC6-AB11-E768FA94BFBC}"/>
                  </a:ext>
                </a:extLst>
              </p:cNvPr>
              <p:cNvSpPr/>
              <p:nvPr/>
            </p:nvSpPr>
            <p:spPr>
              <a:xfrm>
                <a:off x="6339404" y="3284477"/>
                <a:ext cx="76914" cy="21988"/>
              </a:xfrm>
              <a:custGeom>
                <a:avLst/>
                <a:gdLst>
                  <a:gd name="connsiteX0" fmla="*/ 0 w 76914"/>
                  <a:gd name="connsiteY0" fmla="*/ 0 h 21988"/>
                  <a:gd name="connsiteX1" fmla="*/ 76914 w 76914"/>
                  <a:gd name="connsiteY1" fmla="*/ 0 h 21988"/>
                  <a:gd name="connsiteX2" fmla="*/ 76914 w 76914"/>
                  <a:gd name="connsiteY2" fmla="*/ 21989 h 21988"/>
                  <a:gd name="connsiteX3" fmla="*/ 0 w 76914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14" h="21988">
                    <a:moveTo>
                      <a:pt x="0" y="0"/>
                    </a:moveTo>
                    <a:lnTo>
                      <a:pt x="76914" y="0"/>
                    </a:lnTo>
                    <a:lnTo>
                      <a:pt x="76914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Forma Livre: Forma 373">
                <a:extLst>
                  <a:ext uri="{FF2B5EF4-FFF2-40B4-BE49-F238E27FC236}">
                    <a16:creationId xmlns:a16="http://schemas.microsoft.com/office/drawing/2014/main" id="{7D9AAA89-96AA-4478-AE81-FC5EBD89EAA0}"/>
                  </a:ext>
                </a:extLst>
              </p:cNvPr>
              <p:cNvSpPr/>
              <p:nvPr/>
            </p:nvSpPr>
            <p:spPr>
              <a:xfrm>
                <a:off x="6822924" y="3075700"/>
                <a:ext cx="76914" cy="21988"/>
              </a:xfrm>
              <a:custGeom>
                <a:avLst/>
                <a:gdLst>
                  <a:gd name="connsiteX0" fmla="*/ 0 w 76914"/>
                  <a:gd name="connsiteY0" fmla="*/ 0 h 21988"/>
                  <a:gd name="connsiteX1" fmla="*/ 76914 w 76914"/>
                  <a:gd name="connsiteY1" fmla="*/ 0 h 21988"/>
                  <a:gd name="connsiteX2" fmla="*/ 76914 w 76914"/>
                  <a:gd name="connsiteY2" fmla="*/ 21989 h 21988"/>
                  <a:gd name="connsiteX3" fmla="*/ 0 w 76914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14" h="21988">
                    <a:moveTo>
                      <a:pt x="0" y="0"/>
                    </a:moveTo>
                    <a:lnTo>
                      <a:pt x="76914" y="0"/>
                    </a:lnTo>
                    <a:lnTo>
                      <a:pt x="76914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5" name="Forma Livre: Forma 374">
                <a:extLst>
                  <a:ext uri="{FF2B5EF4-FFF2-40B4-BE49-F238E27FC236}">
                    <a16:creationId xmlns:a16="http://schemas.microsoft.com/office/drawing/2014/main" id="{6DFA0CA4-9C2A-48B2-927E-164862DB9A63}"/>
                  </a:ext>
                </a:extLst>
              </p:cNvPr>
              <p:cNvSpPr/>
              <p:nvPr/>
            </p:nvSpPr>
            <p:spPr>
              <a:xfrm>
                <a:off x="6899838" y="3141620"/>
                <a:ext cx="21988" cy="21988"/>
              </a:xfrm>
              <a:custGeom>
                <a:avLst/>
                <a:gdLst>
                  <a:gd name="connsiteX0" fmla="*/ 0 w 21988"/>
                  <a:gd name="connsiteY0" fmla="*/ 0 h 21988"/>
                  <a:gd name="connsiteX1" fmla="*/ 21989 w 21988"/>
                  <a:gd name="connsiteY1" fmla="*/ 0 h 21988"/>
                  <a:gd name="connsiteX2" fmla="*/ 21989 w 21988"/>
                  <a:gd name="connsiteY2" fmla="*/ 21989 h 21988"/>
                  <a:gd name="connsiteX3" fmla="*/ 0 w 21988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8" h="21988">
                    <a:moveTo>
                      <a:pt x="0" y="0"/>
                    </a:moveTo>
                    <a:lnTo>
                      <a:pt x="21989" y="0"/>
                    </a:lnTo>
                    <a:lnTo>
                      <a:pt x="21989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6" name="Forma Livre: Forma 375">
                <a:extLst>
                  <a:ext uri="{FF2B5EF4-FFF2-40B4-BE49-F238E27FC236}">
                    <a16:creationId xmlns:a16="http://schemas.microsoft.com/office/drawing/2014/main" id="{6CE49837-9DC9-4E04-B1B9-3E9BC42DE78B}"/>
                  </a:ext>
                </a:extLst>
              </p:cNvPr>
              <p:cNvSpPr/>
              <p:nvPr/>
            </p:nvSpPr>
            <p:spPr>
              <a:xfrm>
                <a:off x="6745987" y="3141620"/>
                <a:ext cx="131862" cy="21988"/>
              </a:xfrm>
              <a:custGeom>
                <a:avLst/>
                <a:gdLst>
                  <a:gd name="connsiteX0" fmla="*/ 0 w 131862"/>
                  <a:gd name="connsiteY0" fmla="*/ 0 h 21988"/>
                  <a:gd name="connsiteX1" fmla="*/ 131863 w 131862"/>
                  <a:gd name="connsiteY1" fmla="*/ 0 h 21988"/>
                  <a:gd name="connsiteX2" fmla="*/ 131863 w 131862"/>
                  <a:gd name="connsiteY2" fmla="*/ 21989 h 21988"/>
                  <a:gd name="connsiteX3" fmla="*/ 0 w 131862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862" h="21988">
                    <a:moveTo>
                      <a:pt x="0" y="0"/>
                    </a:moveTo>
                    <a:lnTo>
                      <a:pt x="131863" y="0"/>
                    </a:lnTo>
                    <a:lnTo>
                      <a:pt x="131863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Forma Livre: Forma 376">
                <a:extLst>
                  <a:ext uri="{FF2B5EF4-FFF2-40B4-BE49-F238E27FC236}">
                    <a16:creationId xmlns:a16="http://schemas.microsoft.com/office/drawing/2014/main" id="{06E6637E-D460-4EAF-AC4B-27F17FA13BEE}"/>
                  </a:ext>
                </a:extLst>
              </p:cNvPr>
              <p:cNvSpPr/>
              <p:nvPr/>
            </p:nvSpPr>
            <p:spPr>
              <a:xfrm>
                <a:off x="6548204" y="2844929"/>
                <a:ext cx="164845" cy="109879"/>
              </a:xfrm>
              <a:custGeom>
                <a:avLst/>
                <a:gdLst>
                  <a:gd name="connsiteX0" fmla="*/ 76914 w 164845"/>
                  <a:gd name="connsiteY0" fmla="*/ 109879 h 109879"/>
                  <a:gd name="connsiteX1" fmla="*/ 0 w 164845"/>
                  <a:gd name="connsiteY1" fmla="*/ 65925 h 109879"/>
                  <a:gd name="connsiteX2" fmla="*/ 41851 w 164845"/>
                  <a:gd name="connsiteY2" fmla="*/ 21971 h 109879"/>
                  <a:gd name="connsiteX3" fmla="*/ 55817 w 164845"/>
                  <a:gd name="connsiteY3" fmla="*/ 24256 h 109879"/>
                  <a:gd name="connsiteX4" fmla="*/ 48526 w 164845"/>
                  <a:gd name="connsiteY4" fmla="*/ 44988 h 109879"/>
                  <a:gd name="connsiteX5" fmla="*/ 41851 w 164845"/>
                  <a:gd name="connsiteY5" fmla="*/ 43959 h 109879"/>
                  <a:gd name="connsiteX6" fmla="*/ 21989 w 164845"/>
                  <a:gd name="connsiteY6" fmla="*/ 65948 h 109879"/>
                  <a:gd name="connsiteX7" fmla="*/ 76937 w 164845"/>
                  <a:gd name="connsiteY7" fmla="*/ 87936 h 109879"/>
                  <a:gd name="connsiteX8" fmla="*/ 142880 w 164845"/>
                  <a:gd name="connsiteY8" fmla="*/ 43982 h 109879"/>
                  <a:gd name="connsiteX9" fmla="*/ 120891 w 164845"/>
                  <a:gd name="connsiteY9" fmla="*/ 21994 h 109879"/>
                  <a:gd name="connsiteX10" fmla="*/ 113783 w 164845"/>
                  <a:gd name="connsiteY10" fmla="*/ 23228 h 109879"/>
                  <a:gd name="connsiteX11" fmla="*/ 106011 w 164845"/>
                  <a:gd name="connsiteY11" fmla="*/ 2656 h 109879"/>
                  <a:gd name="connsiteX12" fmla="*/ 164846 w 164845"/>
                  <a:gd name="connsiteY12" fmla="*/ 43959 h 109879"/>
                  <a:gd name="connsiteX13" fmla="*/ 76914 w 164845"/>
                  <a:gd name="connsiteY13" fmla="*/ 109879 h 10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4845" h="109879">
                    <a:moveTo>
                      <a:pt x="76914" y="109879"/>
                    </a:moveTo>
                    <a:cubicBezTo>
                      <a:pt x="9989" y="109879"/>
                      <a:pt x="0" y="82336"/>
                      <a:pt x="0" y="65925"/>
                    </a:cubicBezTo>
                    <a:cubicBezTo>
                      <a:pt x="0" y="44325"/>
                      <a:pt x="15657" y="21971"/>
                      <a:pt x="41851" y="21971"/>
                    </a:cubicBezTo>
                    <a:cubicBezTo>
                      <a:pt x="46834" y="21971"/>
                      <a:pt x="51520" y="22725"/>
                      <a:pt x="55817" y="24256"/>
                    </a:cubicBezTo>
                    <a:lnTo>
                      <a:pt x="48526" y="44988"/>
                    </a:lnTo>
                    <a:cubicBezTo>
                      <a:pt x="46583" y="44302"/>
                      <a:pt x="44343" y="43959"/>
                      <a:pt x="41851" y="43959"/>
                    </a:cubicBezTo>
                    <a:cubicBezTo>
                      <a:pt x="27383" y="43959"/>
                      <a:pt x="21989" y="57445"/>
                      <a:pt x="21989" y="65948"/>
                    </a:cubicBezTo>
                    <a:cubicBezTo>
                      <a:pt x="21989" y="85788"/>
                      <a:pt x="60411" y="87936"/>
                      <a:pt x="76937" y="87936"/>
                    </a:cubicBezTo>
                    <a:cubicBezTo>
                      <a:pt x="108069" y="87936"/>
                      <a:pt x="142880" y="69125"/>
                      <a:pt x="142880" y="43982"/>
                    </a:cubicBezTo>
                    <a:cubicBezTo>
                      <a:pt x="142880" y="26634"/>
                      <a:pt x="129074" y="21994"/>
                      <a:pt x="120891" y="21994"/>
                    </a:cubicBezTo>
                    <a:cubicBezTo>
                      <a:pt x="118309" y="21994"/>
                      <a:pt x="115977" y="22405"/>
                      <a:pt x="113783" y="23228"/>
                    </a:cubicBezTo>
                    <a:lnTo>
                      <a:pt x="106011" y="2656"/>
                    </a:lnTo>
                    <a:cubicBezTo>
                      <a:pt x="130240" y="-6509"/>
                      <a:pt x="164846" y="8233"/>
                      <a:pt x="164846" y="43959"/>
                    </a:cubicBezTo>
                    <a:cubicBezTo>
                      <a:pt x="164823" y="83388"/>
                      <a:pt x="119360" y="109879"/>
                      <a:pt x="76914" y="109879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Forma Livre: Forma 377">
                <a:extLst>
                  <a:ext uri="{FF2B5EF4-FFF2-40B4-BE49-F238E27FC236}">
                    <a16:creationId xmlns:a16="http://schemas.microsoft.com/office/drawing/2014/main" id="{246B38C4-3D64-451E-926B-49A1D45A7762}"/>
                  </a:ext>
                </a:extLst>
              </p:cNvPr>
              <p:cNvSpPr/>
              <p:nvPr/>
            </p:nvSpPr>
            <p:spPr>
              <a:xfrm>
                <a:off x="6614124" y="2844911"/>
                <a:ext cx="54948" cy="98925"/>
              </a:xfrm>
              <a:custGeom>
                <a:avLst/>
                <a:gdLst>
                  <a:gd name="connsiteX0" fmla="*/ 0 w 54948"/>
                  <a:gd name="connsiteY0" fmla="*/ 98926 h 98925"/>
                  <a:gd name="connsiteX1" fmla="*/ 7726 w 54948"/>
                  <a:gd name="connsiteY1" fmla="*/ 43406 h 98925"/>
                  <a:gd name="connsiteX2" fmla="*/ 54949 w 54948"/>
                  <a:gd name="connsiteY2" fmla="*/ 0 h 98925"/>
                  <a:gd name="connsiteX3" fmla="*/ 54949 w 54948"/>
                  <a:gd name="connsiteY3" fmla="*/ 21989 h 98925"/>
                  <a:gd name="connsiteX4" fmla="*/ 28686 w 54948"/>
                  <a:gd name="connsiteY4" fmla="*/ 50011 h 98925"/>
                  <a:gd name="connsiteX5" fmla="*/ 21989 w 54948"/>
                  <a:gd name="connsiteY5" fmla="*/ 98903 h 98925"/>
                  <a:gd name="connsiteX6" fmla="*/ 0 w 54948"/>
                  <a:gd name="connsiteY6" fmla="*/ 98926 h 9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48" h="98925">
                    <a:moveTo>
                      <a:pt x="0" y="98926"/>
                    </a:moveTo>
                    <a:cubicBezTo>
                      <a:pt x="0" y="89600"/>
                      <a:pt x="731" y="65531"/>
                      <a:pt x="7726" y="43406"/>
                    </a:cubicBezTo>
                    <a:cubicBezTo>
                      <a:pt x="19040" y="7543"/>
                      <a:pt x="39657" y="0"/>
                      <a:pt x="54949" y="0"/>
                    </a:cubicBezTo>
                    <a:lnTo>
                      <a:pt x="54949" y="21989"/>
                    </a:lnTo>
                    <a:cubicBezTo>
                      <a:pt x="50629" y="21989"/>
                      <a:pt x="37531" y="21989"/>
                      <a:pt x="28686" y="50011"/>
                    </a:cubicBezTo>
                    <a:cubicBezTo>
                      <a:pt x="22469" y="69737"/>
                      <a:pt x="21989" y="92411"/>
                      <a:pt x="21989" y="98903"/>
                    </a:cubicBezTo>
                    <a:lnTo>
                      <a:pt x="0" y="98926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Forma Livre: Forma 378">
                <a:extLst>
                  <a:ext uri="{FF2B5EF4-FFF2-40B4-BE49-F238E27FC236}">
                    <a16:creationId xmlns:a16="http://schemas.microsoft.com/office/drawing/2014/main" id="{18F2D70D-614D-4F96-B46A-5724A9CD4470}"/>
                  </a:ext>
                </a:extLst>
              </p:cNvPr>
              <p:cNvSpPr/>
              <p:nvPr/>
            </p:nvSpPr>
            <p:spPr>
              <a:xfrm>
                <a:off x="6590032" y="2866877"/>
                <a:ext cx="46079" cy="76937"/>
              </a:xfrm>
              <a:custGeom>
                <a:avLst/>
                <a:gdLst>
                  <a:gd name="connsiteX0" fmla="*/ 46080 w 46079"/>
                  <a:gd name="connsiteY0" fmla="*/ 76937 h 76937"/>
                  <a:gd name="connsiteX1" fmla="*/ 24091 w 46079"/>
                  <a:gd name="connsiteY1" fmla="*/ 76937 h 76937"/>
                  <a:gd name="connsiteX2" fmla="*/ 0 w 46079"/>
                  <a:gd name="connsiteY2" fmla="*/ 21989 h 76937"/>
                  <a:gd name="connsiteX3" fmla="*/ 0 w 46079"/>
                  <a:gd name="connsiteY3" fmla="*/ 0 h 76937"/>
                  <a:gd name="connsiteX4" fmla="*/ 46080 w 46079"/>
                  <a:gd name="connsiteY4" fmla="*/ 76937 h 76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79" h="76937">
                    <a:moveTo>
                      <a:pt x="46080" y="76937"/>
                    </a:moveTo>
                    <a:lnTo>
                      <a:pt x="24091" y="76937"/>
                    </a:lnTo>
                    <a:cubicBezTo>
                      <a:pt x="24091" y="27680"/>
                      <a:pt x="10354" y="21989"/>
                      <a:pt x="0" y="21989"/>
                    </a:cubicBezTo>
                    <a:lnTo>
                      <a:pt x="0" y="0"/>
                    </a:lnTo>
                    <a:cubicBezTo>
                      <a:pt x="30583" y="23"/>
                      <a:pt x="46080" y="25897"/>
                      <a:pt x="46080" y="76937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Forma Livre: Forma 379">
                <a:extLst>
                  <a:ext uri="{FF2B5EF4-FFF2-40B4-BE49-F238E27FC236}">
                    <a16:creationId xmlns:a16="http://schemas.microsoft.com/office/drawing/2014/main" id="{FF580D99-5F39-4820-B55B-09F7F5C1F776}"/>
                  </a:ext>
                </a:extLst>
              </p:cNvPr>
              <p:cNvSpPr/>
              <p:nvPr/>
            </p:nvSpPr>
            <p:spPr>
              <a:xfrm>
                <a:off x="6515198" y="2932819"/>
                <a:ext cx="219771" cy="175840"/>
              </a:xfrm>
              <a:custGeom>
                <a:avLst/>
                <a:gdLst>
                  <a:gd name="connsiteX0" fmla="*/ 186834 w 219771"/>
                  <a:gd name="connsiteY0" fmla="*/ 175840 h 175840"/>
                  <a:gd name="connsiteX1" fmla="*/ 109920 w 219771"/>
                  <a:gd name="connsiteY1" fmla="*/ 175840 h 175840"/>
                  <a:gd name="connsiteX2" fmla="*/ 109920 w 219771"/>
                  <a:gd name="connsiteY2" fmla="*/ 153852 h 175840"/>
                  <a:gd name="connsiteX3" fmla="*/ 186834 w 219771"/>
                  <a:gd name="connsiteY3" fmla="*/ 153852 h 175840"/>
                  <a:gd name="connsiteX4" fmla="*/ 197829 w 219771"/>
                  <a:gd name="connsiteY4" fmla="*/ 142857 h 175840"/>
                  <a:gd name="connsiteX5" fmla="*/ 197829 w 219771"/>
                  <a:gd name="connsiteY5" fmla="*/ 32960 h 175840"/>
                  <a:gd name="connsiteX6" fmla="*/ 186834 w 219771"/>
                  <a:gd name="connsiteY6" fmla="*/ 21966 h 175840"/>
                  <a:gd name="connsiteX7" fmla="*/ 32983 w 219771"/>
                  <a:gd name="connsiteY7" fmla="*/ 21966 h 175840"/>
                  <a:gd name="connsiteX8" fmla="*/ 21989 w 219771"/>
                  <a:gd name="connsiteY8" fmla="*/ 32960 h 175840"/>
                  <a:gd name="connsiteX9" fmla="*/ 21989 w 219771"/>
                  <a:gd name="connsiteY9" fmla="*/ 110446 h 175840"/>
                  <a:gd name="connsiteX10" fmla="*/ 0 w 219771"/>
                  <a:gd name="connsiteY10" fmla="*/ 110446 h 175840"/>
                  <a:gd name="connsiteX11" fmla="*/ 0 w 219771"/>
                  <a:gd name="connsiteY11" fmla="*/ 32960 h 175840"/>
                  <a:gd name="connsiteX12" fmla="*/ 32960 w 219771"/>
                  <a:gd name="connsiteY12" fmla="*/ 0 h 175840"/>
                  <a:gd name="connsiteX13" fmla="*/ 186811 w 219771"/>
                  <a:gd name="connsiteY13" fmla="*/ 0 h 175840"/>
                  <a:gd name="connsiteX14" fmla="*/ 219771 w 219771"/>
                  <a:gd name="connsiteY14" fmla="*/ 32960 h 175840"/>
                  <a:gd name="connsiteX15" fmla="*/ 219771 w 219771"/>
                  <a:gd name="connsiteY15" fmla="*/ 142857 h 175840"/>
                  <a:gd name="connsiteX16" fmla="*/ 186834 w 219771"/>
                  <a:gd name="connsiteY16" fmla="*/ 175840 h 17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9771" h="175840">
                    <a:moveTo>
                      <a:pt x="186834" y="175840"/>
                    </a:moveTo>
                    <a:lnTo>
                      <a:pt x="109920" y="175840"/>
                    </a:lnTo>
                    <a:lnTo>
                      <a:pt x="109920" y="153852"/>
                    </a:lnTo>
                    <a:lnTo>
                      <a:pt x="186834" y="153852"/>
                    </a:lnTo>
                    <a:cubicBezTo>
                      <a:pt x="192891" y="153852"/>
                      <a:pt x="197829" y="148914"/>
                      <a:pt x="197829" y="142857"/>
                    </a:cubicBezTo>
                    <a:lnTo>
                      <a:pt x="197829" y="32960"/>
                    </a:lnTo>
                    <a:cubicBezTo>
                      <a:pt x="197829" y="26903"/>
                      <a:pt x="192914" y="21966"/>
                      <a:pt x="186834" y="21966"/>
                    </a:cubicBezTo>
                    <a:lnTo>
                      <a:pt x="32983" y="21966"/>
                    </a:lnTo>
                    <a:cubicBezTo>
                      <a:pt x="26926" y="21966"/>
                      <a:pt x="21989" y="26880"/>
                      <a:pt x="21989" y="32960"/>
                    </a:cubicBezTo>
                    <a:lnTo>
                      <a:pt x="21989" y="110446"/>
                    </a:lnTo>
                    <a:lnTo>
                      <a:pt x="0" y="110446"/>
                    </a:lnTo>
                    <a:lnTo>
                      <a:pt x="0" y="32960"/>
                    </a:lnTo>
                    <a:cubicBezTo>
                      <a:pt x="0" y="14789"/>
                      <a:pt x="14789" y="0"/>
                      <a:pt x="32960" y="0"/>
                    </a:cubicBezTo>
                    <a:lnTo>
                      <a:pt x="186811" y="0"/>
                    </a:lnTo>
                    <a:cubicBezTo>
                      <a:pt x="204983" y="0"/>
                      <a:pt x="219771" y="14789"/>
                      <a:pt x="219771" y="32960"/>
                    </a:cubicBezTo>
                    <a:lnTo>
                      <a:pt x="219771" y="142857"/>
                    </a:lnTo>
                    <a:cubicBezTo>
                      <a:pt x="219794" y="161051"/>
                      <a:pt x="205006" y="175840"/>
                      <a:pt x="186834" y="175840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1" name="Forma Livre: Forma 380">
                <a:extLst>
                  <a:ext uri="{FF2B5EF4-FFF2-40B4-BE49-F238E27FC236}">
                    <a16:creationId xmlns:a16="http://schemas.microsoft.com/office/drawing/2014/main" id="{F88B743A-0AD4-47D8-8A77-6A5479E112BE}"/>
                  </a:ext>
                </a:extLst>
              </p:cNvPr>
              <p:cNvSpPr/>
              <p:nvPr/>
            </p:nvSpPr>
            <p:spPr>
              <a:xfrm>
                <a:off x="6614124" y="2943814"/>
                <a:ext cx="21988" cy="153851"/>
              </a:xfrm>
              <a:custGeom>
                <a:avLst/>
                <a:gdLst>
                  <a:gd name="connsiteX0" fmla="*/ 0 w 21988"/>
                  <a:gd name="connsiteY0" fmla="*/ 0 h 153851"/>
                  <a:gd name="connsiteX1" fmla="*/ 21989 w 21988"/>
                  <a:gd name="connsiteY1" fmla="*/ 0 h 153851"/>
                  <a:gd name="connsiteX2" fmla="*/ 21989 w 21988"/>
                  <a:gd name="connsiteY2" fmla="*/ 153851 h 153851"/>
                  <a:gd name="connsiteX3" fmla="*/ 0 w 21988"/>
                  <a:gd name="connsiteY3" fmla="*/ 153851 h 15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8" h="153851">
                    <a:moveTo>
                      <a:pt x="0" y="0"/>
                    </a:moveTo>
                    <a:lnTo>
                      <a:pt x="21989" y="0"/>
                    </a:lnTo>
                    <a:lnTo>
                      <a:pt x="21989" y="153851"/>
                    </a:lnTo>
                    <a:lnTo>
                      <a:pt x="0" y="153851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0" name="Gráfico 741">
            <a:extLst>
              <a:ext uri="{FF2B5EF4-FFF2-40B4-BE49-F238E27FC236}">
                <a16:creationId xmlns:a16="http://schemas.microsoft.com/office/drawing/2014/main" id="{49F1511E-4876-44B4-B8D0-3EE020CA1BB0}"/>
              </a:ext>
            </a:extLst>
          </p:cNvPr>
          <p:cNvGrpSpPr/>
          <p:nvPr/>
        </p:nvGrpSpPr>
        <p:grpSpPr>
          <a:xfrm>
            <a:off x="2302020" y="2001374"/>
            <a:ext cx="695290" cy="625185"/>
            <a:chOff x="-1644754" y="863600"/>
            <a:chExt cx="835814" cy="751539"/>
          </a:xfrm>
          <a:solidFill>
            <a:schemeClr val="bg1"/>
          </a:solidFill>
        </p:grpSpPr>
        <p:sp>
          <p:nvSpPr>
            <p:cNvPr id="401" name="Forma Livre: Forma 400">
              <a:extLst>
                <a:ext uri="{FF2B5EF4-FFF2-40B4-BE49-F238E27FC236}">
                  <a16:creationId xmlns:a16="http://schemas.microsoft.com/office/drawing/2014/main" id="{B04B914A-DE58-4241-A4E9-1CF2DFBEA4BA}"/>
                </a:ext>
              </a:extLst>
            </p:cNvPr>
            <p:cNvSpPr/>
            <p:nvPr/>
          </p:nvSpPr>
          <p:spPr>
            <a:xfrm>
              <a:off x="-1236553" y="863600"/>
              <a:ext cx="20614" cy="130099"/>
            </a:xfrm>
            <a:custGeom>
              <a:avLst/>
              <a:gdLst>
                <a:gd name="connsiteX0" fmla="*/ 10307 w 20614"/>
                <a:gd name="connsiteY0" fmla="*/ 130099 h 130099"/>
                <a:gd name="connsiteX1" fmla="*/ 0 w 20614"/>
                <a:gd name="connsiteY1" fmla="*/ 119711 h 130099"/>
                <a:gd name="connsiteX2" fmla="*/ 0 w 20614"/>
                <a:gd name="connsiteY2" fmla="*/ 10388 h 130099"/>
                <a:gd name="connsiteX3" fmla="*/ 10307 w 20614"/>
                <a:gd name="connsiteY3" fmla="*/ 0 h 130099"/>
                <a:gd name="connsiteX4" fmla="*/ 20615 w 20614"/>
                <a:gd name="connsiteY4" fmla="*/ 10388 h 130099"/>
                <a:gd name="connsiteX5" fmla="*/ 20615 w 20614"/>
                <a:gd name="connsiteY5" fmla="*/ 119711 h 130099"/>
                <a:gd name="connsiteX6" fmla="*/ 10307 w 20614"/>
                <a:gd name="connsiteY6" fmla="*/ 130099 h 13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14" h="130099">
                  <a:moveTo>
                    <a:pt x="10307" y="130099"/>
                  </a:moveTo>
                  <a:cubicBezTo>
                    <a:pt x="5275" y="130099"/>
                    <a:pt x="0" y="125960"/>
                    <a:pt x="0" y="119711"/>
                  </a:cubicBezTo>
                  <a:lnTo>
                    <a:pt x="0" y="10388"/>
                  </a:lnTo>
                  <a:cubicBezTo>
                    <a:pt x="0" y="4139"/>
                    <a:pt x="5357" y="0"/>
                    <a:pt x="10307" y="0"/>
                  </a:cubicBezTo>
                  <a:cubicBezTo>
                    <a:pt x="16475" y="0"/>
                    <a:pt x="20615" y="4139"/>
                    <a:pt x="20615" y="10388"/>
                  </a:cubicBezTo>
                  <a:lnTo>
                    <a:pt x="20615" y="119711"/>
                  </a:lnTo>
                  <a:cubicBezTo>
                    <a:pt x="20615" y="125960"/>
                    <a:pt x="15258" y="130099"/>
                    <a:pt x="10307" y="130099"/>
                  </a:cubicBez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2" name="Forma Livre: Forma 401">
              <a:extLst>
                <a:ext uri="{FF2B5EF4-FFF2-40B4-BE49-F238E27FC236}">
                  <a16:creationId xmlns:a16="http://schemas.microsoft.com/office/drawing/2014/main" id="{38F621E3-C715-4609-B025-3107C84E8929}"/>
                </a:ext>
              </a:extLst>
            </p:cNvPr>
            <p:cNvSpPr/>
            <p:nvPr/>
          </p:nvSpPr>
          <p:spPr>
            <a:xfrm>
              <a:off x="-1396917" y="948411"/>
              <a:ext cx="86752" cy="79617"/>
            </a:xfrm>
            <a:custGeom>
              <a:avLst/>
              <a:gdLst>
                <a:gd name="connsiteX0" fmla="*/ 76364 w 86752"/>
                <a:gd name="connsiteY0" fmla="*/ 79618 h 79617"/>
                <a:gd name="connsiteX1" fmla="*/ 69628 w 86752"/>
                <a:gd name="connsiteY1" fmla="*/ 77183 h 79617"/>
                <a:gd name="connsiteX2" fmla="*/ 69465 w 86752"/>
                <a:gd name="connsiteY2" fmla="*/ 77021 h 79617"/>
                <a:gd name="connsiteX3" fmla="*/ 3401 w 86752"/>
                <a:gd name="connsiteY3" fmla="*/ 18180 h 79617"/>
                <a:gd name="connsiteX4" fmla="*/ 2427 w 86752"/>
                <a:gd name="connsiteY4" fmla="*/ 3328 h 79617"/>
                <a:gd name="connsiteX5" fmla="*/ 10219 w 86752"/>
                <a:gd name="connsiteY5" fmla="*/ 0 h 79617"/>
                <a:gd name="connsiteX6" fmla="*/ 17199 w 86752"/>
                <a:gd name="connsiteY6" fmla="*/ 2516 h 79617"/>
                <a:gd name="connsiteX7" fmla="*/ 83263 w 86752"/>
                <a:gd name="connsiteY7" fmla="*/ 61357 h 79617"/>
                <a:gd name="connsiteX8" fmla="*/ 83750 w 86752"/>
                <a:gd name="connsiteY8" fmla="*/ 61763 h 79617"/>
                <a:gd name="connsiteX9" fmla="*/ 86752 w 86752"/>
                <a:gd name="connsiteY9" fmla="*/ 69229 h 79617"/>
                <a:gd name="connsiteX10" fmla="*/ 76445 w 86752"/>
                <a:gd name="connsiteY10" fmla="*/ 79618 h 7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752" h="79617">
                  <a:moveTo>
                    <a:pt x="76364" y="79618"/>
                  </a:moveTo>
                  <a:cubicBezTo>
                    <a:pt x="73686" y="79618"/>
                    <a:pt x="71170" y="78725"/>
                    <a:pt x="69628" y="77183"/>
                  </a:cubicBezTo>
                  <a:lnTo>
                    <a:pt x="69465" y="77021"/>
                  </a:lnTo>
                  <a:lnTo>
                    <a:pt x="3401" y="18180"/>
                  </a:lnTo>
                  <a:cubicBezTo>
                    <a:pt x="-738" y="13959"/>
                    <a:pt x="-1144" y="8035"/>
                    <a:pt x="2427" y="3328"/>
                  </a:cubicBezTo>
                  <a:cubicBezTo>
                    <a:pt x="4700" y="1136"/>
                    <a:pt x="7378" y="0"/>
                    <a:pt x="10219" y="0"/>
                  </a:cubicBezTo>
                  <a:cubicBezTo>
                    <a:pt x="12735" y="0"/>
                    <a:pt x="15088" y="893"/>
                    <a:pt x="17199" y="2516"/>
                  </a:cubicBezTo>
                  <a:lnTo>
                    <a:pt x="83263" y="61357"/>
                  </a:lnTo>
                  <a:cubicBezTo>
                    <a:pt x="83263" y="61357"/>
                    <a:pt x="83587" y="61600"/>
                    <a:pt x="83750" y="61763"/>
                  </a:cubicBezTo>
                  <a:cubicBezTo>
                    <a:pt x="85941" y="63223"/>
                    <a:pt x="86752" y="66713"/>
                    <a:pt x="86752" y="69229"/>
                  </a:cubicBezTo>
                  <a:cubicBezTo>
                    <a:pt x="86752" y="75479"/>
                    <a:pt x="81396" y="79618"/>
                    <a:pt x="76445" y="79618"/>
                  </a:cubicBez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3" name="Forma Livre: Forma 402">
              <a:extLst>
                <a:ext uri="{FF2B5EF4-FFF2-40B4-BE49-F238E27FC236}">
                  <a16:creationId xmlns:a16="http://schemas.microsoft.com/office/drawing/2014/main" id="{1A08179F-5A5E-47E4-A277-D628CAE60628}"/>
                </a:ext>
              </a:extLst>
            </p:cNvPr>
            <p:cNvSpPr/>
            <p:nvPr/>
          </p:nvSpPr>
          <p:spPr>
            <a:xfrm>
              <a:off x="-1142245" y="948411"/>
              <a:ext cx="86752" cy="79617"/>
            </a:xfrm>
            <a:custGeom>
              <a:avLst/>
              <a:gdLst>
                <a:gd name="connsiteX0" fmla="*/ 10307 w 86752"/>
                <a:gd name="connsiteY0" fmla="*/ 79618 h 79617"/>
                <a:gd name="connsiteX1" fmla="*/ 0 w 86752"/>
                <a:gd name="connsiteY1" fmla="*/ 69229 h 79617"/>
                <a:gd name="connsiteX2" fmla="*/ 3003 w 86752"/>
                <a:gd name="connsiteY2" fmla="*/ 61763 h 79617"/>
                <a:gd name="connsiteX3" fmla="*/ 3490 w 86752"/>
                <a:gd name="connsiteY3" fmla="*/ 61357 h 79617"/>
                <a:gd name="connsiteX4" fmla="*/ 69554 w 86752"/>
                <a:gd name="connsiteY4" fmla="*/ 2516 h 79617"/>
                <a:gd name="connsiteX5" fmla="*/ 76534 w 86752"/>
                <a:gd name="connsiteY5" fmla="*/ 0 h 79617"/>
                <a:gd name="connsiteX6" fmla="*/ 84325 w 86752"/>
                <a:gd name="connsiteY6" fmla="*/ 3328 h 79617"/>
                <a:gd name="connsiteX7" fmla="*/ 83351 w 86752"/>
                <a:gd name="connsiteY7" fmla="*/ 18180 h 79617"/>
                <a:gd name="connsiteX8" fmla="*/ 17287 w 86752"/>
                <a:gd name="connsiteY8" fmla="*/ 77021 h 79617"/>
                <a:gd name="connsiteX9" fmla="*/ 17125 w 86752"/>
                <a:gd name="connsiteY9" fmla="*/ 77183 h 79617"/>
                <a:gd name="connsiteX10" fmla="*/ 10388 w 86752"/>
                <a:gd name="connsiteY10" fmla="*/ 79618 h 7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752" h="79617">
                  <a:moveTo>
                    <a:pt x="10307" y="79618"/>
                  </a:moveTo>
                  <a:cubicBezTo>
                    <a:pt x="5275" y="79618"/>
                    <a:pt x="0" y="75479"/>
                    <a:pt x="0" y="69229"/>
                  </a:cubicBezTo>
                  <a:cubicBezTo>
                    <a:pt x="0" y="66713"/>
                    <a:pt x="812" y="63223"/>
                    <a:pt x="3003" y="61763"/>
                  </a:cubicBezTo>
                  <a:cubicBezTo>
                    <a:pt x="3165" y="61681"/>
                    <a:pt x="3327" y="61519"/>
                    <a:pt x="3490" y="61357"/>
                  </a:cubicBezTo>
                  <a:lnTo>
                    <a:pt x="69554" y="2516"/>
                  </a:lnTo>
                  <a:cubicBezTo>
                    <a:pt x="71664" y="893"/>
                    <a:pt x="74018" y="0"/>
                    <a:pt x="76534" y="0"/>
                  </a:cubicBezTo>
                  <a:cubicBezTo>
                    <a:pt x="79374" y="0"/>
                    <a:pt x="82053" y="1136"/>
                    <a:pt x="84325" y="3328"/>
                  </a:cubicBezTo>
                  <a:cubicBezTo>
                    <a:pt x="87896" y="7954"/>
                    <a:pt x="87490" y="13878"/>
                    <a:pt x="83351" y="18180"/>
                  </a:cubicBezTo>
                  <a:lnTo>
                    <a:pt x="17287" y="77021"/>
                  </a:lnTo>
                  <a:lnTo>
                    <a:pt x="17125" y="77183"/>
                  </a:lnTo>
                  <a:cubicBezTo>
                    <a:pt x="15583" y="78725"/>
                    <a:pt x="13148" y="79618"/>
                    <a:pt x="10388" y="79618"/>
                  </a:cubicBez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4" name="Forma Livre: Forma 403">
              <a:extLst>
                <a:ext uri="{FF2B5EF4-FFF2-40B4-BE49-F238E27FC236}">
                  <a16:creationId xmlns:a16="http://schemas.microsoft.com/office/drawing/2014/main" id="{221290DD-83DD-4984-86F3-B222D83B8FA2}"/>
                </a:ext>
              </a:extLst>
            </p:cNvPr>
            <p:cNvSpPr/>
            <p:nvPr/>
          </p:nvSpPr>
          <p:spPr>
            <a:xfrm>
              <a:off x="-1177177" y="1091577"/>
              <a:ext cx="368237" cy="523561"/>
            </a:xfrm>
            <a:custGeom>
              <a:avLst/>
              <a:gdLst>
                <a:gd name="connsiteX0" fmla="*/ 57088 w 368237"/>
                <a:gd name="connsiteY0" fmla="*/ 523562 h 523561"/>
                <a:gd name="connsiteX1" fmla="*/ 50920 w 368237"/>
                <a:gd name="connsiteY1" fmla="*/ 521370 h 523561"/>
                <a:gd name="connsiteX2" fmla="*/ 50595 w 368237"/>
                <a:gd name="connsiteY2" fmla="*/ 521046 h 523561"/>
                <a:gd name="connsiteX3" fmla="*/ 276 w 368237"/>
                <a:gd name="connsiteY3" fmla="*/ 348743 h 523561"/>
                <a:gd name="connsiteX4" fmla="*/ 43940 w 368237"/>
                <a:gd name="connsiteY4" fmla="*/ 152093 h 523561"/>
                <a:gd name="connsiteX5" fmla="*/ 44184 w 368237"/>
                <a:gd name="connsiteY5" fmla="*/ 151119 h 523561"/>
                <a:gd name="connsiteX6" fmla="*/ 74700 w 368237"/>
                <a:gd name="connsiteY6" fmla="*/ 115815 h 523561"/>
                <a:gd name="connsiteX7" fmla="*/ 80219 w 368237"/>
                <a:gd name="connsiteY7" fmla="*/ 115815 h 523561"/>
                <a:gd name="connsiteX8" fmla="*/ 84520 w 368237"/>
                <a:gd name="connsiteY8" fmla="*/ 111919 h 523561"/>
                <a:gd name="connsiteX9" fmla="*/ 86793 w 368237"/>
                <a:gd name="connsiteY9" fmla="*/ 89925 h 523561"/>
                <a:gd name="connsiteX10" fmla="*/ 86793 w 368237"/>
                <a:gd name="connsiteY10" fmla="*/ 89763 h 523561"/>
                <a:gd name="connsiteX11" fmla="*/ 120717 w 368237"/>
                <a:gd name="connsiteY11" fmla="*/ 44070 h 523561"/>
                <a:gd name="connsiteX12" fmla="*/ 129726 w 368237"/>
                <a:gd name="connsiteY12" fmla="*/ 44070 h 523561"/>
                <a:gd name="connsiteX13" fmla="*/ 134028 w 368237"/>
                <a:gd name="connsiteY13" fmla="*/ 40255 h 523561"/>
                <a:gd name="connsiteX14" fmla="*/ 169089 w 368237"/>
                <a:gd name="connsiteY14" fmla="*/ 81 h 523561"/>
                <a:gd name="connsiteX15" fmla="*/ 169251 w 368237"/>
                <a:gd name="connsiteY15" fmla="*/ 81 h 523561"/>
                <a:gd name="connsiteX16" fmla="*/ 171767 w 368237"/>
                <a:gd name="connsiteY16" fmla="*/ 0 h 523561"/>
                <a:gd name="connsiteX17" fmla="*/ 200903 w 368237"/>
                <a:gd name="connsiteY17" fmla="*/ 17531 h 523561"/>
                <a:gd name="connsiteX18" fmla="*/ 204718 w 368237"/>
                <a:gd name="connsiteY18" fmla="*/ 19803 h 523561"/>
                <a:gd name="connsiteX19" fmla="*/ 206098 w 368237"/>
                <a:gd name="connsiteY19" fmla="*/ 19560 h 523561"/>
                <a:gd name="connsiteX20" fmla="*/ 220869 w 368237"/>
                <a:gd name="connsiteY20" fmla="*/ 17044 h 523561"/>
                <a:gd name="connsiteX21" fmla="*/ 225901 w 368237"/>
                <a:gd name="connsiteY21" fmla="*/ 17449 h 523561"/>
                <a:gd name="connsiteX22" fmla="*/ 226144 w 368237"/>
                <a:gd name="connsiteY22" fmla="*/ 17449 h 523561"/>
                <a:gd name="connsiteX23" fmla="*/ 247002 w 368237"/>
                <a:gd name="connsiteY23" fmla="*/ 28812 h 523561"/>
                <a:gd name="connsiteX24" fmla="*/ 254631 w 368237"/>
                <a:gd name="connsiteY24" fmla="*/ 62250 h 523561"/>
                <a:gd name="connsiteX25" fmla="*/ 254631 w 368237"/>
                <a:gd name="connsiteY25" fmla="*/ 62412 h 523561"/>
                <a:gd name="connsiteX26" fmla="*/ 231501 w 368237"/>
                <a:gd name="connsiteY26" fmla="*/ 275294 h 523561"/>
                <a:gd name="connsiteX27" fmla="*/ 233935 w 368237"/>
                <a:gd name="connsiteY27" fmla="*/ 279677 h 523561"/>
                <a:gd name="connsiteX28" fmla="*/ 235802 w 368237"/>
                <a:gd name="connsiteY28" fmla="*/ 280082 h 523561"/>
                <a:gd name="connsiteX29" fmla="*/ 238886 w 368237"/>
                <a:gd name="connsiteY29" fmla="*/ 278784 h 523561"/>
                <a:gd name="connsiteX30" fmla="*/ 290828 w 368237"/>
                <a:gd name="connsiteY30" fmla="*/ 226679 h 523561"/>
                <a:gd name="connsiteX31" fmla="*/ 329947 w 368237"/>
                <a:gd name="connsiteY31" fmla="*/ 209392 h 523561"/>
                <a:gd name="connsiteX32" fmla="*/ 352023 w 368237"/>
                <a:gd name="connsiteY32" fmla="*/ 216615 h 523561"/>
                <a:gd name="connsiteX33" fmla="*/ 368174 w 368237"/>
                <a:gd name="connsiteY33" fmla="*/ 247618 h 523561"/>
                <a:gd name="connsiteX34" fmla="*/ 362411 w 368237"/>
                <a:gd name="connsiteY34" fmla="*/ 273346 h 523561"/>
                <a:gd name="connsiteX35" fmla="*/ 362005 w 368237"/>
                <a:gd name="connsiteY35" fmla="*/ 274158 h 523561"/>
                <a:gd name="connsiteX36" fmla="*/ 360869 w 368237"/>
                <a:gd name="connsiteY36" fmla="*/ 276187 h 523561"/>
                <a:gd name="connsiteX37" fmla="*/ 278979 w 368237"/>
                <a:gd name="connsiteY37" fmla="*/ 433637 h 523561"/>
                <a:gd name="connsiteX38" fmla="*/ 260312 w 368237"/>
                <a:gd name="connsiteY38" fmla="*/ 496617 h 523561"/>
                <a:gd name="connsiteX39" fmla="*/ 260231 w 368237"/>
                <a:gd name="connsiteY39" fmla="*/ 497022 h 523561"/>
                <a:gd name="connsiteX40" fmla="*/ 250654 w 368237"/>
                <a:gd name="connsiteY40" fmla="*/ 503759 h 523561"/>
                <a:gd name="connsiteX41" fmla="*/ 247570 w 368237"/>
                <a:gd name="connsiteY41" fmla="*/ 503759 h 523561"/>
                <a:gd name="connsiteX42" fmla="*/ 242944 w 368237"/>
                <a:gd name="connsiteY42" fmla="*/ 500188 h 523561"/>
                <a:gd name="connsiteX43" fmla="*/ 241970 w 368237"/>
                <a:gd name="connsiteY43" fmla="*/ 493370 h 523561"/>
                <a:gd name="connsiteX44" fmla="*/ 247651 w 368237"/>
                <a:gd name="connsiteY44" fmla="*/ 473973 h 523561"/>
                <a:gd name="connsiteX45" fmla="*/ 261530 w 368237"/>
                <a:gd name="connsiteY45" fmla="*/ 427469 h 523561"/>
                <a:gd name="connsiteX46" fmla="*/ 345287 w 368237"/>
                <a:gd name="connsiteY46" fmla="*/ 266366 h 523561"/>
                <a:gd name="connsiteX47" fmla="*/ 349426 w 368237"/>
                <a:gd name="connsiteY47" fmla="*/ 251920 h 523561"/>
                <a:gd name="connsiteX48" fmla="*/ 340904 w 368237"/>
                <a:gd name="connsiteY48" fmla="*/ 231630 h 523561"/>
                <a:gd name="connsiteX49" fmla="*/ 340823 w 368237"/>
                <a:gd name="connsiteY49" fmla="*/ 231630 h 523561"/>
                <a:gd name="connsiteX50" fmla="*/ 328649 w 368237"/>
                <a:gd name="connsiteY50" fmla="*/ 227491 h 523561"/>
                <a:gd name="connsiteX51" fmla="*/ 302759 w 368237"/>
                <a:gd name="connsiteY51" fmla="*/ 240071 h 523561"/>
                <a:gd name="connsiteX52" fmla="*/ 224277 w 368237"/>
                <a:gd name="connsiteY52" fmla="*/ 318714 h 523561"/>
                <a:gd name="connsiteX53" fmla="*/ 223709 w 368237"/>
                <a:gd name="connsiteY53" fmla="*/ 319039 h 523561"/>
                <a:gd name="connsiteX54" fmla="*/ 222005 w 368237"/>
                <a:gd name="connsiteY54" fmla="*/ 320013 h 523561"/>
                <a:gd name="connsiteX55" fmla="*/ 220219 w 368237"/>
                <a:gd name="connsiteY55" fmla="*/ 320743 h 523561"/>
                <a:gd name="connsiteX56" fmla="*/ 218109 w 368237"/>
                <a:gd name="connsiteY56" fmla="*/ 320743 h 523561"/>
                <a:gd name="connsiteX57" fmla="*/ 134271 w 368237"/>
                <a:gd name="connsiteY57" fmla="*/ 385509 h 523561"/>
                <a:gd name="connsiteX58" fmla="*/ 134271 w 368237"/>
                <a:gd name="connsiteY58" fmla="*/ 385671 h 523561"/>
                <a:gd name="connsiteX59" fmla="*/ 125831 w 368237"/>
                <a:gd name="connsiteY59" fmla="*/ 392570 h 523561"/>
                <a:gd name="connsiteX60" fmla="*/ 122746 w 368237"/>
                <a:gd name="connsiteY60" fmla="*/ 392570 h 523561"/>
                <a:gd name="connsiteX61" fmla="*/ 118120 w 368237"/>
                <a:gd name="connsiteY61" fmla="*/ 388999 h 523561"/>
                <a:gd name="connsiteX62" fmla="*/ 117228 w 368237"/>
                <a:gd name="connsiteY62" fmla="*/ 382100 h 523561"/>
                <a:gd name="connsiteX63" fmla="*/ 117309 w 368237"/>
                <a:gd name="connsiteY63" fmla="*/ 381694 h 523561"/>
                <a:gd name="connsiteX64" fmla="*/ 157726 w 368237"/>
                <a:gd name="connsiteY64" fmla="*/ 324071 h 523561"/>
                <a:gd name="connsiteX65" fmla="*/ 206179 w 368237"/>
                <a:gd name="connsiteY65" fmla="*/ 305161 h 523561"/>
                <a:gd name="connsiteX66" fmla="*/ 209669 w 368237"/>
                <a:gd name="connsiteY66" fmla="*/ 301346 h 523561"/>
                <a:gd name="connsiteX67" fmla="*/ 237344 w 368237"/>
                <a:gd name="connsiteY67" fmla="*/ 62980 h 523561"/>
                <a:gd name="connsiteX68" fmla="*/ 237344 w 368237"/>
                <a:gd name="connsiteY68" fmla="*/ 62493 h 523561"/>
                <a:gd name="connsiteX69" fmla="*/ 237344 w 368237"/>
                <a:gd name="connsiteY69" fmla="*/ 62006 h 523561"/>
                <a:gd name="connsiteX70" fmla="*/ 223466 w 368237"/>
                <a:gd name="connsiteY70" fmla="*/ 37415 h 523561"/>
                <a:gd name="connsiteX71" fmla="*/ 219570 w 368237"/>
                <a:gd name="connsiteY71" fmla="*/ 36847 h 523561"/>
                <a:gd name="connsiteX72" fmla="*/ 208613 w 368237"/>
                <a:gd name="connsiteY72" fmla="*/ 40336 h 523561"/>
                <a:gd name="connsiteX73" fmla="*/ 207640 w 368237"/>
                <a:gd name="connsiteY73" fmla="*/ 41229 h 523561"/>
                <a:gd name="connsiteX74" fmla="*/ 198631 w 368237"/>
                <a:gd name="connsiteY74" fmla="*/ 63629 h 523561"/>
                <a:gd name="connsiteX75" fmla="*/ 198631 w 368237"/>
                <a:gd name="connsiteY75" fmla="*/ 64522 h 523561"/>
                <a:gd name="connsiteX76" fmla="*/ 177854 w 368237"/>
                <a:gd name="connsiteY76" fmla="*/ 252894 h 523561"/>
                <a:gd name="connsiteX77" fmla="*/ 178260 w 368237"/>
                <a:gd name="connsiteY77" fmla="*/ 255329 h 523561"/>
                <a:gd name="connsiteX78" fmla="*/ 178503 w 368237"/>
                <a:gd name="connsiteY78" fmla="*/ 263688 h 523561"/>
                <a:gd name="connsiteX79" fmla="*/ 178260 w 368237"/>
                <a:gd name="connsiteY79" fmla="*/ 264175 h 523561"/>
                <a:gd name="connsiteX80" fmla="*/ 169495 w 368237"/>
                <a:gd name="connsiteY80" fmla="*/ 269856 h 523561"/>
                <a:gd name="connsiteX81" fmla="*/ 165680 w 368237"/>
                <a:gd name="connsiteY81" fmla="*/ 269126 h 523561"/>
                <a:gd name="connsiteX82" fmla="*/ 165355 w 368237"/>
                <a:gd name="connsiteY82" fmla="*/ 268963 h 523561"/>
                <a:gd name="connsiteX83" fmla="*/ 111952 w 368237"/>
                <a:gd name="connsiteY83" fmla="*/ 258575 h 523561"/>
                <a:gd name="connsiteX84" fmla="*/ 82004 w 368237"/>
                <a:gd name="connsiteY84" fmla="*/ 261740 h 523561"/>
                <a:gd name="connsiteX85" fmla="*/ 81517 w 368237"/>
                <a:gd name="connsiteY85" fmla="*/ 261903 h 523561"/>
                <a:gd name="connsiteX86" fmla="*/ 79245 w 368237"/>
                <a:gd name="connsiteY86" fmla="*/ 262308 h 523561"/>
                <a:gd name="connsiteX87" fmla="*/ 71129 w 368237"/>
                <a:gd name="connsiteY87" fmla="*/ 256059 h 523561"/>
                <a:gd name="connsiteX88" fmla="*/ 71129 w 368237"/>
                <a:gd name="connsiteY88" fmla="*/ 254517 h 523561"/>
                <a:gd name="connsiteX89" fmla="*/ 70155 w 368237"/>
                <a:gd name="connsiteY89" fmla="*/ 251758 h 523561"/>
                <a:gd name="connsiteX90" fmla="*/ 69993 w 368237"/>
                <a:gd name="connsiteY90" fmla="*/ 248998 h 523561"/>
                <a:gd name="connsiteX91" fmla="*/ 80381 w 368237"/>
                <a:gd name="connsiteY91" fmla="*/ 139270 h 523561"/>
                <a:gd name="connsiteX92" fmla="*/ 79245 w 368237"/>
                <a:gd name="connsiteY92" fmla="*/ 135943 h 523561"/>
                <a:gd name="connsiteX93" fmla="*/ 75998 w 368237"/>
                <a:gd name="connsiteY93" fmla="*/ 134482 h 523561"/>
                <a:gd name="connsiteX94" fmla="*/ 61309 w 368237"/>
                <a:gd name="connsiteY94" fmla="*/ 154447 h 523561"/>
                <a:gd name="connsiteX95" fmla="*/ 61309 w 368237"/>
                <a:gd name="connsiteY95" fmla="*/ 155096 h 523561"/>
                <a:gd name="connsiteX96" fmla="*/ 61309 w 368237"/>
                <a:gd name="connsiteY96" fmla="*/ 156882 h 523561"/>
                <a:gd name="connsiteX97" fmla="*/ 59280 w 368237"/>
                <a:gd name="connsiteY97" fmla="*/ 164186 h 523561"/>
                <a:gd name="connsiteX98" fmla="*/ 18618 w 368237"/>
                <a:gd name="connsiteY98" fmla="*/ 349230 h 523561"/>
                <a:gd name="connsiteX99" fmla="*/ 39071 w 368237"/>
                <a:gd name="connsiteY99" fmla="*/ 469834 h 523561"/>
                <a:gd name="connsiteX100" fmla="*/ 62688 w 368237"/>
                <a:gd name="connsiteY100" fmla="*/ 506518 h 523561"/>
                <a:gd name="connsiteX101" fmla="*/ 63256 w 368237"/>
                <a:gd name="connsiteY101" fmla="*/ 506924 h 523561"/>
                <a:gd name="connsiteX102" fmla="*/ 65935 w 368237"/>
                <a:gd name="connsiteY102" fmla="*/ 513741 h 523561"/>
                <a:gd name="connsiteX103" fmla="*/ 56439 w 368237"/>
                <a:gd name="connsiteY103" fmla="*/ 523237 h 523561"/>
                <a:gd name="connsiteX104" fmla="*/ 130051 w 368237"/>
                <a:gd name="connsiteY104" fmla="*/ 234633 h 523561"/>
                <a:gd name="connsiteX105" fmla="*/ 133784 w 368237"/>
                <a:gd name="connsiteY105" fmla="*/ 239502 h 523561"/>
                <a:gd name="connsiteX106" fmla="*/ 156265 w 368237"/>
                <a:gd name="connsiteY106" fmla="*/ 243966 h 523561"/>
                <a:gd name="connsiteX107" fmla="*/ 157483 w 368237"/>
                <a:gd name="connsiteY107" fmla="*/ 244129 h 523561"/>
                <a:gd name="connsiteX108" fmla="*/ 159918 w 368237"/>
                <a:gd name="connsiteY108" fmla="*/ 243398 h 523561"/>
                <a:gd name="connsiteX109" fmla="*/ 161784 w 368237"/>
                <a:gd name="connsiteY109" fmla="*/ 240233 h 523561"/>
                <a:gd name="connsiteX110" fmla="*/ 181425 w 368237"/>
                <a:gd name="connsiteY110" fmla="*/ 59734 h 523561"/>
                <a:gd name="connsiteX111" fmla="*/ 181425 w 368237"/>
                <a:gd name="connsiteY111" fmla="*/ 59247 h 523561"/>
                <a:gd name="connsiteX112" fmla="*/ 187755 w 368237"/>
                <a:gd name="connsiteY112" fmla="*/ 34818 h 523561"/>
                <a:gd name="connsiteX113" fmla="*/ 188242 w 368237"/>
                <a:gd name="connsiteY113" fmla="*/ 31977 h 523561"/>
                <a:gd name="connsiteX114" fmla="*/ 170063 w 368237"/>
                <a:gd name="connsiteY114" fmla="*/ 16800 h 523561"/>
                <a:gd name="connsiteX115" fmla="*/ 169657 w 368237"/>
                <a:gd name="connsiteY115" fmla="*/ 16800 h 523561"/>
                <a:gd name="connsiteX116" fmla="*/ 151883 w 368237"/>
                <a:gd name="connsiteY116" fmla="*/ 44313 h 523561"/>
                <a:gd name="connsiteX117" fmla="*/ 152857 w 368237"/>
                <a:gd name="connsiteY117" fmla="*/ 48047 h 523561"/>
                <a:gd name="connsiteX118" fmla="*/ 130051 w 368237"/>
                <a:gd name="connsiteY118" fmla="*/ 234714 h 523561"/>
                <a:gd name="connsiteX119" fmla="*/ 90851 w 368237"/>
                <a:gd name="connsiteY119" fmla="*/ 233578 h 523561"/>
                <a:gd name="connsiteX120" fmla="*/ 92474 w 368237"/>
                <a:gd name="connsiteY120" fmla="*/ 237392 h 523561"/>
                <a:gd name="connsiteX121" fmla="*/ 95233 w 368237"/>
                <a:gd name="connsiteY121" fmla="*/ 238366 h 523561"/>
                <a:gd name="connsiteX122" fmla="*/ 96613 w 368237"/>
                <a:gd name="connsiteY122" fmla="*/ 238123 h 523561"/>
                <a:gd name="connsiteX123" fmla="*/ 106758 w 368237"/>
                <a:gd name="connsiteY123" fmla="*/ 237230 h 523561"/>
                <a:gd name="connsiteX124" fmla="*/ 111059 w 368237"/>
                <a:gd name="connsiteY124" fmla="*/ 233415 h 523561"/>
                <a:gd name="connsiteX125" fmla="*/ 130700 w 368237"/>
                <a:gd name="connsiteY125" fmla="*/ 65658 h 523561"/>
                <a:gd name="connsiteX126" fmla="*/ 129645 w 368237"/>
                <a:gd name="connsiteY126" fmla="*/ 62250 h 523561"/>
                <a:gd name="connsiteX127" fmla="*/ 126399 w 368237"/>
                <a:gd name="connsiteY127" fmla="*/ 60789 h 523561"/>
                <a:gd name="connsiteX128" fmla="*/ 122909 w 368237"/>
                <a:gd name="connsiteY128" fmla="*/ 60789 h 523561"/>
                <a:gd name="connsiteX129" fmla="*/ 122503 w 368237"/>
                <a:gd name="connsiteY129" fmla="*/ 60789 h 523561"/>
                <a:gd name="connsiteX130" fmla="*/ 105622 w 368237"/>
                <a:gd name="connsiteY130" fmla="*/ 89844 h 523561"/>
                <a:gd name="connsiteX131" fmla="*/ 105784 w 368237"/>
                <a:gd name="connsiteY131" fmla="*/ 91142 h 523561"/>
                <a:gd name="connsiteX132" fmla="*/ 90851 w 368237"/>
                <a:gd name="connsiteY132" fmla="*/ 233578 h 52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68237" h="523561">
                  <a:moveTo>
                    <a:pt x="57088" y="523562"/>
                  </a:moveTo>
                  <a:cubicBezTo>
                    <a:pt x="54572" y="523562"/>
                    <a:pt x="52300" y="522750"/>
                    <a:pt x="50920" y="521370"/>
                  </a:cubicBezTo>
                  <a:lnTo>
                    <a:pt x="50595" y="521046"/>
                  </a:lnTo>
                  <a:cubicBezTo>
                    <a:pt x="41424" y="512280"/>
                    <a:pt x="-3944" y="462692"/>
                    <a:pt x="276" y="348743"/>
                  </a:cubicBezTo>
                  <a:cubicBezTo>
                    <a:pt x="2549" y="296639"/>
                    <a:pt x="39071" y="166783"/>
                    <a:pt x="43940" y="152093"/>
                  </a:cubicBezTo>
                  <a:cubicBezTo>
                    <a:pt x="44021" y="151769"/>
                    <a:pt x="44103" y="151444"/>
                    <a:pt x="44184" y="151119"/>
                  </a:cubicBezTo>
                  <a:cubicBezTo>
                    <a:pt x="45239" y="138540"/>
                    <a:pt x="54410" y="117925"/>
                    <a:pt x="74700" y="115815"/>
                  </a:cubicBezTo>
                  <a:lnTo>
                    <a:pt x="80219" y="115815"/>
                  </a:lnTo>
                  <a:cubicBezTo>
                    <a:pt x="82410" y="115815"/>
                    <a:pt x="84358" y="114111"/>
                    <a:pt x="84520" y="111919"/>
                  </a:cubicBezTo>
                  <a:lnTo>
                    <a:pt x="86793" y="89925"/>
                  </a:lnTo>
                  <a:lnTo>
                    <a:pt x="86793" y="89763"/>
                  </a:lnTo>
                  <a:cubicBezTo>
                    <a:pt x="87848" y="74910"/>
                    <a:pt x="96288" y="46261"/>
                    <a:pt x="120717" y="44070"/>
                  </a:cubicBezTo>
                  <a:lnTo>
                    <a:pt x="129726" y="44070"/>
                  </a:lnTo>
                  <a:cubicBezTo>
                    <a:pt x="131918" y="44070"/>
                    <a:pt x="133784" y="42447"/>
                    <a:pt x="134028" y="40255"/>
                  </a:cubicBezTo>
                  <a:cubicBezTo>
                    <a:pt x="135570" y="28568"/>
                    <a:pt x="142144" y="1217"/>
                    <a:pt x="169089" y="81"/>
                  </a:cubicBezTo>
                  <a:lnTo>
                    <a:pt x="169251" y="81"/>
                  </a:lnTo>
                  <a:cubicBezTo>
                    <a:pt x="170063" y="81"/>
                    <a:pt x="170955" y="0"/>
                    <a:pt x="171767" y="0"/>
                  </a:cubicBezTo>
                  <a:cubicBezTo>
                    <a:pt x="183860" y="0"/>
                    <a:pt x="194979" y="6736"/>
                    <a:pt x="200903" y="17531"/>
                  </a:cubicBezTo>
                  <a:cubicBezTo>
                    <a:pt x="201715" y="18991"/>
                    <a:pt x="203176" y="19803"/>
                    <a:pt x="204718" y="19803"/>
                  </a:cubicBezTo>
                  <a:cubicBezTo>
                    <a:pt x="205205" y="19803"/>
                    <a:pt x="205611" y="19803"/>
                    <a:pt x="206098" y="19560"/>
                  </a:cubicBezTo>
                  <a:cubicBezTo>
                    <a:pt x="210967" y="17936"/>
                    <a:pt x="216243" y="17044"/>
                    <a:pt x="220869" y="17044"/>
                  </a:cubicBezTo>
                  <a:cubicBezTo>
                    <a:pt x="222654" y="17044"/>
                    <a:pt x="224359" y="17206"/>
                    <a:pt x="225901" y="17449"/>
                  </a:cubicBezTo>
                  <a:lnTo>
                    <a:pt x="226144" y="17449"/>
                  </a:lnTo>
                  <a:cubicBezTo>
                    <a:pt x="234990" y="18504"/>
                    <a:pt x="242051" y="22319"/>
                    <a:pt x="247002" y="28812"/>
                  </a:cubicBezTo>
                  <a:cubicBezTo>
                    <a:pt x="255361" y="39849"/>
                    <a:pt x="255767" y="55026"/>
                    <a:pt x="254631" y="62250"/>
                  </a:cubicBezTo>
                  <a:lnTo>
                    <a:pt x="254631" y="62412"/>
                  </a:lnTo>
                  <a:lnTo>
                    <a:pt x="231501" y="275294"/>
                  </a:lnTo>
                  <a:cubicBezTo>
                    <a:pt x="231338" y="277161"/>
                    <a:pt x="232312" y="278865"/>
                    <a:pt x="233935" y="279677"/>
                  </a:cubicBezTo>
                  <a:cubicBezTo>
                    <a:pt x="234503" y="280001"/>
                    <a:pt x="235153" y="280082"/>
                    <a:pt x="235802" y="280082"/>
                  </a:cubicBezTo>
                  <a:cubicBezTo>
                    <a:pt x="236938" y="280082"/>
                    <a:pt x="238075" y="279677"/>
                    <a:pt x="238886" y="278784"/>
                  </a:cubicBezTo>
                  <a:lnTo>
                    <a:pt x="290828" y="226679"/>
                  </a:lnTo>
                  <a:cubicBezTo>
                    <a:pt x="297240" y="220268"/>
                    <a:pt x="312660" y="209392"/>
                    <a:pt x="329947" y="209392"/>
                  </a:cubicBezTo>
                  <a:cubicBezTo>
                    <a:pt x="337982" y="209392"/>
                    <a:pt x="345449" y="211827"/>
                    <a:pt x="352023" y="216615"/>
                  </a:cubicBezTo>
                  <a:cubicBezTo>
                    <a:pt x="362087" y="224488"/>
                    <a:pt x="367524" y="234876"/>
                    <a:pt x="368174" y="247618"/>
                  </a:cubicBezTo>
                  <a:cubicBezTo>
                    <a:pt x="368742" y="258656"/>
                    <a:pt x="365414" y="268395"/>
                    <a:pt x="362411" y="273346"/>
                  </a:cubicBezTo>
                  <a:cubicBezTo>
                    <a:pt x="362249" y="273590"/>
                    <a:pt x="362168" y="273833"/>
                    <a:pt x="362005" y="274158"/>
                  </a:cubicBezTo>
                  <a:cubicBezTo>
                    <a:pt x="361600" y="274645"/>
                    <a:pt x="361113" y="275294"/>
                    <a:pt x="360869" y="276187"/>
                  </a:cubicBezTo>
                  <a:cubicBezTo>
                    <a:pt x="328649" y="324233"/>
                    <a:pt x="301866" y="375689"/>
                    <a:pt x="278979" y="433637"/>
                  </a:cubicBezTo>
                  <a:cubicBezTo>
                    <a:pt x="273135" y="447677"/>
                    <a:pt x="260880" y="494669"/>
                    <a:pt x="260312" y="496617"/>
                  </a:cubicBezTo>
                  <a:cubicBezTo>
                    <a:pt x="260312" y="496779"/>
                    <a:pt x="260312" y="496860"/>
                    <a:pt x="260231" y="497022"/>
                  </a:cubicBezTo>
                  <a:cubicBezTo>
                    <a:pt x="259176" y="503109"/>
                    <a:pt x="253251" y="503759"/>
                    <a:pt x="250654" y="503759"/>
                  </a:cubicBezTo>
                  <a:lnTo>
                    <a:pt x="247570" y="503759"/>
                  </a:lnTo>
                  <a:cubicBezTo>
                    <a:pt x="245785" y="503353"/>
                    <a:pt x="244080" y="502054"/>
                    <a:pt x="242944" y="500188"/>
                  </a:cubicBezTo>
                  <a:cubicBezTo>
                    <a:pt x="241646" y="498077"/>
                    <a:pt x="241321" y="495562"/>
                    <a:pt x="241970" y="493370"/>
                  </a:cubicBezTo>
                  <a:cubicBezTo>
                    <a:pt x="242619" y="491828"/>
                    <a:pt x="243837" y="487527"/>
                    <a:pt x="247651" y="473973"/>
                  </a:cubicBezTo>
                  <a:cubicBezTo>
                    <a:pt x="252034" y="458390"/>
                    <a:pt x="258121" y="437126"/>
                    <a:pt x="261530" y="427469"/>
                  </a:cubicBezTo>
                  <a:cubicBezTo>
                    <a:pt x="282469" y="373254"/>
                    <a:pt x="310712" y="319039"/>
                    <a:pt x="345287" y="266366"/>
                  </a:cubicBezTo>
                  <a:cubicBezTo>
                    <a:pt x="346747" y="264094"/>
                    <a:pt x="349101" y="258413"/>
                    <a:pt x="349426" y="251920"/>
                  </a:cubicBezTo>
                  <a:cubicBezTo>
                    <a:pt x="349831" y="243479"/>
                    <a:pt x="346910" y="236500"/>
                    <a:pt x="340904" y="231630"/>
                  </a:cubicBezTo>
                  <a:lnTo>
                    <a:pt x="340823" y="231630"/>
                  </a:lnTo>
                  <a:cubicBezTo>
                    <a:pt x="337252" y="228871"/>
                    <a:pt x="333194" y="227491"/>
                    <a:pt x="328649" y="227491"/>
                  </a:cubicBezTo>
                  <a:cubicBezTo>
                    <a:pt x="315501" y="227491"/>
                    <a:pt x="303327" y="239502"/>
                    <a:pt x="302759" y="240071"/>
                  </a:cubicBezTo>
                  <a:lnTo>
                    <a:pt x="224277" y="318714"/>
                  </a:lnTo>
                  <a:cubicBezTo>
                    <a:pt x="224277" y="318714"/>
                    <a:pt x="224034" y="318877"/>
                    <a:pt x="223709" y="319039"/>
                  </a:cubicBezTo>
                  <a:cubicBezTo>
                    <a:pt x="223222" y="319283"/>
                    <a:pt x="222654" y="319526"/>
                    <a:pt x="222005" y="320013"/>
                  </a:cubicBezTo>
                  <a:cubicBezTo>
                    <a:pt x="221274" y="320256"/>
                    <a:pt x="220706" y="320500"/>
                    <a:pt x="220219" y="320743"/>
                  </a:cubicBezTo>
                  <a:lnTo>
                    <a:pt x="218109" y="320743"/>
                  </a:lnTo>
                  <a:cubicBezTo>
                    <a:pt x="217460" y="320825"/>
                    <a:pt x="149205" y="325694"/>
                    <a:pt x="134271" y="385509"/>
                  </a:cubicBezTo>
                  <a:lnTo>
                    <a:pt x="134271" y="385671"/>
                  </a:lnTo>
                  <a:cubicBezTo>
                    <a:pt x="133460" y="389323"/>
                    <a:pt x="129564" y="392570"/>
                    <a:pt x="125831" y="392570"/>
                  </a:cubicBezTo>
                  <a:lnTo>
                    <a:pt x="122746" y="392570"/>
                  </a:lnTo>
                  <a:cubicBezTo>
                    <a:pt x="120961" y="392164"/>
                    <a:pt x="119257" y="390865"/>
                    <a:pt x="118120" y="388999"/>
                  </a:cubicBezTo>
                  <a:cubicBezTo>
                    <a:pt x="116822" y="386807"/>
                    <a:pt x="116497" y="384292"/>
                    <a:pt x="117228" y="382100"/>
                  </a:cubicBezTo>
                  <a:cubicBezTo>
                    <a:pt x="117228" y="381938"/>
                    <a:pt x="117228" y="381857"/>
                    <a:pt x="117309" y="381694"/>
                  </a:cubicBezTo>
                  <a:cubicBezTo>
                    <a:pt x="123071" y="357265"/>
                    <a:pt x="136625" y="337868"/>
                    <a:pt x="157726" y="324071"/>
                  </a:cubicBezTo>
                  <a:cubicBezTo>
                    <a:pt x="174851" y="312871"/>
                    <a:pt x="193518" y="307596"/>
                    <a:pt x="206179" y="305161"/>
                  </a:cubicBezTo>
                  <a:cubicBezTo>
                    <a:pt x="208045" y="304836"/>
                    <a:pt x="209506" y="303294"/>
                    <a:pt x="209669" y="301346"/>
                  </a:cubicBezTo>
                  <a:lnTo>
                    <a:pt x="237344" y="62980"/>
                  </a:lnTo>
                  <a:cubicBezTo>
                    <a:pt x="237344" y="62980"/>
                    <a:pt x="237344" y="62655"/>
                    <a:pt x="237344" y="62493"/>
                  </a:cubicBezTo>
                  <a:lnTo>
                    <a:pt x="237344" y="62006"/>
                  </a:lnTo>
                  <a:cubicBezTo>
                    <a:pt x="237506" y="53484"/>
                    <a:pt x="235964" y="39038"/>
                    <a:pt x="223466" y="37415"/>
                  </a:cubicBezTo>
                  <a:cubicBezTo>
                    <a:pt x="222248" y="37090"/>
                    <a:pt x="220950" y="36847"/>
                    <a:pt x="219570" y="36847"/>
                  </a:cubicBezTo>
                  <a:cubicBezTo>
                    <a:pt x="215918" y="36847"/>
                    <a:pt x="211941" y="38145"/>
                    <a:pt x="208613" y="40336"/>
                  </a:cubicBezTo>
                  <a:cubicBezTo>
                    <a:pt x="208208" y="40580"/>
                    <a:pt x="207883" y="40905"/>
                    <a:pt x="207640" y="41229"/>
                  </a:cubicBezTo>
                  <a:cubicBezTo>
                    <a:pt x="203500" y="46423"/>
                    <a:pt x="198631" y="54458"/>
                    <a:pt x="198631" y="63629"/>
                  </a:cubicBezTo>
                  <a:lnTo>
                    <a:pt x="198631" y="64522"/>
                  </a:lnTo>
                  <a:lnTo>
                    <a:pt x="177854" y="252894"/>
                  </a:lnTo>
                  <a:cubicBezTo>
                    <a:pt x="177773" y="253705"/>
                    <a:pt x="177854" y="254598"/>
                    <a:pt x="178260" y="255329"/>
                  </a:cubicBezTo>
                  <a:cubicBezTo>
                    <a:pt x="179883" y="258494"/>
                    <a:pt x="179964" y="261578"/>
                    <a:pt x="178503" y="263688"/>
                  </a:cubicBezTo>
                  <a:cubicBezTo>
                    <a:pt x="178422" y="263850"/>
                    <a:pt x="178341" y="264013"/>
                    <a:pt x="178260" y="264175"/>
                  </a:cubicBezTo>
                  <a:cubicBezTo>
                    <a:pt x="176637" y="267421"/>
                    <a:pt x="172254" y="269856"/>
                    <a:pt x="169495" y="269856"/>
                  </a:cubicBezTo>
                  <a:cubicBezTo>
                    <a:pt x="167384" y="269856"/>
                    <a:pt x="167060" y="269856"/>
                    <a:pt x="165680" y="269126"/>
                  </a:cubicBezTo>
                  <a:lnTo>
                    <a:pt x="165355" y="268963"/>
                  </a:lnTo>
                  <a:cubicBezTo>
                    <a:pt x="148799" y="262146"/>
                    <a:pt x="130375" y="258575"/>
                    <a:pt x="111952" y="258575"/>
                  </a:cubicBezTo>
                  <a:cubicBezTo>
                    <a:pt x="101807" y="258575"/>
                    <a:pt x="91743" y="259630"/>
                    <a:pt x="82004" y="261740"/>
                  </a:cubicBezTo>
                  <a:cubicBezTo>
                    <a:pt x="81842" y="261740"/>
                    <a:pt x="81680" y="261740"/>
                    <a:pt x="81517" y="261903"/>
                  </a:cubicBezTo>
                  <a:cubicBezTo>
                    <a:pt x="80787" y="262146"/>
                    <a:pt x="79975" y="262308"/>
                    <a:pt x="79245" y="262308"/>
                  </a:cubicBezTo>
                  <a:cubicBezTo>
                    <a:pt x="75836" y="262308"/>
                    <a:pt x="72590" y="259792"/>
                    <a:pt x="71129" y="256059"/>
                  </a:cubicBezTo>
                  <a:lnTo>
                    <a:pt x="71129" y="254517"/>
                  </a:lnTo>
                  <a:cubicBezTo>
                    <a:pt x="71129" y="253462"/>
                    <a:pt x="70804" y="252488"/>
                    <a:pt x="70155" y="251758"/>
                  </a:cubicBezTo>
                  <a:cubicBezTo>
                    <a:pt x="69993" y="251189"/>
                    <a:pt x="69993" y="249891"/>
                    <a:pt x="69993" y="248998"/>
                  </a:cubicBezTo>
                  <a:lnTo>
                    <a:pt x="80381" y="139270"/>
                  </a:lnTo>
                  <a:cubicBezTo>
                    <a:pt x="80462" y="138053"/>
                    <a:pt x="80056" y="136835"/>
                    <a:pt x="79245" y="135943"/>
                  </a:cubicBezTo>
                  <a:cubicBezTo>
                    <a:pt x="78433" y="135050"/>
                    <a:pt x="77216" y="134482"/>
                    <a:pt x="75998" y="134482"/>
                  </a:cubicBezTo>
                  <a:cubicBezTo>
                    <a:pt x="64474" y="134482"/>
                    <a:pt x="61552" y="152418"/>
                    <a:pt x="61309" y="154447"/>
                  </a:cubicBezTo>
                  <a:cubicBezTo>
                    <a:pt x="61309" y="154691"/>
                    <a:pt x="61309" y="154853"/>
                    <a:pt x="61309" y="155096"/>
                  </a:cubicBezTo>
                  <a:lnTo>
                    <a:pt x="61309" y="156882"/>
                  </a:lnTo>
                  <a:cubicBezTo>
                    <a:pt x="61065" y="157937"/>
                    <a:pt x="60253" y="160696"/>
                    <a:pt x="59280" y="164186"/>
                  </a:cubicBezTo>
                  <a:cubicBezTo>
                    <a:pt x="33633" y="256952"/>
                    <a:pt x="19917" y="319201"/>
                    <a:pt x="18618" y="349230"/>
                  </a:cubicBezTo>
                  <a:cubicBezTo>
                    <a:pt x="16833" y="407503"/>
                    <a:pt x="28763" y="446947"/>
                    <a:pt x="39071" y="469834"/>
                  </a:cubicBezTo>
                  <a:cubicBezTo>
                    <a:pt x="50433" y="494912"/>
                    <a:pt x="62201" y="506031"/>
                    <a:pt x="62688" y="506518"/>
                  </a:cubicBezTo>
                  <a:cubicBezTo>
                    <a:pt x="62851" y="506680"/>
                    <a:pt x="63013" y="506843"/>
                    <a:pt x="63256" y="506924"/>
                  </a:cubicBezTo>
                  <a:cubicBezTo>
                    <a:pt x="65123" y="508141"/>
                    <a:pt x="65935" y="511225"/>
                    <a:pt x="65935" y="513741"/>
                  </a:cubicBezTo>
                  <a:cubicBezTo>
                    <a:pt x="65935" y="519422"/>
                    <a:pt x="61065" y="523237"/>
                    <a:pt x="56439" y="523237"/>
                  </a:cubicBezTo>
                  <a:close/>
                  <a:moveTo>
                    <a:pt x="130051" y="234633"/>
                  </a:moveTo>
                  <a:cubicBezTo>
                    <a:pt x="129726" y="236987"/>
                    <a:pt x="131431" y="239097"/>
                    <a:pt x="133784" y="239502"/>
                  </a:cubicBezTo>
                  <a:cubicBezTo>
                    <a:pt x="142387" y="240720"/>
                    <a:pt x="148799" y="241856"/>
                    <a:pt x="156265" y="243966"/>
                  </a:cubicBezTo>
                  <a:cubicBezTo>
                    <a:pt x="156671" y="244047"/>
                    <a:pt x="157077" y="244129"/>
                    <a:pt x="157483" y="244129"/>
                  </a:cubicBezTo>
                  <a:cubicBezTo>
                    <a:pt x="158376" y="244129"/>
                    <a:pt x="159187" y="243885"/>
                    <a:pt x="159918" y="243398"/>
                  </a:cubicBezTo>
                  <a:cubicBezTo>
                    <a:pt x="160973" y="242668"/>
                    <a:pt x="161703" y="241531"/>
                    <a:pt x="161784" y="240233"/>
                  </a:cubicBezTo>
                  <a:lnTo>
                    <a:pt x="181425" y="59734"/>
                  </a:lnTo>
                  <a:cubicBezTo>
                    <a:pt x="181425" y="59734"/>
                    <a:pt x="181425" y="59409"/>
                    <a:pt x="181425" y="59247"/>
                  </a:cubicBezTo>
                  <a:cubicBezTo>
                    <a:pt x="181425" y="50563"/>
                    <a:pt x="183616" y="42122"/>
                    <a:pt x="187755" y="34818"/>
                  </a:cubicBezTo>
                  <a:cubicBezTo>
                    <a:pt x="188242" y="33925"/>
                    <a:pt x="188405" y="32951"/>
                    <a:pt x="188242" y="31977"/>
                  </a:cubicBezTo>
                  <a:cubicBezTo>
                    <a:pt x="186781" y="23049"/>
                    <a:pt x="179315" y="16800"/>
                    <a:pt x="170063" y="16800"/>
                  </a:cubicBezTo>
                  <a:cubicBezTo>
                    <a:pt x="169900" y="16800"/>
                    <a:pt x="169819" y="16800"/>
                    <a:pt x="169657" y="16800"/>
                  </a:cubicBezTo>
                  <a:cubicBezTo>
                    <a:pt x="152613" y="18342"/>
                    <a:pt x="151883" y="43989"/>
                    <a:pt x="151883" y="44313"/>
                  </a:cubicBezTo>
                  <a:cubicBezTo>
                    <a:pt x="151883" y="46018"/>
                    <a:pt x="152207" y="47073"/>
                    <a:pt x="152857" y="48047"/>
                  </a:cubicBezTo>
                  <a:lnTo>
                    <a:pt x="130051" y="234714"/>
                  </a:lnTo>
                  <a:close/>
                  <a:moveTo>
                    <a:pt x="90851" y="233578"/>
                  </a:moveTo>
                  <a:cubicBezTo>
                    <a:pt x="90688" y="235039"/>
                    <a:pt x="91338" y="236500"/>
                    <a:pt x="92474" y="237392"/>
                  </a:cubicBezTo>
                  <a:cubicBezTo>
                    <a:pt x="93286" y="238042"/>
                    <a:pt x="94259" y="238366"/>
                    <a:pt x="95233" y="238366"/>
                  </a:cubicBezTo>
                  <a:cubicBezTo>
                    <a:pt x="95720" y="238366"/>
                    <a:pt x="96126" y="238366"/>
                    <a:pt x="96613" y="238123"/>
                  </a:cubicBezTo>
                  <a:cubicBezTo>
                    <a:pt x="99373" y="237230"/>
                    <a:pt x="103674" y="237230"/>
                    <a:pt x="106758" y="237230"/>
                  </a:cubicBezTo>
                  <a:cubicBezTo>
                    <a:pt x="108949" y="237230"/>
                    <a:pt x="110816" y="235607"/>
                    <a:pt x="111059" y="233415"/>
                  </a:cubicBezTo>
                  <a:lnTo>
                    <a:pt x="130700" y="65658"/>
                  </a:lnTo>
                  <a:cubicBezTo>
                    <a:pt x="130862" y="64441"/>
                    <a:pt x="130457" y="63223"/>
                    <a:pt x="129645" y="62250"/>
                  </a:cubicBezTo>
                  <a:cubicBezTo>
                    <a:pt x="128833" y="61276"/>
                    <a:pt x="127616" y="60789"/>
                    <a:pt x="126399" y="60789"/>
                  </a:cubicBezTo>
                  <a:lnTo>
                    <a:pt x="122909" y="60789"/>
                  </a:lnTo>
                  <a:cubicBezTo>
                    <a:pt x="122909" y="60789"/>
                    <a:pt x="122584" y="60789"/>
                    <a:pt x="122503" y="60789"/>
                  </a:cubicBezTo>
                  <a:cubicBezTo>
                    <a:pt x="108868" y="62168"/>
                    <a:pt x="105378" y="84082"/>
                    <a:pt x="105622" y="89844"/>
                  </a:cubicBezTo>
                  <a:cubicBezTo>
                    <a:pt x="105622" y="90331"/>
                    <a:pt x="105703" y="90737"/>
                    <a:pt x="105784" y="91142"/>
                  </a:cubicBezTo>
                  <a:lnTo>
                    <a:pt x="90851" y="233578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5" name="Forma Livre: Forma 404">
              <a:extLst>
                <a:ext uri="{FF2B5EF4-FFF2-40B4-BE49-F238E27FC236}">
                  <a16:creationId xmlns:a16="http://schemas.microsoft.com/office/drawing/2014/main" id="{7CE4F4E2-1D95-4004-870E-E1102C4CDC0B}"/>
                </a:ext>
              </a:extLst>
            </p:cNvPr>
            <p:cNvSpPr/>
            <p:nvPr/>
          </p:nvSpPr>
          <p:spPr>
            <a:xfrm>
              <a:off x="-1644754" y="1090279"/>
              <a:ext cx="369516" cy="521451"/>
            </a:xfrm>
            <a:custGeom>
              <a:avLst/>
              <a:gdLst>
                <a:gd name="connsiteX0" fmla="*/ 313488 w 369516"/>
                <a:gd name="connsiteY0" fmla="*/ 521451 h 521451"/>
                <a:gd name="connsiteX1" fmla="*/ 306751 w 369516"/>
                <a:gd name="connsiteY1" fmla="*/ 518773 h 521451"/>
                <a:gd name="connsiteX2" fmla="*/ 306183 w 369516"/>
                <a:gd name="connsiteY2" fmla="*/ 518124 h 521451"/>
                <a:gd name="connsiteX3" fmla="*/ 304154 w 369516"/>
                <a:gd name="connsiteY3" fmla="*/ 511956 h 521451"/>
                <a:gd name="connsiteX4" fmla="*/ 306995 w 369516"/>
                <a:gd name="connsiteY4" fmla="*/ 506031 h 521451"/>
                <a:gd name="connsiteX5" fmla="*/ 307238 w 369516"/>
                <a:gd name="connsiteY5" fmla="*/ 505788 h 521451"/>
                <a:gd name="connsiteX6" fmla="*/ 330369 w 369516"/>
                <a:gd name="connsiteY6" fmla="*/ 469185 h 521451"/>
                <a:gd name="connsiteX7" fmla="*/ 346763 w 369516"/>
                <a:gd name="connsiteY7" fmla="*/ 349636 h 521451"/>
                <a:gd name="connsiteX8" fmla="*/ 305940 w 369516"/>
                <a:gd name="connsiteY8" fmla="*/ 163943 h 521451"/>
                <a:gd name="connsiteX9" fmla="*/ 304073 w 369516"/>
                <a:gd name="connsiteY9" fmla="*/ 157206 h 521451"/>
                <a:gd name="connsiteX10" fmla="*/ 304073 w 369516"/>
                <a:gd name="connsiteY10" fmla="*/ 155421 h 521451"/>
                <a:gd name="connsiteX11" fmla="*/ 304073 w 369516"/>
                <a:gd name="connsiteY11" fmla="*/ 154772 h 521451"/>
                <a:gd name="connsiteX12" fmla="*/ 290032 w 369516"/>
                <a:gd name="connsiteY12" fmla="*/ 134888 h 521451"/>
                <a:gd name="connsiteX13" fmla="*/ 289383 w 369516"/>
                <a:gd name="connsiteY13" fmla="*/ 134888 h 521451"/>
                <a:gd name="connsiteX14" fmla="*/ 286380 w 369516"/>
                <a:gd name="connsiteY14" fmla="*/ 136105 h 521451"/>
                <a:gd name="connsiteX15" fmla="*/ 285082 w 369516"/>
                <a:gd name="connsiteY15" fmla="*/ 139676 h 521451"/>
                <a:gd name="connsiteX16" fmla="*/ 295470 w 369516"/>
                <a:gd name="connsiteY16" fmla="*/ 249404 h 521451"/>
                <a:gd name="connsiteX17" fmla="*/ 294740 w 369516"/>
                <a:gd name="connsiteY17" fmla="*/ 253056 h 521451"/>
                <a:gd name="connsiteX18" fmla="*/ 294253 w 369516"/>
                <a:gd name="connsiteY18" fmla="*/ 255004 h 521451"/>
                <a:gd name="connsiteX19" fmla="*/ 294253 w 369516"/>
                <a:gd name="connsiteY19" fmla="*/ 256546 h 521451"/>
                <a:gd name="connsiteX20" fmla="*/ 286137 w 369516"/>
                <a:gd name="connsiteY20" fmla="*/ 262795 h 521451"/>
                <a:gd name="connsiteX21" fmla="*/ 283864 w 369516"/>
                <a:gd name="connsiteY21" fmla="*/ 262390 h 521451"/>
                <a:gd name="connsiteX22" fmla="*/ 283621 w 369516"/>
                <a:gd name="connsiteY22" fmla="*/ 262390 h 521451"/>
                <a:gd name="connsiteX23" fmla="*/ 251968 w 369516"/>
                <a:gd name="connsiteY23" fmla="*/ 258250 h 521451"/>
                <a:gd name="connsiteX24" fmla="*/ 200107 w 369516"/>
                <a:gd name="connsiteY24" fmla="*/ 269369 h 521451"/>
                <a:gd name="connsiteX25" fmla="*/ 196374 w 369516"/>
                <a:gd name="connsiteY25" fmla="*/ 269937 h 521451"/>
                <a:gd name="connsiteX26" fmla="*/ 187122 w 369516"/>
                <a:gd name="connsiteY26" fmla="*/ 264500 h 521451"/>
                <a:gd name="connsiteX27" fmla="*/ 188015 w 369516"/>
                <a:gd name="connsiteY27" fmla="*/ 255004 h 521451"/>
                <a:gd name="connsiteX28" fmla="*/ 188745 w 369516"/>
                <a:gd name="connsiteY28" fmla="*/ 252082 h 521451"/>
                <a:gd name="connsiteX29" fmla="*/ 167968 w 369516"/>
                <a:gd name="connsiteY29" fmla="*/ 63710 h 521451"/>
                <a:gd name="connsiteX30" fmla="*/ 167968 w 369516"/>
                <a:gd name="connsiteY30" fmla="*/ 62818 h 521451"/>
                <a:gd name="connsiteX31" fmla="*/ 158959 w 369516"/>
                <a:gd name="connsiteY31" fmla="*/ 40418 h 521451"/>
                <a:gd name="connsiteX32" fmla="*/ 157985 w 369516"/>
                <a:gd name="connsiteY32" fmla="*/ 39525 h 521451"/>
                <a:gd name="connsiteX33" fmla="*/ 147029 w 369516"/>
                <a:gd name="connsiteY33" fmla="*/ 36035 h 521451"/>
                <a:gd name="connsiteX34" fmla="*/ 142971 w 369516"/>
                <a:gd name="connsiteY34" fmla="*/ 36603 h 521451"/>
                <a:gd name="connsiteX35" fmla="*/ 129336 w 369516"/>
                <a:gd name="connsiteY35" fmla="*/ 61113 h 521451"/>
                <a:gd name="connsiteX36" fmla="*/ 129336 w 369516"/>
                <a:gd name="connsiteY36" fmla="*/ 61600 h 521451"/>
                <a:gd name="connsiteX37" fmla="*/ 129336 w 369516"/>
                <a:gd name="connsiteY37" fmla="*/ 62087 h 521451"/>
                <a:gd name="connsiteX38" fmla="*/ 155875 w 369516"/>
                <a:gd name="connsiteY38" fmla="*/ 302726 h 521451"/>
                <a:gd name="connsiteX39" fmla="*/ 159365 w 369516"/>
                <a:gd name="connsiteY39" fmla="*/ 306540 h 521451"/>
                <a:gd name="connsiteX40" fmla="*/ 249371 w 369516"/>
                <a:gd name="connsiteY40" fmla="*/ 384129 h 521451"/>
                <a:gd name="connsiteX41" fmla="*/ 242879 w 369516"/>
                <a:gd name="connsiteY41" fmla="*/ 395086 h 521451"/>
                <a:gd name="connsiteX42" fmla="*/ 239795 w 369516"/>
                <a:gd name="connsiteY42" fmla="*/ 395086 h 521451"/>
                <a:gd name="connsiteX43" fmla="*/ 231354 w 369516"/>
                <a:gd name="connsiteY43" fmla="*/ 388187 h 521451"/>
                <a:gd name="connsiteX44" fmla="*/ 231354 w 369516"/>
                <a:gd name="connsiteY44" fmla="*/ 388025 h 521451"/>
                <a:gd name="connsiteX45" fmla="*/ 147435 w 369516"/>
                <a:gd name="connsiteY45" fmla="*/ 323422 h 521451"/>
                <a:gd name="connsiteX46" fmla="*/ 145325 w 369516"/>
                <a:gd name="connsiteY46" fmla="*/ 323422 h 521451"/>
                <a:gd name="connsiteX47" fmla="*/ 143864 w 369516"/>
                <a:gd name="connsiteY47" fmla="*/ 322610 h 521451"/>
                <a:gd name="connsiteX48" fmla="*/ 63921 w 369516"/>
                <a:gd name="connsiteY48" fmla="*/ 242424 h 521451"/>
                <a:gd name="connsiteX49" fmla="*/ 37707 w 369516"/>
                <a:gd name="connsiteY49" fmla="*/ 229926 h 521451"/>
                <a:gd name="connsiteX50" fmla="*/ 26020 w 369516"/>
                <a:gd name="connsiteY50" fmla="*/ 233984 h 521451"/>
                <a:gd name="connsiteX51" fmla="*/ 20826 w 369516"/>
                <a:gd name="connsiteY51" fmla="*/ 267097 h 521451"/>
                <a:gd name="connsiteX52" fmla="*/ 21069 w 369516"/>
                <a:gd name="connsiteY52" fmla="*/ 267746 h 521451"/>
                <a:gd name="connsiteX53" fmla="*/ 21556 w 369516"/>
                <a:gd name="connsiteY53" fmla="*/ 268801 h 521451"/>
                <a:gd name="connsiteX54" fmla="*/ 105313 w 369516"/>
                <a:gd name="connsiteY54" fmla="*/ 429903 h 521451"/>
                <a:gd name="connsiteX55" fmla="*/ 124629 w 369516"/>
                <a:gd name="connsiteY55" fmla="*/ 494669 h 521451"/>
                <a:gd name="connsiteX56" fmla="*/ 124872 w 369516"/>
                <a:gd name="connsiteY56" fmla="*/ 495724 h 521451"/>
                <a:gd name="connsiteX57" fmla="*/ 119029 w 369516"/>
                <a:gd name="connsiteY57" fmla="*/ 506193 h 521451"/>
                <a:gd name="connsiteX58" fmla="*/ 116351 w 369516"/>
                <a:gd name="connsiteY58" fmla="*/ 506193 h 521451"/>
                <a:gd name="connsiteX59" fmla="*/ 107910 w 369516"/>
                <a:gd name="connsiteY59" fmla="*/ 499295 h 521451"/>
                <a:gd name="connsiteX60" fmla="*/ 107910 w 369516"/>
                <a:gd name="connsiteY60" fmla="*/ 499051 h 521451"/>
                <a:gd name="connsiteX61" fmla="*/ 89243 w 369516"/>
                <a:gd name="connsiteY61" fmla="*/ 436153 h 521451"/>
                <a:gd name="connsiteX62" fmla="*/ 7353 w 369516"/>
                <a:gd name="connsiteY62" fmla="*/ 278621 h 521451"/>
                <a:gd name="connsiteX63" fmla="*/ 6217 w 369516"/>
                <a:gd name="connsiteY63" fmla="*/ 276592 h 521451"/>
                <a:gd name="connsiteX64" fmla="*/ 5973 w 369516"/>
                <a:gd name="connsiteY64" fmla="*/ 276106 h 521451"/>
                <a:gd name="connsiteX65" fmla="*/ 16281 w 369516"/>
                <a:gd name="connsiteY65" fmla="*/ 217833 h 521451"/>
                <a:gd name="connsiteX66" fmla="*/ 39005 w 369516"/>
                <a:gd name="connsiteY66" fmla="*/ 209798 h 521451"/>
                <a:gd name="connsiteX67" fmla="*/ 77556 w 369516"/>
                <a:gd name="connsiteY67" fmla="*/ 226760 h 521451"/>
                <a:gd name="connsiteX68" fmla="*/ 129417 w 369516"/>
                <a:gd name="connsiteY68" fmla="*/ 278784 h 521451"/>
                <a:gd name="connsiteX69" fmla="*/ 132501 w 369516"/>
                <a:gd name="connsiteY69" fmla="*/ 280082 h 521451"/>
                <a:gd name="connsiteX70" fmla="*/ 134368 w 369516"/>
                <a:gd name="connsiteY70" fmla="*/ 279677 h 521451"/>
                <a:gd name="connsiteX71" fmla="*/ 136803 w 369516"/>
                <a:gd name="connsiteY71" fmla="*/ 275294 h 521451"/>
                <a:gd name="connsiteX72" fmla="*/ 113753 w 369516"/>
                <a:gd name="connsiteY72" fmla="*/ 62412 h 521451"/>
                <a:gd name="connsiteX73" fmla="*/ 113753 w 369516"/>
                <a:gd name="connsiteY73" fmla="*/ 62250 h 521451"/>
                <a:gd name="connsiteX74" fmla="*/ 142403 w 369516"/>
                <a:gd name="connsiteY74" fmla="*/ 17449 h 521451"/>
                <a:gd name="connsiteX75" fmla="*/ 147516 w 369516"/>
                <a:gd name="connsiteY75" fmla="*/ 17044 h 521451"/>
                <a:gd name="connsiteX76" fmla="*/ 162287 w 369516"/>
                <a:gd name="connsiteY76" fmla="*/ 19560 h 521451"/>
                <a:gd name="connsiteX77" fmla="*/ 163667 w 369516"/>
                <a:gd name="connsiteY77" fmla="*/ 19803 h 521451"/>
                <a:gd name="connsiteX78" fmla="*/ 167481 w 369516"/>
                <a:gd name="connsiteY78" fmla="*/ 17531 h 521451"/>
                <a:gd name="connsiteX79" fmla="*/ 196618 w 369516"/>
                <a:gd name="connsiteY79" fmla="*/ 0 h 521451"/>
                <a:gd name="connsiteX80" fmla="*/ 199134 w 369516"/>
                <a:gd name="connsiteY80" fmla="*/ 81 h 521451"/>
                <a:gd name="connsiteX81" fmla="*/ 199296 w 369516"/>
                <a:gd name="connsiteY81" fmla="*/ 81 h 521451"/>
                <a:gd name="connsiteX82" fmla="*/ 234357 w 369516"/>
                <a:gd name="connsiteY82" fmla="*/ 40255 h 521451"/>
                <a:gd name="connsiteX83" fmla="*/ 238658 w 369516"/>
                <a:gd name="connsiteY83" fmla="*/ 44070 h 521451"/>
                <a:gd name="connsiteX84" fmla="*/ 247586 w 369516"/>
                <a:gd name="connsiteY84" fmla="*/ 44070 h 521451"/>
                <a:gd name="connsiteX85" fmla="*/ 281592 w 369516"/>
                <a:gd name="connsiteY85" fmla="*/ 90899 h 521451"/>
                <a:gd name="connsiteX86" fmla="*/ 281592 w 369516"/>
                <a:gd name="connsiteY86" fmla="*/ 91061 h 521451"/>
                <a:gd name="connsiteX87" fmla="*/ 283945 w 369516"/>
                <a:gd name="connsiteY87" fmla="*/ 111919 h 521451"/>
                <a:gd name="connsiteX88" fmla="*/ 288247 w 369516"/>
                <a:gd name="connsiteY88" fmla="*/ 115815 h 521451"/>
                <a:gd name="connsiteX89" fmla="*/ 293766 w 369516"/>
                <a:gd name="connsiteY89" fmla="*/ 115815 h 521451"/>
                <a:gd name="connsiteX90" fmla="*/ 324282 w 369516"/>
                <a:gd name="connsiteY90" fmla="*/ 151525 h 521451"/>
                <a:gd name="connsiteX91" fmla="*/ 324444 w 369516"/>
                <a:gd name="connsiteY91" fmla="*/ 152175 h 521451"/>
                <a:gd name="connsiteX92" fmla="*/ 369244 w 369516"/>
                <a:gd name="connsiteY92" fmla="*/ 347688 h 521451"/>
                <a:gd name="connsiteX93" fmla="*/ 319980 w 369516"/>
                <a:gd name="connsiteY93" fmla="*/ 518936 h 521451"/>
                <a:gd name="connsiteX94" fmla="*/ 319737 w 369516"/>
                <a:gd name="connsiteY94" fmla="*/ 519179 h 521451"/>
                <a:gd name="connsiteX95" fmla="*/ 313569 w 369516"/>
                <a:gd name="connsiteY95" fmla="*/ 521370 h 521451"/>
                <a:gd name="connsiteX96" fmla="*/ 197186 w 369516"/>
                <a:gd name="connsiteY96" fmla="*/ 19154 h 521451"/>
                <a:gd name="connsiteX97" fmla="*/ 182252 w 369516"/>
                <a:gd name="connsiteY97" fmla="*/ 34087 h 521451"/>
                <a:gd name="connsiteX98" fmla="*/ 182577 w 369516"/>
                <a:gd name="connsiteY98" fmla="*/ 35791 h 521451"/>
                <a:gd name="connsiteX99" fmla="*/ 189151 w 369516"/>
                <a:gd name="connsiteY99" fmla="*/ 61194 h 521451"/>
                <a:gd name="connsiteX100" fmla="*/ 208792 w 369516"/>
                <a:gd name="connsiteY100" fmla="*/ 241613 h 521451"/>
                <a:gd name="connsiteX101" fmla="*/ 210658 w 369516"/>
                <a:gd name="connsiteY101" fmla="*/ 244778 h 521451"/>
                <a:gd name="connsiteX102" fmla="*/ 213093 w 369516"/>
                <a:gd name="connsiteY102" fmla="*/ 245508 h 521451"/>
                <a:gd name="connsiteX103" fmla="*/ 214310 w 369516"/>
                <a:gd name="connsiteY103" fmla="*/ 245346 h 521451"/>
                <a:gd name="connsiteX104" fmla="*/ 236792 w 369516"/>
                <a:gd name="connsiteY104" fmla="*/ 240882 h 521451"/>
                <a:gd name="connsiteX105" fmla="*/ 240525 w 369516"/>
                <a:gd name="connsiteY105" fmla="*/ 236013 h 521451"/>
                <a:gd name="connsiteX106" fmla="*/ 217476 w 369516"/>
                <a:gd name="connsiteY106" fmla="*/ 47722 h 521451"/>
                <a:gd name="connsiteX107" fmla="*/ 217476 w 369516"/>
                <a:gd name="connsiteY107" fmla="*/ 46829 h 521451"/>
                <a:gd name="connsiteX108" fmla="*/ 199864 w 369516"/>
                <a:gd name="connsiteY108" fmla="*/ 19397 h 521451"/>
                <a:gd name="connsiteX109" fmla="*/ 197186 w 369516"/>
                <a:gd name="connsiteY109" fmla="*/ 19154 h 521451"/>
                <a:gd name="connsiteX110" fmla="*/ 243122 w 369516"/>
                <a:gd name="connsiteY110" fmla="*/ 60951 h 521451"/>
                <a:gd name="connsiteX111" fmla="*/ 239876 w 369516"/>
                <a:gd name="connsiteY111" fmla="*/ 62412 h 521451"/>
                <a:gd name="connsiteX112" fmla="*/ 238821 w 369516"/>
                <a:gd name="connsiteY112" fmla="*/ 65821 h 521451"/>
                <a:gd name="connsiteX113" fmla="*/ 259598 w 369516"/>
                <a:gd name="connsiteY113" fmla="*/ 233578 h 521451"/>
                <a:gd name="connsiteX114" fmla="*/ 263899 w 369516"/>
                <a:gd name="connsiteY114" fmla="*/ 237392 h 521451"/>
                <a:gd name="connsiteX115" fmla="*/ 269012 w 369516"/>
                <a:gd name="connsiteY115" fmla="*/ 237960 h 521451"/>
                <a:gd name="connsiteX116" fmla="*/ 275424 w 369516"/>
                <a:gd name="connsiteY116" fmla="*/ 238610 h 521451"/>
                <a:gd name="connsiteX117" fmla="*/ 278670 w 369516"/>
                <a:gd name="connsiteY117" fmla="*/ 237149 h 521451"/>
                <a:gd name="connsiteX118" fmla="*/ 279725 w 369516"/>
                <a:gd name="connsiteY118" fmla="*/ 233740 h 521451"/>
                <a:gd name="connsiteX119" fmla="*/ 264711 w 369516"/>
                <a:gd name="connsiteY119" fmla="*/ 91467 h 521451"/>
                <a:gd name="connsiteX120" fmla="*/ 264711 w 369516"/>
                <a:gd name="connsiteY120" fmla="*/ 91061 h 521451"/>
                <a:gd name="connsiteX121" fmla="*/ 264386 w 369516"/>
                <a:gd name="connsiteY121" fmla="*/ 89195 h 521451"/>
                <a:gd name="connsiteX122" fmla="*/ 250183 w 369516"/>
                <a:gd name="connsiteY122" fmla="*/ 62818 h 521451"/>
                <a:gd name="connsiteX123" fmla="*/ 246612 w 369516"/>
                <a:gd name="connsiteY123" fmla="*/ 60870 h 521451"/>
                <a:gd name="connsiteX124" fmla="*/ 243122 w 369516"/>
                <a:gd name="connsiteY124" fmla="*/ 60870 h 52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69516" h="521451">
                  <a:moveTo>
                    <a:pt x="313488" y="521451"/>
                  </a:moveTo>
                  <a:cubicBezTo>
                    <a:pt x="309349" y="521451"/>
                    <a:pt x="307806" y="520396"/>
                    <a:pt x="306751" y="518773"/>
                  </a:cubicBezTo>
                  <a:cubicBezTo>
                    <a:pt x="306589" y="518530"/>
                    <a:pt x="306427" y="518286"/>
                    <a:pt x="306183" y="518124"/>
                  </a:cubicBezTo>
                  <a:cubicBezTo>
                    <a:pt x="304804" y="516744"/>
                    <a:pt x="303992" y="514391"/>
                    <a:pt x="304154" y="511956"/>
                  </a:cubicBezTo>
                  <a:cubicBezTo>
                    <a:pt x="304317" y="509521"/>
                    <a:pt x="305291" y="507411"/>
                    <a:pt x="306995" y="506031"/>
                  </a:cubicBezTo>
                  <a:lnTo>
                    <a:pt x="307238" y="505788"/>
                  </a:lnTo>
                  <a:cubicBezTo>
                    <a:pt x="307725" y="505301"/>
                    <a:pt x="319575" y="494182"/>
                    <a:pt x="330369" y="469185"/>
                  </a:cubicBezTo>
                  <a:cubicBezTo>
                    <a:pt x="340189" y="446460"/>
                    <a:pt x="350984" y="407260"/>
                    <a:pt x="346763" y="349636"/>
                  </a:cubicBezTo>
                  <a:cubicBezTo>
                    <a:pt x="346033" y="319282"/>
                    <a:pt x="332317" y="256871"/>
                    <a:pt x="305940" y="163943"/>
                  </a:cubicBezTo>
                  <a:cubicBezTo>
                    <a:pt x="305047" y="160940"/>
                    <a:pt x="304317" y="158262"/>
                    <a:pt x="304073" y="157206"/>
                  </a:cubicBezTo>
                  <a:lnTo>
                    <a:pt x="304073" y="155421"/>
                  </a:lnTo>
                  <a:cubicBezTo>
                    <a:pt x="304073" y="155421"/>
                    <a:pt x="304073" y="155015"/>
                    <a:pt x="304073" y="154772"/>
                  </a:cubicBezTo>
                  <a:cubicBezTo>
                    <a:pt x="303748" y="152905"/>
                    <a:pt x="300989" y="136511"/>
                    <a:pt x="290032" y="134888"/>
                  </a:cubicBezTo>
                  <a:cubicBezTo>
                    <a:pt x="289789" y="134888"/>
                    <a:pt x="289627" y="134888"/>
                    <a:pt x="289383" y="134888"/>
                  </a:cubicBezTo>
                  <a:cubicBezTo>
                    <a:pt x="288247" y="134888"/>
                    <a:pt x="287192" y="135293"/>
                    <a:pt x="286380" y="136105"/>
                  </a:cubicBezTo>
                  <a:cubicBezTo>
                    <a:pt x="285406" y="136998"/>
                    <a:pt x="284919" y="138377"/>
                    <a:pt x="285082" y="139676"/>
                  </a:cubicBezTo>
                  <a:lnTo>
                    <a:pt x="295470" y="249404"/>
                  </a:lnTo>
                  <a:cubicBezTo>
                    <a:pt x="295470" y="251352"/>
                    <a:pt x="295470" y="251676"/>
                    <a:pt x="294740" y="253056"/>
                  </a:cubicBezTo>
                  <a:cubicBezTo>
                    <a:pt x="294415" y="253624"/>
                    <a:pt x="294253" y="254355"/>
                    <a:pt x="294253" y="255004"/>
                  </a:cubicBezTo>
                  <a:lnTo>
                    <a:pt x="294253" y="256546"/>
                  </a:lnTo>
                  <a:cubicBezTo>
                    <a:pt x="292792" y="260279"/>
                    <a:pt x="289546" y="262795"/>
                    <a:pt x="286137" y="262795"/>
                  </a:cubicBezTo>
                  <a:cubicBezTo>
                    <a:pt x="285406" y="262795"/>
                    <a:pt x="284595" y="262633"/>
                    <a:pt x="283864" y="262390"/>
                  </a:cubicBezTo>
                  <a:lnTo>
                    <a:pt x="283621" y="262390"/>
                  </a:lnTo>
                  <a:cubicBezTo>
                    <a:pt x="273395" y="259630"/>
                    <a:pt x="262682" y="258250"/>
                    <a:pt x="251968" y="258250"/>
                  </a:cubicBezTo>
                  <a:cubicBezTo>
                    <a:pt x="234113" y="258250"/>
                    <a:pt x="216177" y="262065"/>
                    <a:pt x="200107" y="269369"/>
                  </a:cubicBezTo>
                  <a:cubicBezTo>
                    <a:pt x="198890" y="269775"/>
                    <a:pt x="197673" y="269937"/>
                    <a:pt x="196374" y="269937"/>
                  </a:cubicBezTo>
                  <a:cubicBezTo>
                    <a:pt x="192235" y="269937"/>
                    <a:pt x="188826" y="267908"/>
                    <a:pt x="187122" y="264500"/>
                  </a:cubicBezTo>
                  <a:cubicBezTo>
                    <a:pt x="185580" y="261416"/>
                    <a:pt x="186473" y="257358"/>
                    <a:pt x="188015" y="255004"/>
                  </a:cubicBezTo>
                  <a:cubicBezTo>
                    <a:pt x="188583" y="254192"/>
                    <a:pt x="188826" y="253137"/>
                    <a:pt x="188745" y="252082"/>
                  </a:cubicBezTo>
                  <a:lnTo>
                    <a:pt x="167968" y="63710"/>
                  </a:lnTo>
                  <a:lnTo>
                    <a:pt x="167968" y="62818"/>
                  </a:lnTo>
                  <a:cubicBezTo>
                    <a:pt x="167968" y="53647"/>
                    <a:pt x="163099" y="45612"/>
                    <a:pt x="158959" y="40418"/>
                  </a:cubicBezTo>
                  <a:cubicBezTo>
                    <a:pt x="158716" y="40093"/>
                    <a:pt x="158310" y="39768"/>
                    <a:pt x="157985" y="39525"/>
                  </a:cubicBezTo>
                  <a:cubicBezTo>
                    <a:pt x="154658" y="37333"/>
                    <a:pt x="150681" y="36035"/>
                    <a:pt x="147029" y="36035"/>
                  </a:cubicBezTo>
                  <a:cubicBezTo>
                    <a:pt x="145568" y="36035"/>
                    <a:pt x="144188" y="36197"/>
                    <a:pt x="142971" y="36603"/>
                  </a:cubicBezTo>
                  <a:cubicBezTo>
                    <a:pt x="136478" y="37983"/>
                    <a:pt x="128930" y="43420"/>
                    <a:pt x="129336" y="61113"/>
                  </a:cubicBezTo>
                  <a:lnTo>
                    <a:pt x="129336" y="61600"/>
                  </a:lnTo>
                  <a:cubicBezTo>
                    <a:pt x="129336" y="61600"/>
                    <a:pt x="129336" y="61925"/>
                    <a:pt x="129336" y="62087"/>
                  </a:cubicBezTo>
                  <a:lnTo>
                    <a:pt x="155875" y="302726"/>
                  </a:lnTo>
                  <a:cubicBezTo>
                    <a:pt x="156119" y="304593"/>
                    <a:pt x="157499" y="306135"/>
                    <a:pt x="159365" y="306540"/>
                  </a:cubicBezTo>
                  <a:cubicBezTo>
                    <a:pt x="187041" y="311816"/>
                    <a:pt x="235493" y="328941"/>
                    <a:pt x="249371" y="384129"/>
                  </a:cubicBezTo>
                  <a:cubicBezTo>
                    <a:pt x="250102" y="388918"/>
                    <a:pt x="246937" y="394193"/>
                    <a:pt x="242879" y="395086"/>
                  </a:cubicBezTo>
                  <a:lnTo>
                    <a:pt x="239795" y="395086"/>
                  </a:lnTo>
                  <a:cubicBezTo>
                    <a:pt x="236061" y="395086"/>
                    <a:pt x="232084" y="391839"/>
                    <a:pt x="231354" y="388187"/>
                  </a:cubicBezTo>
                  <a:lnTo>
                    <a:pt x="231354" y="388025"/>
                  </a:lnTo>
                  <a:cubicBezTo>
                    <a:pt x="216421" y="328210"/>
                    <a:pt x="148165" y="323422"/>
                    <a:pt x="147435" y="323422"/>
                  </a:cubicBezTo>
                  <a:lnTo>
                    <a:pt x="145325" y="323422"/>
                  </a:lnTo>
                  <a:cubicBezTo>
                    <a:pt x="145325" y="323422"/>
                    <a:pt x="144432" y="322854"/>
                    <a:pt x="143864" y="322610"/>
                  </a:cubicBezTo>
                  <a:cubicBezTo>
                    <a:pt x="143864" y="322610"/>
                    <a:pt x="63921" y="242424"/>
                    <a:pt x="63921" y="242424"/>
                  </a:cubicBezTo>
                  <a:cubicBezTo>
                    <a:pt x="63353" y="241937"/>
                    <a:pt x="50530" y="229926"/>
                    <a:pt x="37707" y="229926"/>
                  </a:cubicBezTo>
                  <a:cubicBezTo>
                    <a:pt x="33243" y="229926"/>
                    <a:pt x="29347" y="231305"/>
                    <a:pt x="26020" y="233984"/>
                  </a:cubicBezTo>
                  <a:cubicBezTo>
                    <a:pt x="17173" y="240314"/>
                    <a:pt x="15388" y="251433"/>
                    <a:pt x="20826" y="267097"/>
                  </a:cubicBezTo>
                  <a:cubicBezTo>
                    <a:pt x="20907" y="267340"/>
                    <a:pt x="20988" y="267584"/>
                    <a:pt x="21069" y="267746"/>
                  </a:cubicBezTo>
                  <a:cubicBezTo>
                    <a:pt x="21150" y="268071"/>
                    <a:pt x="21394" y="268476"/>
                    <a:pt x="21556" y="268801"/>
                  </a:cubicBezTo>
                  <a:cubicBezTo>
                    <a:pt x="56211" y="321474"/>
                    <a:pt x="84374" y="375689"/>
                    <a:pt x="105313" y="429903"/>
                  </a:cubicBezTo>
                  <a:cubicBezTo>
                    <a:pt x="111156" y="446298"/>
                    <a:pt x="123980" y="490611"/>
                    <a:pt x="124629" y="494669"/>
                  </a:cubicBezTo>
                  <a:cubicBezTo>
                    <a:pt x="124629" y="494993"/>
                    <a:pt x="124710" y="495399"/>
                    <a:pt x="124872" y="495724"/>
                  </a:cubicBezTo>
                  <a:cubicBezTo>
                    <a:pt x="126414" y="500269"/>
                    <a:pt x="123168" y="504489"/>
                    <a:pt x="119029" y="506193"/>
                  </a:cubicBezTo>
                  <a:lnTo>
                    <a:pt x="116351" y="506193"/>
                  </a:lnTo>
                  <a:cubicBezTo>
                    <a:pt x="112617" y="506193"/>
                    <a:pt x="108640" y="502947"/>
                    <a:pt x="107910" y="499295"/>
                  </a:cubicBezTo>
                  <a:lnTo>
                    <a:pt x="107910" y="499051"/>
                  </a:lnTo>
                  <a:cubicBezTo>
                    <a:pt x="107342" y="497104"/>
                    <a:pt x="95006" y="451248"/>
                    <a:pt x="89243" y="436153"/>
                  </a:cubicBezTo>
                  <a:cubicBezTo>
                    <a:pt x="69116" y="382262"/>
                    <a:pt x="42252" y="330726"/>
                    <a:pt x="7353" y="278621"/>
                  </a:cubicBezTo>
                  <a:cubicBezTo>
                    <a:pt x="7028" y="277729"/>
                    <a:pt x="6623" y="276998"/>
                    <a:pt x="6217" y="276592"/>
                  </a:cubicBezTo>
                  <a:cubicBezTo>
                    <a:pt x="6217" y="276430"/>
                    <a:pt x="6055" y="276268"/>
                    <a:pt x="5973" y="276106"/>
                  </a:cubicBezTo>
                  <a:cubicBezTo>
                    <a:pt x="4107" y="272372"/>
                    <a:pt x="-11314" y="239259"/>
                    <a:pt x="16281" y="217833"/>
                  </a:cubicBezTo>
                  <a:cubicBezTo>
                    <a:pt x="23098" y="212557"/>
                    <a:pt x="30808" y="209798"/>
                    <a:pt x="39005" y="209798"/>
                  </a:cubicBezTo>
                  <a:cubicBezTo>
                    <a:pt x="57347" y="209798"/>
                    <a:pt x="73011" y="222702"/>
                    <a:pt x="77556" y="226760"/>
                  </a:cubicBezTo>
                  <a:lnTo>
                    <a:pt x="129417" y="278784"/>
                  </a:lnTo>
                  <a:cubicBezTo>
                    <a:pt x="130229" y="279595"/>
                    <a:pt x="131365" y="280082"/>
                    <a:pt x="132501" y="280082"/>
                  </a:cubicBezTo>
                  <a:cubicBezTo>
                    <a:pt x="133151" y="280082"/>
                    <a:pt x="133800" y="279920"/>
                    <a:pt x="134368" y="279677"/>
                  </a:cubicBezTo>
                  <a:cubicBezTo>
                    <a:pt x="136072" y="278865"/>
                    <a:pt x="137046" y="277079"/>
                    <a:pt x="136803" y="275294"/>
                  </a:cubicBezTo>
                  <a:lnTo>
                    <a:pt x="113753" y="62412"/>
                  </a:lnTo>
                  <a:lnTo>
                    <a:pt x="113753" y="62250"/>
                  </a:lnTo>
                  <a:cubicBezTo>
                    <a:pt x="111724" y="49426"/>
                    <a:pt x="116188" y="21670"/>
                    <a:pt x="142403" y="17449"/>
                  </a:cubicBezTo>
                  <a:cubicBezTo>
                    <a:pt x="144026" y="17206"/>
                    <a:pt x="145730" y="17044"/>
                    <a:pt x="147516" y="17044"/>
                  </a:cubicBezTo>
                  <a:cubicBezTo>
                    <a:pt x="152142" y="17044"/>
                    <a:pt x="157417" y="17936"/>
                    <a:pt x="162287" y="19560"/>
                  </a:cubicBezTo>
                  <a:cubicBezTo>
                    <a:pt x="162774" y="19722"/>
                    <a:pt x="163180" y="19803"/>
                    <a:pt x="163667" y="19803"/>
                  </a:cubicBezTo>
                  <a:cubicBezTo>
                    <a:pt x="165209" y="19803"/>
                    <a:pt x="166751" y="18991"/>
                    <a:pt x="167481" y="17531"/>
                  </a:cubicBezTo>
                  <a:cubicBezTo>
                    <a:pt x="173325" y="6736"/>
                    <a:pt x="184525" y="0"/>
                    <a:pt x="196618" y="0"/>
                  </a:cubicBezTo>
                  <a:cubicBezTo>
                    <a:pt x="197429" y="0"/>
                    <a:pt x="198322" y="0"/>
                    <a:pt x="199134" y="81"/>
                  </a:cubicBezTo>
                  <a:lnTo>
                    <a:pt x="199296" y="81"/>
                  </a:lnTo>
                  <a:cubicBezTo>
                    <a:pt x="226322" y="1217"/>
                    <a:pt x="232815" y="28568"/>
                    <a:pt x="234357" y="40255"/>
                  </a:cubicBezTo>
                  <a:cubicBezTo>
                    <a:pt x="234682" y="42447"/>
                    <a:pt x="236467" y="44070"/>
                    <a:pt x="238658" y="44070"/>
                  </a:cubicBezTo>
                  <a:lnTo>
                    <a:pt x="247586" y="44070"/>
                  </a:lnTo>
                  <a:cubicBezTo>
                    <a:pt x="272177" y="47316"/>
                    <a:pt x="280537" y="74992"/>
                    <a:pt x="281592" y="90899"/>
                  </a:cubicBezTo>
                  <a:lnTo>
                    <a:pt x="281592" y="91061"/>
                  </a:lnTo>
                  <a:lnTo>
                    <a:pt x="283945" y="111919"/>
                  </a:lnTo>
                  <a:cubicBezTo>
                    <a:pt x="284189" y="114111"/>
                    <a:pt x="286056" y="115815"/>
                    <a:pt x="288247" y="115815"/>
                  </a:cubicBezTo>
                  <a:lnTo>
                    <a:pt x="293766" y="115815"/>
                  </a:lnTo>
                  <a:cubicBezTo>
                    <a:pt x="317627" y="118331"/>
                    <a:pt x="323389" y="146006"/>
                    <a:pt x="324282" y="151525"/>
                  </a:cubicBezTo>
                  <a:cubicBezTo>
                    <a:pt x="324282" y="151769"/>
                    <a:pt x="324363" y="151931"/>
                    <a:pt x="324444" y="152175"/>
                  </a:cubicBezTo>
                  <a:cubicBezTo>
                    <a:pt x="330612" y="170841"/>
                    <a:pt x="367053" y="297045"/>
                    <a:pt x="369244" y="347688"/>
                  </a:cubicBezTo>
                  <a:cubicBezTo>
                    <a:pt x="373546" y="464558"/>
                    <a:pt x="325499" y="513660"/>
                    <a:pt x="319980" y="518936"/>
                  </a:cubicBezTo>
                  <a:lnTo>
                    <a:pt x="319737" y="519179"/>
                  </a:lnTo>
                  <a:cubicBezTo>
                    <a:pt x="318357" y="520559"/>
                    <a:pt x="316085" y="521370"/>
                    <a:pt x="313569" y="521370"/>
                  </a:cubicBezTo>
                  <a:close/>
                  <a:moveTo>
                    <a:pt x="197186" y="19154"/>
                  </a:moveTo>
                  <a:cubicBezTo>
                    <a:pt x="188664" y="19154"/>
                    <a:pt x="182252" y="25565"/>
                    <a:pt x="182252" y="34087"/>
                  </a:cubicBezTo>
                  <a:cubicBezTo>
                    <a:pt x="182252" y="34655"/>
                    <a:pt x="182333" y="35223"/>
                    <a:pt x="182577" y="35791"/>
                  </a:cubicBezTo>
                  <a:cubicBezTo>
                    <a:pt x="185742" y="43177"/>
                    <a:pt x="188015" y="52023"/>
                    <a:pt x="189151" y="61194"/>
                  </a:cubicBezTo>
                  <a:lnTo>
                    <a:pt x="208792" y="241613"/>
                  </a:lnTo>
                  <a:cubicBezTo>
                    <a:pt x="208954" y="242911"/>
                    <a:pt x="209603" y="244047"/>
                    <a:pt x="210658" y="244778"/>
                  </a:cubicBezTo>
                  <a:cubicBezTo>
                    <a:pt x="211389" y="245265"/>
                    <a:pt x="212200" y="245508"/>
                    <a:pt x="213093" y="245508"/>
                  </a:cubicBezTo>
                  <a:cubicBezTo>
                    <a:pt x="213499" y="245508"/>
                    <a:pt x="213905" y="245508"/>
                    <a:pt x="214310" y="245346"/>
                  </a:cubicBezTo>
                  <a:cubicBezTo>
                    <a:pt x="221777" y="243236"/>
                    <a:pt x="228189" y="242100"/>
                    <a:pt x="236792" y="240882"/>
                  </a:cubicBezTo>
                  <a:cubicBezTo>
                    <a:pt x="239145" y="240558"/>
                    <a:pt x="240769" y="238366"/>
                    <a:pt x="240525" y="236013"/>
                  </a:cubicBezTo>
                  <a:lnTo>
                    <a:pt x="217476" y="47722"/>
                  </a:lnTo>
                  <a:lnTo>
                    <a:pt x="217476" y="46829"/>
                  </a:lnTo>
                  <a:cubicBezTo>
                    <a:pt x="217476" y="46829"/>
                    <a:pt x="216745" y="21102"/>
                    <a:pt x="199864" y="19397"/>
                  </a:cubicBezTo>
                  <a:cubicBezTo>
                    <a:pt x="198971" y="19235"/>
                    <a:pt x="198078" y="19154"/>
                    <a:pt x="197186" y="19154"/>
                  </a:cubicBezTo>
                  <a:close/>
                  <a:moveTo>
                    <a:pt x="243122" y="60951"/>
                  </a:moveTo>
                  <a:cubicBezTo>
                    <a:pt x="241905" y="60951"/>
                    <a:pt x="240687" y="61519"/>
                    <a:pt x="239876" y="62412"/>
                  </a:cubicBezTo>
                  <a:cubicBezTo>
                    <a:pt x="239064" y="63386"/>
                    <a:pt x="238658" y="64603"/>
                    <a:pt x="238821" y="65821"/>
                  </a:cubicBezTo>
                  <a:lnTo>
                    <a:pt x="259598" y="233578"/>
                  </a:lnTo>
                  <a:cubicBezTo>
                    <a:pt x="259841" y="235769"/>
                    <a:pt x="261708" y="237392"/>
                    <a:pt x="263899" y="237392"/>
                  </a:cubicBezTo>
                  <a:cubicBezTo>
                    <a:pt x="265360" y="237392"/>
                    <a:pt x="267227" y="237636"/>
                    <a:pt x="269012" y="237960"/>
                  </a:cubicBezTo>
                  <a:cubicBezTo>
                    <a:pt x="271122" y="238285"/>
                    <a:pt x="273395" y="238610"/>
                    <a:pt x="275424" y="238610"/>
                  </a:cubicBezTo>
                  <a:cubicBezTo>
                    <a:pt x="276641" y="238610"/>
                    <a:pt x="277858" y="238123"/>
                    <a:pt x="278670" y="237149"/>
                  </a:cubicBezTo>
                  <a:cubicBezTo>
                    <a:pt x="279482" y="236175"/>
                    <a:pt x="279887" y="235039"/>
                    <a:pt x="279725" y="233740"/>
                  </a:cubicBezTo>
                  <a:lnTo>
                    <a:pt x="264711" y="91467"/>
                  </a:lnTo>
                  <a:cubicBezTo>
                    <a:pt x="264711" y="91467"/>
                    <a:pt x="264711" y="91224"/>
                    <a:pt x="264711" y="91061"/>
                  </a:cubicBezTo>
                  <a:cubicBezTo>
                    <a:pt x="264630" y="90574"/>
                    <a:pt x="264467" y="89925"/>
                    <a:pt x="264386" y="89195"/>
                  </a:cubicBezTo>
                  <a:cubicBezTo>
                    <a:pt x="263006" y="81566"/>
                    <a:pt x="260247" y="66470"/>
                    <a:pt x="250183" y="62818"/>
                  </a:cubicBezTo>
                  <a:cubicBezTo>
                    <a:pt x="249371" y="61681"/>
                    <a:pt x="248073" y="60870"/>
                    <a:pt x="246612" y="60870"/>
                  </a:cubicBezTo>
                  <a:lnTo>
                    <a:pt x="243122" y="60870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6" name="Gráfico 279">
            <a:extLst>
              <a:ext uri="{FF2B5EF4-FFF2-40B4-BE49-F238E27FC236}">
                <a16:creationId xmlns:a16="http://schemas.microsoft.com/office/drawing/2014/main" id="{9DDB63D7-19B1-4E87-A3BA-D64153CFF3D6}"/>
              </a:ext>
            </a:extLst>
          </p:cNvPr>
          <p:cNvGrpSpPr/>
          <p:nvPr/>
        </p:nvGrpSpPr>
        <p:grpSpPr>
          <a:xfrm>
            <a:off x="1325316" y="4094390"/>
            <a:ext cx="450820" cy="651323"/>
            <a:chOff x="8427933" y="2977367"/>
            <a:chExt cx="450820" cy="651323"/>
          </a:xfrm>
          <a:solidFill>
            <a:schemeClr val="bg1"/>
          </a:solidFill>
        </p:grpSpPr>
        <p:sp>
          <p:nvSpPr>
            <p:cNvPr id="407" name="Forma Livre: Forma 406">
              <a:extLst>
                <a:ext uri="{FF2B5EF4-FFF2-40B4-BE49-F238E27FC236}">
                  <a16:creationId xmlns:a16="http://schemas.microsoft.com/office/drawing/2014/main" id="{EDA46325-533E-483F-A2D3-F00E4B2E0349}"/>
                </a:ext>
              </a:extLst>
            </p:cNvPr>
            <p:cNvSpPr/>
            <p:nvPr/>
          </p:nvSpPr>
          <p:spPr>
            <a:xfrm>
              <a:off x="8577718" y="3406548"/>
              <a:ext cx="151250" cy="91516"/>
            </a:xfrm>
            <a:custGeom>
              <a:avLst/>
              <a:gdLst>
                <a:gd name="connsiteX0" fmla="*/ 75625 w 151250"/>
                <a:gd name="connsiteY0" fmla="*/ 91517 h 91516"/>
                <a:gd name="connsiteX1" fmla="*/ 0 w 151250"/>
                <a:gd name="connsiteY1" fmla="*/ 16004 h 91516"/>
                <a:gd name="connsiteX2" fmla="*/ 16004 w 151250"/>
                <a:gd name="connsiteY2" fmla="*/ 0 h 91516"/>
                <a:gd name="connsiteX3" fmla="*/ 75625 w 151250"/>
                <a:gd name="connsiteY3" fmla="*/ 59734 h 91516"/>
                <a:gd name="connsiteX4" fmla="*/ 135246 w 151250"/>
                <a:gd name="connsiteY4" fmla="*/ 0 h 91516"/>
                <a:gd name="connsiteX5" fmla="*/ 151251 w 151250"/>
                <a:gd name="connsiteY5" fmla="*/ 16004 h 91516"/>
                <a:gd name="connsiteX6" fmla="*/ 75625 w 151250"/>
                <a:gd name="connsiteY6" fmla="*/ 91517 h 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0" h="91516">
                  <a:moveTo>
                    <a:pt x="75625" y="91517"/>
                  </a:moveTo>
                  <a:lnTo>
                    <a:pt x="0" y="16004"/>
                  </a:lnTo>
                  <a:lnTo>
                    <a:pt x="16004" y="0"/>
                  </a:lnTo>
                  <a:lnTo>
                    <a:pt x="75625" y="59734"/>
                  </a:lnTo>
                  <a:lnTo>
                    <a:pt x="135246" y="0"/>
                  </a:lnTo>
                  <a:lnTo>
                    <a:pt x="151251" y="16004"/>
                  </a:lnTo>
                  <a:lnTo>
                    <a:pt x="75625" y="91517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8" name="Forma Livre: Forma 407">
              <a:extLst>
                <a:ext uri="{FF2B5EF4-FFF2-40B4-BE49-F238E27FC236}">
                  <a16:creationId xmlns:a16="http://schemas.microsoft.com/office/drawing/2014/main" id="{720305DE-FA0C-470A-8ADA-94FC8CC71A97}"/>
                </a:ext>
              </a:extLst>
            </p:cNvPr>
            <p:cNvSpPr/>
            <p:nvPr/>
          </p:nvSpPr>
          <p:spPr>
            <a:xfrm>
              <a:off x="8506827" y="3423003"/>
              <a:ext cx="22541" cy="194416"/>
            </a:xfrm>
            <a:custGeom>
              <a:avLst/>
              <a:gdLst>
                <a:gd name="connsiteX0" fmla="*/ 0 w 22541"/>
                <a:gd name="connsiteY0" fmla="*/ 0 h 194416"/>
                <a:gd name="connsiteX1" fmla="*/ 22541 w 22541"/>
                <a:gd name="connsiteY1" fmla="*/ 0 h 194416"/>
                <a:gd name="connsiteX2" fmla="*/ 22541 w 22541"/>
                <a:gd name="connsiteY2" fmla="*/ 194416 h 194416"/>
                <a:gd name="connsiteX3" fmla="*/ 0 w 22541"/>
                <a:gd name="connsiteY3" fmla="*/ 194416 h 19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41" h="194416">
                  <a:moveTo>
                    <a:pt x="0" y="0"/>
                  </a:moveTo>
                  <a:lnTo>
                    <a:pt x="22541" y="0"/>
                  </a:lnTo>
                  <a:lnTo>
                    <a:pt x="22541" y="194416"/>
                  </a:lnTo>
                  <a:lnTo>
                    <a:pt x="0" y="194416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" name="Forma Livre: Forma 408">
              <a:extLst>
                <a:ext uri="{FF2B5EF4-FFF2-40B4-BE49-F238E27FC236}">
                  <a16:creationId xmlns:a16="http://schemas.microsoft.com/office/drawing/2014/main" id="{9F375FB5-7ECD-400F-A62D-83EBE0749DF6}"/>
                </a:ext>
              </a:extLst>
            </p:cNvPr>
            <p:cNvSpPr/>
            <p:nvPr/>
          </p:nvSpPr>
          <p:spPr>
            <a:xfrm>
              <a:off x="8563179" y="3414550"/>
              <a:ext cx="22541" cy="202869"/>
            </a:xfrm>
            <a:custGeom>
              <a:avLst/>
              <a:gdLst>
                <a:gd name="connsiteX0" fmla="*/ 0 w 22541"/>
                <a:gd name="connsiteY0" fmla="*/ 0 h 202869"/>
                <a:gd name="connsiteX1" fmla="*/ 22541 w 22541"/>
                <a:gd name="connsiteY1" fmla="*/ 0 h 202869"/>
                <a:gd name="connsiteX2" fmla="*/ 22541 w 22541"/>
                <a:gd name="connsiteY2" fmla="*/ 202869 h 202869"/>
                <a:gd name="connsiteX3" fmla="*/ 0 w 22541"/>
                <a:gd name="connsiteY3" fmla="*/ 202869 h 20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41" h="202869">
                  <a:moveTo>
                    <a:pt x="0" y="0"/>
                  </a:moveTo>
                  <a:lnTo>
                    <a:pt x="22541" y="0"/>
                  </a:lnTo>
                  <a:lnTo>
                    <a:pt x="22541" y="202869"/>
                  </a:lnTo>
                  <a:lnTo>
                    <a:pt x="0" y="202869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" name="Forma Livre: Forma 409">
              <a:extLst>
                <a:ext uri="{FF2B5EF4-FFF2-40B4-BE49-F238E27FC236}">
                  <a16:creationId xmlns:a16="http://schemas.microsoft.com/office/drawing/2014/main" id="{C173E40A-8414-49B8-AB85-027AEA3A7919}"/>
                </a:ext>
              </a:extLst>
            </p:cNvPr>
            <p:cNvSpPr/>
            <p:nvPr/>
          </p:nvSpPr>
          <p:spPr>
            <a:xfrm>
              <a:off x="8720966" y="3414550"/>
              <a:ext cx="22541" cy="202869"/>
            </a:xfrm>
            <a:custGeom>
              <a:avLst/>
              <a:gdLst>
                <a:gd name="connsiteX0" fmla="*/ 0 w 22541"/>
                <a:gd name="connsiteY0" fmla="*/ 0 h 202869"/>
                <a:gd name="connsiteX1" fmla="*/ 22541 w 22541"/>
                <a:gd name="connsiteY1" fmla="*/ 0 h 202869"/>
                <a:gd name="connsiteX2" fmla="*/ 22541 w 22541"/>
                <a:gd name="connsiteY2" fmla="*/ 202869 h 202869"/>
                <a:gd name="connsiteX3" fmla="*/ 0 w 22541"/>
                <a:gd name="connsiteY3" fmla="*/ 202869 h 20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41" h="202869">
                  <a:moveTo>
                    <a:pt x="0" y="0"/>
                  </a:moveTo>
                  <a:lnTo>
                    <a:pt x="22541" y="0"/>
                  </a:lnTo>
                  <a:lnTo>
                    <a:pt x="22541" y="202869"/>
                  </a:lnTo>
                  <a:lnTo>
                    <a:pt x="0" y="202869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" name="Forma Livre: Forma 410">
              <a:extLst>
                <a:ext uri="{FF2B5EF4-FFF2-40B4-BE49-F238E27FC236}">
                  <a16:creationId xmlns:a16="http://schemas.microsoft.com/office/drawing/2014/main" id="{DFF2F9A6-DBFF-4E20-8AC1-F73FFDC4D31C}"/>
                </a:ext>
              </a:extLst>
            </p:cNvPr>
            <p:cNvSpPr/>
            <p:nvPr/>
          </p:nvSpPr>
          <p:spPr>
            <a:xfrm>
              <a:off x="8777319" y="3423003"/>
              <a:ext cx="22541" cy="194416"/>
            </a:xfrm>
            <a:custGeom>
              <a:avLst/>
              <a:gdLst>
                <a:gd name="connsiteX0" fmla="*/ 0 w 22541"/>
                <a:gd name="connsiteY0" fmla="*/ 0 h 194416"/>
                <a:gd name="connsiteX1" fmla="*/ 22541 w 22541"/>
                <a:gd name="connsiteY1" fmla="*/ 0 h 194416"/>
                <a:gd name="connsiteX2" fmla="*/ 22541 w 22541"/>
                <a:gd name="connsiteY2" fmla="*/ 194416 h 194416"/>
                <a:gd name="connsiteX3" fmla="*/ 0 w 22541"/>
                <a:gd name="connsiteY3" fmla="*/ 194416 h 19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41" h="194416">
                  <a:moveTo>
                    <a:pt x="0" y="0"/>
                  </a:moveTo>
                  <a:lnTo>
                    <a:pt x="22541" y="0"/>
                  </a:lnTo>
                  <a:lnTo>
                    <a:pt x="22541" y="194416"/>
                  </a:lnTo>
                  <a:lnTo>
                    <a:pt x="0" y="194416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2" name="Forma Livre: Forma 411">
              <a:extLst>
                <a:ext uri="{FF2B5EF4-FFF2-40B4-BE49-F238E27FC236}">
                  <a16:creationId xmlns:a16="http://schemas.microsoft.com/office/drawing/2014/main" id="{9F450909-1D04-48A4-B81A-142CF97A58A1}"/>
                </a:ext>
              </a:extLst>
            </p:cNvPr>
            <p:cNvSpPr/>
            <p:nvPr/>
          </p:nvSpPr>
          <p:spPr>
            <a:xfrm>
              <a:off x="8427933" y="3348843"/>
              <a:ext cx="450820" cy="279846"/>
            </a:xfrm>
            <a:custGeom>
              <a:avLst/>
              <a:gdLst>
                <a:gd name="connsiteX0" fmla="*/ 450821 w 450820"/>
                <a:gd name="connsiteY0" fmla="*/ 279847 h 279846"/>
                <a:gd name="connsiteX1" fmla="*/ 0 w 450820"/>
                <a:gd name="connsiteY1" fmla="*/ 279847 h 279846"/>
                <a:gd name="connsiteX2" fmla="*/ 0 w 450820"/>
                <a:gd name="connsiteY2" fmla="*/ 189683 h 279846"/>
                <a:gd name="connsiteX3" fmla="*/ 135246 w 450820"/>
                <a:gd name="connsiteY3" fmla="*/ 54437 h 279846"/>
                <a:gd name="connsiteX4" fmla="*/ 157787 w 450820"/>
                <a:gd name="connsiteY4" fmla="*/ 54437 h 279846"/>
                <a:gd name="connsiteX5" fmla="*/ 169058 w 450820"/>
                <a:gd name="connsiteY5" fmla="*/ 9355 h 279846"/>
                <a:gd name="connsiteX6" fmla="*/ 169058 w 450820"/>
                <a:gd name="connsiteY6" fmla="*/ 0 h 279846"/>
                <a:gd name="connsiteX7" fmla="*/ 191599 w 450820"/>
                <a:gd name="connsiteY7" fmla="*/ 0 h 279846"/>
                <a:gd name="connsiteX8" fmla="*/ 191599 w 450820"/>
                <a:gd name="connsiteY8" fmla="*/ 9355 h 279846"/>
                <a:gd name="connsiteX9" fmla="*/ 157787 w 450820"/>
                <a:gd name="connsiteY9" fmla="*/ 76978 h 279846"/>
                <a:gd name="connsiteX10" fmla="*/ 135246 w 450820"/>
                <a:gd name="connsiteY10" fmla="*/ 76978 h 279846"/>
                <a:gd name="connsiteX11" fmla="*/ 22541 w 450820"/>
                <a:gd name="connsiteY11" fmla="*/ 189683 h 279846"/>
                <a:gd name="connsiteX12" fmla="*/ 22541 w 450820"/>
                <a:gd name="connsiteY12" fmla="*/ 257306 h 279846"/>
                <a:gd name="connsiteX13" fmla="*/ 428280 w 450820"/>
                <a:gd name="connsiteY13" fmla="*/ 257306 h 279846"/>
                <a:gd name="connsiteX14" fmla="*/ 428280 w 450820"/>
                <a:gd name="connsiteY14" fmla="*/ 189683 h 279846"/>
                <a:gd name="connsiteX15" fmla="*/ 315575 w 450820"/>
                <a:gd name="connsiteY15" fmla="*/ 76978 h 279846"/>
                <a:gd name="connsiteX16" fmla="*/ 293033 w 450820"/>
                <a:gd name="connsiteY16" fmla="*/ 76978 h 279846"/>
                <a:gd name="connsiteX17" fmla="*/ 259222 w 450820"/>
                <a:gd name="connsiteY17" fmla="*/ 9355 h 279846"/>
                <a:gd name="connsiteX18" fmla="*/ 259222 w 450820"/>
                <a:gd name="connsiteY18" fmla="*/ 0 h 279846"/>
                <a:gd name="connsiteX19" fmla="*/ 281763 w 450820"/>
                <a:gd name="connsiteY19" fmla="*/ 0 h 279846"/>
                <a:gd name="connsiteX20" fmla="*/ 281763 w 450820"/>
                <a:gd name="connsiteY20" fmla="*/ 9355 h 279846"/>
                <a:gd name="connsiteX21" fmla="*/ 293597 w 450820"/>
                <a:gd name="connsiteY21" fmla="*/ 54549 h 279846"/>
                <a:gd name="connsiteX22" fmla="*/ 315575 w 450820"/>
                <a:gd name="connsiteY22" fmla="*/ 54549 h 279846"/>
                <a:gd name="connsiteX23" fmla="*/ 450821 w 450820"/>
                <a:gd name="connsiteY23" fmla="*/ 189683 h 279846"/>
                <a:gd name="connsiteX24" fmla="*/ 450821 w 450820"/>
                <a:gd name="connsiteY24" fmla="*/ 279847 h 27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820" h="279846">
                  <a:moveTo>
                    <a:pt x="450821" y="279847"/>
                  </a:moveTo>
                  <a:lnTo>
                    <a:pt x="0" y="279847"/>
                  </a:lnTo>
                  <a:lnTo>
                    <a:pt x="0" y="189683"/>
                  </a:lnTo>
                  <a:cubicBezTo>
                    <a:pt x="0" y="115072"/>
                    <a:pt x="60635" y="54437"/>
                    <a:pt x="135246" y="54437"/>
                  </a:cubicBezTo>
                  <a:lnTo>
                    <a:pt x="157787" y="54437"/>
                  </a:lnTo>
                  <a:cubicBezTo>
                    <a:pt x="160605" y="52971"/>
                    <a:pt x="169058" y="37305"/>
                    <a:pt x="169058" y="9355"/>
                  </a:cubicBezTo>
                  <a:lnTo>
                    <a:pt x="169058" y="0"/>
                  </a:lnTo>
                  <a:lnTo>
                    <a:pt x="191599" y="0"/>
                  </a:lnTo>
                  <a:lnTo>
                    <a:pt x="191599" y="9355"/>
                  </a:lnTo>
                  <a:cubicBezTo>
                    <a:pt x="191599" y="41926"/>
                    <a:pt x="181004" y="76978"/>
                    <a:pt x="157787" y="76978"/>
                  </a:cubicBezTo>
                  <a:lnTo>
                    <a:pt x="135246" y="76978"/>
                  </a:lnTo>
                  <a:cubicBezTo>
                    <a:pt x="73146" y="76978"/>
                    <a:pt x="22541" y="127582"/>
                    <a:pt x="22541" y="189683"/>
                  </a:cubicBezTo>
                  <a:lnTo>
                    <a:pt x="22541" y="257306"/>
                  </a:lnTo>
                  <a:lnTo>
                    <a:pt x="428280" y="257306"/>
                  </a:lnTo>
                  <a:lnTo>
                    <a:pt x="428280" y="189683"/>
                  </a:lnTo>
                  <a:cubicBezTo>
                    <a:pt x="428280" y="127582"/>
                    <a:pt x="377675" y="76978"/>
                    <a:pt x="315575" y="76978"/>
                  </a:cubicBezTo>
                  <a:lnTo>
                    <a:pt x="293033" y="76978"/>
                  </a:lnTo>
                  <a:cubicBezTo>
                    <a:pt x="269816" y="76978"/>
                    <a:pt x="259222" y="41926"/>
                    <a:pt x="259222" y="9355"/>
                  </a:cubicBezTo>
                  <a:lnTo>
                    <a:pt x="259222" y="0"/>
                  </a:lnTo>
                  <a:lnTo>
                    <a:pt x="281763" y="0"/>
                  </a:lnTo>
                  <a:lnTo>
                    <a:pt x="281763" y="9355"/>
                  </a:lnTo>
                  <a:cubicBezTo>
                    <a:pt x="281763" y="37305"/>
                    <a:pt x="290216" y="52971"/>
                    <a:pt x="293597" y="54549"/>
                  </a:cubicBezTo>
                  <a:lnTo>
                    <a:pt x="315575" y="54549"/>
                  </a:lnTo>
                  <a:cubicBezTo>
                    <a:pt x="390185" y="54549"/>
                    <a:pt x="450821" y="115072"/>
                    <a:pt x="450821" y="189683"/>
                  </a:cubicBezTo>
                  <a:lnTo>
                    <a:pt x="450821" y="279847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Forma Livre: Forma 412">
              <a:extLst>
                <a:ext uri="{FF2B5EF4-FFF2-40B4-BE49-F238E27FC236}">
                  <a16:creationId xmlns:a16="http://schemas.microsoft.com/office/drawing/2014/main" id="{AA459650-948B-44D2-B828-9C9D1FE24DDE}"/>
                </a:ext>
              </a:extLst>
            </p:cNvPr>
            <p:cNvSpPr/>
            <p:nvPr/>
          </p:nvSpPr>
          <p:spPr>
            <a:xfrm>
              <a:off x="8506827" y="3100666"/>
              <a:ext cx="58606" cy="114846"/>
            </a:xfrm>
            <a:custGeom>
              <a:avLst/>
              <a:gdLst>
                <a:gd name="connsiteX0" fmla="*/ 48350 w 58606"/>
                <a:gd name="connsiteY0" fmla="*/ 114847 h 114846"/>
                <a:gd name="connsiteX1" fmla="*/ 0 w 58606"/>
                <a:gd name="connsiteY1" fmla="*/ 26486 h 114846"/>
                <a:gd name="connsiteX2" fmla="*/ 3043 w 58606"/>
                <a:gd name="connsiteY2" fmla="*/ 0 h 114846"/>
                <a:gd name="connsiteX3" fmla="*/ 25021 w 58606"/>
                <a:gd name="connsiteY3" fmla="*/ 5185 h 114846"/>
                <a:gd name="connsiteX4" fmla="*/ 22541 w 58606"/>
                <a:gd name="connsiteY4" fmla="*/ 26486 h 114846"/>
                <a:gd name="connsiteX5" fmla="*/ 58607 w 58606"/>
                <a:gd name="connsiteY5" fmla="*/ 94785 h 114846"/>
                <a:gd name="connsiteX6" fmla="*/ 48463 w 58606"/>
                <a:gd name="connsiteY6" fmla="*/ 114847 h 11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606" h="114846">
                  <a:moveTo>
                    <a:pt x="48350" y="114847"/>
                  </a:moveTo>
                  <a:cubicBezTo>
                    <a:pt x="18934" y="99970"/>
                    <a:pt x="0" y="65256"/>
                    <a:pt x="0" y="26486"/>
                  </a:cubicBezTo>
                  <a:cubicBezTo>
                    <a:pt x="0" y="17469"/>
                    <a:pt x="1014" y="8566"/>
                    <a:pt x="3043" y="0"/>
                  </a:cubicBezTo>
                  <a:lnTo>
                    <a:pt x="25021" y="5185"/>
                  </a:lnTo>
                  <a:cubicBezTo>
                    <a:pt x="23443" y="12060"/>
                    <a:pt x="22541" y="19273"/>
                    <a:pt x="22541" y="26486"/>
                  </a:cubicBezTo>
                  <a:cubicBezTo>
                    <a:pt x="22541" y="56353"/>
                    <a:pt x="37080" y="83853"/>
                    <a:pt x="58607" y="94785"/>
                  </a:cubicBezTo>
                  <a:lnTo>
                    <a:pt x="48463" y="114847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Forma Livre: Forma 413">
              <a:extLst>
                <a:ext uri="{FF2B5EF4-FFF2-40B4-BE49-F238E27FC236}">
                  <a16:creationId xmlns:a16="http://schemas.microsoft.com/office/drawing/2014/main" id="{FDB00A9B-3BDA-4FC1-870A-79D59FE5223B}"/>
                </a:ext>
              </a:extLst>
            </p:cNvPr>
            <p:cNvSpPr/>
            <p:nvPr/>
          </p:nvSpPr>
          <p:spPr>
            <a:xfrm>
              <a:off x="8495556" y="2977367"/>
              <a:ext cx="304303" cy="392101"/>
            </a:xfrm>
            <a:custGeom>
              <a:avLst/>
              <a:gdLst>
                <a:gd name="connsiteX0" fmla="*/ 157787 w 304303"/>
                <a:gd name="connsiteY0" fmla="*/ 392101 h 392101"/>
                <a:gd name="connsiteX1" fmla="*/ 34037 w 304303"/>
                <a:gd name="connsiteY1" fmla="*/ 275677 h 392101"/>
                <a:gd name="connsiteX2" fmla="*/ 11271 w 304303"/>
                <a:gd name="connsiteY2" fmla="*/ 239949 h 392101"/>
                <a:gd name="connsiteX3" fmla="*/ 42490 w 304303"/>
                <a:gd name="connsiteY3" fmla="*/ 201404 h 392101"/>
                <a:gd name="connsiteX4" fmla="*/ 46998 w 304303"/>
                <a:gd name="connsiteY4" fmla="*/ 223494 h 392101"/>
                <a:gd name="connsiteX5" fmla="*/ 33812 w 304303"/>
                <a:gd name="connsiteY5" fmla="*/ 239949 h 392101"/>
                <a:gd name="connsiteX6" fmla="*/ 47336 w 304303"/>
                <a:gd name="connsiteY6" fmla="*/ 256517 h 392101"/>
                <a:gd name="connsiteX7" fmla="*/ 56353 w 304303"/>
                <a:gd name="connsiteY7" fmla="*/ 258320 h 392101"/>
                <a:gd name="connsiteX8" fmla="*/ 56353 w 304303"/>
                <a:gd name="connsiteY8" fmla="*/ 267562 h 392101"/>
                <a:gd name="connsiteX9" fmla="*/ 157787 w 304303"/>
                <a:gd name="connsiteY9" fmla="*/ 369560 h 392101"/>
                <a:gd name="connsiteX10" fmla="*/ 259222 w 304303"/>
                <a:gd name="connsiteY10" fmla="*/ 268126 h 392101"/>
                <a:gd name="connsiteX11" fmla="*/ 259222 w 304303"/>
                <a:gd name="connsiteY11" fmla="*/ 258884 h 392101"/>
                <a:gd name="connsiteX12" fmla="*/ 268238 w 304303"/>
                <a:gd name="connsiteY12" fmla="*/ 256517 h 392101"/>
                <a:gd name="connsiteX13" fmla="*/ 281763 w 304303"/>
                <a:gd name="connsiteY13" fmla="*/ 239949 h 392101"/>
                <a:gd name="connsiteX14" fmla="*/ 268238 w 304303"/>
                <a:gd name="connsiteY14" fmla="*/ 223382 h 392101"/>
                <a:gd name="connsiteX15" fmla="*/ 251558 w 304303"/>
                <a:gd name="connsiteY15" fmla="*/ 220000 h 392101"/>
                <a:gd name="connsiteX16" fmla="*/ 261251 w 304303"/>
                <a:gd name="connsiteY16" fmla="*/ 205912 h 392101"/>
                <a:gd name="connsiteX17" fmla="*/ 270492 w 304303"/>
                <a:gd name="connsiteY17" fmla="*/ 172326 h 392101"/>
                <a:gd name="connsiteX18" fmla="*/ 256066 w 304303"/>
                <a:gd name="connsiteY18" fmla="*/ 136035 h 392101"/>
                <a:gd name="connsiteX19" fmla="*/ 247951 w 304303"/>
                <a:gd name="connsiteY19" fmla="*/ 130062 h 392101"/>
                <a:gd name="connsiteX20" fmla="*/ 253023 w 304303"/>
                <a:gd name="connsiteY20" fmla="*/ 121383 h 392101"/>
                <a:gd name="connsiteX21" fmla="*/ 259222 w 304303"/>
                <a:gd name="connsiteY21" fmla="*/ 99068 h 392101"/>
                <a:gd name="connsiteX22" fmla="*/ 214140 w 304303"/>
                <a:gd name="connsiteY22" fmla="*/ 53986 h 392101"/>
                <a:gd name="connsiteX23" fmla="*/ 198136 w 304303"/>
                <a:gd name="connsiteY23" fmla="*/ 56916 h 392101"/>
                <a:gd name="connsiteX24" fmla="*/ 131752 w 304303"/>
                <a:gd name="connsiteY24" fmla="*/ 82162 h 392101"/>
                <a:gd name="connsiteX25" fmla="*/ 101435 w 304303"/>
                <a:gd name="connsiteY25" fmla="*/ 87797 h 392101"/>
                <a:gd name="connsiteX26" fmla="*/ 28064 w 304303"/>
                <a:gd name="connsiteY26" fmla="*/ 49365 h 392101"/>
                <a:gd name="connsiteX27" fmla="*/ 22541 w 304303"/>
                <a:gd name="connsiteY27" fmla="*/ 87797 h 392101"/>
                <a:gd name="connsiteX28" fmla="*/ 123976 w 304303"/>
                <a:gd name="connsiteY28" fmla="*/ 155420 h 392101"/>
                <a:gd name="connsiteX29" fmla="*/ 123976 w 304303"/>
                <a:gd name="connsiteY29" fmla="*/ 177961 h 392101"/>
                <a:gd name="connsiteX30" fmla="*/ 0 w 304303"/>
                <a:gd name="connsiteY30" fmla="*/ 87797 h 392101"/>
                <a:gd name="connsiteX31" fmla="*/ 15666 w 304303"/>
                <a:gd name="connsiteY31" fmla="*/ 19723 h 392101"/>
                <a:gd name="connsiteX32" fmla="*/ 25584 w 304303"/>
                <a:gd name="connsiteY32" fmla="*/ 0 h 392101"/>
                <a:gd name="connsiteX33" fmla="*/ 35728 w 304303"/>
                <a:gd name="connsiteY33" fmla="*/ 19611 h 392101"/>
                <a:gd name="connsiteX34" fmla="*/ 101435 w 304303"/>
                <a:gd name="connsiteY34" fmla="*/ 65256 h 392101"/>
                <a:gd name="connsiteX35" fmla="*/ 123750 w 304303"/>
                <a:gd name="connsiteY35" fmla="*/ 61086 h 392101"/>
                <a:gd name="connsiteX36" fmla="*/ 190134 w 304303"/>
                <a:gd name="connsiteY36" fmla="*/ 35840 h 392101"/>
                <a:gd name="connsiteX37" fmla="*/ 214140 w 304303"/>
                <a:gd name="connsiteY37" fmla="*/ 31445 h 392101"/>
                <a:gd name="connsiteX38" fmla="*/ 281763 w 304303"/>
                <a:gd name="connsiteY38" fmla="*/ 99068 h 392101"/>
                <a:gd name="connsiteX39" fmla="*/ 276578 w 304303"/>
                <a:gd name="connsiteY39" fmla="*/ 124426 h 392101"/>
                <a:gd name="connsiteX40" fmla="*/ 293033 w 304303"/>
                <a:gd name="connsiteY40" fmla="*/ 172326 h 392101"/>
                <a:gd name="connsiteX41" fmla="*/ 286271 w 304303"/>
                <a:gd name="connsiteY41" fmla="*/ 206814 h 392101"/>
                <a:gd name="connsiteX42" fmla="*/ 304304 w 304303"/>
                <a:gd name="connsiteY42" fmla="*/ 239949 h 392101"/>
                <a:gd name="connsiteX43" fmla="*/ 281538 w 304303"/>
                <a:gd name="connsiteY43" fmla="*/ 275677 h 392101"/>
                <a:gd name="connsiteX44" fmla="*/ 157787 w 304303"/>
                <a:gd name="connsiteY44" fmla="*/ 392101 h 39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4303" h="392101">
                  <a:moveTo>
                    <a:pt x="157787" y="392101"/>
                  </a:moveTo>
                  <a:cubicBezTo>
                    <a:pt x="91967" y="392101"/>
                    <a:pt x="37982" y="340595"/>
                    <a:pt x="34037" y="275677"/>
                  </a:cubicBezTo>
                  <a:cubicBezTo>
                    <a:pt x="20400" y="269253"/>
                    <a:pt x="11271" y="255503"/>
                    <a:pt x="11271" y="239949"/>
                  </a:cubicBezTo>
                  <a:cubicBezTo>
                    <a:pt x="11271" y="221015"/>
                    <a:pt x="24119" y="205123"/>
                    <a:pt x="42490" y="201404"/>
                  </a:cubicBezTo>
                  <a:lnTo>
                    <a:pt x="46998" y="223494"/>
                  </a:lnTo>
                  <a:cubicBezTo>
                    <a:pt x="39221" y="225072"/>
                    <a:pt x="33812" y="231834"/>
                    <a:pt x="33812" y="239949"/>
                  </a:cubicBezTo>
                  <a:cubicBezTo>
                    <a:pt x="33812" y="248064"/>
                    <a:pt x="39447" y="254939"/>
                    <a:pt x="47336" y="256517"/>
                  </a:cubicBezTo>
                  <a:lnTo>
                    <a:pt x="56353" y="258320"/>
                  </a:lnTo>
                  <a:lnTo>
                    <a:pt x="56353" y="267562"/>
                  </a:lnTo>
                  <a:cubicBezTo>
                    <a:pt x="56353" y="324027"/>
                    <a:pt x="101885" y="369560"/>
                    <a:pt x="157787" y="369560"/>
                  </a:cubicBezTo>
                  <a:cubicBezTo>
                    <a:pt x="213689" y="369560"/>
                    <a:pt x="259222" y="324027"/>
                    <a:pt x="259222" y="268126"/>
                  </a:cubicBezTo>
                  <a:lnTo>
                    <a:pt x="259222" y="258884"/>
                  </a:lnTo>
                  <a:lnTo>
                    <a:pt x="268238" y="256517"/>
                  </a:lnTo>
                  <a:cubicBezTo>
                    <a:pt x="276128" y="254939"/>
                    <a:pt x="281763" y="247951"/>
                    <a:pt x="281763" y="239949"/>
                  </a:cubicBezTo>
                  <a:cubicBezTo>
                    <a:pt x="281763" y="231947"/>
                    <a:pt x="276128" y="224959"/>
                    <a:pt x="268238" y="223382"/>
                  </a:cubicBezTo>
                  <a:lnTo>
                    <a:pt x="251558" y="220000"/>
                  </a:lnTo>
                  <a:lnTo>
                    <a:pt x="261251" y="205912"/>
                  </a:lnTo>
                  <a:cubicBezTo>
                    <a:pt x="266999" y="197572"/>
                    <a:pt x="270492" y="184724"/>
                    <a:pt x="270492" y="172326"/>
                  </a:cubicBezTo>
                  <a:cubicBezTo>
                    <a:pt x="270492" y="156773"/>
                    <a:pt x="264857" y="142459"/>
                    <a:pt x="256066" y="136035"/>
                  </a:cubicBezTo>
                  <a:lnTo>
                    <a:pt x="247951" y="130062"/>
                  </a:lnTo>
                  <a:lnTo>
                    <a:pt x="253023" y="121383"/>
                  </a:lnTo>
                  <a:cubicBezTo>
                    <a:pt x="257080" y="114283"/>
                    <a:pt x="259222" y="106732"/>
                    <a:pt x="259222" y="99068"/>
                  </a:cubicBezTo>
                  <a:cubicBezTo>
                    <a:pt x="259222" y="74160"/>
                    <a:pt x="239048" y="53986"/>
                    <a:pt x="214140" y="53986"/>
                  </a:cubicBezTo>
                  <a:cubicBezTo>
                    <a:pt x="208617" y="53986"/>
                    <a:pt x="203207" y="55000"/>
                    <a:pt x="198136" y="56916"/>
                  </a:cubicBezTo>
                  <a:lnTo>
                    <a:pt x="131752" y="82162"/>
                  </a:lnTo>
                  <a:cubicBezTo>
                    <a:pt x="121947" y="85881"/>
                    <a:pt x="111804" y="87797"/>
                    <a:pt x="101435" y="87797"/>
                  </a:cubicBezTo>
                  <a:cubicBezTo>
                    <a:pt x="73258" y="87797"/>
                    <a:pt x="46998" y="73822"/>
                    <a:pt x="28064" y="49365"/>
                  </a:cubicBezTo>
                  <a:cubicBezTo>
                    <a:pt x="24457" y="61424"/>
                    <a:pt x="22541" y="74498"/>
                    <a:pt x="22541" y="87797"/>
                  </a:cubicBezTo>
                  <a:cubicBezTo>
                    <a:pt x="22541" y="125103"/>
                    <a:pt x="68074" y="155420"/>
                    <a:pt x="123976" y="155420"/>
                  </a:cubicBezTo>
                  <a:lnTo>
                    <a:pt x="123976" y="177961"/>
                  </a:lnTo>
                  <a:cubicBezTo>
                    <a:pt x="55564" y="177961"/>
                    <a:pt x="0" y="137500"/>
                    <a:pt x="0" y="87797"/>
                  </a:cubicBezTo>
                  <a:cubicBezTo>
                    <a:pt x="0" y="63453"/>
                    <a:pt x="5410" y="39898"/>
                    <a:pt x="15666" y="19723"/>
                  </a:cubicBezTo>
                  <a:lnTo>
                    <a:pt x="25584" y="0"/>
                  </a:lnTo>
                  <a:lnTo>
                    <a:pt x="35728" y="19611"/>
                  </a:lnTo>
                  <a:cubicBezTo>
                    <a:pt x="50492" y="48125"/>
                    <a:pt x="75062" y="65256"/>
                    <a:pt x="101435" y="65256"/>
                  </a:cubicBezTo>
                  <a:cubicBezTo>
                    <a:pt x="108986" y="65256"/>
                    <a:pt x="116537" y="63904"/>
                    <a:pt x="123750" y="61086"/>
                  </a:cubicBezTo>
                  <a:lnTo>
                    <a:pt x="190134" y="35840"/>
                  </a:lnTo>
                  <a:cubicBezTo>
                    <a:pt x="197798" y="32910"/>
                    <a:pt x="205912" y="31445"/>
                    <a:pt x="214140" y="31445"/>
                  </a:cubicBezTo>
                  <a:cubicBezTo>
                    <a:pt x="251445" y="31445"/>
                    <a:pt x="281763" y="61762"/>
                    <a:pt x="281763" y="99068"/>
                  </a:cubicBezTo>
                  <a:cubicBezTo>
                    <a:pt x="281763" y="107746"/>
                    <a:pt x="280072" y="116312"/>
                    <a:pt x="276578" y="124426"/>
                  </a:cubicBezTo>
                  <a:cubicBezTo>
                    <a:pt x="286835" y="136035"/>
                    <a:pt x="293033" y="153504"/>
                    <a:pt x="293033" y="172326"/>
                  </a:cubicBezTo>
                  <a:cubicBezTo>
                    <a:pt x="293033" y="184273"/>
                    <a:pt x="290554" y="196445"/>
                    <a:pt x="286271" y="206814"/>
                  </a:cubicBezTo>
                  <a:cubicBezTo>
                    <a:pt x="297204" y="213914"/>
                    <a:pt x="304304" y="226312"/>
                    <a:pt x="304304" y="239949"/>
                  </a:cubicBezTo>
                  <a:cubicBezTo>
                    <a:pt x="304304" y="255503"/>
                    <a:pt x="295062" y="269365"/>
                    <a:pt x="281538" y="275677"/>
                  </a:cubicBezTo>
                  <a:cubicBezTo>
                    <a:pt x="277367" y="340820"/>
                    <a:pt x="223494" y="392101"/>
                    <a:pt x="157787" y="392101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Forma Livre: Forma 414">
              <a:extLst>
                <a:ext uri="{FF2B5EF4-FFF2-40B4-BE49-F238E27FC236}">
                  <a16:creationId xmlns:a16="http://schemas.microsoft.com/office/drawing/2014/main" id="{FE80CDD9-A477-4E15-8312-9BBB31213373}"/>
                </a:ext>
              </a:extLst>
            </p:cNvPr>
            <p:cNvSpPr/>
            <p:nvPr/>
          </p:nvSpPr>
          <p:spPr>
            <a:xfrm>
              <a:off x="8614685" y="3265667"/>
              <a:ext cx="112366" cy="58719"/>
            </a:xfrm>
            <a:custGeom>
              <a:avLst/>
              <a:gdLst>
                <a:gd name="connsiteX0" fmla="*/ 38658 w 112366"/>
                <a:gd name="connsiteY0" fmla="*/ 58719 h 58719"/>
                <a:gd name="connsiteX1" fmla="*/ 0 w 112366"/>
                <a:gd name="connsiteY1" fmla="*/ 48576 h 58719"/>
                <a:gd name="connsiteX2" fmla="*/ 11045 w 112366"/>
                <a:gd name="connsiteY2" fmla="*/ 28965 h 58719"/>
                <a:gd name="connsiteX3" fmla="*/ 38658 w 112366"/>
                <a:gd name="connsiteY3" fmla="*/ 36178 h 58719"/>
                <a:gd name="connsiteX4" fmla="*/ 91291 w 112366"/>
                <a:gd name="connsiteY4" fmla="*/ 0 h 58719"/>
                <a:gd name="connsiteX5" fmla="*/ 112367 w 112366"/>
                <a:gd name="connsiteY5" fmla="*/ 8115 h 58719"/>
                <a:gd name="connsiteX6" fmla="*/ 38658 w 112366"/>
                <a:gd name="connsiteY6" fmla="*/ 58719 h 5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6" h="58719">
                  <a:moveTo>
                    <a:pt x="38658" y="58719"/>
                  </a:moveTo>
                  <a:cubicBezTo>
                    <a:pt x="25133" y="58719"/>
                    <a:pt x="11721" y="55226"/>
                    <a:pt x="0" y="48576"/>
                  </a:cubicBezTo>
                  <a:lnTo>
                    <a:pt x="11045" y="28965"/>
                  </a:lnTo>
                  <a:cubicBezTo>
                    <a:pt x="19385" y="33699"/>
                    <a:pt x="28965" y="36178"/>
                    <a:pt x="38658" y="36178"/>
                  </a:cubicBezTo>
                  <a:cubicBezTo>
                    <a:pt x="61875" y="36178"/>
                    <a:pt x="82951" y="21640"/>
                    <a:pt x="91291" y="0"/>
                  </a:cubicBezTo>
                  <a:lnTo>
                    <a:pt x="112367" y="8115"/>
                  </a:lnTo>
                  <a:cubicBezTo>
                    <a:pt x="100758" y="38433"/>
                    <a:pt x="71117" y="58719"/>
                    <a:pt x="38658" y="58719"/>
                  </a:cubicBez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Forma Livre: Forma 415">
              <a:extLst>
                <a:ext uri="{FF2B5EF4-FFF2-40B4-BE49-F238E27FC236}">
                  <a16:creationId xmlns:a16="http://schemas.microsoft.com/office/drawing/2014/main" id="{58BB041E-8AD6-4AC2-9B04-4329CE032480}"/>
                </a:ext>
              </a:extLst>
            </p:cNvPr>
            <p:cNvSpPr/>
            <p:nvPr/>
          </p:nvSpPr>
          <p:spPr>
            <a:xfrm>
              <a:off x="8450361" y="3279304"/>
              <a:ext cx="99631" cy="162520"/>
            </a:xfrm>
            <a:custGeom>
              <a:avLst/>
              <a:gdLst>
                <a:gd name="connsiteX0" fmla="*/ 28740 w 99631"/>
                <a:gd name="connsiteY0" fmla="*/ 162521 h 162520"/>
                <a:gd name="connsiteX1" fmla="*/ 2705 w 99631"/>
                <a:gd name="connsiteY1" fmla="*/ 77992 h 162520"/>
                <a:gd name="connsiteX2" fmla="*/ 0 w 99631"/>
                <a:gd name="connsiteY2" fmla="*/ 60297 h 162520"/>
                <a:gd name="connsiteX3" fmla="*/ 60297 w 99631"/>
                <a:gd name="connsiteY3" fmla="*/ 0 h 162520"/>
                <a:gd name="connsiteX4" fmla="*/ 99631 w 99631"/>
                <a:gd name="connsiteY4" fmla="*/ 0 h 162520"/>
                <a:gd name="connsiteX5" fmla="*/ 99631 w 99631"/>
                <a:gd name="connsiteY5" fmla="*/ 22541 h 162520"/>
                <a:gd name="connsiteX6" fmla="*/ 60297 w 99631"/>
                <a:gd name="connsiteY6" fmla="*/ 22541 h 162520"/>
                <a:gd name="connsiteX7" fmla="*/ 22541 w 99631"/>
                <a:gd name="connsiteY7" fmla="*/ 60297 h 162520"/>
                <a:gd name="connsiteX8" fmla="*/ 24232 w 99631"/>
                <a:gd name="connsiteY8" fmla="*/ 71342 h 162520"/>
                <a:gd name="connsiteX9" fmla="*/ 50266 w 99631"/>
                <a:gd name="connsiteY9" fmla="*/ 155871 h 162520"/>
                <a:gd name="connsiteX10" fmla="*/ 28740 w 99631"/>
                <a:gd name="connsiteY10" fmla="*/ 162521 h 16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631" h="162520">
                  <a:moveTo>
                    <a:pt x="28740" y="162521"/>
                  </a:moveTo>
                  <a:lnTo>
                    <a:pt x="2705" y="77992"/>
                  </a:lnTo>
                  <a:cubicBezTo>
                    <a:pt x="902" y="72244"/>
                    <a:pt x="0" y="66271"/>
                    <a:pt x="0" y="60297"/>
                  </a:cubicBezTo>
                  <a:cubicBezTo>
                    <a:pt x="0" y="27049"/>
                    <a:pt x="27049" y="0"/>
                    <a:pt x="60297" y="0"/>
                  </a:cubicBezTo>
                  <a:lnTo>
                    <a:pt x="99631" y="0"/>
                  </a:lnTo>
                  <a:lnTo>
                    <a:pt x="99631" y="22541"/>
                  </a:lnTo>
                  <a:lnTo>
                    <a:pt x="60297" y="22541"/>
                  </a:lnTo>
                  <a:cubicBezTo>
                    <a:pt x="39447" y="22541"/>
                    <a:pt x="22541" y="39447"/>
                    <a:pt x="22541" y="60297"/>
                  </a:cubicBezTo>
                  <a:cubicBezTo>
                    <a:pt x="22541" y="64016"/>
                    <a:pt x="23104" y="67736"/>
                    <a:pt x="24232" y="71342"/>
                  </a:cubicBezTo>
                  <a:lnTo>
                    <a:pt x="50266" y="155871"/>
                  </a:lnTo>
                  <a:lnTo>
                    <a:pt x="28740" y="16252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Forma Livre: Forma 416">
              <a:extLst>
                <a:ext uri="{FF2B5EF4-FFF2-40B4-BE49-F238E27FC236}">
                  <a16:creationId xmlns:a16="http://schemas.microsoft.com/office/drawing/2014/main" id="{E24472C6-633C-4E2B-8D83-993576B7155F}"/>
                </a:ext>
              </a:extLst>
            </p:cNvPr>
            <p:cNvSpPr/>
            <p:nvPr/>
          </p:nvSpPr>
          <p:spPr>
            <a:xfrm>
              <a:off x="8756694" y="3279304"/>
              <a:ext cx="99631" cy="162520"/>
            </a:xfrm>
            <a:custGeom>
              <a:avLst/>
              <a:gdLst>
                <a:gd name="connsiteX0" fmla="*/ 70892 w 99631"/>
                <a:gd name="connsiteY0" fmla="*/ 162521 h 162520"/>
                <a:gd name="connsiteX1" fmla="*/ 49365 w 99631"/>
                <a:gd name="connsiteY1" fmla="*/ 155871 h 162520"/>
                <a:gd name="connsiteX2" fmla="*/ 75400 w 99631"/>
                <a:gd name="connsiteY2" fmla="*/ 71342 h 162520"/>
                <a:gd name="connsiteX3" fmla="*/ 77090 w 99631"/>
                <a:gd name="connsiteY3" fmla="*/ 60297 h 162520"/>
                <a:gd name="connsiteX4" fmla="*/ 39334 w 99631"/>
                <a:gd name="connsiteY4" fmla="*/ 22541 h 162520"/>
                <a:gd name="connsiteX5" fmla="*/ 0 w 99631"/>
                <a:gd name="connsiteY5" fmla="*/ 22541 h 162520"/>
                <a:gd name="connsiteX6" fmla="*/ 0 w 99631"/>
                <a:gd name="connsiteY6" fmla="*/ 0 h 162520"/>
                <a:gd name="connsiteX7" fmla="*/ 39334 w 99631"/>
                <a:gd name="connsiteY7" fmla="*/ 0 h 162520"/>
                <a:gd name="connsiteX8" fmla="*/ 99631 w 99631"/>
                <a:gd name="connsiteY8" fmla="*/ 60297 h 162520"/>
                <a:gd name="connsiteX9" fmla="*/ 96927 w 99631"/>
                <a:gd name="connsiteY9" fmla="*/ 77992 h 162520"/>
                <a:gd name="connsiteX10" fmla="*/ 70892 w 99631"/>
                <a:gd name="connsiteY10" fmla="*/ 162521 h 16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631" h="162520">
                  <a:moveTo>
                    <a:pt x="70892" y="162521"/>
                  </a:moveTo>
                  <a:lnTo>
                    <a:pt x="49365" y="155871"/>
                  </a:lnTo>
                  <a:lnTo>
                    <a:pt x="75400" y="71342"/>
                  </a:lnTo>
                  <a:cubicBezTo>
                    <a:pt x="76527" y="67736"/>
                    <a:pt x="77090" y="64016"/>
                    <a:pt x="77090" y="60297"/>
                  </a:cubicBezTo>
                  <a:cubicBezTo>
                    <a:pt x="77090" y="39447"/>
                    <a:pt x="60185" y="22541"/>
                    <a:pt x="39334" y="22541"/>
                  </a:cubicBezTo>
                  <a:lnTo>
                    <a:pt x="0" y="22541"/>
                  </a:lnTo>
                  <a:lnTo>
                    <a:pt x="0" y="0"/>
                  </a:lnTo>
                  <a:lnTo>
                    <a:pt x="39334" y="0"/>
                  </a:lnTo>
                  <a:cubicBezTo>
                    <a:pt x="72582" y="0"/>
                    <a:pt x="99631" y="27049"/>
                    <a:pt x="99631" y="60297"/>
                  </a:cubicBezTo>
                  <a:cubicBezTo>
                    <a:pt x="99631" y="66383"/>
                    <a:pt x="98730" y="72357"/>
                    <a:pt x="96927" y="77992"/>
                  </a:cubicBezTo>
                  <a:lnTo>
                    <a:pt x="70892" y="162521"/>
                  </a:lnTo>
                  <a:close/>
                </a:path>
              </a:pathLst>
            </a:custGeom>
            <a:grpFill/>
            <a:ln w="112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8" name="Gráfico 824">
            <a:extLst>
              <a:ext uri="{FF2B5EF4-FFF2-40B4-BE49-F238E27FC236}">
                <a16:creationId xmlns:a16="http://schemas.microsoft.com/office/drawing/2014/main" id="{5778A8B5-1A7D-42FC-8823-8945C33E9116}"/>
              </a:ext>
            </a:extLst>
          </p:cNvPr>
          <p:cNvGrpSpPr/>
          <p:nvPr/>
        </p:nvGrpSpPr>
        <p:grpSpPr>
          <a:xfrm>
            <a:off x="4187824" y="4095935"/>
            <a:ext cx="618811" cy="658945"/>
            <a:chOff x="10259061" y="3833917"/>
            <a:chExt cx="618811" cy="639748"/>
          </a:xfrm>
          <a:solidFill>
            <a:schemeClr val="bg1"/>
          </a:solidFill>
        </p:grpSpPr>
        <p:sp>
          <p:nvSpPr>
            <p:cNvPr id="419" name="Forma Livre: Forma 418">
              <a:extLst>
                <a:ext uri="{FF2B5EF4-FFF2-40B4-BE49-F238E27FC236}">
                  <a16:creationId xmlns:a16="http://schemas.microsoft.com/office/drawing/2014/main" id="{36FE18B3-276A-481D-BA83-376F3D2B0607}"/>
                </a:ext>
              </a:extLst>
            </p:cNvPr>
            <p:cNvSpPr/>
            <p:nvPr/>
          </p:nvSpPr>
          <p:spPr>
            <a:xfrm>
              <a:off x="10502718" y="4386648"/>
              <a:ext cx="180548" cy="62696"/>
            </a:xfrm>
            <a:custGeom>
              <a:avLst/>
              <a:gdLst>
                <a:gd name="connsiteX0" fmla="*/ 66468 w 180548"/>
                <a:gd name="connsiteY0" fmla="*/ 62674 h 62696"/>
                <a:gd name="connsiteX1" fmla="*/ 12617 w 180548"/>
                <a:gd name="connsiteY1" fmla="*/ 53348 h 62696"/>
                <a:gd name="connsiteX2" fmla="*/ 0 w 180548"/>
                <a:gd name="connsiteY2" fmla="*/ 49943 h 62696"/>
                <a:gd name="connsiteX3" fmla="*/ 5669 w 180548"/>
                <a:gd name="connsiteY3" fmla="*/ 28686 h 62696"/>
                <a:gd name="connsiteX4" fmla="*/ 18400 w 180548"/>
                <a:gd name="connsiteY4" fmla="*/ 32137 h 62696"/>
                <a:gd name="connsiteX5" fmla="*/ 67383 w 180548"/>
                <a:gd name="connsiteY5" fmla="*/ 40708 h 62696"/>
                <a:gd name="connsiteX6" fmla="*/ 155703 w 180548"/>
                <a:gd name="connsiteY6" fmla="*/ 8320 h 62696"/>
                <a:gd name="connsiteX7" fmla="*/ 169074 w 180548"/>
                <a:gd name="connsiteY7" fmla="*/ 0 h 62696"/>
                <a:gd name="connsiteX8" fmla="*/ 180549 w 180548"/>
                <a:gd name="connsiteY8" fmla="*/ 18743 h 62696"/>
                <a:gd name="connsiteX9" fmla="*/ 167360 w 180548"/>
                <a:gd name="connsiteY9" fmla="*/ 26949 h 62696"/>
                <a:gd name="connsiteX10" fmla="*/ 67497 w 180548"/>
                <a:gd name="connsiteY10" fmla="*/ 62697 h 62696"/>
                <a:gd name="connsiteX11" fmla="*/ 66468 w 180548"/>
                <a:gd name="connsiteY11" fmla="*/ 62674 h 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548" h="62696">
                  <a:moveTo>
                    <a:pt x="66468" y="62674"/>
                  </a:moveTo>
                  <a:cubicBezTo>
                    <a:pt x="46834" y="62674"/>
                    <a:pt x="33851" y="59131"/>
                    <a:pt x="12617" y="53348"/>
                  </a:cubicBezTo>
                  <a:lnTo>
                    <a:pt x="0" y="49943"/>
                  </a:lnTo>
                  <a:lnTo>
                    <a:pt x="5669" y="28686"/>
                  </a:lnTo>
                  <a:lnTo>
                    <a:pt x="18400" y="32137"/>
                  </a:lnTo>
                  <a:cubicBezTo>
                    <a:pt x="39566" y="37920"/>
                    <a:pt x="49897" y="40914"/>
                    <a:pt x="67383" y="40708"/>
                  </a:cubicBezTo>
                  <a:cubicBezTo>
                    <a:pt x="104343" y="40480"/>
                    <a:pt x="124777" y="27680"/>
                    <a:pt x="155703" y="8320"/>
                  </a:cubicBezTo>
                  <a:cubicBezTo>
                    <a:pt x="159977" y="5646"/>
                    <a:pt x="164411" y="2880"/>
                    <a:pt x="169074" y="0"/>
                  </a:cubicBezTo>
                  <a:lnTo>
                    <a:pt x="180549" y="18743"/>
                  </a:lnTo>
                  <a:cubicBezTo>
                    <a:pt x="175954" y="21554"/>
                    <a:pt x="171566" y="24297"/>
                    <a:pt x="167360" y="26949"/>
                  </a:cubicBezTo>
                  <a:cubicBezTo>
                    <a:pt x="135703" y="46766"/>
                    <a:pt x="110720" y="62423"/>
                    <a:pt x="67497" y="62697"/>
                  </a:cubicBezTo>
                  <a:cubicBezTo>
                    <a:pt x="67177" y="62674"/>
                    <a:pt x="66811" y="62674"/>
                    <a:pt x="66468" y="62674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Forma Livre: Forma 419">
              <a:extLst>
                <a:ext uri="{FF2B5EF4-FFF2-40B4-BE49-F238E27FC236}">
                  <a16:creationId xmlns:a16="http://schemas.microsoft.com/office/drawing/2014/main" id="{1EE4198F-E646-4953-9E23-85A34CDD339B}"/>
                </a:ext>
              </a:extLst>
            </p:cNvPr>
            <p:cNvSpPr/>
            <p:nvPr/>
          </p:nvSpPr>
          <p:spPr>
            <a:xfrm rot="-1892847">
              <a:off x="10702981" y="4362531"/>
              <a:ext cx="21051" cy="21988"/>
            </a:xfrm>
            <a:custGeom>
              <a:avLst/>
              <a:gdLst>
                <a:gd name="connsiteX0" fmla="*/ 0 w 21051"/>
                <a:gd name="connsiteY0" fmla="*/ 0 h 21988"/>
                <a:gd name="connsiteX1" fmla="*/ 21051 w 21051"/>
                <a:gd name="connsiteY1" fmla="*/ 0 h 21988"/>
                <a:gd name="connsiteX2" fmla="*/ 21051 w 21051"/>
                <a:gd name="connsiteY2" fmla="*/ 21988 h 21988"/>
                <a:gd name="connsiteX3" fmla="*/ 0 w 21051"/>
                <a:gd name="connsiteY3" fmla="*/ 21988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1" h="21988">
                  <a:moveTo>
                    <a:pt x="0" y="0"/>
                  </a:moveTo>
                  <a:lnTo>
                    <a:pt x="21051" y="0"/>
                  </a:lnTo>
                  <a:lnTo>
                    <a:pt x="21051" y="21988"/>
                  </a:lnTo>
                  <a:lnTo>
                    <a:pt x="0" y="21988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1" name="Forma Livre: Forma 420">
              <a:extLst>
                <a:ext uri="{FF2B5EF4-FFF2-40B4-BE49-F238E27FC236}">
                  <a16:creationId xmlns:a16="http://schemas.microsoft.com/office/drawing/2014/main" id="{ED11CC3C-4280-44D3-A261-98475A4847E2}"/>
                </a:ext>
              </a:extLst>
            </p:cNvPr>
            <p:cNvSpPr/>
            <p:nvPr/>
          </p:nvSpPr>
          <p:spPr>
            <a:xfrm>
              <a:off x="10260112" y="4174625"/>
              <a:ext cx="595725" cy="299039"/>
            </a:xfrm>
            <a:custGeom>
              <a:avLst/>
              <a:gdLst>
                <a:gd name="connsiteX0" fmla="*/ 15543 w 595725"/>
                <a:gd name="connsiteY0" fmla="*/ 299040 h 299039"/>
                <a:gd name="connsiteX1" fmla="*/ 0 w 595725"/>
                <a:gd name="connsiteY1" fmla="*/ 283497 h 299039"/>
                <a:gd name="connsiteX2" fmla="*/ 130926 w 595725"/>
                <a:gd name="connsiteY2" fmla="*/ 152549 h 299039"/>
                <a:gd name="connsiteX3" fmla="*/ 291771 w 595725"/>
                <a:gd name="connsiteY3" fmla="*/ 195451 h 299039"/>
                <a:gd name="connsiteX4" fmla="*/ 345463 w 595725"/>
                <a:gd name="connsiteY4" fmla="*/ 187634 h 299039"/>
                <a:gd name="connsiteX5" fmla="*/ 565897 w 595725"/>
                <a:gd name="connsiteY5" fmla="*/ 52389 h 299039"/>
                <a:gd name="connsiteX6" fmla="*/ 573760 w 595725"/>
                <a:gd name="connsiteY6" fmla="*/ 38446 h 299039"/>
                <a:gd name="connsiteX7" fmla="*/ 550469 w 595725"/>
                <a:gd name="connsiteY7" fmla="*/ 23497 h 299039"/>
                <a:gd name="connsiteX8" fmla="*/ 391040 w 595725"/>
                <a:gd name="connsiteY8" fmla="*/ 97851 h 299039"/>
                <a:gd name="connsiteX9" fmla="*/ 381737 w 595725"/>
                <a:gd name="connsiteY9" fmla="*/ 77943 h 299039"/>
                <a:gd name="connsiteX10" fmla="*/ 541212 w 595725"/>
                <a:gd name="connsiteY10" fmla="*/ 3566 h 299039"/>
                <a:gd name="connsiteX11" fmla="*/ 557257 w 595725"/>
                <a:gd name="connsiteY11" fmla="*/ 0 h 299039"/>
                <a:gd name="connsiteX12" fmla="*/ 595726 w 595725"/>
                <a:gd name="connsiteY12" fmla="*/ 38468 h 299039"/>
                <a:gd name="connsiteX13" fmla="*/ 577394 w 595725"/>
                <a:gd name="connsiteY13" fmla="*/ 71131 h 299039"/>
                <a:gd name="connsiteX14" fmla="*/ 356937 w 595725"/>
                <a:gd name="connsiteY14" fmla="*/ 206400 h 299039"/>
                <a:gd name="connsiteX15" fmla="*/ 286080 w 595725"/>
                <a:gd name="connsiteY15" fmla="*/ 216708 h 299039"/>
                <a:gd name="connsiteX16" fmla="*/ 137486 w 595725"/>
                <a:gd name="connsiteY16" fmla="*/ 177097 h 299039"/>
                <a:gd name="connsiteX17" fmla="*/ 15543 w 595725"/>
                <a:gd name="connsiteY17" fmla="*/ 299040 h 29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725" h="299039">
                  <a:moveTo>
                    <a:pt x="15543" y="299040"/>
                  </a:moveTo>
                  <a:lnTo>
                    <a:pt x="0" y="283497"/>
                  </a:lnTo>
                  <a:lnTo>
                    <a:pt x="130926" y="152549"/>
                  </a:lnTo>
                  <a:lnTo>
                    <a:pt x="291771" y="195451"/>
                  </a:lnTo>
                  <a:cubicBezTo>
                    <a:pt x="309760" y="200229"/>
                    <a:pt x="329532" y="197394"/>
                    <a:pt x="345463" y="187634"/>
                  </a:cubicBezTo>
                  <a:lnTo>
                    <a:pt x="565897" y="52389"/>
                  </a:lnTo>
                  <a:cubicBezTo>
                    <a:pt x="570811" y="49348"/>
                    <a:pt x="573760" y="44137"/>
                    <a:pt x="573760" y="38446"/>
                  </a:cubicBezTo>
                  <a:cubicBezTo>
                    <a:pt x="573760" y="27063"/>
                    <a:pt x="561463" y="18446"/>
                    <a:pt x="550469" y="23497"/>
                  </a:cubicBezTo>
                  <a:lnTo>
                    <a:pt x="391040" y="97851"/>
                  </a:lnTo>
                  <a:lnTo>
                    <a:pt x="381737" y="77943"/>
                  </a:lnTo>
                  <a:lnTo>
                    <a:pt x="541212" y="3566"/>
                  </a:lnTo>
                  <a:cubicBezTo>
                    <a:pt x="546377" y="1189"/>
                    <a:pt x="551772" y="0"/>
                    <a:pt x="557257" y="0"/>
                  </a:cubicBezTo>
                  <a:cubicBezTo>
                    <a:pt x="578469" y="0"/>
                    <a:pt x="595726" y="17257"/>
                    <a:pt x="595726" y="38468"/>
                  </a:cubicBezTo>
                  <a:cubicBezTo>
                    <a:pt x="595726" y="51840"/>
                    <a:pt x="588869" y="64069"/>
                    <a:pt x="577394" y="71131"/>
                  </a:cubicBezTo>
                  <a:lnTo>
                    <a:pt x="356937" y="206400"/>
                  </a:lnTo>
                  <a:cubicBezTo>
                    <a:pt x="335886" y="219269"/>
                    <a:pt x="309829" y="223063"/>
                    <a:pt x="286080" y="216708"/>
                  </a:cubicBezTo>
                  <a:lnTo>
                    <a:pt x="137486" y="177097"/>
                  </a:lnTo>
                  <a:lnTo>
                    <a:pt x="15543" y="299040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2" name="Forma Livre: Forma 421">
              <a:extLst>
                <a:ext uri="{FF2B5EF4-FFF2-40B4-BE49-F238E27FC236}">
                  <a16:creationId xmlns:a16="http://schemas.microsoft.com/office/drawing/2014/main" id="{8C51DD47-1BB6-40A9-9750-CC350FBA0EFA}"/>
                </a:ext>
              </a:extLst>
            </p:cNvPr>
            <p:cNvSpPr/>
            <p:nvPr/>
          </p:nvSpPr>
          <p:spPr>
            <a:xfrm>
              <a:off x="10259061" y="4185574"/>
              <a:ext cx="399039" cy="135588"/>
            </a:xfrm>
            <a:custGeom>
              <a:avLst/>
              <a:gdLst>
                <a:gd name="connsiteX0" fmla="*/ 13417 w 399039"/>
                <a:gd name="connsiteY0" fmla="*/ 135589 h 135588"/>
                <a:gd name="connsiteX1" fmla="*/ 0 w 399039"/>
                <a:gd name="connsiteY1" fmla="*/ 118171 h 135588"/>
                <a:gd name="connsiteX2" fmla="*/ 105989 w 399039"/>
                <a:gd name="connsiteY2" fmla="*/ 36572 h 135588"/>
                <a:gd name="connsiteX3" fmla="*/ 212206 w 399039"/>
                <a:gd name="connsiteY3" fmla="*/ 0 h 135588"/>
                <a:gd name="connsiteX4" fmla="*/ 256960 w 399039"/>
                <a:gd name="connsiteY4" fmla="*/ 5463 h 135588"/>
                <a:gd name="connsiteX5" fmla="*/ 369737 w 399039"/>
                <a:gd name="connsiteY5" fmla="*/ 34149 h 135588"/>
                <a:gd name="connsiteX6" fmla="*/ 399040 w 399039"/>
                <a:gd name="connsiteY6" fmla="*/ 71429 h 135588"/>
                <a:gd name="connsiteX7" fmla="*/ 360571 w 399039"/>
                <a:gd name="connsiteY7" fmla="*/ 109897 h 135588"/>
                <a:gd name="connsiteX8" fmla="*/ 354514 w 399039"/>
                <a:gd name="connsiteY8" fmla="*/ 109326 h 135588"/>
                <a:gd name="connsiteX9" fmla="*/ 211840 w 399039"/>
                <a:gd name="connsiteY9" fmla="*/ 86857 h 135588"/>
                <a:gd name="connsiteX10" fmla="*/ 215246 w 399039"/>
                <a:gd name="connsiteY10" fmla="*/ 65143 h 135588"/>
                <a:gd name="connsiteX11" fmla="*/ 357920 w 399039"/>
                <a:gd name="connsiteY11" fmla="*/ 87634 h 135588"/>
                <a:gd name="connsiteX12" fmla="*/ 377028 w 399039"/>
                <a:gd name="connsiteY12" fmla="*/ 71452 h 135588"/>
                <a:gd name="connsiteX13" fmla="*/ 364411 w 399039"/>
                <a:gd name="connsiteY13" fmla="*/ 55497 h 135588"/>
                <a:gd name="connsiteX14" fmla="*/ 251520 w 399039"/>
                <a:gd name="connsiteY14" fmla="*/ 26766 h 135588"/>
                <a:gd name="connsiteX15" fmla="*/ 212183 w 399039"/>
                <a:gd name="connsiteY15" fmla="*/ 22012 h 135588"/>
                <a:gd name="connsiteX16" fmla="*/ 119383 w 399039"/>
                <a:gd name="connsiteY16" fmla="*/ 54012 h 135588"/>
                <a:gd name="connsiteX17" fmla="*/ 13417 w 399039"/>
                <a:gd name="connsiteY17" fmla="*/ 135589 h 13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9039" h="135588">
                  <a:moveTo>
                    <a:pt x="13417" y="135589"/>
                  </a:moveTo>
                  <a:lnTo>
                    <a:pt x="0" y="118171"/>
                  </a:lnTo>
                  <a:lnTo>
                    <a:pt x="105989" y="36572"/>
                  </a:lnTo>
                  <a:cubicBezTo>
                    <a:pt x="137074" y="12640"/>
                    <a:pt x="173806" y="0"/>
                    <a:pt x="212206" y="0"/>
                  </a:cubicBezTo>
                  <a:cubicBezTo>
                    <a:pt x="227268" y="0"/>
                    <a:pt x="243154" y="1943"/>
                    <a:pt x="256960" y="5463"/>
                  </a:cubicBezTo>
                  <a:lnTo>
                    <a:pt x="369737" y="34149"/>
                  </a:lnTo>
                  <a:cubicBezTo>
                    <a:pt x="386926" y="38309"/>
                    <a:pt x="399040" y="53669"/>
                    <a:pt x="399040" y="71429"/>
                  </a:cubicBezTo>
                  <a:cubicBezTo>
                    <a:pt x="399040" y="92640"/>
                    <a:pt x="381783" y="109897"/>
                    <a:pt x="360571" y="109897"/>
                  </a:cubicBezTo>
                  <a:cubicBezTo>
                    <a:pt x="358491" y="109897"/>
                    <a:pt x="356503" y="109646"/>
                    <a:pt x="354514" y="109326"/>
                  </a:cubicBezTo>
                  <a:lnTo>
                    <a:pt x="211840" y="86857"/>
                  </a:lnTo>
                  <a:lnTo>
                    <a:pt x="215246" y="65143"/>
                  </a:lnTo>
                  <a:lnTo>
                    <a:pt x="357920" y="87634"/>
                  </a:lnTo>
                  <a:cubicBezTo>
                    <a:pt x="367611" y="89120"/>
                    <a:pt x="377028" y="81440"/>
                    <a:pt x="377028" y="71452"/>
                  </a:cubicBezTo>
                  <a:cubicBezTo>
                    <a:pt x="377028" y="63863"/>
                    <a:pt x="371840" y="57303"/>
                    <a:pt x="364411" y="55497"/>
                  </a:cubicBezTo>
                  <a:lnTo>
                    <a:pt x="251520" y="26766"/>
                  </a:lnTo>
                  <a:cubicBezTo>
                    <a:pt x="239429" y="23703"/>
                    <a:pt x="225463" y="22012"/>
                    <a:pt x="212183" y="22012"/>
                  </a:cubicBezTo>
                  <a:cubicBezTo>
                    <a:pt x="178674" y="22012"/>
                    <a:pt x="146583" y="33074"/>
                    <a:pt x="119383" y="54012"/>
                  </a:cubicBezTo>
                  <a:lnTo>
                    <a:pt x="13417" y="1355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3" name="Forma Livre: Forma 422">
              <a:extLst>
                <a:ext uri="{FF2B5EF4-FFF2-40B4-BE49-F238E27FC236}">
                  <a16:creationId xmlns:a16="http://schemas.microsoft.com/office/drawing/2014/main" id="{A3937CA6-5F56-4A3B-A1E9-E6A7370BF73D}"/>
                </a:ext>
              </a:extLst>
            </p:cNvPr>
            <p:cNvSpPr/>
            <p:nvPr/>
          </p:nvSpPr>
          <p:spPr>
            <a:xfrm>
              <a:off x="10460318" y="3943814"/>
              <a:ext cx="340662" cy="273737"/>
            </a:xfrm>
            <a:custGeom>
              <a:avLst/>
              <a:gdLst>
                <a:gd name="connsiteX0" fmla="*/ 305646 w 340662"/>
                <a:gd name="connsiteY0" fmla="*/ 273737 h 273737"/>
                <a:gd name="connsiteX1" fmla="*/ 288206 w 340662"/>
                <a:gd name="connsiteY1" fmla="*/ 260389 h 273737"/>
                <a:gd name="connsiteX2" fmla="*/ 318652 w 340662"/>
                <a:gd name="connsiteY2" fmla="*/ 170331 h 273737"/>
                <a:gd name="connsiteX3" fmla="*/ 170309 w 340662"/>
                <a:gd name="connsiteY3" fmla="*/ 21989 h 273737"/>
                <a:gd name="connsiteX4" fmla="*/ 21966 w 340662"/>
                <a:gd name="connsiteY4" fmla="*/ 170331 h 273737"/>
                <a:gd name="connsiteX5" fmla="*/ 26309 w 340662"/>
                <a:gd name="connsiteY5" fmla="*/ 206149 h 273737"/>
                <a:gd name="connsiteX6" fmla="*/ 4983 w 340662"/>
                <a:gd name="connsiteY6" fmla="*/ 211429 h 273737"/>
                <a:gd name="connsiteX7" fmla="*/ 0 w 340662"/>
                <a:gd name="connsiteY7" fmla="*/ 170331 h 273737"/>
                <a:gd name="connsiteX8" fmla="*/ 170331 w 340662"/>
                <a:gd name="connsiteY8" fmla="*/ 0 h 273737"/>
                <a:gd name="connsiteX9" fmla="*/ 340663 w 340662"/>
                <a:gd name="connsiteY9" fmla="*/ 170331 h 273737"/>
                <a:gd name="connsiteX10" fmla="*/ 305646 w 340662"/>
                <a:gd name="connsiteY10" fmla="*/ 273737 h 27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662" h="273737">
                  <a:moveTo>
                    <a:pt x="305646" y="273737"/>
                  </a:moveTo>
                  <a:lnTo>
                    <a:pt x="288206" y="260389"/>
                  </a:lnTo>
                  <a:cubicBezTo>
                    <a:pt x="308114" y="234354"/>
                    <a:pt x="318652" y="203200"/>
                    <a:pt x="318652" y="170331"/>
                  </a:cubicBezTo>
                  <a:cubicBezTo>
                    <a:pt x="318652" y="88526"/>
                    <a:pt x="252114" y="21989"/>
                    <a:pt x="170309" y="21989"/>
                  </a:cubicBezTo>
                  <a:cubicBezTo>
                    <a:pt x="88503" y="21989"/>
                    <a:pt x="21966" y="88526"/>
                    <a:pt x="21966" y="170331"/>
                  </a:cubicBezTo>
                  <a:cubicBezTo>
                    <a:pt x="21966" y="182446"/>
                    <a:pt x="23429" y="194491"/>
                    <a:pt x="26309" y="206149"/>
                  </a:cubicBezTo>
                  <a:lnTo>
                    <a:pt x="4983" y="211429"/>
                  </a:lnTo>
                  <a:cubicBezTo>
                    <a:pt x="1669" y="198057"/>
                    <a:pt x="0" y="184206"/>
                    <a:pt x="0" y="170331"/>
                  </a:cubicBezTo>
                  <a:cubicBezTo>
                    <a:pt x="0" y="76411"/>
                    <a:pt x="76412" y="0"/>
                    <a:pt x="170331" y="0"/>
                  </a:cubicBezTo>
                  <a:cubicBezTo>
                    <a:pt x="264251" y="0"/>
                    <a:pt x="340663" y="76411"/>
                    <a:pt x="340663" y="170331"/>
                  </a:cubicBezTo>
                  <a:cubicBezTo>
                    <a:pt x="340617" y="208091"/>
                    <a:pt x="328526" y="243840"/>
                    <a:pt x="305646" y="273737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4" name="Forma Livre: Forma 423">
              <a:extLst>
                <a:ext uri="{FF2B5EF4-FFF2-40B4-BE49-F238E27FC236}">
                  <a16:creationId xmlns:a16="http://schemas.microsoft.com/office/drawing/2014/main" id="{C9F26FBD-5FFC-41D9-8430-6CF6E97EE667}"/>
                </a:ext>
              </a:extLst>
            </p:cNvPr>
            <p:cNvSpPr/>
            <p:nvPr/>
          </p:nvSpPr>
          <p:spPr>
            <a:xfrm>
              <a:off x="10273461" y="3910854"/>
              <a:ext cx="230743" cy="164845"/>
            </a:xfrm>
            <a:custGeom>
              <a:avLst/>
              <a:gdLst>
                <a:gd name="connsiteX0" fmla="*/ 93417 w 230743"/>
                <a:gd name="connsiteY0" fmla="*/ 164846 h 164845"/>
                <a:gd name="connsiteX1" fmla="*/ 82789 w 230743"/>
                <a:gd name="connsiteY1" fmla="*/ 160869 h 164845"/>
                <a:gd name="connsiteX2" fmla="*/ 5760 w 230743"/>
                <a:gd name="connsiteY2" fmla="*/ 94880 h 164845"/>
                <a:gd name="connsiteX3" fmla="*/ 0 w 230743"/>
                <a:gd name="connsiteY3" fmla="*/ 82423 h 164845"/>
                <a:gd name="connsiteX4" fmla="*/ 5646 w 230743"/>
                <a:gd name="connsiteY4" fmla="*/ 70080 h 164845"/>
                <a:gd name="connsiteX5" fmla="*/ 82743 w 230743"/>
                <a:gd name="connsiteY5" fmla="*/ 4000 h 164845"/>
                <a:gd name="connsiteX6" fmla="*/ 93394 w 230743"/>
                <a:gd name="connsiteY6" fmla="*/ 0 h 164845"/>
                <a:gd name="connsiteX7" fmla="*/ 109874 w 230743"/>
                <a:gd name="connsiteY7" fmla="*/ 16480 h 164845"/>
                <a:gd name="connsiteX8" fmla="*/ 109874 w 230743"/>
                <a:gd name="connsiteY8" fmla="*/ 43954 h 164845"/>
                <a:gd name="connsiteX9" fmla="*/ 230743 w 230743"/>
                <a:gd name="connsiteY9" fmla="*/ 43954 h 164845"/>
                <a:gd name="connsiteX10" fmla="*/ 230743 w 230743"/>
                <a:gd name="connsiteY10" fmla="*/ 65943 h 164845"/>
                <a:gd name="connsiteX11" fmla="*/ 87886 w 230743"/>
                <a:gd name="connsiteY11" fmla="*/ 65943 h 164845"/>
                <a:gd name="connsiteX12" fmla="*/ 87886 w 230743"/>
                <a:gd name="connsiteY12" fmla="*/ 28526 h 164845"/>
                <a:gd name="connsiteX13" fmla="*/ 24983 w 230743"/>
                <a:gd name="connsiteY13" fmla="*/ 82423 h 164845"/>
                <a:gd name="connsiteX14" fmla="*/ 87886 w 230743"/>
                <a:gd name="connsiteY14" fmla="*/ 136320 h 164845"/>
                <a:gd name="connsiteX15" fmla="*/ 87886 w 230743"/>
                <a:gd name="connsiteY15" fmla="*/ 98903 h 164845"/>
                <a:gd name="connsiteX16" fmla="*/ 131840 w 230743"/>
                <a:gd name="connsiteY16" fmla="*/ 98903 h 164845"/>
                <a:gd name="connsiteX17" fmla="*/ 131840 w 230743"/>
                <a:gd name="connsiteY17" fmla="*/ 120891 h 164845"/>
                <a:gd name="connsiteX18" fmla="*/ 109852 w 230743"/>
                <a:gd name="connsiteY18" fmla="*/ 120891 h 164845"/>
                <a:gd name="connsiteX19" fmla="*/ 109852 w 230743"/>
                <a:gd name="connsiteY19" fmla="*/ 148366 h 164845"/>
                <a:gd name="connsiteX20" fmla="*/ 93417 w 230743"/>
                <a:gd name="connsiteY20" fmla="*/ 164846 h 16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743" h="164845">
                  <a:moveTo>
                    <a:pt x="93417" y="164846"/>
                  </a:moveTo>
                  <a:cubicBezTo>
                    <a:pt x="89577" y="164846"/>
                    <a:pt x="85806" y="163429"/>
                    <a:pt x="82789" y="160869"/>
                  </a:cubicBezTo>
                  <a:lnTo>
                    <a:pt x="5760" y="94880"/>
                  </a:lnTo>
                  <a:cubicBezTo>
                    <a:pt x="2057" y="91634"/>
                    <a:pt x="0" y="87131"/>
                    <a:pt x="0" y="82423"/>
                  </a:cubicBezTo>
                  <a:cubicBezTo>
                    <a:pt x="0" y="77714"/>
                    <a:pt x="2057" y="73234"/>
                    <a:pt x="5646" y="70080"/>
                  </a:cubicBezTo>
                  <a:lnTo>
                    <a:pt x="82743" y="4000"/>
                  </a:lnTo>
                  <a:cubicBezTo>
                    <a:pt x="85760" y="1417"/>
                    <a:pt x="89554" y="0"/>
                    <a:pt x="93394" y="0"/>
                  </a:cubicBezTo>
                  <a:cubicBezTo>
                    <a:pt x="102492" y="0"/>
                    <a:pt x="109874" y="7383"/>
                    <a:pt x="109874" y="16480"/>
                  </a:cubicBezTo>
                  <a:lnTo>
                    <a:pt x="109874" y="43954"/>
                  </a:lnTo>
                  <a:lnTo>
                    <a:pt x="230743" y="43954"/>
                  </a:lnTo>
                  <a:lnTo>
                    <a:pt x="230743" y="65943"/>
                  </a:lnTo>
                  <a:lnTo>
                    <a:pt x="87886" y="65943"/>
                  </a:lnTo>
                  <a:lnTo>
                    <a:pt x="87886" y="28526"/>
                  </a:lnTo>
                  <a:lnTo>
                    <a:pt x="24983" y="82423"/>
                  </a:lnTo>
                  <a:lnTo>
                    <a:pt x="87886" y="136320"/>
                  </a:lnTo>
                  <a:lnTo>
                    <a:pt x="87886" y="98903"/>
                  </a:lnTo>
                  <a:lnTo>
                    <a:pt x="131840" y="98903"/>
                  </a:lnTo>
                  <a:lnTo>
                    <a:pt x="131840" y="120891"/>
                  </a:lnTo>
                  <a:lnTo>
                    <a:pt x="109852" y="120891"/>
                  </a:lnTo>
                  <a:lnTo>
                    <a:pt x="109852" y="148366"/>
                  </a:lnTo>
                  <a:cubicBezTo>
                    <a:pt x="109897" y="157440"/>
                    <a:pt x="102492" y="164846"/>
                    <a:pt x="93417" y="164846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5" name="Forma Livre: Forma 424">
              <a:extLst>
                <a:ext uri="{FF2B5EF4-FFF2-40B4-BE49-F238E27FC236}">
                  <a16:creationId xmlns:a16="http://schemas.microsoft.com/office/drawing/2014/main" id="{F86CDF76-C4C7-41F7-8B99-587F78406298}"/>
                </a:ext>
              </a:extLst>
            </p:cNvPr>
            <p:cNvSpPr/>
            <p:nvPr/>
          </p:nvSpPr>
          <p:spPr>
            <a:xfrm>
              <a:off x="10427312" y="4009757"/>
              <a:ext cx="21988" cy="21988"/>
            </a:xfrm>
            <a:custGeom>
              <a:avLst/>
              <a:gdLst>
                <a:gd name="connsiteX0" fmla="*/ 0 w 21988"/>
                <a:gd name="connsiteY0" fmla="*/ 0 h 21988"/>
                <a:gd name="connsiteX1" fmla="*/ 21989 w 21988"/>
                <a:gd name="connsiteY1" fmla="*/ 0 h 21988"/>
                <a:gd name="connsiteX2" fmla="*/ 21989 w 21988"/>
                <a:gd name="connsiteY2" fmla="*/ 21989 h 21988"/>
                <a:gd name="connsiteX3" fmla="*/ 0 w 21988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8" h="21988">
                  <a:moveTo>
                    <a:pt x="0" y="0"/>
                  </a:moveTo>
                  <a:lnTo>
                    <a:pt x="21989" y="0"/>
                  </a:lnTo>
                  <a:lnTo>
                    <a:pt x="21989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6" name="Forma Livre: Forma 425">
              <a:extLst>
                <a:ext uri="{FF2B5EF4-FFF2-40B4-BE49-F238E27FC236}">
                  <a16:creationId xmlns:a16="http://schemas.microsoft.com/office/drawing/2014/main" id="{4BE35E22-1283-4355-856B-2EFB7B0F718C}"/>
                </a:ext>
              </a:extLst>
            </p:cNvPr>
            <p:cNvSpPr/>
            <p:nvPr/>
          </p:nvSpPr>
          <p:spPr>
            <a:xfrm>
              <a:off x="10691061" y="3833917"/>
              <a:ext cx="186811" cy="164845"/>
            </a:xfrm>
            <a:custGeom>
              <a:avLst/>
              <a:gdLst>
                <a:gd name="connsiteX0" fmla="*/ 93394 w 186811"/>
                <a:gd name="connsiteY0" fmla="*/ 164846 h 164845"/>
                <a:gd name="connsiteX1" fmla="*/ 76914 w 186811"/>
                <a:gd name="connsiteY1" fmla="*/ 148366 h 164845"/>
                <a:gd name="connsiteX2" fmla="*/ 76914 w 186811"/>
                <a:gd name="connsiteY2" fmla="*/ 120891 h 164845"/>
                <a:gd name="connsiteX3" fmla="*/ 43954 w 186811"/>
                <a:gd name="connsiteY3" fmla="*/ 120891 h 164845"/>
                <a:gd name="connsiteX4" fmla="*/ 43954 w 186811"/>
                <a:gd name="connsiteY4" fmla="*/ 98903 h 164845"/>
                <a:gd name="connsiteX5" fmla="*/ 98903 w 186811"/>
                <a:gd name="connsiteY5" fmla="*/ 98903 h 164845"/>
                <a:gd name="connsiteX6" fmla="*/ 98903 w 186811"/>
                <a:gd name="connsiteY6" fmla="*/ 136320 h 164845"/>
                <a:gd name="connsiteX7" fmla="*/ 161806 w 186811"/>
                <a:gd name="connsiteY7" fmla="*/ 82423 h 164845"/>
                <a:gd name="connsiteX8" fmla="*/ 98903 w 186811"/>
                <a:gd name="connsiteY8" fmla="*/ 28526 h 164845"/>
                <a:gd name="connsiteX9" fmla="*/ 98903 w 186811"/>
                <a:gd name="connsiteY9" fmla="*/ 65943 h 164845"/>
                <a:gd name="connsiteX10" fmla="*/ 0 w 186811"/>
                <a:gd name="connsiteY10" fmla="*/ 65943 h 164845"/>
                <a:gd name="connsiteX11" fmla="*/ 0 w 186811"/>
                <a:gd name="connsiteY11" fmla="*/ 43954 h 164845"/>
                <a:gd name="connsiteX12" fmla="*/ 76914 w 186811"/>
                <a:gd name="connsiteY12" fmla="*/ 43954 h 164845"/>
                <a:gd name="connsiteX13" fmla="*/ 76914 w 186811"/>
                <a:gd name="connsiteY13" fmla="*/ 16480 h 164845"/>
                <a:gd name="connsiteX14" fmla="*/ 93394 w 186811"/>
                <a:gd name="connsiteY14" fmla="*/ 0 h 164845"/>
                <a:gd name="connsiteX15" fmla="*/ 104023 w 186811"/>
                <a:gd name="connsiteY15" fmla="*/ 3977 h 164845"/>
                <a:gd name="connsiteX16" fmla="*/ 181051 w 186811"/>
                <a:gd name="connsiteY16" fmla="*/ 69966 h 164845"/>
                <a:gd name="connsiteX17" fmla="*/ 186811 w 186811"/>
                <a:gd name="connsiteY17" fmla="*/ 82423 h 164845"/>
                <a:gd name="connsiteX18" fmla="*/ 181166 w 186811"/>
                <a:gd name="connsiteY18" fmla="*/ 94766 h 164845"/>
                <a:gd name="connsiteX19" fmla="*/ 104068 w 186811"/>
                <a:gd name="connsiteY19" fmla="*/ 160846 h 164845"/>
                <a:gd name="connsiteX20" fmla="*/ 93394 w 186811"/>
                <a:gd name="connsiteY20" fmla="*/ 164846 h 16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6811" h="164845">
                  <a:moveTo>
                    <a:pt x="93394" y="164846"/>
                  </a:moveTo>
                  <a:cubicBezTo>
                    <a:pt x="84297" y="164846"/>
                    <a:pt x="76914" y="157463"/>
                    <a:pt x="76914" y="148366"/>
                  </a:cubicBezTo>
                  <a:lnTo>
                    <a:pt x="76914" y="120891"/>
                  </a:lnTo>
                  <a:lnTo>
                    <a:pt x="43954" y="120891"/>
                  </a:lnTo>
                  <a:lnTo>
                    <a:pt x="43954" y="98903"/>
                  </a:lnTo>
                  <a:lnTo>
                    <a:pt x="98903" y="98903"/>
                  </a:lnTo>
                  <a:lnTo>
                    <a:pt x="98903" y="136320"/>
                  </a:lnTo>
                  <a:lnTo>
                    <a:pt x="161806" y="82423"/>
                  </a:lnTo>
                  <a:lnTo>
                    <a:pt x="98903" y="28526"/>
                  </a:lnTo>
                  <a:lnTo>
                    <a:pt x="98903" y="65943"/>
                  </a:lnTo>
                  <a:lnTo>
                    <a:pt x="0" y="65943"/>
                  </a:lnTo>
                  <a:lnTo>
                    <a:pt x="0" y="43954"/>
                  </a:lnTo>
                  <a:lnTo>
                    <a:pt x="76914" y="43954"/>
                  </a:lnTo>
                  <a:lnTo>
                    <a:pt x="76914" y="16480"/>
                  </a:lnTo>
                  <a:cubicBezTo>
                    <a:pt x="76914" y="7383"/>
                    <a:pt x="84297" y="0"/>
                    <a:pt x="93394" y="0"/>
                  </a:cubicBezTo>
                  <a:cubicBezTo>
                    <a:pt x="97234" y="0"/>
                    <a:pt x="101006" y="1417"/>
                    <a:pt x="104023" y="3977"/>
                  </a:cubicBezTo>
                  <a:lnTo>
                    <a:pt x="181051" y="69966"/>
                  </a:lnTo>
                  <a:cubicBezTo>
                    <a:pt x="184754" y="73211"/>
                    <a:pt x="186811" y="77714"/>
                    <a:pt x="186811" y="82423"/>
                  </a:cubicBezTo>
                  <a:cubicBezTo>
                    <a:pt x="186811" y="87109"/>
                    <a:pt x="184754" y="91611"/>
                    <a:pt x="181166" y="94766"/>
                  </a:cubicBezTo>
                  <a:lnTo>
                    <a:pt x="104068" y="160846"/>
                  </a:lnTo>
                  <a:cubicBezTo>
                    <a:pt x="101006" y="163429"/>
                    <a:pt x="97234" y="164846"/>
                    <a:pt x="93394" y="164846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7" name="Forma Livre: Forma 426">
              <a:extLst>
                <a:ext uri="{FF2B5EF4-FFF2-40B4-BE49-F238E27FC236}">
                  <a16:creationId xmlns:a16="http://schemas.microsoft.com/office/drawing/2014/main" id="{BA7DAC7D-DAE6-4249-A204-8BEBC1806D39}"/>
                </a:ext>
              </a:extLst>
            </p:cNvPr>
            <p:cNvSpPr/>
            <p:nvPr/>
          </p:nvSpPr>
          <p:spPr>
            <a:xfrm>
              <a:off x="10647084" y="3877894"/>
              <a:ext cx="21988" cy="21988"/>
            </a:xfrm>
            <a:custGeom>
              <a:avLst/>
              <a:gdLst>
                <a:gd name="connsiteX0" fmla="*/ 0 w 21988"/>
                <a:gd name="connsiteY0" fmla="*/ 0 h 21988"/>
                <a:gd name="connsiteX1" fmla="*/ 21989 w 21988"/>
                <a:gd name="connsiteY1" fmla="*/ 0 h 21988"/>
                <a:gd name="connsiteX2" fmla="*/ 21989 w 21988"/>
                <a:gd name="connsiteY2" fmla="*/ 21989 h 21988"/>
                <a:gd name="connsiteX3" fmla="*/ 0 w 21988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8" h="21988">
                  <a:moveTo>
                    <a:pt x="0" y="0"/>
                  </a:moveTo>
                  <a:lnTo>
                    <a:pt x="21989" y="0"/>
                  </a:lnTo>
                  <a:lnTo>
                    <a:pt x="21989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8" name="Forma Livre: Forma 427">
              <a:extLst>
                <a:ext uri="{FF2B5EF4-FFF2-40B4-BE49-F238E27FC236}">
                  <a16:creationId xmlns:a16="http://schemas.microsoft.com/office/drawing/2014/main" id="{064E10F2-773F-45A1-831E-8D2EF0B9BACF}"/>
                </a:ext>
              </a:extLst>
            </p:cNvPr>
            <p:cNvSpPr/>
            <p:nvPr/>
          </p:nvSpPr>
          <p:spPr>
            <a:xfrm>
              <a:off x="10516615" y="3981459"/>
              <a:ext cx="225280" cy="222102"/>
            </a:xfrm>
            <a:custGeom>
              <a:avLst/>
              <a:gdLst>
                <a:gd name="connsiteX0" fmla="*/ 188549 w 225280"/>
                <a:gd name="connsiteY0" fmla="*/ 222103 h 222102"/>
                <a:gd name="connsiteX1" fmla="*/ 104914 w 225280"/>
                <a:gd name="connsiteY1" fmla="*/ 176480 h 222102"/>
                <a:gd name="connsiteX2" fmla="*/ 115451 w 225280"/>
                <a:gd name="connsiteY2" fmla="*/ 157189 h 222102"/>
                <a:gd name="connsiteX3" fmla="*/ 159451 w 225280"/>
                <a:gd name="connsiteY3" fmla="*/ 181189 h 222102"/>
                <a:gd name="connsiteX4" fmla="*/ 151177 w 225280"/>
                <a:gd name="connsiteY4" fmla="*/ 131451 h 222102"/>
                <a:gd name="connsiteX5" fmla="*/ 176389 w 225280"/>
                <a:gd name="connsiteY5" fmla="*/ 109463 h 222102"/>
                <a:gd name="connsiteX6" fmla="*/ 132457 w 225280"/>
                <a:gd name="connsiteY6" fmla="*/ 101486 h 222102"/>
                <a:gd name="connsiteX7" fmla="*/ 113829 w 225280"/>
                <a:gd name="connsiteY7" fmla="*/ 56594 h 222102"/>
                <a:gd name="connsiteX8" fmla="*/ 94606 w 225280"/>
                <a:gd name="connsiteY8" fmla="*/ 101531 h 222102"/>
                <a:gd name="connsiteX9" fmla="*/ 50011 w 225280"/>
                <a:gd name="connsiteY9" fmla="*/ 109463 h 222102"/>
                <a:gd name="connsiteX10" fmla="*/ 75977 w 225280"/>
                <a:gd name="connsiteY10" fmla="*/ 131337 h 222102"/>
                <a:gd name="connsiteX11" fmla="*/ 63954 w 225280"/>
                <a:gd name="connsiteY11" fmla="*/ 203451 h 222102"/>
                <a:gd name="connsiteX12" fmla="*/ 42286 w 225280"/>
                <a:gd name="connsiteY12" fmla="*/ 199840 h 222102"/>
                <a:gd name="connsiteX13" fmla="*/ 52251 w 225280"/>
                <a:gd name="connsiteY13" fmla="*/ 140069 h 222102"/>
                <a:gd name="connsiteX14" fmla="*/ 0 w 225280"/>
                <a:gd name="connsiteY14" fmla="*/ 96023 h 222102"/>
                <a:gd name="connsiteX15" fmla="*/ 79063 w 225280"/>
                <a:gd name="connsiteY15" fmla="*/ 81966 h 222102"/>
                <a:gd name="connsiteX16" fmla="*/ 114149 w 225280"/>
                <a:gd name="connsiteY16" fmla="*/ 0 h 222102"/>
                <a:gd name="connsiteX17" fmla="*/ 148160 w 225280"/>
                <a:gd name="connsiteY17" fmla="*/ 82011 h 222102"/>
                <a:gd name="connsiteX18" fmla="*/ 225280 w 225280"/>
                <a:gd name="connsiteY18" fmla="*/ 96023 h 222102"/>
                <a:gd name="connsiteX19" fmla="*/ 174857 w 225280"/>
                <a:gd name="connsiteY19" fmla="*/ 139954 h 22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5280" h="222102">
                  <a:moveTo>
                    <a:pt x="188549" y="222103"/>
                  </a:moveTo>
                  <a:lnTo>
                    <a:pt x="104914" y="176480"/>
                  </a:lnTo>
                  <a:lnTo>
                    <a:pt x="115451" y="157189"/>
                  </a:lnTo>
                  <a:lnTo>
                    <a:pt x="159451" y="181189"/>
                  </a:lnTo>
                  <a:lnTo>
                    <a:pt x="151177" y="131451"/>
                  </a:lnTo>
                  <a:lnTo>
                    <a:pt x="176389" y="109463"/>
                  </a:lnTo>
                  <a:lnTo>
                    <a:pt x="132457" y="101486"/>
                  </a:lnTo>
                  <a:lnTo>
                    <a:pt x="113829" y="56594"/>
                  </a:lnTo>
                  <a:lnTo>
                    <a:pt x="94606" y="101531"/>
                  </a:lnTo>
                  <a:lnTo>
                    <a:pt x="50011" y="109463"/>
                  </a:lnTo>
                  <a:lnTo>
                    <a:pt x="75977" y="131337"/>
                  </a:lnTo>
                  <a:lnTo>
                    <a:pt x="63954" y="203451"/>
                  </a:lnTo>
                  <a:lnTo>
                    <a:pt x="42286" y="199840"/>
                  </a:lnTo>
                  <a:lnTo>
                    <a:pt x="52251" y="140069"/>
                  </a:lnTo>
                  <a:lnTo>
                    <a:pt x="0" y="96023"/>
                  </a:lnTo>
                  <a:lnTo>
                    <a:pt x="79063" y="81966"/>
                  </a:lnTo>
                  <a:lnTo>
                    <a:pt x="114149" y="0"/>
                  </a:lnTo>
                  <a:lnTo>
                    <a:pt x="148160" y="82011"/>
                  </a:lnTo>
                  <a:lnTo>
                    <a:pt x="225280" y="96023"/>
                  </a:lnTo>
                  <a:lnTo>
                    <a:pt x="174857" y="139954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5" name="Retângulo: Cantos Arredondados 454">
            <a:extLst>
              <a:ext uri="{FF2B5EF4-FFF2-40B4-BE49-F238E27FC236}">
                <a16:creationId xmlns:a16="http://schemas.microsoft.com/office/drawing/2014/main" id="{6892C7AE-62A9-4754-9DEA-633160761199}"/>
              </a:ext>
            </a:extLst>
          </p:cNvPr>
          <p:cNvSpPr/>
          <p:nvPr/>
        </p:nvSpPr>
        <p:spPr>
          <a:xfrm>
            <a:off x="7230106" y="4073103"/>
            <a:ext cx="761577" cy="750629"/>
          </a:xfrm>
          <a:prstGeom prst="roundRect">
            <a:avLst>
              <a:gd name="adj" fmla="val 1044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9" name="Gráfico 743">
            <a:extLst>
              <a:ext uri="{FF2B5EF4-FFF2-40B4-BE49-F238E27FC236}">
                <a16:creationId xmlns:a16="http://schemas.microsoft.com/office/drawing/2014/main" id="{F8458E60-B0CB-43C9-AF02-D67A7680F21F}"/>
              </a:ext>
            </a:extLst>
          </p:cNvPr>
          <p:cNvGrpSpPr/>
          <p:nvPr/>
        </p:nvGrpSpPr>
        <p:grpSpPr>
          <a:xfrm>
            <a:off x="7312119" y="4144744"/>
            <a:ext cx="635009" cy="623783"/>
            <a:chOff x="8347331" y="1987790"/>
            <a:chExt cx="635009" cy="623783"/>
          </a:xfrm>
          <a:solidFill>
            <a:schemeClr val="bg1"/>
          </a:solidFill>
        </p:grpSpPr>
        <p:sp>
          <p:nvSpPr>
            <p:cNvPr id="430" name="Forma Livre: Forma 429">
              <a:extLst>
                <a:ext uri="{FF2B5EF4-FFF2-40B4-BE49-F238E27FC236}">
                  <a16:creationId xmlns:a16="http://schemas.microsoft.com/office/drawing/2014/main" id="{7B86C809-CFC1-4411-BEED-0D64EFD4F5B0}"/>
                </a:ext>
              </a:extLst>
            </p:cNvPr>
            <p:cNvSpPr/>
            <p:nvPr/>
          </p:nvSpPr>
          <p:spPr>
            <a:xfrm>
              <a:off x="8936982" y="2021808"/>
              <a:ext cx="22678" cy="260807"/>
            </a:xfrm>
            <a:custGeom>
              <a:avLst/>
              <a:gdLst>
                <a:gd name="connsiteX0" fmla="*/ 0 w 22678"/>
                <a:gd name="connsiteY0" fmla="*/ 0 h 260807"/>
                <a:gd name="connsiteX1" fmla="*/ 22679 w 22678"/>
                <a:gd name="connsiteY1" fmla="*/ 0 h 260807"/>
                <a:gd name="connsiteX2" fmla="*/ 22679 w 22678"/>
                <a:gd name="connsiteY2" fmla="*/ 260807 h 260807"/>
                <a:gd name="connsiteX3" fmla="*/ 0 w 22678"/>
                <a:gd name="connsiteY3" fmla="*/ 260807 h 26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8" h="260807">
                  <a:moveTo>
                    <a:pt x="0" y="0"/>
                  </a:moveTo>
                  <a:lnTo>
                    <a:pt x="22679" y="0"/>
                  </a:lnTo>
                  <a:lnTo>
                    <a:pt x="22679" y="260807"/>
                  </a:lnTo>
                  <a:lnTo>
                    <a:pt x="0" y="260807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1" name="Forma Livre: Forma 430">
              <a:extLst>
                <a:ext uri="{FF2B5EF4-FFF2-40B4-BE49-F238E27FC236}">
                  <a16:creationId xmlns:a16="http://schemas.microsoft.com/office/drawing/2014/main" id="{AACB4457-6AF6-49FC-89A5-C9D7B2C85CC6}"/>
                </a:ext>
              </a:extLst>
            </p:cNvPr>
            <p:cNvSpPr/>
            <p:nvPr/>
          </p:nvSpPr>
          <p:spPr>
            <a:xfrm>
              <a:off x="8574120" y="2021808"/>
              <a:ext cx="204110" cy="147412"/>
            </a:xfrm>
            <a:custGeom>
              <a:avLst/>
              <a:gdLst>
                <a:gd name="connsiteX0" fmla="*/ 22679 w 204110"/>
                <a:gd name="connsiteY0" fmla="*/ 147413 h 147412"/>
                <a:gd name="connsiteX1" fmla="*/ 0 w 204110"/>
                <a:gd name="connsiteY1" fmla="*/ 147413 h 147412"/>
                <a:gd name="connsiteX2" fmla="*/ 0 w 204110"/>
                <a:gd name="connsiteY2" fmla="*/ 0 h 147412"/>
                <a:gd name="connsiteX3" fmla="*/ 204110 w 204110"/>
                <a:gd name="connsiteY3" fmla="*/ 0 h 147412"/>
                <a:gd name="connsiteX4" fmla="*/ 204110 w 204110"/>
                <a:gd name="connsiteY4" fmla="*/ 22679 h 147412"/>
                <a:gd name="connsiteX5" fmla="*/ 22679 w 204110"/>
                <a:gd name="connsiteY5" fmla="*/ 22679 h 147412"/>
                <a:gd name="connsiteX6" fmla="*/ 22679 w 204110"/>
                <a:gd name="connsiteY6" fmla="*/ 147413 h 14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110" h="147412">
                  <a:moveTo>
                    <a:pt x="22679" y="147413"/>
                  </a:moveTo>
                  <a:lnTo>
                    <a:pt x="0" y="147413"/>
                  </a:lnTo>
                  <a:lnTo>
                    <a:pt x="0" y="0"/>
                  </a:lnTo>
                  <a:lnTo>
                    <a:pt x="204110" y="0"/>
                  </a:lnTo>
                  <a:lnTo>
                    <a:pt x="204110" y="22679"/>
                  </a:lnTo>
                  <a:lnTo>
                    <a:pt x="22679" y="22679"/>
                  </a:lnTo>
                  <a:lnTo>
                    <a:pt x="22679" y="147413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2" name="Forma Livre: Forma 431">
              <a:extLst>
                <a:ext uri="{FF2B5EF4-FFF2-40B4-BE49-F238E27FC236}">
                  <a16:creationId xmlns:a16="http://schemas.microsoft.com/office/drawing/2014/main" id="{31273F41-D1FF-4B2C-AD37-9FF1470A20A7}"/>
                </a:ext>
              </a:extLst>
            </p:cNvPr>
            <p:cNvSpPr/>
            <p:nvPr/>
          </p:nvSpPr>
          <p:spPr>
            <a:xfrm>
              <a:off x="8574120" y="2225918"/>
              <a:ext cx="22678" cy="56697"/>
            </a:xfrm>
            <a:custGeom>
              <a:avLst/>
              <a:gdLst>
                <a:gd name="connsiteX0" fmla="*/ 0 w 22678"/>
                <a:gd name="connsiteY0" fmla="*/ 0 h 56697"/>
                <a:gd name="connsiteX1" fmla="*/ 22679 w 22678"/>
                <a:gd name="connsiteY1" fmla="*/ 0 h 56697"/>
                <a:gd name="connsiteX2" fmla="*/ 22679 w 22678"/>
                <a:gd name="connsiteY2" fmla="*/ 56697 h 56697"/>
                <a:gd name="connsiteX3" fmla="*/ 0 w 22678"/>
                <a:gd name="connsiteY3" fmla="*/ 56697 h 5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8" h="56697">
                  <a:moveTo>
                    <a:pt x="0" y="0"/>
                  </a:moveTo>
                  <a:lnTo>
                    <a:pt x="22679" y="0"/>
                  </a:lnTo>
                  <a:lnTo>
                    <a:pt x="22679" y="56697"/>
                  </a:lnTo>
                  <a:lnTo>
                    <a:pt x="0" y="56697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3" name="Forma Livre: Forma 432">
              <a:extLst>
                <a:ext uri="{FF2B5EF4-FFF2-40B4-BE49-F238E27FC236}">
                  <a16:creationId xmlns:a16="http://schemas.microsoft.com/office/drawing/2014/main" id="{B7FF6C44-9654-484F-BA7D-006054AAF516}"/>
                </a:ext>
              </a:extLst>
            </p:cNvPr>
            <p:cNvSpPr/>
            <p:nvPr/>
          </p:nvSpPr>
          <p:spPr>
            <a:xfrm>
              <a:off x="8551441" y="2305294"/>
              <a:ext cx="430899" cy="68036"/>
            </a:xfrm>
            <a:custGeom>
              <a:avLst/>
              <a:gdLst>
                <a:gd name="connsiteX0" fmla="*/ 408220 w 430899"/>
                <a:gd name="connsiteY0" fmla="*/ 68037 h 68036"/>
                <a:gd name="connsiteX1" fmla="*/ 22679 w 430899"/>
                <a:gd name="connsiteY1" fmla="*/ 68037 h 68036"/>
                <a:gd name="connsiteX2" fmla="*/ 0 w 430899"/>
                <a:gd name="connsiteY2" fmla="*/ 45358 h 68036"/>
                <a:gd name="connsiteX3" fmla="*/ 0 w 430899"/>
                <a:gd name="connsiteY3" fmla="*/ 22679 h 68036"/>
                <a:gd name="connsiteX4" fmla="*/ 22679 w 430899"/>
                <a:gd name="connsiteY4" fmla="*/ 0 h 68036"/>
                <a:gd name="connsiteX5" fmla="*/ 408220 w 430899"/>
                <a:gd name="connsiteY5" fmla="*/ 0 h 68036"/>
                <a:gd name="connsiteX6" fmla="*/ 430899 w 430899"/>
                <a:gd name="connsiteY6" fmla="*/ 22679 h 68036"/>
                <a:gd name="connsiteX7" fmla="*/ 430899 w 430899"/>
                <a:gd name="connsiteY7" fmla="*/ 45358 h 68036"/>
                <a:gd name="connsiteX8" fmla="*/ 408220 w 430899"/>
                <a:gd name="connsiteY8" fmla="*/ 68037 h 68036"/>
                <a:gd name="connsiteX9" fmla="*/ 22679 w 430899"/>
                <a:gd name="connsiteY9" fmla="*/ 22679 h 68036"/>
                <a:gd name="connsiteX10" fmla="*/ 22679 w 430899"/>
                <a:gd name="connsiteY10" fmla="*/ 45358 h 68036"/>
                <a:gd name="connsiteX11" fmla="*/ 408220 w 430899"/>
                <a:gd name="connsiteY11" fmla="*/ 45358 h 68036"/>
                <a:gd name="connsiteX12" fmla="*/ 408220 w 430899"/>
                <a:gd name="connsiteY12" fmla="*/ 22679 h 68036"/>
                <a:gd name="connsiteX13" fmla="*/ 22679 w 430899"/>
                <a:gd name="connsiteY13" fmla="*/ 22679 h 6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899" h="68036">
                  <a:moveTo>
                    <a:pt x="408220" y="68037"/>
                  </a:moveTo>
                  <a:lnTo>
                    <a:pt x="22679" y="68037"/>
                  </a:lnTo>
                  <a:cubicBezTo>
                    <a:pt x="10205" y="68037"/>
                    <a:pt x="0" y="57831"/>
                    <a:pt x="0" y="45358"/>
                  </a:cubicBezTo>
                  <a:lnTo>
                    <a:pt x="0" y="22679"/>
                  </a:lnTo>
                  <a:cubicBezTo>
                    <a:pt x="0" y="10206"/>
                    <a:pt x="10205" y="0"/>
                    <a:pt x="22679" y="0"/>
                  </a:cubicBezTo>
                  <a:lnTo>
                    <a:pt x="408220" y="0"/>
                  </a:lnTo>
                  <a:cubicBezTo>
                    <a:pt x="420694" y="0"/>
                    <a:pt x="430899" y="10206"/>
                    <a:pt x="430899" y="22679"/>
                  </a:cubicBezTo>
                  <a:lnTo>
                    <a:pt x="430899" y="45358"/>
                  </a:lnTo>
                  <a:cubicBezTo>
                    <a:pt x="430899" y="57831"/>
                    <a:pt x="420694" y="68037"/>
                    <a:pt x="408220" y="68037"/>
                  </a:cubicBezTo>
                  <a:close/>
                  <a:moveTo>
                    <a:pt x="22679" y="22679"/>
                  </a:moveTo>
                  <a:lnTo>
                    <a:pt x="22679" y="45358"/>
                  </a:lnTo>
                  <a:lnTo>
                    <a:pt x="408220" y="45358"/>
                  </a:lnTo>
                  <a:lnTo>
                    <a:pt x="408220" y="22679"/>
                  </a:lnTo>
                  <a:lnTo>
                    <a:pt x="22679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4" name="Forma Livre: Forma 433">
              <a:extLst>
                <a:ext uri="{FF2B5EF4-FFF2-40B4-BE49-F238E27FC236}">
                  <a16:creationId xmlns:a16="http://schemas.microsoft.com/office/drawing/2014/main" id="{2C15F399-6855-40CA-AFBE-14BB6E537BD3}"/>
                </a:ext>
              </a:extLst>
            </p:cNvPr>
            <p:cNvSpPr/>
            <p:nvPr/>
          </p:nvSpPr>
          <p:spPr>
            <a:xfrm>
              <a:off x="8653496" y="2396010"/>
              <a:ext cx="181431" cy="22678"/>
            </a:xfrm>
            <a:custGeom>
              <a:avLst/>
              <a:gdLst>
                <a:gd name="connsiteX0" fmla="*/ 0 w 181431"/>
                <a:gd name="connsiteY0" fmla="*/ 0 h 22678"/>
                <a:gd name="connsiteX1" fmla="*/ 181431 w 181431"/>
                <a:gd name="connsiteY1" fmla="*/ 0 h 22678"/>
                <a:gd name="connsiteX2" fmla="*/ 181431 w 181431"/>
                <a:gd name="connsiteY2" fmla="*/ 22679 h 22678"/>
                <a:gd name="connsiteX3" fmla="*/ 0 w 181431"/>
                <a:gd name="connsiteY3" fmla="*/ 22679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31" h="22678">
                  <a:moveTo>
                    <a:pt x="0" y="0"/>
                  </a:moveTo>
                  <a:lnTo>
                    <a:pt x="181431" y="0"/>
                  </a:lnTo>
                  <a:lnTo>
                    <a:pt x="181431" y="22679"/>
                  </a:lnTo>
                  <a:lnTo>
                    <a:pt x="0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Forma Livre: Forma 434">
              <a:extLst>
                <a:ext uri="{FF2B5EF4-FFF2-40B4-BE49-F238E27FC236}">
                  <a16:creationId xmlns:a16="http://schemas.microsoft.com/office/drawing/2014/main" id="{3447A93C-049D-49D5-8A11-116688982523}"/>
                </a:ext>
              </a:extLst>
            </p:cNvPr>
            <p:cNvSpPr/>
            <p:nvPr/>
          </p:nvSpPr>
          <p:spPr>
            <a:xfrm>
              <a:off x="8857606" y="2396010"/>
              <a:ext cx="34018" cy="22678"/>
            </a:xfrm>
            <a:custGeom>
              <a:avLst/>
              <a:gdLst>
                <a:gd name="connsiteX0" fmla="*/ 0 w 34018"/>
                <a:gd name="connsiteY0" fmla="*/ 0 h 22678"/>
                <a:gd name="connsiteX1" fmla="*/ 34018 w 34018"/>
                <a:gd name="connsiteY1" fmla="*/ 0 h 22678"/>
                <a:gd name="connsiteX2" fmla="*/ 34018 w 34018"/>
                <a:gd name="connsiteY2" fmla="*/ 22679 h 22678"/>
                <a:gd name="connsiteX3" fmla="*/ 0 w 34018"/>
                <a:gd name="connsiteY3" fmla="*/ 22679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18" h="22678">
                  <a:moveTo>
                    <a:pt x="0" y="0"/>
                  </a:moveTo>
                  <a:lnTo>
                    <a:pt x="34018" y="0"/>
                  </a:lnTo>
                  <a:lnTo>
                    <a:pt x="34018" y="22679"/>
                  </a:lnTo>
                  <a:lnTo>
                    <a:pt x="0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orma Livre: Forma 435">
              <a:extLst>
                <a:ext uri="{FF2B5EF4-FFF2-40B4-BE49-F238E27FC236}">
                  <a16:creationId xmlns:a16="http://schemas.microsoft.com/office/drawing/2014/main" id="{819C9EF0-6431-40EF-903F-7DA4D1D897B6}"/>
                </a:ext>
              </a:extLst>
            </p:cNvPr>
            <p:cNvSpPr/>
            <p:nvPr/>
          </p:nvSpPr>
          <p:spPr>
            <a:xfrm>
              <a:off x="8596798" y="2441368"/>
              <a:ext cx="90715" cy="22678"/>
            </a:xfrm>
            <a:custGeom>
              <a:avLst/>
              <a:gdLst>
                <a:gd name="connsiteX0" fmla="*/ 0 w 90715"/>
                <a:gd name="connsiteY0" fmla="*/ 0 h 22678"/>
                <a:gd name="connsiteX1" fmla="*/ 90716 w 90715"/>
                <a:gd name="connsiteY1" fmla="*/ 0 h 22678"/>
                <a:gd name="connsiteX2" fmla="*/ 90716 w 90715"/>
                <a:gd name="connsiteY2" fmla="*/ 22679 h 22678"/>
                <a:gd name="connsiteX3" fmla="*/ 0 w 90715"/>
                <a:gd name="connsiteY3" fmla="*/ 22679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15" h="22678">
                  <a:moveTo>
                    <a:pt x="0" y="0"/>
                  </a:moveTo>
                  <a:lnTo>
                    <a:pt x="90716" y="0"/>
                  </a:lnTo>
                  <a:lnTo>
                    <a:pt x="90716" y="22679"/>
                  </a:lnTo>
                  <a:lnTo>
                    <a:pt x="0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orma Livre: Forma 436">
              <a:extLst>
                <a:ext uri="{FF2B5EF4-FFF2-40B4-BE49-F238E27FC236}">
                  <a16:creationId xmlns:a16="http://schemas.microsoft.com/office/drawing/2014/main" id="{F2202A71-AE4B-4A2F-93BF-91A1D46CBE35}"/>
                </a:ext>
              </a:extLst>
            </p:cNvPr>
            <p:cNvSpPr/>
            <p:nvPr/>
          </p:nvSpPr>
          <p:spPr>
            <a:xfrm>
              <a:off x="8710193" y="2441368"/>
              <a:ext cx="22678" cy="22678"/>
            </a:xfrm>
            <a:custGeom>
              <a:avLst/>
              <a:gdLst>
                <a:gd name="connsiteX0" fmla="*/ 0 w 22678"/>
                <a:gd name="connsiteY0" fmla="*/ 0 h 22678"/>
                <a:gd name="connsiteX1" fmla="*/ 22679 w 22678"/>
                <a:gd name="connsiteY1" fmla="*/ 0 h 22678"/>
                <a:gd name="connsiteX2" fmla="*/ 22679 w 22678"/>
                <a:gd name="connsiteY2" fmla="*/ 22679 h 22678"/>
                <a:gd name="connsiteX3" fmla="*/ 0 w 22678"/>
                <a:gd name="connsiteY3" fmla="*/ 22679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8" h="22678">
                  <a:moveTo>
                    <a:pt x="0" y="0"/>
                  </a:moveTo>
                  <a:lnTo>
                    <a:pt x="22679" y="0"/>
                  </a:lnTo>
                  <a:lnTo>
                    <a:pt x="22679" y="22679"/>
                  </a:lnTo>
                  <a:lnTo>
                    <a:pt x="0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Forma Livre: Forma 437">
              <a:extLst>
                <a:ext uri="{FF2B5EF4-FFF2-40B4-BE49-F238E27FC236}">
                  <a16:creationId xmlns:a16="http://schemas.microsoft.com/office/drawing/2014/main" id="{41502F4A-A4DE-4DA5-85E9-12DE83106D31}"/>
                </a:ext>
              </a:extLst>
            </p:cNvPr>
            <p:cNvSpPr/>
            <p:nvPr/>
          </p:nvSpPr>
          <p:spPr>
            <a:xfrm>
              <a:off x="8766890" y="2259937"/>
              <a:ext cx="102055" cy="56697"/>
            </a:xfrm>
            <a:custGeom>
              <a:avLst/>
              <a:gdLst>
                <a:gd name="connsiteX0" fmla="*/ 102055 w 102055"/>
                <a:gd name="connsiteY0" fmla="*/ 56697 h 56697"/>
                <a:gd name="connsiteX1" fmla="*/ 79376 w 102055"/>
                <a:gd name="connsiteY1" fmla="*/ 56697 h 56697"/>
                <a:gd name="connsiteX2" fmla="*/ 79376 w 102055"/>
                <a:gd name="connsiteY2" fmla="*/ 22679 h 56697"/>
                <a:gd name="connsiteX3" fmla="*/ 22679 w 102055"/>
                <a:gd name="connsiteY3" fmla="*/ 22679 h 56697"/>
                <a:gd name="connsiteX4" fmla="*/ 22679 w 102055"/>
                <a:gd name="connsiteY4" fmla="*/ 56697 h 56697"/>
                <a:gd name="connsiteX5" fmla="*/ 0 w 102055"/>
                <a:gd name="connsiteY5" fmla="*/ 56697 h 56697"/>
                <a:gd name="connsiteX6" fmla="*/ 0 w 102055"/>
                <a:gd name="connsiteY6" fmla="*/ 22679 h 56697"/>
                <a:gd name="connsiteX7" fmla="*/ 22679 w 102055"/>
                <a:gd name="connsiteY7" fmla="*/ 0 h 56697"/>
                <a:gd name="connsiteX8" fmla="*/ 79376 w 102055"/>
                <a:gd name="connsiteY8" fmla="*/ 0 h 56697"/>
                <a:gd name="connsiteX9" fmla="*/ 102055 w 102055"/>
                <a:gd name="connsiteY9" fmla="*/ 22679 h 56697"/>
                <a:gd name="connsiteX10" fmla="*/ 102055 w 102055"/>
                <a:gd name="connsiteY10" fmla="*/ 56697 h 5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055" h="56697">
                  <a:moveTo>
                    <a:pt x="102055" y="56697"/>
                  </a:moveTo>
                  <a:lnTo>
                    <a:pt x="79376" y="56697"/>
                  </a:lnTo>
                  <a:lnTo>
                    <a:pt x="79376" y="22679"/>
                  </a:lnTo>
                  <a:lnTo>
                    <a:pt x="22679" y="22679"/>
                  </a:lnTo>
                  <a:lnTo>
                    <a:pt x="22679" y="56697"/>
                  </a:lnTo>
                  <a:lnTo>
                    <a:pt x="0" y="56697"/>
                  </a:lnTo>
                  <a:lnTo>
                    <a:pt x="0" y="22679"/>
                  </a:lnTo>
                  <a:cubicBezTo>
                    <a:pt x="0" y="10206"/>
                    <a:pt x="10205" y="0"/>
                    <a:pt x="22679" y="0"/>
                  </a:cubicBezTo>
                  <a:lnTo>
                    <a:pt x="79376" y="0"/>
                  </a:lnTo>
                  <a:cubicBezTo>
                    <a:pt x="91850" y="0"/>
                    <a:pt x="102055" y="10206"/>
                    <a:pt x="102055" y="22679"/>
                  </a:cubicBezTo>
                  <a:lnTo>
                    <a:pt x="102055" y="56697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9" name="Forma Livre: Forma 438">
              <a:extLst>
                <a:ext uri="{FF2B5EF4-FFF2-40B4-BE49-F238E27FC236}">
                  <a16:creationId xmlns:a16="http://schemas.microsoft.com/office/drawing/2014/main" id="{DD9DCA44-001A-4E24-8361-6C7794ABFA65}"/>
                </a:ext>
              </a:extLst>
            </p:cNvPr>
            <p:cNvSpPr/>
            <p:nvPr/>
          </p:nvSpPr>
          <p:spPr>
            <a:xfrm>
              <a:off x="8800909" y="2021808"/>
              <a:ext cx="22678" cy="22678"/>
            </a:xfrm>
            <a:custGeom>
              <a:avLst/>
              <a:gdLst>
                <a:gd name="connsiteX0" fmla="*/ 0 w 22678"/>
                <a:gd name="connsiteY0" fmla="*/ 0 h 22678"/>
                <a:gd name="connsiteX1" fmla="*/ 22679 w 22678"/>
                <a:gd name="connsiteY1" fmla="*/ 0 h 22678"/>
                <a:gd name="connsiteX2" fmla="*/ 22679 w 22678"/>
                <a:gd name="connsiteY2" fmla="*/ 22679 h 22678"/>
                <a:gd name="connsiteX3" fmla="*/ 0 w 22678"/>
                <a:gd name="connsiteY3" fmla="*/ 22679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8" h="22678">
                  <a:moveTo>
                    <a:pt x="0" y="0"/>
                  </a:moveTo>
                  <a:lnTo>
                    <a:pt x="22679" y="0"/>
                  </a:lnTo>
                  <a:lnTo>
                    <a:pt x="22679" y="22679"/>
                  </a:lnTo>
                  <a:lnTo>
                    <a:pt x="0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" name="Forma Livre: Forma 439">
              <a:extLst>
                <a:ext uri="{FF2B5EF4-FFF2-40B4-BE49-F238E27FC236}">
                  <a16:creationId xmlns:a16="http://schemas.microsoft.com/office/drawing/2014/main" id="{5D237DCD-7C9E-48EA-AF51-40FC2017093E}"/>
                </a:ext>
              </a:extLst>
            </p:cNvPr>
            <p:cNvSpPr/>
            <p:nvPr/>
          </p:nvSpPr>
          <p:spPr>
            <a:xfrm>
              <a:off x="8846266" y="2021808"/>
              <a:ext cx="22678" cy="22678"/>
            </a:xfrm>
            <a:custGeom>
              <a:avLst/>
              <a:gdLst>
                <a:gd name="connsiteX0" fmla="*/ 0 w 22678"/>
                <a:gd name="connsiteY0" fmla="*/ 0 h 22678"/>
                <a:gd name="connsiteX1" fmla="*/ 22679 w 22678"/>
                <a:gd name="connsiteY1" fmla="*/ 0 h 22678"/>
                <a:gd name="connsiteX2" fmla="*/ 22679 w 22678"/>
                <a:gd name="connsiteY2" fmla="*/ 22679 h 22678"/>
                <a:gd name="connsiteX3" fmla="*/ 0 w 22678"/>
                <a:gd name="connsiteY3" fmla="*/ 22679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8" h="22678">
                  <a:moveTo>
                    <a:pt x="0" y="0"/>
                  </a:moveTo>
                  <a:lnTo>
                    <a:pt x="22679" y="0"/>
                  </a:lnTo>
                  <a:lnTo>
                    <a:pt x="22679" y="22679"/>
                  </a:lnTo>
                  <a:lnTo>
                    <a:pt x="0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" name="Forma Livre: Forma 440">
              <a:extLst>
                <a:ext uri="{FF2B5EF4-FFF2-40B4-BE49-F238E27FC236}">
                  <a16:creationId xmlns:a16="http://schemas.microsoft.com/office/drawing/2014/main" id="{A323475F-FE74-466C-ADD8-33B260AAD0E8}"/>
                </a:ext>
              </a:extLst>
            </p:cNvPr>
            <p:cNvSpPr/>
            <p:nvPr/>
          </p:nvSpPr>
          <p:spPr>
            <a:xfrm>
              <a:off x="8891624" y="2021808"/>
              <a:ext cx="22678" cy="22678"/>
            </a:xfrm>
            <a:custGeom>
              <a:avLst/>
              <a:gdLst>
                <a:gd name="connsiteX0" fmla="*/ 0 w 22678"/>
                <a:gd name="connsiteY0" fmla="*/ 0 h 22678"/>
                <a:gd name="connsiteX1" fmla="*/ 22679 w 22678"/>
                <a:gd name="connsiteY1" fmla="*/ 0 h 22678"/>
                <a:gd name="connsiteX2" fmla="*/ 22679 w 22678"/>
                <a:gd name="connsiteY2" fmla="*/ 22679 h 22678"/>
                <a:gd name="connsiteX3" fmla="*/ 0 w 22678"/>
                <a:gd name="connsiteY3" fmla="*/ 22679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8" h="22678">
                  <a:moveTo>
                    <a:pt x="0" y="0"/>
                  </a:moveTo>
                  <a:lnTo>
                    <a:pt x="22679" y="0"/>
                  </a:lnTo>
                  <a:lnTo>
                    <a:pt x="22679" y="22679"/>
                  </a:lnTo>
                  <a:lnTo>
                    <a:pt x="0" y="22679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" name="Forma Livre: Forma 441">
              <a:extLst>
                <a:ext uri="{FF2B5EF4-FFF2-40B4-BE49-F238E27FC236}">
                  <a16:creationId xmlns:a16="http://schemas.microsoft.com/office/drawing/2014/main" id="{1AFC39F4-21D4-4791-95F1-97C833543CA3}"/>
                </a:ext>
              </a:extLst>
            </p:cNvPr>
            <p:cNvSpPr/>
            <p:nvPr/>
          </p:nvSpPr>
          <p:spPr>
            <a:xfrm>
              <a:off x="8404028" y="1987790"/>
              <a:ext cx="113394" cy="147412"/>
            </a:xfrm>
            <a:custGeom>
              <a:avLst/>
              <a:gdLst>
                <a:gd name="connsiteX0" fmla="*/ 56697 w 113394"/>
                <a:gd name="connsiteY0" fmla="*/ 147413 h 147412"/>
                <a:gd name="connsiteX1" fmla="*/ 0 w 113394"/>
                <a:gd name="connsiteY1" fmla="*/ 90716 h 147412"/>
                <a:gd name="connsiteX2" fmla="*/ 0 w 113394"/>
                <a:gd name="connsiteY2" fmla="*/ 56697 h 147412"/>
                <a:gd name="connsiteX3" fmla="*/ 56697 w 113394"/>
                <a:gd name="connsiteY3" fmla="*/ 0 h 147412"/>
                <a:gd name="connsiteX4" fmla="*/ 113394 w 113394"/>
                <a:gd name="connsiteY4" fmla="*/ 56697 h 147412"/>
                <a:gd name="connsiteX5" fmla="*/ 113394 w 113394"/>
                <a:gd name="connsiteY5" fmla="*/ 90716 h 147412"/>
                <a:gd name="connsiteX6" fmla="*/ 56697 w 113394"/>
                <a:gd name="connsiteY6" fmla="*/ 147413 h 147412"/>
                <a:gd name="connsiteX7" fmla="*/ 56697 w 113394"/>
                <a:gd name="connsiteY7" fmla="*/ 22679 h 147412"/>
                <a:gd name="connsiteX8" fmla="*/ 22679 w 113394"/>
                <a:gd name="connsiteY8" fmla="*/ 56697 h 147412"/>
                <a:gd name="connsiteX9" fmla="*/ 22679 w 113394"/>
                <a:gd name="connsiteY9" fmla="*/ 90716 h 147412"/>
                <a:gd name="connsiteX10" fmla="*/ 56697 w 113394"/>
                <a:gd name="connsiteY10" fmla="*/ 124734 h 147412"/>
                <a:gd name="connsiteX11" fmla="*/ 90716 w 113394"/>
                <a:gd name="connsiteY11" fmla="*/ 90716 h 147412"/>
                <a:gd name="connsiteX12" fmla="*/ 90716 w 113394"/>
                <a:gd name="connsiteY12" fmla="*/ 56697 h 147412"/>
                <a:gd name="connsiteX13" fmla="*/ 56697 w 113394"/>
                <a:gd name="connsiteY13" fmla="*/ 22679 h 14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394" h="147412">
                  <a:moveTo>
                    <a:pt x="56697" y="147413"/>
                  </a:moveTo>
                  <a:cubicBezTo>
                    <a:pt x="25400" y="147413"/>
                    <a:pt x="0" y="122013"/>
                    <a:pt x="0" y="90716"/>
                  </a:cubicBezTo>
                  <a:lnTo>
                    <a:pt x="0" y="56697"/>
                  </a:lnTo>
                  <a:cubicBezTo>
                    <a:pt x="0" y="25400"/>
                    <a:pt x="25400" y="0"/>
                    <a:pt x="56697" y="0"/>
                  </a:cubicBezTo>
                  <a:cubicBezTo>
                    <a:pt x="87994" y="0"/>
                    <a:pt x="113394" y="25400"/>
                    <a:pt x="113394" y="56697"/>
                  </a:cubicBezTo>
                  <a:lnTo>
                    <a:pt x="113394" y="90716"/>
                  </a:lnTo>
                  <a:cubicBezTo>
                    <a:pt x="113394" y="122013"/>
                    <a:pt x="87994" y="147413"/>
                    <a:pt x="56697" y="147413"/>
                  </a:cubicBezTo>
                  <a:close/>
                  <a:moveTo>
                    <a:pt x="56697" y="22679"/>
                  </a:moveTo>
                  <a:cubicBezTo>
                    <a:pt x="37987" y="22679"/>
                    <a:pt x="22679" y="37987"/>
                    <a:pt x="22679" y="56697"/>
                  </a:cubicBezTo>
                  <a:lnTo>
                    <a:pt x="22679" y="90716"/>
                  </a:lnTo>
                  <a:cubicBezTo>
                    <a:pt x="22679" y="109426"/>
                    <a:pt x="37987" y="124734"/>
                    <a:pt x="56697" y="124734"/>
                  </a:cubicBezTo>
                  <a:cubicBezTo>
                    <a:pt x="75407" y="124734"/>
                    <a:pt x="90716" y="109426"/>
                    <a:pt x="90716" y="90716"/>
                  </a:cubicBezTo>
                  <a:lnTo>
                    <a:pt x="90716" y="56697"/>
                  </a:lnTo>
                  <a:cubicBezTo>
                    <a:pt x="90716" y="37987"/>
                    <a:pt x="75407" y="22679"/>
                    <a:pt x="56697" y="22679"/>
                  </a:cubicBez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Forma Livre: Forma 442">
              <a:extLst>
                <a:ext uri="{FF2B5EF4-FFF2-40B4-BE49-F238E27FC236}">
                  <a16:creationId xmlns:a16="http://schemas.microsoft.com/office/drawing/2014/main" id="{709E4A9F-9C12-4142-B9D5-E0BCDBF2F7C2}"/>
                </a:ext>
              </a:extLst>
            </p:cNvPr>
            <p:cNvSpPr/>
            <p:nvPr/>
          </p:nvSpPr>
          <p:spPr>
            <a:xfrm>
              <a:off x="8449386" y="2361992"/>
              <a:ext cx="22678" cy="238128"/>
            </a:xfrm>
            <a:custGeom>
              <a:avLst/>
              <a:gdLst>
                <a:gd name="connsiteX0" fmla="*/ 0 w 22678"/>
                <a:gd name="connsiteY0" fmla="*/ 0 h 238128"/>
                <a:gd name="connsiteX1" fmla="*/ 22679 w 22678"/>
                <a:gd name="connsiteY1" fmla="*/ 0 h 238128"/>
                <a:gd name="connsiteX2" fmla="*/ 22679 w 22678"/>
                <a:gd name="connsiteY2" fmla="*/ 238128 h 238128"/>
                <a:gd name="connsiteX3" fmla="*/ 0 w 22678"/>
                <a:gd name="connsiteY3" fmla="*/ 238128 h 23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8" h="238128">
                  <a:moveTo>
                    <a:pt x="0" y="0"/>
                  </a:moveTo>
                  <a:lnTo>
                    <a:pt x="22679" y="0"/>
                  </a:lnTo>
                  <a:lnTo>
                    <a:pt x="22679" y="238128"/>
                  </a:lnTo>
                  <a:lnTo>
                    <a:pt x="0" y="238128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" name="Forma Livre: Forma 443">
              <a:extLst>
                <a:ext uri="{FF2B5EF4-FFF2-40B4-BE49-F238E27FC236}">
                  <a16:creationId xmlns:a16="http://schemas.microsoft.com/office/drawing/2014/main" id="{9D44A102-BBE0-4112-A988-D54E20299828}"/>
                </a:ext>
              </a:extLst>
            </p:cNvPr>
            <p:cNvSpPr/>
            <p:nvPr/>
          </p:nvSpPr>
          <p:spPr>
            <a:xfrm>
              <a:off x="8347331" y="2157882"/>
              <a:ext cx="113394" cy="249467"/>
            </a:xfrm>
            <a:custGeom>
              <a:avLst/>
              <a:gdLst>
                <a:gd name="connsiteX0" fmla="*/ 56697 w 113394"/>
                <a:gd name="connsiteY0" fmla="*/ 249468 h 249467"/>
                <a:gd name="connsiteX1" fmla="*/ 0 w 113394"/>
                <a:gd name="connsiteY1" fmla="*/ 192771 h 249467"/>
                <a:gd name="connsiteX2" fmla="*/ 0 w 113394"/>
                <a:gd name="connsiteY2" fmla="*/ 68037 h 249467"/>
                <a:gd name="connsiteX3" fmla="*/ 68037 w 113394"/>
                <a:gd name="connsiteY3" fmla="*/ 0 h 249467"/>
                <a:gd name="connsiteX4" fmla="*/ 113394 w 113394"/>
                <a:gd name="connsiteY4" fmla="*/ 0 h 249467"/>
                <a:gd name="connsiteX5" fmla="*/ 113394 w 113394"/>
                <a:gd name="connsiteY5" fmla="*/ 22679 h 249467"/>
                <a:gd name="connsiteX6" fmla="*/ 68037 w 113394"/>
                <a:gd name="connsiteY6" fmla="*/ 22679 h 249467"/>
                <a:gd name="connsiteX7" fmla="*/ 22679 w 113394"/>
                <a:gd name="connsiteY7" fmla="*/ 68037 h 249467"/>
                <a:gd name="connsiteX8" fmla="*/ 22679 w 113394"/>
                <a:gd name="connsiteY8" fmla="*/ 192771 h 249467"/>
                <a:gd name="connsiteX9" fmla="*/ 56697 w 113394"/>
                <a:gd name="connsiteY9" fmla="*/ 226789 h 249467"/>
                <a:gd name="connsiteX10" fmla="*/ 56697 w 113394"/>
                <a:gd name="connsiteY10" fmla="*/ 249468 h 24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94" h="249467">
                  <a:moveTo>
                    <a:pt x="56697" y="249468"/>
                  </a:moveTo>
                  <a:cubicBezTo>
                    <a:pt x="25400" y="249468"/>
                    <a:pt x="0" y="224068"/>
                    <a:pt x="0" y="192771"/>
                  </a:cubicBezTo>
                  <a:lnTo>
                    <a:pt x="0" y="68037"/>
                  </a:lnTo>
                  <a:cubicBezTo>
                    <a:pt x="0" y="30503"/>
                    <a:pt x="30503" y="0"/>
                    <a:pt x="68037" y="0"/>
                  </a:cubicBezTo>
                  <a:lnTo>
                    <a:pt x="113394" y="0"/>
                  </a:lnTo>
                  <a:lnTo>
                    <a:pt x="113394" y="22679"/>
                  </a:lnTo>
                  <a:lnTo>
                    <a:pt x="68037" y="22679"/>
                  </a:lnTo>
                  <a:cubicBezTo>
                    <a:pt x="42976" y="22679"/>
                    <a:pt x="22679" y="42977"/>
                    <a:pt x="22679" y="68037"/>
                  </a:cubicBezTo>
                  <a:lnTo>
                    <a:pt x="22679" y="192771"/>
                  </a:lnTo>
                  <a:cubicBezTo>
                    <a:pt x="22679" y="211481"/>
                    <a:pt x="37987" y="226789"/>
                    <a:pt x="56697" y="226789"/>
                  </a:cubicBezTo>
                  <a:lnTo>
                    <a:pt x="56697" y="249468"/>
                  </a:ln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5" name="Forma Livre: Forma 444">
              <a:extLst>
                <a:ext uri="{FF2B5EF4-FFF2-40B4-BE49-F238E27FC236}">
                  <a16:creationId xmlns:a16="http://schemas.microsoft.com/office/drawing/2014/main" id="{1DAD7CCA-1090-4575-B297-1783AD7A9248}"/>
                </a:ext>
              </a:extLst>
            </p:cNvPr>
            <p:cNvSpPr/>
            <p:nvPr/>
          </p:nvSpPr>
          <p:spPr>
            <a:xfrm>
              <a:off x="8347331" y="2157995"/>
              <a:ext cx="328930" cy="453577"/>
            </a:xfrm>
            <a:custGeom>
              <a:avLst/>
              <a:gdLst>
                <a:gd name="connsiteX0" fmla="*/ 204110 w 328930"/>
                <a:gd name="connsiteY0" fmla="*/ 453465 h 453577"/>
                <a:gd name="connsiteX1" fmla="*/ 22679 w 328930"/>
                <a:gd name="connsiteY1" fmla="*/ 453465 h 453577"/>
                <a:gd name="connsiteX2" fmla="*/ 0 w 328930"/>
                <a:gd name="connsiteY2" fmla="*/ 430786 h 453577"/>
                <a:gd name="connsiteX3" fmla="*/ 26534 w 328930"/>
                <a:gd name="connsiteY3" fmla="*/ 387809 h 453577"/>
                <a:gd name="connsiteX4" fmla="*/ 45358 w 328930"/>
                <a:gd name="connsiteY4" fmla="*/ 378397 h 453577"/>
                <a:gd name="connsiteX5" fmla="*/ 45358 w 328930"/>
                <a:gd name="connsiteY5" fmla="*/ 79263 h 453577"/>
                <a:gd name="connsiteX6" fmla="*/ 68037 w 328930"/>
                <a:gd name="connsiteY6" fmla="*/ 79263 h 453577"/>
                <a:gd name="connsiteX7" fmla="*/ 68037 w 328930"/>
                <a:gd name="connsiteY7" fmla="*/ 392458 h 453577"/>
                <a:gd name="connsiteX8" fmla="*/ 36740 w 328930"/>
                <a:gd name="connsiteY8" fmla="*/ 408107 h 453577"/>
                <a:gd name="connsiteX9" fmla="*/ 22679 w 328930"/>
                <a:gd name="connsiteY9" fmla="*/ 430786 h 453577"/>
                <a:gd name="connsiteX10" fmla="*/ 204110 w 328930"/>
                <a:gd name="connsiteY10" fmla="*/ 430786 h 453577"/>
                <a:gd name="connsiteX11" fmla="*/ 190049 w 328930"/>
                <a:gd name="connsiteY11" fmla="*/ 408107 h 453577"/>
                <a:gd name="connsiteX12" fmla="*/ 158752 w 328930"/>
                <a:gd name="connsiteY12" fmla="*/ 392458 h 453577"/>
                <a:gd name="connsiteX13" fmla="*/ 158752 w 328930"/>
                <a:gd name="connsiteY13" fmla="*/ 79263 h 453577"/>
                <a:gd name="connsiteX14" fmla="*/ 181431 w 328930"/>
                <a:gd name="connsiteY14" fmla="*/ 56584 h 453577"/>
                <a:gd name="connsiteX15" fmla="*/ 287568 w 328930"/>
                <a:gd name="connsiteY15" fmla="*/ 56584 h 453577"/>
                <a:gd name="connsiteX16" fmla="*/ 306052 w 328930"/>
                <a:gd name="connsiteY16" fmla="*/ 41389 h 453577"/>
                <a:gd name="connsiteX17" fmla="*/ 301743 w 328930"/>
                <a:gd name="connsiteY17" fmla="*/ 28235 h 453577"/>
                <a:gd name="connsiteX18" fmla="*/ 289156 w 328930"/>
                <a:gd name="connsiteY18" fmla="*/ 22679 h 453577"/>
                <a:gd name="connsiteX19" fmla="*/ 102055 w 328930"/>
                <a:gd name="connsiteY19" fmla="*/ 22679 h 453577"/>
                <a:gd name="connsiteX20" fmla="*/ 102055 w 328930"/>
                <a:gd name="connsiteY20" fmla="*/ 0 h 453577"/>
                <a:gd name="connsiteX21" fmla="*/ 289156 w 328930"/>
                <a:gd name="connsiteY21" fmla="*/ 0 h 453577"/>
                <a:gd name="connsiteX22" fmla="*/ 318639 w 328930"/>
                <a:gd name="connsiteY22" fmla="*/ 13040 h 453577"/>
                <a:gd name="connsiteX23" fmla="*/ 328731 w 328930"/>
                <a:gd name="connsiteY23" fmla="*/ 43770 h 453577"/>
                <a:gd name="connsiteX24" fmla="*/ 287568 w 328930"/>
                <a:gd name="connsiteY24" fmla="*/ 79376 h 453577"/>
                <a:gd name="connsiteX25" fmla="*/ 181431 w 328930"/>
                <a:gd name="connsiteY25" fmla="*/ 79376 h 453577"/>
                <a:gd name="connsiteX26" fmla="*/ 181431 w 328930"/>
                <a:gd name="connsiteY26" fmla="*/ 378511 h 453577"/>
                <a:gd name="connsiteX27" fmla="*/ 200255 w 328930"/>
                <a:gd name="connsiteY27" fmla="*/ 387923 h 453577"/>
                <a:gd name="connsiteX28" fmla="*/ 226789 w 328930"/>
                <a:gd name="connsiteY28" fmla="*/ 430899 h 453577"/>
                <a:gd name="connsiteX29" fmla="*/ 204110 w 328930"/>
                <a:gd name="connsiteY29" fmla="*/ 453578 h 45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8930" h="453577">
                  <a:moveTo>
                    <a:pt x="204110" y="453465"/>
                  </a:moveTo>
                  <a:lnTo>
                    <a:pt x="22679" y="453465"/>
                  </a:lnTo>
                  <a:cubicBezTo>
                    <a:pt x="10205" y="453465"/>
                    <a:pt x="0" y="443259"/>
                    <a:pt x="0" y="430786"/>
                  </a:cubicBezTo>
                  <a:cubicBezTo>
                    <a:pt x="0" y="412416"/>
                    <a:pt x="10205" y="395973"/>
                    <a:pt x="26534" y="387809"/>
                  </a:cubicBezTo>
                  <a:lnTo>
                    <a:pt x="45358" y="378397"/>
                  </a:lnTo>
                  <a:lnTo>
                    <a:pt x="45358" y="79263"/>
                  </a:lnTo>
                  <a:lnTo>
                    <a:pt x="68037" y="79263"/>
                  </a:lnTo>
                  <a:lnTo>
                    <a:pt x="68037" y="392458"/>
                  </a:lnTo>
                  <a:lnTo>
                    <a:pt x="36740" y="408107"/>
                  </a:lnTo>
                  <a:cubicBezTo>
                    <a:pt x="28122" y="412416"/>
                    <a:pt x="22679" y="421147"/>
                    <a:pt x="22679" y="430786"/>
                  </a:cubicBezTo>
                  <a:lnTo>
                    <a:pt x="204110" y="430786"/>
                  </a:lnTo>
                  <a:cubicBezTo>
                    <a:pt x="204110" y="421147"/>
                    <a:pt x="198781" y="412416"/>
                    <a:pt x="190049" y="408107"/>
                  </a:cubicBezTo>
                  <a:lnTo>
                    <a:pt x="158752" y="392458"/>
                  </a:lnTo>
                  <a:lnTo>
                    <a:pt x="158752" y="79263"/>
                  </a:lnTo>
                  <a:cubicBezTo>
                    <a:pt x="158752" y="66789"/>
                    <a:pt x="168958" y="56584"/>
                    <a:pt x="181431" y="56584"/>
                  </a:cubicBezTo>
                  <a:lnTo>
                    <a:pt x="287568" y="56584"/>
                  </a:lnTo>
                  <a:cubicBezTo>
                    <a:pt x="297094" y="56584"/>
                    <a:pt x="305258" y="49894"/>
                    <a:pt x="306052" y="41389"/>
                  </a:cubicBezTo>
                  <a:cubicBezTo>
                    <a:pt x="306505" y="36513"/>
                    <a:pt x="305031" y="31750"/>
                    <a:pt x="301743" y="28235"/>
                  </a:cubicBezTo>
                  <a:cubicBezTo>
                    <a:pt x="298454" y="24607"/>
                    <a:pt x="294032" y="22679"/>
                    <a:pt x="289156" y="22679"/>
                  </a:cubicBezTo>
                  <a:lnTo>
                    <a:pt x="102055" y="22679"/>
                  </a:lnTo>
                  <a:lnTo>
                    <a:pt x="102055" y="0"/>
                  </a:lnTo>
                  <a:lnTo>
                    <a:pt x="289156" y="0"/>
                  </a:lnTo>
                  <a:cubicBezTo>
                    <a:pt x="300382" y="0"/>
                    <a:pt x="311041" y="4763"/>
                    <a:pt x="318639" y="13040"/>
                  </a:cubicBezTo>
                  <a:cubicBezTo>
                    <a:pt x="326122" y="21318"/>
                    <a:pt x="329865" y="32544"/>
                    <a:pt x="328731" y="43770"/>
                  </a:cubicBezTo>
                  <a:cubicBezTo>
                    <a:pt x="326690" y="63728"/>
                    <a:pt x="308660" y="79376"/>
                    <a:pt x="287568" y="79376"/>
                  </a:cubicBezTo>
                  <a:lnTo>
                    <a:pt x="181431" y="79376"/>
                  </a:lnTo>
                  <a:lnTo>
                    <a:pt x="181431" y="378511"/>
                  </a:lnTo>
                  <a:lnTo>
                    <a:pt x="200255" y="387923"/>
                  </a:lnTo>
                  <a:cubicBezTo>
                    <a:pt x="216584" y="396087"/>
                    <a:pt x="226789" y="412529"/>
                    <a:pt x="226789" y="430899"/>
                  </a:cubicBezTo>
                  <a:cubicBezTo>
                    <a:pt x="226789" y="443372"/>
                    <a:pt x="216584" y="453578"/>
                    <a:pt x="204110" y="453578"/>
                  </a:cubicBezTo>
                  <a:close/>
                </a:path>
              </a:pathLst>
            </a:custGeom>
            <a:grpFill/>
            <a:ln w="113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4" name="Retângulo: Cantos Arredondados 473">
            <a:extLst>
              <a:ext uri="{FF2B5EF4-FFF2-40B4-BE49-F238E27FC236}">
                <a16:creationId xmlns:a16="http://schemas.microsoft.com/office/drawing/2014/main" id="{5DEC078C-5DC6-4224-ACD2-840AC5DCBE87}"/>
              </a:ext>
            </a:extLst>
          </p:cNvPr>
          <p:cNvSpPr/>
          <p:nvPr/>
        </p:nvSpPr>
        <p:spPr>
          <a:xfrm>
            <a:off x="10146258" y="4137069"/>
            <a:ext cx="761577" cy="750629"/>
          </a:xfrm>
          <a:prstGeom prst="roundRect">
            <a:avLst>
              <a:gd name="adj" fmla="val 1044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6" name="Gráfico 823">
            <a:extLst>
              <a:ext uri="{FF2B5EF4-FFF2-40B4-BE49-F238E27FC236}">
                <a16:creationId xmlns:a16="http://schemas.microsoft.com/office/drawing/2014/main" id="{17687D9A-85F8-4291-8F25-73EBFDECBB05}"/>
              </a:ext>
            </a:extLst>
          </p:cNvPr>
          <p:cNvGrpSpPr/>
          <p:nvPr/>
        </p:nvGrpSpPr>
        <p:grpSpPr>
          <a:xfrm>
            <a:off x="10254865" y="4207399"/>
            <a:ext cx="621235" cy="553477"/>
            <a:chOff x="2328483" y="2933873"/>
            <a:chExt cx="603239" cy="537444"/>
          </a:xfrm>
          <a:solidFill>
            <a:schemeClr val="bg1"/>
          </a:solidFill>
        </p:grpSpPr>
        <p:sp>
          <p:nvSpPr>
            <p:cNvPr id="457" name="Forma Livre: Forma 456">
              <a:extLst>
                <a:ext uri="{FF2B5EF4-FFF2-40B4-BE49-F238E27FC236}">
                  <a16:creationId xmlns:a16="http://schemas.microsoft.com/office/drawing/2014/main" id="{781D272A-78FC-49AA-9D5E-9CB3A71DB275}"/>
                </a:ext>
              </a:extLst>
            </p:cNvPr>
            <p:cNvSpPr/>
            <p:nvPr/>
          </p:nvSpPr>
          <p:spPr>
            <a:xfrm>
              <a:off x="2339433" y="3076458"/>
              <a:ext cx="329041" cy="394859"/>
            </a:xfrm>
            <a:custGeom>
              <a:avLst/>
              <a:gdLst>
                <a:gd name="connsiteX0" fmla="*/ 329042 w 329041"/>
                <a:gd name="connsiteY0" fmla="*/ 394859 h 394859"/>
                <a:gd name="connsiteX1" fmla="*/ 0 w 329041"/>
                <a:gd name="connsiteY1" fmla="*/ 394859 h 394859"/>
                <a:gd name="connsiteX2" fmla="*/ 0 w 329041"/>
                <a:gd name="connsiteY2" fmla="*/ 0 h 394859"/>
                <a:gd name="connsiteX3" fmla="*/ 329042 w 329041"/>
                <a:gd name="connsiteY3" fmla="*/ 0 h 394859"/>
                <a:gd name="connsiteX4" fmla="*/ 329042 w 329041"/>
                <a:gd name="connsiteY4" fmla="*/ 120662 h 394859"/>
                <a:gd name="connsiteX5" fmla="*/ 307118 w 329041"/>
                <a:gd name="connsiteY5" fmla="*/ 120662 h 394859"/>
                <a:gd name="connsiteX6" fmla="*/ 307118 w 329041"/>
                <a:gd name="connsiteY6" fmla="*/ 21947 h 394859"/>
                <a:gd name="connsiteX7" fmla="*/ 21947 w 329041"/>
                <a:gd name="connsiteY7" fmla="*/ 21947 h 394859"/>
                <a:gd name="connsiteX8" fmla="*/ 21947 w 329041"/>
                <a:gd name="connsiteY8" fmla="*/ 372935 h 394859"/>
                <a:gd name="connsiteX9" fmla="*/ 307118 w 329041"/>
                <a:gd name="connsiteY9" fmla="*/ 372935 h 394859"/>
                <a:gd name="connsiteX10" fmla="*/ 307118 w 329041"/>
                <a:gd name="connsiteY10" fmla="*/ 186456 h 394859"/>
                <a:gd name="connsiteX11" fmla="*/ 329042 w 329041"/>
                <a:gd name="connsiteY11" fmla="*/ 186456 h 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041" h="394859">
                  <a:moveTo>
                    <a:pt x="329042" y="394859"/>
                  </a:moveTo>
                  <a:lnTo>
                    <a:pt x="0" y="394859"/>
                  </a:lnTo>
                  <a:lnTo>
                    <a:pt x="0" y="0"/>
                  </a:lnTo>
                  <a:lnTo>
                    <a:pt x="329042" y="0"/>
                  </a:lnTo>
                  <a:lnTo>
                    <a:pt x="329042" y="120662"/>
                  </a:lnTo>
                  <a:lnTo>
                    <a:pt x="307118" y="120662"/>
                  </a:lnTo>
                  <a:lnTo>
                    <a:pt x="307118" y="21947"/>
                  </a:lnTo>
                  <a:lnTo>
                    <a:pt x="21947" y="21947"/>
                  </a:lnTo>
                  <a:lnTo>
                    <a:pt x="21947" y="372935"/>
                  </a:lnTo>
                  <a:lnTo>
                    <a:pt x="307118" y="372935"/>
                  </a:lnTo>
                  <a:lnTo>
                    <a:pt x="307118" y="186456"/>
                  </a:lnTo>
                  <a:lnTo>
                    <a:pt x="329042" y="186456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8" name="Forma Livre: Forma 457">
              <a:extLst>
                <a:ext uri="{FF2B5EF4-FFF2-40B4-BE49-F238E27FC236}">
                  <a16:creationId xmlns:a16="http://schemas.microsoft.com/office/drawing/2014/main" id="{F01E84BB-5E56-4406-9AAF-24D86CBD0813}"/>
                </a:ext>
              </a:extLst>
            </p:cNvPr>
            <p:cNvSpPr/>
            <p:nvPr/>
          </p:nvSpPr>
          <p:spPr>
            <a:xfrm>
              <a:off x="2646551" y="3219044"/>
              <a:ext cx="21946" cy="21946"/>
            </a:xfrm>
            <a:custGeom>
              <a:avLst/>
              <a:gdLst>
                <a:gd name="connsiteX0" fmla="*/ 0 w 21946"/>
                <a:gd name="connsiteY0" fmla="*/ 0 h 21946"/>
                <a:gd name="connsiteX1" fmla="*/ 21947 w 21946"/>
                <a:gd name="connsiteY1" fmla="*/ 0 h 21946"/>
                <a:gd name="connsiteX2" fmla="*/ 21947 w 21946"/>
                <a:gd name="connsiteY2" fmla="*/ 21947 h 21946"/>
                <a:gd name="connsiteX3" fmla="*/ 0 w 21946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21946">
                  <a:moveTo>
                    <a:pt x="0" y="0"/>
                  </a:moveTo>
                  <a:lnTo>
                    <a:pt x="21947" y="0"/>
                  </a:lnTo>
                  <a:lnTo>
                    <a:pt x="21947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Forma Livre: Forma 458">
              <a:extLst>
                <a:ext uri="{FF2B5EF4-FFF2-40B4-BE49-F238E27FC236}">
                  <a16:creationId xmlns:a16="http://schemas.microsoft.com/office/drawing/2014/main" id="{9173E05F-748B-42EE-A5F6-FF938CE8CC93}"/>
                </a:ext>
              </a:extLst>
            </p:cNvPr>
            <p:cNvSpPr/>
            <p:nvPr/>
          </p:nvSpPr>
          <p:spPr>
            <a:xfrm>
              <a:off x="2394277" y="3131303"/>
              <a:ext cx="142585" cy="21946"/>
            </a:xfrm>
            <a:custGeom>
              <a:avLst/>
              <a:gdLst>
                <a:gd name="connsiteX0" fmla="*/ 0 w 142585"/>
                <a:gd name="connsiteY0" fmla="*/ 0 h 21946"/>
                <a:gd name="connsiteX1" fmla="*/ 142586 w 142585"/>
                <a:gd name="connsiteY1" fmla="*/ 0 h 21946"/>
                <a:gd name="connsiteX2" fmla="*/ 142586 w 142585"/>
                <a:gd name="connsiteY2" fmla="*/ 21947 h 21946"/>
                <a:gd name="connsiteX3" fmla="*/ 0 w 142585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585" h="21946">
                  <a:moveTo>
                    <a:pt x="0" y="0"/>
                  </a:moveTo>
                  <a:lnTo>
                    <a:pt x="142586" y="0"/>
                  </a:lnTo>
                  <a:lnTo>
                    <a:pt x="142586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0" name="Forma Livre: Forma 459">
              <a:extLst>
                <a:ext uri="{FF2B5EF4-FFF2-40B4-BE49-F238E27FC236}">
                  <a16:creationId xmlns:a16="http://schemas.microsoft.com/office/drawing/2014/main" id="{080D19BF-7A4E-42E2-BA98-71632E3C9BCB}"/>
                </a:ext>
              </a:extLst>
            </p:cNvPr>
            <p:cNvSpPr/>
            <p:nvPr/>
          </p:nvSpPr>
          <p:spPr>
            <a:xfrm>
              <a:off x="2558787" y="3131303"/>
              <a:ext cx="21946" cy="21946"/>
            </a:xfrm>
            <a:custGeom>
              <a:avLst/>
              <a:gdLst>
                <a:gd name="connsiteX0" fmla="*/ 0 w 21946"/>
                <a:gd name="connsiteY0" fmla="*/ 0 h 21946"/>
                <a:gd name="connsiteX1" fmla="*/ 21947 w 21946"/>
                <a:gd name="connsiteY1" fmla="*/ 0 h 21946"/>
                <a:gd name="connsiteX2" fmla="*/ 21947 w 21946"/>
                <a:gd name="connsiteY2" fmla="*/ 21947 h 21946"/>
                <a:gd name="connsiteX3" fmla="*/ 0 w 21946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21946">
                  <a:moveTo>
                    <a:pt x="0" y="0"/>
                  </a:moveTo>
                  <a:lnTo>
                    <a:pt x="21947" y="0"/>
                  </a:lnTo>
                  <a:lnTo>
                    <a:pt x="21947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1" name="Forma Livre: Forma 460">
              <a:extLst>
                <a:ext uri="{FF2B5EF4-FFF2-40B4-BE49-F238E27FC236}">
                  <a16:creationId xmlns:a16="http://schemas.microsoft.com/office/drawing/2014/main" id="{03A750F5-E763-4B57-9CA6-3AC2FE0B94A4}"/>
                </a:ext>
              </a:extLst>
            </p:cNvPr>
            <p:cNvSpPr/>
            <p:nvPr/>
          </p:nvSpPr>
          <p:spPr>
            <a:xfrm>
              <a:off x="2394277" y="3186147"/>
              <a:ext cx="208403" cy="21946"/>
            </a:xfrm>
            <a:custGeom>
              <a:avLst/>
              <a:gdLst>
                <a:gd name="connsiteX0" fmla="*/ 0 w 208403"/>
                <a:gd name="connsiteY0" fmla="*/ 0 h 21946"/>
                <a:gd name="connsiteX1" fmla="*/ 208403 w 208403"/>
                <a:gd name="connsiteY1" fmla="*/ 0 h 21946"/>
                <a:gd name="connsiteX2" fmla="*/ 208403 w 208403"/>
                <a:gd name="connsiteY2" fmla="*/ 21947 h 21946"/>
                <a:gd name="connsiteX3" fmla="*/ 0 w 208403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403" h="21946">
                  <a:moveTo>
                    <a:pt x="0" y="0"/>
                  </a:moveTo>
                  <a:lnTo>
                    <a:pt x="208403" y="0"/>
                  </a:lnTo>
                  <a:lnTo>
                    <a:pt x="208403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Forma Livre: Forma 461">
              <a:extLst>
                <a:ext uri="{FF2B5EF4-FFF2-40B4-BE49-F238E27FC236}">
                  <a16:creationId xmlns:a16="http://schemas.microsoft.com/office/drawing/2014/main" id="{A2DB4BF3-3E54-4297-829C-142CB5785B27}"/>
                </a:ext>
              </a:extLst>
            </p:cNvPr>
            <p:cNvSpPr/>
            <p:nvPr/>
          </p:nvSpPr>
          <p:spPr>
            <a:xfrm>
              <a:off x="2328483" y="2966793"/>
              <a:ext cx="336342" cy="87741"/>
            </a:xfrm>
            <a:custGeom>
              <a:avLst/>
              <a:gdLst>
                <a:gd name="connsiteX0" fmla="*/ 277848 w 336342"/>
                <a:gd name="connsiteY0" fmla="*/ 87741 h 87741"/>
                <a:gd name="connsiteX1" fmla="*/ 32897 w 336342"/>
                <a:gd name="connsiteY1" fmla="*/ 87741 h 87741"/>
                <a:gd name="connsiteX2" fmla="*/ 0 w 336342"/>
                <a:gd name="connsiteY2" fmla="*/ 54844 h 87741"/>
                <a:gd name="connsiteX3" fmla="*/ 0 w 336342"/>
                <a:gd name="connsiteY3" fmla="*/ 32897 h 87741"/>
                <a:gd name="connsiteX4" fmla="*/ 32897 w 336342"/>
                <a:gd name="connsiteY4" fmla="*/ 0 h 87741"/>
                <a:gd name="connsiteX5" fmla="*/ 277848 w 336342"/>
                <a:gd name="connsiteY5" fmla="*/ 0 h 87741"/>
                <a:gd name="connsiteX6" fmla="*/ 336342 w 336342"/>
                <a:gd name="connsiteY6" fmla="*/ 43871 h 87741"/>
                <a:gd name="connsiteX7" fmla="*/ 277848 w 336342"/>
                <a:gd name="connsiteY7" fmla="*/ 87741 h 87741"/>
                <a:gd name="connsiteX8" fmla="*/ 32897 w 336342"/>
                <a:gd name="connsiteY8" fmla="*/ 21924 h 87741"/>
                <a:gd name="connsiteX9" fmla="*/ 21924 w 336342"/>
                <a:gd name="connsiteY9" fmla="*/ 32897 h 87741"/>
                <a:gd name="connsiteX10" fmla="*/ 21924 w 336342"/>
                <a:gd name="connsiteY10" fmla="*/ 54844 h 87741"/>
                <a:gd name="connsiteX11" fmla="*/ 32897 w 336342"/>
                <a:gd name="connsiteY11" fmla="*/ 65818 h 87741"/>
                <a:gd name="connsiteX12" fmla="*/ 270548 w 336342"/>
                <a:gd name="connsiteY12" fmla="*/ 65818 h 87741"/>
                <a:gd name="connsiteX13" fmla="*/ 299795 w 336342"/>
                <a:gd name="connsiteY13" fmla="*/ 43871 h 87741"/>
                <a:gd name="connsiteX14" fmla="*/ 270548 w 336342"/>
                <a:gd name="connsiteY14" fmla="*/ 21924 h 87741"/>
                <a:gd name="connsiteX15" fmla="*/ 32897 w 336342"/>
                <a:gd name="connsiteY15" fmla="*/ 21924 h 8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6342" h="87741">
                  <a:moveTo>
                    <a:pt x="277848" y="87741"/>
                  </a:moveTo>
                  <a:lnTo>
                    <a:pt x="32897" y="87741"/>
                  </a:lnTo>
                  <a:cubicBezTo>
                    <a:pt x="14760" y="87741"/>
                    <a:pt x="0" y="72981"/>
                    <a:pt x="0" y="54844"/>
                  </a:cubicBezTo>
                  <a:lnTo>
                    <a:pt x="0" y="32897"/>
                  </a:lnTo>
                  <a:cubicBezTo>
                    <a:pt x="0" y="14760"/>
                    <a:pt x="14760" y="0"/>
                    <a:pt x="32897" y="0"/>
                  </a:cubicBezTo>
                  <a:lnTo>
                    <a:pt x="277848" y="0"/>
                  </a:lnTo>
                  <a:lnTo>
                    <a:pt x="336342" y="43871"/>
                  </a:lnTo>
                  <a:lnTo>
                    <a:pt x="277848" y="87741"/>
                  </a:lnTo>
                  <a:close/>
                  <a:moveTo>
                    <a:pt x="32897" y="21924"/>
                  </a:moveTo>
                  <a:cubicBezTo>
                    <a:pt x="26852" y="21924"/>
                    <a:pt x="21924" y="26829"/>
                    <a:pt x="21924" y="32897"/>
                  </a:cubicBezTo>
                  <a:lnTo>
                    <a:pt x="21924" y="54844"/>
                  </a:lnTo>
                  <a:cubicBezTo>
                    <a:pt x="21924" y="60890"/>
                    <a:pt x="26829" y="65818"/>
                    <a:pt x="32897" y="65818"/>
                  </a:cubicBezTo>
                  <a:lnTo>
                    <a:pt x="270548" y="65818"/>
                  </a:lnTo>
                  <a:lnTo>
                    <a:pt x="299795" y="43871"/>
                  </a:lnTo>
                  <a:lnTo>
                    <a:pt x="270548" y="21924"/>
                  </a:lnTo>
                  <a:lnTo>
                    <a:pt x="32897" y="2192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3" name="Forma Livre: Forma 462">
              <a:extLst>
                <a:ext uri="{FF2B5EF4-FFF2-40B4-BE49-F238E27FC236}">
                  <a16:creationId xmlns:a16="http://schemas.microsoft.com/office/drawing/2014/main" id="{B6FA0CA7-B820-4936-87F3-B169920107ED}"/>
                </a:ext>
              </a:extLst>
            </p:cNvPr>
            <p:cNvSpPr/>
            <p:nvPr/>
          </p:nvSpPr>
          <p:spPr>
            <a:xfrm>
              <a:off x="2372330" y="2977744"/>
              <a:ext cx="21946" cy="65817"/>
            </a:xfrm>
            <a:custGeom>
              <a:avLst/>
              <a:gdLst>
                <a:gd name="connsiteX0" fmla="*/ 0 w 21946"/>
                <a:gd name="connsiteY0" fmla="*/ 0 h 65817"/>
                <a:gd name="connsiteX1" fmla="*/ 21947 w 21946"/>
                <a:gd name="connsiteY1" fmla="*/ 0 h 65817"/>
                <a:gd name="connsiteX2" fmla="*/ 21947 w 21946"/>
                <a:gd name="connsiteY2" fmla="*/ 65818 h 65817"/>
                <a:gd name="connsiteX3" fmla="*/ 0 w 21946"/>
                <a:gd name="connsiteY3" fmla="*/ 65818 h 65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65817">
                  <a:moveTo>
                    <a:pt x="0" y="0"/>
                  </a:moveTo>
                  <a:lnTo>
                    <a:pt x="21947" y="0"/>
                  </a:lnTo>
                  <a:lnTo>
                    <a:pt x="21947" y="65818"/>
                  </a:lnTo>
                  <a:lnTo>
                    <a:pt x="0" y="65818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4" name="Forma Livre: Forma 463">
              <a:extLst>
                <a:ext uri="{FF2B5EF4-FFF2-40B4-BE49-F238E27FC236}">
                  <a16:creationId xmlns:a16="http://schemas.microsoft.com/office/drawing/2014/main" id="{55407D43-B504-4948-B05F-FE3574AB992A}"/>
                </a:ext>
              </a:extLst>
            </p:cNvPr>
            <p:cNvSpPr/>
            <p:nvPr/>
          </p:nvSpPr>
          <p:spPr>
            <a:xfrm>
              <a:off x="2690399" y="3262938"/>
              <a:ext cx="197429" cy="208380"/>
            </a:xfrm>
            <a:custGeom>
              <a:avLst/>
              <a:gdLst>
                <a:gd name="connsiteX0" fmla="*/ 109688 w 197429"/>
                <a:gd name="connsiteY0" fmla="*/ 208380 h 208380"/>
                <a:gd name="connsiteX1" fmla="*/ 87742 w 197429"/>
                <a:gd name="connsiteY1" fmla="*/ 208380 h 208380"/>
                <a:gd name="connsiteX2" fmla="*/ 0 w 197429"/>
                <a:gd name="connsiteY2" fmla="*/ 120639 h 208380"/>
                <a:gd name="connsiteX3" fmla="*/ 0 w 197429"/>
                <a:gd name="connsiteY3" fmla="*/ 0 h 208380"/>
                <a:gd name="connsiteX4" fmla="*/ 197430 w 197429"/>
                <a:gd name="connsiteY4" fmla="*/ 0 h 208380"/>
                <a:gd name="connsiteX5" fmla="*/ 197430 w 197429"/>
                <a:gd name="connsiteY5" fmla="*/ 120639 h 208380"/>
                <a:gd name="connsiteX6" fmla="*/ 109688 w 197429"/>
                <a:gd name="connsiteY6" fmla="*/ 208380 h 208380"/>
                <a:gd name="connsiteX7" fmla="*/ 21947 w 197429"/>
                <a:gd name="connsiteY7" fmla="*/ 21924 h 208380"/>
                <a:gd name="connsiteX8" fmla="*/ 21947 w 197429"/>
                <a:gd name="connsiteY8" fmla="*/ 120639 h 208380"/>
                <a:gd name="connsiteX9" fmla="*/ 87764 w 197429"/>
                <a:gd name="connsiteY9" fmla="*/ 186456 h 208380"/>
                <a:gd name="connsiteX10" fmla="*/ 109711 w 197429"/>
                <a:gd name="connsiteY10" fmla="*/ 186456 h 208380"/>
                <a:gd name="connsiteX11" fmla="*/ 175529 w 197429"/>
                <a:gd name="connsiteY11" fmla="*/ 120639 h 208380"/>
                <a:gd name="connsiteX12" fmla="*/ 175529 w 197429"/>
                <a:gd name="connsiteY12" fmla="*/ 21924 h 208380"/>
                <a:gd name="connsiteX13" fmla="*/ 21947 w 197429"/>
                <a:gd name="connsiteY13" fmla="*/ 21924 h 20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429" h="208380">
                  <a:moveTo>
                    <a:pt x="109688" y="208380"/>
                  </a:moveTo>
                  <a:lnTo>
                    <a:pt x="87742" y="208380"/>
                  </a:lnTo>
                  <a:cubicBezTo>
                    <a:pt x="39354" y="208380"/>
                    <a:pt x="0" y="169027"/>
                    <a:pt x="0" y="120639"/>
                  </a:cubicBezTo>
                  <a:lnTo>
                    <a:pt x="0" y="0"/>
                  </a:lnTo>
                  <a:lnTo>
                    <a:pt x="197430" y="0"/>
                  </a:lnTo>
                  <a:lnTo>
                    <a:pt x="197430" y="120639"/>
                  </a:lnTo>
                  <a:cubicBezTo>
                    <a:pt x="197452" y="169027"/>
                    <a:pt x="158076" y="208380"/>
                    <a:pt x="109688" y="208380"/>
                  </a:cubicBezTo>
                  <a:close/>
                  <a:moveTo>
                    <a:pt x="21947" y="21924"/>
                  </a:moveTo>
                  <a:lnTo>
                    <a:pt x="21947" y="120639"/>
                  </a:lnTo>
                  <a:cubicBezTo>
                    <a:pt x="21947" y="156935"/>
                    <a:pt x="51468" y="186456"/>
                    <a:pt x="87764" y="186456"/>
                  </a:cubicBezTo>
                  <a:lnTo>
                    <a:pt x="109711" y="186456"/>
                  </a:lnTo>
                  <a:cubicBezTo>
                    <a:pt x="146008" y="186456"/>
                    <a:pt x="175529" y="156935"/>
                    <a:pt x="175529" y="120639"/>
                  </a:cubicBezTo>
                  <a:lnTo>
                    <a:pt x="175529" y="21924"/>
                  </a:lnTo>
                  <a:lnTo>
                    <a:pt x="21947" y="2192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5" name="Forma Livre: Forma 464">
              <a:extLst>
                <a:ext uri="{FF2B5EF4-FFF2-40B4-BE49-F238E27FC236}">
                  <a16:creationId xmlns:a16="http://schemas.microsoft.com/office/drawing/2014/main" id="{5C9F5463-C257-48C5-9A15-C3C663B8FF7A}"/>
                </a:ext>
              </a:extLst>
            </p:cNvPr>
            <p:cNvSpPr/>
            <p:nvPr/>
          </p:nvSpPr>
          <p:spPr>
            <a:xfrm>
              <a:off x="2876878" y="3295789"/>
              <a:ext cx="54844" cy="120684"/>
            </a:xfrm>
            <a:custGeom>
              <a:avLst/>
              <a:gdLst>
                <a:gd name="connsiteX0" fmla="*/ 10973 w 54844"/>
                <a:gd name="connsiteY0" fmla="*/ 120684 h 120684"/>
                <a:gd name="connsiteX1" fmla="*/ 0 w 54844"/>
                <a:gd name="connsiteY1" fmla="*/ 120684 h 120684"/>
                <a:gd name="connsiteX2" fmla="*/ 0 w 54844"/>
                <a:gd name="connsiteY2" fmla="*/ 98738 h 120684"/>
                <a:gd name="connsiteX3" fmla="*/ 10973 w 54844"/>
                <a:gd name="connsiteY3" fmla="*/ 98738 h 120684"/>
                <a:gd name="connsiteX4" fmla="*/ 32920 w 54844"/>
                <a:gd name="connsiteY4" fmla="*/ 76791 h 120684"/>
                <a:gd name="connsiteX5" fmla="*/ 32920 w 54844"/>
                <a:gd name="connsiteY5" fmla="*/ 43894 h 120684"/>
                <a:gd name="connsiteX6" fmla="*/ 10973 w 54844"/>
                <a:gd name="connsiteY6" fmla="*/ 21947 h 120684"/>
                <a:gd name="connsiteX7" fmla="*/ 0 w 54844"/>
                <a:gd name="connsiteY7" fmla="*/ 21947 h 120684"/>
                <a:gd name="connsiteX8" fmla="*/ 0 w 54844"/>
                <a:gd name="connsiteY8" fmla="*/ 0 h 120684"/>
                <a:gd name="connsiteX9" fmla="*/ 10973 w 54844"/>
                <a:gd name="connsiteY9" fmla="*/ 0 h 120684"/>
                <a:gd name="connsiteX10" fmla="*/ 54844 w 54844"/>
                <a:gd name="connsiteY10" fmla="*/ 43871 h 120684"/>
                <a:gd name="connsiteX11" fmla="*/ 54844 w 54844"/>
                <a:gd name="connsiteY11" fmla="*/ 76814 h 120684"/>
                <a:gd name="connsiteX12" fmla="*/ 10973 w 54844"/>
                <a:gd name="connsiteY12" fmla="*/ 120684 h 12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44" h="120684">
                  <a:moveTo>
                    <a:pt x="10973" y="120684"/>
                  </a:moveTo>
                  <a:lnTo>
                    <a:pt x="0" y="120684"/>
                  </a:lnTo>
                  <a:lnTo>
                    <a:pt x="0" y="98738"/>
                  </a:lnTo>
                  <a:lnTo>
                    <a:pt x="10973" y="98738"/>
                  </a:lnTo>
                  <a:cubicBezTo>
                    <a:pt x="23065" y="98738"/>
                    <a:pt x="32920" y="88905"/>
                    <a:pt x="32920" y="76791"/>
                  </a:cubicBezTo>
                  <a:lnTo>
                    <a:pt x="32920" y="43894"/>
                  </a:lnTo>
                  <a:cubicBezTo>
                    <a:pt x="32920" y="31802"/>
                    <a:pt x="23087" y="21947"/>
                    <a:pt x="10973" y="21947"/>
                  </a:cubicBezTo>
                  <a:lnTo>
                    <a:pt x="0" y="21947"/>
                  </a:lnTo>
                  <a:lnTo>
                    <a:pt x="0" y="0"/>
                  </a:lnTo>
                  <a:lnTo>
                    <a:pt x="10973" y="0"/>
                  </a:lnTo>
                  <a:cubicBezTo>
                    <a:pt x="35179" y="0"/>
                    <a:pt x="54844" y="19665"/>
                    <a:pt x="54844" y="43871"/>
                  </a:cubicBezTo>
                  <a:lnTo>
                    <a:pt x="54844" y="76814"/>
                  </a:lnTo>
                  <a:cubicBezTo>
                    <a:pt x="54844" y="101019"/>
                    <a:pt x="35156" y="120684"/>
                    <a:pt x="10973" y="120684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6" name="Forma Livre: Forma 465">
              <a:extLst>
                <a:ext uri="{FF2B5EF4-FFF2-40B4-BE49-F238E27FC236}">
                  <a16:creationId xmlns:a16="http://schemas.microsoft.com/office/drawing/2014/main" id="{504933E8-ED07-42B5-94FE-7C5C8D5B8DEB}"/>
                </a:ext>
              </a:extLst>
            </p:cNvPr>
            <p:cNvSpPr/>
            <p:nvPr/>
          </p:nvSpPr>
          <p:spPr>
            <a:xfrm>
              <a:off x="2690422" y="2966793"/>
              <a:ext cx="197429" cy="274197"/>
            </a:xfrm>
            <a:custGeom>
              <a:avLst/>
              <a:gdLst>
                <a:gd name="connsiteX0" fmla="*/ 197430 w 197429"/>
                <a:gd name="connsiteY0" fmla="*/ 274198 h 274197"/>
                <a:gd name="connsiteX1" fmla="*/ 0 w 197429"/>
                <a:gd name="connsiteY1" fmla="*/ 274198 h 274197"/>
                <a:gd name="connsiteX2" fmla="*/ 0 w 197429"/>
                <a:gd name="connsiteY2" fmla="*/ 0 h 274197"/>
                <a:gd name="connsiteX3" fmla="*/ 197430 w 197429"/>
                <a:gd name="connsiteY3" fmla="*/ 0 h 274197"/>
                <a:gd name="connsiteX4" fmla="*/ 197430 w 197429"/>
                <a:gd name="connsiteY4" fmla="*/ 274198 h 274197"/>
                <a:gd name="connsiteX5" fmla="*/ 21924 w 197429"/>
                <a:gd name="connsiteY5" fmla="*/ 252251 h 274197"/>
                <a:gd name="connsiteX6" fmla="*/ 175483 w 197429"/>
                <a:gd name="connsiteY6" fmla="*/ 252251 h 274197"/>
                <a:gd name="connsiteX7" fmla="*/ 175483 w 197429"/>
                <a:gd name="connsiteY7" fmla="*/ 21924 h 274197"/>
                <a:gd name="connsiteX8" fmla="*/ 21924 w 197429"/>
                <a:gd name="connsiteY8" fmla="*/ 21924 h 274197"/>
                <a:gd name="connsiteX9" fmla="*/ 21924 w 197429"/>
                <a:gd name="connsiteY9" fmla="*/ 252251 h 27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429" h="274197">
                  <a:moveTo>
                    <a:pt x="197430" y="274198"/>
                  </a:moveTo>
                  <a:lnTo>
                    <a:pt x="0" y="274198"/>
                  </a:lnTo>
                  <a:lnTo>
                    <a:pt x="0" y="0"/>
                  </a:lnTo>
                  <a:lnTo>
                    <a:pt x="197430" y="0"/>
                  </a:lnTo>
                  <a:lnTo>
                    <a:pt x="197430" y="274198"/>
                  </a:lnTo>
                  <a:close/>
                  <a:moveTo>
                    <a:pt x="21924" y="252251"/>
                  </a:moveTo>
                  <a:lnTo>
                    <a:pt x="175483" y="252251"/>
                  </a:lnTo>
                  <a:lnTo>
                    <a:pt x="175483" y="21924"/>
                  </a:lnTo>
                  <a:lnTo>
                    <a:pt x="21924" y="21924"/>
                  </a:lnTo>
                  <a:lnTo>
                    <a:pt x="21924" y="252251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7" name="Forma Livre: Forma 466">
              <a:extLst>
                <a:ext uri="{FF2B5EF4-FFF2-40B4-BE49-F238E27FC236}">
                  <a16:creationId xmlns:a16="http://schemas.microsoft.com/office/drawing/2014/main" id="{A8353D73-52EA-438F-9D49-A9114A4F0720}"/>
                </a:ext>
              </a:extLst>
            </p:cNvPr>
            <p:cNvSpPr/>
            <p:nvPr/>
          </p:nvSpPr>
          <p:spPr>
            <a:xfrm>
              <a:off x="2723319" y="2933873"/>
              <a:ext cx="21946" cy="43870"/>
            </a:xfrm>
            <a:custGeom>
              <a:avLst/>
              <a:gdLst>
                <a:gd name="connsiteX0" fmla="*/ 0 w 21946"/>
                <a:gd name="connsiteY0" fmla="*/ 0 h 43870"/>
                <a:gd name="connsiteX1" fmla="*/ 21947 w 21946"/>
                <a:gd name="connsiteY1" fmla="*/ 0 h 43870"/>
                <a:gd name="connsiteX2" fmla="*/ 21947 w 21946"/>
                <a:gd name="connsiteY2" fmla="*/ 43871 h 43870"/>
                <a:gd name="connsiteX3" fmla="*/ 0 w 21946"/>
                <a:gd name="connsiteY3" fmla="*/ 43871 h 4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43870">
                  <a:moveTo>
                    <a:pt x="0" y="0"/>
                  </a:moveTo>
                  <a:lnTo>
                    <a:pt x="21947" y="0"/>
                  </a:lnTo>
                  <a:lnTo>
                    <a:pt x="21947" y="43871"/>
                  </a:lnTo>
                  <a:lnTo>
                    <a:pt x="0" y="43871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8" name="Forma Livre: Forma 467">
              <a:extLst>
                <a:ext uri="{FF2B5EF4-FFF2-40B4-BE49-F238E27FC236}">
                  <a16:creationId xmlns:a16="http://schemas.microsoft.com/office/drawing/2014/main" id="{0BB85FEC-B0A8-406F-A1E6-2CAFA577ED67}"/>
                </a:ext>
              </a:extLst>
            </p:cNvPr>
            <p:cNvSpPr/>
            <p:nvPr/>
          </p:nvSpPr>
          <p:spPr>
            <a:xfrm>
              <a:off x="2833007" y="2933873"/>
              <a:ext cx="21946" cy="43870"/>
            </a:xfrm>
            <a:custGeom>
              <a:avLst/>
              <a:gdLst>
                <a:gd name="connsiteX0" fmla="*/ 0 w 21946"/>
                <a:gd name="connsiteY0" fmla="*/ 0 h 43870"/>
                <a:gd name="connsiteX1" fmla="*/ 21947 w 21946"/>
                <a:gd name="connsiteY1" fmla="*/ 0 h 43870"/>
                <a:gd name="connsiteX2" fmla="*/ 21947 w 21946"/>
                <a:gd name="connsiteY2" fmla="*/ 43871 h 43870"/>
                <a:gd name="connsiteX3" fmla="*/ 0 w 21946"/>
                <a:gd name="connsiteY3" fmla="*/ 43871 h 4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43870">
                  <a:moveTo>
                    <a:pt x="0" y="0"/>
                  </a:moveTo>
                  <a:lnTo>
                    <a:pt x="21947" y="0"/>
                  </a:lnTo>
                  <a:lnTo>
                    <a:pt x="21947" y="43871"/>
                  </a:lnTo>
                  <a:lnTo>
                    <a:pt x="0" y="43871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Forma Livre: Forma 468">
              <a:extLst>
                <a:ext uri="{FF2B5EF4-FFF2-40B4-BE49-F238E27FC236}">
                  <a16:creationId xmlns:a16="http://schemas.microsoft.com/office/drawing/2014/main" id="{7E1C969E-AE9A-4D9D-9155-E202D71DC969}"/>
                </a:ext>
              </a:extLst>
            </p:cNvPr>
            <p:cNvSpPr/>
            <p:nvPr/>
          </p:nvSpPr>
          <p:spPr>
            <a:xfrm>
              <a:off x="2734292" y="3054534"/>
              <a:ext cx="109688" cy="21946"/>
            </a:xfrm>
            <a:custGeom>
              <a:avLst/>
              <a:gdLst>
                <a:gd name="connsiteX0" fmla="*/ 0 w 109688"/>
                <a:gd name="connsiteY0" fmla="*/ 0 h 21946"/>
                <a:gd name="connsiteX1" fmla="*/ 109688 w 109688"/>
                <a:gd name="connsiteY1" fmla="*/ 0 h 21946"/>
                <a:gd name="connsiteX2" fmla="*/ 109688 w 109688"/>
                <a:gd name="connsiteY2" fmla="*/ 21947 h 21946"/>
                <a:gd name="connsiteX3" fmla="*/ 0 w 109688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688" h="21946">
                  <a:moveTo>
                    <a:pt x="0" y="0"/>
                  </a:moveTo>
                  <a:lnTo>
                    <a:pt x="109688" y="0"/>
                  </a:lnTo>
                  <a:lnTo>
                    <a:pt x="109688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orma Livre: Forma 469">
              <a:extLst>
                <a:ext uri="{FF2B5EF4-FFF2-40B4-BE49-F238E27FC236}">
                  <a16:creationId xmlns:a16="http://schemas.microsoft.com/office/drawing/2014/main" id="{ED9640F1-438F-46DB-8D65-6D6954D7A1EC}"/>
                </a:ext>
              </a:extLst>
            </p:cNvPr>
            <p:cNvSpPr/>
            <p:nvPr/>
          </p:nvSpPr>
          <p:spPr>
            <a:xfrm>
              <a:off x="2756216" y="3010664"/>
              <a:ext cx="65817" cy="21946"/>
            </a:xfrm>
            <a:custGeom>
              <a:avLst/>
              <a:gdLst>
                <a:gd name="connsiteX0" fmla="*/ 0 w 65817"/>
                <a:gd name="connsiteY0" fmla="*/ 0 h 21946"/>
                <a:gd name="connsiteX1" fmla="*/ 65817 w 65817"/>
                <a:gd name="connsiteY1" fmla="*/ 0 h 21946"/>
                <a:gd name="connsiteX2" fmla="*/ 65817 w 65817"/>
                <a:gd name="connsiteY2" fmla="*/ 21947 h 21946"/>
                <a:gd name="connsiteX3" fmla="*/ 0 w 65817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17" h="21946">
                  <a:moveTo>
                    <a:pt x="0" y="0"/>
                  </a:moveTo>
                  <a:lnTo>
                    <a:pt x="65817" y="0"/>
                  </a:lnTo>
                  <a:lnTo>
                    <a:pt x="65817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orma Livre: Forma 470">
              <a:extLst>
                <a:ext uri="{FF2B5EF4-FFF2-40B4-BE49-F238E27FC236}">
                  <a16:creationId xmlns:a16="http://schemas.microsoft.com/office/drawing/2014/main" id="{DC460B57-995C-435F-85D1-5531EE74E5BE}"/>
                </a:ext>
              </a:extLst>
            </p:cNvPr>
            <p:cNvSpPr/>
            <p:nvPr/>
          </p:nvSpPr>
          <p:spPr>
            <a:xfrm>
              <a:off x="2734270" y="3306763"/>
              <a:ext cx="109688" cy="98737"/>
            </a:xfrm>
            <a:custGeom>
              <a:avLst/>
              <a:gdLst>
                <a:gd name="connsiteX0" fmla="*/ 87764 w 109688"/>
                <a:gd name="connsiteY0" fmla="*/ 98738 h 98737"/>
                <a:gd name="connsiteX1" fmla="*/ 21947 w 109688"/>
                <a:gd name="connsiteY1" fmla="*/ 98738 h 98737"/>
                <a:gd name="connsiteX2" fmla="*/ 0 w 109688"/>
                <a:gd name="connsiteY2" fmla="*/ 76791 h 98737"/>
                <a:gd name="connsiteX3" fmla="*/ 3171 w 109688"/>
                <a:gd name="connsiteY3" fmla="*/ 65795 h 98737"/>
                <a:gd name="connsiteX4" fmla="*/ 36251 w 109688"/>
                <a:gd name="connsiteY4" fmla="*/ 10654 h 98737"/>
                <a:gd name="connsiteX5" fmla="*/ 54844 w 109688"/>
                <a:gd name="connsiteY5" fmla="*/ 0 h 98737"/>
                <a:gd name="connsiteX6" fmla="*/ 73346 w 109688"/>
                <a:gd name="connsiteY6" fmla="*/ 10517 h 98737"/>
                <a:gd name="connsiteX7" fmla="*/ 106517 w 109688"/>
                <a:gd name="connsiteY7" fmla="*/ 65795 h 98737"/>
                <a:gd name="connsiteX8" fmla="*/ 109688 w 109688"/>
                <a:gd name="connsiteY8" fmla="*/ 76791 h 98737"/>
                <a:gd name="connsiteX9" fmla="*/ 87764 w 109688"/>
                <a:gd name="connsiteY9" fmla="*/ 98738 h 98737"/>
                <a:gd name="connsiteX10" fmla="*/ 54639 w 109688"/>
                <a:gd name="connsiteY10" fmla="*/ 21992 h 98737"/>
                <a:gd name="connsiteX11" fmla="*/ 22038 w 109688"/>
                <a:gd name="connsiteY11" fmla="*/ 77019 h 98737"/>
                <a:gd name="connsiteX12" fmla="*/ 87536 w 109688"/>
                <a:gd name="connsiteY12" fmla="*/ 76836 h 98737"/>
                <a:gd name="connsiteX13" fmla="*/ 54639 w 109688"/>
                <a:gd name="connsiteY13" fmla="*/ 21992 h 9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88" h="98737">
                  <a:moveTo>
                    <a:pt x="87764" y="98738"/>
                  </a:moveTo>
                  <a:lnTo>
                    <a:pt x="21947" y="98738"/>
                  </a:lnTo>
                  <a:cubicBezTo>
                    <a:pt x="9856" y="98738"/>
                    <a:pt x="0" y="88905"/>
                    <a:pt x="0" y="76791"/>
                  </a:cubicBezTo>
                  <a:cubicBezTo>
                    <a:pt x="0" y="73095"/>
                    <a:pt x="1049" y="69376"/>
                    <a:pt x="3171" y="65795"/>
                  </a:cubicBezTo>
                  <a:lnTo>
                    <a:pt x="36251" y="10654"/>
                  </a:lnTo>
                  <a:cubicBezTo>
                    <a:pt x="40426" y="3924"/>
                    <a:pt x="47338" y="0"/>
                    <a:pt x="54844" y="0"/>
                  </a:cubicBezTo>
                  <a:cubicBezTo>
                    <a:pt x="62350" y="0"/>
                    <a:pt x="69262" y="3924"/>
                    <a:pt x="73346" y="10517"/>
                  </a:cubicBezTo>
                  <a:lnTo>
                    <a:pt x="106517" y="65795"/>
                  </a:lnTo>
                  <a:cubicBezTo>
                    <a:pt x="108616" y="69376"/>
                    <a:pt x="109688" y="73072"/>
                    <a:pt x="109688" y="76791"/>
                  </a:cubicBezTo>
                  <a:cubicBezTo>
                    <a:pt x="109688" y="88905"/>
                    <a:pt x="99856" y="98738"/>
                    <a:pt x="87764" y="98738"/>
                  </a:cubicBezTo>
                  <a:close/>
                  <a:moveTo>
                    <a:pt x="54639" y="21992"/>
                  </a:moveTo>
                  <a:lnTo>
                    <a:pt x="22038" y="77019"/>
                  </a:lnTo>
                  <a:lnTo>
                    <a:pt x="87536" y="76836"/>
                  </a:lnTo>
                  <a:lnTo>
                    <a:pt x="54639" y="21992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Forma Livre: Forma 471">
              <a:extLst>
                <a:ext uri="{FF2B5EF4-FFF2-40B4-BE49-F238E27FC236}">
                  <a16:creationId xmlns:a16="http://schemas.microsoft.com/office/drawing/2014/main" id="{5216667C-4541-4D50-91CA-5E748D5126EC}"/>
                </a:ext>
              </a:extLst>
            </p:cNvPr>
            <p:cNvSpPr/>
            <p:nvPr/>
          </p:nvSpPr>
          <p:spPr>
            <a:xfrm>
              <a:off x="2734270" y="3098382"/>
              <a:ext cx="109688" cy="98737"/>
            </a:xfrm>
            <a:custGeom>
              <a:avLst/>
              <a:gdLst>
                <a:gd name="connsiteX0" fmla="*/ 87764 w 109688"/>
                <a:gd name="connsiteY0" fmla="*/ 98738 h 98737"/>
                <a:gd name="connsiteX1" fmla="*/ 21947 w 109688"/>
                <a:gd name="connsiteY1" fmla="*/ 98738 h 98737"/>
                <a:gd name="connsiteX2" fmla="*/ 0 w 109688"/>
                <a:gd name="connsiteY2" fmla="*/ 76791 h 98737"/>
                <a:gd name="connsiteX3" fmla="*/ 3171 w 109688"/>
                <a:gd name="connsiteY3" fmla="*/ 65795 h 98737"/>
                <a:gd name="connsiteX4" fmla="*/ 36251 w 109688"/>
                <a:gd name="connsiteY4" fmla="*/ 10654 h 98737"/>
                <a:gd name="connsiteX5" fmla="*/ 54844 w 109688"/>
                <a:gd name="connsiteY5" fmla="*/ 0 h 98737"/>
                <a:gd name="connsiteX6" fmla="*/ 73346 w 109688"/>
                <a:gd name="connsiteY6" fmla="*/ 10517 h 98737"/>
                <a:gd name="connsiteX7" fmla="*/ 106517 w 109688"/>
                <a:gd name="connsiteY7" fmla="*/ 65795 h 98737"/>
                <a:gd name="connsiteX8" fmla="*/ 109688 w 109688"/>
                <a:gd name="connsiteY8" fmla="*/ 76791 h 98737"/>
                <a:gd name="connsiteX9" fmla="*/ 87764 w 109688"/>
                <a:gd name="connsiteY9" fmla="*/ 98738 h 98737"/>
                <a:gd name="connsiteX10" fmla="*/ 54639 w 109688"/>
                <a:gd name="connsiteY10" fmla="*/ 21970 h 98737"/>
                <a:gd name="connsiteX11" fmla="*/ 22038 w 109688"/>
                <a:gd name="connsiteY11" fmla="*/ 76996 h 98737"/>
                <a:gd name="connsiteX12" fmla="*/ 87536 w 109688"/>
                <a:gd name="connsiteY12" fmla="*/ 76814 h 98737"/>
                <a:gd name="connsiteX13" fmla="*/ 54639 w 109688"/>
                <a:gd name="connsiteY13" fmla="*/ 21970 h 9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88" h="98737">
                  <a:moveTo>
                    <a:pt x="87764" y="98738"/>
                  </a:moveTo>
                  <a:lnTo>
                    <a:pt x="21947" y="98738"/>
                  </a:lnTo>
                  <a:cubicBezTo>
                    <a:pt x="9856" y="98738"/>
                    <a:pt x="0" y="88905"/>
                    <a:pt x="0" y="76791"/>
                  </a:cubicBezTo>
                  <a:cubicBezTo>
                    <a:pt x="0" y="73095"/>
                    <a:pt x="1049" y="69377"/>
                    <a:pt x="3171" y="65795"/>
                  </a:cubicBezTo>
                  <a:lnTo>
                    <a:pt x="36251" y="10654"/>
                  </a:lnTo>
                  <a:cubicBezTo>
                    <a:pt x="40426" y="3924"/>
                    <a:pt x="47338" y="0"/>
                    <a:pt x="54844" y="0"/>
                  </a:cubicBezTo>
                  <a:cubicBezTo>
                    <a:pt x="62350" y="0"/>
                    <a:pt x="69262" y="3924"/>
                    <a:pt x="73346" y="10517"/>
                  </a:cubicBezTo>
                  <a:lnTo>
                    <a:pt x="106517" y="65795"/>
                  </a:lnTo>
                  <a:cubicBezTo>
                    <a:pt x="108616" y="69377"/>
                    <a:pt x="109688" y="73072"/>
                    <a:pt x="109688" y="76791"/>
                  </a:cubicBezTo>
                  <a:cubicBezTo>
                    <a:pt x="109688" y="88882"/>
                    <a:pt x="99856" y="98738"/>
                    <a:pt x="87764" y="98738"/>
                  </a:cubicBezTo>
                  <a:close/>
                  <a:moveTo>
                    <a:pt x="54639" y="21970"/>
                  </a:moveTo>
                  <a:lnTo>
                    <a:pt x="22038" y="76996"/>
                  </a:lnTo>
                  <a:lnTo>
                    <a:pt x="87536" y="76814"/>
                  </a:lnTo>
                  <a:lnTo>
                    <a:pt x="54639" y="21970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3" name="Forma Livre: Forma 472">
              <a:extLst>
                <a:ext uri="{FF2B5EF4-FFF2-40B4-BE49-F238E27FC236}">
                  <a16:creationId xmlns:a16="http://schemas.microsoft.com/office/drawing/2014/main" id="{6D43AFB5-24DB-491D-B5CC-CFAB5B96B552}"/>
                </a:ext>
              </a:extLst>
            </p:cNvPr>
            <p:cNvSpPr/>
            <p:nvPr/>
          </p:nvSpPr>
          <p:spPr>
            <a:xfrm>
              <a:off x="2492969" y="3317736"/>
              <a:ext cx="109688" cy="98737"/>
            </a:xfrm>
            <a:custGeom>
              <a:avLst/>
              <a:gdLst>
                <a:gd name="connsiteX0" fmla="*/ 87764 w 109688"/>
                <a:gd name="connsiteY0" fmla="*/ 98738 h 98737"/>
                <a:gd name="connsiteX1" fmla="*/ 21947 w 109688"/>
                <a:gd name="connsiteY1" fmla="*/ 98738 h 98737"/>
                <a:gd name="connsiteX2" fmla="*/ 0 w 109688"/>
                <a:gd name="connsiteY2" fmla="*/ 76791 h 98737"/>
                <a:gd name="connsiteX3" fmla="*/ 3171 w 109688"/>
                <a:gd name="connsiteY3" fmla="*/ 65795 h 98737"/>
                <a:gd name="connsiteX4" fmla="*/ 36251 w 109688"/>
                <a:gd name="connsiteY4" fmla="*/ 10654 h 98737"/>
                <a:gd name="connsiteX5" fmla="*/ 54844 w 109688"/>
                <a:gd name="connsiteY5" fmla="*/ 0 h 98737"/>
                <a:gd name="connsiteX6" fmla="*/ 73346 w 109688"/>
                <a:gd name="connsiteY6" fmla="*/ 10517 h 98737"/>
                <a:gd name="connsiteX7" fmla="*/ 106517 w 109688"/>
                <a:gd name="connsiteY7" fmla="*/ 65795 h 98737"/>
                <a:gd name="connsiteX8" fmla="*/ 109688 w 109688"/>
                <a:gd name="connsiteY8" fmla="*/ 76791 h 98737"/>
                <a:gd name="connsiteX9" fmla="*/ 87764 w 109688"/>
                <a:gd name="connsiteY9" fmla="*/ 98738 h 98737"/>
                <a:gd name="connsiteX10" fmla="*/ 54639 w 109688"/>
                <a:gd name="connsiteY10" fmla="*/ 21970 h 98737"/>
                <a:gd name="connsiteX11" fmla="*/ 22061 w 109688"/>
                <a:gd name="connsiteY11" fmla="*/ 76996 h 98737"/>
                <a:gd name="connsiteX12" fmla="*/ 87559 w 109688"/>
                <a:gd name="connsiteY12" fmla="*/ 76814 h 98737"/>
                <a:gd name="connsiteX13" fmla="*/ 54639 w 109688"/>
                <a:gd name="connsiteY13" fmla="*/ 21970 h 9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88" h="98737">
                  <a:moveTo>
                    <a:pt x="87764" y="98738"/>
                  </a:moveTo>
                  <a:lnTo>
                    <a:pt x="21947" y="98738"/>
                  </a:lnTo>
                  <a:cubicBezTo>
                    <a:pt x="9855" y="98738"/>
                    <a:pt x="0" y="88905"/>
                    <a:pt x="0" y="76791"/>
                  </a:cubicBezTo>
                  <a:cubicBezTo>
                    <a:pt x="0" y="73095"/>
                    <a:pt x="1049" y="69376"/>
                    <a:pt x="3171" y="65795"/>
                  </a:cubicBezTo>
                  <a:lnTo>
                    <a:pt x="36251" y="10654"/>
                  </a:lnTo>
                  <a:cubicBezTo>
                    <a:pt x="40426" y="3924"/>
                    <a:pt x="47338" y="0"/>
                    <a:pt x="54844" y="0"/>
                  </a:cubicBezTo>
                  <a:cubicBezTo>
                    <a:pt x="62350" y="0"/>
                    <a:pt x="69262" y="3924"/>
                    <a:pt x="73346" y="10517"/>
                  </a:cubicBezTo>
                  <a:lnTo>
                    <a:pt x="106517" y="65795"/>
                  </a:lnTo>
                  <a:cubicBezTo>
                    <a:pt x="108616" y="69376"/>
                    <a:pt x="109688" y="73072"/>
                    <a:pt x="109688" y="76791"/>
                  </a:cubicBezTo>
                  <a:cubicBezTo>
                    <a:pt x="109711" y="88905"/>
                    <a:pt x="99855" y="98738"/>
                    <a:pt x="87764" y="98738"/>
                  </a:cubicBezTo>
                  <a:close/>
                  <a:moveTo>
                    <a:pt x="54639" y="21970"/>
                  </a:moveTo>
                  <a:lnTo>
                    <a:pt x="22061" y="76996"/>
                  </a:lnTo>
                  <a:lnTo>
                    <a:pt x="87559" y="76814"/>
                  </a:lnTo>
                  <a:lnTo>
                    <a:pt x="54639" y="21970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8775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>
            <a:extLst>
              <a:ext uri="{FF2B5EF4-FFF2-40B4-BE49-F238E27FC236}">
                <a16:creationId xmlns:a16="http://schemas.microsoft.com/office/drawing/2014/main" id="{6F5DECCE-571E-9025-D720-FA07A0EA9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22" t="1058" r="19661" b="72788"/>
          <a:stretch/>
        </p:blipFill>
        <p:spPr>
          <a:xfrm>
            <a:off x="8074766" y="0"/>
            <a:ext cx="4129548" cy="12573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547843" y="770198"/>
            <a:ext cx="6555484" cy="8606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TEMAS DO PORTAL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52C10E8-11C9-C213-7A6B-B811D72698BC}"/>
              </a:ext>
            </a:extLst>
          </p:cNvPr>
          <p:cNvSpPr/>
          <p:nvPr/>
        </p:nvSpPr>
        <p:spPr>
          <a:xfrm>
            <a:off x="-406400" y="2340686"/>
            <a:ext cx="12206514" cy="3830669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66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6C6A6D-4805-4B6F-DEF8-ECBD25F46AF9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12" name="Retângulo: Cantos Superiores Arredondados 11">
              <a:extLst>
                <a:ext uri="{FF2B5EF4-FFF2-40B4-BE49-F238E27FC236}">
                  <a16:creationId xmlns:a16="http://schemas.microsoft.com/office/drawing/2014/main" id="{F445266E-E511-65B1-EB30-2010A3E22DA0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D64180E0-7D79-1098-0663-EA5B05CD79F4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14" name="Gráfico 6">
                <a:extLst>
                  <a:ext uri="{FF2B5EF4-FFF2-40B4-BE49-F238E27FC236}">
                    <a16:creationId xmlns:a16="http://schemas.microsoft.com/office/drawing/2014/main" id="{C0D03B72-800A-E411-7B81-6D5345A19AA6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68E1D1AB-A8A3-CF9F-F4FE-9BD3191DD43E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CDA6E2BA-0D58-B6C0-C859-FAF7A660FD0A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8FF2EC60-C23A-B8B1-8726-7E4C7BB55D28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967963B9-A6BC-3EB8-DA0F-3739636B1CAE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B1935AEA-5AEB-5C84-DDE0-4B683B027E8C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orma Livre: Forma 42">
                  <a:extLst>
                    <a:ext uri="{FF2B5EF4-FFF2-40B4-BE49-F238E27FC236}">
                      <a16:creationId xmlns:a16="http://schemas.microsoft.com/office/drawing/2014/main" id="{986CA0EF-495F-D328-D209-3870887C0B4C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" name="Gráfico 6">
                  <a:extLst>
                    <a:ext uri="{FF2B5EF4-FFF2-40B4-BE49-F238E27FC236}">
                      <a16:creationId xmlns:a16="http://schemas.microsoft.com/office/drawing/2014/main" id="{103A1072-594E-6A6F-292D-43EC0775B43A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46" name="Forma Livre: Forma 45">
                    <a:extLst>
                      <a:ext uri="{FF2B5EF4-FFF2-40B4-BE49-F238E27FC236}">
                        <a16:creationId xmlns:a16="http://schemas.microsoft.com/office/drawing/2014/main" id="{E8B35DA1-B6D2-37FD-CF68-E5C3A8C86953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orma Livre: Forma 46">
                    <a:extLst>
                      <a:ext uri="{FF2B5EF4-FFF2-40B4-BE49-F238E27FC236}">
                        <a16:creationId xmlns:a16="http://schemas.microsoft.com/office/drawing/2014/main" id="{FDB6592F-7F68-B401-15FA-5E16C2D3F509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2DB9EC6A-B954-9635-C232-3706695966B4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áfico 6">
                <a:extLst>
                  <a:ext uri="{FF2B5EF4-FFF2-40B4-BE49-F238E27FC236}">
                    <a16:creationId xmlns:a16="http://schemas.microsoft.com/office/drawing/2014/main" id="{C3219C8F-3B24-5553-D7DC-C0FAADCA6293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D40F25CB-E3E4-AB8D-1AEA-5A88ABEA8791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E99DADAB-8970-7545-8947-A49F0165D343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9B7E1818-AD9D-6EC1-7275-2F01E8DC3C58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92EE4B88-2F66-3BC8-BACD-679BE2A73A09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C1D641B4-0D6F-6D50-46CC-9874A7E2A888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" name="Gráfico 6">
                  <a:extLst>
                    <a:ext uri="{FF2B5EF4-FFF2-40B4-BE49-F238E27FC236}">
                      <a16:creationId xmlns:a16="http://schemas.microsoft.com/office/drawing/2014/main" id="{02F7BC28-2B23-37FA-3337-2450EF9EADF6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36" name="Forma Livre: Forma 35">
                    <a:extLst>
                      <a:ext uri="{FF2B5EF4-FFF2-40B4-BE49-F238E27FC236}">
                        <a16:creationId xmlns:a16="http://schemas.microsoft.com/office/drawing/2014/main" id="{2EB74720-AA3D-EC13-C868-5D87EF413D25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orma Livre: Forma 36">
                    <a:extLst>
                      <a:ext uri="{FF2B5EF4-FFF2-40B4-BE49-F238E27FC236}">
                        <a16:creationId xmlns:a16="http://schemas.microsoft.com/office/drawing/2014/main" id="{64C07E6E-34B7-E102-CAD8-E37CE8C5287B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AF4A2A1A-2E39-E532-F6D9-77238090B40C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038581AA-4FA9-6F72-A7B2-E9BBC717EFC1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ABDAE311-FC8B-9AC9-3650-0B7E0FA9D1CC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476BFA7F-5D11-9960-DE7D-2B52AAD0C703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áfico 6">
                <a:extLst>
                  <a:ext uri="{FF2B5EF4-FFF2-40B4-BE49-F238E27FC236}">
                    <a16:creationId xmlns:a16="http://schemas.microsoft.com/office/drawing/2014/main" id="{9535FA5B-17FA-50EA-6498-1753FC5361A4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4B8B6FBF-DFBA-6E45-2ACD-B4A99A29A1CF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4213A385-429B-7FC3-2D2E-DE42998B9600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7081F5DB-E9CE-6F36-F08C-8B17D22F1862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áfico 6">
                <a:extLst>
                  <a:ext uri="{FF2B5EF4-FFF2-40B4-BE49-F238E27FC236}">
                    <a16:creationId xmlns:a16="http://schemas.microsoft.com/office/drawing/2014/main" id="{90EF8987-8CA8-8723-80B3-9BE688C09F9D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7068706E-6C96-A1DC-A8F2-43D9D8F75FAF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C2ABC992-1C3F-25B0-CAE6-369A2E2FB5D9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0AC2D8F9-5DF4-2CFC-F52B-CE30A007DB69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241AF428-572F-5427-5F61-F471C769DFB7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412E609C-4978-4721-FA10-2F5AE5A1FC1A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20" name="CaixaDeTexto 219">
            <a:extLst>
              <a:ext uri="{FF2B5EF4-FFF2-40B4-BE49-F238E27FC236}">
                <a16:creationId xmlns:a16="http://schemas.microsoft.com/office/drawing/2014/main" id="{D313A10C-8EF1-4519-8FD4-3876D0CE0369}"/>
              </a:ext>
            </a:extLst>
          </p:cNvPr>
          <p:cNvSpPr txBox="1"/>
          <p:nvPr/>
        </p:nvSpPr>
        <p:spPr>
          <a:xfrm>
            <a:off x="1580556" y="3538122"/>
            <a:ext cx="2449372" cy="204247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10882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Espaço para lançar, gerenciar e registrar as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ações de outras naturezas que não arrecadação, doação e apadrinhamento. </a:t>
            </a:r>
            <a:endParaRPr lang="pt-BR" sz="1600" dirty="0">
              <a:solidFill>
                <a:schemeClr val="bg1"/>
              </a:solidFill>
              <a:latin typeface="Officina Serif ITC TT" panose="00000400000000000000" pitchFamily="2" charset="0"/>
              <a:cs typeface="Segoe UI Light" panose="020B0502040204020203" pitchFamily="34" charset="0"/>
            </a:endParaRPr>
          </a:p>
          <a:p>
            <a:pPr marL="0" marR="0" lvl="0" indent="0" defTabSz="10882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Ex.: palestras, workshops, recreação, produção de conteúdos, sensibilização.</a:t>
            </a:r>
          </a:p>
        </p:txBody>
      </p:sp>
      <p:sp>
        <p:nvSpPr>
          <p:cNvPr id="221" name="CaixaDeTexto 220">
            <a:extLst>
              <a:ext uri="{FF2B5EF4-FFF2-40B4-BE49-F238E27FC236}">
                <a16:creationId xmlns:a16="http://schemas.microsoft.com/office/drawing/2014/main" id="{57295E51-98A9-4798-A4F1-6D3E9F4A5721}"/>
              </a:ext>
            </a:extLst>
          </p:cNvPr>
          <p:cNvSpPr txBox="1"/>
          <p:nvPr/>
        </p:nvSpPr>
        <p:spPr>
          <a:xfrm>
            <a:off x="4592697" y="3538122"/>
            <a:ext cx="2404899" cy="204247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10882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Espaço para lançar, gerenciar e registrar as ações locais com a característica de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campanhas de arrecadação de itens diversos 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defTabSz="10882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schemeClr val="bg1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Ex.: 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vestuário, alimentos, itens de informática, etc..</a:t>
            </a:r>
          </a:p>
        </p:txBody>
      </p:sp>
      <p:sp>
        <p:nvSpPr>
          <p:cNvPr id="222" name="CaixaDeTexto 221">
            <a:extLst>
              <a:ext uri="{FF2B5EF4-FFF2-40B4-BE49-F238E27FC236}">
                <a16:creationId xmlns:a16="http://schemas.microsoft.com/office/drawing/2014/main" id="{40149280-DC65-4757-9838-3EFB97D1CB85}"/>
              </a:ext>
            </a:extLst>
          </p:cNvPr>
          <p:cNvSpPr txBox="1"/>
          <p:nvPr/>
        </p:nvSpPr>
        <p:spPr>
          <a:xfrm>
            <a:off x="8074766" y="3527078"/>
            <a:ext cx="2404899" cy="253491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10882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Espaço para lançar, gerenciar e registrar as ações de entrega das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campanhas de arrecadação e doação.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 Como premissa principal, se temos uma campanha de arrecadação, deve existir uma ação para a entrega desses itens arrecadados.</a:t>
            </a:r>
          </a:p>
        </p:txBody>
      </p:sp>
      <p:sp>
        <p:nvSpPr>
          <p:cNvPr id="265" name="Retângulo: Cantos Arredondados 264">
            <a:extLst>
              <a:ext uri="{FF2B5EF4-FFF2-40B4-BE49-F238E27FC236}">
                <a16:creationId xmlns:a16="http://schemas.microsoft.com/office/drawing/2014/main" id="{38477FEA-1420-4F9E-B717-C8C55502DCE0}"/>
              </a:ext>
            </a:extLst>
          </p:cNvPr>
          <p:cNvSpPr/>
          <p:nvPr/>
        </p:nvSpPr>
        <p:spPr>
          <a:xfrm>
            <a:off x="5338925" y="2043393"/>
            <a:ext cx="761577" cy="750629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Retângulo: Cantos Arredondados 268">
            <a:extLst>
              <a:ext uri="{FF2B5EF4-FFF2-40B4-BE49-F238E27FC236}">
                <a16:creationId xmlns:a16="http://schemas.microsoft.com/office/drawing/2014/main" id="{B223C4A0-A285-4D7C-9948-7D56CB7B95B1}"/>
              </a:ext>
            </a:extLst>
          </p:cNvPr>
          <p:cNvSpPr/>
          <p:nvPr/>
        </p:nvSpPr>
        <p:spPr>
          <a:xfrm>
            <a:off x="2261669" y="2024675"/>
            <a:ext cx="761577" cy="750629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0" name="Gráfico 823">
            <a:extLst>
              <a:ext uri="{FF2B5EF4-FFF2-40B4-BE49-F238E27FC236}">
                <a16:creationId xmlns:a16="http://schemas.microsoft.com/office/drawing/2014/main" id="{C9E7C351-C32B-4F81-BAF2-8B247D5382FD}"/>
              </a:ext>
            </a:extLst>
          </p:cNvPr>
          <p:cNvGrpSpPr/>
          <p:nvPr/>
        </p:nvGrpSpPr>
        <p:grpSpPr>
          <a:xfrm>
            <a:off x="5371843" y="2076330"/>
            <a:ext cx="646303" cy="644612"/>
            <a:chOff x="5256871" y="1880953"/>
            <a:chExt cx="627581" cy="625939"/>
          </a:xfrm>
          <a:solidFill>
            <a:schemeClr val="bg1"/>
          </a:solidFill>
        </p:grpSpPr>
        <p:sp>
          <p:nvSpPr>
            <p:cNvPr id="271" name="Forma Livre: Forma 270">
              <a:extLst>
                <a:ext uri="{FF2B5EF4-FFF2-40B4-BE49-F238E27FC236}">
                  <a16:creationId xmlns:a16="http://schemas.microsoft.com/office/drawing/2014/main" id="{88567DB7-9FDA-4EB9-9D63-6C9F0E03DB5B}"/>
                </a:ext>
              </a:extLst>
            </p:cNvPr>
            <p:cNvSpPr/>
            <p:nvPr/>
          </p:nvSpPr>
          <p:spPr>
            <a:xfrm>
              <a:off x="5322757" y="2244557"/>
              <a:ext cx="493574" cy="262334"/>
            </a:xfrm>
            <a:custGeom>
              <a:avLst/>
              <a:gdLst>
                <a:gd name="connsiteX0" fmla="*/ 353156 w 493574"/>
                <a:gd name="connsiteY0" fmla="*/ 262335 h 262334"/>
                <a:gd name="connsiteX1" fmla="*/ 0 w 493574"/>
                <a:gd name="connsiteY1" fmla="*/ 182601 h 262334"/>
                <a:gd name="connsiteX2" fmla="*/ 0 w 493574"/>
                <a:gd name="connsiteY2" fmla="*/ 0 h 262334"/>
                <a:gd name="connsiteX3" fmla="*/ 21947 w 493574"/>
                <a:gd name="connsiteY3" fmla="*/ 0 h 262334"/>
                <a:gd name="connsiteX4" fmla="*/ 21947 w 493574"/>
                <a:gd name="connsiteY4" fmla="*/ 165057 h 262334"/>
                <a:gd name="connsiteX5" fmla="*/ 348821 w 493574"/>
                <a:gd name="connsiteY5" fmla="*/ 238859 h 262334"/>
                <a:gd name="connsiteX6" fmla="*/ 471627 w 493574"/>
                <a:gd name="connsiteY6" fmla="*/ 156981 h 262334"/>
                <a:gd name="connsiteX7" fmla="*/ 471627 w 493574"/>
                <a:gd name="connsiteY7" fmla="*/ 639 h 262334"/>
                <a:gd name="connsiteX8" fmla="*/ 493574 w 493574"/>
                <a:gd name="connsiteY8" fmla="*/ 639 h 262334"/>
                <a:gd name="connsiteX9" fmla="*/ 493574 w 493574"/>
                <a:gd name="connsiteY9" fmla="*/ 168730 h 26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3574" h="262334">
                  <a:moveTo>
                    <a:pt x="353156" y="262335"/>
                  </a:moveTo>
                  <a:lnTo>
                    <a:pt x="0" y="182601"/>
                  </a:lnTo>
                  <a:lnTo>
                    <a:pt x="0" y="0"/>
                  </a:lnTo>
                  <a:lnTo>
                    <a:pt x="21947" y="0"/>
                  </a:lnTo>
                  <a:lnTo>
                    <a:pt x="21947" y="165057"/>
                  </a:lnTo>
                  <a:lnTo>
                    <a:pt x="348821" y="238859"/>
                  </a:lnTo>
                  <a:lnTo>
                    <a:pt x="471627" y="156981"/>
                  </a:lnTo>
                  <a:lnTo>
                    <a:pt x="471627" y="639"/>
                  </a:lnTo>
                  <a:lnTo>
                    <a:pt x="493574" y="639"/>
                  </a:lnTo>
                  <a:lnTo>
                    <a:pt x="493574" y="168730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orma Livre: Forma 271">
              <a:extLst>
                <a:ext uri="{FF2B5EF4-FFF2-40B4-BE49-F238E27FC236}">
                  <a16:creationId xmlns:a16="http://schemas.microsoft.com/office/drawing/2014/main" id="{4807D496-75A8-4F4F-BB5A-AEB5DA75D753}"/>
                </a:ext>
              </a:extLst>
            </p:cNvPr>
            <p:cNvSpPr/>
            <p:nvPr/>
          </p:nvSpPr>
          <p:spPr>
            <a:xfrm>
              <a:off x="5256871" y="2019979"/>
              <a:ext cx="613733" cy="300958"/>
            </a:xfrm>
            <a:custGeom>
              <a:avLst/>
              <a:gdLst>
                <a:gd name="connsiteX0" fmla="*/ 365316 w 613733"/>
                <a:gd name="connsiteY0" fmla="*/ 300958 h 300958"/>
                <a:gd name="connsiteX1" fmla="*/ 0 w 613733"/>
                <a:gd name="connsiteY1" fmla="*/ 218464 h 300958"/>
                <a:gd name="connsiteX2" fmla="*/ 70791 w 613733"/>
                <a:gd name="connsiteY2" fmla="*/ 147970 h 300958"/>
                <a:gd name="connsiteX3" fmla="*/ 200989 w 613733"/>
                <a:gd name="connsiteY3" fmla="*/ 61164 h 300958"/>
                <a:gd name="connsiteX4" fmla="*/ 249924 w 613733"/>
                <a:gd name="connsiteY4" fmla="*/ 0 h 300958"/>
                <a:gd name="connsiteX5" fmla="*/ 613734 w 613733"/>
                <a:gd name="connsiteY5" fmla="*/ 82152 h 300958"/>
                <a:gd name="connsiteX6" fmla="*/ 554578 w 613733"/>
                <a:gd name="connsiteY6" fmla="*/ 155247 h 300958"/>
                <a:gd name="connsiteX7" fmla="*/ 423855 w 613733"/>
                <a:gd name="connsiteY7" fmla="*/ 242395 h 300958"/>
                <a:gd name="connsiteX8" fmla="*/ 365316 w 613733"/>
                <a:gd name="connsiteY8" fmla="*/ 300958 h 300958"/>
                <a:gd name="connsiteX9" fmla="*/ 43643 w 613733"/>
                <a:gd name="connsiteY9" fmla="*/ 205825 h 300958"/>
                <a:gd name="connsiteX10" fmla="*/ 358335 w 613733"/>
                <a:gd name="connsiteY10" fmla="*/ 276890 h 300958"/>
                <a:gd name="connsiteX11" fmla="*/ 410783 w 613733"/>
                <a:gd name="connsiteY11" fmla="*/ 224738 h 300958"/>
                <a:gd name="connsiteX12" fmla="*/ 540981 w 613733"/>
                <a:gd name="connsiteY12" fmla="*/ 137932 h 300958"/>
                <a:gd name="connsiteX13" fmla="*/ 574677 w 613733"/>
                <a:gd name="connsiteY13" fmla="*/ 95795 h 300958"/>
                <a:gd name="connsiteX14" fmla="*/ 258456 w 613733"/>
                <a:gd name="connsiteY14" fmla="*/ 24388 h 300958"/>
                <a:gd name="connsiteX15" fmla="*/ 214563 w 613733"/>
                <a:gd name="connsiteY15" fmla="*/ 78456 h 300958"/>
                <a:gd name="connsiteX16" fmla="*/ 83840 w 613733"/>
                <a:gd name="connsiteY16" fmla="*/ 165605 h 300958"/>
                <a:gd name="connsiteX17" fmla="*/ 43643 w 613733"/>
                <a:gd name="connsiteY17" fmla="*/ 205825 h 30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3733" h="300958">
                  <a:moveTo>
                    <a:pt x="365316" y="300958"/>
                  </a:moveTo>
                  <a:lnTo>
                    <a:pt x="0" y="218464"/>
                  </a:lnTo>
                  <a:lnTo>
                    <a:pt x="70791" y="147970"/>
                  </a:lnTo>
                  <a:lnTo>
                    <a:pt x="200989" y="61164"/>
                  </a:lnTo>
                  <a:lnTo>
                    <a:pt x="249924" y="0"/>
                  </a:lnTo>
                  <a:lnTo>
                    <a:pt x="613734" y="82152"/>
                  </a:lnTo>
                  <a:lnTo>
                    <a:pt x="554578" y="155247"/>
                  </a:lnTo>
                  <a:lnTo>
                    <a:pt x="423855" y="242395"/>
                  </a:lnTo>
                  <a:lnTo>
                    <a:pt x="365316" y="300958"/>
                  </a:lnTo>
                  <a:close/>
                  <a:moveTo>
                    <a:pt x="43643" y="205825"/>
                  </a:moveTo>
                  <a:lnTo>
                    <a:pt x="358335" y="276890"/>
                  </a:lnTo>
                  <a:lnTo>
                    <a:pt x="410783" y="224738"/>
                  </a:lnTo>
                  <a:lnTo>
                    <a:pt x="540981" y="137932"/>
                  </a:lnTo>
                  <a:lnTo>
                    <a:pt x="574677" y="95795"/>
                  </a:lnTo>
                  <a:lnTo>
                    <a:pt x="258456" y="24388"/>
                  </a:lnTo>
                  <a:lnTo>
                    <a:pt x="214563" y="78456"/>
                  </a:lnTo>
                  <a:lnTo>
                    <a:pt x="83840" y="165605"/>
                  </a:lnTo>
                  <a:lnTo>
                    <a:pt x="43643" y="205825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orma Livre: Forma 272">
              <a:extLst>
                <a:ext uri="{FF2B5EF4-FFF2-40B4-BE49-F238E27FC236}">
                  <a16:creationId xmlns:a16="http://schemas.microsoft.com/office/drawing/2014/main" id="{26177A32-714B-4CFE-A5DC-86CD95E21546}"/>
                </a:ext>
              </a:extLst>
            </p:cNvPr>
            <p:cNvSpPr/>
            <p:nvPr/>
          </p:nvSpPr>
          <p:spPr>
            <a:xfrm>
              <a:off x="5662772" y="2253865"/>
              <a:ext cx="21946" cy="241300"/>
            </a:xfrm>
            <a:custGeom>
              <a:avLst/>
              <a:gdLst>
                <a:gd name="connsiteX0" fmla="*/ 0 w 21946"/>
                <a:gd name="connsiteY0" fmla="*/ 0 h 241300"/>
                <a:gd name="connsiteX1" fmla="*/ 21947 w 21946"/>
                <a:gd name="connsiteY1" fmla="*/ 0 h 241300"/>
                <a:gd name="connsiteX2" fmla="*/ 21947 w 21946"/>
                <a:gd name="connsiteY2" fmla="*/ 241300 h 241300"/>
                <a:gd name="connsiteX3" fmla="*/ 0 w 21946"/>
                <a:gd name="connsiteY3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241300">
                  <a:moveTo>
                    <a:pt x="0" y="0"/>
                  </a:moveTo>
                  <a:lnTo>
                    <a:pt x="21947" y="0"/>
                  </a:lnTo>
                  <a:lnTo>
                    <a:pt x="21947" y="241300"/>
                  </a:lnTo>
                  <a:lnTo>
                    <a:pt x="0" y="241300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orma Livre: Forma 273">
              <a:extLst>
                <a:ext uri="{FF2B5EF4-FFF2-40B4-BE49-F238E27FC236}">
                  <a16:creationId xmlns:a16="http://schemas.microsoft.com/office/drawing/2014/main" id="{423BDD27-647B-4AEE-ADE7-FC8BA2A8C321}"/>
                </a:ext>
              </a:extLst>
            </p:cNvPr>
            <p:cNvSpPr/>
            <p:nvPr/>
          </p:nvSpPr>
          <p:spPr>
            <a:xfrm>
              <a:off x="5564057" y="1880953"/>
              <a:ext cx="21946" cy="54844"/>
            </a:xfrm>
            <a:custGeom>
              <a:avLst/>
              <a:gdLst>
                <a:gd name="connsiteX0" fmla="*/ 0 w 21946"/>
                <a:gd name="connsiteY0" fmla="*/ 0 h 54844"/>
                <a:gd name="connsiteX1" fmla="*/ 21947 w 21946"/>
                <a:gd name="connsiteY1" fmla="*/ 0 h 54844"/>
                <a:gd name="connsiteX2" fmla="*/ 21947 w 21946"/>
                <a:gd name="connsiteY2" fmla="*/ 54844 h 54844"/>
                <a:gd name="connsiteX3" fmla="*/ 0 w 21946"/>
                <a:gd name="connsiteY3" fmla="*/ 54844 h 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54844">
                  <a:moveTo>
                    <a:pt x="0" y="0"/>
                  </a:moveTo>
                  <a:lnTo>
                    <a:pt x="21947" y="0"/>
                  </a:lnTo>
                  <a:lnTo>
                    <a:pt x="21947" y="54844"/>
                  </a:lnTo>
                  <a:lnTo>
                    <a:pt x="0" y="5484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orma Livre: Forma 274">
              <a:extLst>
                <a:ext uri="{FF2B5EF4-FFF2-40B4-BE49-F238E27FC236}">
                  <a16:creationId xmlns:a16="http://schemas.microsoft.com/office/drawing/2014/main" id="{35A8EC6F-B57A-4D07-A6C5-A3A1213F395E}"/>
                </a:ext>
              </a:extLst>
            </p:cNvPr>
            <p:cNvSpPr/>
            <p:nvPr/>
          </p:nvSpPr>
          <p:spPr>
            <a:xfrm rot="-4292925">
              <a:off x="5663006" y="1919177"/>
              <a:ext cx="54228" cy="21924"/>
            </a:xfrm>
            <a:custGeom>
              <a:avLst/>
              <a:gdLst>
                <a:gd name="connsiteX0" fmla="*/ 0 w 54228"/>
                <a:gd name="connsiteY0" fmla="*/ 0 h 21924"/>
                <a:gd name="connsiteX1" fmla="*/ 54228 w 54228"/>
                <a:gd name="connsiteY1" fmla="*/ 0 h 21924"/>
                <a:gd name="connsiteX2" fmla="*/ 54228 w 54228"/>
                <a:gd name="connsiteY2" fmla="*/ 21924 h 21924"/>
                <a:gd name="connsiteX3" fmla="*/ 0 w 54228"/>
                <a:gd name="connsiteY3" fmla="*/ 21924 h 2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28" h="21924">
                  <a:moveTo>
                    <a:pt x="0" y="0"/>
                  </a:moveTo>
                  <a:lnTo>
                    <a:pt x="54228" y="0"/>
                  </a:lnTo>
                  <a:lnTo>
                    <a:pt x="54228" y="21924"/>
                  </a:lnTo>
                  <a:lnTo>
                    <a:pt x="0" y="2192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orma Livre: Forma 275">
              <a:extLst>
                <a:ext uri="{FF2B5EF4-FFF2-40B4-BE49-F238E27FC236}">
                  <a16:creationId xmlns:a16="http://schemas.microsoft.com/office/drawing/2014/main" id="{F7B5990B-FD9B-4931-9468-E87B5F9F6927}"/>
                </a:ext>
              </a:extLst>
            </p:cNvPr>
            <p:cNvSpPr/>
            <p:nvPr/>
          </p:nvSpPr>
          <p:spPr>
            <a:xfrm rot="-2700000">
              <a:off x="5759719" y="1979608"/>
              <a:ext cx="47337" cy="21923"/>
            </a:xfrm>
            <a:custGeom>
              <a:avLst/>
              <a:gdLst>
                <a:gd name="connsiteX0" fmla="*/ 0 w 47337"/>
                <a:gd name="connsiteY0" fmla="*/ 0 h 21923"/>
                <a:gd name="connsiteX1" fmla="*/ 47338 w 47337"/>
                <a:gd name="connsiteY1" fmla="*/ 0 h 21923"/>
                <a:gd name="connsiteX2" fmla="*/ 47338 w 47337"/>
                <a:gd name="connsiteY2" fmla="*/ 21924 h 21923"/>
                <a:gd name="connsiteX3" fmla="*/ 0 w 47337"/>
                <a:gd name="connsiteY3" fmla="*/ 21924 h 2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37" h="21923">
                  <a:moveTo>
                    <a:pt x="0" y="0"/>
                  </a:moveTo>
                  <a:lnTo>
                    <a:pt x="47338" y="0"/>
                  </a:lnTo>
                  <a:lnTo>
                    <a:pt x="47338" y="21924"/>
                  </a:lnTo>
                  <a:lnTo>
                    <a:pt x="0" y="2192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orma Livre: Forma 276">
              <a:extLst>
                <a:ext uri="{FF2B5EF4-FFF2-40B4-BE49-F238E27FC236}">
                  <a16:creationId xmlns:a16="http://schemas.microsoft.com/office/drawing/2014/main" id="{35DED0B7-D1DF-47CE-852D-CBAFAE43200F}"/>
                </a:ext>
              </a:extLst>
            </p:cNvPr>
            <p:cNvSpPr/>
            <p:nvPr/>
          </p:nvSpPr>
          <p:spPr>
            <a:xfrm>
              <a:off x="5269053" y="2027759"/>
              <a:ext cx="615399" cy="278828"/>
            </a:xfrm>
            <a:custGeom>
              <a:avLst/>
              <a:gdLst>
                <a:gd name="connsiteX0" fmla="*/ 464008 w 615399"/>
                <a:gd name="connsiteY0" fmla="*/ 278829 h 278828"/>
                <a:gd name="connsiteX1" fmla="*/ 400289 w 615399"/>
                <a:gd name="connsiteY1" fmla="*/ 236350 h 278828"/>
                <a:gd name="connsiteX2" fmla="*/ 59156 w 615399"/>
                <a:gd name="connsiteY2" fmla="*/ 159331 h 278828"/>
                <a:gd name="connsiteX3" fmla="*/ 0 w 615399"/>
                <a:gd name="connsiteY3" fmla="*/ 100152 h 278828"/>
                <a:gd name="connsiteX4" fmla="*/ 150228 w 615399"/>
                <a:gd name="connsiteY4" fmla="*/ 0 h 278828"/>
                <a:gd name="connsiteX5" fmla="*/ 201810 w 615399"/>
                <a:gd name="connsiteY5" fmla="*/ 51582 h 278828"/>
                <a:gd name="connsiteX6" fmla="*/ 540707 w 615399"/>
                <a:gd name="connsiteY6" fmla="*/ 128122 h 278828"/>
                <a:gd name="connsiteX7" fmla="*/ 615399 w 615399"/>
                <a:gd name="connsiteY7" fmla="*/ 177924 h 278828"/>
                <a:gd name="connsiteX8" fmla="*/ 464008 w 615399"/>
                <a:gd name="connsiteY8" fmla="*/ 278829 h 278828"/>
                <a:gd name="connsiteX9" fmla="*/ 70198 w 615399"/>
                <a:gd name="connsiteY9" fmla="*/ 139323 h 278828"/>
                <a:gd name="connsiteX10" fmla="*/ 409095 w 615399"/>
                <a:gd name="connsiteY10" fmla="*/ 215863 h 278828"/>
                <a:gd name="connsiteX11" fmla="*/ 464031 w 615399"/>
                <a:gd name="connsiteY11" fmla="*/ 252479 h 278828"/>
                <a:gd name="connsiteX12" fmla="*/ 575886 w 615399"/>
                <a:gd name="connsiteY12" fmla="*/ 177924 h 278828"/>
                <a:gd name="connsiteX13" fmla="*/ 531947 w 615399"/>
                <a:gd name="connsiteY13" fmla="*/ 148631 h 278828"/>
                <a:gd name="connsiteX14" fmla="*/ 190814 w 615399"/>
                <a:gd name="connsiteY14" fmla="*/ 71612 h 278828"/>
                <a:gd name="connsiteX15" fmla="*/ 147468 w 615399"/>
                <a:gd name="connsiteY15" fmla="*/ 28266 h 278828"/>
                <a:gd name="connsiteX16" fmla="*/ 34449 w 615399"/>
                <a:gd name="connsiteY16" fmla="*/ 103597 h 278828"/>
                <a:gd name="connsiteX17" fmla="*/ 70198 w 615399"/>
                <a:gd name="connsiteY17" fmla="*/ 139323 h 27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5399" h="278828">
                  <a:moveTo>
                    <a:pt x="464008" y="278829"/>
                  </a:moveTo>
                  <a:lnTo>
                    <a:pt x="400289" y="236350"/>
                  </a:lnTo>
                  <a:lnTo>
                    <a:pt x="59156" y="159331"/>
                  </a:lnTo>
                  <a:lnTo>
                    <a:pt x="0" y="100152"/>
                  </a:lnTo>
                  <a:lnTo>
                    <a:pt x="150228" y="0"/>
                  </a:lnTo>
                  <a:lnTo>
                    <a:pt x="201810" y="51582"/>
                  </a:lnTo>
                  <a:lnTo>
                    <a:pt x="540707" y="128122"/>
                  </a:lnTo>
                  <a:lnTo>
                    <a:pt x="615399" y="177924"/>
                  </a:lnTo>
                  <a:lnTo>
                    <a:pt x="464008" y="278829"/>
                  </a:lnTo>
                  <a:close/>
                  <a:moveTo>
                    <a:pt x="70198" y="139323"/>
                  </a:moveTo>
                  <a:lnTo>
                    <a:pt x="409095" y="215863"/>
                  </a:lnTo>
                  <a:lnTo>
                    <a:pt x="464031" y="252479"/>
                  </a:lnTo>
                  <a:lnTo>
                    <a:pt x="575886" y="177924"/>
                  </a:lnTo>
                  <a:lnTo>
                    <a:pt x="531947" y="148631"/>
                  </a:lnTo>
                  <a:lnTo>
                    <a:pt x="190814" y="71612"/>
                  </a:lnTo>
                  <a:lnTo>
                    <a:pt x="147468" y="28266"/>
                  </a:lnTo>
                  <a:lnTo>
                    <a:pt x="34449" y="103597"/>
                  </a:lnTo>
                  <a:lnTo>
                    <a:pt x="70198" y="139323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orma Livre: Forma 277">
              <a:extLst>
                <a:ext uri="{FF2B5EF4-FFF2-40B4-BE49-F238E27FC236}">
                  <a16:creationId xmlns:a16="http://schemas.microsoft.com/office/drawing/2014/main" id="{7F9BF916-F004-4604-9250-ECD311A5F8FF}"/>
                </a:ext>
              </a:extLst>
            </p:cNvPr>
            <p:cNvSpPr/>
            <p:nvPr/>
          </p:nvSpPr>
          <p:spPr>
            <a:xfrm rot="-1106314">
              <a:off x="5449025" y="1903054"/>
              <a:ext cx="21924" cy="54230"/>
            </a:xfrm>
            <a:custGeom>
              <a:avLst/>
              <a:gdLst>
                <a:gd name="connsiteX0" fmla="*/ 0 w 21924"/>
                <a:gd name="connsiteY0" fmla="*/ 0 h 54230"/>
                <a:gd name="connsiteX1" fmla="*/ 21925 w 21924"/>
                <a:gd name="connsiteY1" fmla="*/ 0 h 54230"/>
                <a:gd name="connsiteX2" fmla="*/ 21925 w 21924"/>
                <a:gd name="connsiteY2" fmla="*/ 54230 h 54230"/>
                <a:gd name="connsiteX3" fmla="*/ 0 w 21924"/>
                <a:gd name="connsiteY3" fmla="*/ 54230 h 5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24" h="54230">
                  <a:moveTo>
                    <a:pt x="0" y="0"/>
                  </a:moveTo>
                  <a:lnTo>
                    <a:pt x="21925" y="0"/>
                  </a:lnTo>
                  <a:lnTo>
                    <a:pt x="21925" y="54230"/>
                  </a:lnTo>
                  <a:lnTo>
                    <a:pt x="0" y="54230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orma Livre: Forma 278">
              <a:extLst>
                <a:ext uri="{FF2B5EF4-FFF2-40B4-BE49-F238E27FC236}">
                  <a16:creationId xmlns:a16="http://schemas.microsoft.com/office/drawing/2014/main" id="{80E9D0ED-1DBE-4C03-AE5C-67911EC80825}"/>
                </a:ext>
              </a:extLst>
            </p:cNvPr>
            <p:cNvSpPr/>
            <p:nvPr/>
          </p:nvSpPr>
          <p:spPr>
            <a:xfrm rot="-2700000">
              <a:off x="5355626" y="1966933"/>
              <a:ext cx="21923" cy="47337"/>
            </a:xfrm>
            <a:custGeom>
              <a:avLst/>
              <a:gdLst>
                <a:gd name="connsiteX0" fmla="*/ 0 w 21923"/>
                <a:gd name="connsiteY0" fmla="*/ 0 h 47337"/>
                <a:gd name="connsiteX1" fmla="*/ 21924 w 21923"/>
                <a:gd name="connsiteY1" fmla="*/ 0 h 47337"/>
                <a:gd name="connsiteX2" fmla="*/ 21924 w 21923"/>
                <a:gd name="connsiteY2" fmla="*/ 47338 h 47337"/>
                <a:gd name="connsiteX3" fmla="*/ 0 w 21923"/>
                <a:gd name="connsiteY3" fmla="*/ 47338 h 4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23" h="47337">
                  <a:moveTo>
                    <a:pt x="0" y="0"/>
                  </a:moveTo>
                  <a:lnTo>
                    <a:pt x="21924" y="0"/>
                  </a:lnTo>
                  <a:lnTo>
                    <a:pt x="21924" y="47338"/>
                  </a:lnTo>
                  <a:lnTo>
                    <a:pt x="0" y="47338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0" name="Agrupar 279">
            <a:extLst>
              <a:ext uri="{FF2B5EF4-FFF2-40B4-BE49-F238E27FC236}">
                <a16:creationId xmlns:a16="http://schemas.microsoft.com/office/drawing/2014/main" id="{2B19F262-309D-4E5D-9BE6-507B9420FF6F}"/>
              </a:ext>
            </a:extLst>
          </p:cNvPr>
          <p:cNvGrpSpPr/>
          <p:nvPr/>
        </p:nvGrpSpPr>
        <p:grpSpPr>
          <a:xfrm>
            <a:off x="8429422" y="2042134"/>
            <a:ext cx="761577" cy="750629"/>
            <a:chOff x="8429422" y="2042134"/>
            <a:chExt cx="761577" cy="750629"/>
          </a:xfrm>
        </p:grpSpPr>
        <p:sp>
          <p:nvSpPr>
            <p:cNvPr id="281" name="Retângulo: Cantos Arredondados 280">
              <a:extLst>
                <a:ext uri="{FF2B5EF4-FFF2-40B4-BE49-F238E27FC236}">
                  <a16:creationId xmlns:a16="http://schemas.microsoft.com/office/drawing/2014/main" id="{24E423B9-F2B7-4C35-B4B1-3FEF47B64D0F}"/>
                </a:ext>
              </a:extLst>
            </p:cNvPr>
            <p:cNvSpPr/>
            <p:nvPr/>
          </p:nvSpPr>
          <p:spPr>
            <a:xfrm>
              <a:off x="8429422" y="2042134"/>
              <a:ext cx="761577" cy="750629"/>
            </a:xfrm>
            <a:prstGeom prst="roundRect">
              <a:avLst>
                <a:gd name="adj" fmla="val 10443"/>
              </a:avLst>
            </a:prstGeom>
            <a:gradFill>
              <a:gsLst>
                <a:gs pos="0">
                  <a:srgbClr val="00AADC"/>
                </a:gs>
                <a:gs pos="100000">
                  <a:srgbClr val="66009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2" name="Gráfico 824">
              <a:extLst>
                <a:ext uri="{FF2B5EF4-FFF2-40B4-BE49-F238E27FC236}">
                  <a16:creationId xmlns:a16="http://schemas.microsoft.com/office/drawing/2014/main" id="{1114C2B2-0254-456A-A536-6D8741FB52CD}"/>
                </a:ext>
              </a:extLst>
            </p:cNvPr>
            <p:cNvGrpSpPr/>
            <p:nvPr/>
          </p:nvGrpSpPr>
          <p:grpSpPr>
            <a:xfrm>
              <a:off x="8520136" y="2109278"/>
              <a:ext cx="582422" cy="633871"/>
              <a:chOff x="6339404" y="2844911"/>
              <a:chExt cx="582422" cy="615405"/>
            </a:xfrm>
            <a:solidFill>
              <a:schemeClr val="bg1"/>
            </a:solidFill>
          </p:grpSpPr>
          <p:sp>
            <p:nvSpPr>
              <p:cNvPr id="283" name="Forma Livre: Forma 282">
                <a:extLst>
                  <a:ext uri="{FF2B5EF4-FFF2-40B4-BE49-F238E27FC236}">
                    <a16:creationId xmlns:a16="http://schemas.microsoft.com/office/drawing/2014/main" id="{4874FE6E-D369-4049-A8BF-96DBE5929392}"/>
                  </a:ext>
                </a:extLst>
              </p:cNvPr>
              <p:cNvSpPr/>
              <p:nvPr/>
            </p:nvSpPr>
            <p:spPr>
              <a:xfrm>
                <a:off x="6471267" y="3211425"/>
                <a:ext cx="120822" cy="248891"/>
              </a:xfrm>
              <a:custGeom>
                <a:avLst/>
                <a:gdLst>
                  <a:gd name="connsiteX0" fmla="*/ 98903 w 120822"/>
                  <a:gd name="connsiteY0" fmla="*/ 248891 h 248891"/>
                  <a:gd name="connsiteX1" fmla="*/ 28503 w 120822"/>
                  <a:gd name="connsiteY1" fmla="*/ 248891 h 248891"/>
                  <a:gd name="connsiteX2" fmla="*/ 0 w 120822"/>
                  <a:gd name="connsiteY2" fmla="*/ 220389 h 248891"/>
                  <a:gd name="connsiteX3" fmla="*/ 1509 w 120822"/>
                  <a:gd name="connsiteY3" fmla="*/ 211246 h 248891"/>
                  <a:gd name="connsiteX4" fmla="*/ 40960 w 120822"/>
                  <a:gd name="connsiteY4" fmla="*/ 94263 h 248891"/>
                  <a:gd name="connsiteX5" fmla="*/ 24114 w 120822"/>
                  <a:gd name="connsiteY5" fmla="*/ 4046 h 248891"/>
                  <a:gd name="connsiteX6" fmla="*/ 45737 w 120822"/>
                  <a:gd name="connsiteY6" fmla="*/ 0 h 248891"/>
                  <a:gd name="connsiteX7" fmla="*/ 63611 w 120822"/>
                  <a:gd name="connsiteY7" fmla="*/ 95863 h 248891"/>
                  <a:gd name="connsiteX8" fmla="*/ 22309 w 120822"/>
                  <a:gd name="connsiteY8" fmla="*/ 218286 h 248891"/>
                  <a:gd name="connsiteX9" fmla="*/ 21966 w 120822"/>
                  <a:gd name="connsiteY9" fmla="*/ 220389 h 248891"/>
                  <a:gd name="connsiteX10" fmla="*/ 28480 w 120822"/>
                  <a:gd name="connsiteY10" fmla="*/ 226903 h 248891"/>
                  <a:gd name="connsiteX11" fmla="*/ 98880 w 120822"/>
                  <a:gd name="connsiteY11" fmla="*/ 226903 h 248891"/>
                  <a:gd name="connsiteX12" fmla="*/ 85531 w 120822"/>
                  <a:gd name="connsiteY12" fmla="*/ 208389 h 248891"/>
                  <a:gd name="connsiteX13" fmla="*/ 62949 w 120822"/>
                  <a:gd name="connsiteY13" fmla="*/ 200869 h 248891"/>
                  <a:gd name="connsiteX14" fmla="*/ 96869 w 120822"/>
                  <a:gd name="connsiteY14" fmla="*/ 100343 h 248891"/>
                  <a:gd name="connsiteX15" fmla="*/ 98857 w 120822"/>
                  <a:gd name="connsiteY15" fmla="*/ 88114 h 248891"/>
                  <a:gd name="connsiteX16" fmla="*/ 98331 w 120822"/>
                  <a:gd name="connsiteY16" fmla="*/ 81806 h 248891"/>
                  <a:gd name="connsiteX17" fmla="*/ 88343 w 120822"/>
                  <a:gd name="connsiteY17" fmla="*/ 21897 h 248891"/>
                  <a:gd name="connsiteX18" fmla="*/ 110011 w 120822"/>
                  <a:gd name="connsiteY18" fmla="*/ 18286 h 248891"/>
                  <a:gd name="connsiteX19" fmla="*/ 120000 w 120822"/>
                  <a:gd name="connsiteY19" fmla="*/ 78217 h 248891"/>
                  <a:gd name="connsiteX20" fmla="*/ 120823 w 120822"/>
                  <a:gd name="connsiteY20" fmla="*/ 88114 h 248891"/>
                  <a:gd name="connsiteX21" fmla="*/ 117669 w 120822"/>
                  <a:gd name="connsiteY21" fmla="*/ 107337 h 248891"/>
                  <a:gd name="connsiteX22" fmla="*/ 90789 w 120822"/>
                  <a:gd name="connsiteY22" fmla="*/ 186972 h 248891"/>
                  <a:gd name="connsiteX23" fmla="*/ 92434 w 120822"/>
                  <a:gd name="connsiteY23" fmla="*/ 187520 h 248891"/>
                  <a:gd name="connsiteX24" fmla="*/ 120800 w 120822"/>
                  <a:gd name="connsiteY24" fmla="*/ 226949 h 248891"/>
                  <a:gd name="connsiteX25" fmla="*/ 98903 w 120822"/>
                  <a:gd name="connsiteY25" fmla="*/ 248891 h 248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0822" h="248891">
                    <a:moveTo>
                      <a:pt x="98903" y="248891"/>
                    </a:moveTo>
                    <a:lnTo>
                      <a:pt x="28503" y="248891"/>
                    </a:lnTo>
                    <a:cubicBezTo>
                      <a:pt x="12777" y="248891"/>
                      <a:pt x="0" y="236114"/>
                      <a:pt x="0" y="220389"/>
                    </a:cubicBezTo>
                    <a:cubicBezTo>
                      <a:pt x="0" y="217280"/>
                      <a:pt x="503" y="214194"/>
                      <a:pt x="1509" y="211246"/>
                    </a:cubicBezTo>
                    <a:lnTo>
                      <a:pt x="40960" y="94263"/>
                    </a:lnTo>
                    <a:lnTo>
                      <a:pt x="24114" y="4046"/>
                    </a:lnTo>
                    <a:lnTo>
                      <a:pt x="45737" y="0"/>
                    </a:lnTo>
                    <a:lnTo>
                      <a:pt x="63611" y="95863"/>
                    </a:lnTo>
                    <a:lnTo>
                      <a:pt x="22309" y="218286"/>
                    </a:lnTo>
                    <a:cubicBezTo>
                      <a:pt x="22080" y="218972"/>
                      <a:pt x="21966" y="219680"/>
                      <a:pt x="21966" y="220389"/>
                    </a:cubicBezTo>
                    <a:cubicBezTo>
                      <a:pt x="21966" y="223977"/>
                      <a:pt x="24891" y="226903"/>
                      <a:pt x="28480" y="226903"/>
                    </a:cubicBezTo>
                    <a:lnTo>
                      <a:pt x="98880" y="226903"/>
                    </a:lnTo>
                    <a:cubicBezTo>
                      <a:pt x="98926" y="218491"/>
                      <a:pt x="93577" y="211063"/>
                      <a:pt x="85531" y="208389"/>
                    </a:cubicBezTo>
                    <a:lnTo>
                      <a:pt x="62949" y="200869"/>
                    </a:lnTo>
                    <a:lnTo>
                      <a:pt x="96869" y="100343"/>
                    </a:lnTo>
                    <a:cubicBezTo>
                      <a:pt x="98194" y="96389"/>
                      <a:pt x="98857" y="92274"/>
                      <a:pt x="98857" y="88114"/>
                    </a:cubicBezTo>
                    <a:cubicBezTo>
                      <a:pt x="98857" y="85989"/>
                      <a:pt x="98674" y="83886"/>
                      <a:pt x="98331" y="81806"/>
                    </a:cubicBezTo>
                    <a:lnTo>
                      <a:pt x="88343" y="21897"/>
                    </a:lnTo>
                    <a:lnTo>
                      <a:pt x="110011" y="18286"/>
                    </a:lnTo>
                    <a:lnTo>
                      <a:pt x="120000" y="78217"/>
                    </a:lnTo>
                    <a:cubicBezTo>
                      <a:pt x="120549" y="81509"/>
                      <a:pt x="120823" y="84823"/>
                      <a:pt x="120823" y="88114"/>
                    </a:cubicBezTo>
                    <a:cubicBezTo>
                      <a:pt x="120823" y="94652"/>
                      <a:pt x="119771" y="101143"/>
                      <a:pt x="117669" y="107337"/>
                    </a:cubicBezTo>
                    <a:lnTo>
                      <a:pt x="90789" y="186972"/>
                    </a:lnTo>
                    <a:lnTo>
                      <a:pt x="92434" y="187520"/>
                    </a:lnTo>
                    <a:cubicBezTo>
                      <a:pt x="109509" y="193212"/>
                      <a:pt x="120891" y="209051"/>
                      <a:pt x="120800" y="226949"/>
                    </a:cubicBezTo>
                    <a:cubicBezTo>
                      <a:pt x="120823" y="239040"/>
                      <a:pt x="110949" y="248891"/>
                      <a:pt x="98903" y="248891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Forma Livre: Forma 283">
                <a:extLst>
                  <a:ext uri="{FF2B5EF4-FFF2-40B4-BE49-F238E27FC236}">
                    <a16:creationId xmlns:a16="http://schemas.microsoft.com/office/drawing/2014/main" id="{1201DF95-B948-4252-854B-258C78FB3840}"/>
                  </a:ext>
                </a:extLst>
              </p:cNvPr>
              <p:cNvSpPr/>
              <p:nvPr/>
            </p:nvSpPr>
            <p:spPr>
              <a:xfrm>
                <a:off x="6435541" y="2976923"/>
                <a:ext cx="200594" cy="153702"/>
              </a:xfrm>
              <a:custGeom>
                <a:avLst/>
                <a:gdLst>
                  <a:gd name="connsiteX0" fmla="*/ 167589 w 200594"/>
                  <a:gd name="connsiteY0" fmla="*/ 153702 h 153702"/>
                  <a:gd name="connsiteX1" fmla="*/ 158491 w 200594"/>
                  <a:gd name="connsiteY1" fmla="*/ 152308 h 153702"/>
                  <a:gd name="connsiteX2" fmla="*/ 81211 w 200594"/>
                  <a:gd name="connsiteY2" fmla="*/ 130228 h 153702"/>
                  <a:gd name="connsiteX3" fmla="*/ 67360 w 200594"/>
                  <a:gd name="connsiteY3" fmla="*/ 122068 h 153702"/>
                  <a:gd name="connsiteX4" fmla="*/ 33120 w 200594"/>
                  <a:gd name="connsiteY4" fmla="*/ 87851 h 153702"/>
                  <a:gd name="connsiteX5" fmla="*/ 48663 w 200594"/>
                  <a:gd name="connsiteY5" fmla="*/ 72308 h 153702"/>
                  <a:gd name="connsiteX6" fmla="*/ 82903 w 200594"/>
                  <a:gd name="connsiteY6" fmla="*/ 106525 h 153702"/>
                  <a:gd name="connsiteX7" fmla="*/ 87474 w 200594"/>
                  <a:gd name="connsiteY7" fmla="*/ 109154 h 153702"/>
                  <a:gd name="connsiteX8" fmla="*/ 164594 w 200594"/>
                  <a:gd name="connsiteY8" fmla="*/ 131188 h 153702"/>
                  <a:gd name="connsiteX9" fmla="*/ 167589 w 200594"/>
                  <a:gd name="connsiteY9" fmla="*/ 131714 h 153702"/>
                  <a:gd name="connsiteX10" fmla="*/ 178583 w 200594"/>
                  <a:gd name="connsiteY10" fmla="*/ 120719 h 153702"/>
                  <a:gd name="connsiteX11" fmla="*/ 170606 w 200594"/>
                  <a:gd name="connsiteY11" fmla="*/ 110251 h 153702"/>
                  <a:gd name="connsiteX12" fmla="*/ 96114 w 200594"/>
                  <a:gd name="connsiteY12" fmla="*/ 88856 h 153702"/>
                  <a:gd name="connsiteX13" fmla="*/ 45120 w 200594"/>
                  <a:gd name="connsiteY13" fmla="*/ 31988 h 153702"/>
                  <a:gd name="connsiteX14" fmla="*/ 9371 w 200594"/>
                  <a:gd name="connsiteY14" fmla="*/ 24696 h 153702"/>
                  <a:gd name="connsiteX15" fmla="*/ 0 w 200594"/>
                  <a:gd name="connsiteY15" fmla="*/ 4811 h 153702"/>
                  <a:gd name="connsiteX16" fmla="*/ 61509 w 200594"/>
                  <a:gd name="connsiteY16" fmla="*/ 17291 h 153702"/>
                  <a:gd name="connsiteX17" fmla="*/ 108297 w 200594"/>
                  <a:gd name="connsiteY17" fmla="*/ 69451 h 153702"/>
                  <a:gd name="connsiteX18" fmla="*/ 176686 w 200594"/>
                  <a:gd name="connsiteY18" fmla="*/ 89085 h 153702"/>
                  <a:gd name="connsiteX19" fmla="*/ 200594 w 200594"/>
                  <a:gd name="connsiteY19" fmla="*/ 120673 h 153702"/>
                  <a:gd name="connsiteX20" fmla="*/ 167589 w 200594"/>
                  <a:gd name="connsiteY20" fmla="*/ 153702 h 15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0594" h="153702">
                    <a:moveTo>
                      <a:pt x="167589" y="153702"/>
                    </a:moveTo>
                    <a:cubicBezTo>
                      <a:pt x="164663" y="153702"/>
                      <a:pt x="161691" y="153245"/>
                      <a:pt x="158491" y="152308"/>
                    </a:cubicBezTo>
                    <a:lnTo>
                      <a:pt x="81211" y="130228"/>
                    </a:lnTo>
                    <a:cubicBezTo>
                      <a:pt x="75749" y="128559"/>
                      <a:pt x="71040" y="125748"/>
                      <a:pt x="67360" y="122068"/>
                    </a:cubicBezTo>
                    <a:lnTo>
                      <a:pt x="33120" y="87851"/>
                    </a:lnTo>
                    <a:lnTo>
                      <a:pt x="48663" y="72308"/>
                    </a:lnTo>
                    <a:lnTo>
                      <a:pt x="82903" y="106525"/>
                    </a:lnTo>
                    <a:cubicBezTo>
                      <a:pt x="84069" y="107691"/>
                      <a:pt x="85646" y="108605"/>
                      <a:pt x="87474" y="109154"/>
                    </a:cubicBezTo>
                    <a:lnTo>
                      <a:pt x="164594" y="131188"/>
                    </a:lnTo>
                    <a:cubicBezTo>
                      <a:pt x="165829" y="131554"/>
                      <a:pt x="166766" y="131714"/>
                      <a:pt x="167589" y="131714"/>
                    </a:cubicBezTo>
                    <a:cubicBezTo>
                      <a:pt x="173646" y="131714"/>
                      <a:pt x="178583" y="126776"/>
                      <a:pt x="178583" y="120719"/>
                    </a:cubicBezTo>
                    <a:cubicBezTo>
                      <a:pt x="178583" y="115828"/>
                      <a:pt x="175383" y="111622"/>
                      <a:pt x="170606" y="110251"/>
                    </a:cubicBezTo>
                    <a:lnTo>
                      <a:pt x="96114" y="88856"/>
                    </a:lnTo>
                    <a:lnTo>
                      <a:pt x="45120" y="31988"/>
                    </a:lnTo>
                    <a:cubicBezTo>
                      <a:pt x="36297" y="22113"/>
                      <a:pt x="21166" y="19142"/>
                      <a:pt x="9371" y="24696"/>
                    </a:cubicBezTo>
                    <a:lnTo>
                      <a:pt x="0" y="4811"/>
                    </a:lnTo>
                    <a:cubicBezTo>
                      <a:pt x="20411" y="-4835"/>
                      <a:pt x="46309" y="376"/>
                      <a:pt x="61509" y="17291"/>
                    </a:cubicBezTo>
                    <a:lnTo>
                      <a:pt x="108297" y="69451"/>
                    </a:lnTo>
                    <a:lnTo>
                      <a:pt x="176686" y="89085"/>
                    </a:lnTo>
                    <a:cubicBezTo>
                      <a:pt x="190766" y="93108"/>
                      <a:pt x="200594" y="106113"/>
                      <a:pt x="200594" y="120673"/>
                    </a:cubicBezTo>
                    <a:cubicBezTo>
                      <a:pt x="200571" y="138913"/>
                      <a:pt x="185783" y="153702"/>
                      <a:pt x="167589" y="153702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Forma Livre: Forma 284">
                <a:extLst>
                  <a:ext uri="{FF2B5EF4-FFF2-40B4-BE49-F238E27FC236}">
                    <a16:creationId xmlns:a16="http://schemas.microsoft.com/office/drawing/2014/main" id="{BEC7D1D2-56A5-4AAE-8888-F1582856E7E4}"/>
                  </a:ext>
                </a:extLst>
              </p:cNvPr>
              <p:cNvSpPr/>
              <p:nvPr/>
            </p:nvSpPr>
            <p:spPr>
              <a:xfrm>
                <a:off x="6405347" y="2985048"/>
                <a:ext cx="395588" cy="409325"/>
              </a:xfrm>
              <a:custGeom>
                <a:avLst/>
                <a:gdLst>
                  <a:gd name="connsiteX0" fmla="*/ 373623 w 395588"/>
                  <a:gd name="connsiteY0" fmla="*/ 409326 h 409325"/>
                  <a:gd name="connsiteX1" fmla="*/ 324183 w 395588"/>
                  <a:gd name="connsiteY1" fmla="*/ 409326 h 409325"/>
                  <a:gd name="connsiteX2" fmla="*/ 290926 w 395588"/>
                  <a:gd name="connsiteY2" fmla="*/ 389966 h 409325"/>
                  <a:gd name="connsiteX3" fmla="*/ 223931 w 395588"/>
                  <a:gd name="connsiteY3" fmla="*/ 271817 h 409325"/>
                  <a:gd name="connsiteX4" fmla="*/ 114057 w 395588"/>
                  <a:gd name="connsiteY4" fmla="*/ 245577 h 409325"/>
                  <a:gd name="connsiteX5" fmla="*/ 69623 w 395588"/>
                  <a:gd name="connsiteY5" fmla="*/ 209326 h 409325"/>
                  <a:gd name="connsiteX6" fmla="*/ 6674 w 395588"/>
                  <a:gd name="connsiteY6" fmla="*/ 74446 h 409325"/>
                  <a:gd name="connsiteX7" fmla="*/ 0 w 395588"/>
                  <a:gd name="connsiteY7" fmla="*/ 44297 h 409325"/>
                  <a:gd name="connsiteX8" fmla="*/ 24251 w 395588"/>
                  <a:gd name="connsiteY8" fmla="*/ 0 h 409325"/>
                  <a:gd name="connsiteX9" fmla="*/ 36114 w 395588"/>
                  <a:gd name="connsiteY9" fmla="*/ 18491 h 409325"/>
                  <a:gd name="connsiteX10" fmla="*/ 21989 w 395588"/>
                  <a:gd name="connsiteY10" fmla="*/ 44274 h 409325"/>
                  <a:gd name="connsiteX11" fmla="*/ 26606 w 395588"/>
                  <a:gd name="connsiteY11" fmla="*/ 65143 h 409325"/>
                  <a:gd name="connsiteX12" fmla="*/ 89554 w 395588"/>
                  <a:gd name="connsiteY12" fmla="*/ 200023 h 409325"/>
                  <a:gd name="connsiteX13" fmla="*/ 119177 w 395588"/>
                  <a:gd name="connsiteY13" fmla="*/ 224183 h 409325"/>
                  <a:gd name="connsiteX14" fmla="*/ 238354 w 395588"/>
                  <a:gd name="connsiteY14" fmla="*/ 252640 h 409325"/>
                  <a:gd name="connsiteX15" fmla="*/ 310034 w 395588"/>
                  <a:gd name="connsiteY15" fmla="*/ 379063 h 409325"/>
                  <a:gd name="connsiteX16" fmla="*/ 324183 w 395588"/>
                  <a:gd name="connsiteY16" fmla="*/ 387337 h 409325"/>
                  <a:gd name="connsiteX17" fmla="*/ 373623 w 395588"/>
                  <a:gd name="connsiteY17" fmla="*/ 387337 h 409325"/>
                  <a:gd name="connsiteX18" fmla="*/ 360274 w 395588"/>
                  <a:gd name="connsiteY18" fmla="*/ 368823 h 409325"/>
                  <a:gd name="connsiteX19" fmla="*/ 337851 w 395588"/>
                  <a:gd name="connsiteY19" fmla="*/ 361234 h 409325"/>
                  <a:gd name="connsiteX20" fmla="*/ 272366 w 395588"/>
                  <a:gd name="connsiteY20" fmla="*/ 223863 h 409325"/>
                  <a:gd name="connsiteX21" fmla="*/ 259657 w 395588"/>
                  <a:gd name="connsiteY21" fmla="*/ 212777 h 409325"/>
                  <a:gd name="connsiteX22" fmla="*/ 141303 w 395588"/>
                  <a:gd name="connsiteY22" fmla="*/ 174514 h 409325"/>
                  <a:gd name="connsiteX23" fmla="*/ 115543 w 395588"/>
                  <a:gd name="connsiteY23" fmla="*/ 119337 h 409325"/>
                  <a:gd name="connsiteX24" fmla="*/ 135451 w 395588"/>
                  <a:gd name="connsiteY24" fmla="*/ 110034 h 409325"/>
                  <a:gd name="connsiteX25" fmla="*/ 157143 w 395588"/>
                  <a:gd name="connsiteY25" fmla="*/ 156526 h 409325"/>
                  <a:gd name="connsiteX26" fmla="*/ 266514 w 395588"/>
                  <a:gd name="connsiteY26" fmla="*/ 191886 h 409325"/>
                  <a:gd name="connsiteX27" fmla="*/ 292160 w 395588"/>
                  <a:gd name="connsiteY27" fmla="*/ 214331 h 409325"/>
                  <a:gd name="connsiteX28" fmla="*/ 353691 w 395588"/>
                  <a:gd name="connsiteY28" fmla="*/ 343383 h 409325"/>
                  <a:gd name="connsiteX29" fmla="*/ 367269 w 395588"/>
                  <a:gd name="connsiteY29" fmla="*/ 347977 h 409325"/>
                  <a:gd name="connsiteX30" fmla="*/ 395589 w 395588"/>
                  <a:gd name="connsiteY30" fmla="*/ 387314 h 409325"/>
                  <a:gd name="connsiteX31" fmla="*/ 373623 w 395588"/>
                  <a:gd name="connsiteY31" fmla="*/ 409326 h 40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5588" h="409325">
                    <a:moveTo>
                      <a:pt x="373623" y="409326"/>
                    </a:moveTo>
                    <a:lnTo>
                      <a:pt x="324183" y="409326"/>
                    </a:lnTo>
                    <a:cubicBezTo>
                      <a:pt x="310560" y="409326"/>
                      <a:pt x="297806" y="401920"/>
                      <a:pt x="290926" y="389966"/>
                    </a:cubicBezTo>
                    <a:lnTo>
                      <a:pt x="223931" y="271817"/>
                    </a:lnTo>
                    <a:lnTo>
                      <a:pt x="114057" y="245577"/>
                    </a:lnTo>
                    <a:cubicBezTo>
                      <a:pt x="94377" y="240869"/>
                      <a:pt x="78194" y="227657"/>
                      <a:pt x="69623" y="209326"/>
                    </a:cubicBezTo>
                    <a:lnTo>
                      <a:pt x="6674" y="74446"/>
                    </a:lnTo>
                    <a:cubicBezTo>
                      <a:pt x="2286" y="65074"/>
                      <a:pt x="0" y="54629"/>
                      <a:pt x="0" y="44297"/>
                    </a:cubicBezTo>
                    <a:cubicBezTo>
                      <a:pt x="0" y="26309"/>
                      <a:pt x="9074" y="9737"/>
                      <a:pt x="24251" y="0"/>
                    </a:cubicBezTo>
                    <a:lnTo>
                      <a:pt x="36114" y="18491"/>
                    </a:lnTo>
                    <a:cubicBezTo>
                      <a:pt x="27269" y="24160"/>
                      <a:pt x="21989" y="33806"/>
                      <a:pt x="21989" y="44274"/>
                    </a:cubicBezTo>
                    <a:cubicBezTo>
                      <a:pt x="21989" y="51429"/>
                      <a:pt x="23589" y="58651"/>
                      <a:pt x="26606" y="65143"/>
                    </a:cubicBezTo>
                    <a:lnTo>
                      <a:pt x="89554" y="200023"/>
                    </a:lnTo>
                    <a:cubicBezTo>
                      <a:pt x="95269" y="212251"/>
                      <a:pt x="106057" y="221051"/>
                      <a:pt x="119177" y="224183"/>
                    </a:cubicBezTo>
                    <a:lnTo>
                      <a:pt x="238354" y="252640"/>
                    </a:lnTo>
                    <a:lnTo>
                      <a:pt x="310034" y="379063"/>
                    </a:lnTo>
                    <a:cubicBezTo>
                      <a:pt x="313006" y="384229"/>
                      <a:pt x="318309" y="387337"/>
                      <a:pt x="324183" y="387337"/>
                    </a:cubicBezTo>
                    <a:lnTo>
                      <a:pt x="373623" y="387337"/>
                    </a:lnTo>
                    <a:cubicBezTo>
                      <a:pt x="373623" y="378789"/>
                      <a:pt x="368389" y="371520"/>
                      <a:pt x="360274" y="368823"/>
                    </a:cubicBezTo>
                    <a:lnTo>
                      <a:pt x="337851" y="361234"/>
                    </a:lnTo>
                    <a:lnTo>
                      <a:pt x="272366" y="223863"/>
                    </a:lnTo>
                    <a:cubicBezTo>
                      <a:pt x="269806" y="218606"/>
                      <a:pt x="265303" y="214651"/>
                      <a:pt x="259657" y="212777"/>
                    </a:cubicBezTo>
                    <a:lnTo>
                      <a:pt x="141303" y="174514"/>
                    </a:lnTo>
                    <a:lnTo>
                      <a:pt x="115543" y="119337"/>
                    </a:lnTo>
                    <a:lnTo>
                      <a:pt x="135451" y="110034"/>
                    </a:lnTo>
                    <a:lnTo>
                      <a:pt x="157143" y="156526"/>
                    </a:lnTo>
                    <a:lnTo>
                      <a:pt x="266514" y="191886"/>
                    </a:lnTo>
                    <a:cubicBezTo>
                      <a:pt x="277920" y="195703"/>
                      <a:pt x="286971" y="203657"/>
                      <a:pt x="292160" y="214331"/>
                    </a:cubicBezTo>
                    <a:lnTo>
                      <a:pt x="353691" y="343383"/>
                    </a:lnTo>
                    <a:lnTo>
                      <a:pt x="367269" y="347977"/>
                    </a:lnTo>
                    <a:cubicBezTo>
                      <a:pt x="384183" y="353623"/>
                      <a:pt x="395589" y="369440"/>
                      <a:pt x="395589" y="387314"/>
                    </a:cubicBezTo>
                    <a:cubicBezTo>
                      <a:pt x="395589" y="399451"/>
                      <a:pt x="385737" y="409326"/>
                      <a:pt x="373623" y="409326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Forma Livre: Forma 285">
                <a:extLst>
                  <a:ext uri="{FF2B5EF4-FFF2-40B4-BE49-F238E27FC236}">
                    <a16:creationId xmlns:a16="http://schemas.microsoft.com/office/drawing/2014/main" id="{B227AAA5-37B1-493B-BC15-F889BB58FA70}"/>
                  </a:ext>
                </a:extLst>
              </p:cNvPr>
              <p:cNvSpPr/>
              <p:nvPr/>
            </p:nvSpPr>
            <p:spPr>
              <a:xfrm>
                <a:off x="6350375" y="2877894"/>
                <a:ext cx="120891" cy="131862"/>
              </a:xfrm>
              <a:custGeom>
                <a:avLst/>
                <a:gdLst>
                  <a:gd name="connsiteX0" fmla="*/ 65943 w 120891"/>
                  <a:gd name="connsiteY0" fmla="*/ 131863 h 131862"/>
                  <a:gd name="connsiteX1" fmla="*/ 16937 w 120891"/>
                  <a:gd name="connsiteY1" fmla="*/ 101394 h 131862"/>
                  <a:gd name="connsiteX2" fmla="*/ 5943 w 120891"/>
                  <a:gd name="connsiteY2" fmla="*/ 79406 h 131862"/>
                  <a:gd name="connsiteX3" fmla="*/ 0 w 120891"/>
                  <a:gd name="connsiteY3" fmla="*/ 54949 h 131862"/>
                  <a:gd name="connsiteX4" fmla="*/ 54949 w 120891"/>
                  <a:gd name="connsiteY4" fmla="*/ 0 h 131862"/>
                  <a:gd name="connsiteX5" fmla="*/ 103954 w 120891"/>
                  <a:gd name="connsiteY5" fmla="*/ 30469 h 131862"/>
                  <a:gd name="connsiteX6" fmla="*/ 114949 w 120891"/>
                  <a:gd name="connsiteY6" fmla="*/ 52434 h 131862"/>
                  <a:gd name="connsiteX7" fmla="*/ 120891 w 120891"/>
                  <a:gd name="connsiteY7" fmla="*/ 76914 h 131862"/>
                  <a:gd name="connsiteX8" fmla="*/ 65943 w 120891"/>
                  <a:gd name="connsiteY8" fmla="*/ 131863 h 131862"/>
                  <a:gd name="connsiteX9" fmla="*/ 54949 w 120891"/>
                  <a:gd name="connsiteY9" fmla="*/ 21966 h 131862"/>
                  <a:gd name="connsiteX10" fmla="*/ 21989 w 120891"/>
                  <a:gd name="connsiteY10" fmla="*/ 54926 h 131862"/>
                  <a:gd name="connsiteX11" fmla="*/ 25623 w 120891"/>
                  <a:gd name="connsiteY11" fmla="*/ 69554 h 131862"/>
                  <a:gd name="connsiteX12" fmla="*/ 36617 w 120891"/>
                  <a:gd name="connsiteY12" fmla="*/ 91543 h 131862"/>
                  <a:gd name="connsiteX13" fmla="*/ 65966 w 120891"/>
                  <a:gd name="connsiteY13" fmla="*/ 109874 h 131862"/>
                  <a:gd name="connsiteX14" fmla="*/ 98926 w 120891"/>
                  <a:gd name="connsiteY14" fmla="*/ 76914 h 131862"/>
                  <a:gd name="connsiteX15" fmla="*/ 95291 w 120891"/>
                  <a:gd name="connsiteY15" fmla="*/ 62286 h 131862"/>
                  <a:gd name="connsiteX16" fmla="*/ 95291 w 120891"/>
                  <a:gd name="connsiteY16" fmla="*/ 62286 h 131862"/>
                  <a:gd name="connsiteX17" fmla="*/ 84297 w 120891"/>
                  <a:gd name="connsiteY17" fmla="*/ 40297 h 131862"/>
                  <a:gd name="connsiteX18" fmla="*/ 54949 w 120891"/>
                  <a:gd name="connsiteY18" fmla="*/ 21966 h 13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0891" h="131862">
                    <a:moveTo>
                      <a:pt x="65943" y="131863"/>
                    </a:moveTo>
                    <a:cubicBezTo>
                      <a:pt x="45120" y="131863"/>
                      <a:pt x="26354" y="120183"/>
                      <a:pt x="16937" y="101394"/>
                    </a:cubicBezTo>
                    <a:lnTo>
                      <a:pt x="5943" y="79406"/>
                    </a:lnTo>
                    <a:cubicBezTo>
                      <a:pt x="2011" y="71520"/>
                      <a:pt x="0" y="63291"/>
                      <a:pt x="0" y="54949"/>
                    </a:cubicBezTo>
                    <a:cubicBezTo>
                      <a:pt x="0" y="24663"/>
                      <a:pt x="24640" y="0"/>
                      <a:pt x="54949" y="0"/>
                    </a:cubicBezTo>
                    <a:cubicBezTo>
                      <a:pt x="75771" y="0"/>
                      <a:pt x="94537" y="11680"/>
                      <a:pt x="103954" y="30469"/>
                    </a:cubicBezTo>
                    <a:lnTo>
                      <a:pt x="114949" y="52434"/>
                    </a:lnTo>
                    <a:cubicBezTo>
                      <a:pt x="118880" y="60320"/>
                      <a:pt x="120891" y="68549"/>
                      <a:pt x="120891" y="76914"/>
                    </a:cubicBezTo>
                    <a:cubicBezTo>
                      <a:pt x="120891" y="107223"/>
                      <a:pt x="96251" y="131863"/>
                      <a:pt x="65943" y="131863"/>
                    </a:cubicBezTo>
                    <a:close/>
                    <a:moveTo>
                      <a:pt x="54949" y="21966"/>
                    </a:moveTo>
                    <a:cubicBezTo>
                      <a:pt x="36777" y="21966"/>
                      <a:pt x="21989" y="36754"/>
                      <a:pt x="21989" y="54926"/>
                    </a:cubicBezTo>
                    <a:cubicBezTo>
                      <a:pt x="21989" y="59840"/>
                      <a:pt x="23223" y="64754"/>
                      <a:pt x="25623" y="69554"/>
                    </a:cubicBezTo>
                    <a:lnTo>
                      <a:pt x="36617" y="91543"/>
                    </a:lnTo>
                    <a:cubicBezTo>
                      <a:pt x="42263" y="102834"/>
                      <a:pt x="53509" y="109874"/>
                      <a:pt x="65966" y="109874"/>
                    </a:cubicBezTo>
                    <a:cubicBezTo>
                      <a:pt x="84137" y="109874"/>
                      <a:pt x="98926" y="95086"/>
                      <a:pt x="98926" y="76914"/>
                    </a:cubicBezTo>
                    <a:cubicBezTo>
                      <a:pt x="98926" y="72000"/>
                      <a:pt x="97691" y="67086"/>
                      <a:pt x="95291" y="62286"/>
                    </a:cubicBezTo>
                    <a:lnTo>
                      <a:pt x="95291" y="62286"/>
                    </a:lnTo>
                    <a:lnTo>
                      <a:pt x="84297" y="40297"/>
                    </a:lnTo>
                    <a:cubicBezTo>
                      <a:pt x="78651" y="29006"/>
                      <a:pt x="67406" y="21966"/>
                      <a:pt x="54949" y="21966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" name="Forma Livre: Forma 286">
                <a:extLst>
                  <a:ext uri="{FF2B5EF4-FFF2-40B4-BE49-F238E27FC236}">
                    <a16:creationId xmlns:a16="http://schemas.microsoft.com/office/drawing/2014/main" id="{E8234E2A-5996-4EBD-9F09-7FDD490158C4}"/>
                  </a:ext>
                </a:extLst>
              </p:cNvPr>
              <p:cNvSpPr/>
              <p:nvPr/>
            </p:nvSpPr>
            <p:spPr>
              <a:xfrm>
                <a:off x="6427312" y="3438328"/>
                <a:ext cx="241759" cy="21988"/>
              </a:xfrm>
              <a:custGeom>
                <a:avLst/>
                <a:gdLst>
                  <a:gd name="connsiteX0" fmla="*/ 0 w 241759"/>
                  <a:gd name="connsiteY0" fmla="*/ 0 h 21988"/>
                  <a:gd name="connsiteX1" fmla="*/ 241760 w 241759"/>
                  <a:gd name="connsiteY1" fmla="*/ 0 h 21988"/>
                  <a:gd name="connsiteX2" fmla="*/ 241760 w 241759"/>
                  <a:gd name="connsiteY2" fmla="*/ 21989 h 21988"/>
                  <a:gd name="connsiteX3" fmla="*/ 0 w 241759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759" h="21988">
                    <a:moveTo>
                      <a:pt x="0" y="0"/>
                    </a:moveTo>
                    <a:lnTo>
                      <a:pt x="241760" y="0"/>
                    </a:lnTo>
                    <a:lnTo>
                      <a:pt x="241760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Forma Livre: Forma 287">
                <a:extLst>
                  <a:ext uri="{FF2B5EF4-FFF2-40B4-BE49-F238E27FC236}">
                    <a16:creationId xmlns:a16="http://schemas.microsoft.com/office/drawing/2014/main" id="{2B7931D9-0F09-40C2-AB20-488CFC9E8433}"/>
                  </a:ext>
                </a:extLst>
              </p:cNvPr>
              <p:cNvSpPr/>
              <p:nvPr/>
            </p:nvSpPr>
            <p:spPr>
              <a:xfrm>
                <a:off x="6691038" y="3438328"/>
                <a:ext cx="21988" cy="21988"/>
              </a:xfrm>
              <a:custGeom>
                <a:avLst/>
                <a:gdLst>
                  <a:gd name="connsiteX0" fmla="*/ 0 w 21988"/>
                  <a:gd name="connsiteY0" fmla="*/ 0 h 21988"/>
                  <a:gd name="connsiteX1" fmla="*/ 21989 w 21988"/>
                  <a:gd name="connsiteY1" fmla="*/ 0 h 21988"/>
                  <a:gd name="connsiteX2" fmla="*/ 21989 w 21988"/>
                  <a:gd name="connsiteY2" fmla="*/ 21989 h 21988"/>
                  <a:gd name="connsiteX3" fmla="*/ 0 w 21988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8" h="21988">
                    <a:moveTo>
                      <a:pt x="0" y="0"/>
                    </a:moveTo>
                    <a:lnTo>
                      <a:pt x="21989" y="0"/>
                    </a:lnTo>
                    <a:lnTo>
                      <a:pt x="21989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Forma Livre: Forma 288">
                <a:extLst>
                  <a:ext uri="{FF2B5EF4-FFF2-40B4-BE49-F238E27FC236}">
                    <a16:creationId xmlns:a16="http://schemas.microsoft.com/office/drawing/2014/main" id="{C438698D-797E-4CED-9AB0-6414C690A9C3}"/>
                  </a:ext>
                </a:extLst>
              </p:cNvPr>
              <p:cNvSpPr/>
              <p:nvPr/>
            </p:nvSpPr>
            <p:spPr>
              <a:xfrm>
                <a:off x="6372364" y="3207562"/>
                <a:ext cx="87908" cy="21988"/>
              </a:xfrm>
              <a:custGeom>
                <a:avLst/>
                <a:gdLst>
                  <a:gd name="connsiteX0" fmla="*/ 0 w 87908"/>
                  <a:gd name="connsiteY0" fmla="*/ 0 h 21988"/>
                  <a:gd name="connsiteX1" fmla="*/ 87909 w 87908"/>
                  <a:gd name="connsiteY1" fmla="*/ 0 h 21988"/>
                  <a:gd name="connsiteX2" fmla="*/ 87909 w 87908"/>
                  <a:gd name="connsiteY2" fmla="*/ 21989 h 21988"/>
                  <a:gd name="connsiteX3" fmla="*/ 0 w 87908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908" h="21988">
                    <a:moveTo>
                      <a:pt x="0" y="0"/>
                    </a:moveTo>
                    <a:lnTo>
                      <a:pt x="87909" y="0"/>
                    </a:lnTo>
                    <a:lnTo>
                      <a:pt x="87909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0" name="Forma Livre: Forma 289">
                <a:extLst>
                  <a:ext uri="{FF2B5EF4-FFF2-40B4-BE49-F238E27FC236}">
                    <a16:creationId xmlns:a16="http://schemas.microsoft.com/office/drawing/2014/main" id="{D58AC533-A310-4EE2-97A7-6BE0D41A8D4B}"/>
                  </a:ext>
                </a:extLst>
              </p:cNvPr>
              <p:cNvSpPr/>
              <p:nvPr/>
            </p:nvSpPr>
            <p:spPr>
              <a:xfrm>
                <a:off x="6438307" y="3284477"/>
                <a:ext cx="21988" cy="21988"/>
              </a:xfrm>
              <a:custGeom>
                <a:avLst/>
                <a:gdLst>
                  <a:gd name="connsiteX0" fmla="*/ 0 w 21988"/>
                  <a:gd name="connsiteY0" fmla="*/ 0 h 21988"/>
                  <a:gd name="connsiteX1" fmla="*/ 21989 w 21988"/>
                  <a:gd name="connsiteY1" fmla="*/ 0 h 21988"/>
                  <a:gd name="connsiteX2" fmla="*/ 21989 w 21988"/>
                  <a:gd name="connsiteY2" fmla="*/ 21989 h 21988"/>
                  <a:gd name="connsiteX3" fmla="*/ 0 w 21988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8" h="21988">
                    <a:moveTo>
                      <a:pt x="0" y="0"/>
                    </a:moveTo>
                    <a:lnTo>
                      <a:pt x="21989" y="0"/>
                    </a:lnTo>
                    <a:lnTo>
                      <a:pt x="21989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Forma Livre: Forma 290">
                <a:extLst>
                  <a:ext uri="{FF2B5EF4-FFF2-40B4-BE49-F238E27FC236}">
                    <a16:creationId xmlns:a16="http://schemas.microsoft.com/office/drawing/2014/main" id="{2DF1C6D1-D1E1-46D5-96F1-F11D4C559B08}"/>
                  </a:ext>
                </a:extLst>
              </p:cNvPr>
              <p:cNvSpPr/>
              <p:nvPr/>
            </p:nvSpPr>
            <p:spPr>
              <a:xfrm>
                <a:off x="6339404" y="3284477"/>
                <a:ext cx="76914" cy="21988"/>
              </a:xfrm>
              <a:custGeom>
                <a:avLst/>
                <a:gdLst>
                  <a:gd name="connsiteX0" fmla="*/ 0 w 76914"/>
                  <a:gd name="connsiteY0" fmla="*/ 0 h 21988"/>
                  <a:gd name="connsiteX1" fmla="*/ 76914 w 76914"/>
                  <a:gd name="connsiteY1" fmla="*/ 0 h 21988"/>
                  <a:gd name="connsiteX2" fmla="*/ 76914 w 76914"/>
                  <a:gd name="connsiteY2" fmla="*/ 21989 h 21988"/>
                  <a:gd name="connsiteX3" fmla="*/ 0 w 76914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14" h="21988">
                    <a:moveTo>
                      <a:pt x="0" y="0"/>
                    </a:moveTo>
                    <a:lnTo>
                      <a:pt x="76914" y="0"/>
                    </a:lnTo>
                    <a:lnTo>
                      <a:pt x="76914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Forma Livre: Forma 291">
                <a:extLst>
                  <a:ext uri="{FF2B5EF4-FFF2-40B4-BE49-F238E27FC236}">
                    <a16:creationId xmlns:a16="http://schemas.microsoft.com/office/drawing/2014/main" id="{C67BA44D-4B7C-4BE1-BF1B-3728996505E6}"/>
                  </a:ext>
                </a:extLst>
              </p:cNvPr>
              <p:cNvSpPr/>
              <p:nvPr/>
            </p:nvSpPr>
            <p:spPr>
              <a:xfrm>
                <a:off x="6822924" y="3075700"/>
                <a:ext cx="76914" cy="21988"/>
              </a:xfrm>
              <a:custGeom>
                <a:avLst/>
                <a:gdLst>
                  <a:gd name="connsiteX0" fmla="*/ 0 w 76914"/>
                  <a:gd name="connsiteY0" fmla="*/ 0 h 21988"/>
                  <a:gd name="connsiteX1" fmla="*/ 76914 w 76914"/>
                  <a:gd name="connsiteY1" fmla="*/ 0 h 21988"/>
                  <a:gd name="connsiteX2" fmla="*/ 76914 w 76914"/>
                  <a:gd name="connsiteY2" fmla="*/ 21989 h 21988"/>
                  <a:gd name="connsiteX3" fmla="*/ 0 w 76914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14" h="21988">
                    <a:moveTo>
                      <a:pt x="0" y="0"/>
                    </a:moveTo>
                    <a:lnTo>
                      <a:pt x="76914" y="0"/>
                    </a:lnTo>
                    <a:lnTo>
                      <a:pt x="76914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Forma Livre: Forma 292">
                <a:extLst>
                  <a:ext uri="{FF2B5EF4-FFF2-40B4-BE49-F238E27FC236}">
                    <a16:creationId xmlns:a16="http://schemas.microsoft.com/office/drawing/2014/main" id="{D47C9C5C-9709-4500-BB78-B3E8688D22E5}"/>
                  </a:ext>
                </a:extLst>
              </p:cNvPr>
              <p:cNvSpPr/>
              <p:nvPr/>
            </p:nvSpPr>
            <p:spPr>
              <a:xfrm>
                <a:off x="6899838" y="3141620"/>
                <a:ext cx="21988" cy="21988"/>
              </a:xfrm>
              <a:custGeom>
                <a:avLst/>
                <a:gdLst>
                  <a:gd name="connsiteX0" fmla="*/ 0 w 21988"/>
                  <a:gd name="connsiteY0" fmla="*/ 0 h 21988"/>
                  <a:gd name="connsiteX1" fmla="*/ 21989 w 21988"/>
                  <a:gd name="connsiteY1" fmla="*/ 0 h 21988"/>
                  <a:gd name="connsiteX2" fmla="*/ 21989 w 21988"/>
                  <a:gd name="connsiteY2" fmla="*/ 21989 h 21988"/>
                  <a:gd name="connsiteX3" fmla="*/ 0 w 21988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8" h="21988">
                    <a:moveTo>
                      <a:pt x="0" y="0"/>
                    </a:moveTo>
                    <a:lnTo>
                      <a:pt x="21989" y="0"/>
                    </a:lnTo>
                    <a:lnTo>
                      <a:pt x="21989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Forma Livre: Forma 293">
                <a:extLst>
                  <a:ext uri="{FF2B5EF4-FFF2-40B4-BE49-F238E27FC236}">
                    <a16:creationId xmlns:a16="http://schemas.microsoft.com/office/drawing/2014/main" id="{21EC8D21-1540-42AD-A277-D2892F4FA05B}"/>
                  </a:ext>
                </a:extLst>
              </p:cNvPr>
              <p:cNvSpPr/>
              <p:nvPr/>
            </p:nvSpPr>
            <p:spPr>
              <a:xfrm>
                <a:off x="6745987" y="3141620"/>
                <a:ext cx="131862" cy="21988"/>
              </a:xfrm>
              <a:custGeom>
                <a:avLst/>
                <a:gdLst>
                  <a:gd name="connsiteX0" fmla="*/ 0 w 131862"/>
                  <a:gd name="connsiteY0" fmla="*/ 0 h 21988"/>
                  <a:gd name="connsiteX1" fmla="*/ 131863 w 131862"/>
                  <a:gd name="connsiteY1" fmla="*/ 0 h 21988"/>
                  <a:gd name="connsiteX2" fmla="*/ 131863 w 131862"/>
                  <a:gd name="connsiteY2" fmla="*/ 21989 h 21988"/>
                  <a:gd name="connsiteX3" fmla="*/ 0 w 131862"/>
                  <a:gd name="connsiteY3" fmla="*/ 21989 h 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862" h="21988">
                    <a:moveTo>
                      <a:pt x="0" y="0"/>
                    </a:moveTo>
                    <a:lnTo>
                      <a:pt x="131863" y="0"/>
                    </a:lnTo>
                    <a:lnTo>
                      <a:pt x="131863" y="21989"/>
                    </a:lnTo>
                    <a:lnTo>
                      <a:pt x="0" y="21989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Forma Livre: Forma 294">
                <a:extLst>
                  <a:ext uri="{FF2B5EF4-FFF2-40B4-BE49-F238E27FC236}">
                    <a16:creationId xmlns:a16="http://schemas.microsoft.com/office/drawing/2014/main" id="{54D0B8BF-0474-4B69-98AD-C371D6663069}"/>
                  </a:ext>
                </a:extLst>
              </p:cNvPr>
              <p:cNvSpPr/>
              <p:nvPr/>
            </p:nvSpPr>
            <p:spPr>
              <a:xfrm>
                <a:off x="6548204" y="2844929"/>
                <a:ext cx="164845" cy="109879"/>
              </a:xfrm>
              <a:custGeom>
                <a:avLst/>
                <a:gdLst>
                  <a:gd name="connsiteX0" fmla="*/ 76914 w 164845"/>
                  <a:gd name="connsiteY0" fmla="*/ 109879 h 109879"/>
                  <a:gd name="connsiteX1" fmla="*/ 0 w 164845"/>
                  <a:gd name="connsiteY1" fmla="*/ 65925 h 109879"/>
                  <a:gd name="connsiteX2" fmla="*/ 41851 w 164845"/>
                  <a:gd name="connsiteY2" fmla="*/ 21971 h 109879"/>
                  <a:gd name="connsiteX3" fmla="*/ 55817 w 164845"/>
                  <a:gd name="connsiteY3" fmla="*/ 24256 h 109879"/>
                  <a:gd name="connsiteX4" fmla="*/ 48526 w 164845"/>
                  <a:gd name="connsiteY4" fmla="*/ 44988 h 109879"/>
                  <a:gd name="connsiteX5" fmla="*/ 41851 w 164845"/>
                  <a:gd name="connsiteY5" fmla="*/ 43959 h 109879"/>
                  <a:gd name="connsiteX6" fmla="*/ 21989 w 164845"/>
                  <a:gd name="connsiteY6" fmla="*/ 65948 h 109879"/>
                  <a:gd name="connsiteX7" fmla="*/ 76937 w 164845"/>
                  <a:gd name="connsiteY7" fmla="*/ 87936 h 109879"/>
                  <a:gd name="connsiteX8" fmla="*/ 142880 w 164845"/>
                  <a:gd name="connsiteY8" fmla="*/ 43982 h 109879"/>
                  <a:gd name="connsiteX9" fmla="*/ 120891 w 164845"/>
                  <a:gd name="connsiteY9" fmla="*/ 21994 h 109879"/>
                  <a:gd name="connsiteX10" fmla="*/ 113783 w 164845"/>
                  <a:gd name="connsiteY10" fmla="*/ 23228 h 109879"/>
                  <a:gd name="connsiteX11" fmla="*/ 106011 w 164845"/>
                  <a:gd name="connsiteY11" fmla="*/ 2656 h 109879"/>
                  <a:gd name="connsiteX12" fmla="*/ 164846 w 164845"/>
                  <a:gd name="connsiteY12" fmla="*/ 43959 h 109879"/>
                  <a:gd name="connsiteX13" fmla="*/ 76914 w 164845"/>
                  <a:gd name="connsiteY13" fmla="*/ 109879 h 10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4845" h="109879">
                    <a:moveTo>
                      <a:pt x="76914" y="109879"/>
                    </a:moveTo>
                    <a:cubicBezTo>
                      <a:pt x="9989" y="109879"/>
                      <a:pt x="0" y="82336"/>
                      <a:pt x="0" y="65925"/>
                    </a:cubicBezTo>
                    <a:cubicBezTo>
                      <a:pt x="0" y="44325"/>
                      <a:pt x="15657" y="21971"/>
                      <a:pt x="41851" y="21971"/>
                    </a:cubicBezTo>
                    <a:cubicBezTo>
                      <a:pt x="46834" y="21971"/>
                      <a:pt x="51520" y="22725"/>
                      <a:pt x="55817" y="24256"/>
                    </a:cubicBezTo>
                    <a:lnTo>
                      <a:pt x="48526" y="44988"/>
                    </a:lnTo>
                    <a:cubicBezTo>
                      <a:pt x="46583" y="44302"/>
                      <a:pt x="44343" y="43959"/>
                      <a:pt x="41851" y="43959"/>
                    </a:cubicBezTo>
                    <a:cubicBezTo>
                      <a:pt x="27383" y="43959"/>
                      <a:pt x="21989" y="57445"/>
                      <a:pt x="21989" y="65948"/>
                    </a:cubicBezTo>
                    <a:cubicBezTo>
                      <a:pt x="21989" y="85788"/>
                      <a:pt x="60411" y="87936"/>
                      <a:pt x="76937" y="87936"/>
                    </a:cubicBezTo>
                    <a:cubicBezTo>
                      <a:pt x="108069" y="87936"/>
                      <a:pt x="142880" y="69125"/>
                      <a:pt x="142880" y="43982"/>
                    </a:cubicBezTo>
                    <a:cubicBezTo>
                      <a:pt x="142880" y="26634"/>
                      <a:pt x="129074" y="21994"/>
                      <a:pt x="120891" y="21994"/>
                    </a:cubicBezTo>
                    <a:cubicBezTo>
                      <a:pt x="118309" y="21994"/>
                      <a:pt x="115977" y="22405"/>
                      <a:pt x="113783" y="23228"/>
                    </a:cubicBezTo>
                    <a:lnTo>
                      <a:pt x="106011" y="2656"/>
                    </a:lnTo>
                    <a:cubicBezTo>
                      <a:pt x="130240" y="-6509"/>
                      <a:pt x="164846" y="8233"/>
                      <a:pt x="164846" y="43959"/>
                    </a:cubicBezTo>
                    <a:cubicBezTo>
                      <a:pt x="164823" y="83388"/>
                      <a:pt x="119360" y="109879"/>
                      <a:pt x="76914" y="109879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Forma Livre: Forma 295">
                <a:extLst>
                  <a:ext uri="{FF2B5EF4-FFF2-40B4-BE49-F238E27FC236}">
                    <a16:creationId xmlns:a16="http://schemas.microsoft.com/office/drawing/2014/main" id="{1BE67BF0-D894-4B51-AFB4-6BEACF9522A3}"/>
                  </a:ext>
                </a:extLst>
              </p:cNvPr>
              <p:cNvSpPr/>
              <p:nvPr/>
            </p:nvSpPr>
            <p:spPr>
              <a:xfrm>
                <a:off x="6614124" y="2844911"/>
                <a:ext cx="54948" cy="98925"/>
              </a:xfrm>
              <a:custGeom>
                <a:avLst/>
                <a:gdLst>
                  <a:gd name="connsiteX0" fmla="*/ 0 w 54948"/>
                  <a:gd name="connsiteY0" fmla="*/ 98926 h 98925"/>
                  <a:gd name="connsiteX1" fmla="*/ 7726 w 54948"/>
                  <a:gd name="connsiteY1" fmla="*/ 43406 h 98925"/>
                  <a:gd name="connsiteX2" fmla="*/ 54949 w 54948"/>
                  <a:gd name="connsiteY2" fmla="*/ 0 h 98925"/>
                  <a:gd name="connsiteX3" fmla="*/ 54949 w 54948"/>
                  <a:gd name="connsiteY3" fmla="*/ 21989 h 98925"/>
                  <a:gd name="connsiteX4" fmla="*/ 28686 w 54948"/>
                  <a:gd name="connsiteY4" fmla="*/ 50011 h 98925"/>
                  <a:gd name="connsiteX5" fmla="*/ 21989 w 54948"/>
                  <a:gd name="connsiteY5" fmla="*/ 98903 h 98925"/>
                  <a:gd name="connsiteX6" fmla="*/ 0 w 54948"/>
                  <a:gd name="connsiteY6" fmla="*/ 98926 h 9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48" h="98925">
                    <a:moveTo>
                      <a:pt x="0" y="98926"/>
                    </a:moveTo>
                    <a:cubicBezTo>
                      <a:pt x="0" y="89600"/>
                      <a:pt x="731" y="65531"/>
                      <a:pt x="7726" y="43406"/>
                    </a:cubicBezTo>
                    <a:cubicBezTo>
                      <a:pt x="19040" y="7543"/>
                      <a:pt x="39657" y="0"/>
                      <a:pt x="54949" y="0"/>
                    </a:cubicBezTo>
                    <a:lnTo>
                      <a:pt x="54949" y="21989"/>
                    </a:lnTo>
                    <a:cubicBezTo>
                      <a:pt x="50629" y="21989"/>
                      <a:pt x="37531" y="21989"/>
                      <a:pt x="28686" y="50011"/>
                    </a:cubicBezTo>
                    <a:cubicBezTo>
                      <a:pt x="22469" y="69737"/>
                      <a:pt x="21989" y="92411"/>
                      <a:pt x="21989" y="98903"/>
                    </a:cubicBezTo>
                    <a:lnTo>
                      <a:pt x="0" y="98926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Forma Livre: Forma 296">
                <a:extLst>
                  <a:ext uri="{FF2B5EF4-FFF2-40B4-BE49-F238E27FC236}">
                    <a16:creationId xmlns:a16="http://schemas.microsoft.com/office/drawing/2014/main" id="{E7502A34-CA76-4E26-8D6D-C6ED91CF9888}"/>
                  </a:ext>
                </a:extLst>
              </p:cNvPr>
              <p:cNvSpPr/>
              <p:nvPr/>
            </p:nvSpPr>
            <p:spPr>
              <a:xfrm>
                <a:off x="6590032" y="2866877"/>
                <a:ext cx="46079" cy="76937"/>
              </a:xfrm>
              <a:custGeom>
                <a:avLst/>
                <a:gdLst>
                  <a:gd name="connsiteX0" fmla="*/ 46080 w 46079"/>
                  <a:gd name="connsiteY0" fmla="*/ 76937 h 76937"/>
                  <a:gd name="connsiteX1" fmla="*/ 24091 w 46079"/>
                  <a:gd name="connsiteY1" fmla="*/ 76937 h 76937"/>
                  <a:gd name="connsiteX2" fmla="*/ 0 w 46079"/>
                  <a:gd name="connsiteY2" fmla="*/ 21989 h 76937"/>
                  <a:gd name="connsiteX3" fmla="*/ 0 w 46079"/>
                  <a:gd name="connsiteY3" fmla="*/ 0 h 76937"/>
                  <a:gd name="connsiteX4" fmla="*/ 46080 w 46079"/>
                  <a:gd name="connsiteY4" fmla="*/ 76937 h 76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79" h="76937">
                    <a:moveTo>
                      <a:pt x="46080" y="76937"/>
                    </a:moveTo>
                    <a:lnTo>
                      <a:pt x="24091" y="76937"/>
                    </a:lnTo>
                    <a:cubicBezTo>
                      <a:pt x="24091" y="27680"/>
                      <a:pt x="10354" y="21989"/>
                      <a:pt x="0" y="21989"/>
                    </a:cubicBezTo>
                    <a:lnTo>
                      <a:pt x="0" y="0"/>
                    </a:lnTo>
                    <a:cubicBezTo>
                      <a:pt x="30583" y="23"/>
                      <a:pt x="46080" y="25897"/>
                      <a:pt x="46080" y="76937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8" name="Forma Livre: Forma 297">
                <a:extLst>
                  <a:ext uri="{FF2B5EF4-FFF2-40B4-BE49-F238E27FC236}">
                    <a16:creationId xmlns:a16="http://schemas.microsoft.com/office/drawing/2014/main" id="{B76FB8F3-99A8-44B3-B934-F899BEC158A1}"/>
                  </a:ext>
                </a:extLst>
              </p:cNvPr>
              <p:cNvSpPr/>
              <p:nvPr/>
            </p:nvSpPr>
            <p:spPr>
              <a:xfrm>
                <a:off x="6515198" y="2932819"/>
                <a:ext cx="219771" cy="175840"/>
              </a:xfrm>
              <a:custGeom>
                <a:avLst/>
                <a:gdLst>
                  <a:gd name="connsiteX0" fmla="*/ 186834 w 219771"/>
                  <a:gd name="connsiteY0" fmla="*/ 175840 h 175840"/>
                  <a:gd name="connsiteX1" fmla="*/ 109920 w 219771"/>
                  <a:gd name="connsiteY1" fmla="*/ 175840 h 175840"/>
                  <a:gd name="connsiteX2" fmla="*/ 109920 w 219771"/>
                  <a:gd name="connsiteY2" fmla="*/ 153852 h 175840"/>
                  <a:gd name="connsiteX3" fmla="*/ 186834 w 219771"/>
                  <a:gd name="connsiteY3" fmla="*/ 153852 h 175840"/>
                  <a:gd name="connsiteX4" fmla="*/ 197829 w 219771"/>
                  <a:gd name="connsiteY4" fmla="*/ 142857 h 175840"/>
                  <a:gd name="connsiteX5" fmla="*/ 197829 w 219771"/>
                  <a:gd name="connsiteY5" fmla="*/ 32960 h 175840"/>
                  <a:gd name="connsiteX6" fmla="*/ 186834 w 219771"/>
                  <a:gd name="connsiteY6" fmla="*/ 21966 h 175840"/>
                  <a:gd name="connsiteX7" fmla="*/ 32983 w 219771"/>
                  <a:gd name="connsiteY7" fmla="*/ 21966 h 175840"/>
                  <a:gd name="connsiteX8" fmla="*/ 21989 w 219771"/>
                  <a:gd name="connsiteY8" fmla="*/ 32960 h 175840"/>
                  <a:gd name="connsiteX9" fmla="*/ 21989 w 219771"/>
                  <a:gd name="connsiteY9" fmla="*/ 110446 h 175840"/>
                  <a:gd name="connsiteX10" fmla="*/ 0 w 219771"/>
                  <a:gd name="connsiteY10" fmla="*/ 110446 h 175840"/>
                  <a:gd name="connsiteX11" fmla="*/ 0 w 219771"/>
                  <a:gd name="connsiteY11" fmla="*/ 32960 h 175840"/>
                  <a:gd name="connsiteX12" fmla="*/ 32960 w 219771"/>
                  <a:gd name="connsiteY12" fmla="*/ 0 h 175840"/>
                  <a:gd name="connsiteX13" fmla="*/ 186811 w 219771"/>
                  <a:gd name="connsiteY13" fmla="*/ 0 h 175840"/>
                  <a:gd name="connsiteX14" fmla="*/ 219771 w 219771"/>
                  <a:gd name="connsiteY14" fmla="*/ 32960 h 175840"/>
                  <a:gd name="connsiteX15" fmla="*/ 219771 w 219771"/>
                  <a:gd name="connsiteY15" fmla="*/ 142857 h 175840"/>
                  <a:gd name="connsiteX16" fmla="*/ 186834 w 219771"/>
                  <a:gd name="connsiteY16" fmla="*/ 175840 h 17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9771" h="175840">
                    <a:moveTo>
                      <a:pt x="186834" y="175840"/>
                    </a:moveTo>
                    <a:lnTo>
                      <a:pt x="109920" y="175840"/>
                    </a:lnTo>
                    <a:lnTo>
                      <a:pt x="109920" y="153852"/>
                    </a:lnTo>
                    <a:lnTo>
                      <a:pt x="186834" y="153852"/>
                    </a:lnTo>
                    <a:cubicBezTo>
                      <a:pt x="192891" y="153852"/>
                      <a:pt x="197829" y="148914"/>
                      <a:pt x="197829" y="142857"/>
                    </a:cubicBezTo>
                    <a:lnTo>
                      <a:pt x="197829" y="32960"/>
                    </a:lnTo>
                    <a:cubicBezTo>
                      <a:pt x="197829" y="26903"/>
                      <a:pt x="192914" y="21966"/>
                      <a:pt x="186834" y="21966"/>
                    </a:cubicBezTo>
                    <a:lnTo>
                      <a:pt x="32983" y="21966"/>
                    </a:lnTo>
                    <a:cubicBezTo>
                      <a:pt x="26926" y="21966"/>
                      <a:pt x="21989" y="26880"/>
                      <a:pt x="21989" y="32960"/>
                    </a:cubicBezTo>
                    <a:lnTo>
                      <a:pt x="21989" y="110446"/>
                    </a:lnTo>
                    <a:lnTo>
                      <a:pt x="0" y="110446"/>
                    </a:lnTo>
                    <a:lnTo>
                      <a:pt x="0" y="32960"/>
                    </a:lnTo>
                    <a:cubicBezTo>
                      <a:pt x="0" y="14789"/>
                      <a:pt x="14789" y="0"/>
                      <a:pt x="32960" y="0"/>
                    </a:cubicBezTo>
                    <a:lnTo>
                      <a:pt x="186811" y="0"/>
                    </a:lnTo>
                    <a:cubicBezTo>
                      <a:pt x="204983" y="0"/>
                      <a:pt x="219771" y="14789"/>
                      <a:pt x="219771" y="32960"/>
                    </a:cubicBezTo>
                    <a:lnTo>
                      <a:pt x="219771" y="142857"/>
                    </a:lnTo>
                    <a:cubicBezTo>
                      <a:pt x="219794" y="161051"/>
                      <a:pt x="205006" y="175840"/>
                      <a:pt x="186834" y="175840"/>
                    </a:cubicBez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Forma Livre: Forma 298">
                <a:extLst>
                  <a:ext uri="{FF2B5EF4-FFF2-40B4-BE49-F238E27FC236}">
                    <a16:creationId xmlns:a16="http://schemas.microsoft.com/office/drawing/2014/main" id="{291737EE-478F-4442-A1E2-45C777D8C462}"/>
                  </a:ext>
                </a:extLst>
              </p:cNvPr>
              <p:cNvSpPr/>
              <p:nvPr/>
            </p:nvSpPr>
            <p:spPr>
              <a:xfrm>
                <a:off x="6614124" y="2943814"/>
                <a:ext cx="21988" cy="153851"/>
              </a:xfrm>
              <a:custGeom>
                <a:avLst/>
                <a:gdLst>
                  <a:gd name="connsiteX0" fmla="*/ 0 w 21988"/>
                  <a:gd name="connsiteY0" fmla="*/ 0 h 153851"/>
                  <a:gd name="connsiteX1" fmla="*/ 21989 w 21988"/>
                  <a:gd name="connsiteY1" fmla="*/ 0 h 153851"/>
                  <a:gd name="connsiteX2" fmla="*/ 21989 w 21988"/>
                  <a:gd name="connsiteY2" fmla="*/ 153851 h 153851"/>
                  <a:gd name="connsiteX3" fmla="*/ 0 w 21988"/>
                  <a:gd name="connsiteY3" fmla="*/ 153851 h 15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8" h="153851">
                    <a:moveTo>
                      <a:pt x="0" y="0"/>
                    </a:moveTo>
                    <a:lnTo>
                      <a:pt x="21989" y="0"/>
                    </a:lnTo>
                    <a:lnTo>
                      <a:pt x="21989" y="153851"/>
                    </a:lnTo>
                    <a:lnTo>
                      <a:pt x="0" y="153851"/>
                    </a:lnTo>
                    <a:close/>
                  </a:path>
                </a:pathLst>
              </a:custGeom>
              <a:grpFill/>
              <a:ln w="2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0" name="Gráfico 741">
            <a:extLst>
              <a:ext uri="{FF2B5EF4-FFF2-40B4-BE49-F238E27FC236}">
                <a16:creationId xmlns:a16="http://schemas.microsoft.com/office/drawing/2014/main" id="{FC3970C0-1BC0-48A0-AA49-BAFF560C187E}"/>
              </a:ext>
            </a:extLst>
          </p:cNvPr>
          <p:cNvGrpSpPr/>
          <p:nvPr/>
        </p:nvGrpSpPr>
        <p:grpSpPr>
          <a:xfrm>
            <a:off x="2302020" y="2001374"/>
            <a:ext cx="695290" cy="625185"/>
            <a:chOff x="-1644754" y="863600"/>
            <a:chExt cx="835814" cy="751539"/>
          </a:xfrm>
          <a:solidFill>
            <a:schemeClr val="bg1"/>
          </a:solidFill>
        </p:grpSpPr>
        <p:sp>
          <p:nvSpPr>
            <p:cNvPr id="301" name="Forma Livre: Forma 300">
              <a:extLst>
                <a:ext uri="{FF2B5EF4-FFF2-40B4-BE49-F238E27FC236}">
                  <a16:creationId xmlns:a16="http://schemas.microsoft.com/office/drawing/2014/main" id="{5A078A43-3D47-4599-A55E-08282018727C}"/>
                </a:ext>
              </a:extLst>
            </p:cNvPr>
            <p:cNvSpPr/>
            <p:nvPr/>
          </p:nvSpPr>
          <p:spPr>
            <a:xfrm>
              <a:off x="-1236553" y="863600"/>
              <a:ext cx="20614" cy="130099"/>
            </a:xfrm>
            <a:custGeom>
              <a:avLst/>
              <a:gdLst>
                <a:gd name="connsiteX0" fmla="*/ 10307 w 20614"/>
                <a:gd name="connsiteY0" fmla="*/ 130099 h 130099"/>
                <a:gd name="connsiteX1" fmla="*/ 0 w 20614"/>
                <a:gd name="connsiteY1" fmla="*/ 119711 h 130099"/>
                <a:gd name="connsiteX2" fmla="*/ 0 w 20614"/>
                <a:gd name="connsiteY2" fmla="*/ 10388 h 130099"/>
                <a:gd name="connsiteX3" fmla="*/ 10307 w 20614"/>
                <a:gd name="connsiteY3" fmla="*/ 0 h 130099"/>
                <a:gd name="connsiteX4" fmla="*/ 20615 w 20614"/>
                <a:gd name="connsiteY4" fmla="*/ 10388 h 130099"/>
                <a:gd name="connsiteX5" fmla="*/ 20615 w 20614"/>
                <a:gd name="connsiteY5" fmla="*/ 119711 h 130099"/>
                <a:gd name="connsiteX6" fmla="*/ 10307 w 20614"/>
                <a:gd name="connsiteY6" fmla="*/ 130099 h 13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14" h="130099">
                  <a:moveTo>
                    <a:pt x="10307" y="130099"/>
                  </a:moveTo>
                  <a:cubicBezTo>
                    <a:pt x="5275" y="130099"/>
                    <a:pt x="0" y="125960"/>
                    <a:pt x="0" y="119711"/>
                  </a:cubicBezTo>
                  <a:lnTo>
                    <a:pt x="0" y="10388"/>
                  </a:lnTo>
                  <a:cubicBezTo>
                    <a:pt x="0" y="4139"/>
                    <a:pt x="5357" y="0"/>
                    <a:pt x="10307" y="0"/>
                  </a:cubicBezTo>
                  <a:cubicBezTo>
                    <a:pt x="16475" y="0"/>
                    <a:pt x="20615" y="4139"/>
                    <a:pt x="20615" y="10388"/>
                  </a:cubicBezTo>
                  <a:lnTo>
                    <a:pt x="20615" y="119711"/>
                  </a:lnTo>
                  <a:cubicBezTo>
                    <a:pt x="20615" y="125960"/>
                    <a:pt x="15258" y="130099"/>
                    <a:pt x="10307" y="130099"/>
                  </a:cubicBez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Forma Livre: Forma 301">
              <a:extLst>
                <a:ext uri="{FF2B5EF4-FFF2-40B4-BE49-F238E27FC236}">
                  <a16:creationId xmlns:a16="http://schemas.microsoft.com/office/drawing/2014/main" id="{DF852A27-ECE6-456B-9C72-7DF3EE68BB28}"/>
                </a:ext>
              </a:extLst>
            </p:cNvPr>
            <p:cNvSpPr/>
            <p:nvPr/>
          </p:nvSpPr>
          <p:spPr>
            <a:xfrm>
              <a:off x="-1396917" y="948411"/>
              <a:ext cx="86752" cy="79617"/>
            </a:xfrm>
            <a:custGeom>
              <a:avLst/>
              <a:gdLst>
                <a:gd name="connsiteX0" fmla="*/ 76364 w 86752"/>
                <a:gd name="connsiteY0" fmla="*/ 79618 h 79617"/>
                <a:gd name="connsiteX1" fmla="*/ 69628 w 86752"/>
                <a:gd name="connsiteY1" fmla="*/ 77183 h 79617"/>
                <a:gd name="connsiteX2" fmla="*/ 69465 w 86752"/>
                <a:gd name="connsiteY2" fmla="*/ 77021 h 79617"/>
                <a:gd name="connsiteX3" fmla="*/ 3401 w 86752"/>
                <a:gd name="connsiteY3" fmla="*/ 18180 h 79617"/>
                <a:gd name="connsiteX4" fmla="*/ 2427 w 86752"/>
                <a:gd name="connsiteY4" fmla="*/ 3328 h 79617"/>
                <a:gd name="connsiteX5" fmla="*/ 10219 w 86752"/>
                <a:gd name="connsiteY5" fmla="*/ 0 h 79617"/>
                <a:gd name="connsiteX6" fmla="*/ 17199 w 86752"/>
                <a:gd name="connsiteY6" fmla="*/ 2516 h 79617"/>
                <a:gd name="connsiteX7" fmla="*/ 83263 w 86752"/>
                <a:gd name="connsiteY7" fmla="*/ 61357 h 79617"/>
                <a:gd name="connsiteX8" fmla="*/ 83750 w 86752"/>
                <a:gd name="connsiteY8" fmla="*/ 61763 h 79617"/>
                <a:gd name="connsiteX9" fmla="*/ 86752 w 86752"/>
                <a:gd name="connsiteY9" fmla="*/ 69229 h 79617"/>
                <a:gd name="connsiteX10" fmla="*/ 76445 w 86752"/>
                <a:gd name="connsiteY10" fmla="*/ 79618 h 7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752" h="79617">
                  <a:moveTo>
                    <a:pt x="76364" y="79618"/>
                  </a:moveTo>
                  <a:cubicBezTo>
                    <a:pt x="73686" y="79618"/>
                    <a:pt x="71170" y="78725"/>
                    <a:pt x="69628" y="77183"/>
                  </a:cubicBezTo>
                  <a:lnTo>
                    <a:pt x="69465" y="77021"/>
                  </a:lnTo>
                  <a:lnTo>
                    <a:pt x="3401" y="18180"/>
                  </a:lnTo>
                  <a:cubicBezTo>
                    <a:pt x="-738" y="13959"/>
                    <a:pt x="-1144" y="8035"/>
                    <a:pt x="2427" y="3328"/>
                  </a:cubicBezTo>
                  <a:cubicBezTo>
                    <a:pt x="4700" y="1136"/>
                    <a:pt x="7378" y="0"/>
                    <a:pt x="10219" y="0"/>
                  </a:cubicBezTo>
                  <a:cubicBezTo>
                    <a:pt x="12735" y="0"/>
                    <a:pt x="15088" y="893"/>
                    <a:pt x="17199" y="2516"/>
                  </a:cubicBezTo>
                  <a:lnTo>
                    <a:pt x="83263" y="61357"/>
                  </a:lnTo>
                  <a:cubicBezTo>
                    <a:pt x="83263" y="61357"/>
                    <a:pt x="83587" y="61600"/>
                    <a:pt x="83750" y="61763"/>
                  </a:cubicBezTo>
                  <a:cubicBezTo>
                    <a:pt x="85941" y="63223"/>
                    <a:pt x="86752" y="66713"/>
                    <a:pt x="86752" y="69229"/>
                  </a:cubicBezTo>
                  <a:cubicBezTo>
                    <a:pt x="86752" y="75479"/>
                    <a:pt x="81396" y="79618"/>
                    <a:pt x="76445" y="79618"/>
                  </a:cubicBez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Forma Livre: Forma 302">
              <a:extLst>
                <a:ext uri="{FF2B5EF4-FFF2-40B4-BE49-F238E27FC236}">
                  <a16:creationId xmlns:a16="http://schemas.microsoft.com/office/drawing/2014/main" id="{27B64B6D-9921-4940-BFEB-9A74F5E3EB20}"/>
                </a:ext>
              </a:extLst>
            </p:cNvPr>
            <p:cNvSpPr/>
            <p:nvPr/>
          </p:nvSpPr>
          <p:spPr>
            <a:xfrm>
              <a:off x="-1142245" y="948411"/>
              <a:ext cx="86752" cy="79617"/>
            </a:xfrm>
            <a:custGeom>
              <a:avLst/>
              <a:gdLst>
                <a:gd name="connsiteX0" fmla="*/ 10307 w 86752"/>
                <a:gd name="connsiteY0" fmla="*/ 79618 h 79617"/>
                <a:gd name="connsiteX1" fmla="*/ 0 w 86752"/>
                <a:gd name="connsiteY1" fmla="*/ 69229 h 79617"/>
                <a:gd name="connsiteX2" fmla="*/ 3003 w 86752"/>
                <a:gd name="connsiteY2" fmla="*/ 61763 h 79617"/>
                <a:gd name="connsiteX3" fmla="*/ 3490 w 86752"/>
                <a:gd name="connsiteY3" fmla="*/ 61357 h 79617"/>
                <a:gd name="connsiteX4" fmla="*/ 69554 w 86752"/>
                <a:gd name="connsiteY4" fmla="*/ 2516 h 79617"/>
                <a:gd name="connsiteX5" fmla="*/ 76534 w 86752"/>
                <a:gd name="connsiteY5" fmla="*/ 0 h 79617"/>
                <a:gd name="connsiteX6" fmla="*/ 84325 w 86752"/>
                <a:gd name="connsiteY6" fmla="*/ 3328 h 79617"/>
                <a:gd name="connsiteX7" fmla="*/ 83351 w 86752"/>
                <a:gd name="connsiteY7" fmla="*/ 18180 h 79617"/>
                <a:gd name="connsiteX8" fmla="*/ 17287 w 86752"/>
                <a:gd name="connsiteY8" fmla="*/ 77021 h 79617"/>
                <a:gd name="connsiteX9" fmla="*/ 17125 w 86752"/>
                <a:gd name="connsiteY9" fmla="*/ 77183 h 79617"/>
                <a:gd name="connsiteX10" fmla="*/ 10388 w 86752"/>
                <a:gd name="connsiteY10" fmla="*/ 79618 h 7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752" h="79617">
                  <a:moveTo>
                    <a:pt x="10307" y="79618"/>
                  </a:moveTo>
                  <a:cubicBezTo>
                    <a:pt x="5275" y="79618"/>
                    <a:pt x="0" y="75479"/>
                    <a:pt x="0" y="69229"/>
                  </a:cubicBezTo>
                  <a:cubicBezTo>
                    <a:pt x="0" y="66713"/>
                    <a:pt x="812" y="63223"/>
                    <a:pt x="3003" y="61763"/>
                  </a:cubicBezTo>
                  <a:cubicBezTo>
                    <a:pt x="3165" y="61681"/>
                    <a:pt x="3327" y="61519"/>
                    <a:pt x="3490" y="61357"/>
                  </a:cubicBezTo>
                  <a:lnTo>
                    <a:pt x="69554" y="2516"/>
                  </a:lnTo>
                  <a:cubicBezTo>
                    <a:pt x="71664" y="893"/>
                    <a:pt x="74018" y="0"/>
                    <a:pt x="76534" y="0"/>
                  </a:cubicBezTo>
                  <a:cubicBezTo>
                    <a:pt x="79374" y="0"/>
                    <a:pt x="82053" y="1136"/>
                    <a:pt x="84325" y="3328"/>
                  </a:cubicBezTo>
                  <a:cubicBezTo>
                    <a:pt x="87896" y="7954"/>
                    <a:pt x="87490" y="13878"/>
                    <a:pt x="83351" y="18180"/>
                  </a:cubicBezTo>
                  <a:lnTo>
                    <a:pt x="17287" y="77021"/>
                  </a:lnTo>
                  <a:lnTo>
                    <a:pt x="17125" y="77183"/>
                  </a:lnTo>
                  <a:cubicBezTo>
                    <a:pt x="15583" y="78725"/>
                    <a:pt x="13148" y="79618"/>
                    <a:pt x="10388" y="79618"/>
                  </a:cubicBez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Forma Livre: Forma 303">
              <a:extLst>
                <a:ext uri="{FF2B5EF4-FFF2-40B4-BE49-F238E27FC236}">
                  <a16:creationId xmlns:a16="http://schemas.microsoft.com/office/drawing/2014/main" id="{EE189B9F-A784-48F5-AF5D-AE91F9DA0532}"/>
                </a:ext>
              </a:extLst>
            </p:cNvPr>
            <p:cNvSpPr/>
            <p:nvPr/>
          </p:nvSpPr>
          <p:spPr>
            <a:xfrm>
              <a:off x="-1177177" y="1091577"/>
              <a:ext cx="368237" cy="523561"/>
            </a:xfrm>
            <a:custGeom>
              <a:avLst/>
              <a:gdLst>
                <a:gd name="connsiteX0" fmla="*/ 57088 w 368237"/>
                <a:gd name="connsiteY0" fmla="*/ 523562 h 523561"/>
                <a:gd name="connsiteX1" fmla="*/ 50920 w 368237"/>
                <a:gd name="connsiteY1" fmla="*/ 521370 h 523561"/>
                <a:gd name="connsiteX2" fmla="*/ 50595 w 368237"/>
                <a:gd name="connsiteY2" fmla="*/ 521046 h 523561"/>
                <a:gd name="connsiteX3" fmla="*/ 276 w 368237"/>
                <a:gd name="connsiteY3" fmla="*/ 348743 h 523561"/>
                <a:gd name="connsiteX4" fmla="*/ 43940 w 368237"/>
                <a:gd name="connsiteY4" fmla="*/ 152093 h 523561"/>
                <a:gd name="connsiteX5" fmla="*/ 44184 w 368237"/>
                <a:gd name="connsiteY5" fmla="*/ 151119 h 523561"/>
                <a:gd name="connsiteX6" fmla="*/ 74700 w 368237"/>
                <a:gd name="connsiteY6" fmla="*/ 115815 h 523561"/>
                <a:gd name="connsiteX7" fmla="*/ 80219 w 368237"/>
                <a:gd name="connsiteY7" fmla="*/ 115815 h 523561"/>
                <a:gd name="connsiteX8" fmla="*/ 84520 w 368237"/>
                <a:gd name="connsiteY8" fmla="*/ 111919 h 523561"/>
                <a:gd name="connsiteX9" fmla="*/ 86793 w 368237"/>
                <a:gd name="connsiteY9" fmla="*/ 89925 h 523561"/>
                <a:gd name="connsiteX10" fmla="*/ 86793 w 368237"/>
                <a:gd name="connsiteY10" fmla="*/ 89763 h 523561"/>
                <a:gd name="connsiteX11" fmla="*/ 120717 w 368237"/>
                <a:gd name="connsiteY11" fmla="*/ 44070 h 523561"/>
                <a:gd name="connsiteX12" fmla="*/ 129726 w 368237"/>
                <a:gd name="connsiteY12" fmla="*/ 44070 h 523561"/>
                <a:gd name="connsiteX13" fmla="*/ 134028 w 368237"/>
                <a:gd name="connsiteY13" fmla="*/ 40255 h 523561"/>
                <a:gd name="connsiteX14" fmla="*/ 169089 w 368237"/>
                <a:gd name="connsiteY14" fmla="*/ 81 h 523561"/>
                <a:gd name="connsiteX15" fmla="*/ 169251 w 368237"/>
                <a:gd name="connsiteY15" fmla="*/ 81 h 523561"/>
                <a:gd name="connsiteX16" fmla="*/ 171767 w 368237"/>
                <a:gd name="connsiteY16" fmla="*/ 0 h 523561"/>
                <a:gd name="connsiteX17" fmla="*/ 200903 w 368237"/>
                <a:gd name="connsiteY17" fmla="*/ 17531 h 523561"/>
                <a:gd name="connsiteX18" fmla="*/ 204718 w 368237"/>
                <a:gd name="connsiteY18" fmla="*/ 19803 h 523561"/>
                <a:gd name="connsiteX19" fmla="*/ 206098 w 368237"/>
                <a:gd name="connsiteY19" fmla="*/ 19560 h 523561"/>
                <a:gd name="connsiteX20" fmla="*/ 220869 w 368237"/>
                <a:gd name="connsiteY20" fmla="*/ 17044 h 523561"/>
                <a:gd name="connsiteX21" fmla="*/ 225901 w 368237"/>
                <a:gd name="connsiteY21" fmla="*/ 17449 h 523561"/>
                <a:gd name="connsiteX22" fmla="*/ 226144 w 368237"/>
                <a:gd name="connsiteY22" fmla="*/ 17449 h 523561"/>
                <a:gd name="connsiteX23" fmla="*/ 247002 w 368237"/>
                <a:gd name="connsiteY23" fmla="*/ 28812 h 523561"/>
                <a:gd name="connsiteX24" fmla="*/ 254631 w 368237"/>
                <a:gd name="connsiteY24" fmla="*/ 62250 h 523561"/>
                <a:gd name="connsiteX25" fmla="*/ 254631 w 368237"/>
                <a:gd name="connsiteY25" fmla="*/ 62412 h 523561"/>
                <a:gd name="connsiteX26" fmla="*/ 231501 w 368237"/>
                <a:gd name="connsiteY26" fmla="*/ 275294 h 523561"/>
                <a:gd name="connsiteX27" fmla="*/ 233935 w 368237"/>
                <a:gd name="connsiteY27" fmla="*/ 279677 h 523561"/>
                <a:gd name="connsiteX28" fmla="*/ 235802 w 368237"/>
                <a:gd name="connsiteY28" fmla="*/ 280082 h 523561"/>
                <a:gd name="connsiteX29" fmla="*/ 238886 w 368237"/>
                <a:gd name="connsiteY29" fmla="*/ 278784 h 523561"/>
                <a:gd name="connsiteX30" fmla="*/ 290828 w 368237"/>
                <a:gd name="connsiteY30" fmla="*/ 226679 h 523561"/>
                <a:gd name="connsiteX31" fmla="*/ 329947 w 368237"/>
                <a:gd name="connsiteY31" fmla="*/ 209392 h 523561"/>
                <a:gd name="connsiteX32" fmla="*/ 352023 w 368237"/>
                <a:gd name="connsiteY32" fmla="*/ 216615 h 523561"/>
                <a:gd name="connsiteX33" fmla="*/ 368174 w 368237"/>
                <a:gd name="connsiteY33" fmla="*/ 247618 h 523561"/>
                <a:gd name="connsiteX34" fmla="*/ 362411 w 368237"/>
                <a:gd name="connsiteY34" fmla="*/ 273346 h 523561"/>
                <a:gd name="connsiteX35" fmla="*/ 362005 w 368237"/>
                <a:gd name="connsiteY35" fmla="*/ 274158 h 523561"/>
                <a:gd name="connsiteX36" fmla="*/ 360869 w 368237"/>
                <a:gd name="connsiteY36" fmla="*/ 276187 h 523561"/>
                <a:gd name="connsiteX37" fmla="*/ 278979 w 368237"/>
                <a:gd name="connsiteY37" fmla="*/ 433637 h 523561"/>
                <a:gd name="connsiteX38" fmla="*/ 260312 w 368237"/>
                <a:gd name="connsiteY38" fmla="*/ 496617 h 523561"/>
                <a:gd name="connsiteX39" fmla="*/ 260231 w 368237"/>
                <a:gd name="connsiteY39" fmla="*/ 497022 h 523561"/>
                <a:gd name="connsiteX40" fmla="*/ 250654 w 368237"/>
                <a:gd name="connsiteY40" fmla="*/ 503759 h 523561"/>
                <a:gd name="connsiteX41" fmla="*/ 247570 w 368237"/>
                <a:gd name="connsiteY41" fmla="*/ 503759 h 523561"/>
                <a:gd name="connsiteX42" fmla="*/ 242944 w 368237"/>
                <a:gd name="connsiteY42" fmla="*/ 500188 h 523561"/>
                <a:gd name="connsiteX43" fmla="*/ 241970 w 368237"/>
                <a:gd name="connsiteY43" fmla="*/ 493370 h 523561"/>
                <a:gd name="connsiteX44" fmla="*/ 247651 w 368237"/>
                <a:gd name="connsiteY44" fmla="*/ 473973 h 523561"/>
                <a:gd name="connsiteX45" fmla="*/ 261530 w 368237"/>
                <a:gd name="connsiteY45" fmla="*/ 427469 h 523561"/>
                <a:gd name="connsiteX46" fmla="*/ 345287 w 368237"/>
                <a:gd name="connsiteY46" fmla="*/ 266366 h 523561"/>
                <a:gd name="connsiteX47" fmla="*/ 349426 w 368237"/>
                <a:gd name="connsiteY47" fmla="*/ 251920 h 523561"/>
                <a:gd name="connsiteX48" fmla="*/ 340904 w 368237"/>
                <a:gd name="connsiteY48" fmla="*/ 231630 h 523561"/>
                <a:gd name="connsiteX49" fmla="*/ 340823 w 368237"/>
                <a:gd name="connsiteY49" fmla="*/ 231630 h 523561"/>
                <a:gd name="connsiteX50" fmla="*/ 328649 w 368237"/>
                <a:gd name="connsiteY50" fmla="*/ 227491 h 523561"/>
                <a:gd name="connsiteX51" fmla="*/ 302759 w 368237"/>
                <a:gd name="connsiteY51" fmla="*/ 240071 h 523561"/>
                <a:gd name="connsiteX52" fmla="*/ 224277 w 368237"/>
                <a:gd name="connsiteY52" fmla="*/ 318714 h 523561"/>
                <a:gd name="connsiteX53" fmla="*/ 223709 w 368237"/>
                <a:gd name="connsiteY53" fmla="*/ 319039 h 523561"/>
                <a:gd name="connsiteX54" fmla="*/ 222005 w 368237"/>
                <a:gd name="connsiteY54" fmla="*/ 320013 h 523561"/>
                <a:gd name="connsiteX55" fmla="*/ 220219 w 368237"/>
                <a:gd name="connsiteY55" fmla="*/ 320743 h 523561"/>
                <a:gd name="connsiteX56" fmla="*/ 218109 w 368237"/>
                <a:gd name="connsiteY56" fmla="*/ 320743 h 523561"/>
                <a:gd name="connsiteX57" fmla="*/ 134271 w 368237"/>
                <a:gd name="connsiteY57" fmla="*/ 385509 h 523561"/>
                <a:gd name="connsiteX58" fmla="*/ 134271 w 368237"/>
                <a:gd name="connsiteY58" fmla="*/ 385671 h 523561"/>
                <a:gd name="connsiteX59" fmla="*/ 125831 w 368237"/>
                <a:gd name="connsiteY59" fmla="*/ 392570 h 523561"/>
                <a:gd name="connsiteX60" fmla="*/ 122746 w 368237"/>
                <a:gd name="connsiteY60" fmla="*/ 392570 h 523561"/>
                <a:gd name="connsiteX61" fmla="*/ 118120 w 368237"/>
                <a:gd name="connsiteY61" fmla="*/ 388999 h 523561"/>
                <a:gd name="connsiteX62" fmla="*/ 117228 w 368237"/>
                <a:gd name="connsiteY62" fmla="*/ 382100 h 523561"/>
                <a:gd name="connsiteX63" fmla="*/ 117309 w 368237"/>
                <a:gd name="connsiteY63" fmla="*/ 381694 h 523561"/>
                <a:gd name="connsiteX64" fmla="*/ 157726 w 368237"/>
                <a:gd name="connsiteY64" fmla="*/ 324071 h 523561"/>
                <a:gd name="connsiteX65" fmla="*/ 206179 w 368237"/>
                <a:gd name="connsiteY65" fmla="*/ 305161 h 523561"/>
                <a:gd name="connsiteX66" fmla="*/ 209669 w 368237"/>
                <a:gd name="connsiteY66" fmla="*/ 301346 h 523561"/>
                <a:gd name="connsiteX67" fmla="*/ 237344 w 368237"/>
                <a:gd name="connsiteY67" fmla="*/ 62980 h 523561"/>
                <a:gd name="connsiteX68" fmla="*/ 237344 w 368237"/>
                <a:gd name="connsiteY68" fmla="*/ 62493 h 523561"/>
                <a:gd name="connsiteX69" fmla="*/ 237344 w 368237"/>
                <a:gd name="connsiteY69" fmla="*/ 62006 h 523561"/>
                <a:gd name="connsiteX70" fmla="*/ 223466 w 368237"/>
                <a:gd name="connsiteY70" fmla="*/ 37415 h 523561"/>
                <a:gd name="connsiteX71" fmla="*/ 219570 w 368237"/>
                <a:gd name="connsiteY71" fmla="*/ 36847 h 523561"/>
                <a:gd name="connsiteX72" fmla="*/ 208613 w 368237"/>
                <a:gd name="connsiteY72" fmla="*/ 40336 h 523561"/>
                <a:gd name="connsiteX73" fmla="*/ 207640 w 368237"/>
                <a:gd name="connsiteY73" fmla="*/ 41229 h 523561"/>
                <a:gd name="connsiteX74" fmla="*/ 198631 w 368237"/>
                <a:gd name="connsiteY74" fmla="*/ 63629 h 523561"/>
                <a:gd name="connsiteX75" fmla="*/ 198631 w 368237"/>
                <a:gd name="connsiteY75" fmla="*/ 64522 h 523561"/>
                <a:gd name="connsiteX76" fmla="*/ 177854 w 368237"/>
                <a:gd name="connsiteY76" fmla="*/ 252894 h 523561"/>
                <a:gd name="connsiteX77" fmla="*/ 178260 w 368237"/>
                <a:gd name="connsiteY77" fmla="*/ 255329 h 523561"/>
                <a:gd name="connsiteX78" fmla="*/ 178503 w 368237"/>
                <a:gd name="connsiteY78" fmla="*/ 263688 h 523561"/>
                <a:gd name="connsiteX79" fmla="*/ 178260 w 368237"/>
                <a:gd name="connsiteY79" fmla="*/ 264175 h 523561"/>
                <a:gd name="connsiteX80" fmla="*/ 169495 w 368237"/>
                <a:gd name="connsiteY80" fmla="*/ 269856 h 523561"/>
                <a:gd name="connsiteX81" fmla="*/ 165680 w 368237"/>
                <a:gd name="connsiteY81" fmla="*/ 269126 h 523561"/>
                <a:gd name="connsiteX82" fmla="*/ 165355 w 368237"/>
                <a:gd name="connsiteY82" fmla="*/ 268963 h 523561"/>
                <a:gd name="connsiteX83" fmla="*/ 111952 w 368237"/>
                <a:gd name="connsiteY83" fmla="*/ 258575 h 523561"/>
                <a:gd name="connsiteX84" fmla="*/ 82004 w 368237"/>
                <a:gd name="connsiteY84" fmla="*/ 261740 h 523561"/>
                <a:gd name="connsiteX85" fmla="*/ 81517 w 368237"/>
                <a:gd name="connsiteY85" fmla="*/ 261903 h 523561"/>
                <a:gd name="connsiteX86" fmla="*/ 79245 w 368237"/>
                <a:gd name="connsiteY86" fmla="*/ 262308 h 523561"/>
                <a:gd name="connsiteX87" fmla="*/ 71129 w 368237"/>
                <a:gd name="connsiteY87" fmla="*/ 256059 h 523561"/>
                <a:gd name="connsiteX88" fmla="*/ 71129 w 368237"/>
                <a:gd name="connsiteY88" fmla="*/ 254517 h 523561"/>
                <a:gd name="connsiteX89" fmla="*/ 70155 w 368237"/>
                <a:gd name="connsiteY89" fmla="*/ 251758 h 523561"/>
                <a:gd name="connsiteX90" fmla="*/ 69993 w 368237"/>
                <a:gd name="connsiteY90" fmla="*/ 248998 h 523561"/>
                <a:gd name="connsiteX91" fmla="*/ 80381 w 368237"/>
                <a:gd name="connsiteY91" fmla="*/ 139270 h 523561"/>
                <a:gd name="connsiteX92" fmla="*/ 79245 w 368237"/>
                <a:gd name="connsiteY92" fmla="*/ 135943 h 523561"/>
                <a:gd name="connsiteX93" fmla="*/ 75998 w 368237"/>
                <a:gd name="connsiteY93" fmla="*/ 134482 h 523561"/>
                <a:gd name="connsiteX94" fmla="*/ 61309 w 368237"/>
                <a:gd name="connsiteY94" fmla="*/ 154447 h 523561"/>
                <a:gd name="connsiteX95" fmla="*/ 61309 w 368237"/>
                <a:gd name="connsiteY95" fmla="*/ 155096 h 523561"/>
                <a:gd name="connsiteX96" fmla="*/ 61309 w 368237"/>
                <a:gd name="connsiteY96" fmla="*/ 156882 h 523561"/>
                <a:gd name="connsiteX97" fmla="*/ 59280 w 368237"/>
                <a:gd name="connsiteY97" fmla="*/ 164186 h 523561"/>
                <a:gd name="connsiteX98" fmla="*/ 18618 w 368237"/>
                <a:gd name="connsiteY98" fmla="*/ 349230 h 523561"/>
                <a:gd name="connsiteX99" fmla="*/ 39071 w 368237"/>
                <a:gd name="connsiteY99" fmla="*/ 469834 h 523561"/>
                <a:gd name="connsiteX100" fmla="*/ 62688 w 368237"/>
                <a:gd name="connsiteY100" fmla="*/ 506518 h 523561"/>
                <a:gd name="connsiteX101" fmla="*/ 63256 w 368237"/>
                <a:gd name="connsiteY101" fmla="*/ 506924 h 523561"/>
                <a:gd name="connsiteX102" fmla="*/ 65935 w 368237"/>
                <a:gd name="connsiteY102" fmla="*/ 513741 h 523561"/>
                <a:gd name="connsiteX103" fmla="*/ 56439 w 368237"/>
                <a:gd name="connsiteY103" fmla="*/ 523237 h 523561"/>
                <a:gd name="connsiteX104" fmla="*/ 130051 w 368237"/>
                <a:gd name="connsiteY104" fmla="*/ 234633 h 523561"/>
                <a:gd name="connsiteX105" fmla="*/ 133784 w 368237"/>
                <a:gd name="connsiteY105" fmla="*/ 239502 h 523561"/>
                <a:gd name="connsiteX106" fmla="*/ 156265 w 368237"/>
                <a:gd name="connsiteY106" fmla="*/ 243966 h 523561"/>
                <a:gd name="connsiteX107" fmla="*/ 157483 w 368237"/>
                <a:gd name="connsiteY107" fmla="*/ 244129 h 523561"/>
                <a:gd name="connsiteX108" fmla="*/ 159918 w 368237"/>
                <a:gd name="connsiteY108" fmla="*/ 243398 h 523561"/>
                <a:gd name="connsiteX109" fmla="*/ 161784 w 368237"/>
                <a:gd name="connsiteY109" fmla="*/ 240233 h 523561"/>
                <a:gd name="connsiteX110" fmla="*/ 181425 w 368237"/>
                <a:gd name="connsiteY110" fmla="*/ 59734 h 523561"/>
                <a:gd name="connsiteX111" fmla="*/ 181425 w 368237"/>
                <a:gd name="connsiteY111" fmla="*/ 59247 h 523561"/>
                <a:gd name="connsiteX112" fmla="*/ 187755 w 368237"/>
                <a:gd name="connsiteY112" fmla="*/ 34818 h 523561"/>
                <a:gd name="connsiteX113" fmla="*/ 188242 w 368237"/>
                <a:gd name="connsiteY113" fmla="*/ 31977 h 523561"/>
                <a:gd name="connsiteX114" fmla="*/ 170063 w 368237"/>
                <a:gd name="connsiteY114" fmla="*/ 16800 h 523561"/>
                <a:gd name="connsiteX115" fmla="*/ 169657 w 368237"/>
                <a:gd name="connsiteY115" fmla="*/ 16800 h 523561"/>
                <a:gd name="connsiteX116" fmla="*/ 151883 w 368237"/>
                <a:gd name="connsiteY116" fmla="*/ 44313 h 523561"/>
                <a:gd name="connsiteX117" fmla="*/ 152857 w 368237"/>
                <a:gd name="connsiteY117" fmla="*/ 48047 h 523561"/>
                <a:gd name="connsiteX118" fmla="*/ 130051 w 368237"/>
                <a:gd name="connsiteY118" fmla="*/ 234714 h 523561"/>
                <a:gd name="connsiteX119" fmla="*/ 90851 w 368237"/>
                <a:gd name="connsiteY119" fmla="*/ 233578 h 523561"/>
                <a:gd name="connsiteX120" fmla="*/ 92474 w 368237"/>
                <a:gd name="connsiteY120" fmla="*/ 237392 h 523561"/>
                <a:gd name="connsiteX121" fmla="*/ 95233 w 368237"/>
                <a:gd name="connsiteY121" fmla="*/ 238366 h 523561"/>
                <a:gd name="connsiteX122" fmla="*/ 96613 w 368237"/>
                <a:gd name="connsiteY122" fmla="*/ 238123 h 523561"/>
                <a:gd name="connsiteX123" fmla="*/ 106758 w 368237"/>
                <a:gd name="connsiteY123" fmla="*/ 237230 h 523561"/>
                <a:gd name="connsiteX124" fmla="*/ 111059 w 368237"/>
                <a:gd name="connsiteY124" fmla="*/ 233415 h 523561"/>
                <a:gd name="connsiteX125" fmla="*/ 130700 w 368237"/>
                <a:gd name="connsiteY125" fmla="*/ 65658 h 523561"/>
                <a:gd name="connsiteX126" fmla="*/ 129645 w 368237"/>
                <a:gd name="connsiteY126" fmla="*/ 62250 h 523561"/>
                <a:gd name="connsiteX127" fmla="*/ 126399 w 368237"/>
                <a:gd name="connsiteY127" fmla="*/ 60789 h 523561"/>
                <a:gd name="connsiteX128" fmla="*/ 122909 w 368237"/>
                <a:gd name="connsiteY128" fmla="*/ 60789 h 523561"/>
                <a:gd name="connsiteX129" fmla="*/ 122503 w 368237"/>
                <a:gd name="connsiteY129" fmla="*/ 60789 h 523561"/>
                <a:gd name="connsiteX130" fmla="*/ 105622 w 368237"/>
                <a:gd name="connsiteY130" fmla="*/ 89844 h 523561"/>
                <a:gd name="connsiteX131" fmla="*/ 105784 w 368237"/>
                <a:gd name="connsiteY131" fmla="*/ 91142 h 523561"/>
                <a:gd name="connsiteX132" fmla="*/ 90851 w 368237"/>
                <a:gd name="connsiteY132" fmla="*/ 233578 h 52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68237" h="523561">
                  <a:moveTo>
                    <a:pt x="57088" y="523562"/>
                  </a:moveTo>
                  <a:cubicBezTo>
                    <a:pt x="54572" y="523562"/>
                    <a:pt x="52300" y="522750"/>
                    <a:pt x="50920" y="521370"/>
                  </a:cubicBezTo>
                  <a:lnTo>
                    <a:pt x="50595" y="521046"/>
                  </a:lnTo>
                  <a:cubicBezTo>
                    <a:pt x="41424" y="512280"/>
                    <a:pt x="-3944" y="462692"/>
                    <a:pt x="276" y="348743"/>
                  </a:cubicBezTo>
                  <a:cubicBezTo>
                    <a:pt x="2549" y="296639"/>
                    <a:pt x="39071" y="166783"/>
                    <a:pt x="43940" y="152093"/>
                  </a:cubicBezTo>
                  <a:cubicBezTo>
                    <a:pt x="44021" y="151769"/>
                    <a:pt x="44103" y="151444"/>
                    <a:pt x="44184" y="151119"/>
                  </a:cubicBezTo>
                  <a:cubicBezTo>
                    <a:pt x="45239" y="138540"/>
                    <a:pt x="54410" y="117925"/>
                    <a:pt x="74700" y="115815"/>
                  </a:cubicBezTo>
                  <a:lnTo>
                    <a:pt x="80219" y="115815"/>
                  </a:lnTo>
                  <a:cubicBezTo>
                    <a:pt x="82410" y="115815"/>
                    <a:pt x="84358" y="114111"/>
                    <a:pt x="84520" y="111919"/>
                  </a:cubicBezTo>
                  <a:lnTo>
                    <a:pt x="86793" y="89925"/>
                  </a:lnTo>
                  <a:lnTo>
                    <a:pt x="86793" y="89763"/>
                  </a:lnTo>
                  <a:cubicBezTo>
                    <a:pt x="87848" y="74910"/>
                    <a:pt x="96288" y="46261"/>
                    <a:pt x="120717" y="44070"/>
                  </a:cubicBezTo>
                  <a:lnTo>
                    <a:pt x="129726" y="44070"/>
                  </a:lnTo>
                  <a:cubicBezTo>
                    <a:pt x="131918" y="44070"/>
                    <a:pt x="133784" y="42447"/>
                    <a:pt x="134028" y="40255"/>
                  </a:cubicBezTo>
                  <a:cubicBezTo>
                    <a:pt x="135570" y="28568"/>
                    <a:pt x="142144" y="1217"/>
                    <a:pt x="169089" y="81"/>
                  </a:cubicBezTo>
                  <a:lnTo>
                    <a:pt x="169251" y="81"/>
                  </a:lnTo>
                  <a:cubicBezTo>
                    <a:pt x="170063" y="81"/>
                    <a:pt x="170955" y="0"/>
                    <a:pt x="171767" y="0"/>
                  </a:cubicBezTo>
                  <a:cubicBezTo>
                    <a:pt x="183860" y="0"/>
                    <a:pt x="194979" y="6736"/>
                    <a:pt x="200903" y="17531"/>
                  </a:cubicBezTo>
                  <a:cubicBezTo>
                    <a:pt x="201715" y="18991"/>
                    <a:pt x="203176" y="19803"/>
                    <a:pt x="204718" y="19803"/>
                  </a:cubicBezTo>
                  <a:cubicBezTo>
                    <a:pt x="205205" y="19803"/>
                    <a:pt x="205611" y="19803"/>
                    <a:pt x="206098" y="19560"/>
                  </a:cubicBezTo>
                  <a:cubicBezTo>
                    <a:pt x="210967" y="17936"/>
                    <a:pt x="216243" y="17044"/>
                    <a:pt x="220869" y="17044"/>
                  </a:cubicBezTo>
                  <a:cubicBezTo>
                    <a:pt x="222654" y="17044"/>
                    <a:pt x="224359" y="17206"/>
                    <a:pt x="225901" y="17449"/>
                  </a:cubicBezTo>
                  <a:lnTo>
                    <a:pt x="226144" y="17449"/>
                  </a:lnTo>
                  <a:cubicBezTo>
                    <a:pt x="234990" y="18504"/>
                    <a:pt x="242051" y="22319"/>
                    <a:pt x="247002" y="28812"/>
                  </a:cubicBezTo>
                  <a:cubicBezTo>
                    <a:pt x="255361" y="39849"/>
                    <a:pt x="255767" y="55026"/>
                    <a:pt x="254631" y="62250"/>
                  </a:cubicBezTo>
                  <a:lnTo>
                    <a:pt x="254631" y="62412"/>
                  </a:lnTo>
                  <a:lnTo>
                    <a:pt x="231501" y="275294"/>
                  </a:lnTo>
                  <a:cubicBezTo>
                    <a:pt x="231338" y="277161"/>
                    <a:pt x="232312" y="278865"/>
                    <a:pt x="233935" y="279677"/>
                  </a:cubicBezTo>
                  <a:cubicBezTo>
                    <a:pt x="234503" y="280001"/>
                    <a:pt x="235153" y="280082"/>
                    <a:pt x="235802" y="280082"/>
                  </a:cubicBezTo>
                  <a:cubicBezTo>
                    <a:pt x="236938" y="280082"/>
                    <a:pt x="238075" y="279677"/>
                    <a:pt x="238886" y="278784"/>
                  </a:cubicBezTo>
                  <a:lnTo>
                    <a:pt x="290828" y="226679"/>
                  </a:lnTo>
                  <a:cubicBezTo>
                    <a:pt x="297240" y="220268"/>
                    <a:pt x="312660" y="209392"/>
                    <a:pt x="329947" y="209392"/>
                  </a:cubicBezTo>
                  <a:cubicBezTo>
                    <a:pt x="337982" y="209392"/>
                    <a:pt x="345449" y="211827"/>
                    <a:pt x="352023" y="216615"/>
                  </a:cubicBezTo>
                  <a:cubicBezTo>
                    <a:pt x="362087" y="224488"/>
                    <a:pt x="367524" y="234876"/>
                    <a:pt x="368174" y="247618"/>
                  </a:cubicBezTo>
                  <a:cubicBezTo>
                    <a:pt x="368742" y="258656"/>
                    <a:pt x="365414" y="268395"/>
                    <a:pt x="362411" y="273346"/>
                  </a:cubicBezTo>
                  <a:cubicBezTo>
                    <a:pt x="362249" y="273590"/>
                    <a:pt x="362168" y="273833"/>
                    <a:pt x="362005" y="274158"/>
                  </a:cubicBezTo>
                  <a:cubicBezTo>
                    <a:pt x="361600" y="274645"/>
                    <a:pt x="361113" y="275294"/>
                    <a:pt x="360869" y="276187"/>
                  </a:cubicBezTo>
                  <a:cubicBezTo>
                    <a:pt x="328649" y="324233"/>
                    <a:pt x="301866" y="375689"/>
                    <a:pt x="278979" y="433637"/>
                  </a:cubicBezTo>
                  <a:cubicBezTo>
                    <a:pt x="273135" y="447677"/>
                    <a:pt x="260880" y="494669"/>
                    <a:pt x="260312" y="496617"/>
                  </a:cubicBezTo>
                  <a:cubicBezTo>
                    <a:pt x="260312" y="496779"/>
                    <a:pt x="260312" y="496860"/>
                    <a:pt x="260231" y="497022"/>
                  </a:cubicBezTo>
                  <a:cubicBezTo>
                    <a:pt x="259176" y="503109"/>
                    <a:pt x="253251" y="503759"/>
                    <a:pt x="250654" y="503759"/>
                  </a:cubicBezTo>
                  <a:lnTo>
                    <a:pt x="247570" y="503759"/>
                  </a:lnTo>
                  <a:cubicBezTo>
                    <a:pt x="245785" y="503353"/>
                    <a:pt x="244080" y="502054"/>
                    <a:pt x="242944" y="500188"/>
                  </a:cubicBezTo>
                  <a:cubicBezTo>
                    <a:pt x="241646" y="498077"/>
                    <a:pt x="241321" y="495562"/>
                    <a:pt x="241970" y="493370"/>
                  </a:cubicBezTo>
                  <a:cubicBezTo>
                    <a:pt x="242619" y="491828"/>
                    <a:pt x="243837" y="487527"/>
                    <a:pt x="247651" y="473973"/>
                  </a:cubicBezTo>
                  <a:cubicBezTo>
                    <a:pt x="252034" y="458390"/>
                    <a:pt x="258121" y="437126"/>
                    <a:pt x="261530" y="427469"/>
                  </a:cubicBezTo>
                  <a:cubicBezTo>
                    <a:pt x="282469" y="373254"/>
                    <a:pt x="310712" y="319039"/>
                    <a:pt x="345287" y="266366"/>
                  </a:cubicBezTo>
                  <a:cubicBezTo>
                    <a:pt x="346747" y="264094"/>
                    <a:pt x="349101" y="258413"/>
                    <a:pt x="349426" y="251920"/>
                  </a:cubicBezTo>
                  <a:cubicBezTo>
                    <a:pt x="349831" y="243479"/>
                    <a:pt x="346910" y="236500"/>
                    <a:pt x="340904" y="231630"/>
                  </a:cubicBezTo>
                  <a:lnTo>
                    <a:pt x="340823" y="231630"/>
                  </a:lnTo>
                  <a:cubicBezTo>
                    <a:pt x="337252" y="228871"/>
                    <a:pt x="333194" y="227491"/>
                    <a:pt x="328649" y="227491"/>
                  </a:cubicBezTo>
                  <a:cubicBezTo>
                    <a:pt x="315501" y="227491"/>
                    <a:pt x="303327" y="239502"/>
                    <a:pt x="302759" y="240071"/>
                  </a:cubicBezTo>
                  <a:lnTo>
                    <a:pt x="224277" y="318714"/>
                  </a:lnTo>
                  <a:cubicBezTo>
                    <a:pt x="224277" y="318714"/>
                    <a:pt x="224034" y="318877"/>
                    <a:pt x="223709" y="319039"/>
                  </a:cubicBezTo>
                  <a:cubicBezTo>
                    <a:pt x="223222" y="319283"/>
                    <a:pt x="222654" y="319526"/>
                    <a:pt x="222005" y="320013"/>
                  </a:cubicBezTo>
                  <a:cubicBezTo>
                    <a:pt x="221274" y="320256"/>
                    <a:pt x="220706" y="320500"/>
                    <a:pt x="220219" y="320743"/>
                  </a:cubicBezTo>
                  <a:lnTo>
                    <a:pt x="218109" y="320743"/>
                  </a:lnTo>
                  <a:cubicBezTo>
                    <a:pt x="217460" y="320825"/>
                    <a:pt x="149205" y="325694"/>
                    <a:pt x="134271" y="385509"/>
                  </a:cubicBezTo>
                  <a:lnTo>
                    <a:pt x="134271" y="385671"/>
                  </a:lnTo>
                  <a:cubicBezTo>
                    <a:pt x="133460" y="389323"/>
                    <a:pt x="129564" y="392570"/>
                    <a:pt x="125831" y="392570"/>
                  </a:cubicBezTo>
                  <a:lnTo>
                    <a:pt x="122746" y="392570"/>
                  </a:lnTo>
                  <a:cubicBezTo>
                    <a:pt x="120961" y="392164"/>
                    <a:pt x="119257" y="390865"/>
                    <a:pt x="118120" y="388999"/>
                  </a:cubicBezTo>
                  <a:cubicBezTo>
                    <a:pt x="116822" y="386807"/>
                    <a:pt x="116497" y="384292"/>
                    <a:pt x="117228" y="382100"/>
                  </a:cubicBezTo>
                  <a:cubicBezTo>
                    <a:pt x="117228" y="381938"/>
                    <a:pt x="117228" y="381857"/>
                    <a:pt x="117309" y="381694"/>
                  </a:cubicBezTo>
                  <a:cubicBezTo>
                    <a:pt x="123071" y="357265"/>
                    <a:pt x="136625" y="337868"/>
                    <a:pt x="157726" y="324071"/>
                  </a:cubicBezTo>
                  <a:cubicBezTo>
                    <a:pt x="174851" y="312871"/>
                    <a:pt x="193518" y="307596"/>
                    <a:pt x="206179" y="305161"/>
                  </a:cubicBezTo>
                  <a:cubicBezTo>
                    <a:pt x="208045" y="304836"/>
                    <a:pt x="209506" y="303294"/>
                    <a:pt x="209669" y="301346"/>
                  </a:cubicBezTo>
                  <a:lnTo>
                    <a:pt x="237344" y="62980"/>
                  </a:lnTo>
                  <a:cubicBezTo>
                    <a:pt x="237344" y="62980"/>
                    <a:pt x="237344" y="62655"/>
                    <a:pt x="237344" y="62493"/>
                  </a:cubicBezTo>
                  <a:lnTo>
                    <a:pt x="237344" y="62006"/>
                  </a:lnTo>
                  <a:cubicBezTo>
                    <a:pt x="237506" y="53484"/>
                    <a:pt x="235964" y="39038"/>
                    <a:pt x="223466" y="37415"/>
                  </a:cubicBezTo>
                  <a:cubicBezTo>
                    <a:pt x="222248" y="37090"/>
                    <a:pt x="220950" y="36847"/>
                    <a:pt x="219570" y="36847"/>
                  </a:cubicBezTo>
                  <a:cubicBezTo>
                    <a:pt x="215918" y="36847"/>
                    <a:pt x="211941" y="38145"/>
                    <a:pt x="208613" y="40336"/>
                  </a:cubicBezTo>
                  <a:cubicBezTo>
                    <a:pt x="208208" y="40580"/>
                    <a:pt x="207883" y="40905"/>
                    <a:pt x="207640" y="41229"/>
                  </a:cubicBezTo>
                  <a:cubicBezTo>
                    <a:pt x="203500" y="46423"/>
                    <a:pt x="198631" y="54458"/>
                    <a:pt x="198631" y="63629"/>
                  </a:cubicBezTo>
                  <a:lnTo>
                    <a:pt x="198631" y="64522"/>
                  </a:lnTo>
                  <a:lnTo>
                    <a:pt x="177854" y="252894"/>
                  </a:lnTo>
                  <a:cubicBezTo>
                    <a:pt x="177773" y="253705"/>
                    <a:pt x="177854" y="254598"/>
                    <a:pt x="178260" y="255329"/>
                  </a:cubicBezTo>
                  <a:cubicBezTo>
                    <a:pt x="179883" y="258494"/>
                    <a:pt x="179964" y="261578"/>
                    <a:pt x="178503" y="263688"/>
                  </a:cubicBezTo>
                  <a:cubicBezTo>
                    <a:pt x="178422" y="263850"/>
                    <a:pt x="178341" y="264013"/>
                    <a:pt x="178260" y="264175"/>
                  </a:cubicBezTo>
                  <a:cubicBezTo>
                    <a:pt x="176637" y="267421"/>
                    <a:pt x="172254" y="269856"/>
                    <a:pt x="169495" y="269856"/>
                  </a:cubicBezTo>
                  <a:cubicBezTo>
                    <a:pt x="167384" y="269856"/>
                    <a:pt x="167060" y="269856"/>
                    <a:pt x="165680" y="269126"/>
                  </a:cubicBezTo>
                  <a:lnTo>
                    <a:pt x="165355" y="268963"/>
                  </a:lnTo>
                  <a:cubicBezTo>
                    <a:pt x="148799" y="262146"/>
                    <a:pt x="130375" y="258575"/>
                    <a:pt x="111952" y="258575"/>
                  </a:cubicBezTo>
                  <a:cubicBezTo>
                    <a:pt x="101807" y="258575"/>
                    <a:pt x="91743" y="259630"/>
                    <a:pt x="82004" y="261740"/>
                  </a:cubicBezTo>
                  <a:cubicBezTo>
                    <a:pt x="81842" y="261740"/>
                    <a:pt x="81680" y="261740"/>
                    <a:pt x="81517" y="261903"/>
                  </a:cubicBezTo>
                  <a:cubicBezTo>
                    <a:pt x="80787" y="262146"/>
                    <a:pt x="79975" y="262308"/>
                    <a:pt x="79245" y="262308"/>
                  </a:cubicBezTo>
                  <a:cubicBezTo>
                    <a:pt x="75836" y="262308"/>
                    <a:pt x="72590" y="259792"/>
                    <a:pt x="71129" y="256059"/>
                  </a:cubicBezTo>
                  <a:lnTo>
                    <a:pt x="71129" y="254517"/>
                  </a:lnTo>
                  <a:cubicBezTo>
                    <a:pt x="71129" y="253462"/>
                    <a:pt x="70804" y="252488"/>
                    <a:pt x="70155" y="251758"/>
                  </a:cubicBezTo>
                  <a:cubicBezTo>
                    <a:pt x="69993" y="251189"/>
                    <a:pt x="69993" y="249891"/>
                    <a:pt x="69993" y="248998"/>
                  </a:cubicBezTo>
                  <a:lnTo>
                    <a:pt x="80381" y="139270"/>
                  </a:lnTo>
                  <a:cubicBezTo>
                    <a:pt x="80462" y="138053"/>
                    <a:pt x="80056" y="136835"/>
                    <a:pt x="79245" y="135943"/>
                  </a:cubicBezTo>
                  <a:cubicBezTo>
                    <a:pt x="78433" y="135050"/>
                    <a:pt x="77216" y="134482"/>
                    <a:pt x="75998" y="134482"/>
                  </a:cubicBezTo>
                  <a:cubicBezTo>
                    <a:pt x="64474" y="134482"/>
                    <a:pt x="61552" y="152418"/>
                    <a:pt x="61309" y="154447"/>
                  </a:cubicBezTo>
                  <a:cubicBezTo>
                    <a:pt x="61309" y="154691"/>
                    <a:pt x="61309" y="154853"/>
                    <a:pt x="61309" y="155096"/>
                  </a:cubicBezTo>
                  <a:lnTo>
                    <a:pt x="61309" y="156882"/>
                  </a:lnTo>
                  <a:cubicBezTo>
                    <a:pt x="61065" y="157937"/>
                    <a:pt x="60253" y="160696"/>
                    <a:pt x="59280" y="164186"/>
                  </a:cubicBezTo>
                  <a:cubicBezTo>
                    <a:pt x="33633" y="256952"/>
                    <a:pt x="19917" y="319201"/>
                    <a:pt x="18618" y="349230"/>
                  </a:cubicBezTo>
                  <a:cubicBezTo>
                    <a:pt x="16833" y="407503"/>
                    <a:pt x="28763" y="446947"/>
                    <a:pt x="39071" y="469834"/>
                  </a:cubicBezTo>
                  <a:cubicBezTo>
                    <a:pt x="50433" y="494912"/>
                    <a:pt x="62201" y="506031"/>
                    <a:pt x="62688" y="506518"/>
                  </a:cubicBezTo>
                  <a:cubicBezTo>
                    <a:pt x="62851" y="506680"/>
                    <a:pt x="63013" y="506843"/>
                    <a:pt x="63256" y="506924"/>
                  </a:cubicBezTo>
                  <a:cubicBezTo>
                    <a:pt x="65123" y="508141"/>
                    <a:pt x="65935" y="511225"/>
                    <a:pt x="65935" y="513741"/>
                  </a:cubicBezTo>
                  <a:cubicBezTo>
                    <a:pt x="65935" y="519422"/>
                    <a:pt x="61065" y="523237"/>
                    <a:pt x="56439" y="523237"/>
                  </a:cubicBezTo>
                  <a:close/>
                  <a:moveTo>
                    <a:pt x="130051" y="234633"/>
                  </a:moveTo>
                  <a:cubicBezTo>
                    <a:pt x="129726" y="236987"/>
                    <a:pt x="131431" y="239097"/>
                    <a:pt x="133784" y="239502"/>
                  </a:cubicBezTo>
                  <a:cubicBezTo>
                    <a:pt x="142387" y="240720"/>
                    <a:pt x="148799" y="241856"/>
                    <a:pt x="156265" y="243966"/>
                  </a:cubicBezTo>
                  <a:cubicBezTo>
                    <a:pt x="156671" y="244047"/>
                    <a:pt x="157077" y="244129"/>
                    <a:pt x="157483" y="244129"/>
                  </a:cubicBezTo>
                  <a:cubicBezTo>
                    <a:pt x="158376" y="244129"/>
                    <a:pt x="159187" y="243885"/>
                    <a:pt x="159918" y="243398"/>
                  </a:cubicBezTo>
                  <a:cubicBezTo>
                    <a:pt x="160973" y="242668"/>
                    <a:pt x="161703" y="241531"/>
                    <a:pt x="161784" y="240233"/>
                  </a:cubicBezTo>
                  <a:lnTo>
                    <a:pt x="181425" y="59734"/>
                  </a:lnTo>
                  <a:cubicBezTo>
                    <a:pt x="181425" y="59734"/>
                    <a:pt x="181425" y="59409"/>
                    <a:pt x="181425" y="59247"/>
                  </a:cubicBezTo>
                  <a:cubicBezTo>
                    <a:pt x="181425" y="50563"/>
                    <a:pt x="183616" y="42122"/>
                    <a:pt x="187755" y="34818"/>
                  </a:cubicBezTo>
                  <a:cubicBezTo>
                    <a:pt x="188242" y="33925"/>
                    <a:pt x="188405" y="32951"/>
                    <a:pt x="188242" y="31977"/>
                  </a:cubicBezTo>
                  <a:cubicBezTo>
                    <a:pt x="186781" y="23049"/>
                    <a:pt x="179315" y="16800"/>
                    <a:pt x="170063" y="16800"/>
                  </a:cubicBezTo>
                  <a:cubicBezTo>
                    <a:pt x="169900" y="16800"/>
                    <a:pt x="169819" y="16800"/>
                    <a:pt x="169657" y="16800"/>
                  </a:cubicBezTo>
                  <a:cubicBezTo>
                    <a:pt x="152613" y="18342"/>
                    <a:pt x="151883" y="43989"/>
                    <a:pt x="151883" y="44313"/>
                  </a:cubicBezTo>
                  <a:cubicBezTo>
                    <a:pt x="151883" y="46018"/>
                    <a:pt x="152207" y="47073"/>
                    <a:pt x="152857" y="48047"/>
                  </a:cubicBezTo>
                  <a:lnTo>
                    <a:pt x="130051" y="234714"/>
                  </a:lnTo>
                  <a:close/>
                  <a:moveTo>
                    <a:pt x="90851" y="233578"/>
                  </a:moveTo>
                  <a:cubicBezTo>
                    <a:pt x="90688" y="235039"/>
                    <a:pt x="91338" y="236500"/>
                    <a:pt x="92474" y="237392"/>
                  </a:cubicBezTo>
                  <a:cubicBezTo>
                    <a:pt x="93286" y="238042"/>
                    <a:pt x="94259" y="238366"/>
                    <a:pt x="95233" y="238366"/>
                  </a:cubicBezTo>
                  <a:cubicBezTo>
                    <a:pt x="95720" y="238366"/>
                    <a:pt x="96126" y="238366"/>
                    <a:pt x="96613" y="238123"/>
                  </a:cubicBezTo>
                  <a:cubicBezTo>
                    <a:pt x="99373" y="237230"/>
                    <a:pt x="103674" y="237230"/>
                    <a:pt x="106758" y="237230"/>
                  </a:cubicBezTo>
                  <a:cubicBezTo>
                    <a:pt x="108949" y="237230"/>
                    <a:pt x="110816" y="235607"/>
                    <a:pt x="111059" y="233415"/>
                  </a:cubicBezTo>
                  <a:lnTo>
                    <a:pt x="130700" y="65658"/>
                  </a:lnTo>
                  <a:cubicBezTo>
                    <a:pt x="130862" y="64441"/>
                    <a:pt x="130457" y="63223"/>
                    <a:pt x="129645" y="62250"/>
                  </a:cubicBezTo>
                  <a:cubicBezTo>
                    <a:pt x="128833" y="61276"/>
                    <a:pt x="127616" y="60789"/>
                    <a:pt x="126399" y="60789"/>
                  </a:cubicBezTo>
                  <a:lnTo>
                    <a:pt x="122909" y="60789"/>
                  </a:lnTo>
                  <a:cubicBezTo>
                    <a:pt x="122909" y="60789"/>
                    <a:pt x="122584" y="60789"/>
                    <a:pt x="122503" y="60789"/>
                  </a:cubicBezTo>
                  <a:cubicBezTo>
                    <a:pt x="108868" y="62168"/>
                    <a:pt x="105378" y="84082"/>
                    <a:pt x="105622" y="89844"/>
                  </a:cubicBezTo>
                  <a:cubicBezTo>
                    <a:pt x="105622" y="90331"/>
                    <a:pt x="105703" y="90737"/>
                    <a:pt x="105784" y="91142"/>
                  </a:cubicBezTo>
                  <a:lnTo>
                    <a:pt x="90851" y="233578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Forma Livre: Forma 304">
              <a:extLst>
                <a:ext uri="{FF2B5EF4-FFF2-40B4-BE49-F238E27FC236}">
                  <a16:creationId xmlns:a16="http://schemas.microsoft.com/office/drawing/2014/main" id="{CC771F12-0CC6-4E21-84C5-303F43A16BEA}"/>
                </a:ext>
              </a:extLst>
            </p:cNvPr>
            <p:cNvSpPr/>
            <p:nvPr/>
          </p:nvSpPr>
          <p:spPr>
            <a:xfrm>
              <a:off x="-1644754" y="1090279"/>
              <a:ext cx="369516" cy="521451"/>
            </a:xfrm>
            <a:custGeom>
              <a:avLst/>
              <a:gdLst>
                <a:gd name="connsiteX0" fmla="*/ 313488 w 369516"/>
                <a:gd name="connsiteY0" fmla="*/ 521451 h 521451"/>
                <a:gd name="connsiteX1" fmla="*/ 306751 w 369516"/>
                <a:gd name="connsiteY1" fmla="*/ 518773 h 521451"/>
                <a:gd name="connsiteX2" fmla="*/ 306183 w 369516"/>
                <a:gd name="connsiteY2" fmla="*/ 518124 h 521451"/>
                <a:gd name="connsiteX3" fmla="*/ 304154 w 369516"/>
                <a:gd name="connsiteY3" fmla="*/ 511956 h 521451"/>
                <a:gd name="connsiteX4" fmla="*/ 306995 w 369516"/>
                <a:gd name="connsiteY4" fmla="*/ 506031 h 521451"/>
                <a:gd name="connsiteX5" fmla="*/ 307238 w 369516"/>
                <a:gd name="connsiteY5" fmla="*/ 505788 h 521451"/>
                <a:gd name="connsiteX6" fmla="*/ 330369 w 369516"/>
                <a:gd name="connsiteY6" fmla="*/ 469185 h 521451"/>
                <a:gd name="connsiteX7" fmla="*/ 346763 w 369516"/>
                <a:gd name="connsiteY7" fmla="*/ 349636 h 521451"/>
                <a:gd name="connsiteX8" fmla="*/ 305940 w 369516"/>
                <a:gd name="connsiteY8" fmla="*/ 163943 h 521451"/>
                <a:gd name="connsiteX9" fmla="*/ 304073 w 369516"/>
                <a:gd name="connsiteY9" fmla="*/ 157206 h 521451"/>
                <a:gd name="connsiteX10" fmla="*/ 304073 w 369516"/>
                <a:gd name="connsiteY10" fmla="*/ 155421 h 521451"/>
                <a:gd name="connsiteX11" fmla="*/ 304073 w 369516"/>
                <a:gd name="connsiteY11" fmla="*/ 154772 h 521451"/>
                <a:gd name="connsiteX12" fmla="*/ 290032 w 369516"/>
                <a:gd name="connsiteY12" fmla="*/ 134888 h 521451"/>
                <a:gd name="connsiteX13" fmla="*/ 289383 w 369516"/>
                <a:gd name="connsiteY13" fmla="*/ 134888 h 521451"/>
                <a:gd name="connsiteX14" fmla="*/ 286380 w 369516"/>
                <a:gd name="connsiteY14" fmla="*/ 136105 h 521451"/>
                <a:gd name="connsiteX15" fmla="*/ 285082 w 369516"/>
                <a:gd name="connsiteY15" fmla="*/ 139676 h 521451"/>
                <a:gd name="connsiteX16" fmla="*/ 295470 w 369516"/>
                <a:gd name="connsiteY16" fmla="*/ 249404 h 521451"/>
                <a:gd name="connsiteX17" fmla="*/ 294740 w 369516"/>
                <a:gd name="connsiteY17" fmla="*/ 253056 h 521451"/>
                <a:gd name="connsiteX18" fmla="*/ 294253 w 369516"/>
                <a:gd name="connsiteY18" fmla="*/ 255004 h 521451"/>
                <a:gd name="connsiteX19" fmla="*/ 294253 w 369516"/>
                <a:gd name="connsiteY19" fmla="*/ 256546 h 521451"/>
                <a:gd name="connsiteX20" fmla="*/ 286137 w 369516"/>
                <a:gd name="connsiteY20" fmla="*/ 262795 h 521451"/>
                <a:gd name="connsiteX21" fmla="*/ 283864 w 369516"/>
                <a:gd name="connsiteY21" fmla="*/ 262390 h 521451"/>
                <a:gd name="connsiteX22" fmla="*/ 283621 w 369516"/>
                <a:gd name="connsiteY22" fmla="*/ 262390 h 521451"/>
                <a:gd name="connsiteX23" fmla="*/ 251968 w 369516"/>
                <a:gd name="connsiteY23" fmla="*/ 258250 h 521451"/>
                <a:gd name="connsiteX24" fmla="*/ 200107 w 369516"/>
                <a:gd name="connsiteY24" fmla="*/ 269369 h 521451"/>
                <a:gd name="connsiteX25" fmla="*/ 196374 w 369516"/>
                <a:gd name="connsiteY25" fmla="*/ 269937 h 521451"/>
                <a:gd name="connsiteX26" fmla="*/ 187122 w 369516"/>
                <a:gd name="connsiteY26" fmla="*/ 264500 h 521451"/>
                <a:gd name="connsiteX27" fmla="*/ 188015 w 369516"/>
                <a:gd name="connsiteY27" fmla="*/ 255004 h 521451"/>
                <a:gd name="connsiteX28" fmla="*/ 188745 w 369516"/>
                <a:gd name="connsiteY28" fmla="*/ 252082 h 521451"/>
                <a:gd name="connsiteX29" fmla="*/ 167968 w 369516"/>
                <a:gd name="connsiteY29" fmla="*/ 63710 h 521451"/>
                <a:gd name="connsiteX30" fmla="*/ 167968 w 369516"/>
                <a:gd name="connsiteY30" fmla="*/ 62818 h 521451"/>
                <a:gd name="connsiteX31" fmla="*/ 158959 w 369516"/>
                <a:gd name="connsiteY31" fmla="*/ 40418 h 521451"/>
                <a:gd name="connsiteX32" fmla="*/ 157985 w 369516"/>
                <a:gd name="connsiteY32" fmla="*/ 39525 h 521451"/>
                <a:gd name="connsiteX33" fmla="*/ 147029 w 369516"/>
                <a:gd name="connsiteY33" fmla="*/ 36035 h 521451"/>
                <a:gd name="connsiteX34" fmla="*/ 142971 w 369516"/>
                <a:gd name="connsiteY34" fmla="*/ 36603 h 521451"/>
                <a:gd name="connsiteX35" fmla="*/ 129336 w 369516"/>
                <a:gd name="connsiteY35" fmla="*/ 61113 h 521451"/>
                <a:gd name="connsiteX36" fmla="*/ 129336 w 369516"/>
                <a:gd name="connsiteY36" fmla="*/ 61600 h 521451"/>
                <a:gd name="connsiteX37" fmla="*/ 129336 w 369516"/>
                <a:gd name="connsiteY37" fmla="*/ 62087 h 521451"/>
                <a:gd name="connsiteX38" fmla="*/ 155875 w 369516"/>
                <a:gd name="connsiteY38" fmla="*/ 302726 h 521451"/>
                <a:gd name="connsiteX39" fmla="*/ 159365 w 369516"/>
                <a:gd name="connsiteY39" fmla="*/ 306540 h 521451"/>
                <a:gd name="connsiteX40" fmla="*/ 249371 w 369516"/>
                <a:gd name="connsiteY40" fmla="*/ 384129 h 521451"/>
                <a:gd name="connsiteX41" fmla="*/ 242879 w 369516"/>
                <a:gd name="connsiteY41" fmla="*/ 395086 h 521451"/>
                <a:gd name="connsiteX42" fmla="*/ 239795 w 369516"/>
                <a:gd name="connsiteY42" fmla="*/ 395086 h 521451"/>
                <a:gd name="connsiteX43" fmla="*/ 231354 w 369516"/>
                <a:gd name="connsiteY43" fmla="*/ 388187 h 521451"/>
                <a:gd name="connsiteX44" fmla="*/ 231354 w 369516"/>
                <a:gd name="connsiteY44" fmla="*/ 388025 h 521451"/>
                <a:gd name="connsiteX45" fmla="*/ 147435 w 369516"/>
                <a:gd name="connsiteY45" fmla="*/ 323422 h 521451"/>
                <a:gd name="connsiteX46" fmla="*/ 145325 w 369516"/>
                <a:gd name="connsiteY46" fmla="*/ 323422 h 521451"/>
                <a:gd name="connsiteX47" fmla="*/ 143864 w 369516"/>
                <a:gd name="connsiteY47" fmla="*/ 322610 h 521451"/>
                <a:gd name="connsiteX48" fmla="*/ 63921 w 369516"/>
                <a:gd name="connsiteY48" fmla="*/ 242424 h 521451"/>
                <a:gd name="connsiteX49" fmla="*/ 37707 w 369516"/>
                <a:gd name="connsiteY49" fmla="*/ 229926 h 521451"/>
                <a:gd name="connsiteX50" fmla="*/ 26020 w 369516"/>
                <a:gd name="connsiteY50" fmla="*/ 233984 h 521451"/>
                <a:gd name="connsiteX51" fmla="*/ 20826 w 369516"/>
                <a:gd name="connsiteY51" fmla="*/ 267097 h 521451"/>
                <a:gd name="connsiteX52" fmla="*/ 21069 w 369516"/>
                <a:gd name="connsiteY52" fmla="*/ 267746 h 521451"/>
                <a:gd name="connsiteX53" fmla="*/ 21556 w 369516"/>
                <a:gd name="connsiteY53" fmla="*/ 268801 h 521451"/>
                <a:gd name="connsiteX54" fmla="*/ 105313 w 369516"/>
                <a:gd name="connsiteY54" fmla="*/ 429903 h 521451"/>
                <a:gd name="connsiteX55" fmla="*/ 124629 w 369516"/>
                <a:gd name="connsiteY55" fmla="*/ 494669 h 521451"/>
                <a:gd name="connsiteX56" fmla="*/ 124872 w 369516"/>
                <a:gd name="connsiteY56" fmla="*/ 495724 h 521451"/>
                <a:gd name="connsiteX57" fmla="*/ 119029 w 369516"/>
                <a:gd name="connsiteY57" fmla="*/ 506193 h 521451"/>
                <a:gd name="connsiteX58" fmla="*/ 116351 w 369516"/>
                <a:gd name="connsiteY58" fmla="*/ 506193 h 521451"/>
                <a:gd name="connsiteX59" fmla="*/ 107910 w 369516"/>
                <a:gd name="connsiteY59" fmla="*/ 499295 h 521451"/>
                <a:gd name="connsiteX60" fmla="*/ 107910 w 369516"/>
                <a:gd name="connsiteY60" fmla="*/ 499051 h 521451"/>
                <a:gd name="connsiteX61" fmla="*/ 89243 w 369516"/>
                <a:gd name="connsiteY61" fmla="*/ 436153 h 521451"/>
                <a:gd name="connsiteX62" fmla="*/ 7353 w 369516"/>
                <a:gd name="connsiteY62" fmla="*/ 278621 h 521451"/>
                <a:gd name="connsiteX63" fmla="*/ 6217 w 369516"/>
                <a:gd name="connsiteY63" fmla="*/ 276592 h 521451"/>
                <a:gd name="connsiteX64" fmla="*/ 5973 w 369516"/>
                <a:gd name="connsiteY64" fmla="*/ 276106 h 521451"/>
                <a:gd name="connsiteX65" fmla="*/ 16281 w 369516"/>
                <a:gd name="connsiteY65" fmla="*/ 217833 h 521451"/>
                <a:gd name="connsiteX66" fmla="*/ 39005 w 369516"/>
                <a:gd name="connsiteY66" fmla="*/ 209798 h 521451"/>
                <a:gd name="connsiteX67" fmla="*/ 77556 w 369516"/>
                <a:gd name="connsiteY67" fmla="*/ 226760 h 521451"/>
                <a:gd name="connsiteX68" fmla="*/ 129417 w 369516"/>
                <a:gd name="connsiteY68" fmla="*/ 278784 h 521451"/>
                <a:gd name="connsiteX69" fmla="*/ 132501 w 369516"/>
                <a:gd name="connsiteY69" fmla="*/ 280082 h 521451"/>
                <a:gd name="connsiteX70" fmla="*/ 134368 w 369516"/>
                <a:gd name="connsiteY70" fmla="*/ 279677 h 521451"/>
                <a:gd name="connsiteX71" fmla="*/ 136803 w 369516"/>
                <a:gd name="connsiteY71" fmla="*/ 275294 h 521451"/>
                <a:gd name="connsiteX72" fmla="*/ 113753 w 369516"/>
                <a:gd name="connsiteY72" fmla="*/ 62412 h 521451"/>
                <a:gd name="connsiteX73" fmla="*/ 113753 w 369516"/>
                <a:gd name="connsiteY73" fmla="*/ 62250 h 521451"/>
                <a:gd name="connsiteX74" fmla="*/ 142403 w 369516"/>
                <a:gd name="connsiteY74" fmla="*/ 17449 h 521451"/>
                <a:gd name="connsiteX75" fmla="*/ 147516 w 369516"/>
                <a:gd name="connsiteY75" fmla="*/ 17044 h 521451"/>
                <a:gd name="connsiteX76" fmla="*/ 162287 w 369516"/>
                <a:gd name="connsiteY76" fmla="*/ 19560 h 521451"/>
                <a:gd name="connsiteX77" fmla="*/ 163667 w 369516"/>
                <a:gd name="connsiteY77" fmla="*/ 19803 h 521451"/>
                <a:gd name="connsiteX78" fmla="*/ 167481 w 369516"/>
                <a:gd name="connsiteY78" fmla="*/ 17531 h 521451"/>
                <a:gd name="connsiteX79" fmla="*/ 196618 w 369516"/>
                <a:gd name="connsiteY79" fmla="*/ 0 h 521451"/>
                <a:gd name="connsiteX80" fmla="*/ 199134 w 369516"/>
                <a:gd name="connsiteY80" fmla="*/ 81 h 521451"/>
                <a:gd name="connsiteX81" fmla="*/ 199296 w 369516"/>
                <a:gd name="connsiteY81" fmla="*/ 81 h 521451"/>
                <a:gd name="connsiteX82" fmla="*/ 234357 w 369516"/>
                <a:gd name="connsiteY82" fmla="*/ 40255 h 521451"/>
                <a:gd name="connsiteX83" fmla="*/ 238658 w 369516"/>
                <a:gd name="connsiteY83" fmla="*/ 44070 h 521451"/>
                <a:gd name="connsiteX84" fmla="*/ 247586 w 369516"/>
                <a:gd name="connsiteY84" fmla="*/ 44070 h 521451"/>
                <a:gd name="connsiteX85" fmla="*/ 281592 w 369516"/>
                <a:gd name="connsiteY85" fmla="*/ 90899 h 521451"/>
                <a:gd name="connsiteX86" fmla="*/ 281592 w 369516"/>
                <a:gd name="connsiteY86" fmla="*/ 91061 h 521451"/>
                <a:gd name="connsiteX87" fmla="*/ 283945 w 369516"/>
                <a:gd name="connsiteY87" fmla="*/ 111919 h 521451"/>
                <a:gd name="connsiteX88" fmla="*/ 288247 w 369516"/>
                <a:gd name="connsiteY88" fmla="*/ 115815 h 521451"/>
                <a:gd name="connsiteX89" fmla="*/ 293766 w 369516"/>
                <a:gd name="connsiteY89" fmla="*/ 115815 h 521451"/>
                <a:gd name="connsiteX90" fmla="*/ 324282 w 369516"/>
                <a:gd name="connsiteY90" fmla="*/ 151525 h 521451"/>
                <a:gd name="connsiteX91" fmla="*/ 324444 w 369516"/>
                <a:gd name="connsiteY91" fmla="*/ 152175 h 521451"/>
                <a:gd name="connsiteX92" fmla="*/ 369244 w 369516"/>
                <a:gd name="connsiteY92" fmla="*/ 347688 h 521451"/>
                <a:gd name="connsiteX93" fmla="*/ 319980 w 369516"/>
                <a:gd name="connsiteY93" fmla="*/ 518936 h 521451"/>
                <a:gd name="connsiteX94" fmla="*/ 319737 w 369516"/>
                <a:gd name="connsiteY94" fmla="*/ 519179 h 521451"/>
                <a:gd name="connsiteX95" fmla="*/ 313569 w 369516"/>
                <a:gd name="connsiteY95" fmla="*/ 521370 h 521451"/>
                <a:gd name="connsiteX96" fmla="*/ 197186 w 369516"/>
                <a:gd name="connsiteY96" fmla="*/ 19154 h 521451"/>
                <a:gd name="connsiteX97" fmla="*/ 182252 w 369516"/>
                <a:gd name="connsiteY97" fmla="*/ 34087 h 521451"/>
                <a:gd name="connsiteX98" fmla="*/ 182577 w 369516"/>
                <a:gd name="connsiteY98" fmla="*/ 35791 h 521451"/>
                <a:gd name="connsiteX99" fmla="*/ 189151 w 369516"/>
                <a:gd name="connsiteY99" fmla="*/ 61194 h 521451"/>
                <a:gd name="connsiteX100" fmla="*/ 208792 w 369516"/>
                <a:gd name="connsiteY100" fmla="*/ 241613 h 521451"/>
                <a:gd name="connsiteX101" fmla="*/ 210658 w 369516"/>
                <a:gd name="connsiteY101" fmla="*/ 244778 h 521451"/>
                <a:gd name="connsiteX102" fmla="*/ 213093 w 369516"/>
                <a:gd name="connsiteY102" fmla="*/ 245508 h 521451"/>
                <a:gd name="connsiteX103" fmla="*/ 214310 w 369516"/>
                <a:gd name="connsiteY103" fmla="*/ 245346 h 521451"/>
                <a:gd name="connsiteX104" fmla="*/ 236792 w 369516"/>
                <a:gd name="connsiteY104" fmla="*/ 240882 h 521451"/>
                <a:gd name="connsiteX105" fmla="*/ 240525 w 369516"/>
                <a:gd name="connsiteY105" fmla="*/ 236013 h 521451"/>
                <a:gd name="connsiteX106" fmla="*/ 217476 w 369516"/>
                <a:gd name="connsiteY106" fmla="*/ 47722 h 521451"/>
                <a:gd name="connsiteX107" fmla="*/ 217476 w 369516"/>
                <a:gd name="connsiteY107" fmla="*/ 46829 h 521451"/>
                <a:gd name="connsiteX108" fmla="*/ 199864 w 369516"/>
                <a:gd name="connsiteY108" fmla="*/ 19397 h 521451"/>
                <a:gd name="connsiteX109" fmla="*/ 197186 w 369516"/>
                <a:gd name="connsiteY109" fmla="*/ 19154 h 521451"/>
                <a:gd name="connsiteX110" fmla="*/ 243122 w 369516"/>
                <a:gd name="connsiteY110" fmla="*/ 60951 h 521451"/>
                <a:gd name="connsiteX111" fmla="*/ 239876 w 369516"/>
                <a:gd name="connsiteY111" fmla="*/ 62412 h 521451"/>
                <a:gd name="connsiteX112" fmla="*/ 238821 w 369516"/>
                <a:gd name="connsiteY112" fmla="*/ 65821 h 521451"/>
                <a:gd name="connsiteX113" fmla="*/ 259598 w 369516"/>
                <a:gd name="connsiteY113" fmla="*/ 233578 h 521451"/>
                <a:gd name="connsiteX114" fmla="*/ 263899 w 369516"/>
                <a:gd name="connsiteY114" fmla="*/ 237392 h 521451"/>
                <a:gd name="connsiteX115" fmla="*/ 269012 w 369516"/>
                <a:gd name="connsiteY115" fmla="*/ 237960 h 521451"/>
                <a:gd name="connsiteX116" fmla="*/ 275424 w 369516"/>
                <a:gd name="connsiteY116" fmla="*/ 238610 h 521451"/>
                <a:gd name="connsiteX117" fmla="*/ 278670 w 369516"/>
                <a:gd name="connsiteY117" fmla="*/ 237149 h 521451"/>
                <a:gd name="connsiteX118" fmla="*/ 279725 w 369516"/>
                <a:gd name="connsiteY118" fmla="*/ 233740 h 521451"/>
                <a:gd name="connsiteX119" fmla="*/ 264711 w 369516"/>
                <a:gd name="connsiteY119" fmla="*/ 91467 h 521451"/>
                <a:gd name="connsiteX120" fmla="*/ 264711 w 369516"/>
                <a:gd name="connsiteY120" fmla="*/ 91061 h 521451"/>
                <a:gd name="connsiteX121" fmla="*/ 264386 w 369516"/>
                <a:gd name="connsiteY121" fmla="*/ 89195 h 521451"/>
                <a:gd name="connsiteX122" fmla="*/ 250183 w 369516"/>
                <a:gd name="connsiteY122" fmla="*/ 62818 h 521451"/>
                <a:gd name="connsiteX123" fmla="*/ 246612 w 369516"/>
                <a:gd name="connsiteY123" fmla="*/ 60870 h 521451"/>
                <a:gd name="connsiteX124" fmla="*/ 243122 w 369516"/>
                <a:gd name="connsiteY124" fmla="*/ 60870 h 52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69516" h="521451">
                  <a:moveTo>
                    <a:pt x="313488" y="521451"/>
                  </a:moveTo>
                  <a:cubicBezTo>
                    <a:pt x="309349" y="521451"/>
                    <a:pt x="307806" y="520396"/>
                    <a:pt x="306751" y="518773"/>
                  </a:cubicBezTo>
                  <a:cubicBezTo>
                    <a:pt x="306589" y="518530"/>
                    <a:pt x="306427" y="518286"/>
                    <a:pt x="306183" y="518124"/>
                  </a:cubicBezTo>
                  <a:cubicBezTo>
                    <a:pt x="304804" y="516744"/>
                    <a:pt x="303992" y="514391"/>
                    <a:pt x="304154" y="511956"/>
                  </a:cubicBezTo>
                  <a:cubicBezTo>
                    <a:pt x="304317" y="509521"/>
                    <a:pt x="305291" y="507411"/>
                    <a:pt x="306995" y="506031"/>
                  </a:cubicBezTo>
                  <a:lnTo>
                    <a:pt x="307238" y="505788"/>
                  </a:lnTo>
                  <a:cubicBezTo>
                    <a:pt x="307725" y="505301"/>
                    <a:pt x="319575" y="494182"/>
                    <a:pt x="330369" y="469185"/>
                  </a:cubicBezTo>
                  <a:cubicBezTo>
                    <a:pt x="340189" y="446460"/>
                    <a:pt x="350984" y="407260"/>
                    <a:pt x="346763" y="349636"/>
                  </a:cubicBezTo>
                  <a:cubicBezTo>
                    <a:pt x="346033" y="319282"/>
                    <a:pt x="332317" y="256871"/>
                    <a:pt x="305940" y="163943"/>
                  </a:cubicBezTo>
                  <a:cubicBezTo>
                    <a:pt x="305047" y="160940"/>
                    <a:pt x="304317" y="158262"/>
                    <a:pt x="304073" y="157206"/>
                  </a:cubicBezTo>
                  <a:lnTo>
                    <a:pt x="304073" y="155421"/>
                  </a:lnTo>
                  <a:cubicBezTo>
                    <a:pt x="304073" y="155421"/>
                    <a:pt x="304073" y="155015"/>
                    <a:pt x="304073" y="154772"/>
                  </a:cubicBezTo>
                  <a:cubicBezTo>
                    <a:pt x="303748" y="152905"/>
                    <a:pt x="300989" y="136511"/>
                    <a:pt x="290032" y="134888"/>
                  </a:cubicBezTo>
                  <a:cubicBezTo>
                    <a:pt x="289789" y="134888"/>
                    <a:pt x="289627" y="134888"/>
                    <a:pt x="289383" y="134888"/>
                  </a:cubicBezTo>
                  <a:cubicBezTo>
                    <a:pt x="288247" y="134888"/>
                    <a:pt x="287192" y="135293"/>
                    <a:pt x="286380" y="136105"/>
                  </a:cubicBezTo>
                  <a:cubicBezTo>
                    <a:pt x="285406" y="136998"/>
                    <a:pt x="284919" y="138377"/>
                    <a:pt x="285082" y="139676"/>
                  </a:cubicBezTo>
                  <a:lnTo>
                    <a:pt x="295470" y="249404"/>
                  </a:lnTo>
                  <a:cubicBezTo>
                    <a:pt x="295470" y="251352"/>
                    <a:pt x="295470" y="251676"/>
                    <a:pt x="294740" y="253056"/>
                  </a:cubicBezTo>
                  <a:cubicBezTo>
                    <a:pt x="294415" y="253624"/>
                    <a:pt x="294253" y="254355"/>
                    <a:pt x="294253" y="255004"/>
                  </a:cubicBezTo>
                  <a:lnTo>
                    <a:pt x="294253" y="256546"/>
                  </a:lnTo>
                  <a:cubicBezTo>
                    <a:pt x="292792" y="260279"/>
                    <a:pt x="289546" y="262795"/>
                    <a:pt x="286137" y="262795"/>
                  </a:cubicBezTo>
                  <a:cubicBezTo>
                    <a:pt x="285406" y="262795"/>
                    <a:pt x="284595" y="262633"/>
                    <a:pt x="283864" y="262390"/>
                  </a:cubicBezTo>
                  <a:lnTo>
                    <a:pt x="283621" y="262390"/>
                  </a:lnTo>
                  <a:cubicBezTo>
                    <a:pt x="273395" y="259630"/>
                    <a:pt x="262682" y="258250"/>
                    <a:pt x="251968" y="258250"/>
                  </a:cubicBezTo>
                  <a:cubicBezTo>
                    <a:pt x="234113" y="258250"/>
                    <a:pt x="216177" y="262065"/>
                    <a:pt x="200107" y="269369"/>
                  </a:cubicBezTo>
                  <a:cubicBezTo>
                    <a:pt x="198890" y="269775"/>
                    <a:pt x="197673" y="269937"/>
                    <a:pt x="196374" y="269937"/>
                  </a:cubicBezTo>
                  <a:cubicBezTo>
                    <a:pt x="192235" y="269937"/>
                    <a:pt x="188826" y="267908"/>
                    <a:pt x="187122" y="264500"/>
                  </a:cubicBezTo>
                  <a:cubicBezTo>
                    <a:pt x="185580" y="261416"/>
                    <a:pt x="186473" y="257358"/>
                    <a:pt x="188015" y="255004"/>
                  </a:cubicBezTo>
                  <a:cubicBezTo>
                    <a:pt x="188583" y="254192"/>
                    <a:pt x="188826" y="253137"/>
                    <a:pt x="188745" y="252082"/>
                  </a:cubicBezTo>
                  <a:lnTo>
                    <a:pt x="167968" y="63710"/>
                  </a:lnTo>
                  <a:lnTo>
                    <a:pt x="167968" y="62818"/>
                  </a:lnTo>
                  <a:cubicBezTo>
                    <a:pt x="167968" y="53647"/>
                    <a:pt x="163099" y="45612"/>
                    <a:pt x="158959" y="40418"/>
                  </a:cubicBezTo>
                  <a:cubicBezTo>
                    <a:pt x="158716" y="40093"/>
                    <a:pt x="158310" y="39768"/>
                    <a:pt x="157985" y="39525"/>
                  </a:cubicBezTo>
                  <a:cubicBezTo>
                    <a:pt x="154658" y="37333"/>
                    <a:pt x="150681" y="36035"/>
                    <a:pt x="147029" y="36035"/>
                  </a:cubicBezTo>
                  <a:cubicBezTo>
                    <a:pt x="145568" y="36035"/>
                    <a:pt x="144188" y="36197"/>
                    <a:pt x="142971" y="36603"/>
                  </a:cubicBezTo>
                  <a:cubicBezTo>
                    <a:pt x="136478" y="37983"/>
                    <a:pt x="128930" y="43420"/>
                    <a:pt x="129336" y="61113"/>
                  </a:cubicBezTo>
                  <a:lnTo>
                    <a:pt x="129336" y="61600"/>
                  </a:lnTo>
                  <a:cubicBezTo>
                    <a:pt x="129336" y="61600"/>
                    <a:pt x="129336" y="61925"/>
                    <a:pt x="129336" y="62087"/>
                  </a:cubicBezTo>
                  <a:lnTo>
                    <a:pt x="155875" y="302726"/>
                  </a:lnTo>
                  <a:cubicBezTo>
                    <a:pt x="156119" y="304593"/>
                    <a:pt x="157499" y="306135"/>
                    <a:pt x="159365" y="306540"/>
                  </a:cubicBezTo>
                  <a:cubicBezTo>
                    <a:pt x="187041" y="311816"/>
                    <a:pt x="235493" y="328941"/>
                    <a:pt x="249371" y="384129"/>
                  </a:cubicBezTo>
                  <a:cubicBezTo>
                    <a:pt x="250102" y="388918"/>
                    <a:pt x="246937" y="394193"/>
                    <a:pt x="242879" y="395086"/>
                  </a:cubicBezTo>
                  <a:lnTo>
                    <a:pt x="239795" y="395086"/>
                  </a:lnTo>
                  <a:cubicBezTo>
                    <a:pt x="236061" y="395086"/>
                    <a:pt x="232084" y="391839"/>
                    <a:pt x="231354" y="388187"/>
                  </a:cubicBezTo>
                  <a:lnTo>
                    <a:pt x="231354" y="388025"/>
                  </a:lnTo>
                  <a:cubicBezTo>
                    <a:pt x="216421" y="328210"/>
                    <a:pt x="148165" y="323422"/>
                    <a:pt x="147435" y="323422"/>
                  </a:cubicBezTo>
                  <a:lnTo>
                    <a:pt x="145325" y="323422"/>
                  </a:lnTo>
                  <a:cubicBezTo>
                    <a:pt x="145325" y="323422"/>
                    <a:pt x="144432" y="322854"/>
                    <a:pt x="143864" y="322610"/>
                  </a:cubicBezTo>
                  <a:cubicBezTo>
                    <a:pt x="143864" y="322610"/>
                    <a:pt x="63921" y="242424"/>
                    <a:pt x="63921" y="242424"/>
                  </a:cubicBezTo>
                  <a:cubicBezTo>
                    <a:pt x="63353" y="241937"/>
                    <a:pt x="50530" y="229926"/>
                    <a:pt x="37707" y="229926"/>
                  </a:cubicBezTo>
                  <a:cubicBezTo>
                    <a:pt x="33243" y="229926"/>
                    <a:pt x="29347" y="231305"/>
                    <a:pt x="26020" y="233984"/>
                  </a:cubicBezTo>
                  <a:cubicBezTo>
                    <a:pt x="17173" y="240314"/>
                    <a:pt x="15388" y="251433"/>
                    <a:pt x="20826" y="267097"/>
                  </a:cubicBezTo>
                  <a:cubicBezTo>
                    <a:pt x="20907" y="267340"/>
                    <a:pt x="20988" y="267584"/>
                    <a:pt x="21069" y="267746"/>
                  </a:cubicBezTo>
                  <a:cubicBezTo>
                    <a:pt x="21150" y="268071"/>
                    <a:pt x="21394" y="268476"/>
                    <a:pt x="21556" y="268801"/>
                  </a:cubicBezTo>
                  <a:cubicBezTo>
                    <a:pt x="56211" y="321474"/>
                    <a:pt x="84374" y="375689"/>
                    <a:pt x="105313" y="429903"/>
                  </a:cubicBezTo>
                  <a:cubicBezTo>
                    <a:pt x="111156" y="446298"/>
                    <a:pt x="123980" y="490611"/>
                    <a:pt x="124629" y="494669"/>
                  </a:cubicBezTo>
                  <a:cubicBezTo>
                    <a:pt x="124629" y="494993"/>
                    <a:pt x="124710" y="495399"/>
                    <a:pt x="124872" y="495724"/>
                  </a:cubicBezTo>
                  <a:cubicBezTo>
                    <a:pt x="126414" y="500269"/>
                    <a:pt x="123168" y="504489"/>
                    <a:pt x="119029" y="506193"/>
                  </a:cubicBezTo>
                  <a:lnTo>
                    <a:pt x="116351" y="506193"/>
                  </a:lnTo>
                  <a:cubicBezTo>
                    <a:pt x="112617" y="506193"/>
                    <a:pt x="108640" y="502947"/>
                    <a:pt x="107910" y="499295"/>
                  </a:cubicBezTo>
                  <a:lnTo>
                    <a:pt x="107910" y="499051"/>
                  </a:lnTo>
                  <a:cubicBezTo>
                    <a:pt x="107342" y="497104"/>
                    <a:pt x="95006" y="451248"/>
                    <a:pt x="89243" y="436153"/>
                  </a:cubicBezTo>
                  <a:cubicBezTo>
                    <a:pt x="69116" y="382262"/>
                    <a:pt x="42252" y="330726"/>
                    <a:pt x="7353" y="278621"/>
                  </a:cubicBezTo>
                  <a:cubicBezTo>
                    <a:pt x="7028" y="277729"/>
                    <a:pt x="6623" y="276998"/>
                    <a:pt x="6217" y="276592"/>
                  </a:cubicBezTo>
                  <a:cubicBezTo>
                    <a:pt x="6217" y="276430"/>
                    <a:pt x="6055" y="276268"/>
                    <a:pt x="5973" y="276106"/>
                  </a:cubicBezTo>
                  <a:cubicBezTo>
                    <a:pt x="4107" y="272372"/>
                    <a:pt x="-11314" y="239259"/>
                    <a:pt x="16281" y="217833"/>
                  </a:cubicBezTo>
                  <a:cubicBezTo>
                    <a:pt x="23098" y="212557"/>
                    <a:pt x="30808" y="209798"/>
                    <a:pt x="39005" y="209798"/>
                  </a:cubicBezTo>
                  <a:cubicBezTo>
                    <a:pt x="57347" y="209798"/>
                    <a:pt x="73011" y="222702"/>
                    <a:pt x="77556" y="226760"/>
                  </a:cubicBezTo>
                  <a:lnTo>
                    <a:pt x="129417" y="278784"/>
                  </a:lnTo>
                  <a:cubicBezTo>
                    <a:pt x="130229" y="279595"/>
                    <a:pt x="131365" y="280082"/>
                    <a:pt x="132501" y="280082"/>
                  </a:cubicBezTo>
                  <a:cubicBezTo>
                    <a:pt x="133151" y="280082"/>
                    <a:pt x="133800" y="279920"/>
                    <a:pt x="134368" y="279677"/>
                  </a:cubicBezTo>
                  <a:cubicBezTo>
                    <a:pt x="136072" y="278865"/>
                    <a:pt x="137046" y="277079"/>
                    <a:pt x="136803" y="275294"/>
                  </a:cubicBezTo>
                  <a:lnTo>
                    <a:pt x="113753" y="62412"/>
                  </a:lnTo>
                  <a:lnTo>
                    <a:pt x="113753" y="62250"/>
                  </a:lnTo>
                  <a:cubicBezTo>
                    <a:pt x="111724" y="49426"/>
                    <a:pt x="116188" y="21670"/>
                    <a:pt x="142403" y="17449"/>
                  </a:cubicBezTo>
                  <a:cubicBezTo>
                    <a:pt x="144026" y="17206"/>
                    <a:pt x="145730" y="17044"/>
                    <a:pt x="147516" y="17044"/>
                  </a:cubicBezTo>
                  <a:cubicBezTo>
                    <a:pt x="152142" y="17044"/>
                    <a:pt x="157417" y="17936"/>
                    <a:pt x="162287" y="19560"/>
                  </a:cubicBezTo>
                  <a:cubicBezTo>
                    <a:pt x="162774" y="19722"/>
                    <a:pt x="163180" y="19803"/>
                    <a:pt x="163667" y="19803"/>
                  </a:cubicBezTo>
                  <a:cubicBezTo>
                    <a:pt x="165209" y="19803"/>
                    <a:pt x="166751" y="18991"/>
                    <a:pt x="167481" y="17531"/>
                  </a:cubicBezTo>
                  <a:cubicBezTo>
                    <a:pt x="173325" y="6736"/>
                    <a:pt x="184525" y="0"/>
                    <a:pt x="196618" y="0"/>
                  </a:cubicBezTo>
                  <a:cubicBezTo>
                    <a:pt x="197429" y="0"/>
                    <a:pt x="198322" y="0"/>
                    <a:pt x="199134" y="81"/>
                  </a:cubicBezTo>
                  <a:lnTo>
                    <a:pt x="199296" y="81"/>
                  </a:lnTo>
                  <a:cubicBezTo>
                    <a:pt x="226322" y="1217"/>
                    <a:pt x="232815" y="28568"/>
                    <a:pt x="234357" y="40255"/>
                  </a:cubicBezTo>
                  <a:cubicBezTo>
                    <a:pt x="234682" y="42447"/>
                    <a:pt x="236467" y="44070"/>
                    <a:pt x="238658" y="44070"/>
                  </a:cubicBezTo>
                  <a:lnTo>
                    <a:pt x="247586" y="44070"/>
                  </a:lnTo>
                  <a:cubicBezTo>
                    <a:pt x="272177" y="47316"/>
                    <a:pt x="280537" y="74992"/>
                    <a:pt x="281592" y="90899"/>
                  </a:cubicBezTo>
                  <a:lnTo>
                    <a:pt x="281592" y="91061"/>
                  </a:lnTo>
                  <a:lnTo>
                    <a:pt x="283945" y="111919"/>
                  </a:lnTo>
                  <a:cubicBezTo>
                    <a:pt x="284189" y="114111"/>
                    <a:pt x="286056" y="115815"/>
                    <a:pt x="288247" y="115815"/>
                  </a:cubicBezTo>
                  <a:lnTo>
                    <a:pt x="293766" y="115815"/>
                  </a:lnTo>
                  <a:cubicBezTo>
                    <a:pt x="317627" y="118331"/>
                    <a:pt x="323389" y="146006"/>
                    <a:pt x="324282" y="151525"/>
                  </a:cubicBezTo>
                  <a:cubicBezTo>
                    <a:pt x="324282" y="151769"/>
                    <a:pt x="324363" y="151931"/>
                    <a:pt x="324444" y="152175"/>
                  </a:cubicBezTo>
                  <a:cubicBezTo>
                    <a:pt x="330612" y="170841"/>
                    <a:pt x="367053" y="297045"/>
                    <a:pt x="369244" y="347688"/>
                  </a:cubicBezTo>
                  <a:cubicBezTo>
                    <a:pt x="373546" y="464558"/>
                    <a:pt x="325499" y="513660"/>
                    <a:pt x="319980" y="518936"/>
                  </a:cubicBezTo>
                  <a:lnTo>
                    <a:pt x="319737" y="519179"/>
                  </a:lnTo>
                  <a:cubicBezTo>
                    <a:pt x="318357" y="520559"/>
                    <a:pt x="316085" y="521370"/>
                    <a:pt x="313569" y="521370"/>
                  </a:cubicBezTo>
                  <a:close/>
                  <a:moveTo>
                    <a:pt x="197186" y="19154"/>
                  </a:moveTo>
                  <a:cubicBezTo>
                    <a:pt x="188664" y="19154"/>
                    <a:pt x="182252" y="25565"/>
                    <a:pt x="182252" y="34087"/>
                  </a:cubicBezTo>
                  <a:cubicBezTo>
                    <a:pt x="182252" y="34655"/>
                    <a:pt x="182333" y="35223"/>
                    <a:pt x="182577" y="35791"/>
                  </a:cubicBezTo>
                  <a:cubicBezTo>
                    <a:pt x="185742" y="43177"/>
                    <a:pt x="188015" y="52023"/>
                    <a:pt x="189151" y="61194"/>
                  </a:cubicBezTo>
                  <a:lnTo>
                    <a:pt x="208792" y="241613"/>
                  </a:lnTo>
                  <a:cubicBezTo>
                    <a:pt x="208954" y="242911"/>
                    <a:pt x="209603" y="244047"/>
                    <a:pt x="210658" y="244778"/>
                  </a:cubicBezTo>
                  <a:cubicBezTo>
                    <a:pt x="211389" y="245265"/>
                    <a:pt x="212200" y="245508"/>
                    <a:pt x="213093" y="245508"/>
                  </a:cubicBezTo>
                  <a:cubicBezTo>
                    <a:pt x="213499" y="245508"/>
                    <a:pt x="213905" y="245508"/>
                    <a:pt x="214310" y="245346"/>
                  </a:cubicBezTo>
                  <a:cubicBezTo>
                    <a:pt x="221777" y="243236"/>
                    <a:pt x="228189" y="242100"/>
                    <a:pt x="236792" y="240882"/>
                  </a:cubicBezTo>
                  <a:cubicBezTo>
                    <a:pt x="239145" y="240558"/>
                    <a:pt x="240769" y="238366"/>
                    <a:pt x="240525" y="236013"/>
                  </a:cubicBezTo>
                  <a:lnTo>
                    <a:pt x="217476" y="47722"/>
                  </a:lnTo>
                  <a:lnTo>
                    <a:pt x="217476" y="46829"/>
                  </a:lnTo>
                  <a:cubicBezTo>
                    <a:pt x="217476" y="46829"/>
                    <a:pt x="216745" y="21102"/>
                    <a:pt x="199864" y="19397"/>
                  </a:cubicBezTo>
                  <a:cubicBezTo>
                    <a:pt x="198971" y="19235"/>
                    <a:pt x="198078" y="19154"/>
                    <a:pt x="197186" y="19154"/>
                  </a:cubicBezTo>
                  <a:close/>
                  <a:moveTo>
                    <a:pt x="243122" y="60951"/>
                  </a:moveTo>
                  <a:cubicBezTo>
                    <a:pt x="241905" y="60951"/>
                    <a:pt x="240687" y="61519"/>
                    <a:pt x="239876" y="62412"/>
                  </a:cubicBezTo>
                  <a:cubicBezTo>
                    <a:pt x="239064" y="63386"/>
                    <a:pt x="238658" y="64603"/>
                    <a:pt x="238821" y="65821"/>
                  </a:cubicBezTo>
                  <a:lnTo>
                    <a:pt x="259598" y="233578"/>
                  </a:lnTo>
                  <a:cubicBezTo>
                    <a:pt x="259841" y="235769"/>
                    <a:pt x="261708" y="237392"/>
                    <a:pt x="263899" y="237392"/>
                  </a:cubicBezTo>
                  <a:cubicBezTo>
                    <a:pt x="265360" y="237392"/>
                    <a:pt x="267227" y="237636"/>
                    <a:pt x="269012" y="237960"/>
                  </a:cubicBezTo>
                  <a:cubicBezTo>
                    <a:pt x="271122" y="238285"/>
                    <a:pt x="273395" y="238610"/>
                    <a:pt x="275424" y="238610"/>
                  </a:cubicBezTo>
                  <a:cubicBezTo>
                    <a:pt x="276641" y="238610"/>
                    <a:pt x="277858" y="238123"/>
                    <a:pt x="278670" y="237149"/>
                  </a:cubicBezTo>
                  <a:cubicBezTo>
                    <a:pt x="279482" y="236175"/>
                    <a:pt x="279887" y="235039"/>
                    <a:pt x="279725" y="233740"/>
                  </a:cubicBezTo>
                  <a:lnTo>
                    <a:pt x="264711" y="91467"/>
                  </a:lnTo>
                  <a:cubicBezTo>
                    <a:pt x="264711" y="91467"/>
                    <a:pt x="264711" y="91224"/>
                    <a:pt x="264711" y="91061"/>
                  </a:cubicBezTo>
                  <a:cubicBezTo>
                    <a:pt x="264630" y="90574"/>
                    <a:pt x="264467" y="89925"/>
                    <a:pt x="264386" y="89195"/>
                  </a:cubicBezTo>
                  <a:cubicBezTo>
                    <a:pt x="263006" y="81566"/>
                    <a:pt x="260247" y="66470"/>
                    <a:pt x="250183" y="62818"/>
                  </a:cubicBezTo>
                  <a:cubicBezTo>
                    <a:pt x="249371" y="61681"/>
                    <a:pt x="248073" y="60870"/>
                    <a:pt x="246612" y="60870"/>
                  </a:cubicBezTo>
                  <a:lnTo>
                    <a:pt x="243122" y="60870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6" name="CaixaDeTexto 305">
            <a:extLst>
              <a:ext uri="{FF2B5EF4-FFF2-40B4-BE49-F238E27FC236}">
                <a16:creationId xmlns:a16="http://schemas.microsoft.com/office/drawing/2014/main" id="{921EA953-7B2F-477C-ACD0-099F9D26CC5E}"/>
              </a:ext>
            </a:extLst>
          </p:cNvPr>
          <p:cNvSpPr txBox="1"/>
          <p:nvPr/>
        </p:nvSpPr>
        <p:spPr>
          <a:xfrm>
            <a:off x="1398530" y="2932025"/>
            <a:ext cx="2449372" cy="3878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1. AÇÕES LOCAIS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07" name="CaixaDeTexto 306">
            <a:extLst>
              <a:ext uri="{FF2B5EF4-FFF2-40B4-BE49-F238E27FC236}">
                <a16:creationId xmlns:a16="http://schemas.microsoft.com/office/drawing/2014/main" id="{A425D51D-2147-449B-BEBE-FFA51666C68F}"/>
              </a:ext>
            </a:extLst>
          </p:cNvPr>
          <p:cNvSpPr txBox="1"/>
          <p:nvPr/>
        </p:nvSpPr>
        <p:spPr>
          <a:xfrm>
            <a:off x="4511917" y="2893744"/>
            <a:ext cx="2380397" cy="3878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2. ARRECADAÇÃO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08" name="CaixaDeTexto 307">
            <a:extLst>
              <a:ext uri="{FF2B5EF4-FFF2-40B4-BE49-F238E27FC236}">
                <a16:creationId xmlns:a16="http://schemas.microsoft.com/office/drawing/2014/main" id="{4F9047C8-1463-4A32-9250-94E8D6833A75}"/>
              </a:ext>
            </a:extLst>
          </p:cNvPr>
          <p:cNvSpPr txBox="1"/>
          <p:nvPr/>
        </p:nvSpPr>
        <p:spPr>
          <a:xfrm>
            <a:off x="8042764" y="2898594"/>
            <a:ext cx="1621741" cy="38785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3. ENTREGA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25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Tema do Office">
  <a:themeElements>
    <a:clrScheme name="Personalizada 4">
      <a:dk1>
        <a:srgbClr val="660099"/>
      </a:dk1>
      <a:lt1>
        <a:srgbClr val="FFFFFF"/>
      </a:lt1>
      <a:dk2>
        <a:srgbClr val="660099"/>
      </a:dk2>
      <a:lt2>
        <a:srgbClr val="E7E0F0"/>
      </a:lt2>
      <a:accent1>
        <a:srgbClr val="00AADC"/>
      </a:accent1>
      <a:accent2>
        <a:srgbClr val="82C8E6"/>
      </a:accent2>
      <a:accent3>
        <a:srgbClr val="660099"/>
      </a:accent3>
      <a:accent4>
        <a:srgbClr val="F2F2F2"/>
      </a:accent4>
      <a:accent5>
        <a:srgbClr val="3C3C3C"/>
      </a:accent5>
      <a:accent6>
        <a:srgbClr val="FFFFFF"/>
      </a:accent6>
      <a:hlink>
        <a:srgbClr val="660099"/>
      </a:hlink>
      <a:folHlink>
        <a:srgbClr val="E7E0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Paleta voluntariado">
      <a:dk1>
        <a:srgbClr val="545960"/>
      </a:dk1>
      <a:lt1>
        <a:sysClr val="window" lastClr="FFFFFF"/>
      </a:lt1>
      <a:dk2>
        <a:srgbClr val="5D2784"/>
      </a:dk2>
      <a:lt2>
        <a:srgbClr val="F2F2F2"/>
      </a:lt2>
      <a:accent1>
        <a:srgbClr val="99C1E8"/>
      </a:accent1>
      <a:accent2>
        <a:srgbClr val="07AADD"/>
      </a:accent2>
      <a:accent3>
        <a:srgbClr val="5D2784"/>
      </a:accent3>
      <a:accent4>
        <a:srgbClr val="8064A2"/>
      </a:accent4>
      <a:accent5>
        <a:srgbClr val="5CD4FA"/>
      </a:accent5>
      <a:accent6>
        <a:srgbClr val="9C5ACE"/>
      </a:accent6>
      <a:hlink>
        <a:srgbClr val="BFBFBF"/>
      </a:hlink>
      <a:folHlink>
        <a:srgbClr val="E83C7C"/>
      </a:folHlink>
    </a:clrScheme>
    <a:fontScheme name="Personalizada 4">
      <a:majorFont>
        <a:latin typeface="Officina Serif ITC TT"/>
        <a:ea typeface=""/>
        <a:cs typeface=""/>
      </a:majorFont>
      <a:minorFont>
        <a:latin typeface="Officina Serif ITC 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1084</Words>
  <Application>Microsoft Office PowerPoint</Application>
  <PresentationFormat>Widescreen</PresentationFormat>
  <Paragraphs>165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Officina Serif ITC TT</vt:lpstr>
      <vt:lpstr>Wingdings</vt:lpstr>
      <vt:lpstr>1_Tema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Criacao Conte</dc:creator>
  <cp:lastModifiedBy>Bianca Morganti Ito</cp:lastModifiedBy>
  <cp:revision>48</cp:revision>
  <dcterms:created xsi:type="dcterms:W3CDTF">2022-05-04T21:06:33Z</dcterms:created>
  <dcterms:modified xsi:type="dcterms:W3CDTF">2022-05-13T20:40:20Z</dcterms:modified>
</cp:coreProperties>
</file>