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147468935" r:id="rId2"/>
    <p:sldId id="2147468928" r:id="rId3"/>
    <p:sldId id="2147468954" r:id="rId4"/>
    <p:sldId id="2147468944" r:id="rId5"/>
    <p:sldId id="2147468946" r:id="rId6"/>
    <p:sldId id="2147468949" r:id="rId7"/>
    <p:sldId id="2147468950" r:id="rId8"/>
    <p:sldId id="2147468947" r:id="rId9"/>
    <p:sldId id="2147468948" r:id="rId10"/>
    <p:sldId id="2147468951" r:id="rId11"/>
    <p:sldId id="2147468955" r:id="rId12"/>
    <p:sldId id="2147468952" r:id="rId13"/>
    <p:sldId id="214746892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073"/>
    <a:srgbClr val="00AADC"/>
    <a:srgbClr val="660099"/>
    <a:srgbClr val="B829FF"/>
    <a:srgbClr val="00556E"/>
    <a:srgbClr val="1E7296"/>
    <a:srgbClr val="F06396"/>
    <a:srgbClr val="FFFFFF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83192" autoAdjust="0"/>
  </p:normalViewPr>
  <p:slideViewPr>
    <p:cSldViewPr snapToGrid="0" showGuides="1">
      <p:cViewPr>
        <p:scale>
          <a:sx n="50" d="100"/>
          <a:sy n="50" d="100"/>
        </p:scale>
        <p:origin x="51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AD50-7683-4E75-B0D2-E6B8FD47B874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A122-33B5-4928-B5C5-D4AEF6B050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A122-33B5-4928-B5C5-D4AEF6B050B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Recado importante: As dúvidas podem ser tratadas com cada focal dos comitês num bate-papo individual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8187-FBDB-485A-AAFA-BF7F3A947B3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34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Destacar na fala que o voluntário pode levar convidados para compor essa meta mínima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3A122-33B5-4928-B5C5-D4AEF6B050B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43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8187-FBDB-485A-AAFA-BF7F3A947B3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6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A3BC319F-9558-A96B-A4CC-1EAB2C4AC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0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5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fade/>
  </p:transition>
  <p:txStyles>
    <p:titleStyle>
      <a:lvl1pPr algn="ctr" defTabSz="1088261" rtl="0" eaLnBrk="1" latinLnBrk="0" hangingPunct="1">
        <a:spcBef>
          <a:spcPct val="0"/>
        </a:spcBef>
        <a:buNone/>
        <a:defRPr sz="52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8" indent="-408098" algn="l" defTabSz="1088261" rtl="0" eaLnBrk="1" latinLnBrk="0" hangingPunct="1">
        <a:spcBef>
          <a:spcPct val="20000"/>
        </a:spcBef>
        <a:buFont typeface="Arial" pitchFamily="34" charset="0"/>
        <a:buChar char="•"/>
        <a:defRPr sz="3818" kern="1200">
          <a:solidFill>
            <a:schemeClr val="tx1"/>
          </a:solidFill>
          <a:latin typeface="+mn-lt"/>
          <a:ea typeface="+mn-ea"/>
          <a:cs typeface="+mn-cs"/>
        </a:defRPr>
      </a:lvl1pPr>
      <a:lvl2pPr marL="884212" indent="-340082" algn="l" defTabSz="1088261" rtl="0" eaLnBrk="1" latinLnBrk="0" hangingPunct="1">
        <a:spcBef>
          <a:spcPct val="20000"/>
        </a:spcBef>
        <a:buFont typeface="Arial" pitchFamily="34" charset="0"/>
        <a:buChar char="–"/>
        <a:defRPr sz="3332" kern="1200">
          <a:solidFill>
            <a:schemeClr val="tx1"/>
          </a:solidFill>
          <a:latin typeface="+mn-lt"/>
          <a:ea typeface="+mn-ea"/>
          <a:cs typeface="+mn-cs"/>
        </a:defRPr>
      </a:lvl2pPr>
      <a:lvl3pPr marL="1360326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4456" indent="-272065" algn="l" defTabSz="1088261" rtl="0" eaLnBrk="1" latinLnBrk="0" hangingPunct="1">
        <a:spcBef>
          <a:spcPct val="20000"/>
        </a:spcBef>
        <a:buFont typeface="Arial" pitchFamily="34" charset="0"/>
        <a:buChar char="–"/>
        <a:defRPr sz="236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87" indent="-272065" algn="l" defTabSz="1088261" rtl="0" eaLnBrk="1" latinLnBrk="0" hangingPunct="1">
        <a:spcBef>
          <a:spcPct val="20000"/>
        </a:spcBef>
        <a:buFont typeface="Arial" pitchFamily="34" charset="0"/>
        <a:buChar char="»"/>
        <a:defRPr sz="236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17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4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7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08" indent="-272065" algn="l" defTabSz="1088261" rtl="0" eaLnBrk="1" latinLnBrk="0" hangingPunct="1">
        <a:spcBef>
          <a:spcPct val="20000"/>
        </a:spcBef>
        <a:buFont typeface="Arial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1pPr>
      <a:lvl2pPr marL="54413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3pPr>
      <a:lvl4pPr marL="1632391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5pPr>
      <a:lvl6pPr marL="272065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6pPr>
      <a:lvl7pPr marL="3264782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7pPr>
      <a:lvl8pPr marL="3808913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8pPr>
      <a:lvl9pPr marL="4353043" algn="l" defTabSz="1088261" rtl="0" eaLnBrk="1" latinLnBrk="0" hangingPunct="1">
        <a:defRPr sz="2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áfico 823">
            <a:extLst>
              <a:ext uri="{FF2B5EF4-FFF2-40B4-BE49-F238E27FC236}">
                <a16:creationId xmlns:a16="http://schemas.microsoft.com/office/drawing/2014/main" id="{7AA5A428-5650-B20F-495D-8644136AEA1C}"/>
              </a:ext>
            </a:extLst>
          </p:cNvPr>
          <p:cNvGrpSpPr/>
          <p:nvPr/>
        </p:nvGrpSpPr>
        <p:grpSpPr>
          <a:xfrm>
            <a:off x="951253" y="1624642"/>
            <a:ext cx="748733" cy="734015"/>
            <a:chOff x="1340396" y="1907980"/>
            <a:chExt cx="561526" cy="550488"/>
          </a:xfrm>
          <a:solidFill>
            <a:srgbClr val="660099"/>
          </a:solidFill>
        </p:grpSpPr>
        <p:grpSp>
          <p:nvGrpSpPr>
            <p:cNvPr id="61" name="Gráfico 823">
              <a:extLst>
                <a:ext uri="{FF2B5EF4-FFF2-40B4-BE49-F238E27FC236}">
                  <a16:creationId xmlns:a16="http://schemas.microsoft.com/office/drawing/2014/main" id="{CD577F33-C361-C585-1FD4-AFBDC6CF0215}"/>
                </a:ext>
              </a:extLst>
            </p:cNvPr>
            <p:cNvGrpSpPr/>
            <p:nvPr/>
          </p:nvGrpSpPr>
          <p:grpSpPr>
            <a:xfrm>
              <a:off x="1395449" y="1918972"/>
              <a:ext cx="154145" cy="154145"/>
              <a:chOff x="1395449" y="1918972"/>
              <a:chExt cx="154145" cy="154145"/>
            </a:xfrm>
            <a:grpFill/>
          </p:grpSpPr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C504445A-F1FA-36A4-1D77-ECFF5A38CE31}"/>
                  </a:ext>
                </a:extLst>
              </p:cNvPr>
              <p:cNvSpPr/>
              <p:nvPr/>
            </p:nvSpPr>
            <p:spPr>
              <a:xfrm>
                <a:off x="1461518" y="1918972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0A6C1516-798C-7D21-78C3-782D80772237}"/>
                  </a:ext>
                </a:extLst>
              </p:cNvPr>
              <p:cNvSpPr/>
              <p:nvPr/>
            </p:nvSpPr>
            <p:spPr>
              <a:xfrm>
                <a:off x="1505556" y="1941003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AE9BB9DC-13A3-425F-BCB3-2EF373625DAE}"/>
                  </a:ext>
                </a:extLst>
              </p:cNvPr>
              <p:cNvSpPr/>
              <p:nvPr/>
            </p:nvSpPr>
            <p:spPr>
              <a:xfrm>
                <a:off x="1395449" y="1985041"/>
                <a:ext cx="22030" cy="22007"/>
              </a:xfrm>
              <a:custGeom>
                <a:avLst/>
                <a:gdLst>
                  <a:gd name="connsiteX0" fmla="*/ 22031 w 22030"/>
                  <a:gd name="connsiteY0" fmla="*/ 0 h 22007"/>
                  <a:gd name="connsiteX1" fmla="*/ 0 w 22030"/>
                  <a:gd name="connsiteY1" fmla="*/ 0 h 22007"/>
                  <a:gd name="connsiteX2" fmla="*/ 0 w 22030"/>
                  <a:gd name="connsiteY2" fmla="*/ 22008 h 22007"/>
                  <a:gd name="connsiteX3" fmla="*/ 22031 w 22030"/>
                  <a:gd name="connsiteY3" fmla="*/ 22008 h 22007"/>
                  <a:gd name="connsiteX4" fmla="*/ 22031 w 22030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07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31" y="22008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E832849-CCBD-DEB0-AA59-88290E13EC1B}"/>
                  </a:ext>
                </a:extLst>
              </p:cNvPr>
              <p:cNvSpPr/>
              <p:nvPr/>
            </p:nvSpPr>
            <p:spPr>
              <a:xfrm>
                <a:off x="1527563" y="1985041"/>
                <a:ext cx="22030" cy="22007"/>
              </a:xfrm>
              <a:custGeom>
                <a:avLst/>
                <a:gdLst>
                  <a:gd name="connsiteX0" fmla="*/ 22031 w 22030"/>
                  <a:gd name="connsiteY0" fmla="*/ 0 h 22007"/>
                  <a:gd name="connsiteX1" fmla="*/ 0 w 22030"/>
                  <a:gd name="connsiteY1" fmla="*/ 0 h 22007"/>
                  <a:gd name="connsiteX2" fmla="*/ 0 w 22030"/>
                  <a:gd name="connsiteY2" fmla="*/ 22008 h 22007"/>
                  <a:gd name="connsiteX3" fmla="*/ 22031 w 22030"/>
                  <a:gd name="connsiteY3" fmla="*/ 22008 h 22007"/>
                  <a:gd name="connsiteX4" fmla="*/ 22031 w 22030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07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31" y="22008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74A281DD-E0C4-79B8-54E5-10FAFDD536B6}"/>
                  </a:ext>
                </a:extLst>
              </p:cNvPr>
              <p:cNvSpPr/>
              <p:nvPr/>
            </p:nvSpPr>
            <p:spPr>
              <a:xfrm>
                <a:off x="1461518" y="2051110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442F8DC-9413-7AC6-AA38-3471FC5C70D0}"/>
                  </a:ext>
                </a:extLst>
              </p:cNvPr>
              <p:cNvSpPr/>
              <p:nvPr/>
            </p:nvSpPr>
            <p:spPr>
              <a:xfrm>
                <a:off x="1417480" y="2029079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334A90FE-4206-FF29-CE43-814371691E41}"/>
                  </a:ext>
                </a:extLst>
              </p:cNvPr>
              <p:cNvSpPr/>
              <p:nvPr/>
            </p:nvSpPr>
            <p:spPr>
              <a:xfrm>
                <a:off x="1505556" y="2029079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8CE08D7E-7B32-9E31-4AFA-B6D6E442557F}"/>
                  </a:ext>
                </a:extLst>
              </p:cNvPr>
              <p:cNvSpPr/>
              <p:nvPr/>
            </p:nvSpPr>
            <p:spPr>
              <a:xfrm>
                <a:off x="1417480" y="1941003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áfico 823">
              <a:extLst>
                <a:ext uri="{FF2B5EF4-FFF2-40B4-BE49-F238E27FC236}">
                  <a16:creationId xmlns:a16="http://schemas.microsoft.com/office/drawing/2014/main" id="{FB7D669E-0130-A2EA-6D48-E169CEDD4C6E}"/>
                </a:ext>
              </a:extLst>
            </p:cNvPr>
            <p:cNvGrpSpPr/>
            <p:nvPr/>
          </p:nvGrpSpPr>
          <p:grpSpPr>
            <a:xfrm>
              <a:off x="1736762" y="1907980"/>
              <a:ext cx="154145" cy="154122"/>
              <a:chOff x="1736762" y="1907980"/>
              <a:chExt cx="154145" cy="154122"/>
            </a:xfrm>
            <a:grpFill/>
          </p:grpSpPr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A1DCBFFA-D58D-5DDF-F80E-D9357D932FED}"/>
                  </a:ext>
                </a:extLst>
              </p:cNvPr>
              <p:cNvSpPr/>
              <p:nvPr/>
            </p:nvSpPr>
            <p:spPr>
              <a:xfrm>
                <a:off x="1802831" y="1907980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BF913233-4313-0E91-DAF4-8A7E8CBFED95}"/>
                  </a:ext>
                </a:extLst>
              </p:cNvPr>
              <p:cNvSpPr/>
              <p:nvPr/>
            </p:nvSpPr>
            <p:spPr>
              <a:xfrm>
                <a:off x="1846869" y="1929988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81338E87-3D52-3706-3878-5FFC22131730}"/>
                  </a:ext>
                </a:extLst>
              </p:cNvPr>
              <p:cNvSpPr/>
              <p:nvPr/>
            </p:nvSpPr>
            <p:spPr>
              <a:xfrm>
                <a:off x="1736762" y="1974026"/>
                <a:ext cx="22030" cy="22030"/>
              </a:xfrm>
              <a:custGeom>
                <a:avLst/>
                <a:gdLst>
                  <a:gd name="connsiteX0" fmla="*/ 22031 w 22030"/>
                  <a:gd name="connsiteY0" fmla="*/ 0 h 22030"/>
                  <a:gd name="connsiteX1" fmla="*/ 0 w 22030"/>
                  <a:gd name="connsiteY1" fmla="*/ 0 h 22030"/>
                  <a:gd name="connsiteX2" fmla="*/ 0 w 22030"/>
                  <a:gd name="connsiteY2" fmla="*/ 22031 h 22030"/>
                  <a:gd name="connsiteX3" fmla="*/ 22031 w 22030"/>
                  <a:gd name="connsiteY3" fmla="*/ 22031 h 22030"/>
                  <a:gd name="connsiteX4" fmla="*/ 22031 w 22030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30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31" y="22031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0DF3437-DA98-0569-7FD0-A021C79F2846}"/>
                  </a:ext>
                </a:extLst>
              </p:cNvPr>
              <p:cNvSpPr/>
              <p:nvPr/>
            </p:nvSpPr>
            <p:spPr>
              <a:xfrm>
                <a:off x="1868876" y="1974026"/>
                <a:ext cx="22030" cy="22030"/>
              </a:xfrm>
              <a:custGeom>
                <a:avLst/>
                <a:gdLst>
                  <a:gd name="connsiteX0" fmla="*/ 22031 w 22030"/>
                  <a:gd name="connsiteY0" fmla="*/ 0 h 22030"/>
                  <a:gd name="connsiteX1" fmla="*/ 0 w 22030"/>
                  <a:gd name="connsiteY1" fmla="*/ 0 h 22030"/>
                  <a:gd name="connsiteX2" fmla="*/ 0 w 22030"/>
                  <a:gd name="connsiteY2" fmla="*/ 22031 h 22030"/>
                  <a:gd name="connsiteX3" fmla="*/ 22031 w 22030"/>
                  <a:gd name="connsiteY3" fmla="*/ 22031 h 22030"/>
                  <a:gd name="connsiteX4" fmla="*/ 22031 w 22030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30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31" y="22031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DB2FE442-4E25-D4C8-8BC8-59599548B73C}"/>
                  </a:ext>
                </a:extLst>
              </p:cNvPr>
              <p:cNvSpPr/>
              <p:nvPr/>
            </p:nvSpPr>
            <p:spPr>
              <a:xfrm>
                <a:off x="1802831" y="2040095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D9D82C1F-5ECE-90ED-5956-8B2E7193F84F}"/>
                  </a:ext>
                </a:extLst>
              </p:cNvPr>
              <p:cNvSpPr/>
              <p:nvPr/>
            </p:nvSpPr>
            <p:spPr>
              <a:xfrm>
                <a:off x="1758793" y="2018064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B16A5996-A222-B883-4B41-76DB33396518}"/>
                  </a:ext>
                </a:extLst>
              </p:cNvPr>
              <p:cNvSpPr/>
              <p:nvPr/>
            </p:nvSpPr>
            <p:spPr>
              <a:xfrm>
                <a:off x="1846869" y="2018064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5DBC73CA-A034-E8D6-11EF-C651BB4B99DB}"/>
                  </a:ext>
                </a:extLst>
              </p:cNvPr>
              <p:cNvSpPr/>
              <p:nvPr/>
            </p:nvSpPr>
            <p:spPr>
              <a:xfrm>
                <a:off x="1758793" y="1929988"/>
                <a:ext cx="22007" cy="22030"/>
              </a:xfrm>
              <a:custGeom>
                <a:avLst/>
                <a:gdLst>
                  <a:gd name="connsiteX0" fmla="*/ 22008 w 22007"/>
                  <a:gd name="connsiteY0" fmla="*/ 0 h 22030"/>
                  <a:gd name="connsiteX1" fmla="*/ 0 w 22007"/>
                  <a:gd name="connsiteY1" fmla="*/ 0 h 22030"/>
                  <a:gd name="connsiteX2" fmla="*/ 0 w 22007"/>
                  <a:gd name="connsiteY2" fmla="*/ 22031 h 22030"/>
                  <a:gd name="connsiteX3" fmla="*/ 22008 w 22007"/>
                  <a:gd name="connsiteY3" fmla="*/ 22031 h 22030"/>
                  <a:gd name="connsiteX4" fmla="*/ 22008 w 22007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30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08" y="22031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áfico 823">
              <a:extLst>
                <a:ext uri="{FF2B5EF4-FFF2-40B4-BE49-F238E27FC236}">
                  <a16:creationId xmlns:a16="http://schemas.microsoft.com/office/drawing/2014/main" id="{BF5A87DA-E8AC-6186-DC36-89A5AC356BE2}"/>
                </a:ext>
              </a:extLst>
            </p:cNvPr>
            <p:cNvGrpSpPr/>
            <p:nvPr/>
          </p:nvGrpSpPr>
          <p:grpSpPr>
            <a:xfrm>
              <a:off x="1769785" y="2326354"/>
              <a:ext cx="132137" cy="132114"/>
              <a:chOff x="1769785" y="2326354"/>
              <a:chExt cx="132137" cy="132114"/>
            </a:xfrm>
            <a:grpFill/>
          </p:grpSpPr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49CE0792-2ACF-34A6-704E-7DF675349963}"/>
                  </a:ext>
                </a:extLst>
              </p:cNvPr>
              <p:cNvSpPr/>
              <p:nvPr/>
            </p:nvSpPr>
            <p:spPr>
              <a:xfrm>
                <a:off x="1857884" y="2326354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D580CAC6-61C0-9758-E9AA-B77C35CE2779}"/>
                  </a:ext>
                </a:extLst>
              </p:cNvPr>
              <p:cNvSpPr/>
              <p:nvPr/>
            </p:nvSpPr>
            <p:spPr>
              <a:xfrm>
                <a:off x="1879892" y="2370392"/>
                <a:ext cx="22030" cy="22007"/>
              </a:xfrm>
              <a:custGeom>
                <a:avLst/>
                <a:gdLst>
                  <a:gd name="connsiteX0" fmla="*/ 22031 w 22030"/>
                  <a:gd name="connsiteY0" fmla="*/ 0 h 22007"/>
                  <a:gd name="connsiteX1" fmla="*/ 0 w 22030"/>
                  <a:gd name="connsiteY1" fmla="*/ 0 h 22007"/>
                  <a:gd name="connsiteX2" fmla="*/ 0 w 22030"/>
                  <a:gd name="connsiteY2" fmla="*/ 22008 h 22007"/>
                  <a:gd name="connsiteX3" fmla="*/ 22031 w 22030"/>
                  <a:gd name="connsiteY3" fmla="*/ 22008 h 22007"/>
                  <a:gd name="connsiteX4" fmla="*/ 22031 w 22030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07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31" y="22008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F1D53B83-45CD-AAF9-988C-D4BF7DF606CA}"/>
                  </a:ext>
                </a:extLst>
              </p:cNvPr>
              <p:cNvSpPr/>
              <p:nvPr/>
            </p:nvSpPr>
            <p:spPr>
              <a:xfrm>
                <a:off x="1813823" y="2436438"/>
                <a:ext cx="22030" cy="22030"/>
              </a:xfrm>
              <a:custGeom>
                <a:avLst/>
                <a:gdLst>
                  <a:gd name="connsiteX0" fmla="*/ 22031 w 22030"/>
                  <a:gd name="connsiteY0" fmla="*/ 0 h 22030"/>
                  <a:gd name="connsiteX1" fmla="*/ 0 w 22030"/>
                  <a:gd name="connsiteY1" fmla="*/ 0 h 22030"/>
                  <a:gd name="connsiteX2" fmla="*/ 0 w 22030"/>
                  <a:gd name="connsiteY2" fmla="*/ 22031 h 22030"/>
                  <a:gd name="connsiteX3" fmla="*/ 22031 w 22030"/>
                  <a:gd name="connsiteY3" fmla="*/ 22031 h 22030"/>
                  <a:gd name="connsiteX4" fmla="*/ 22031 w 22030"/>
                  <a:gd name="connsiteY4" fmla="*/ 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30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31"/>
                    </a:lnTo>
                    <a:lnTo>
                      <a:pt x="22031" y="22031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AA92AB2C-FB9C-4250-0151-CE73751A6E6A}"/>
                  </a:ext>
                </a:extLst>
              </p:cNvPr>
              <p:cNvSpPr/>
              <p:nvPr/>
            </p:nvSpPr>
            <p:spPr>
              <a:xfrm>
                <a:off x="1769785" y="2414430"/>
                <a:ext cx="22030" cy="22007"/>
              </a:xfrm>
              <a:custGeom>
                <a:avLst/>
                <a:gdLst>
                  <a:gd name="connsiteX0" fmla="*/ 22031 w 22030"/>
                  <a:gd name="connsiteY0" fmla="*/ 0 h 22007"/>
                  <a:gd name="connsiteX1" fmla="*/ 0 w 22030"/>
                  <a:gd name="connsiteY1" fmla="*/ 0 h 22007"/>
                  <a:gd name="connsiteX2" fmla="*/ 0 w 22030"/>
                  <a:gd name="connsiteY2" fmla="*/ 22008 h 22007"/>
                  <a:gd name="connsiteX3" fmla="*/ 22031 w 22030"/>
                  <a:gd name="connsiteY3" fmla="*/ 22008 h 22007"/>
                  <a:gd name="connsiteX4" fmla="*/ 22031 w 22030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30" h="22007">
                    <a:moveTo>
                      <a:pt x="22031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31" y="22008"/>
                    </a:lnTo>
                    <a:lnTo>
                      <a:pt x="22031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BC1AD37D-C903-01C0-664F-157CC94E959F}"/>
                  </a:ext>
                </a:extLst>
              </p:cNvPr>
              <p:cNvSpPr/>
              <p:nvPr/>
            </p:nvSpPr>
            <p:spPr>
              <a:xfrm>
                <a:off x="1857884" y="2414430"/>
                <a:ext cx="22007" cy="22007"/>
              </a:xfrm>
              <a:custGeom>
                <a:avLst/>
                <a:gdLst>
                  <a:gd name="connsiteX0" fmla="*/ 22008 w 22007"/>
                  <a:gd name="connsiteY0" fmla="*/ 0 h 22007"/>
                  <a:gd name="connsiteX1" fmla="*/ 0 w 22007"/>
                  <a:gd name="connsiteY1" fmla="*/ 0 h 22007"/>
                  <a:gd name="connsiteX2" fmla="*/ 0 w 22007"/>
                  <a:gd name="connsiteY2" fmla="*/ 22008 h 22007"/>
                  <a:gd name="connsiteX3" fmla="*/ 22008 w 22007"/>
                  <a:gd name="connsiteY3" fmla="*/ 22008 h 22007"/>
                  <a:gd name="connsiteX4" fmla="*/ 22008 w 22007"/>
                  <a:gd name="connsiteY4" fmla="*/ 0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7" h="22007">
                    <a:moveTo>
                      <a:pt x="22008" y="0"/>
                    </a:moveTo>
                    <a:lnTo>
                      <a:pt x="0" y="0"/>
                    </a:lnTo>
                    <a:lnTo>
                      <a:pt x="0" y="22008"/>
                    </a:lnTo>
                    <a:lnTo>
                      <a:pt x="22008" y="22008"/>
                    </a:lnTo>
                    <a:lnTo>
                      <a:pt x="22008" y="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CE2546CC-ED16-460E-E305-FA48CCF3156C}"/>
                </a:ext>
              </a:extLst>
            </p:cNvPr>
            <p:cNvSpPr/>
            <p:nvPr/>
          </p:nvSpPr>
          <p:spPr>
            <a:xfrm>
              <a:off x="1340396" y="2095125"/>
              <a:ext cx="110106" cy="330320"/>
            </a:xfrm>
            <a:custGeom>
              <a:avLst/>
              <a:gdLst>
                <a:gd name="connsiteX0" fmla="*/ 66069 w 110106"/>
                <a:gd name="connsiteY0" fmla="*/ 330321 h 330320"/>
                <a:gd name="connsiteX1" fmla="*/ 0 w 110106"/>
                <a:gd name="connsiteY1" fmla="*/ 330321 h 330320"/>
                <a:gd name="connsiteX2" fmla="*/ 0 w 110106"/>
                <a:gd name="connsiteY2" fmla="*/ 308290 h 330320"/>
                <a:gd name="connsiteX3" fmla="*/ 66069 w 110106"/>
                <a:gd name="connsiteY3" fmla="*/ 308290 h 330320"/>
                <a:gd name="connsiteX4" fmla="*/ 88099 w 110106"/>
                <a:gd name="connsiteY4" fmla="*/ 286260 h 330320"/>
                <a:gd name="connsiteX5" fmla="*/ 88099 w 110106"/>
                <a:gd name="connsiteY5" fmla="*/ 44061 h 330320"/>
                <a:gd name="connsiteX6" fmla="*/ 66069 w 110106"/>
                <a:gd name="connsiteY6" fmla="*/ 22031 h 330320"/>
                <a:gd name="connsiteX7" fmla="*/ 0 w 110106"/>
                <a:gd name="connsiteY7" fmla="*/ 22031 h 330320"/>
                <a:gd name="connsiteX8" fmla="*/ 0 w 110106"/>
                <a:gd name="connsiteY8" fmla="*/ 0 h 330320"/>
                <a:gd name="connsiteX9" fmla="*/ 66069 w 110106"/>
                <a:gd name="connsiteY9" fmla="*/ 0 h 330320"/>
                <a:gd name="connsiteX10" fmla="*/ 110107 w 110106"/>
                <a:gd name="connsiteY10" fmla="*/ 44038 h 330320"/>
                <a:gd name="connsiteX11" fmla="*/ 110107 w 110106"/>
                <a:gd name="connsiteY11" fmla="*/ 286260 h 330320"/>
                <a:gd name="connsiteX12" fmla="*/ 66069 w 110106"/>
                <a:gd name="connsiteY12" fmla="*/ 330321 h 33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106" h="330320">
                  <a:moveTo>
                    <a:pt x="66069" y="330321"/>
                  </a:moveTo>
                  <a:lnTo>
                    <a:pt x="0" y="330321"/>
                  </a:lnTo>
                  <a:lnTo>
                    <a:pt x="0" y="308290"/>
                  </a:lnTo>
                  <a:lnTo>
                    <a:pt x="66069" y="308290"/>
                  </a:lnTo>
                  <a:cubicBezTo>
                    <a:pt x="78206" y="308290"/>
                    <a:pt x="88099" y="298420"/>
                    <a:pt x="88099" y="286260"/>
                  </a:cubicBezTo>
                  <a:lnTo>
                    <a:pt x="88099" y="44061"/>
                  </a:lnTo>
                  <a:cubicBezTo>
                    <a:pt x="88099" y="31924"/>
                    <a:pt x="78229" y="22031"/>
                    <a:pt x="66069" y="22031"/>
                  </a:cubicBezTo>
                  <a:lnTo>
                    <a:pt x="0" y="22031"/>
                  </a:lnTo>
                  <a:lnTo>
                    <a:pt x="0" y="0"/>
                  </a:lnTo>
                  <a:lnTo>
                    <a:pt x="66069" y="0"/>
                  </a:lnTo>
                  <a:cubicBezTo>
                    <a:pt x="90366" y="0"/>
                    <a:pt x="110107" y="19740"/>
                    <a:pt x="110107" y="44038"/>
                  </a:cubicBezTo>
                  <a:lnTo>
                    <a:pt x="110107" y="286260"/>
                  </a:lnTo>
                  <a:cubicBezTo>
                    <a:pt x="110107" y="310557"/>
                    <a:pt x="90366" y="330321"/>
                    <a:pt x="66069" y="330321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C44D9449-2A31-A9EE-1163-8A860530ECB4}"/>
                </a:ext>
              </a:extLst>
            </p:cNvPr>
            <p:cNvSpPr/>
            <p:nvPr/>
          </p:nvSpPr>
          <p:spPr>
            <a:xfrm>
              <a:off x="1373441" y="2348362"/>
              <a:ext cx="22007" cy="22030"/>
            </a:xfrm>
            <a:custGeom>
              <a:avLst/>
              <a:gdLst>
                <a:gd name="connsiteX0" fmla="*/ 22008 w 22007"/>
                <a:gd name="connsiteY0" fmla="*/ 0 h 22030"/>
                <a:gd name="connsiteX1" fmla="*/ 0 w 22007"/>
                <a:gd name="connsiteY1" fmla="*/ 0 h 22030"/>
                <a:gd name="connsiteX2" fmla="*/ 0 w 22007"/>
                <a:gd name="connsiteY2" fmla="*/ 22031 h 22030"/>
                <a:gd name="connsiteX3" fmla="*/ 22008 w 22007"/>
                <a:gd name="connsiteY3" fmla="*/ 22031 h 22030"/>
                <a:gd name="connsiteX4" fmla="*/ 22008 w 22007"/>
                <a:gd name="connsiteY4" fmla="*/ 0 h 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7" h="22030">
                  <a:moveTo>
                    <a:pt x="22008" y="0"/>
                  </a:moveTo>
                  <a:lnTo>
                    <a:pt x="0" y="0"/>
                  </a:lnTo>
                  <a:lnTo>
                    <a:pt x="0" y="22031"/>
                  </a:lnTo>
                  <a:lnTo>
                    <a:pt x="22008" y="22031"/>
                  </a:lnTo>
                  <a:lnTo>
                    <a:pt x="22008" y="0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18C3B745-C4DA-EF0E-2AD1-E754BA1B2315}"/>
                </a:ext>
              </a:extLst>
            </p:cNvPr>
            <p:cNvSpPr/>
            <p:nvPr/>
          </p:nvSpPr>
          <p:spPr>
            <a:xfrm>
              <a:off x="1494541" y="2414430"/>
              <a:ext cx="22030" cy="22030"/>
            </a:xfrm>
            <a:custGeom>
              <a:avLst/>
              <a:gdLst>
                <a:gd name="connsiteX0" fmla="*/ 0 w 22030"/>
                <a:gd name="connsiteY0" fmla="*/ 0 h 22030"/>
                <a:gd name="connsiteX1" fmla="*/ 22031 w 22030"/>
                <a:gd name="connsiteY1" fmla="*/ 0 h 22030"/>
                <a:gd name="connsiteX2" fmla="*/ 22031 w 22030"/>
                <a:gd name="connsiteY2" fmla="*/ 22031 h 22030"/>
                <a:gd name="connsiteX3" fmla="*/ 0 w 22030"/>
                <a:gd name="connsiteY3" fmla="*/ 22031 h 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0" h="22030">
                  <a:moveTo>
                    <a:pt x="0" y="0"/>
                  </a:moveTo>
                  <a:lnTo>
                    <a:pt x="22031" y="0"/>
                  </a:lnTo>
                  <a:lnTo>
                    <a:pt x="22031" y="22031"/>
                  </a:lnTo>
                  <a:lnTo>
                    <a:pt x="0" y="22031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4D692823-E747-6AAB-2668-BEF71BA4C6F2}"/>
                </a:ext>
              </a:extLst>
            </p:cNvPr>
            <p:cNvSpPr/>
            <p:nvPr/>
          </p:nvSpPr>
          <p:spPr>
            <a:xfrm>
              <a:off x="1538579" y="2414430"/>
              <a:ext cx="88076" cy="22030"/>
            </a:xfrm>
            <a:custGeom>
              <a:avLst/>
              <a:gdLst>
                <a:gd name="connsiteX0" fmla="*/ 0 w 88076"/>
                <a:gd name="connsiteY0" fmla="*/ 0 h 22030"/>
                <a:gd name="connsiteX1" fmla="*/ 88076 w 88076"/>
                <a:gd name="connsiteY1" fmla="*/ 0 h 22030"/>
                <a:gd name="connsiteX2" fmla="*/ 88076 w 88076"/>
                <a:gd name="connsiteY2" fmla="*/ 22031 h 22030"/>
                <a:gd name="connsiteX3" fmla="*/ 0 w 88076"/>
                <a:gd name="connsiteY3" fmla="*/ 22031 h 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076" h="22030">
                  <a:moveTo>
                    <a:pt x="0" y="0"/>
                  </a:moveTo>
                  <a:lnTo>
                    <a:pt x="88076" y="0"/>
                  </a:lnTo>
                  <a:lnTo>
                    <a:pt x="88076" y="22031"/>
                  </a:lnTo>
                  <a:lnTo>
                    <a:pt x="0" y="22031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E8EA5767-A26D-BB2E-34E6-CCC889967AB5}"/>
                </a:ext>
              </a:extLst>
            </p:cNvPr>
            <p:cNvSpPr/>
            <p:nvPr/>
          </p:nvSpPr>
          <p:spPr>
            <a:xfrm>
              <a:off x="1439487" y="1940957"/>
              <a:ext cx="451419" cy="451442"/>
            </a:xfrm>
            <a:custGeom>
              <a:avLst/>
              <a:gdLst>
                <a:gd name="connsiteX0" fmla="*/ 297000 w 451419"/>
                <a:gd name="connsiteY0" fmla="*/ 451443 h 451442"/>
                <a:gd name="connsiteX1" fmla="*/ 0 w 451419"/>
                <a:gd name="connsiteY1" fmla="*/ 451443 h 451442"/>
                <a:gd name="connsiteX2" fmla="*/ 0 w 451419"/>
                <a:gd name="connsiteY2" fmla="*/ 429412 h 451442"/>
                <a:gd name="connsiteX3" fmla="*/ 297000 w 451419"/>
                <a:gd name="connsiteY3" fmla="*/ 429412 h 451442"/>
                <a:gd name="connsiteX4" fmla="*/ 376374 w 451419"/>
                <a:gd name="connsiteY4" fmla="*/ 373351 h 451442"/>
                <a:gd name="connsiteX5" fmla="*/ 427053 w 451419"/>
                <a:gd name="connsiteY5" fmla="*/ 230611 h 451442"/>
                <a:gd name="connsiteX6" fmla="*/ 429389 w 451419"/>
                <a:gd name="connsiteY6" fmla="*/ 215038 h 451442"/>
                <a:gd name="connsiteX7" fmla="*/ 382122 w 451419"/>
                <a:gd name="connsiteY7" fmla="*/ 165160 h 451442"/>
                <a:gd name="connsiteX8" fmla="*/ 253237 w 451419"/>
                <a:gd name="connsiteY8" fmla="*/ 165160 h 451442"/>
                <a:gd name="connsiteX9" fmla="*/ 253237 w 451419"/>
                <a:gd name="connsiteY9" fmla="*/ 54847 h 451442"/>
                <a:gd name="connsiteX10" fmla="*/ 220214 w 451419"/>
                <a:gd name="connsiteY10" fmla="*/ 22053 h 451442"/>
                <a:gd name="connsiteX11" fmla="*/ 188885 w 451419"/>
                <a:gd name="connsiteY11" fmla="*/ 46053 h 451442"/>
                <a:gd name="connsiteX12" fmla="*/ 163580 w 451419"/>
                <a:gd name="connsiteY12" fmla="*/ 137153 h 451442"/>
                <a:gd name="connsiteX13" fmla="*/ 54298 w 451419"/>
                <a:gd name="connsiteY13" fmla="*/ 220214 h 451442"/>
                <a:gd name="connsiteX14" fmla="*/ 23 w 451419"/>
                <a:gd name="connsiteY14" fmla="*/ 220214 h 451442"/>
                <a:gd name="connsiteX15" fmla="*/ 23 w 451419"/>
                <a:gd name="connsiteY15" fmla="*/ 198183 h 451442"/>
                <a:gd name="connsiteX16" fmla="*/ 54298 w 451419"/>
                <a:gd name="connsiteY16" fmla="*/ 198183 h 451442"/>
                <a:gd name="connsiteX17" fmla="*/ 142374 w 451419"/>
                <a:gd name="connsiteY17" fmla="*/ 131244 h 451442"/>
                <a:gd name="connsiteX18" fmla="*/ 167679 w 451419"/>
                <a:gd name="connsiteY18" fmla="*/ 40145 h 451442"/>
                <a:gd name="connsiteX19" fmla="*/ 220214 w 451419"/>
                <a:gd name="connsiteY19" fmla="*/ 0 h 451442"/>
                <a:gd name="connsiteX20" fmla="*/ 275267 w 451419"/>
                <a:gd name="connsiteY20" fmla="*/ 54802 h 451442"/>
                <a:gd name="connsiteX21" fmla="*/ 275267 w 451419"/>
                <a:gd name="connsiteY21" fmla="*/ 143130 h 451442"/>
                <a:gd name="connsiteX22" fmla="*/ 382122 w 451419"/>
                <a:gd name="connsiteY22" fmla="*/ 143130 h 451442"/>
                <a:gd name="connsiteX23" fmla="*/ 451420 w 451419"/>
                <a:gd name="connsiteY23" fmla="*/ 215015 h 451442"/>
                <a:gd name="connsiteX24" fmla="*/ 447916 w 451419"/>
                <a:gd name="connsiteY24" fmla="*/ 237618 h 451442"/>
                <a:gd name="connsiteX25" fmla="*/ 397122 w 451419"/>
                <a:gd name="connsiteY25" fmla="*/ 380702 h 451442"/>
                <a:gd name="connsiteX26" fmla="*/ 297000 w 451419"/>
                <a:gd name="connsiteY26" fmla="*/ 451443 h 45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1419" h="451442">
                  <a:moveTo>
                    <a:pt x="297000" y="451443"/>
                  </a:moveTo>
                  <a:lnTo>
                    <a:pt x="0" y="451443"/>
                  </a:lnTo>
                  <a:lnTo>
                    <a:pt x="0" y="429412"/>
                  </a:lnTo>
                  <a:lnTo>
                    <a:pt x="297000" y="429412"/>
                  </a:lnTo>
                  <a:cubicBezTo>
                    <a:pt x="332565" y="429412"/>
                    <a:pt x="364466" y="406878"/>
                    <a:pt x="376374" y="373351"/>
                  </a:cubicBezTo>
                  <a:lnTo>
                    <a:pt x="427053" y="230611"/>
                  </a:lnTo>
                  <a:cubicBezTo>
                    <a:pt x="428565" y="225847"/>
                    <a:pt x="429389" y="220489"/>
                    <a:pt x="429389" y="215038"/>
                  </a:cubicBezTo>
                  <a:cubicBezTo>
                    <a:pt x="429389" y="187534"/>
                    <a:pt x="408183" y="165160"/>
                    <a:pt x="382122" y="165160"/>
                  </a:cubicBezTo>
                  <a:lnTo>
                    <a:pt x="253237" y="165160"/>
                  </a:lnTo>
                  <a:lnTo>
                    <a:pt x="253237" y="54847"/>
                  </a:lnTo>
                  <a:cubicBezTo>
                    <a:pt x="253237" y="36779"/>
                    <a:pt x="238420" y="22053"/>
                    <a:pt x="220214" y="22053"/>
                  </a:cubicBezTo>
                  <a:cubicBezTo>
                    <a:pt x="205695" y="22053"/>
                    <a:pt x="192802" y="31924"/>
                    <a:pt x="188885" y="46053"/>
                  </a:cubicBezTo>
                  <a:lnTo>
                    <a:pt x="163580" y="137153"/>
                  </a:lnTo>
                  <a:cubicBezTo>
                    <a:pt x="150000" y="186069"/>
                    <a:pt x="105069" y="220214"/>
                    <a:pt x="54298" y="220214"/>
                  </a:cubicBezTo>
                  <a:lnTo>
                    <a:pt x="23" y="220214"/>
                  </a:lnTo>
                  <a:lnTo>
                    <a:pt x="23" y="198183"/>
                  </a:lnTo>
                  <a:lnTo>
                    <a:pt x="54298" y="198183"/>
                  </a:lnTo>
                  <a:cubicBezTo>
                    <a:pt x="95198" y="198183"/>
                    <a:pt x="131427" y="170656"/>
                    <a:pt x="142374" y="131244"/>
                  </a:cubicBezTo>
                  <a:lnTo>
                    <a:pt x="167679" y="40145"/>
                  </a:lnTo>
                  <a:cubicBezTo>
                    <a:pt x="174229" y="16511"/>
                    <a:pt x="195847" y="0"/>
                    <a:pt x="220214" y="0"/>
                  </a:cubicBezTo>
                  <a:cubicBezTo>
                    <a:pt x="250557" y="0"/>
                    <a:pt x="275267" y="24573"/>
                    <a:pt x="275267" y="54802"/>
                  </a:cubicBezTo>
                  <a:lnTo>
                    <a:pt x="275267" y="143130"/>
                  </a:lnTo>
                  <a:lnTo>
                    <a:pt x="382122" y="143130"/>
                  </a:lnTo>
                  <a:cubicBezTo>
                    <a:pt x="420344" y="143130"/>
                    <a:pt x="451420" y="175374"/>
                    <a:pt x="451420" y="215015"/>
                  </a:cubicBezTo>
                  <a:cubicBezTo>
                    <a:pt x="451420" y="222756"/>
                    <a:pt x="450229" y="230359"/>
                    <a:pt x="447916" y="237618"/>
                  </a:cubicBezTo>
                  <a:lnTo>
                    <a:pt x="397122" y="380702"/>
                  </a:lnTo>
                  <a:cubicBezTo>
                    <a:pt x="382099" y="423046"/>
                    <a:pt x="341886" y="451443"/>
                    <a:pt x="297000" y="451443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1B11215-DCEF-679B-D836-761A340C843C}"/>
              </a:ext>
            </a:extLst>
          </p:cNvPr>
          <p:cNvCxnSpPr>
            <a:cxnSpLocks/>
          </p:cNvCxnSpPr>
          <p:nvPr/>
        </p:nvCxnSpPr>
        <p:spPr>
          <a:xfrm>
            <a:off x="4940300" y="4660900"/>
            <a:ext cx="622300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0" name="Imagem 89" descr="Homem com camiseta preta&#10;&#10;Descrição gerada automaticamente">
            <a:extLst>
              <a:ext uri="{FF2B5EF4-FFF2-40B4-BE49-F238E27FC236}">
                <a16:creationId xmlns:a16="http://schemas.microsoft.com/office/drawing/2014/main" id="{87B29A75-1E60-4721-A990-134A7CF04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40" b="22490"/>
          <a:stretch/>
        </p:blipFill>
        <p:spPr>
          <a:xfrm>
            <a:off x="5933040" y="609601"/>
            <a:ext cx="5544400" cy="62484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B546D5CA-6315-199A-6A6E-2B33BB81683A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0018ACF7-3009-39FA-8DA3-6E07DF1DB3F0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4A58C60-7D25-01C4-5F28-3FA4FB93E885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10" name="Gráfico 6">
                <a:extLst>
                  <a:ext uri="{FF2B5EF4-FFF2-40B4-BE49-F238E27FC236}">
                    <a16:creationId xmlns:a16="http://schemas.microsoft.com/office/drawing/2014/main" id="{37B4C2AF-1792-F814-4B9F-8DE989E9A0AD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3CAD9E52-47B5-AA9F-EB5A-D8372B2FF192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6EADCD4C-0DA4-2DD4-8CD9-DDD982118B27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E1AAEBF9-71DD-08FF-048E-7A7015DC786B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68DEB600-7BC6-2C39-29C3-0120F6496698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EF3B0C48-AC7B-6E57-53EC-7CCE0641E9A9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8E706AD8-F1CC-48C2-92ED-2C298F0B5FD8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áfico 6">
                  <a:extLst>
                    <a:ext uri="{FF2B5EF4-FFF2-40B4-BE49-F238E27FC236}">
                      <a16:creationId xmlns:a16="http://schemas.microsoft.com/office/drawing/2014/main" id="{BC5F34D9-630E-4802-FA1C-31EABABB864A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2" name="Forma Livre: Forma 41">
                    <a:extLst>
                      <a:ext uri="{FF2B5EF4-FFF2-40B4-BE49-F238E27FC236}">
                        <a16:creationId xmlns:a16="http://schemas.microsoft.com/office/drawing/2014/main" id="{4F20B654-409F-B5C2-4AC6-E26EBE57333C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4FDAEEA3-6139-02B5-DB7E-E1BEB0B1799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9CD20208-1424-44A1-B542-313570AE3C86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áfico 6">
                <a:extLst>
                  <a:ext uri="{FF2B5EF4-FFF2-40B4-BE49-F238E27FC236}">
                    <a16:creationId xmlns:a16="http://schemas.microsoft.com/office/drawing/2014/main" id="{2AC91A10-B0F3-31EE-84CF-13FBB84034FD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1956697A-216E-7EAB-4CA8-7D26120355E9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3A6342A5-E9EA-56DD-EDB3-B0D5116B81BE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2B49E59D-0293-6EC6-12B8-0B46B281792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2A820FA6-0342-922C-C7D5-3C387CCA5A61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5E1181DF-5932-4A02-EB81-60ECD532E13C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" name="Gráfico 6">
                  <a:extLst>
                    <a:ext uri="{FF2B5EF4-FFF2-40B4-BE49-F238E27FC236}">
                      <a16:creationId xmlns:a16="http://schemas.microsoft.com/office/drawing/2014/main" id="{752B3F07-5066-D664-FAEC-B18310A7A6E7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2" name="Forma Livre: Forma 31">
                    <a:extLst>
                      <a:ext uri="{FF2B5EF4-FFF2-40B4-BE49-F238E27FC236}">
                        <a16:creationId xmlns:a16="http://schemas.microsoft.com/office/drawing/2014/main" id="{FD5541F5-F33D-BE3D-5340-46098FA9390C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orma Livre: Forma 32">
                    <a:extLst>
                      <a:ext uri="{FF2B5EF4-FFF2-40B4-BE49-F238E27FC236}">
                        <a16:creationId xmlns:a16="http://schemas.microsoft.com/office/drawing/2014/main" id="{B538D10A-FD29-E0BC-F865-468BA19BBFAB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EAF86BE9-A837-81BF-0353-B5DD82CC3BF8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10E02060-A116-3EEF-6E4E-6D5C367697B6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9A04AE76-ACC3-E7E2-6A4E-8E84938DF4F2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65FB3748-BA97-656E-EA0E-06B42772323F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áfico 6">
                <a:extLst>
                  <a:ext uri="{FF2B5EF4-FFF2-40B4-BE49-F238E27FC236}">
                    <a16:creationId xmlns:a16="http://schemas.microsoft.com/office/drawing/2014/main" id="{FD7D50DB-9A23-5AAC-7F06-1AB4E8A7DF1A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BD0399D6-A99F-552F-A829-71F3F1F9E769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290F5CAA-E906-2CFD-49C8-E943F447AA74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A48EBE27-AC69-A5ED-B12A-212697AAAEBA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áfico 6">
                <a:extLst>
                  <a:ext uri="{FF2B5EF4-FFF2-40B4-BE49-F238E27FC236}">
                    <a16:creationId xmlns:a16="http://schemas.microsoft.com/office/drawing/2014/main" id="{847AB271-93C8-EB15-B7A4-0071465E0267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FF57900C-2D23-6275-1F47-70A58B79BBBD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B6C95BC5-4554-5914-1268-5D41540816E9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C1D6DBD1-A6BC-BE54-5A7F-2F4DA1EA483B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6FBF2DB8-6070-56F0-D135-025831BE551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15630D61-25BE-647F-C656-81A76A71B501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B0850BE-11E5-A97C-BCDC-55FBC8A4025A}"/>
              </a:ext>
            </a:extLst>
          </p:cNvPr>
          <p:cNvSpPr/>
          <p:nvPr/>
        </p:nvSpPr>
        <p:spPr>
          <a:xfrm>
            <a:off x="2015673" y="5314093"/>
            <a:ext cx="4965700" cy="725663"/>
          </a:xfrm>
          <a:prstGeom prst="roundRect">
            <a:avLst>
              <a:gd name="adj" fmla="val 14726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21C4C67-3E7A-AB32-1D2D-4C16481AC1EA}"/>
              </a:ext>
            </a:extLst>
          </p:cNvPr>
          <p:cNvSpPr txBox="1"/>
          <p:nvPr/>
        </p:nvSpPr>
        <p:spPr>
          <a:xfrm>
            <a:off x="2407906" y="5443519"/>
            <a:ext cx="4219539" cy="4921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1088261">
              <a:lnSpc>
                <a:spcPct val="85000"/>
              </a:lnSpc>
              <a:defRPr/>
            </a:pPr>
            <a:r>
              <a:rPr lang="pt-BR" sz="16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“Na adversidade uns desistem, enquanto outros batem recordes”. </a:t>
            </a:r>
            <a:r>
              <a:rPr lang="pt-BR" sz="1400" i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Ayrton Senna</a:t>
            </a:r>
            <a:endParaRPr kumimoji="0" lang="pt-BR" sz="16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1847DEF-9640-4284-8034-A47A443DA506}"/>
              </a:ext>
            </a:extLst>
          </p:cNvPr>
          <p:cNvSpPr txBox="1"/>
          <p:nvPr/>
        </p:nvSpPr>
        <p:spPr>
          <a:xfrm>
            <a:off x="841342" y="2560898"/>
            <a:ext cx="7648864" cy="1433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1088261">
              <a:lnSpc>
                <a:spcPct val="85000"/>
              </a:lnSpc>
              <a:defRPr/>
            </a:pPr>
            <a:r>
              <a:rPr lang="pt-BR" sz="52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Metas do Programa </a:t>
            </a:r>
          </a:p>
          <a:p>
            <a:pPr lvl="0" defTabSz="1088261">
              <a:lnSpc>
                <a:spcPct val="85000"/>
              </a:lnSpc>
              <a:defRPr/>
            </a:pPr>
            <a:r>
              <a:rPr lang="pt-BR" sz="52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de Voluntariado e</a:t>
            </a:r>
            <a:endParaRPr kumimoji="0" lang="pt-BR" sz="5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91D5740C-76A3-4EE6-9041-D7B6B1BCC67E}"/>
              </a:ext>
            </a:extLst>
          </p:cNvPr>
          <p:cNvSpPr txBox="1"/>
          <p:nvPr/>
        </p:nvSpPr>
        <p:spPr>
          <a:xfrm>
            <a:off x="841341" y="3994039"/>
            <a:ext cx="4819623" cy="9395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1088261">
              <a:lnSpc>
                <a:spcPct val="85000"/>
              </a:lnSpc>
              <a:defRPr/>
            </a:pPr>
            <a:r>
              <a:rPr lang="pt-BR" sz="66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Indicadores</a:t>
            </a:r>
            <a:endParaRPr kumimoji="0" lang="pt-BR" sz="66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2" name="Gráfico 2">
            <a:extLst>
              <a:ext uri="{FF2B5EF4-FFF2-40B4-BE49-F238E27FC236}">
                <a16:creationId xmlns:a16="http://schemas.microsoft.com/office/drawing/2014/main" id="{4F66BEC8-7CDF-47F6-96FA-3A1054ADCB50}"/>
              </a:ext>
            </a:extLst>
          </p:cNvPr>
          <p:cNvSpPr/>
          <p:nvPr/>
        </p:nvSpPr>
        <p:spPr>
          <a:xfrm rot="20434034">
            <a:off x="1704036" y="-1330800"/>
            <a:ext cx="5100924" cy="4704503"/>
          </a:xfrm>
          <a:custGeom>
            <a:avLst/>
            <a:gdLst>
              <a:gd name="connsiteX0" fmla="*/ 3810479 w 5693686"/>
              <a:gd name="connsiteY0" fmla="*/ 3743887 h 3744260"/>
              <a:gd name="connsiteX1" fmla="*/ 3801321 w 5693686"/>
              <a:gd name="connsiteY1" fmla="*/ 3743513 h 3744260"/>
              <a:gd name="connsiteX2" fmla="*/ 3745878 w 5693686"/>
              <a:gd name="connsiteY2" fmla="*/ 3717370 h 3744260"/>
              <a:gd name="connsiteX3" fmla="*/ 3736410 w 5693686"/>
              <a:gd name="connsiteY3" fmla="*/ 3675134 h 3744260"/>
              <a:gd name="connsiteX4" fmla="*/ 3653432 w 5693686"/>
              <a:gd name="connsiteY4" fmla="*/ 3656611 h 3744260"/>
              <a:gd name="connsiteX5" fmla="*/ 3584804 w 5693686"/>
              <a:gd name="connsiteY5" fmla="*/ 3633977 h 3744260"/>
              <a:gd name="connsiteX6" fmla="*/ 3580007 w 5693686"/>
              <a:gd name="connsiteY6" fmla="*/ 3640996 h 3744260"/>
              <a:gd name="connsiteX7" fmla="*/ 3471343 w 5693686"/>
              <a:gd name="connsiteY7" fmla="*/ 3683730 h 3744260"/>
              <a:gd name="connsiteX8" fmla="*/ 3336785 w 5693686"/>
              <a:gd name="connsiteY8" fmla="*/ 3592240 h 3744260"/>
              <a:gd name="connsiteX9" fmla="*/ 3233064 w 5693686"/>
              <a:gd name="connsiteY9" fmla="*/ 3485507 h 3744260"/>
              <a:gd name="connsiteX10" fmla="*/ 3224633 w 5693686"/>
              <a:gd name="connsiteY10" fmla="*/ 3447631 h 3744260"/>
              <a:gd name="connsiteX11" fmla="*/ 3126019 w 5693686"/>
              <a:gd name="connsiteY11" fmla="*/ 3307467 h 3744260"/>
              <a:gd name="connsiteX12" fmla="*/ 3116177 w 5693686"/>
              <a:gd name="connsiteY12" fmla="*/ 3175692 h 3744260"/>
              <a:gd name="connsiteX13" fmla="*/ 3128968 w 5693686"/>
              <a:gd name="connsiteY13" fmla="*/ 3163191 h 3744260"/>
              <a:gd name="connsiteX14" fmla="*/ 3135364 w 5693686"/>
              <a:gd name="connsiteY14" fmla="*/ 3168133 h 3744260"/>
              <a:gd name="connsiteX15" fmla="*/ 3142466 w 5693686"/>
              <a:gd name="connsiteY15" fmla="*/ 3160388 h 3744260"/>
              <a:gd name="connsiteX16" fmla="*/ 3168879 w 5693686"/>
              <a:gd name="connsiteY16" fmla="*/ 3218094 h 3744260"/>
              <a:gd name="connsiteX17" fmla="*/ 3197057 w 5693686"/>
              <a:gd name="connsiteY17" fmla="*/ 3295548 h 3744260"/>
              <a:gd name="connsiteX18" fmla="*/ 3323475 w 5693686"/>
              <a:gd name="connsiteY18" fmla="*/ 3376365 h 3744260"/>
              <a:gd name="connsiteX19" fmla="*/ 3242159 w 5693686"/>
              <a:gd name="connsiteY19" fmla="*/ 3328523 h 3744260"/>
              <a:gd name="connsiteX20" fmla="*/ 3185595 w 5693686"/>
              <a:gd name="connsiteY20" fmla="*/ 3165205 h 3744260"/>
              <a:gd name="connsiteX21" fmla="*/ 3191201 w 5693686"/>
              <a:gd name="connsiteY21" fmla="*/ 3010401 h 3744260"/>
              <a:gd name="connsiteX22" fmla="*/ 3176271 w 5693686"/>
              <a:gd name="connsiteY22" fmla="*/ 3092631 h 3744260"/>
              <a:gd name="connsiteX23" fmla="*/ 3177309 w 5693686"/>
              <a:gd name="connsiteY23" fmla="*/ 3127953 h 3744260"/>
              <a:gd name="connsiteX24" fmla="*/ 3167134 w 5693686"/>
              <a:gd name="connsiteY24" fmla="*/ 3130590 h 3744260"/>
              <a:gd name="connsiteX25" fmla="*/ 3163563 w 5693686"/>
              <a:gd name="connsiteY25" fmla="*/ 3093566 h 3744260"/>
              <a:gd name="connsiteX26" fmla="*/ 3163002 w 5693686"/>
              <a:gd name="connsiteY26" fmla="*/ 3091655 h 3744260"/>
              <a:gd name="connsiteX27" fmla="*/ 3148820 w 5693686"/>
              <a:gd name="connsiteY27" fmla="*/ 2983656 h 3744260"/>
              <a:gd name="connsiteX28" fmla="*/ 3156773 w 5693686"/>
              <a:gd name="connsiteY28" fmla="*/ 2941918 h 3744260"/>
              <a:gd name="connsiteX29" fmla="*/ 3121181 w 5693686"/>
              <a:gd name="connsiteY29" fmla="*/ 2973793 h 3744260"/>
              <a:gd name="connsiteX30" fmla="*/ 3027427 w 5693686"/>
              <a:gd name="connsiteY30" fmla="*/ 2886683 h 3744260"/>
              <a:gd name="connsiteX31" fmla="*/ 3036335 w 5693686"/>
              <a:gd name="connsiteY31" fmla="*/ 2841830 h 3744260"/>
              <a:gd name="connsiteX32" fmla="*/ 3177392 w 5693686"/>
              <a:gd name="connsiteY32" fmla="*/ 2850178 h 3744260"/>
              <a:gd name="connsiteX33" fmla="*/ 3193838 w 5693686"/>
              <a:gd name="connsiteY33" fmla="*/ 2855535 h 3744260"/>
              <a:gd name="connsiteX34" fmla="*/ 3226543 w 5693686"/>
              <a:gd name="connsiteY34" fmla="*/ 2820837 h 3744260"/>
              <a:gd name="connsiteX35" fmla="*/ 3308939 w 5693686"/>
              <a:gd name="connsiteY35" fmla="*/ 2766225 h 3744260"/>
              <a:gd name="connsiteX36" fmla="*/ 3299886 w 5693686"/>
              <a:gd name="connsiteY36" fmla="*/ 2761989 h 3744260"/>
              <a:gd name="connsiteX37" fmla="*/ 3300695 w 5693686"/>
              <a:gd name="connsiteY37" fmla="*/ 2744276 h 3744260"/>
              <a:gd name="connsiteX38" fmla="*/ 3311140 w 5693686"/>
              <a:gd name="connsiteY38" fmla="*/ 2723096 h 3744260"/>
              <a:gd name="connsiteX39" fmla="*/ 3338197 w 5693686"/>
              <a:gd name="connsiteY39" fmla="*/ 2678824 h 3744260"/>
              <a:gd name="connsiteX40" fmla="*/ 3325801 w 5693686"/>
              <a:gd name="connsiteY40" fmla="*/ 2501615 h 3744260"/>
              <a:gd name="connsiteX41" fmla="*/ 3360561 w 5693686"/>
              <a:gd name="connsiteY41" fmla="*/ 2484837 h 3744260"/>
              <a:gd name="connsiteX42" fmla="*/ 3442085 w 5693686"/>
              <a:gd name="connsiteY42" fmla="*/ 2554192 h 3744260"/>
              <a:gd name="connsiteX43" fmla="*/ 3436396 w 5693686"/>
              <a:gd name="connsiteY43" fmla="*/ 2526429 h 3744260"/>
              <a:gd name="connsiteX44" fmla="*/ 3140617 w 5693686"/>
              <a:gd name="connsiteY44" fmla="*/ 2277601 h 3744260"/>
              <a:gd name="connsiteX45" fmla="*/ 2949911 w 5693686"/>
              <a:gd name="connsiteY45" fmla="*/ 2145327 h 3744260"/>
              <a:gd name="connsiteX46" fmla="*/ 2948063 w 5693686"/>
              <a:gd name="connsiteY46" fmla="*/ 2137624 h 3744260"/>
              <a:gd name="connsiteX47" fmla="*/ 2955268 w 5693686"/>
              <a:gd name="connsiteY47" fmla="*/ 2134343 h 3744260"/>
              <a:gd name="connsiteX48" fmla="*/ 3300197 w 5693686"/>
              <a:gd name="connsiteY48" fmla="*/ 2304139 h 3744260"/>
              <a:gd name="connsiteX49" fmla="*/ 3351861 w 5693686"/>
              <a:gd name="connsiteY49" fmla="*/ 2346334 h 3744260"/>
              <a:gd name="connsiteX50" fmla="*/ 3354830 w 5693686"/>
              <a:gd name="connsiteY50" fmla="*/ 2349179 h 3744260"/>
              <a:gd name="connsiteX51" fmla="*/ 3480542 w 5693686"/>
              <a:gd name="connsiteY51" fmla="*/ 2533614 h 3744260"/>
              <a:gd name="connsiteX52" fmla="*/ 3489492 w 5693686"/>
              <a:gd name="connsiteY52" fmla="*/ 2650002 h 3744260"/>
              <a:gd name="connsiteX53" fmla="*/ 3510361 w 5693686"/>
              <a:gd name="connsiteY53" fmla="*/ 2660800 h 3744260"/>
              <a:gd name="connsiteX54" fmla="*/ 3502636 w 5693686"/>
              <a:gd name="connsiteY54" fmla="*/ 2669231 h 3744260"/>
              <a:gd name="connsiteX55" fmla="*/ 3486024 w 5693686"/>
              <a:gd name="connsiteY55" fmla="*/ 2665472 h 3744260"/>
              <a:gd name="connsiteX56" fmla="*/ 3475662 w 5693686"/>
              <a:gd name="connsiteY56" fmla="*/ 2691886 h 3744260"/>
              <a:gd name="connsiteX57" fmla="*/ 3429855 w 5693686"/>
              <a:gd name="connsiteY57" fmla="*/ 2730779 h 3744260"/>
              <a:gd name="connsiteX58" fmla="*/ 3239584 w 5693686"/>
              <a:gd name="connsiteY58" fmla="*/ 2845672 h 3744260"/>
              <a:gd name="connsiteX59" fmla="*/ 3214271 w 5693686"/>
              <a:gd name="connsiteY59" fmla="*/ 2922731 h 3744260"/>
              <a:gd name="connsiteX60" fmla="*/ 3333629 w 5693686"/>
              <a:gd name="connsiteY60" fmla="*/ 2812240 h 3744260"/>
              <a:gd name="connsiteX61" fmla="*/ 3544478 w 5693686"/>
              <a:gd name="connsiteY61" fmla="*/ 2751523 h 3744260"/>
              <a:gd name="connsiteX62" fmla="*/ 3593961 w 5693686"/>
              <a:gd name="connsiteY62" fmla="*/ 2767450 h 3744260"/>
              <a:gd name="connsiteX63" fmla="*/ 3583890 w 5693686"/>
              <a:gd name="connsiteY63" fmla="*/ 2800715 h 3744260"/>
              <a:gd name="connsiteX64" fmla="*/ 3577619 w 5693686"/>
              <a:gd name="connsiteY64" fmla="*/ 2810392 h 3744260"/>
              <a:gd name="connsiteX65" fmla="*/ 3483595 w 5693686"/>
              <a:gd name="connsiteY65" fmla="*/ 2848911 h 3744260"/>
              <a:gd name="connsiteX66" fmla="*/ 3334854 w 5693686"/>
              <a:gd name="connsiteY66" fmla="*/ 2906887 h 3744260"/>
              <a:gd name="connsiteX67" fmla="*/ 3318782 w 5693686"/>
              <a:gd name="connsiteY67" fmla="*/ 2921278 h 3744260"/>
              <a:gd name="connsiteX68" fmla="*/ 3420365 w 5693686"/>
              <a:gd name="connsiteY68" fmla="*/ 2893265 h 3744260"/>
              <a:gd name="connsiteX69" fmla="*/ 3424393 w 5693686"/>
              <a:gd name="connsiteY69" fmla="*/ 2891251 h 3744260"/>
              <a:gd name="connsiteX70" fmla="*/ 3577162 w 5693686"/>
              <a:gd name="connsiteY70" fmla="*/ 2869095 h 3744260"/>
              <a:gd name="connsiteX71" fmla="*/ 3709187 w 5693686"/>
              <a:gd name="connsiteY71" fmla="*/ 2990239 h 3744260"/>
              <a:gd name="connsiteX72" fmla="*/ 3800076 w 5693686"/>
              <a:gd name="connsiteY72" fmla="*/ 3128347 h 3744260"/>
              <a:gd name="connsiteX73" fmla="*/ 3794676 w 5693686"/>
              <a:gd name="connsiteY73" fmla="*/ 3158581 h 3744260"/>
              <a:gd name="connsiteX74" fmla="*/ 3716620 w 5693686"/>
              <a:gd name="connsiteY74" fmla="*/ 3132978 h 3744260"/>
              <a:gd name="connsiteX75" fmla="*/ 3673035 w 5693686"/>
              <a:gd name="connsiteY75" fmla="*/ 3088831 h 3744260"/>
              <a:gd name="connsiteX76" fmla="*/ 3648677 w 5693686"/>
              <a:gd name="connsiteY76" fmla="*/ 3062875 h 3744260"/>
              <a:gd name="connsiteX77" fmla="*/ 3645313 w 5693686"/>
              <a:gd name="connsiteY77" fmla="*/ 3060653 h 3744260"/>
              <a:gd name="connsiteX78" fmla="*/ 3638108 w 5693686"/>
              <a:gd name="connsiteY78" fmla="*/ 3077971 h 3744260"/>
              <a:gd name="connsiteX79" fmla="*/ 3612608 w 5693686"/>
              <a:gd name="connsiteY79" fmla="*/ 3126416 h 3744260"/>
              <a:gd name="connsiteX80" fmla="*/ 3603596 w 5693686"/>
              <a:gd name="connsiteY80" fmla="*/ 3134971 h 3744260"/>
              <a:gd name="connsiteX81" fmla="*/ 3764443 w 5693686"/>
              <a:gd name="connsiteY81" fmla="*/ 3182523 h 3744260"/>
              <a:gd name="connsiteX82" fmla="*/ 3809150 w 5693686"/>
              <a:gd name="connsiteY82" fmla="*/ 3220897 h 3744260"/>
              <a:gd name="connsiteX83" fmla="*/ 3791686 w 5693686"/>
              <a:gd name="connsiteY83" fmla="*/ 3194339 h 3744260"/>
              <a:gd name="connsiteX84" fmla="*/ 3791375 w 5693686"/>
              <a:gd name="connsiteY84" fmla="*/ 3185825 h 3744260"/>
              <a:gd name="connsiteX85" fmla="*/ 3799826 w 5693686"/>
              <a:gd name="connsiteY85" fmla="*/ 3184953 h 3744260"/>
              <a:gd name="connsiteX86" fmla="*/ 3869472 w 5693686"/>
              <a:gd name="connsiteY86" fmla="*/ 3237343 h 3744260"/>
              <a:gd name="connsiteX87" fmla="*/ 3869244 w 5693686"/>
              <a:gd name="connsiteY87" fmla="*/ 3218717 h 3744260"/>
              <a:gd name="connsiteX88" fmla="*/ 3857221 w 5693686"/>
              <a:gd name="connsiteY88" fmla="*/ 3136321 h 3744260"/>
              <a:gd name="connsiteX89" fmla="*/ 3852113 w 5693686"/>
              <a:gd name="connsiteY89" fmla="*/ 3066613 h 3744260"/>
              <a:gd name="connsiteX90" fmla="*/ 3879170 w 5693686"/>
              <a:gd name="connsiteY90" fmla="*/ 3056064 h 3744260"/>
              <a:gd name="connsiteX91" fmla="*/ 3877737 w 5693686"/>
              <a:gd name="connsiteY91" fmla="*/ 3021386 h 3744260"/>
              <a:gd name="connsiteX92" fmla="*/ 3675921 w 5693686"/>
              <a:gd name="connsiteY92" fmla="*/ 2922897 h 3744260"/>
              <a:gd name="connsiteX93" fmla="*/ 3610324 w 5693686"/>
              <a:gd name="connsiteY93" fmla="*/ 2839546 h 3744260"/>
              <a:gd name="connsiteX94" fmla="*/ 3606129 w 5693686"/>
              <a:gd name="connsiteY94" fmla="*/ 2788277 h 3744260"/>
              <a:gd name="connsiteX95" fmla="*/ 3536836 w 5693686"/>
              <a:gd name="connsiteY95" fmla="*/ 2682250 h 3744260"/>
              <a:gd name="connsiteX96" fmla="*/ 3505211 w 5693686"/>
              <a:gd name="connsiteY96" fmla="*/ 2633743 h 3744260"/>
              <a:gd name="connsiteX97" fmla="*/ 3564807 w 5693686"/>
              <a:gd name="connsiteY97" fmla="*/ 2599938 h 3744260"/>
              <a:gd name="connsiteX98" fmla="*/ 3626126 w 5693686"/>
              <a:gd name="connsiteY98" fmla="*/ 2587582 h 3744260"/>
              <a:gd name="connsiteX99" fmla="*/ 3464221 w 5693686"/>
              <a:gd name="connsiteY99" fmla="*/ 2383316 h 3744260"/>
              <a:gd name="connsiteX100" fmla="*/ 3281405 w 5693686"/>
              <a:gd name="connsiteY100" fmla="*/ 2223799 h 3744260"/>
              <a:gd name="connsiteX101" fmla="*/ 3125812 w 5693686"/>
              <a:gd name="connsiteY101" fmla="*/ 2137187 h 3744260"/>
              <a:gd name="connsiteX102" fmla="*/ 2969617 w 5693686"/>
              <a:gd name="connsiteY102" fmla="*/ 2039010 h 3744260"/>
              <a:gd name="connsiteX103" fmla="*/ 3226896 w 5693686"/>
              <a:gd name="connsiteY103" fmla="*/ 1924781 h 3744260"/>
              <a:gd name="connsiteX104" fmla="*/ 3423293 w 5693686"/>
              <a:gd name="connsiteY104" fmla="*/ 1879160 h 3744260"/>
              <a:gd name="connsiteX105" fmla="*/ 3421818 w 5693686"/>
              <a:gd name="connsiteY105" fmla="*/ 1875444 h 3744260"/>
              <a:gd name="connsiteX106" fmla="*/ 3406037 w 5693686"/>
              <a:gd name="connsiteY106" fmla="*/ 1794273 h 3744260"/>
              <a:gd name="connsiteX107" fmla="*/ 3386352 w 5693686"/>
              <a:gd name="connsiteY107" fmla="*/ 1730648 h 3744260"/>
              <a:gd name="connsiteX108" fmla="*/ 3173302 w 5693686"/>
              <a:gd name="connsiteY108" fmla="*/ 1803139 h 3744260"/>
              <a:gd name="connsiteX109" fmla="*/ 2980809 w 5693686"/>
              <a:gd name="connsiteY109" fmla="*/ 1884912 h 3744260"/>
              <a:gd name="connsiteX110" fmla="*/ 2959483 w 5693686"/>
              <a:gd name="connsiteY110" fmla="*/ 1886989 h 3744260"/>
              <a:gd name="connsiteX111" fmla="*/ 2954645 w 5693686"/>
              <a:gd name="connsiteY111" fmla="*/ 1827974 h 3744260"/>
              <a:gd name="connsiteX112" fmla="*/ 2949745 w 5693686"/>
              <a:gd name="connsiteY112" fmla="*/ 1745807 h 3744260"/>
              <a:gd name="connsiteX113" fmla="*/ 2908983 w 5693686"/>
              <a:gd name="connsiteY113" fmla="*/ 1707080 h 3744260"/>
              <a:gd name="connsiteX114" fmla="*/ 2911952 w 5693686"/>
              <a:gd name="connsiteY114" fmla="*/ 1699459 h 3744260"/>
              <a:gd name="connsiteX115" fmla="*/ 2929499 w 5693686"/>
              <a:gd name="connsiteY115" fmla="*/ 1702346 h 3744260"/>
              <a:gd name="connsiteX116" fmla="*/ 2959919 w 5693686"/>
              <a:gd name="connsiteY116" fmla="*/ 1737480 h 3744260"/>
              <a:gd name="connsiteX117" fmla="*/ 3000661 w 5693686"/>
              <a:gd name="connsiteY117" fmla="*/ 1756106 h 3744260"/>
              <a:gd name="connsiteX118" fmla="*/ 3082288 w 5693686"/>
              <a:gd name="connsiteY118" fmla="*/ 1636146 h 3744260"/>
              <a:gd name="connsiteX119" fmla="*/ 3146639 w 5693686"/>
              <a:gd name="connsiteY119" fmla="*/ 1496709 h 3744260"/>
              <a:gd name="connsiteX120" fmla="*/ 3186529 w 5693686"/>
              <a:gd name="connsiteY120" fmla="*/ 1425775 h 3744260"/>
              <a:gd name="connsiteX121" fmla="*/ 3169543 w 5693686"/>
              <a:gd name="connsiteY121" fmla="*/ 1429243 h 3744260"/>
              <a:gd name="connsiteX122" fmla="*/ 3150356 w 5693686"/>
              <a:gd name="connsiteY122" fmla="*/ 1411842 h 3744260"/>
              <a:gd name="connsiteX123" fmla="*/ 3165515 w 5693686"/>
              <a:gd name="connsiteY123" fmla="*/ 1321659 h 3744260"/>
              <a:gd name="connsiteX124" fmla="*/ 3179552 w 5693686"/>
              <a:gd name="connsiteY124" fmla="*/ 1317485 h 3744260"/>
              <a:gd name="connsiteX125" fmla="*/ 3192177 w 5693686"/>
              <a:gd name="connsiteY125" fmla="*/ 1350543 h 3744260"/>
              <a:gd name="connsiteX126" fmla="*/ 3198905 w 5693686"/>
              <a:gd name="connsiteY126" fmla="*/ 1391201 h 3744260"/>
              <a:gd name="connsiteX127" fmla="*/ 3201210 w 5693686"/>
              <a:gd name="connsiteY127" fmla="*/ 1400836 h 3744260"/>
              <a:gd name="connsiteX128" fmla="*/ 3278622 w 5693686"/>
              <a:gd name="connsiteY128" fmla="*/ 1306708 h 3744260"/>
              <a:gd name="connsiteX129" fmla="*/ 3339859 w 5693686"/>
              <a:gd name="connsiteY129" fmla="*/ 1258492 h 3744260"/>
              <a:gd name="connsiteX130" fmla="*/ 3423853 w 5693686"/>
              <a:gd name="connsiteY130" fmla="*/ 1147025 h 3744260"/>
              <a:gd name="connsiteX131" fmla="*/ 3508430 w 5693686"/>
              <a:gd name="connsiteY131" fmla="*/ 1030491 h 3744260"/>
              <a:gd name="connsiteX132" fmla="*/ 3516362 w 5693686"/>
              <a:gd name="connsiteY132" fmla="*/ 994339 h 3744260"/>
              <a:gd name="connsiteX133" fmla="*/ 3498338 w 5693686"/>
              <a:gd name="connsiteY133" fmla="*/ 949050 h 3744260"/>
              <a:gd name="connsiteX134" fmla="*/ 3468872 w 5693686"/>
              <a:gd name="connsiteY134" fmla="*/ 849378 h 3744260"/>
              <a:gd name="connsiteX135" fmla="*/ 3479400 w 5693686"/>
              <a:gd name="connsiteY135" fmla="*/ 791028 h 3744260"/>
              <a:gd name="connsiteX136" fmla="*/ 3473814 w 5693686"/>
              <a:gd name="connsiteY136" fmla="*/ 791879 h 3744260"/>
              <a:gd name="connsiteX137" fmla="*/ 3093688 w 5693686"/>
              <a:gd name="connsiteY137" fmla="*/ 1254401 h 3744260"/>
              <a:gd name="connsiteX138" fmla="*/ 2856489 w 5693686"/>
              <a:gd name="connsiteY138" fmla="*/ 1769209 h 3744260"/>
              <a:gd name="connsiteX139" fmla="*/ 2821520 w 5693686"/>
              <a:gd name="connsiteY139" fmla="*/ 1805818 h 3744260"/>
              <a:gd name="connsiteX140" fmla="*/ 2818385 w 5693686"/>
              <a:gd name="connsiteY140" fmla="*/ 1806877 h 3744260"/>
              <a:gd name="connsiteX141" fmla="*/ 2819776 w 5693686"/>
              <a:gd name="connsiteY141" fmla="*/ 1809203 h 3744260"/>
              <a:gd name="connsiteX142" fmla="*/ 2891187 w 5693686"/>
              <a:gd name="connsiteY142" fmla="*/ 1865539 h 3744260"/>
              <a:gd name="connsiteX143" fmla="*/ 2942934 w 5693686"/>
              <a:gd name="connsiteY143" fmla="*/ 1905428 h 3744260"/>
              <a:gd name="connsiteX144" fmla="*/ 2943889 w 5693686"/>
              <a:gd name="connsiteY144" fmla="*/ 1933606 h 3744260"/>
              <a:gd name="connsiteX145" fmla="*/ 2905328 w 5693686"/>
              <a:gd name="connsiteY145" fmla="*/ 1949243 h 3744260"/>
              <a:gd name="connsiteX146" fmla="*/ 2956805 w 5693686"/>
              <a:gd name="connsiteY146" fmla="*/ 2083011 h 3744260"/>
              <a:gd name="connsiteX147" fmla="*/ 2957469 w 5693686"/>
              <a:gd name="connsiteY147" fmla="*/ 2108885 h 3744260"/>
              <a:gd name="connsiteX148" fmla="*/ 2938407 w 5693686"/>
              <a:gd name="connsiteY148" fmla="*/ 2096405 h 3744260"/>
              <a:gd name="connsiteX149" fmla="*/ 2917870 w 5693686"/>
              <a:gd name="connsiteY149" fmla="*/ 2068642 h 3744260"/>
              <a:gd name="connsiteX150" fmla="*/ 2912845 w 5693686"/>
              <a:gd name="connsiteY150" fmla="*/ 2061270 h 3744260"/>
              <a:gd name="connsiteX151" fmla="*/ 2927090 w 5693686"/>
              <a:gd name="connsiteY151" fmla="*/ 2124915 h 3744260"/>
              <a:gd name="connsiteX152" fmla="*/ 2921504 w 5693686"/>
              <a:gd name="connsiteY152" fmla="*/ 2154879 h 3744260"/>
              <a:gd name="connsiteX153" fmla="*/ 2883151 w 5693686"/>
              <a:gd name="connsiteY153" fmla="*/ 2110027 h 3744260"/>
              <a:gd name="connsiteX154" fmla="*/ 2886183 w 5693686"/>
              <a:gd name="connsiteY154" fmla="*/ 2131103 h 3744260"/>
              <a:gd name="connsiteX155" fmla="*/ 2877814 w 5693686"/>
              <a:gd name="connsiteY155" fmla="*/ 2158160 h 3744260"/>
              <a:gd name="connsiteX156" fmla="*/ 2831051 w 5693686"/>
              <a:gd name="connsiteY156" fmla="*/ 2102593 h 3744260"/>
              <a:gd name="connsiteX157" fmla="*/ 2815685 w 5693686"/>
              <a:gd name="connsiteY157" fmla="*/ 2072629 h 3744260"/>
              <a:gd name="connsiteX158" fmla="*/ 2817886 w 5693686"/>
              <a:gd name="connsiteY158" fmla="*/ 2132432 h 3744260"/>
              <a:gd name="connsiteX159" fmla="*/ 2807961 w 5693686"/>
              <a:gd name="connsiteY159" fmla="*/ 2146677 h 3744260"/>
              <a:gd name="connsiteX160" fmla="*/ 2766368 w 5693686"/>
              <a:gd name="connsiteY160" fmla="*/ 2089428 h 3744260"/>
              <a:gd name="connsiteX161" fmla="*/ 2750587 w 5693686"/>
              <a:gd name="connsiteY161" fmla="*/ 2105832 h 3744260"/>
              <a:gd name="connsiteX162" fmla="*/ 2714206 w 5693686"/>
              <a:gd name="connsiteY162" fmla="*/ 2150913 h 3744260"/>
              <a:gd name="connsiteX163" fmla="*/ 2706606 w 5693686"/>
              <a:gd name="connsiteY163" fmla="*/ 2181376 h 3744260"/>
              <a:gd name="connsiteX164" fmla="*/ 2713625 w 5693686"/>
              <a:gd name="connsiteY164" fmla="*/ 2174440 h 3744260"/>
              <a:gd name="connsiteX165" fmla="*/ 2735947 w 5693686"/>
              <a:gd name="connsiteY165" fmla="*/ 2146033 h 3744260"/>
              <a:gd name="connsiteX166" fmla="*/ 2744835 w 5693686"/>
              <a:gd name="connsiteY166" fmla="*/ 2134447 h 3744260"/>
              <a:gd name="connsiteX167" fmla="*/ 2754366 w 5693686"/>
              <a:gd name="connsiteY167" fmla="*/ 2132474 h 3744260"/>
              <a:gd name="connsiteX168" fmla="*/ 2752642 w 5693686"/>
              <a:gd name="connsiteY168" fmla="*/ 2148442 h 3744260"/>
              <a:gd name="connsiteX169" fmla="*/ 2721453 w 5693686"/>
              <a:gd name="connsiteY169" fmla="*/ 2230360 h 3744260"/>
              <a:gd name="connsiteX170" fmla="*/ 2720747 w 5693686"/>
              <a:gd name="connsiteY170" fmla="*/ 2234306 h 3744260"/>
              <a:gd name="connsiteX171" fmla="*/ 2778183 w 5693686"/>
              <a:gd name="connsiteY171" fmla="*/ 2159386 h 3744260"/>
              <a:gd name="connsiteX172" fmla="*/ 2786531 w 5693686"/>
              <a:gd name="connsiteY172" fmla="*/ 2157433 h 3744260"/>
              <a:gd name="connsiteX173" fmla="*/ 2788919 w 5693686"/>
              <a:gd name="connsiteY173" fmla="*/ 2165677 h 3744260"/>
              <a:gd name="connsiteX174" fmla="*/ 2765849 w 5693686"/>
              <a:gd name="connsiteY174" fmla="*/ 2239643 h 3744260"/>
              <a:gd name="connsiteX175" fmla="*/ 2813816 w 5693686"/>
              <a:gd name="connsiteY175" fmla="*/ 2169145 h 3744260"/>
              <a:gd name="connsiteX176" fmla="*/ 2829432 w 5693686"/>
              <a:gd name="connsiteY176" fmla="*/ 2143978 h 3744260"/>
              <a:gd name="connsiteX177" fmla="*/ 2839212 w 5693686"/>
              <a:gd name="connsiteY177" fmla="*/ 2140406 h 3744260"/>
              <a:gd name="connsiteX178" fmla="*/ 2841642 w 5693686"/>
              <a:gd name="connsiteY178" fmla="*/ 2154755 h 3744260"/>
              <a:gd name="connsiteX179" fmla="*/ 2836658 w 5693686"/>
              <a:gd name="connsiteY179" fmla="*/ 2172924 h 3744260"/>
              <a:gd name="connsiteX180" fmla="*/ 2815145 w 5693686"/>
              <a:gd name="connsiteY180" fmla="*/ 2277539 h 3744260"/>
              <a:gd name="connsiteX181" fmla="*/ 2820897 w 5693686"/>
              <a:gd name="connsiteY181" fmla="*/ 2430266 h 3744260"/>
              <a:gd name="connsiteX182" fmla="*/ 2826400 w 5693686"/>
              <a:gd name="connsiteY182" fmla="*/ 2706068 h 3744260"/>
              <a:gd name="connsiteX183" fmla="*/ 2784060 w 5693686"/>
              <a:gd name="connsiteY183" fmla="*/ 2840834 h 3744260"/>
              <a:gd name="connsiteX184" fmla="*/ 2746704 w 5693686"/>
              <a:gd name="connsiteY184" fmla="*/ 2956371 h 3744260"/>
              <a:gd name="connsiteX185" fmla="*/ 2742945 w 5693686"/>
              <a:gd name="connsiteY185" fmla="*/ 2990363 h 3744260"/>
              <a:gd name="connsiteX186" fmla="*/ 2736217 w 5693686"/>
              <a:gd name="connsiteY186" fmla="*/ 2991152 h 3744260"/>
              <a:gd name="connsiteX187" fmla="*/ 2731815 w 5693686"/>
              <a:gd name="connsiteY187" fmla="*/ 2973066 h 3744260"/>
              <a:gd name="connsiteX188" fmla="*/ 2734203 w 5693686"/>
              <a:gd name="connsiteY188" fmla="*/ 2955374 h 3744260"/>
              <a:gd name="connsiteX189" fmla="*/ 2726312 w 5693686"/>
              <a:gd name="connsiteY189" fmla="*/ 2893162 h 3744260"/>
              <a:gd name="connsiteX190" fmla="*/ 2677473 w 5693686"/>
              <a:gd name="connsiteY190" fmla="*/ 2843845 h 3744260"/>
              <a:gd name="connsiteX191" fmla="*/ 2582535 w 5693686"/>
              <a:gd name="connsiteY191" fmla="*/ 2831572 h 3744260"/>
              <a:gd name="connsiteX192" fmla="*/ 2594329 w 5693686"/>
              <a:gd name="connsiteY192" fmla="*/ 2859584 h 3744260"/>
              <a:gd name="connsiteX193" fmla="*/ 2693254 w 5693686"/>
              <a:gd name="connsiteY193" fmla="*/ 3000164 h 3744260"/>
              <a:gd name="connsiteX194" fmla="*/ 2636295 w 5693686"/>
              <a:gd name="connsiteY194" fmla="*/ 3192553 h 3744260"/>
              <a:gd name="connsiteX195" fmla="*/ 2531432 w 5693686"/>
              <a:gd name="connsiteY195" fmla="*/ 3376095 h 3744260"/>
              <a:gd name="connsiteX196" fmla="*/ 2505766 w 5693686"/>
              <a:gd name="connsiteY196" fmla="*/ 3379314 h 3744260"/>
              <a:gd name="connsiteX197" fmla="*/ 2505289 w 5693686"/>
              <a:gd name="connsiteY197" fmla="*/ 3379065 h 3744260"/>
              <a:gd name="connsiteX198" fmla="*/ 2480329 w 5693686"/>
              <a:gd name="connsiteY198" fmla="*/ 3357469 h 3744260"/>
              <a:gd name="connsiteX199" fmla="*/ 2465378 w 5693686"/>
              <a:gd name="connsiteY199" fmla="*/ 3389323 h 3744260"/>
              <a:gd name="connsiteX200" fmla="*/ 2272304 w 5693686"/>
              <a:gd name="connsiteY200" fmla="*/ 3500084 h 3744260"/>
              <a:gd name="connsiteX201" fmla="*/ 2265992 w 5693686"/>
              <a:gd name="connsiteY201" fmla="*/ 3498589 h 3744260"/>
              <a:gd name="connsiteX202" fmla="*/ 2264434 w 5693686"/>
              <a:gd name="connsiteY202" fmla="*/ 3492297 h 3744260"/>
              <a:gd name="connsiteX203" fmla="*/ 2283019 w 5693686"/>
              <a:gd name="connsiteY203" fmla="*/ 3379916 h 3744260"/>
              <a:gd name="connsiteX204" fmla="*/ 2266760 w 5693686"/>
              <a:gd name="connsiteY204" fmla="*/ 3407638 h 3744260"/>
              <a:gd name="connsiteX205" fmla="*/ 2256647 w 5693686"/>
              <a:gd name="connsiteY205" fmla="*/ 3411915 h 3744260"/>
              <a:gd name="connsiteX206" fmla="*/ 2235467 w 5693686"/>
              <a:gd name="connsiteY206" fmla="*/ 3365630 h 3744260"/>
              <a:gd name="connsiteX207" fmla="*/ 2234117 w 5693686"/>
              <a:gd name="connsiteY207" fmla="*/ 3360335 h 3744260"/>
              <a:gd name="connsiteX208" fmla="*/ 2250293 w 5693686"/>
              <a:gd name="connsiteY208" fmla="*/ 3497156 h 3744260"/>
              <a:gd name="connsiteX209" fmla="*/ 2335762 w 5693686"/>
              <a:gd name="connsiteY209" fmla="*/ 3509428 h 3744260"/>
              <a:gd name="connsiteX210" fmla="*/ 2370315 w 5693686"/>
              <a:gd name="connsiteY210" fmla="*/ 3503033 h 3744260"/>
              <a:gd name="connsiteX211" fmla="*/ 2381445 w 5693686"/>
              <a:gd name="connsiteY211" fmla="*/ 3510342 h 3744260"/>
              <a:gd name="connsiteX212" fmla="*/ 2355551 w 5693686"/>
              <a:gd name="connsiteY212" fmla="*/ 3549173 h 3744260"/>
              <a:gd name="connsiteX213" fmla="*/ 2309619 w 5693686"/>
              <a:gd name="connsiteY213" fmla="*/ 3602975 h 3744260"/>
              <a:gd name="connsiteX214" fmla="*/ 2026591 w 5693686"/>
              <a:gd name="connsiteY214" fmla="*/ 3721523 h 3744260"/>
              <a:gd name="connsiteX215" fmla="*/ 2003209 w 5693686"/>
              <a:gd name="connsiteY215" fmla="*/ 3720256 h 3744260"/>
              <a:gd name="connsiteX216" fmla="*/ 1796866 w 5693686"/>
              <a:gd name="connsiteY216" fmla="*/ 3524047 h 3744260"/>
              <a:gd name="connsiteX217" fmla="*/ 1749190 w 5693686"/>
              <a:gd name="connsiteY217" fmla="*/ 3517984 h 3744260"/>
              <a:gd name="connsiteX218" fmla="*/ 1723441 w 5693686"/>
              <a:gd name="connsiteY218" fmla="*/ 3507518 h 3744260"/>
              <a:gd name="connsiteX219" fmla="*/ 1606513 w 5693686"/>
              <a:gd name="connsiteY219" fmla="*/ 3370863 h 3744260"/>
              <a:gd name="connsiteX220" fmla="*/ 1615774 w 5693686"/>
              <a:gd name="connsiteY220" fmla="*/ 3265314 h 3744260"/>
              <a:gd name="connsiteX221" fmla="*/ 1614798 w 5693686"/>
              <a:gd name="connsiteY221" fmla="*/ 3264566 h 3744260"/>
              <a:gd name="connsiteX222" fmla="*/ 1612597 w 5693686"/>
              <a:gd name="connsiteY222" fmla="*/ 3241932 h 3744260"/>
              <a:gd name="connsiteX223" fmla="*/ 1625554 w 5693686"/>
              <a:gd name="connsiteY223" fmla="*/ 3220524 h 3744260"/>
              <a:gd name="connsiteX224" fmla="*/ 1668393 w 5693686"/>
              <a:gd name="connsiteY224" fmla="*/ 3118837 h 3744260"/>
              <a:gd name="connsiteX225" fmla="*/ 1751578 w 5693686"/>
              <a:gd name="connsiteY225" fmla="*/ 3105962 h 3744260"/>
              <a:gd name="connsiteX226" fmla="*/ 1757890 w 5693686"/>
              <a:gd name="connsiteY226" fmla="*/ 3114663 h 3744260"/>
              <a:gd name="connsiteX227" fmla="*/ 1738662 w 5693686"/>
              <a:gd name="connsiteY227" fmla="*/ 3189542 h 3744260"/>
              <a:gd name="connsiteX228" fmla="*/ 1794977 w 5693686"/>
              <a:gd name="connsiteY228" fmla="*/ 3101747 h 3744260"/>
              <a:gd name="connsiteX229" fmla="*/ 1950030 w 5693686"/>
              <a:gd name="connsiteY229" fmla="*/ 2984341 h 3744260"/>
              <a:gd name="connsiteX230" fmla="*/ 2081307 w 5693686"/>
              <a:gd name="connsiteY230" fmla="*/ 2971072 h 3744260"/>
              <a:gd name="connsiteX231" fmla="*/ 2153756 w 5693686"/>
              <a:gd name="connsiteY231" fmla="*/ 2982846 h 3744260"/>
              <a:gd name="connsiteX232" fmla="*/ 2154524 w 5693686"/>
              <a:gd name="connsiteY232" fmla="*/ 2982452 h 3744260"/>
              <a:gd name="connsiteX233" fmla="*/ 2187001 w 5693686"/>
              <a:gd name="connsiteY233" fmla="*/ 2972339 h 3744260"/>
              <a:gd name="connsiteX234" fmla="*/ 2138245 w 5693686"/>
              <a:gd name="connsiteY234" fmla="*/ 2957845 h 3744260"/>
              <a:gd name="connsiteX235" fmla="*/ 1978561 w 5693686"/>
              <a:gd name="connsiteY235" fmla="*/ 2925078 h 3744260"/>
              <a:gd name="connsiteX236" fmla="*/ 1815160 w 5693686"/>
              <a:gd name="connsiteY236" fmla="*/ 3004193 h 3744260"/>
              <a:gd name="connsiteX237" fmla="*/ 1813956 w 5693686"/>
              <a:gd name="connsiteY237" fmla="*/ 3014908 h 3744260"/>
              <a:gd name="connsiteX238" fmla="*/ 1774482 w 5693686"/>
              <a:gd name="connsiteY238" fmla="*/ 3058701 h 3744260"/>
              <a:gd name="connsiteX239" fmla="*/ 1735443 w 5693686"/>
              <a:gd name="connsiteY239" fmla="*/ 3088084 h 3744260"/>
              <a:gd name="connsiteX240" fmla="*/ 1729629 w 5693686"/>
              <a:gd name="connsiteY240" fmla="*/ 3084014 h 3744260"/>
              <a:gd name="connsiteX241" fmla="*/ 1744393 w 5693686"/>
              <a:gd name="connsiteY241" fmla="*/ 3062065 h 3744260"/>
              <a:gd name="connsiteX242" fmla="*/ 1770412 w 5693686"/>
              <a:gd name="connsiteY242" fmla="*/ 3033991 h 3744260"/>
              <a:gd name="connsiteX243" fmla="*/ 1801435 w 5693686"/>
              <a:gd name="connsiteY243" fmla="*/ 3000455 h 3744260"/>
              <a:gd name="connsiteX244" fmla="*/ 1786588 w 5693686"/>
              <a:gd name="connsiteY244" fmla="*/ 2973710 h 3744260"/>
              <a:gd name="connsiteX245" fmla="*/ 1653006 w 5693686"/>
              <a:gd name="connsiteY245" fmla="*/ 2879872 h 3744260"/>
              <a:gd name="connsiteX246" fmla="*/ 1641273 w 5693686"/>
              <a:gd name="connsiteY246" fmla="*/ 2887181 h 3744260"/>
              <a:gd name="connsiteX247" fmla="*/ 1701617 w 5693686"/>
              <a:gd name="connsiteY247" fmla="*/ 3085093 h 3744260"/>
              <a:gd name="connsiteX248" fmla="*/ 1701430 w 5693686"/>
              <a:gd name="connsiteY248" fmla="*/ 3091198 h 3744260"/>
              <a:gd name="connsiteX249" fmla="*/ 1696093 w 5693686"/>
              <a:gd name="connsiteY249" fmla="*/ 3094209 h 3744260"/>
              <a:gd name="connsiteX250" fmla="*/ 6230 w 5693686"/>
              <a:gd name="connsiteY250" fmla="*/ 3094168 h 3744260"/>
              <a:gd name="connsiteX251" fmla="*/ 0 w 5693686"/>
              <a:gd name="connsiteY251" fmla="*/ 3087938 h 3744260"/>
              <a:gd name="connsiteX252" fmla="*/ 6230 w 5693686"/>
              <a:gd name="connsiteY252" fmla="*/ 3081709 h 3744260"/>
              <a:gd name="connsiteX253" fmla="*/ 1685898 w 5693686"/>
              <a:gd name="connsiteY253" fmla="*/ 3081750 h 3744260"/>
              <a:gd name="connsiteX254" fmla="*/ 1630310 w 5693686"/>
              <a:gd name="connsiteY254" fmla="*/ 2881222 h 3744260"/>
              <a:gd name="connsiteX255" fmla="*/ 1651843 w 5693686"/>
              <a:gd name="connsiteY255" fmla="*/ 2867455 h 3744260"/>
              <a:gd name="connsiteX256" fmla="*/ 1796762 w 5693686"/>
              <a:gd name="connsiteY256" fmla="*/ 2966546 h 3744260"/>
              <a:gd name="connsiteX257" fmla="*/ 1811049 w 5693686"/>
              <a:gd name="connsiteY257" fmla="*/ 2990841 h 3744260"/>
              <a:gd name="connsiteX258" fmla="*/ 1978229 w 5693686"/>
              <a:gd name="connsiteY258" fmla="*/ 2912639 h 3744260"/>
              <a:gd name="connsiteX259" fmla="*/ 2142232 w 5693686"/>
              <a:gd name="connsiteY259" fmla="*/ 2946050 h 3744260"/>
              <a:gd name="connsiteX260" fmla="*/ 2203115 w 5693686"/>
              <a:gd name="connsiteY260" fmla="*/ 2959735 h 3744260"/>
              <a:gd name="connsiteX261" fmla="*/ 2204610 w 5693686"/>
              <a:gd name="connsiteY261" fmla="*/ 2955000 h 3744260"/>
              <a:gd name="connsiteX262" fmla="*/ 2211587 w 5693686"/>
              <a:gd name="connsiteY262" fmla="*/ 2841540 h 3744260"/>
              <a:gd name="connsiteX263" fmla="*/ 2246576 w 5693686"/>
              <a:gd name="connsiteY263" fmla="*/ 2742469 h 3744260"/>
              <a:gd name="connsiteX264" fmla="*/ 2275460 w 5693686"/>
              <a:gd name="connsiteY264" fmla="*/ 2758625 h 3744260"/>
              <a:gd name="connsiteX265" fmla="*/ 2344982 w 5693686"/>
              <a:gd name="connsiteY265" fmla="*/ 2965404 h 3744260"/>
              <a:gd name="connsiteX266" fmla="*/ 2334226 w 5693686"/>
              <a:gd name="connsiteY266" fmla="*/ 2977323 h 3744260"/>
              <a:gd name="connsiteX267" fmla="*/ 2399407 w 5693686"/>
              <a:gd name="connsiteY267" fmla="*/ 3026951 h 3744260"/>
              <a:gd name="connsiteX268" fmla="*/ 2420484 w 5693686"/>
              <a:gd name="connsiteY268" fmla="*/ 3044705 h 3744260"/>
              <a:gd name="connsiteX269" fmla="*/ 2475408 w 5693686"/>
              <a:gd name="connsiteY269" fmla="*/ 2959610 h 3744260"/>
              <a:gd name="connsiteX270" fmla="*/ 2552820 w 5693686"/>
              <a:gd name="connsiteY270" fmla="*/ 2839754 h 3744260"/>
              <a:gd name="connsiteX271" fmla="*/ 2612623 w 5693686"/>
              <a:gd name="connsiteY271" fmla="*/ 2732149 h 3744260"/>
              <a:gd name="connsiteX272" fmla="*/ 2630004 w 5693686"/>
              <a:gd name="connsiteY272" fmla="*/ 2688356 h 3744260"/>
              <a:gd name="connsiteX273" fmla="*/ 2678012 w 5693686"/>
              <a:gd name="connsiteY273" fmla="*/ 2244107 h 3744260"/>
              <a:gd name="connsiteX274" fmla="*/ 2672634 w 5693686"/>
              <a:gd name="connsiteY274" fmla="*/ 2209575 h 3744260"/>
              <a:gd name="connsiteX275" fmla="*/ 2666716 w 5693686"/>
              <a:gd name="connsiteY275" fmla="*/ 2181500 h 3744260"/>
              <a:gd name="connsiteX276" fmla="*/ 2710759 w 5693686"/>
              <a:gd name="connsiteY276" fmla="*/ 2098398 h 3744260"/>
              <a:gd name="connsiteX277" fmla="*/ 2719294 w 5693686"/>
              <a:gd name="connsiteY277" fmla="*/ 2097651 h 3744260"/>
              <a:gd name="connsiteX278" fmla="*/ 2720519 w 5693686"/>
              <a:gd name="connsiteY278" fmla="*/ 2106123 h 3744260"/>
              <a:gd name="connsiteX279" fmla="*/ 2694978 w 5693686"/>
              <a:gd name="connsiteY279" fmla="*/ 2176683 h 3744260"/>
              <a:gd name="connsiteX280" fmla="*/ 2703097 w 5693686"/>
              <a:gd name="connsiteY280" fmla="*/ 2145411 h 3744260"/>
              <a:gd name="connsiteX281" fmla="*/ 2742488 w 5693686"/>
              <a:gd name="connsiteY281" fmla="*/ 2096426 h 3744260"/>
              <a:gd name="connsiteX282" fmla="*/ 2758602 w 5693686"/>
              <a:gd name="connsiteY282" fmla="*/ 2072567 h 3744260"/>
              <a:gd name="connsiteX283" fmla="*/ 2752352 w 5693686"/>
              <a:gd name="connsiteY283" fmla="*/ 2058529 h 3744260"/>
              <a:gd name="connsiteX284" fmla="*/ 2702162 w 5693686"/>
              <a:gd name="connsiteY284" fmla="*/ 2039488 h 3744260"/>
              <a:gd name="connsiteX285" fmla="*/ 2718982 w 5693686"/>
              <a:gd name="connsiteY285" fmla="*/ 2078817 h 3744260"/>
              <a:gd name="connsiteX286" fmla="*/ 2565487 w 5693686"/>
              <a:gd name="connsiteY286" fmla="*/ 2147861 h 3744260"/>
              <a:gd name="connsiteX287" fmla="*/ 2372454 w 5693686"/>
              <a:gd name="connsiteY287" fmla="*/ 2221826 h 3744260"/>
              <a:gd name="connsiteX288" fmla="*/ 2298717 w 5693686"/>
              <a:gd name="connsiteY288" fmla="*/ 2253036 h 3744260"/>
              <a:gd name="connsiteX289" fmla="*/ 2268566 w 5693686"/>
              <a:gd name="connsiteY289" fmla="*/ 2287942 h 3744260"/>
              <a:gd name="connsiteX290" fmla="*/ 2251539 w 5693686"/>
              <a:gd name="connsiteY290" fmla="*/ 2295833 h 3744260"/>
              <a:gd name="connsiteX291" fmla="*/ 2191154 w 5693686"/>
              <a:gd name="connsiteY291" fmla="*/ 2310659 h 3744260"/>
              <a:gd name="connsiteX292" fmla="*/ 2179090 w 5693686"/>
              <a:gd name="connsiteY292" fmla="*/ 2298823 h 3744260"/>
              <a:gd name="connsiteX293" fmla="*/ 2149811 w 5693686"/>
              <a:gd name="connsiteY293" fmla="*/ 2303059 h 3744260"/>
              <a:gd name="connsiteX294" fmla="*/ 2145097 w 5693686"/>
              <a:gd name="connsiteY294" fmla="*/ 2303724 h 3744260"/>
              <a:gd name="connsiteX295" fmla="*/ 2060168 w 5693686"/>
              <a:gd name="connsiteY295" fmla="*/ 2321187 h 3744260"/>
              <a:gd name="connsiteX296" fmla="*/ 2048934 w 5693686"/>
              <a:gd name="connsiteY296" fmla="*/ 2340644 h 3744260"/>
              <a:gd name="connsiteX297" fmla="*/ 1899965 w 5693686"/>
              <a:gd name="connsiteY297" fmla="*/ 2441209 h 3744260"/>
              <a:gd name="connsiteX298" fmla="*/ 1753239 w 5693686"/>
              <a:gd name="connsiteY298" fmla="*/ 2490526 h 3744260"/>
              <a:gd name="connsiteX299" fmla="*/ 1728840 w 5693686"/>
              <a:gd name="connsiteY299" fmla="*/ 2472357 h 3744260"/>
              <a:gd name="connsiteX300" fmla="*/ 1664364 w 5693686"/>
              <a:gd name="connsiteY300" fmla="*/ 2490526 h 3744260"/>
              <a:gd name="connsiteX301" fmla="*/ 1565045 w 5693686"/>
              <a:gd name="connsiteY301" fmla="*/ 2448975 h 3744260"/>
              <a:gd name="connsiteX302" fmla="*/ 1505781 w 5693686"/>
              <a:gd name="connsiteY302" fmla="*/ 2387718 h 3744260"/>
              <a:gd name="connsiteX303" fmla="*/ 1507006 w 5693686"/>
              <a:gd name="connsiteY303" fmla="*/ 2375695 h 3744260"/>
              <a:gd name="connsiteX304" fmla="*/ 1515541 w 5693686"/>
              <a:gd name="connsiteY304" fmla="*/ 2368843 h 3744260"/>
              <a:gd name="connsiteX305" fmla="*/ 1508231 w 5693686"/>
              <a:gd name="connsiteY305" fmla="*/ 2367389 h 3744260"/>
              <a:gd name="connsiteX306" fmla="*/ 1217873 w 5693686"/>
              <a:gd name="connsiteY306" fmla="*/ 2247201 h 3744260"/>
              <a:gd name="connsiteX307" fmla="*/ 1095691 w 5693686"/>
              <a:gd name="connsiteY307" fmla="*/ 2167068 h 3744260"/>
              <a:gd name="connsiteX308" fmla="*/ 1007647 w 5693686"/>
              <a:gd name="connsiteY308" fmla="*/ 2113723 h 3744260"/>
              <a:gd name="connsiteX309" fmla="*/ 842149 w 5693686"/>
              <a:gd name="connsiteY309" fmla="*/ 1882524 h 3744260"/>
              <a:gd name="connsiteX310" fmla="*/ 819038 w 5693686"/>
              <a:gd name="connsiteY310" fmla="*/ 1670430 h 3744260"/>
              <a:gd name="connsiteX311" fmla="*/ 949380 w 5693686"/>
              <a:gd name="connsiteY311" fmla="*/ 1531490 h 3744260"/>
              <a:gd name="connsiteX312" fmla="*/ 1145652 w 5693686"/>
              <a:gd name="connsiteY312" fmla="*/ 1549120 h 3744260"/>
              <a:gd name="connsiteX313" fmla="*/ 1166064 w 5693686"/>
              <a:gd name="connsiteY313" fmla="*/ 1565919 h 3744260"/>
              <a:gd name="connsiteX314" fmla="*/ 1218475 w 5693686"/>
              <a:gd name="connsiteY314" fmla="*/ 1548954 h 3744260"/>
              <a:gd name="connsiteX315" fmla="*/ 1221133 w 5693686"/>
              <a:gd name="connsiteY315" fmla="*/ 1548850 h 3744260"/>
              <a:gd name="connsiteX316" fmla="*/ 1271821 w 5693686"/>
              <a:gd name="connsiteY316" fmla="*/ 1558236 h 3744260"/>
              <a:gd name="connsiteX317" fmla="*/ 1302179 w 5693686"/>
              <a:gd name="connsiteY317" fmla="*/ 1553169 h 3744260"/>
              <a:gd name="connsiteX318" fmla="*/ 1457565 w 5693686"/>
              <a:gd name="connsiteY318" fmla="*/ 1570259 h 3744260"/>
              <a:gd name="connsiteX319" fmla="*/ 1532007 w 5693686"/>
              <a:gd name="connsiteY319" fmla="*/ 1625743 h 3744260"/>
              <a:gd name="connsiteX320" fmla="*/ 1533835 w 5693686"/>
              <a:gd name="connsiteY320" fmla="*/ 1638182 h 3744260"/>
              <a:gd name="connsiteX321" fmla="*/ 1654252 w 5693686"/>
              <a:gd name="connsiteY321" fmla="*/ 1847182 h 3744260"/>
              <a:gd name="connsiteX322" fmla="*/ 1540085 w 5693686"/>
              <a:gd name="connsiteY322" fmla="*/ 1995985 h 3744260"/>
              <a:gd name="connsiteX323" fmla="*/ 1449798 w 5693686"/>
              <a:gd name="connsiteY323" fmla="*/ 2003398 h 3744260"/>
              <a:gd name="connsiteX324" fmla="*/ 1457025 w 5693686"/>
              <a:gd name="connsiteY324" fmla="*/ 2009648 h 3744260"/>
              <a:gd name="connsiteX325" fmla="*/ 1461946 w 5693686"/>
              <a:gd name="connsiteY325" fmla="*/ 2013864 h 3744260"/>
              <a:gd name="connsiteX326" fmla="*/ 1464085 w 5693686"/>
              <a:gd name="connsiteY326" fmla="*/ 2024329 h 3744260"/>
              <a:gd name="connsiteX327" fmla="*/ 1406503 w 5693686"/>
              <a:gd name="connsiteY327" fmla="*/ 2023021 h 3744260"/>
              <a:gd name="connsiteX328" fmla="*/ 1306436 w 5693686"/>
              <a:gd name="connsiteY328" fmla="*/ 1991271 h 3744260"/>
              <a:gd name="connsiteX329" fmla="*/ 1290551 w 5693686"/>
              <a:gd name="connsiteY329" fmla="*/ 1983401 h 3744260"/>
              <a:gd name="connsiteX330" fmla="*/ 1219119 w 5693686"/>
              <a:gd name="connsiteY330" fmla="*/ 1958089 h 3744260"/>
              <a:gd name="connsiteX331" fmla="*/ 1144115 w 5693686"/>
              <a:gd name="connsiteY331" fmla="*/ 1859392 h 3744260"/>
              <a:gd name="connsiteX332" fmla="*/ 1124679 w 5693686"/>
              <a:gd name="connsiteY332" fmla="*/ 1832771 h 3744260"/>
              <a:gd name="connsiteX333" fmla="*/ 1126880 w 5693686"/>
              <a:gd name="connsiteY333" fmla="*/ 1931468 h 3744260"/>
              <a:gd name="connsiteX334" fmla="*/ 1227737 w 5693686"/>
              <a:gd name="connsiteY334" fmla="*/ 2024392 h 3744260"/>
              <a:gd name="connsiteX335" fmla="*/ 1434619 w 5693686"/>
              <a:gd name="connsiteY335" fmla="*/ 2058467 h 3744260"/>
              <a:gd name="connsiteX336" fmla="*/ 1551132 w 5693686"/>
              <a:gd name="connsiteY336" fmla="*/ 2031410 h 3744260"/>
              <a:gd name="connsiteX337" fmla="*/ 1536887 w 5693686"/>
              <a:gd name="connsiteY337" fmla="*/ 2023623 h 3744260"/>
              <a:gd name="connsiteX338" fmla="*/ 1533710 w 5693686"/>
              <a:gd name="connsiteY338" fmla="*/ 2013864 h 3744260"/>
              <a:gd name="connsiteX339" fmla="*/ 1571108 w 5693686"/>
              <a:gd name="connsiteY339" fmla="*/ 1988323 h 3744260"/>
              <a:gd name="connsiteX340" fmla="*/ 1610188 w 5693686"/>
              <a:gd name="connsiteY340" fmla="*/ 1973787 h 3744260"/>
              <a:gd name="connsiteX341" fmla="*/ 1616542 w 5693686"/>
              <a:gd name="connsiteY341" fmla="*/ 1978625 h 3744260"/>
              <a:gd name="connsiteX342" fmla="*/ 1609960 w 5693686"/>
              <a:gd name="connsiteY342" fmla="*/ 1988676 h 3744260"/>
              <a:gd name="connsiteX343" fmla="*/ 1597397 w 5693686"/>
              <a:gd name="connsiteY343" fmla="*/ 2003398 h 3744260"/>
              <a:gd name="connsiteX344" fmla="*/ 1575863 w 5693686"/>
              <a:gd name="connsiteY344" fmla="*/ 2029354 h 3744260"/>
              <a:gd name="connsiteX345" fmla="*/ 1695138 w 5693686"/>
              <a:gd name="connsiteY345" fmla="*/ 2069452 h 3744260"/>
              <a:gd name="connsiteX346" fmla="*/ 1705894 w 5693686"/>
              <a:gd name="connsiteY346" fmla="*/ 2065236 h 3744260"/>
              <a:gd name="connsiteX347" fmla="*/ 1706040 w 5693686"/>
              <a:gd name="connsiteY347" fmla="*/ 2038595 h 3744260"/>
              <a:gd name="connsiteX348" fmla="*/ 1703818 w 5693686"/>
              <a:gd name="connsiteY348" fmla="*/ 2020716 h 3744260"/>
              <a:gd name="connsiteX349" fmla="*/ 1707618 w 5693686"/>
              <a:gd name="connsiteY349" fmla="*/ 2012576 h 3744260"/>
              <a:gd name="connsiteX350" fmla="*/ 1734156 w 5693686"/>
              <a:gd name="connsiteY350" fmla="*/ 2014217 h 3744260"/>
              <a:gd name="connsiteX351" fmla="*/ 1783411 w 5693686"/>
              <a:gd name="connsiteY351" fmla="*/ 2015816 h 3744260"/>
              <a:gd name="connsiteX352" fmla="*/ 1796846 w 5693686"/>
              <a:gd name="connsiteY352" fmla="*/ 1989693 h 3744260"/>
              <a:gd name="connsiteX353" fmla="*/ 1728695 w 5693686"/>
              <a:gd name="connsiteY353" fmla="*/ 1880116 h 3744260"/>
              <a:gd name="connsiteX354" fmla="*/ 1682513 w 5693686"/>
              <a:gd name="connsiteY354" fmla="*/ 1817550 h 3744260"/>
              <a:gd name="connsiteX355" fmla="*/ 1678111 w 5693686"/>
              <a:gd name="connsiteY355" fmla="*/ 1795498 h 3744260"/>
              <a:gd name="connsiteX356" fmla="*/ 1697194 w 5693686"/>
              <a:gd name="connsiteY356" fmla="*/ 1800087 h 3744260"/>
              <a:gd name="connsiteX357" fmla="*/ 1721157 w 5693686"/>
              <a:gd name="connsiteY357" fmla="*/ 1818755 h 3744260"/>
              <a:gd name="connsiteX358" fmla="*/ 1780919 w 5693686"/>
              <a:gd name="connsiteY358" fmla="*/ 1878247 h 3744260"/>
              <a:gd name="connsiteX359" fmla="*/ 1898449 w 5693686"/>
              <a:gd name="connsiteY359" fmla="*/ 2085005 h 3744260"/>
              <a:gd name="connsiteX360" fmla="*/ 1903807 w 5693686"/>
              <a:gd name="connsiteY360" fmla="*/ 2084673 h 3744260"/>
              <a:gd name="connsiteX361" fmla="*/ 2018471 w 5693686"/>
              <a:gd name="connsiteY361" fmla="*/ 2080893 h 3744260"/>
              <a:gd name="connsiteX362" fmla="*/ 2074371 w 5693686"/>
              <a:gd name="connsiteY362" fmla="*/ 2084382 h 3744260"/>
              <a:gd name="connsiteX363" fmla="*/ 2076531 w 5693686"/>
              <a:gd name="connsiteY363" fmla="*/ 2091234 h 3744260"/>
              <a:gd name="connsiteX364" fmla="*/ 2063324 w 5693686"/>
              <a:gd name="connsiteY364" fmla="*/ 2097152 h 3744260"/>
              <a:gd name="connsiteX365" fmla="*/ 1916847 w 5693686"/>
              <a:gd name="connsiteY365" fmla="*/ 2118520 h 3744260"/>
              <a:gd name="connsiteX366" fmla="*/ 1890683 w 5693686"/>
              <a:gd name="connsiteY366" fmla="*/ 2097962 h 3744260"/>
              <a:gd name="connsiteX367" fmla="*/ 1684133 w 5693686"/>
              <a:gd name="connsiteY367" fmla="*/ 2136046 h 3744260"/>
              <a:gd name="connsiteX368" fmla="*/ 1639135 w 5693686"/>
              <a:gd name="connsiteY368" fmla="*/ 2200625 h 3744260"/>
              <a:gd name="connsiteX369" fmla="*/ 1701908 w 5693686"/>
              <a:gd name="connsiteY369" fmla="*/ 2347974 h 3744260"/>
              <a:gd name="connsiteX370" fmla="*/ 2032779 w 5693686"/>
              <a:gd name="connsiteY370" fmla="*/ 2314750 h 3744260"/>
              <a:gd name="connsiteX371" fmla="*/ 2049910 w 5693686"/>
              <a:gd name="connsiteY371" fmla="*/ 2310784 h 3744260"/>
              <a:gd name="connsiteX372" fmla="*/ 2049349 w 5693686"/>
              <a:gd name="connsiteY372" fmla="*/ 2303724 h 3744260"/>
              <a:gd name="connsiteX373" fmla="*/ 2046567 w 5693686"/>
              <a:gd name="connsiteY373" fmla="*/ 2296622 h 3744260"/>
              <a:gd name="connsiteX374" fmla="*/ 2039278 w 5693686"/>
              <a:gd name="connsiteY374" fmla="*/ 2297183 h 3744260"/>
              <a:gd name="connsiteX375" fmla="*/ 1982278 w 5693686"/>
              <a:gd name="connsiteY375" fmla="*/ 2285180 h 3744260"/>
              <a:gd name="connsiteX376" fmla="*/ 2002711 w 5693686"/>
              <a:gd name="connsiteY376" fmla="*/ 2267800 h 3744260"/>
              <a:gd name="connsiteX377" fmla="*/ 2053045 w 5693686"/>
              <a:gd name="connsiteY377" fmla="*/ 2283581 h 3744260"/>
              <a:gd name="connsiteX378" fmla="*/ 2173338 w 5693686"/>
              <a:gd name="connsiteY378" fmla="*/ 2270271 h 3744260"/>
              <a:gd name="connsiteX379" fmla="*/ 2173525 w 5693686"/>
              <a:gd name="connsiteY379" fmla="*/ 2250960 h 3744260"/>
              <a:gd name="connsiteX380" fmla="*/ 2167067 w 5693686"/>
              <a:gd name="connsiteY380" fmla="*/ 2164680 h 3744260"/>
              <a:gd name="connsiteX381" fmla="*/ 2155313 w 5693686"/>
              <a:gd name="connsiteY381" fmla="*/ 2112290 h 3744260"/>
              <a:gd name="connsiteX382" fmla="*/ 2166631 w 5693686"/>
              <a:gd name="connsiteY382" fmla="*/ 2034753 h 3744260"/>
              <a:gd name="connsiteX383" fmla="*/ 2188434 w 5693686"/>
              <a:gd name="connsiteY383" fmla="*/ 2021277 h 3744260"/>
              <a:gd name="connsiteX384" fmla="*/ 2222717 w 5693686"/>
              <a:gd name="connsiteY384" fmla="*/ 2008776 h 3744260"/>
              <a:gd name="connsiteX385" fmla="*/ 2243358 w 5693686"/>
              <a:gd name="connsiteY385" fmla="*/ 2043412 h 3744260"/>
              <a:gd name="connsiteX386" fmla="*/ 2254633 w 5693686"/>
              <a:gd name="connsiteY386" fmla="*/ 2085711 h 3744260"/>
              <a:gd name="connsiteX387" fmla="*/ 2262378 w 5693686"/>
              <a:gd name="connsiteY387" fmla="*/ 2152346 h 3744260"/>
              <a:gd name="connsiteX388" fmla="*/ 2243088 w 5693686"/>
              <a:gd name="connsiteY388" fmla="*/ 2143645 h 3744260"/>
              <a:gd name="connsiteX389" fmla="*/ 2214930 w 5693686"/>
              <a:gd name="connsiteY389" fmla="*/ 2102198 h 3744260"/>
              <a:gd name="connsiteX390" fmla="*/ 2220744 w 5693686"/>
              <a:gd name="connsiteY390" fmla="*/ 2137208 h 3744260"/>
              <a:gd name="connsiteX391" fmla="*/ 2220288 w 5693686"/>
              <a:gd name="connsiteY391" fmla="*/ 2249465 h 3744260"/>
              <a:gd name="connsiteX392" fmla="*/ 2216114 w 5693686"/>
              <a:gd name="connsiteY392" fmla="*/ 2262546 h 3744260"/>
              <a:gd name="connsiteX393" fmla="*/ 2288978 w 5693686"/>
              <a:gd name="connsiteY393" fmla="*/ 2243173 h 3744260"/>
              <a:gd name="connsiteX394" fmla="*/ 2293111 w 5693686"/>
              <a:gd name="connsiteY394" fmla="*/ 2174980 h 3744260"/>
              <a:gd name="connsiteX395" fmla="*/ 2264579 w 5693686"/>
              <a:gd name="connsiteY395" fmla="*/ 2053774 h 3744260"/>
              <a:gd name="connsiteX396" fmla="*/ 2266552 w 5693686"/>
              <a:gd name="connsiteY396" fmla="*/ 2046610 h 3744260"/>
              <a:gd name="connsiteX397" fmla="*/ 2273986 w 5693686"/>
              <a:gd name="connsiteY397" fmla="*/ 2046444 h 3744260"/>
              <a:gd name="connsiteX398" fmla="*/ 2320002 w 5693686"/>
              <a:gd name="connsiteY398" fmla="*/ 2058467 h 3744260"/>
              <a:gd name="connsiteX399" fmla="*/ 2597361 w 5693686"/>
              <a:gd name="connsiteY399" fmla="*/ 1986204 h 3744260"/>
              <a:gd name="connsiteX400" fmla="*/ 2603964 w 5693686"/>
              <a:gd name="connsiteY400" fmla="*/ 1988281 h 3744260"/>
              <a:gd name="connsiteX401" fmla="*/ 2664972 w 5693686"/>
              <a:gd name="connsiteY401" fmla="*/ 2016978 h 3744260"/>
              <a:gd name="connsiteX402" fmla="*/ 2665304 w 5693686"/>
              <a:gd name="connsiteY402" fmla="*/ 2017082 h 3744260"/>
              <a:gd name="connsiteX403" fmla="*/ 2610131 w 5693686"/>
              <a:gd name="connsiteY403" fmla="*/ 1971025 h 3744260"/>
              <a:gd name="connsiteX404" fmla="*/ 2609467 w 5693686"/>
              <a:gd name="connsiteY404" fmla="*/ 1970527 h 3744260"/>
              <a:gd name="connsiteX405" fmla="*/ 2130790 w 5693686"/>
              <a:gd name="connsiteY405" fmla="*/ 1579686 h 3744260"/>
              <a:gd name="connsiteX406" fmla="*/ 1968677 w 5693686"/>
              <a:gd name="connsiteY406" fmla="*/ 1494882 h 3744260"/>
              <a:gd name="connsiteX407" fmla="*/ 1863003 w 5693686"/>
              <a:gd name="connsiteY407" fmla="*/ 1425796 h 3744260"/>
              <a:gd name="connsiteX408" fmla="*/ 1869669 w 5693686"/>
              <a:gd name="connsiteY408" fmla="*/ 1396746 h 3744260"/>
              <a:gd name="connsiteX409" fmla="*/ 1933750 w 5693686"/>
              <a:gd name="connsiteY409" fmla="*/ 1334430 h 3744260"/>
              <a:gd name="connsiteX410" fmla="*/ 1980658 w 5693686"/>
              <a:gd name="connsiteY410" fmla="*/ 1273837 h 3744260"/>
              <a:gd name="connsiteX411" fmla="*/ 1971127 w 5693686"/>
              <a:gd name="connsiteY411" fmla="*/ 1254131 h 3744260"/>
              <a:gd name="connsiteX412" fmla="*/ 1964420 w 5693686"/>
              <a:gd name="connsiteY412" fmla="*/ 1273463 h 3744260"/>
              <a:gd name="connsiteX413" fmla="*/ 1953643 w 5693686"/>
              <a:gd name="connsiteY413" fmla="*/ 1287937 h 3744260"/>
              <a:gd name="connsiteX414" fmla="*/ 1845560 w 5693686"/>
              <a:gd name="connsiteY414" fmla="*/ 1395354 h 3744260"/>
              <a:gd name="connsiteX415" fmla="*/ 1827225 w 5693686"/>
              <a:gd name="connsiteY415" fmla="*/ 1390765 h 3744260"/>
              <a:gd name="connsiteX416" fmla="*/ 1825979 w 5693686"/>
              <a:gd name="connsiteY416" fmla="*/ 1389810 h 3744260"/>
              <a:gd name="connsiteX417" fmla="*/ 1609171 w 5693686"/>
              <a:gd name="connsiteY417" fmla="*/ 1123166 h 3744260"/>
              <a:gd name="connsiteX418" fmla="*/ 1627029 w 5693686"/>
              <a:gd name="connsiteY418" fmla="*/ 915971 h 3744260"/>
              <a:gd name="connsiteX419" fmla="*/ 1604145 w 5693686"/>
              <a:gd name="connsiteY419" fmla="*/ 889288 h 3744260"/>
              <a:gd name="connsiteX420" fmla="*/ 1583380 w 5693686"/>
              <a:gd name="connsiteY420" fmla="*/ 717042 h 3744260"/>
              <a:gd name="connsiteX421" fmla="*/ 1623270 w 5693686"/>
              <a:gd name="connsiteY421" fmla="*/ 541286 h 3744260"/>
              <a:gd name="connsiteX422" fmla="*/ 1746200 w 5693686"/>
              <a:gd name="connsiteY422" fmla="*/ 473758 h 3744260"/>
              <a:gd name="connsiteX423" fmla="*/ 1937737 w 5693686"/>
              <a:gd name="connsiteY423" fmla="*/ 489186 h 3744260"/>
              <a:gd name="connsiteX424" fmla="*/ 2066501 w 5693686"/>
              <a:gd name="connsiteY424" fmla="*/ 639173 h 3744260"/>
              <a:gd name="connsiteX425" fmla="*/ 2099518 w 5693686"/>
              <a:gd name="connsiteY425" fmla="*/ 699371 h 3744260"/>
              <a:gd name="connsiteX426" fmla="*/ 2084484 w 5693686"/>
              <a:gd name="connsiteY426" fmla="*/ 655868 h 3744260"/>
              <a:gd name="connsiteX427" fmla="*/ 2090485 w 5693686"/>
              <a:gd name="connsiteY427" fmla="*/ 637615 h 3744260"/>
              <a:gd name="connsiteX428" fmla="*/ 2144204 w 5693686"/>
              <a:gd name="connsiteY428" fmla="*/ 677256 h 3744260"/>
              <a:gd name="connsiteX429" fmla="*/ 2189348 w 5693686"/>
              <a:gd name="connsiteY429" fmla="*/ 742479 h 3744260"/>
              <a:gd name="connsiteX430" fmla="*/ 2194871 w 5693686"/>
              <a:gd name="connsiteY430" fmla="*/ 781040 h 3744260"/>
              <a:gd name="connsiteX431" fmla="*/ 2196885 w 5693686"/>
              <a:gd name="connsiteY431" fmla="*/ 780915 h 3744260"/>
              <a:gd name="connsiteX432" fmla="*/ 2213850 w 5693686"/>
              <a:gd name="connsiteY432" fmla="*/ 838476 h 3744260"/>
              <a:gd name="connsiteX433" fmla="*/ 2219602 w 5693686"/>
              <a:gd name="connsiteY433" fmla="*/ 876912 h 3744260"/>
              <a:gd name="connsiteX434" fmla="*/ 2210715 w 5693686"/>
              <a:gd name="connsiteY434" fmla="*/ 977914 h 3744260"/>
              <a:gd name="connsiteX435" fmla="*/ 2216965 w 5693686"/>
              <a:gd name="connsiteY435" fmla="*/ 1020129 h 3744260"/>
              <a:gd name="connsiteX436" fmla="*/ 2148046 w 5693686"/>
              <a:gd name="connsiteY436" fmla="*/ 1209465 h 3744260"/>
              <a:gd name="connsiteX437" fmla="*/ 2185008 w 5693686"/>
              <a:gd name="connsiteY437" fmla="*/ 1221737 h 3744260"/>
              <a:gd name="connsiteX438" fmla="*/ 2194394 w 5693686"/>
              <a:gd name="connsiteY438" fmla="*/ 1230646 h 3744260"/>
              <a:gd name="connsiteX439" fmla="*/ 2243067 w 5693686"/>
              <a:gd name="connsiteY439" fmla="*/ 1300292 h 3744260"/>
              <a:gd name="connsiteX440" fmla="*/ 2231210 w 5693686"/>
              <a:gd name="connsiteY440" fmla="*/ 1323798 h 3744260"/>
              <a:gd name="connsiteX441" fmla="*/ 2110461 w 5693686"/>
              <a:gd name="connsiteY441" fmla="*/ 1319230 h 3744260"/>
              <a:gd name="connsiteX442" fmla="*/ 2074080 w 5693686"/>
              <a:gd name="connsiteY442" fmla="*/ 1296243 h 3744260"/>
              <a:gd name="connsiteX443" fmla="*/ 2071879 w 5693686"/>
              <a:gd name="connsiteY443" fmla="*/ 1298132 h 3744260"/>
              <a:gd name="connsiteX444" fmla="*/ 2063968 w 5693686"/>
              <a:gd name="connsiteY444" fmla="*/ 1310384 h 3744260"/>
              <a:gd name="connsiteX445" fmla="*/ 2059960 w 5693686"/>
              <a:gd name="connsiteY445" fmla="*/ 1318648 h 3744260"/>
              <a:gd name="connsiteX446" fmla="*/ 2044199 w 5693686"/>
              <a:gd name="connsiteY446" fmla="*/ 1321908 h 3744260"/>
              <a:gd name="connsiteX447" fmla="*/ 2157722 w 5693686"/>
              <a:gd name="connsiteY447" fmla="*/ 1396434 h 3744260"/>
              <a:gd name="connsiteX448" fmla="*/ 2335887 w 5693686"/>
              <a:gd name="connsiteY448" fmla="*/ 1562077 h 3744260"/>
              <a:gd name="connsiteX449" fmla="*/ 2533550 w 5693686"/>
              <a:gd name="connsiteY449" fmla="*/ 1729756 h 3744260"/>
              <a:gd name="connsiteX450" fmla="*/ 2700231 w 5693686"/>
              <a:gd name="connsiteY450" fmla="*/ 1883500 h 3744260"/>
              <a:gd name="connsiteX451" fmla="*/ 2754553 w 5693686"/>
              <a:gd name="connsiteY451" fmla="*/ 2032282 h 3744260"/>
              <a:gd name="connsiteX452" fmla="*/ 2762776 w 5693686"/>
              <a:gd name="connsiteY452" fmla="*/ 2051490 h 3744260"/>
              <a:gd name="connsiteX453" fmla="*/ 2770625 w 5693686"/>
              <a:gd name="connsiteY453" fmla="*/ 2068247 h 3744260"/>
              <a:gd name="connsiteX454" fmla="*/ 2770770 w 5693686"/>
              <a:gd name="connsiteY454" fmla="*/ 2069410 h 3744260"/>
              <a:gd name="connsiteX455" fmla="*/ 2805386 w 5693686"/>
              <a:gd name="connsiteY455" fmla="*/ 2132370 h 3744260"/>
              <a:gd name="connsiteX456" fmla="*/ 2805510 w 5693686"/>
              <a:gd name="connsiteY456" fmla="*/ 2131311 h 3744260"/>
              <a:gd name="connsiteX457" fmla="*/ 2792179 w 5693686"/>
              <a:gd name="connsiteY457" fmla="*/ 2009898 h 3744260"/>
              <a:gd name="connsiteX458" fmla="*/ 2796768 w 5693686"/>
              <a:gd name="connsiteY458" fmla="*/ 2002069 h 3744260"/>
              <a:gd name="connsiteX459" fmla="*/ 2804264 w 5693686"/>
              <a:gd name="connsiteY459" fmla="*/ 2006845 h 3744260"/>
              <a:gd name="connsiteX460" fmla="*/ 2804264 w 5693686"/>
              <a:gd name="connsiteY460" fmla="*/ 2006845 h 3744260"/>
              <a:gd name="connsiteX461" fmla="*/ 2804327 w 5693686"/>
              <a:gd name="connsiteY461" fmla="*/ 2007136 h 3744260"/>
              <a:gd name="connsiteX462" fmla="*/ 2806798 w 5693686"/>
              <a:gd name="connsiteY462" fmla="*/ 2017186 h 3744260"/>
              <a:gd name="connsiteX463" fmla="*/ 2840063 w 5693686"/>
              <a:gd name="connsiteY463" fmla="*/ 2093186 h 3744260"/>
              <a:gd name="connsiteX464" fmla="*/ 2874222 w 5693686"/>
              <a:gd name="connsiteY464" fmla="*/ 2144538 h 3744260"/>
              <a:gd name="connsiteX465" fmla="*/ 2873786 w 5693686"/>
              <a:gd name="connsiteY465" fmla="*/ 2132619 h 3744260"/>
              <a:gd name="connsiteX466" fmla="*/ 2859520 w 5693686"/>
              <a:gd name="connsiteY466" fmla="*/ 2063679 h 3744260"/>
              <a:gd name="connsiteX467" fmla="*/ 2843988 w 5693686"/>
              <a:gd name="connsiteY467" fmla="*/ 2026364 h 3744260"/>
              <a:gd name="connsiteX468" fmla="*/ 2843510 w 5693686"/>
              <a:gd name="connsiteY468" fmla="*/ 2010790 h 3744260"/>
              <a:gd name="connsiteX469" fmla="*/ 2850072 w 5693686"/>
              <a:gd name="connsiteY469" fmla="*/ 2009420 h 3744260"/>
              <a:gd name="connsiteX470" fmla="*/ 2868387 w 5693686"/>
              <a:gd name="connsiteY470" fmla="*/ 2050036 h 3744260"/>
              <a:gd name="connsiteX471" fmla="*/ 2871377 w 5693686"/>
              <a:gd name="connsiteY471" fmla="*/ 2059838 h 3744260"/>
              <a:gd name="connsiteX472" fmla="*/ 2916354 w 5693686"/>
              <a:gd name="connsiteY472" fmla="*/ 2139223 h 3744260"/>
              <a:gd name="connsiteX473" fmla="*/ 2914818 w 5693686"/>
              <a:gd name="connsiteY473" fmla="*/ 2127200 h 3744260"/>
              <a:gd name="connsiteX474" fmla="*/ 2885414 w 5693686"/>
              <a:gd name="connsiteY474" fmla="*/ 2015940 h 3744260"/>
              <a:gd name="connsiteX475" fmla="*/ 2885124 w 5693686"/>
              <a:gd name="connsiteY475" fmla="*/ 2015255 h 3744260"/>
              <a:gd name="connsiteX476" fmla="*/ 2884646 w 5693686"/>
              <a:gd name="connsiteY476" fmla="*/ 2004499 h 3744260"/>
              <a:gd name="connsiteX477" fmla="*/ 2891000 w 5693686"/>
              <a:gd name="connsiteY477" fmla="*/ 2002692 h 3744260"/>
              <a:gd name="connsiteX478" fmla="*/ 2895174 w 5693686"/>
              <a:gd name="connsiteY478" fmla="*/ 2006845 h 3744260"/>
              <a:gd name="connsiteX479" fmla="*/ 2895216 w 5693686"/>
              <a:gd name="connsiteY479" fmla="*/ 2006845 h 3744260"/>
              <a:gd name="connsiteX480" fmla="*/ 2895319 w 5693686"/>
              <a:gd name="connsiteY480" fmla="*/ 2007136 h 3744260"/>
              <a:gd name="connsiteX481" fmla="*/ 2897853 w 5693686"/>
              <a:gd name="connsiteY481" fmla="*/ 2013220 h 3744260"/>
              <a:gd name="connsiteX482" fmla="*/ 2943079 w 5693686"/>
              <a:gd name="connsiteY482" fmla="*/ 2082492 h 3744260"/>
              <a:gd name="connsiteX483" fmla="*/ 2890523 w 5693686"/>
              <a:gd name="connsiteY483" fmla="*/ 1945380 h 3744260"/>
              <a:gd name="connsiteX484" fmla="*/ 2891353 w 5693686"/>
              <a:gd name="connsiteY484" fmla="*/ 1939545 h 3744260"/>
              <a:gd name="connsiteX485" fmla="*/ 2896669 w 5693686"/>
              <a:gd name="connsiteY485" fmla="*/ 1937012 h 3744260"/>
              <a:gd name="connsiteX486" fmla="*/ 2933402 w 5693686"/>
              <a:gd name="connsiteY486" fmla="*/ 1926982 h 3744260"/>
              <a:gd name="connsiteX487" fmla="*/ 2931783 w 5693686"/>
              <a:gd name="connsiteY487" fmla="*/ 1911222 h 3744260"/>
              <a:gd name="connsiteX488" fmla="*/ 2885601 w 5693686"/>
              <a:gd name="connsiteY488" fmla="*/ 1876876 h 3744260"/>
              <a:gd name="connsiteX489" fmla="*/ 2809082 w 5693686"/>
              <a:gd name="connsiteY489" fmla="*/ 1815868 h 3744260"/>
              <a:gd name="connsiteX490" fmla="*/ 2805137 w 5693686"/>
              <a:gd name="connsiteY490" fmla="*/ 1809244 h 3744260"/>
              <a:gd name="connsiteX491" fmla="*/ 2776875 w 5693686"/>
              <a:gd name="connsiteY491" fmla="*/ 1804032 h 3744260"/>
              <a:gd name="connsiteX492" fmla="*/ 2747866 w 5693686"/>
              <a:gd name="connsiteY492" fmla="*/ 1765991 h 3744260"/>
              <a:gd name="connsiteX493" fmla="*/ 2705713 w 5693686"/>
              <a:gd name="connsiteY493" fmla="*/ 1690572 h 3744260"/>
              <a:gd name="connsiteX494" fmla="*/ 2626162 w 5693686"/>
              <a:gd name="connsiteY494" fmla="*/ 1763021 h 3744260"/>
              <a:gd name="connsiteX495" fmla="*/ 2601348 w 5693686"/>
              <a:gd name="connsiteY495" fmla="*/ 1748880 h 3744260"/>
              <a:gd name="connsiteX496" fmla="*/ 2573481 w 5693686"/>
              <a:gd name="connsiteY496" fmla="*/ 1709115 h 3744260"/>
              <a:gd name="connsiteX497" fmla="*/ 2551844 w 5693686"/>
              <a:gd name="connsiteY497" fmla="*/ 1636126 h 3744260"/>
              <a:gd name="connsiteX498" fmla="*/ 2626806 w 5693686"/>
              <a:gd name="connsiteY498" fmla="*/ 1580247 h 3744260"/>
              <a:gd name="connsiteX499" fmla="*/ 2646387 w 5693686"/>
              <a:gd name="connsiteY499" fmla="*/ 1571567 h 3744260"/>
              <a:gd name="connsiteX500" fmla="*/ 2603694 w 5693686"/>
              <a:gd name="connsiteY500" fmla="*/ 1472331 h 3744260"/>
              <a:gd name="connsiteX501" fmla="*/ 2507677 w 5693686"/>
              <a:gd name="connsiteY501" fmla="*/ 923987 h 3744260"/>
              <a:gd name="connsiteX502" fmla="*/ 2522171 w 5693686"/>
              <a:gd name="connsiteY502" fmla="*/ 829319 h 3744260"/>
              <a:gd name="connsiteX503" fmla="*/ 2451278 w 5693686"/>
              <a:gd name="connsiteY503" fmla="*/ 698644 h 3744260"/>
              <a:gd name="connsiteX504" fmla="*/ 2351793 w 5693686"/>
              <a:gd name="connsiteY504" fmla="*/ 614524 h 3744260"/>
              <a:gd name="connsiteX505" fmla="*/ 2323303 w 5693686"/>
              <a:gd name="connsiteY505" fmla="*/ 615583 h 3744260"/>
              <a:gd name="connsiteX506" fmla="*/ 2338150 w 5693686"/>
              <a:gd name="connsiteY506" fmla="*/ 673477 h 3744260"/>
              <a:gd name="connsiteX507" fmla="*/ 2344982 w 5693686"/>
              <a:gd name="connsiteY507" fmla="*/ 699786 h 3744260"/>
              <a:gd name="connsiteX508" fmla="*/ 2358895 w 5693686"/>
              <a:gd name="connsiteY508" fmla="*/ 1016599 h 3744260"/>
              <a:gd name="connsiteX509" fmla="*/ 2485271 w 5693686"/>
              <a:gd name="connsiteY509" fmla="*/ 1432420 h 3744260"/>
              <a:gd name="connsiteX510" fmla="*/ 2539156 w 5693686"/>
              <a:gd name="connsiteY510" fmla="*/ 1582365 h 3744260"/>
              <a:gd name="connsiteX511" fmla="*/ 2531494 w 5693686"/>
              <a:gd name="connsiteY511" fmla="*/ 1604480 h 3744260"/>
              <a:gd name="connsiteX512" fmla="*/ 2486662 w 5693686"/>
              <a:gd name="connsiteY512" fmla="*/ 1558111 h 3744260"/>
              <a:gd name="connsiteX513" fmla="*/ 2423391 w 5693686"/>
              <a:gd name="connsiteY513" fmla="*/ 1448596 h 3744260"/>
              <a:gd name="connsiteX514" fmla="*/ 2324695 w 5693686"/>
              <a:gd name="connsiteY514" fmla="*/ 1198169 h 3744260"/>
              <a:gd name="connsiteX515" fmla="*/ 2321912 w 5693686"/>
              <a:gd name="connsiteY515" fmla="*/ 1180498 h 3744260"/>
              <a:gd name="connsiteX516" fmla="*/ 2301936 w 5693686"/>
              <a:gd name="connsiteY516" fmla="*/ 615064 h 3744260"/>
              <a:gd name="connsiteX517" fmla="*/ 2311426 w 5693686"/>
              <a:gd name="connsiteY517" fmla="*/ 607693 h 3744260"/>
              <a:gd name="connsiteX518" fmla="*/ 2313834 w 5693686"/>
              <a:gd name="connsiteY518" fmla="*/ 592181 h 3744260"/>
              <a:gd name="connsiteX519" fmla="*/ 2410828 w 5693686"/>
              <a:gd name="connsiteY519" fmla="*/ 380356 h 3744260"/>
              <a:gd name="connsiteX520" fmla="*/ 2540859 w 5693686"/>
              <a:gd name="connsiteY520" fmla="*/ 271610 h 3744260"/>
              <a:gd name="connsiteX521" fmla="*/ 2547213 w 5693686"/>
              <a:gd name="connsiteY521" fmla="*/ 271713 h 3744260"/>
              <a:gd name="connsiteX522" fmla="*/ 2547899 w 5693686"/>
              <a:gd name="connsiteY522" fmla="*/ 272191 h 3744260"/>
              <a:gd name="connsiteX523" fmla="*/ 2551823 w 5693686"/>
              <a:gd name="connsiteY523" fmla="*/ 242808 h 3744260"/>
              <a:gd name="connsiteX524" fmla="*/ 2562663 w 5693686"/>
              <a:gd name="connsiteY524" fmla="*/ 235333 h 3744260"/>
              <a:gd name="connsiteX525" fmla="*/ 2579441 w 5693686"/>
              <a:gd name="connsiteY525" fmla="*/ 274787 h 3744260"/>
              <a:gd name="connsiteX526" fmla="*/ 2581787 w 5693686"/>
              <a:gd name="connsiteY526" fmla="*/ 262639 h 3744260"/>
              <a:gd name="connsiteX527" fmla="*/ 2580437 w 5693686"/>
              <a:gd name="connsiteY527" fmla="*/ 185808 h 3744260"/>
              <a:gd name="connsiteX528" fmla="*/ 2641175 w 5693686"/>
              <a:gd name="connsiteY528" fmla="*/ 48613 h 3744260"/>
              <a:gd name="connsiteX529" fmla="*/ 2760907 w 5693686"/>
              <a:gd name="connsiteY529" fmla="*/ 106 h 3744260"/>
              <a:gd name="connsiteX530" fmla="*/ 2880182 w 5693686"/>
              <a:gd name="connsiteY530" fmla="*/ 39124 h 3744260"/>
              <a:gd name="connsiteX531" fmla="*/ 2957615 w 5693686"/>
              <a:gd name="connsiteY531" fmla="*/ 42841 h 3744260"/>
              <a:gd name="connsiteX532" fmla="*/ 3096408 w 5693686"/>
              <a:gd name="connsiteY532" fmla="*/ 406458 h 3744260"/>
              <a:gd name="connsiteX533" fmla="*/ 3079921 w 5693686"/>
              <a:gd name="connsiteY533" fmla="*/ 652338 h 3744260"/>
              <a:gd name="connsiteX534" fmla="*/ 3065905 w 5693686"/>
              <a:gd name="connsiteY534" fmla="*/ 671525 h 3744260"/>
              <a:gd name="connsiteX535" fmla="*/ 3008406 w 5693686"/>
              <a:gd name="connsiteY535" fmla="*/ 655099 h 3744260"/>
              <a:gd name="connsiteX536" fmla="*/ 3001678 w 5693686"/>
              <a:gd name="connsiteY536" fmla="*/ 663551 h 3744260"/>
              <a:gd name="connsiteX537" fmla="*/ 3015591 w 5693686"/>
              <a:gd name="connsiteY537" fmla="*/ 722814 h 3744260"/>
              <a:gd name="connsiteX538" fmla="*/ 3023149 w 5693686"/>
              <a:gd name="connsiteY538" fmla="*/ 800164 h 3744260"/>
              <a:gd name="connsiteX539" fmla="*/ 3009299 w 5693686"/>
              <a:gd name="connsiteY539" fmla="*/ 808616 h 3744260"/>
              <a:gd name="connsiteX540" fmla="*/ 2986353 w 5693686"/>
              <a:gd name="connsiteY540" fmla="*/ 804878 h 3744260"/>
              <a:gd name="connsiteX541" fmla="*/ 2986416 w 5693686"/>
              <a:gd name="connsiteY541" fmla="*/ 780687 h 3744260"/>
              <a:gd name="connsiteX542" fmla="*/ 2991275 w 5693686"/>
              <a:gd name="connsiteY542" fmla="*/ 739364 h 3744260"/>
              <a:gd name="connsiteX543" fmla="*/ 2990756 w 5693686"/>
              <a:gd name="connsiteY543" fmla="*/ 735710 h 3744260"/>
              <a:gd name="connsiteX544" fmla="*/ 2990091 w 5693686"/>
              <a:gd name="connsiteY544" fmla="*/ 736810 h 3744260"/>
              <a:gd name="connsiteX545" fmla="*/ 2974642 w 5693686"/>
              <a:gd name="connsiteY545" fmla="*/ 749851 h 3744260"/>
              <a:gd name="connsiteX546" fmla="*/ 2964031 w 5693686"/>
              <a:gd name="connsiteY546" fmla="*/ 734111 h 3744260"/>
              <a:gd name="connsiteX547" fmla="*/ 2988451 w 5693686"/>
              <a:gd name="connsiteY547" fmla="*/ 660436 h 3744260"/>
              <a:gd name="connsiteX548" fmla="*/ 2983093 w 5693686"/>
              <a:gd name="connsiteY548" fmla="*/ 612053 h 3744260"/>
              <a:gd name="connsiteX549" fmla="*/ 2967748 w 5693686"/>
              <a:gd name="connsiteY549" fmla="*/ 659522 h 3744260"/>
              <a:gd name="connsiteX550" fmla="*/ 2884688 w 5693686"/>
              <a:gd name="connsiteY550" fmla="*/ 810921 h 3744260"/>
              <a:gd name="connsiteX551" fmla="*/ 2897354 w 5693686"/>
              <a:gd name="connsiteY551" fmla="*/ 828758 h 3744260"/>
              <a:gd name="connsiteX552" fmla="*/ 2906699 w 5693686"/>
              <a:gd name="connsiteY552" fmla="*/ 806747 h 3744260"/>
              <a:gd name="connsiteX553" fmla="*/ 2912118 w 5693686"/>
              <a:gd name="connsiteY553" fmla="*/ 802054 h 3744260"/>
              <a:gd name="connsiteX554" fmla="*/ 2918368 w 5693686"/>
              <a:gd name="connsiteY554" fmla="*/ 805543 h 3744260"/>
              <a:gd name="connsiteX555" fmla="*/ 2920258 w 5693686"/>
              <a:gd name="connsiteY555" fmla="*/ 809529 h 3744260"/>
              <a:gd name="connsiteX556" fmla="*/ 2920923 w 5693686"/>
              <a:gd name="connsiteY556" fmla="*/ 808201 h 3744260"/>
              <a:gd name="connsiteX557" fmla="*/ 2934088 w 5693686"/>
              <a:gd name="connsiteY557" fmla="*/ 799562 h 3744260"/>
              <a:gd name="connsiteX558" fmla="*/ 2934628 w 5693686"/>
              <a:gd name="connsiteY558" fmla="*/ 821926 h 3744260"/>
              <a:gd name="connsiteX559" fmla="*/ 2930848 w 5693686"/>
              <a:gd name="connsiteY559" fmla="*/ 832952 h 3744260"/>
              <a:gd name="connsiteX560" fmla="*/ 2976241 w 5693686"/>
              <a:gd name="connsiteY560" fmla="*/ 995045 h 3744260"/>
              <a:gd name="connsiteX561" fmla="*/ 2959816 w 5693686"/>
              <a:gd name="connsiteY561" fmla="*/ 1013505 h 3744260"/>
              <a:gd name="connsiteX562" fmla="*/ 2954437 w 5693686"/>
              <a:gd name="connsiteY562" fmla="*/ 1014024 h 3744260"/>
              <a:gd name="connsiteX563" fmla="*/ 2824739 w 5693686"/>
              <a:gd name="connsiteY563" fmla="*/ 926250 h 3744260"/>
              <a:gd name="connsiteX564" fmla="*/ 2801129 w 5693686"/>
              <a:gd name="connsiteY564" fmla="*/ 934390 h 3744260"/>
              <a:gd name="connsiteX565" fmla="*/ 2756754 w 5693686"/>
              <a:gd name="connsiteY565" fmla="*/ 947472 h 3744260"/>
              <a:gd name="connsiteX566" fmla="*/ 2748240 w 5693686"/>
              <a:gd name="connsiteY566" fmla="*/ 956650 h 3744260"/>
              <a:gd name="connsiteX567" fmla="*/ 2696556 w 5693686"/>
              <a:gd name="connsiteY567" fmla="*/ 1002686 h 3744260"/>
              <a:gd name="connsiteX568" fmla="*/ 2664162 w 5693686"/>
              <a:gd name="connsiteY568" fmla="*/ 1074534 h 3744260"/>
              <a:gd name="connsiteX569" fmla="*/ 2602012 w 5693686"/>
              <a:gd name="connsiteY569" fmla="*/ 1177279 h 3744260"/>
              <a:gd name="connsiteX570" fmla="*/ 2573668 w 5693686"/>
              <a:gd name="connsiteY570" fmla="*/ 1158092 h 3744260"/>
              <a:gd name="connsiteX571" fmla="*/ 2559735 w 5693686"/>
              <a:gd name="connsiteY571" fmla="*/ 1052087 h 3744260"/>
              <a:gd name="connsiteX572" fmla="*/ 2560150 w 5693686"/>
              <a:gd name="connsiteY572" fmla="*/ 1041413 h 3744260"/>
              <a:gd name="connsiteX573" fmla="*/ 2558385 w 5693686"/>
              <a:gd name="connsiteY573" fmla="*/ 1161996 h 3744260"/>
              <a:gd name="connsiteX574" fmla="*/ 2619372 w 5693686"/>
              <a:gd name="connsiteY574" fmla="*/ 1421768 h 3744260"/>
              <a:gd name="connsiteX575" fmla="*/ 2687814 w 5693686"/>
              <a:gd name="connsiteY575" fmla="*/ 1556263 h 3744260"/>
              <a:gd name="connsiteX576" fmla="*/ 2694832 w 5693686"/>
              <a:gd name="connsiteY576" fmla="*/ 1554976 h 3744260"/>
              <a:gd name="connsiteX577" fmla="*/ 2700480 w 5693686"/>
              <a:gd name="connsiteY577" fmla="*/ 1560229 h 3744260"/>
              <a:gd name="connsiteX578" fmla="*/ 2694147 w 5693686"/>
              <a:gd name="connsiteY578" fmla="*/ 1568598 h 3744260"/>
              <a:gd name="connsiteX579" fmla="*/ 2687128 w 5693686"/>
              <a:gd name="connsiteY579" fmla="*/ 1569324 h 3744260"/>
              <a:gd name="connsiteX580" fmla="*/ 2663311 w 5693686"/>
              <a:gd name="connsiteY580" fmla="*/ 1578087 h 3744260"/>
              <a:gd name="connsiteX581" fmla="*/ 2707042 w 5693686"/>
              <a:gd name="connsiteY581" fmla="*/ 1666027 h 3744260"/>
              <a:gd name="connsiteX582" fmla="*/ 2718338 w 5693686"/>
              <a:gd name="connsiteY582" fmla="*/ 1645283 h 3744260"/>
              <a:gd name="connsiteX583" fmla="*/ 2725336 w 5693686"/>
              <a:gd name="connsiteY583" fmla="*/ 1639282 h 3744260"/>
              <a:gd name="connsiteX584" fmla="*/ 2771269 w 5693686"/>
              <a:gd name="connsiteY584" fmla="*/ 1714680 h 3744260"/>
              <a:gd name="connsiteX585" fmla="*/ 2811885 w 5693686"/>
              <a:gd name="connsiteY585" fmla="*/ 1795830 h 3744260"/>
              <a:gd name="connsiteX586" fmla="*/ 2817263 w 5693686"/>
              <a:gd name="connsiteY586" fmla="*/ 1794252 h 3744260"/>
              <a:gd name="connsiteX587" fmla="*/ 2845026 w 5693686"/>
              <a:gd name="connsiteY587" fmla="*/ 1764412 h 3744260"/>
              <a:gd name="connsiteX588" fmla="*/ 3082621 w 5693686"/>
              <a:gd name="connsiteY588" fmla="*/ 1248774 h 3744260"/>
              <a:gd name="connsiteX589" fmla="*/ 3256383 w 5693686"/>
              <a:gd name="connsiteY589" fmla="*/ 985348 h 3744260"/>
              <a:gd name="connsiteX590" fmla="*/ 3471156 w 5693686"/>
              <a:gd name="connsiteY590" fmla="*/ 779898 h 3744260"/>
              <a:gd name="connsiteX591" fmla="*/ 3484633 w 5693686"/>
              <a:gd name="connsiteY591" fmla="*/ 778673 h 3744260"/>
              <a:gd name="connsiteX592" fmla="*/ 3525208 w 5693686"/>
              <a:gd name="connsiteY592" fmla="*/ 723707 h 3744260"/>
              <a:gd name="connsiteX593" fmla="*/ 3663296 w 5693686"/>
              <a:gd name="connsiteY593" fmla="*/ 668534 h 3744260"/>
              <a:gd name="connsiteX594" fmla="*/ 3780369 w 5693686"/>
              <a:gd name="connsiteY594" fmla="*/ 650490 h 3744260"/>
              <a:gd name="connsiteX595" fmla="*/ 3782342 w 5693686"/>
              <a:gd name="connsiteY595" fmla="*/ 650074 h 3744260"/>
              <a:gd name="connsiteX596" fmla="*/ 3797895 w 5693686"/>
              <a:gd name="connsiteY596" fmla="*/ 632964 h 3744260"/>
              <a:gd name="connsiteX597" fmla="*/ 4019687 w 5693686"/>
              <a:gd name="connsiteY597" fmla="*/ 522597 h 3744260"/>
              <a:gd name="connsiteX598" fmla="*/ 4142866 w 5693686"/>
              <a:gd name="connsiteY598" fmla="*/ 578746 h 3744260"/>
              <a:gd name="connsiteX599" fmla="*/ 4151774 w 5693686"/>
              <a:gd name="connsiteY599" fmla="*/ 584602 h 3744260"/>
              <a:gd name="connsiteX600" fmla="*/ 4229519 w 5693686"/>
              <a:gd name="connsiteY600" fmla="*/ 735710 h 3744260"/>
              <a:gd name="connsiteX601" fmla="*/ 4232031 w 5693686"/>
              <a:gd name="connsiteY601" fmla="*/ 772921 h 3744260"/>
              <a:gd name="connsiteX602" fmla="*/ 4233817 w 5693686"/>
              <a:gd name="connsiteY602" fmla="*/ 776845 h 3744260"/>
              <a:gd name="connsiteX603" fmla="*/ 4257801 w 5693686"/>
              <a:gd name="connsiteY603" fmla="*/ 880255 h 3744260"/>
              <a:gd name="connsiteX604" fmla="*/ 4196315 w 5693686"/>
              <a:gd name="connsiteY604" fmla="*/ 1080514 h 3744260"/>
              <a:gd name="connsiteX605" fmla="*/ 4152002 w 5693686"/>
              <a:gd name="connsiteY605" fmla="*/ 1129665 h 3744260"/>
              <a:gd name="connsiteX606" fmla="*/ 3844388 w 5693686"/>
              <a:gd name="connsiteY606" fmla="*/ 1328553 h 3744260"/>
              <a:gd name="connsiteX607" fmla="*/ 3701441 w 5693686"/>
              <a:gd name="connsiteY607" fmla="*/ 1415995 h 3744260"/>
              <a:gd name="connsiteX608" fmla="*/ 3663150 w 5693686"/>
              <a:gd name="connsiteY608" fmla="*/ 1419317 h 3744260"/>
              <a:gd name="connsiteX609" fmla="*/ 3416399 w 5693686"/>
              <a:gd name="connsiteY609" fmla="*/ 1308847 h 3744260"/>
              <a:gd name="connsiteX610" fmla="*/ 3407428 w 5693686"/>
              <a:gd name="connsiteY610" fmla="*/ 1301849 h 3744260"/>
              <a:gd name="connsiteX611" fmla="*/ 3392291 w 5693686"/>
              <a:gd name="connsiteY611" fmla="*/ 1249002 h 3744260"/>
              <a:gd name="connsiteX612" fmla="*/ 3427965 w 5693686"/>
              <a:gd name="connsiteY612" fmla="*/ 1209258 h 3744260"/>
              <a:gd name="connsiteX613" fmla="*/ 3449208 w 5693686"/>
              <a:gd name="connsiteY613" fmla="*/ 1188742 h 3744260"/>
              <a:gd name="connsiteX614" fmla="*/ 3497549 w 5693686"/>
              <a:gd name="connsiteY614" fmla="*/ 1071336 h 3744260"/>
              <a:gd name="connsiteX615" fmla="*/ 3433530 w 5693686"/>
              <a:gd name="connsiteY615" fmla="*/ 1154998 h 3744260"/>
              <a:gd name="connsiteX616" fmla="*/ 3351072 w 5693686"/>
              <a:gd name="connsiteY616" fmla="*/ 1264514 h 3744260"/>
              <a:gd name="connsiteX617" fmla="*/ 3366417 w 5693686"/>
              <a:gd name="connsiteY617" fmla="*/ 1309989 h 3744260"/>
              <a:gd name="connsiteX618" fmla="*/ 3348185 w 5693686"/>
              <a:gd name="connsiteY618" fmla="*/ 1382355 h 3744260"/>
              <a:gd name="connsiteX619" fmla="*/ 3397378 w 5693686"/>
              <a:gd name="connsiteY619" fmla="*/ 1407253 h 3744260"/>
              <a:gd name="connsiteX620" fmla="*/ 3415859 w 5693686"/>
              <a:gd name="connsiteY620" fmla="*/ 1382418 h 3744260"/>
              <a:gd name="connsiteX621" fmla="*/ 3500913 w 5693686"/>
              <a:gd name="connsiteY621" fmla="*/ 1407149 h 3744260"/>
              <a:gd name="connsiteX622" fmla="*/ 3570850 w 5693686"/>
              <a:gd name="connsiteY622" fmla="*/ 1449281 h 3744260"/>
              <a:gd name="connsiteX623" fmla="*/ 3594293 w 5693686"/>
              <a:gd name="connsiteY623" fmla="*/ 1465146 h 3744260"/>
              <a:gd name="connsiteX624" fmla="*/ 3631961 w 5693686"/>
              <a:gd name="connsiteY624" fmla="*/ 1466932 h 3744260"/>
              <a:gd name="connsiteX625" fmla="*/ 3710536 w 5693686"/>
              <a:gd name="connsiteY625" fmla="*/ 1438068 h 3744260"/>
              <a:gd name="connsiteX626" fmla="*/ 3743324 w 5693686"/>
              <a:gd name="connsiteY626" fmla="*/ 1427603 h 3744260"/>
              <a:gd name="connsiteX627" fmla="*/ 3753333 w 5693686"/>
              <a:gd name="connsiteY627" fmla="*/ 1450008 h 3744260"/>
              <a:gd name="connsiteX628" fmla="*/ 3758275 w 5693686"/>
              <a:gd name="connsiteY628" fmla="*/ 1485537 h 3744260"/>
              <a:gd name="connsiteX629" fmla="*/ 3770277 w 5693686"/>
              <a:gd name="connsiteY629" fmla="*/ 1610979 h 3744260"/>
              <a:gd name="connsiteX630" fmla="*/ 4050191 w 5693686"/>
              <a:gd name="connsiteY630" fmla="*/ 1579063 h 3744260"/>
              <a:gd name="connsiteX631" fmla="*/ 4173037 w 5693686"/>
              <a:gd name="connsiteY631" fmla="*/ 1627840 h 3744260"/>
              <a:gd name="connsiteX632" fmla="*/ 4233776 w 5693686"/>
              <a:gd name="connsiteY632" fmla="*/ 1628484 h 3744260"/>
              <a:gd name="connsiteX633" fmla="*/ 4583045 w 5693686"/>
              <a:gd name="connsiteY633" fmla="*/ 1788998 h 3744260"/>
              <a:gd name="connsiteX634" fmla="*/ 4590312 w 5693686"/>
              <a:gd name="connsiteY634" fmla="*/ 1804967 h 3744260"/>
              <a:gd name="connsiteX635" fmla="*/ 4566578 w 5693686"/>
              <a:gd name="connsiteY635" fmla="*/ 1826168 h 3744260"/>
              <a:gd name="connsiteX636" fmla="*/ 4641768 w 5693686"/>
              <a:gd name="connsiteY636" fmla="*/ 1828764 h 3744260"/>
              <a:gd name="connsiteX637" fmla="*/ 4817586 w 5693686"/>
              <a:gd name="connsiteY637" fmla="*/ 2053297 h 3744260"/>
              <a:gd name="connsiteX638" fmla="*/ 4823401 w 5693686"/>
              <a:gd name="connsiteY638" fmla="*/ 2100516 h 3744260"/>
              <a:gd name="connsiteX639" fmla="*/ 4823961 w 5693686"/>
              <a:gd name="connsiteY639" fmla="*/ 2101617 h 3744260"/>
              <a:gd name="connsiteX640" fmla="*/ 4874503 w 5693686"/>
              <a:gd name="connsiteY640" fmla="*/ 2257085 h 3744260"/>
              <a:gd name="connsiteX641" fmla="*/ 4750453 w 5693686"/>
              <a:gd name="connsiteY641" fmla="*/ 2471173 h 3744260"/>
              <a:gd name="connsiteX642" fmla="*/ 4631136 w 5693686"/>
              <a:gd name="connsiteY642" fmla="*/ 2521487 h 3744260"/>
              <a:gd name="connsiteX643" fmla="*/ 4563587 w 5693686"/>
              <a:gd name="connsiteY643" fmla="*/ 2526388 h 3744260"/>
              <a:gd name="connsiteX644" fmla="*/ 4563027 w 5693686"/>
              <a:gd name="connsiteY644" fmla="*/ 2535171 h 3744260"/>
              <a:gd name="connsiteX645" fmla="*/ 4551897 w 5693686"/>
              <a:gd name="connsiteY645" fmla="*/ 2543477 h 3744260"/>
              <a:gd name="connsiteX646" fmla="*/ 4454944 w 5693686"/>
              <a:gd name="connsiteY646" fmla="*/ 2522712 h 3744260"/>
              <a:gd name="connsiteX647" fmla="*/ 4430732 w 5693686"/>
              <a:gd name="connsiteY647" fmla="*/ 2524270 h 3744260"/>
              <a:gd name="connsiteX648" fmla="*/ 4423008 w 5693686"/>
              <a:gd name="connsiteY648" fmla="*/ 2522733 h 3744260"/>
              <a:gd name="connsiteX649" fmla="*/ 4306661 w 5693686"/>
              <a:gd name="connsiteY649" fmla="*/ 2482760 h 3744260"/>
              <a:gd name="connsiteX650" fmla="*/ 4307990 w 5693686"/>
              <a:gd name="connsiteY650" fmla="*/ 2470758 h 3744260"/>
              <a:gd name="connsiteX651" fmla="*/ 4400976 w 5693686"/>
              <a:gd name="connsiteY651" fmla="*/ 2443930 h 3744260"/>
              <a:gd name="connsiteX652" fmla="*/ 4556050 w 5693686"/>
              <a:gd name="connsiteY652" fmla="*/ 2405390 h 3744260"/>
              <a:gd name="connsiteX653" fmla="*/ 4685624 w 5693686"/>
              <a:gd name="connsiteY653" fmla="*/ 2286385 h 3744260"/>
              <a:gd name="connsiteX654" fmla="*/ 4473778 w 5693686"/>
              <a:gd name="connsiteY654" fmla="*/ 2335017 h 3744260"/>
              <a:gd name="connsiteX655" fmla="*/ 4408410 w 5693686"/>
              <a:gd name="connsiteY655" fmla="*/ 2301211 h 3744260"/>
              <a:gd name="connsiteX656" fmla="*/ 4381145 w 5693686"/>
              <a:gd name="connsiteY656" fmla="*/ 2282855 h 3744260"/>
              <a:gd name="connsiteX657" fmla="*/ 4341982 w 5693686"/>
              <a:gd name="connsiteY657" fmla="*/ 2284578 h 3744260"/>
              <a:gd name="connsiteX658" fmla="*/ 4254499 w 5693686"/>
              <a:gd name="connsiteY658" fmla="*/ 2308873 h 3744260"/>
              <a:gd name="connsiteX659" fmla="*/ 4254354 w 5693686"/>
              <a:gd name="connsiteY659" fmla="*/ 2363714 h 3744260"/>
              <a:gd name="connsiteX660" fmla="*/ 4293932 w 5693686"/>
              <a:gd name="connsiteY660" fmla="*/ 2400427 h 3744260"/>
              <a:gd name="connsiteX661" fmla="*/ 4286705 w 5693686"/>
              <a:gd name="connsiteY661" fmla="*/ 2418513 h 3744260"/>
              <a:gd name="connsiteX662" fmla="*/ 4278047 w 5693686"/>
              <a:gd name="connsiteY662" fmla="*/ 2436246 h 3744260"/>
              <a:gd name="connsiteX663" fmla="*/ 4272087 w 5693686"/>
              <a:gd name="connsiteY663" fmla="*/ 2448643 h 3744260"/>
              <a:gd name="connsiteX664" fmla="*/ 4264009 w 5693686"/>
              <a:gd name="connsiteY664" fmla="*/ 2446775 h 3744260"/>
              <a:gd name="connsiteX665" fmla="*/ 4242601 w 5693686"/>
              <a:gd name="connsiteY665" fmla="*/ 2371044 h 3744260"/>
              <a:gd name="connsiteX666" fmla="*/ 4178478 w 5693686"/>
              <a:gd name="connsiteY666" fmla="*/ 2334269 h 3744260"/>
              <a:gd name="connsiteX667" fmla="*/ 3953197 w 5693686"/>
              <a:gd name="connsiteY667" fmla="*/ 2111813 h 3744260"/>
              <a:gd name="connsiteX668" fmla="*/ 3970287 w 5693686"/>
              <a:gd name="connsiteY668" fmla="*/ 1998227 h 3744260"/>
              <a:gd name="connsiteX669" fmla="*/ 3980337 w 5693686"/>
              <a:gd name="connsiteY669" fmla="*/ 1935787 h 3744260"/>
              <a:gd name="connsiteX670" fmla="*/ 3939783 w 5693686"/>
              <a:gd name="connsiteY670" fmla="*/ 2016771 h 3744260"/>
              <a:gd name="connsiteX671" fmla="*/ 3929421 w 5693686"/>
              <a:gd name="connsiteY671" fmla="*/ 2048894 h 3744260"/>
              <a:gd name="connsiteX672" fmla="*/ 3919724 w 5693686"/>
              <a:gd name="connsiteY672" fmla="*/ 2077052 h 3744260"/>
              <a:gd name="connsiteX673" fmla="*/ 3929359 w 5693686"/>
              <a:gd name="connsiteY673" fmla="*/ 2088805 h 3744260"/>
              <a:gd name="connsiteX674" fmla="*/ 3930459 w 5693686"/>
              <a:gd name="connsiteY674" fmla="*/ 2148442 h 3744260"/>
              <a:gd name="connsiteX675" fmla="*/ 3936772 w 5693686"/>
              <a:gd name="connsiteY675" fmla="*/ 2164514 h 3744260"/>
              <a:gd name="connsiteX676" fmla="*/ 4050585 w 5693686"/>
              <a:gd name="connsiteY676" fmla="*/ 2301273 h 3744260"/>
              <a:gd name="connsiteX677" fmla="*/ 4065744 w 5693686"/>
              <a:gd name="connsiteY677" fmla="*/ 2314355 h 3744260"/>
              <a:gd name="connsiteX678" fmla="*/ 4158709 w 5693686"/>
              <a:gd name="connsiteY678" fmla="*/ 2370047 h 3744260"/>
              <a:gd name="connsiteX679" fmla="*/ 4158896 w 5693686"/>
              <a:gd name="connsiteY679" fmla="*/ 2381738 h 3744260"/>
              <a:gd name="connsiteX680" fmla="*/ 4149864 w 5693686"/>
              <a:gd name="connsiteY680" fmla="*/ 2385144 h 3744260"/>
              <a:gd name="connsiteX681" fmla="*/ 4060760 w 5693686"/>
              <a:gd name="connsiteY681" fmla="*/ 2326399 h 3744260"/>
              <a:gd name="connsiteX682" fmla="*/ 4008266 w 5693686"/>
              <a:gd name="connsiteY682" fmla="*/ 2334560 h 3744260"/>
              <a:gd name="connsiteX683" fmla="*/ 3960569 w 5693686"/>
              <a:gd name="connsiteY683" fmla="*/ 2359416 h 3744260"/>
              <a:gd name="connsiteX684" fmla="*/ 3863700 w 5693686"/>
              <a:gd name="connsiteY684" fmla="*/ 2391290 h 3744260"/>
              <a:gd name="connsiteX685" fmla="*/ 3837619 w 5693686"/>
              <a:gd name="connsiteY685" fmla="*/ 2367244 h 3744260"/>
              <a:gd name="connsiteX686" fmla="*/ 3880623 w 5693686"/>
              <a:gd name="connsiteY686" fmla="*/ 2239373 h 3744260"/>
              <a:gd name="connsiteX687" fmla="*/ 3909487 w 5693686"/>
              <a:gd name="connsiteY687" fmla="*/ 2192776 h 3744260"/>
              <a:gd name="connsiteX688" fmla="*/ 3917710 w 5693686"/>
              <a:gd name="connsiteY688" fmla="*/ 2149854 h 3744260"/>
              <a:gd name="connsiteX689" fmla="*/ 3905978 w 5693686"/>
              <a:gd name="connsiteY689" fmla="*/ 2090030 h 3744260"/>
              <a:gd name="connsiteX690" fmla="*/ 3857802 w 5693686"/>
              <a:gd name="connsiteY690" fmla="*/ 2050410 h 3744260"/>
              <a:gd name="connsiteX691" fmla="*/ 3854916 w 5693686"/>
              <a:gd name="connsiteY691" fmla="*/ 2032137 h 3744260"/>
              <a:gd name="connsiteX692" fmla="*/ 3809212 w 5693686"/>
              <a:gd name="connsiteY692" fmla="*/ 2044243 h 3744260"/>
              <a:gd name="connsiteX693" fmla="*/ 3664479 w 5693686"/>
              <a:gd name="connsiteY693" fmla="*/ 1980702 h 3744260"/>
              <a:gd name="connsiteX694" fmla="*/ 3673678 w 5693686"/>
              <a:gd name="connsiteY694" fmla="*/ 1951174 h 3744260"/>
              <a:gd name="connsiteX695" fmla="*/ 3762366 w 5693686"/>
              <a:gd name="connsiteY695" fmla="*/ 1896499 h 3744260"/>
              <a:gd name="connsiteX696" fmla="*/ 3714959 w 5693686"/>
              <a:gd name="connsiteY696" fmla="*/ 1893468 h 3744260"/>
              <a:gd name="connsiteX697" fmla="*/ 3663836 w 5693686"/>
              <a:gd name="connsiteY697" fmla="*/ 1886989 h 3744260"/>
              <a:gd name="connsiteX698" fmla="*/ 3580858 w 5693686"/>
              <a:gd name="connsiteY698" fmla="*/ 1884372 h 3744260"/>
              <a:gd name="connsiteX699" fmla="*/ 3494330 w 5693686"/>
              <a:gd name="connsiteY699" fmla="*/ 1947768 h 3744260"/>
              <a:gd name="connsiteX700" fmla="*/ 3460815 w 5693686"/>
              <a:gd name="connsiteY700" fmla="*/ 1950634 h 3744260"/>
              <a:gd name="connsiteX701" fmla="*/ 3432035 w 5693686"/>
              <a:gd name="connsiteY701" fmla="*/ 1902957 h 3744260"/>
              <a:gd name="connsiteX702" fmla="*/ 3427799 w 5693686"/>
              <a:gd name="connsiteY702" fmla="*/ 1891474 h 3744260"/>
              <a:gd name="connsiteX703" fmla="*/ 3230510 w 5693686"/>
              <a:gd name="connsiteY703" fmla="*/ 1936970 h 3744260"/>
              <a:gd name="connsiteX704" fmla="*/ 3053092 w 5693686"/>
              <a:gd name="connsiteY704" fmla="*/ 1996504 h 3744260"/>
              <a:gd name="connsiteX705" fmla="*/ 2981723 w 5693686"/>
              <a:gd name="connsiteY705" fmla="*/ 2036767 h 3744260"/>
              <a:gd name="connsiteX706" fmla="*/ 3027531 w 5693686"/>
              <a:gd name="connsiteY706" fmla="*/ 2069867 h 3744260"/>
              <a:gd name="connsiteX707" fmla="*/ 3131564 w 5693686"/>
              <a:gd name="connsiteY707" fmla="*/ 2126494 h 3744260"/>
              <a:gd name="connsiteX708" fmla="*/ 3288070 w 5693686"/>
              <a:gd name="connsiteY708" fmla="*/ 2213645 h 3744260"/>
              <a:gd name="connsiteX709" fmla="*/ 3288278 w 5693686"/>
              <a:gd name="connsiteY709" fmla="*/ 2213790 h 3744260"/>
              <a:gd name="connsiteX710" fmla="*/ 3473316 w 5693686"/>
              <a:gd name="connsiteY710" fmla="*/ 2375218 h 3744260"/>
              <a:gd name="connsiteX711" fmla="*/ 3587835 w 5693686"/>
              <a:gd name="connsiteY711" fmla="*/ 2510212 h 3744260"/>
              <a:gd name="connsiteX712" fmla="*/ 3638772 w 5693686"/>
              <a:gd name="connsiteY712" fmla="*/ 2594394 h 3744260"/>
              <a:gd name="connsiteX713" fmla="*/ 3632210 w 5693686"/>
              <a:gd name="connsiteY713" fmla="*/ 2599626 h 3744260"/>
              <a:gd name="connsiteX714" fmla="*/ 3517546 w 5693686"/>
              <a:gd name="connsiteY714" fmla="*/ 2635155 h 3744260"/>
              <a:gd name="connsiteX715" fmla="*/ 3546035 w 5693686"/>
              <a:gd name="connsiteY715" fmla="*/ 2674277 h 3744260"/>
              <a:gd name="connsiteX716" fmla="*/ 3618007 w 5693686"/>
              <a:gd name="connsiteY716" fmla="*/ 2785162 h 3744260"/>
              <a:gd name="connsiteX717" fmla="*/ 3622638 w 5693686"/>
              <a:gd name="connsiteY717" fmla="*/ 2841145 h 3744260"/>
              <a:gd name="connsiteX718" fmla="*/ 3682524 w 5693686"/>
              <a:gd name="connsiteY718" fmla="*/ 2912723 h 3744260"/>
              <a:gd name="connsiteX719" fmla="*/ 3877259 w 5693686"/>
              <a:gd name="connsiteY719" fmla="*/ 3009280 h 3744260"/>
              <a:gd name="connsiteX720" fmla="*/ 3860086 w 5693686"/>
              <a:gd name="connsiteY720" fmla="*/ 2894512 h 3744260"/>
              <a:gd name="connsiteX721" fmla="*/ 3795985 w 5693686"/>
              <a:gd name="connsiteY721" fmla="*/ 2804017 h 3744260"/>
              <a:gd name="connsiteX722" fmla="*/ 3679866 w 5693686"/>
              <a:gd name="connsiteY722" fmla="*/ 2603489 h 3744260"/>
              <a:gd name="connsiteX723" fmla="*/ 3693467 w 5693686"/>
              <a:gd name="connsiteY723" fmla="*/ 2596158 h 3744260"/>
              <a:gd name="connsiteX724" fmla="*/ 3830808 w 5693686"/>
              <a:gd name="connsiteY724" fmla="*/ 2767574 h 3744260"/>
              <a:gd name="connsiteX725" fmla="*/ 3933948 w 5693686"/>
              <a:gd name="connsiteY725" fmla="*/ 2986522 h 3744260"/>
              <a:gd name="connsiteX726" fmla="*/ 3917689 w 5693686"/>
              <a:gd name="connsiteY726" fmla="*/ 3018728 h 3744260"/>
              <a:gd name="connsiteX727" fmla="*/ 3890196 w 5693686"/>
              <a:gd name="connsiteY727" fmla="*/ 3023317 h 3744260"/>
              <a:gd name="connsiteX728" fmla="*/ 3891504 w 5693686"/>
              <a:gd name="connsiteY728" fmla="*/ 3054839 h 3744260"/>
              <a:gd name="connsiteX729" fmla="*/ 4148597 w 5693686"/>
              <a:gd name="connsiteY729" fmla="*/ 3043231 h 3744260"/>
              <a:gd name="connsiteX730" fmla="*/ 4777053 w 5693686"/>
              <a:gd name="connsiteY730" fmla="*/ 3036752 h 3744260"/>
              <a:gd name="connsiteX731" fmla="*/ 5687498 w 5693686"/>
              <a:gd name="connsiteY731" fmla="*/ 3038683 h 3744260"/>
              <a:gd name="connsiteX732" fmla="*/ 5693686 w 5693686"/>
              <a:gd name="connsiteY732" fmla="*/ 3044955 h 3744260"/>
              <a:gd name="connsiteX733" fmla="*/ 5687415 w 5693686"/>
              <a:gd name="connsiteY733" fmla="*/ 3051142 h 3744260"/>
              <a:gd name="connsiteX734" fmla="*/ 4793374 w 5693686"/>
              <a:gd name="connsiteY734" fmla="*/ 3049170 h 3744260"/>
              <a:gd name="connsiteX735" fmla="*/ 4167535 w 5693686"/>
              <a:gd name="connsiteY735" fmla="*/ 3055275 h 3744260"/>
              <a:gd name="connsiteX736" fmla="*/ 3892210 w 5693686"/>
              <a:gd name="connsiteY736" fmla="*/ 3067173 h 3744260"/>
              <a:gd name="connsiteX737" fmla="*/ 3895180 w 5693686"/>
              <a:gd name="connsiteY737" fmla="*/ 3103159 h 3744260"/>
              <a:gd name="connsiteX738" fmla="*/ 3901575 w 5693686"/>
              <a:gd name="connsiteY738" fmla="*/ 3211221 h 3744260"/>
              <a:gd name="connsiteX739" fmla="*/ 3892459 w 5693686"/>
              <a:gd name="connsiteY739" fmla="*/ 3263528 h 3744260"/>
              <a:gd name="connsiteX740" fmla="*/ 3883696 w 5693686"/>
              <a:gd name="connsiteY740" fmla="*/ 3263383 h 3744260"/>
              <a:gd name="connsiteX741" fmla="*/ 3882658 w 5693686"/>
              <a:gd name="connsiteY741" fmla="*/ 3262697 h 3744260"/>
              <a:gd name="connsiteX742" fmla="*/ 3883198 w 5693686"/>
              <a:gd name="connsiteY742" fmla="*/ 3277399 h 3744260"/>
              <a:gd name="connsiteX743" fmla="*/ 3884485 w 5693686"/>
              <a:gd name="connsiteY743" fmla="*/ 3315482 h 3744260"/>
              <a:gd name="connsiteX744" fmla="*/ 3917793 w 5693686"/>
              <a:gd name="connsiteY744" fmla="*/ 3345924 h 3744260"/>
              <a:gd name="connsiteX745" fmla="*/ 3912975 w 5693686"/>
              <a:gd name="connsiteY745" fmla="*/ 3527805 h 3744260"/>
              <a:gd name="connsiteX746" fmla="*/ 3904565 w 5693686"/>
              <a:gd name="connsiteY746" fmla="*/ 3552288 h 3744260"/>
              <a:gd name="connsiteX747" fmla="*/ 3885960 w 5693686"/>
              <a:gd name="connsiteY747" fmla="*/ 3594524 h 3744260"/>
              <a:gd name="connsiteX748" fmla="*/ 3894038 w 5693686"/>
              <a:gd name="connsiteY748" fmla="*/ 3601708 h 3744260"/>
              <a:gd name="connsiteX749" fmla="*/ 3889096 w 5693686"/>
              <a:gd name="connsiteY749" fmla="*/ 3617033 h 3744260"/>
              <a:gd name="connsiteX750" fmla="*/ 3884818 w 5693686"/>
              <a:gd name="connsiteY750" fmla="*/ 3621228 h 3744260"/>
              <a:gd name="connsiteX751" fmla="*/ 3907203 w 5693686"/>
              <a:gd name="connsiteY751" fmla="*/ 3634787 h 3744260"/>
              <a:gd name="connsiteX752" fmla="*/ 3907909 w 5693686"/>
              <a:gd name="connsiteY752" fmla="*/ 3685849 h 3744260"/>
              <a:gd name="connsiteX753" fmla="*/ 3810458 w 5693686"/>
              <a:gd name="connsiteY753" fmla="*/ 3744261 h 3744260"/>
              <a:gd name="connsiteX754" fmla="*/ 3748786 w 5693686"/>
              <a:gd name="connsiteY754" fmla="*/ 3676712 h 3744260"/>
              <a:gd name="connsiteX755" fmla="*/ 3756178 w 5693686"/>
              <a:gd name="connsiteY755" fmla="*/ 3710331 h 3744260"/>
              <a:gd name="connsiteX756" fmla="*/ 3802339 w 5693686"/>
              <a:gd name="connsiteY756" fmla="*/ 3731096 h 3744260"/>
              <a:gd name="connsiteX757" fmla="*/ 3896799 w 5693686"/>
              <a:gd name="connsiteY757" fmla="*/ 3679868 h 3744260"/>
              <a:gd name="connsiteX758" fmla="*/ 3897838 w 5693686"/>
              <a:gd name="connsiteY758" fmla="*/ 3642616 h 3744260"/>
              <a:gd name="connsiteX759" fmla="*/ 3872483 w 5693686"/>
              <a:gd name="connsiteY759" fmla="*/ 3629887 h 3744260"/>
              <a:gd name="connsiteX760" fmla="*/ 3826426 w 5693686"/>
              <a:gd name="connsiteY760" fmla="*/ 3651129 h 3744260"/>
              <a:gd name="connsiteX761" fmla="*/ 3783027 w 5693686"/>
              <a:gd name="connsiteY761" fmla="*/ 3677626 h 3744260"/>
              <a:gd name="connsiteX762" fmla="*/ 3748786 w 5693686"/>
              <a:gd name="connsiteY762" fmla="*/ 3676691 h 3744260"/>
              <a:gd name="connsiteX763" fmla="*/ 1807996 w 5693686"/>
              <a:gd name="connsiteY763" fmla="*/ 3516488 h 3744260"/>
              <a:gd name="connsiteX764" fmla="*/ 1808682 w 5693686"/>
              <a:gd name="connsiteY764" fmla="*/ 3519935 h 3744260"/>
              <a:gd name="connsiteX765" fmla="*/ 1873760 w 5693686"/>
              <a:gd name="connsiteY765" fmla="*/ 3634787 h 3744260"/>
              <a:gd name="connsiteX766" fmla="*/ 2004559 w 5693686"/>
              <a:gd name="connsiteY766" fmla="*/ 3707776 h 3744260"/>
              <a:gd name="connsiteX767" fmla="*/ 2299070 w 5693686"/>
              <a:gd name="connsiteY767" fmla="*/ 3596123 h 3744260"/>
              <a:gd name="connsiteX768" fmla="*/ 2346560 w 5693686"/>
              <a:gd name="connsiteY768" fmla="*/ 3540389 h 3744260"/>
              <a:gd name="connsiteX769" fmla="*/ 2368779 w 5693686"/>
              <a:gd name="connsiteY769" fmla="*/ 3515346 h 3744260"/>
              <a:gd name="connsiteX770" fmla="*/ 2368779 w 5693686"/>
              <a:gd name="connsiteY770" fmla="*/ 3515346 h 3744260"/>
              <a:gd name="connsiteX771" fmla="*/ 2339126 w 5693686"/>
              <a:gd name="connsiteY771" fmla="*/ 3521327 h 3744260"/>
              <a:gd name="connsiteX772" fmla="*/ 2239329 w 5693686"/>
              <a:gd name="connsiteY772" fmla="*/ 3503116 h 3744260"/>
              <a:gd name="connsiteX773" fmla="*/ 2224524 w 5693686"/>
              <a:gd name="connsiteY773" fmla="*/ 3342207 h 3744260"/>
              <a:gd name="connsiteX774" fmla="*/ 2232663 w 5693686"/>
              <a:gd name="connsiteY774" fmla="*/ 3332759 h 3744260"/>
              <a:gd name="connsiteX775" fmla="*/ 2232871 w 5693686"/>
              <a:gd name="connsiteY775" fmla="*/ 3332759 h 3744260"/>
              <a:gd name="connsiteX776" fmla="*/ 2247490 w 5693686"/>
              <a:gd name="connsiteY776" fmla="*/ 3362515 h 3744260"/>
              <a:gd name="connsiteX777" fmla="*/ 2258475 w 5693686"/>
              <a:gd name="connsiteY777" fmla="*/ 3397837 h 3744260"/>
              <a:gd name="connsiteX778" fmla="*/ 2282188 w 5693686"/>
              <a:gd name="connsiteY778" fmla="*/ 3336413 h 3744260"/>
              <a:gd name="connsiteX779" fmla="*/ 2278367 w 5693686"/>
              <a:gd name="connsiteY779" fmla="*/ 3308505 h 3744260"/>
              <a:gd name="connsiteX780" fmla="*/ 2270581 w 5693686"/>
              <a:gd name="connsiteY780" fmla="*/ 3265937 h 3744260"/>
              <a:gd name="connsiteX781" fmla="*/ 2223132 w 5693686"/>
              <a:gd name="connsiteY781" fmla="*/ 3153639 h 3744260"/>
              <a:gd name="connsiteX782" fmla="*/ 2200519 w 5693686"/>
              <a:gd name="connsiteY782" fmla="*/ 3145644 h 3744260"/>
              <a:gd name="connsiteX783" fmla="*/ 2071049 w 5693686"/>
              <a:gd name="connsiteY783" fmla="*/ 3141533 h 3744260"/>
              <a:gd name="connsiteX784" fmla="*/ 1955117 w 5693686"/>
              <a:gd name="connsiteY784" fmla="*/ 3241995 h 3744260"/>
              <a:gd name="connsiteX785" fmla="*/ 1928995 w 5693686"/>
              <a:gd name="connsiteY785" fmla="*/ 3264566 h 3744260"/>
              <a:gd name="connsiteX786" fmla="*/ 1923928 w 5693686"/>
              <a:gd name="connsiteY786" fmla="*/ 3256156 h 3744260"/>
              <a:gd name="connsiteX787" fmla="*/ 1922661 w 5693686"/>
              <a:gd name="connsiteY787" fmla="*/ 3219464 h 3744260"/>
              <a:gd name="connsiteX788" fmla="*/ 1825834 w 5693686"/>
              <a:gd name="connsiteY788" fmla="*/ 3413037 h 3744260"/>
              <a:gd name="connsiteX789" fmla="*/ 1825190 w 5693686"/>
              <a:gd name="connsiteY789" fmla="*/ 3432244 h 3744260"/>
              <a:gd name="connsiteX790" fmla="*/ 1808017 w 5693686"/>
              <a:gd name="connsiteY790" fmla="*/ 3516530 h 3744260"/>
              <a:gd name="connsiteX791" fmla="*/ 3236781 w 5693686"/>
              <a:gd name="connsiteY791" fmla="*/ 3452386 h 3744260"/>
              <a:gd name="connsiteX792" fmla="*/ 3243529 w 5693686"/>
              <a:gd name="connsiteY792" fmla="*/ 3478737 h 3744260"/>
              <a:gd name="connsiteX793" fmla="*/ 3473876 w 5693686"/>
              <a:gd name="connsiteY793" fmla="*/ 3671521 h 3744260"/>
              <a:gd name="connsiteX794" fmla="*/ 3563831 w 5693686"/>
              <a:gd name="connsiteY794" fmla="*/ 3640082 h 3744260"/>
              <a:gd name="connsiteX795" fmla="*/ 3573362 w 5693686"/>
              <a:gd name="connsiteY795" fmla="*/ 3628890 h 3744260"/>
              <a:gd name="connsiteX796" fmla="*/ 3564101 w 5693686"/>
              <a:gd name="connsiteY796" fmla="*/ 3622494 h 3744260"/>
              <a:gd name="connsiteX797" fmla="*/ 3563914 w 5693686"/>
              <a:gd name="connsiteY797" fmla="*/ 3615310 h 3744260"/>
              <a:gd name="connsiteX798" fmla="*/ 3573694 w 5693686"/>
              <a:gd name="connsiteY798" fmla="*/ 3611738 h 3744260"/>
              <a:gd name="connsiteX799" fmla="*/ 3586673 w 5693686"/>
              <a:gd name="connsiteY799" fmla="*/ 3619296 h 3744260"/>
              <a:gd name="connsiteX800" fmla="*/ 3587462 w 5693686"/>
              <a:gd name="connsiteY800" fmla="*/ 3621788 h 3744260"/>
              <a:gd name="connsiteX801" fmla="*/ 3600834 w 5693686"/>
              <a:gd name="connsiteY801" fmla="*/ 3626896 h 3744260"/>
              <a:gd name="connsiteX802" fmla="*/ 3543357 w 5693686"/>
              <a:gd name="connsiteY802" fmla="*/ 3555278 h 3744260"/>
              <a:gd name="connsiteX803" fmla="*/ 3510963 w 5693686"/>
              <a:gd name="connsiteY803" fmla="*/ 3458097 h 3744260"/>
              <a:gd name="connsiteX804" fmla="*/ 3516486 w 5693686"/>
              <a:gd name="connsiteY804" fmla="*/ 3444724 h 3744260"/>
              <a:gd name="connsiteX805" fmla="*/ 3541176 w 5693686"/>
              <a:gd name="connsiteY805" fmla="*/ 3463454 h 3744260"/>
              <a:gd name="connsiteX806" fmla="*/ 3543440 w 5693686"/>
              <a:gd name="connsiteY806" fmla="*/ 3440779 h 3744260"/>
              <a:gd name="connsiteX807" fmla="*/ 3574276 w 5693686"/>
              <a:gd name="connsiteY807" fmla="*/ 3311558 h 3744260"/>
              <a:gd name="connsiteX808" fmla="*/ 3786433 w 5693686"/>
              <a:gd name="connsiteY808" fmla="*/ 3291042 h 3744260"/>
              <a:gd name="connsiteX809" fmla="*/ 3824329 w 5693686"/>
              <a:gd name="connsiteY809" fmla="*/ 3300780 h 3744260"/>
              <a:gd name="connsiteX810" fmla="*/ 3822606 w 5693686"/>
              <a:gd name="connsiteY810" fmla="*/ 3287906 h 3744260"/>
              <a:gd name="connsiteX811" fmla="*/ 3818847 w 5693686"/>
              <a:gd name="connsiteY811" fmla="*/ 3260164 h 3744260"/>
              <a:gd name="connsiteX812" fmla="*/ 3818203 w 5693686"/>
              <a:gd name="connsiteY812" fmla="*/ 3252502 h 3744260"/>
              <a:gd name="connsiteX813" fmla="*/ 3757922 w 5693686"/>
              <a:gd name="connsiteY813" fmla="*/ 3193197 h 3744260"/>
              <a:gd name="connsiteX814" fmla="*/ 3583495 w 5693686"/>
              <a:gd name="connsiteY814" fmla="*/ 3152518 h 3744260"/>
              <a:gd name="connsiteX815" fmla="*/ 3581107 w 5693686"/>
              <a:gd name="connsiteY815" fmla="*/ 3154553 h 3744260"/>
              <a:gd name="connsiteX816" fmla="*/ 3562710 w 5693686"/>
              <a:gd name="connsiteY816" fmla="*/ 3170521 h 3744260"/>
              <a:gd name="connsiteX817" fmla="*/ 3535943 w 5693686"/>
              <a:gd name="connsiteY817" fmla="*/ 3271377 h 3744260"/>
              <a:gd name="connsiteX818" fmla="*/ 3537854 w 5693686"/>
              <a:gd name="connsiteY818" fmla="*/ 3361394 h 3744260"/>
              <a:gd name="connsiteX819" fmla="*/ 3537293 w 5693686"/>
              <a:gd name="connsiteY819" fmla="*/ 3372316 h 3744260"/>
              <a:gd name="connsiteX820" fmla="*/ 3503861 w 5693686"/>
              <a:gd name="connsiteY820" fmla="*/ 3358258 h 3744260"/>
              <a:gd name="connsiteX821" fmla="*/ 3458095 w 5693686"/>
              <a:gd name="connsiteY821" fmla="*/ 3319531 h 3744260"/>
              <a:gd name="connsiteX822" fmla="*/ 3431017 w 5693686"/>
              <a:gd name="connsiteY822" fmla="*/ 3249719 h 3744260"/>
              <a:gd name="connsiteX823" fmla="*/ 3498130 w 5693686"/>
              <a:gd name="connsiteY823" fmla="*/ 3213277 h 3744260"/>
              <a:gd name="connsiteX824" fmla="*/ 3526412 w 5693686"/>
              <a:gd name="connsiteY824" fmla="*/ 3200215 h 3744260"/>
              <a:gd name="connsiteX825" fmla="*/ 3553137 w 5693686"/>
              <a:gd name="connsiteY825" fmla="*/ 3162319 h 3744260"/>
              <a:gd name="connsiteX826" fmla="*/ 3556833 w 5693686"/>
              <a:gd name="connsiteY826" fmla="*/ 3157211 h 3744260"/>
              <a:gd name="connsiteX827" fmla="*/ 3576768 w 5693686"/>
              <a:gd name="connsiteY827" fmla="*/ 3141865 h 3744260"/>
              <a:gd name="connsiteX828" fmla="*/ 3603783 w 5693686"/>
              <a:gd name="connsiteY828" fmla="*/ 3117591 h 3744260"/>
              <a:gd name="connsiteX829" fmla="*/ 3626209 w 5693686"/>
              <a:gd name="connsiteY829" fmla="*/ 3074150 h 3744260"/>
              <a:gd name="connsiteX830" fmla="*/ 3641991 w 5693686"/>
              <a:gd name="connsiteY830" fmla="*/ 3048609 h 3744260"/>
              <a:gd name="connsiteX831" fmla="*/ 3656796 w 5693686"/>
              <a:gd name="connsiteY831" fmla="*/ 3053531 h 3744260"/>
              <a:gd name="connsiteX832" fmla="*/ 3682462 w 5693686"/>
              <a:gd name="connsiteY832" fmla="*/ 3080795 h 3744260"/>
              <a:gd name="connsiteX833" fmla="*/ 3724407 w 5693686"/>
              <a:gd name="connsiteY833" fmla="*/ 3123364 h 3744260"/>
              <a:gd name="connsiteX834" fmla="*/ 3787596 w 5693686"/>
              <a:gd name="connsiteY834" fmla="*/ 3148323 h 3744260"/>
              <a:gd name="connsiteX835" fmla="*/ 3788094 w 5693686"/>
              <a:gd name="connsiteY835" fmla="*/ 3132147 h 3744260"/>
              <a:gd name="connsiteX836" fmla="*/ 3699385 w 5693686"/>
              <a:gd name="connsiteY836" fmla="*/ 2998088 h 3744260"/>
              <a:gd name="connsiteX837" fmla="*/ 3573362 w 5693686"/>
              <a:gd name="connsiteY837" fmla="*/ 2881035 h 3744260"/>
              <a:gd name="connsiteX838" fmla="*/ 3429896 w 5693686"/>
              <a:gd name="connsiteY838" fmla="*/ 2902444 h 3744260"/>
              <a:gd name="connsiteX839" fmla="*/ 3425868 w 5693686"/>
              <a:gd name="connsiteY839" fmla="*/ 2904458 h 3744260"/>
              <a:gd name="connsiteX840" fmla="*/ 3352754 w 5693686"/>
              <a:gd name="connsiteY840" fmla="*/ 2930996 h 3744260"/>
              <a:gd name="connsiteX841" fmla="*/ 3307278 w 5693686"/>
              <a:gd name="connsiteY841" fmla="*/ 2927569 h 3744260"/>
              <a:gd name="connsiteX842" fmla="*/ 3327670 w 5693686"/>
              <a:gd name="connsiteY842" fmla="*/ 2896733 h 3744260"/>
              <a:gd name="connsiteX843" fmla="*/ 3479794 w 5693686"/>
              <a:gd name="connsiteY843" fmla="*/ 2837096 h 3744260"/>
              <a:gd name="connsiteX844" fmla="*/ 3566551 w 5693686"/>
              <a:gd name="connsiteY844" fmla="*/ 2804619 h 3744260"/>
              <a:gd name="connsiteX845" fmla="*/ 3573611 w 5693686"/>
              <a:gd name="connsiteY845" fmla="*/ 2793635 h 3744260"/>
              <a:gd name="connsiteX846" fmla="*/ 3582769 w 5693686"/>
              <a:gd name="connsiteY846" fmla="*/ 2773119 h 3744260"/>
              <a:gd name="connsiteX847" fmla="*/ 3544063 w 5693686"/>
              <a:gd name="connsiteY847" fmla="*/ 2764044 h 3744260"/>
              <a:gd name="connsiteX848" fmla="*/ 3340502 w 5693686"/>
              <a:gd name="connsiteY848" fmla="*/ 2822644 h 3744260"/>
              <a:gd name="connsiteX849" fmla="*/ 3208789 w 5693686"/>
              <a:gd name="connsiteY849" fmla="*/ 2958530 h 3744260"/>
              <a:gd name="connsiteX850" fmla="*/ 3198033 w 5693686"/>
              <a:gd name="connsiteY850" fmla="*/ 3165268 h 3744260"/>
              <a:gd name="connsiteX851" fmla="*/ 3249904 w 5693686"/>
              <a:gd name="connsiteY851" fmla="*/ 3318846 h 3744260"/>
              <a:gd name="connsiteX852" fmla="*/ 3345133 w 5693686"/>
              <a:gd name="connsiteY852" fmla="*/ 3373002 h 3744260"/>
              <a:gd name="connsiteX853" fmla="*/ 3379977 w 5693686"/>
              <a:gd name="connsiteY853" fmla="*/ 3397816 h 3744260"/>
              <a:gd name="connsiteX854" fmla="*/ 3368037 w 5693686"/>
              <a:gd name="connsiteY854" fmla="*/ 3404045 h 3744260"/>
              <a:gd name="connsiteX855" fmla="*/ 3186591 w 5693686"/>
              <a:gd name="connsiteY855" fmla="*/ 3302442 h 3744260"/>
              <a:gd name="connsiteX856" fmla="*/ 3156939 w 5693686"/>
              <a:gd name="connsiteY856" fmla="*/ 3221894 h 3744260"/>
              <a:gd name="connsiteX857" fmla="*/ 3145580 w 5693686"/>
              <a:gd name="connsiteY857" fmla="*/ 3186510 h 3744260"/>
              <a:gd name="connsiteX858" fmla="*/ 3143753 w 5693686"/>
              <a:gd name="connsiteY858" fmla="*/ 3211470 h 3744260"/>
              <a:gd name="connsiteX859" fmla="*/ 3143753 w 5693686"/>
              <a:gd name="connsiteY859" fmla="*/ 3229743 h 3744260"/>
              <a:gd name="connsiteX860" fmla="*/ 3139392 w 5693686"/>
              <a:gd name="connsiteY860" fmla="*/ 3238548 h 3744260"/>
              <a:gd name="connsiteX861" fmla="*/ 3133080 w 5693686"/>
              <a:gd name="connsiteY861" fmla="*/ 3237676 h 3744260"/>
              <a:gd name="connsiteX862" fmla="*/ 3131232 w 5693686"/>
              <a:gd name="connsiteY862" fmla="*/ 3211491 h 3744260"/>
              <a:gd name="connsiteX863" fmla="*/ 3127203 w 5693686"/>
              <a:gd name="connsiteY863" fmla="*/ 3182170 h 3744260"/>
              <a:gd name="connsiteX864" fmla="*/ 3137523 w 5693686"/>
              <a:gd name="connsiteY864" fmla="*/ 3302899 h 3744260"/>
              <a:gd name="connsiteX865" fmla="*/ 3227208 w 5693686"/>
              <a:gd name="connsiteY865" fmla="*/ 3434674 h 3744260"/>
              <a:gd name="connsiteX866" fmla="*/ 3254576 w 5693686"/>
              <a:gd name="connsiteY866" fmla="*/ 3383800 h 3744260"/>
              <a:gd name="connsiteX867" fmla="*/ 3268842 w 5693686"/>
              <a:gd name="connsiteY867" fmla="*/ 3378027 h 3744260"/>
              <a:gd name="connsiteX868" fmla="*/ 3266745 w 5693686"/>
              <a:gd name="connsiteY868" fmla="*/ 3409299 h 3744260"/>
              <a:gd name="connsiteX869" fmla="*/ 3249198 w 5693686"/>
              <a:gd name="connsiteY869" fmla="*/ 3446614 h 3744260"/>
              <a:gd name="connsiteX870" fmla="*/ 3236718 w 5693686"/>
              <a:gd name="connsiteY870" fmla="*/ 3452470 h 3744260"/>
              <a:gd name="connsiteX871" fmla="*/ 3764006 w 5693686"/>
              <a:gd name="connsiteY871" fmla="*/ 3665437 h 3744260"/>
              <a:gd name="connsiteX872" fmla="*/ 3781885 w 5693686"/>
              <a:gd name="connsiteY872" fmla="*/ 3665229 h 3744260"/>
              <a:gd name="connsiteX873" fmla="*/ 3798020 w 5693686"/>
              <a:gd name="connsiteY873" fmla="*/ 3659311 h 3744260"/>
              <a:gd name="connsiteX874" fmla="*/ 3764006 w 5693686"/>
              <a:gd name="connsiteY874" fmla="*/ 3665416 h 3744260"/>
              <a:gd name="connsiteX875" fmla="*/ 3524232 w 5693686"/>
              <a:gd name="connsiteY875" fmla="*/ 3462188 h 3744260"/>
              <a:gd name="connsiteX876" fmla="*/ 3673491 w 5693686"/>
              <a:gd name="connsiteY876" fmla="*/ 3648907 h 3744260"/>
              <a:gd name="connsiteX877" fmla="*/ 3739255 w 5693686"/>
              <a:gd name="connsiteY877" fmla="*/ 3654992 h 3744260"/>
              <a:gd name="connsiteX878" fmla="*/ 3745526 w 5693686"/>
              <a:gd name="connsiteY878" fmla="*/ 3630572 h 3744260"/>
              <a:gd name="connsiteX879" fmla="*/ 3853109 w 5693686"/>
              <a:gd name="connsiteY879" fmla="*/ 3590495 h 3744260"/>
              <a:gd name="connsiteX880" fmla="*/ 3882783 w 5693686"/>
              <a:gd name="connsiteY880" fmla="*/ 3523985 h 3744260"/>
              <a:gd name="connsiteX881" fmla="*/ 3898149 w 5693686"/>
              <a:gd name="connsiteY881" fmla="*/ 3418622 h 3744260"/>
              <a:gd name="connsiteX882" fmla="*/ 3881246 w 5693686"/>
              <a:gd name="connsiteY882" fmla="*/ 3412185 h 3744260"/>
              <a:gd name="connsiteX883" fmla="*/ 3874186 w 5693686"/>
              <a:gd name="connsiteY883" fmla="*/ 3414864 h 3744260"/>
              <a:gd name="connsiteX884" fmla="*/ 3870448 w 5693686"/>
              <a:gd name="connsiteY884" fmla="*/ 3420325 h 3744260"/>
              <a:gd name="connsiteX885" fmla="*/ 3856515 w 5693686"/>
              <a:gd name="connsiteY885" fmla="*/ 3428631 h 3744260"/>
              <a:gd name="connsiteX886" fmla="*/ 3852175 w 5693686"/>
              <a:gd name="connsiteY886" fmla="*/ 3422713 h 3744260"/>
              <a:gd name="connsiteX887" fmla="*/ 3864655 w 5693686"/>
              <a:gd name="connsiteY887" fmla="*/ 3406226 h 3744260"/>
              <a:gd name="connsiteX888" fmla="*/ 3872338 w 5693686"/>
              <a:gd name="connsiteY888" fmla="*/ 3338967 h 3744260"/>
              <a:gd name="connsiteX889" fmla="*/ 3870677 w 5693686"/>
              <a:gd name="connsiteY889" fmla="*/ 3341979 h 3744260"/>
              <a:gd name="connsiteX890" fmla="*/ 3867251 w 5693686"/>
              <a:gd name="connsiteY890" fmla="*/ 3365858 h 3744260"/>
              <a:gd name="connsiteX891" fmla="*/ 3856494 w 5693686"/>
              <a:gd name="connsiteY891" fmla="*/ 3372690 h 3744260"/>
              <a:gd name="connsiteX892" fmla="*/ 3851220 w 5693686"/>
              <a:gd name="connsiteY892" fmla="*/ 3363574 h 3744260"/>
              <a:gd name="connsiteX893" fmla="*/ 3857823 w 5693686"/>
              <a:gd name="connsiteY893" fmla="*/ 3339985 h 3744260"/>
              <a:gd name="connsiteX894" fmla="*/ 3837224 w 5693686"/>
              <a:gd name="connsiteY894" fmla="*/ 3283587 h 3744260"/>
              <a:gd name="connsiteX895" fmla="*/ 3833071 w 5693686"/>
              <a:gd name="connsiteY895" fmla="*/ 3275987 h 3744260"/>
              <a:gd name="connsiteX896" fmla="*/ 3834816 w 5693686"/>
              <a:gd name="connsiteY896" fmla="*/ 3285456 h 3744260"/>
              <a:gd name="connsiteX897" fmla="*/ 3832718 w 5693686"/>
              <a:gd name="connsiteY897" fmla="*/ 3310104 h 3744260"/>
              <a:gd name="connsiteX898" fmla="*/ 3782363 w 5693686"/>
              <a:gd name="connsiteY898" fmla="*/ 3302753 h 3744260"/>
              <a:gd name="connsiteX899" fmla="*/ 3583994 w 5693686"/>
              <a:gd name="connsiteY899" fmla="*/ 3319282 h 3744260"/>
              <a:gd name="connsiteX900" fmla="*/ 3555836 w 5693686"/>
              <a:gd name="connsiteY900" fmla="*/ 3441859 h 3744260"/>
              <a:gd name="connsiteX901" fmla="*/ 3545412 w 5693686"/>
              <a:gd name="connsiteY901" fmla="*/ 3483015 h 3744260"/>
              <a:gd name="connsiteX902" fmla="*/ 3537148 w 5693686"/>
              <a:gd name="connsiteY902" fmla="*/ 3479402 h 3744260"/>
              <a:gd name="connsiteX903" fmla="*/ 3524211 w 5693686"/>
              <a:gd name="connsiteY903" fmla="*/ 3462167 h 3744260"/>
              <a:gd name="connsiteX904" fmla="*/ 3840692 w 5693686"/>
              <a:gd name="connsiteY904" fmla="*/ 3602663 h 3744260"/>
              <a:gd name="connsiteX905" fmla="*/ 3757466 w 5693686"/>
              <a:gd name="connsiteY905" fmla="*/ 3634123 h 3744260"/>
              <a:gd name="connsiteX906" fmla="*/ 3752150 w 5693686"/>
              <a:gd name="connsiteY906" fmla="*/ 3654223 h 3744260"/>
              <a:gd name="connsiteX907" fmla="*/ 3819387 w 5693686"/>
              <a:gd name="connsiteY907" fmla="*/ 3640498 h 3744260"/>
              <a:gd name="connsiteX908" fmla="*/ 3832074 w 5693686"/>
              <a:gd name="connsiteY908" fmla="*/ 3624446 h 3744260"/>
              <a:gd name="connsiteX909" fmla="*/ 3803315 w 5693686"/>
              <a:gd name="connsiteY909" fmla="*/ 3624176 h 3744260"/>
              <a:gd name="connsiteX910" fmla="*/ 3783692 w 5693686"/>
              <a:gd name="connsiteY910" fmla="*/ 3617178 h 3744260"/>
              <a:gd name="connsiteX911" fmla="*/ 3787263 w 5693686"/>
              <a:gd name="connsiteY911" fmla="*/ 3610180 h 3744260"/>
              <a:gd name="connsiteX912" fmla="*/ 3839010 w 5693686"/>
              <a:gd name="connsiteY912" fmla="*/ 3611177 h 3744260"/>
              <a:gd name="connsiteX913" fmla="*/ 3841232 w 5693686"/>
              <a:gd name="connsiteY913" fmla="*/ 3610783 h 3744260"/>
              <a:gd name="connsiteX914" fmla="*/ 3846153 w 5693686"/>
              <a:gd name="connsiteY914" fmla="*/ 3602726 h 3744260"/>
              <a:gd name="connsiteX915" fmla="*/ 3840692 w 5693686"/>
              <a:gd name="connsiteY915" fmla="*/ 3602663 h 3744260"/>
              <a:gd name="connsiteX916" fmla="*/ 3847067 w 5693686"/>
              <a:gd name="connsiteY916" fmla="*/ 3624716 h 3744260"/>
              <a:gd name="connsiteX917" fmla="*/ 3842166 w 5693686"/>
              <a:gd name="connsiteY917" fmla="*/ 3631735 h 3744260"/>
              <a:gd name="connsiteX918" fmla="*/ 3854397 w 5693686"/>
              <a:gd name="connsiteY918" fmla="*/ 3625879 h 3744260"/>
              <a:gd name="connsiteX919" fmla="*/ 3847046 w 5693686"/>
              <a:gd name="connsiteY919" fmla="*/ 3624716 h 3744260"/>
              <a:gd name="connsiteX920" fmla="*/ 3571348 w 5693686"/>
              <a:gd name="connsiteY920" fmla="*/ 3624135 h 3744260"/>
              <a:gd name="connsiteX921" fmla="*/ 3571348 w 5693686"/>
              <a:gd name="connsiteY921" fmla="*/ 3624135 h 3744260"/>
              <a:gd name="connsiteX922" fmla="*/ 3864738 w 5693686"/>
              <a:gd name="connsiteY922" fmla="*/ 3615268 h 3744260"/>
              <a:gd name="connsiteX923" fmla="*/ 3870178 w 5693686"/>
              <a:gd name="connsiteY923" fmla="*/ 3616493 h 3744260"/>
              <a:gd name="connsiteX924" fmla="*/ 3881745 w 5693686"/>
              <a:gd name="connsiteY924" fmla="*/ 3605882 h 3744260"/>
              <a:gd name="connsiteX925" fmla="*/ 3880250 w 5693686"/>
              <a:gd name="connsiteY925" fmla="*/ 3605571 h 3744260"/>
              <a:gd name="connsiteX926" fmla="*/ 3877426 w 5693686"/>
              <a:gd name="connsiteY926" fmla="*/ 3605135 h 3744260"/>
              <a:gd name="connsiteX927" fmla="*/ 3864759 w 5693686"/>
              <a:gd name="connsiteY927" fmla="*/ 3615268 h 3744260"/>
              <a:gd name="connsiteX928" fmla="*/ 3860274 w 5693686"/>
              <a:gd name="connsiteY928" fmla="*/ 3603349 h 3744260"/>
              <a:gd name="connsiteX929" fmla="*/ 3860232 w 5693686"/>
              <a:gd name="connsiteY929" fmla="*/ 3603411 h 3744260"/>
              <a:gd name="connsiteX930" fmla="*/ 3860315 w 5693686"/>
              <a:gd name="connsiteY930" fmla="*/ 3603349 h 3744260"/>
              <a:gd name="connsiteX931" fmla="*/ 3860274 w 5693686"/>
              <a:gd name="connsiteY931" fmla="*/ 3603349 h 3744260"/>
              <a:gd name="connsiteX932" fmla="*/ 3866814 w 5693686"/>
              <a:gd name="connsiteY932" fmla="*/ 3591388 h 3744260"/>
              <a:gd name="connsiteX933" fmla="*/ 3872421 w 5693686"/>
              <a:gd name="connsiteY933" fmla="*/ 3591949 h 3744260"/>
              <a:gd name="connsiteX934" fmla="*/ 3892729 w 5693686"/>
              <a:gd name="connsiteY934" fmla="*/ 3548093 h 3744260"/>
              <a:gd name="connsiteX935" fmla="*/ 3901222 w 5693686"/>
              <a:gd name="connsiteY935" fmla="*/ 3523320 h 3744260"/>
              <a:gd name="connsiteX936" fmla="*/ 3906621 w 5693686"/>
              <a:gd name="connsiteY936" fmla="*/ 3351115 h 3744260"/>
              <a:gd name="connsiteX937" fmla="*/ 3884735 w 5693686"/>
              <a:gd name="connsiteY937" fmla="*/ 3327651 h 3744260"/>
              <a:gd name="connsiteX938" fmla="*/ 3879772 w 5693686"/>
              <a:gd name="connsiteY938" fmla="*/ 3399789 h 3744260"/>
              <a:gd name="connsiteX939" fmla="*/ 3906912 w 5693686"/>
              <a:gd name="connsiteY939" fmla="*/ 3409777 h 3744260"/>
              <a:gd name="connsiteX940" fmla="*/ 3894494 w 5693686"/>
              <a:gd name="connsiteY940" fmla="*/ 3528200 h 3744260"/>
              <a:gd name="connsiteX941" fmla="*/ 3866835 w 5693686"/>
              <a:gd name="connsiteY941" fmla="*/ 3591388 h 3744260"/>
              <a:gd name="connsiteX942" fmla="*/ 1627880 w 5693686"/>
              <a:gd name="connsiteY942" fmla="*/ 3268138 h 3744260"/>
              <a:gd name="connsiteX943" fmla="*/ 1618868 w 5693686"/>
              <a:gd name="connsiteY943" fmla="*/ 3370406 h 3744260"/>
              <a:gd name="connsiteX944" fmla="*/ 1727947 w 5693686"/>
              <a:gd name="connsiteY944" fmla="*/ 3495827 h 3744260"/>
              <a:gd name="connsiteX945" fmla="*/ 1753986 w 5693686"/>
              <a:gd name="connsiteY945" fmla="*/ 3506417 h 3744260"/>
              <a:gd name="connsiteX946" fmla="*/ 1794437 w 5693686"/>
              <a:gd name="connsiteY946" fmla="*/ 3511339 h 3744260"/>
              <a:gd name="connsiteX947" fmla="*/ 1825024 w 5693686"/>
              <a:gd name="connsiteY947" fmla="*/ 3272146 h 3744260"/>
              <a:gd name="connsiteX948" fmla="*/ 1917553 w 5693686"/>
              <a:gd name="connsiteY948" fmla="*/ 3150691 h 3744260"/>
              <a:gd name="connsiteX949" fmla="*/ 1931819 w 5693686"/>
              <a:gd name="connsiteY949" fmla="*/ 3184662 h 3744260"/>
              <a:gd name="connsiteX950" fmla="*/ 2038883 w 5693686"/>
              <a:gd name="connsiteY950" fmla="*/ 3086838 h 3744260"/>
              <a:gd name="connsiteX951" fmla="*/ 2186399 w 5693686"/>
              <a:gd name="connsiteY951" fmla="*/ 3033119 h 3744260"/>
              <a:gd name="connsiteX952" fmla="*/ 2299195 w 5693686"/>
              <a:gd name="connsiteY952" fmla="*/ 3255928 h 3744260"/>
              <a:gd name="connsiteX953" fmla="*/ 2294772 w 5693686"/>
              <a:gd name="connsiteY953" fmla="*/ 3337348 h 3744260"/>
              <a:gd name="connsiteX954" fmla="*/ 2279530 w 5693686"/>
              <a:gd name="connsiteY954" fmla="*/ 3484261 h 3744260"/>
              <a:gd name="connsiteX955" fmla="*/ 2455099 w 5693686"/>
              <a:gd name="connsiteY955" fmla="*/ 3382055 h 3744260"/>
              <a:gd name="connsiteX956" fmla="*/ 2470195 w 5693686"/>
              <a:gd name="connsiteY956" fmla="*/ 3344387 h 3744260"/>
              <a:gd name="connsiteX957" fmla="*/ 2436286 w 5693686"/>
              <a:gd name="connsiteY957" fmla="*/ 3275115 h 3744260"/>
              <a:gd name="connsiteX958" fmla="*/ 2418158 w 5693686"/>
              <a:gd name="connsiteY958" fmla="*/ 3175899 h 3744260"/>
              <a:gd name="connsiteX959" fmla="*/ 2426755 w 5693686"/>
              <a:gd name="connsiteY959" fmla="*/ 3165558 h 3744260"/>
              <a:gd name="connsiteX960" fmla="*/ 2445859 w 5693686"/>
              <a:gd name="connsiteY960" fmla="*/ 3183935 h 3744260"/>
              <a:gd name="connsiteX961" fmla="*/ 2446274 w 5693686"/>
              <a:gd name="connsiteY961" fmla="*/ 3184953 h 3744260"/>
              <a:gd name="connsiteX962" fmla="*/ 2457363 w 5693686"/>
              <a:gd name="connsiteY962" fmla="*/ 3216329 h 3744260"/>
              <a:gd name="connsiteX963" fmla="*/ 2483319 w 5693686"/>
              <a:gd name="connsiteY963" fmla="*/ 3341231 h 3744260"/>
              <a:gd name="connsiteX964" fmla="*/ 2511290 w 5693686"/>
              <a:gd name="connsiteY964" fmla="*/ 3368080 h 3744260"/>
              <a:gd name="connsiteX965" fmla="*/ 2524704 w 5693686"/>
              <a:gd name="connsiteY965" fmla="*/ 3365464 h 3744260"/>
              <a:gd name="connsiteX966" fmla="*/ 2624625 w 5693686"/>
              <a:gd name="connsiteY966" fmla="*/ 3187881 h 3744260"/>
              <a:gd name="connsiteX967" fmla="*/ 2680733 w 5693686"/>
              <a:gd name="connsiteY967" fmla="*/ 3000060 h 3744260"/>
              <a:gd name="connsiteX968" fmla="*/ 2586916 w 5693686"/>
              <a:gd name="connsiteY968" fmla="*/ 2869552 h 3744260"/>
              <a:gd name="connsiteX969" fmla="*/ 2569785 w 5693686"/>
              <a:gd name="connsiteY969" fmla="*/ 2839235 h 3744260"/>
              <a:gd name="connsiteX970" fmla="*/ 2563597 w 5693686"/>
              <a:gd name="connsiteY970" fmla="*/ 2846025 h 3744260"/>
              <a:gd name="connsiteX971" fmla="*/ 2501696 w 5693686"/>
              <a:gd name="connsiteY971" fmla="*/ 2994454 h 3744260"/>
              <a:gd name="connsiteX972" fmla="*/ 2468721 w 5693686"/>
              <a:gd name="connsiteY972" fmla="*/ 3074939 h 3744260"/>
              <a:gd name="connsiteX973" fmla="*/ 2432839 w 5693686"/>
              <a:gd name="connsiteY973" fmla="*/ 3116490 h 3744260"/>
              <a:gd name="connsiteX974" fmla="*/ 2377230 w 5693686"/>
              <a:gd name="connsiteY974" fmla="*/ 3070641 h 3744260"/>
              <a:gd name="connsiteX975" fmla="*/ 2333790 w 5693686"/>
              <a:gd name="connsiteY975" fmla="*/ 3019413 h 3744260"/>
              <a:gd name="connsiteX976" fmla="*/ 2159736 w 5693686"/>
              <a:gd name="connsiteY976" fmla="*/ 2993623 h 3744260"/>
              <a:gd name="connsiteX977" fmla="*/ 2073894 w 5693686"/>
              <a:gd name="connsiteY977" fmla="*/ 2981019 h 3744260"/>
              <a:gd name="connsiteX978" fmla="*/ 1955013 w 5693686"/>
              <a:gd name="connsiteY978" fmla="*/ 2995617 h 3744260"/>
              <a:gd name="connsiteX979" fmla="*/ 1804632 w 5693686"/>
              <a:gd name="connsiteY979" fmla="*/ 3109430 h 3744260"/>
              <a:gd name="connsiteX980" fmla="*/ 1733450 w 5693686"/>
              <a:gd name="connsiteY980" fmla="*/ 3255097 h 3744260"/>
              <a:gd name="connsiteX981" fmla="*/ 1726307 w 5693686"/>
              <a:gd name="connsiteY981" fmla="*/ 3288238 h 3744260"/>
              <a:gd name="connsiteX982" fmla="*/ 1713744 w 5693686"/>
              <a:gd name="connsiteY982" fmla="*/ 3302442 h 3744260"/>
              <a:gd name="connsiteX983" fmla="*/ 1705978 w 5693686"/>
              <a:gd name="connsiteY983" fmla="*/ 3272706 h 3744260"/>
              <a:gd name="connsiteX984" fmla="*/ 1707203 w 5693686"/>
              <a:gd name="connsiteY984" fmla="*/ 3236326 h 3744260"/>
              <a:gd name="connsiteX985" fmla="*/ 1679772 w 5693686"/>
              <a:gd name="connsiteY985" fmla="*/ 3250550 h 3744260"/>
              <a:gd name="connsiteX986" fmla="*/ 1627942 w 5693686"/>
              <a:gd name="connsiteY986" fmla="*/ 3268159 h 3744260"/>
              <a:gd name="connsiteX987" fmla="*/ 1913712 w 5693686"/>
              <a:gd name="connsiteY987" fmla="*/ 3162693 h 3744260"/>
              <a:gd name="connsiteX988" fmla="*/ 1836798 w 5693686"/>
              <a:gd name="connsiteY988" fmla="*/ 3276215 h 3744260"/>
              <a:gd name="connsiteX989" fmla="*/ 1805131 w 5693686"/>
              <a:gd name="connsiteY989" fmla="*/ 3497924 h 3744260"/>
              <a:gd name="connsiteX990" fmla="*/ 1812710 w 5693686"/>
              <a:gd name="connsiteY990" fmla="*/ 3431829 h 3744260"/>
              <a:gd name="connsiteX991" fmla="*/ 1813354 w 5693686"/>
              <a:gd name="connsiteY991" fmla="*/ 3412497 h 3744260"/>
              <a:gd name="connsiteX992" fmla="*/ 1918737 w 5693686"/>
              <a:gd name="connsiteY992" fmla="*/ 3203330 h 3744260"/>
              <a:gd name="connsiteX993" fmla="*/ 1921042 w 5693686"/>
              <a:gd name="connsiteY993" fmla="*/ 3200049 h 3744260"/>
              <a:gd name="connsiteX994" fmla="*/ 1913732 w 5693686"/>
              <a:gd name="connsiteY994" fmla="*/ 3162693 h 3744260"/>
              <a:gd name="connsiteX995" fmla="*/ 3255261 w 5693686"/>
              <a:gd name="connsiteY995" fmla="*/ 3404481 h 3744260"/>
              <a:gd name="connsiteX996" fmla="*/ 3238753 w 5693686"/>
              <a:gd name="connsiteY996" fmla="*/ 3439782 h 3744260"/>
              <a:gd name="connsiteX997" fmla="*/ 3238961 w 5693686"/>
              <a:gd name="connsiteY997" fmla="*/ 3439491 h 3744260"/>
              <a:gd name="connsiteX998" fmla="*/ 3255261 w 5693686"/>
              <a:gd name="connsiteY998" fmla="*/ 3404481 h 3744260"/>
              <a:gd name="connsiteX999" fmla="*/ 3855124 w 5693686"/>
              <a:gd name="connsiteY999" fmla="*/ 3361664 h 3744260"/>
              <a:gd name="connsiteX1000" fmla="*/ 3855124 w 5693686"/>
              <a:gd name="connsiteY1000" fmla="*/ 3361664 h 3744260"/>
              <a:gd name="connsiteX1001" fmla="*/ 3533992 w 5693686"/>
              <a:gd name="connsiteY1001" fmla="*/ 3210909 h 3744260"/>
              <a:gd name="connsiteX1002" fmla="*/ 3501972 w 5693686"/>
              <a:gd name="connsiteY1002" fmla="*/ 3225133 h 3744260"/>
              <a:gd name="connsiteX1003" fmla="*/ 3440632 w 5693686"/>
              <a:gd name="connsiteY1003" fmla="*/ 3257693 h 3744260"/>
              <a:gd name="connsiteX1004" fmla="*/ 3439593 w 5693686"/>
              <a:gd name="connsiteY1004" fmla="*/ 3273059 h 3744260"/>
              <a:gd name="connsiteX1005" fmla="*/ 3523173 w 5693686"/>
              <a:gd name="connsiteY1005" fmla="*/ 3356327 h 3744260"/>
              <a:gd name="connsiteX1006" fmla="*/ 3523567 w 5693686"/>
              <a:gd name="connsiteY1006" fmla="*/ 3270007 h 3744260"/>
              <a:gd name="connsiteX1007" fmla="*/ 3534012 w 5693686"/>
              <a:gd name="connsiteY1007" fmla="*/ 3210930 h 3744260"/>
              <a:gd name="connsiteX1008" fmla="*/ 3830164 w 5693686"/>
              <a:gd name="connsiteY1008" fmla="*/ 3247892 h 3744260"/>
              <a:gd name="connsiteX1009" fmla="*/ 3848250 w 5693686"/>
              <a:gd name="connsiteY1009" fmla="*/ 3277794 h 3744260"/>
              <a:gd name="connsiteX1010" fmla="*/ 3867333 w 5693686"/>
              <a:gd name="connsiteY1010" fmla="*/ 3324640 h 3744260"/>
              <a:gd name="connsiteX1011" fmla="*/ 3872130 w 5693686"/>
              <a:gd name="connsiteY1011" fmla="*/ 3320071 h 3744260"/>
              <a:gd name="connsiteX1012" fmla="*/ 3870739 w 5693686"/>
              <a:gd name="connsiteY1012" fmla="*/ 3277544 h 3744260"/>
              <a:gd name="connsiteX1013" fmla="*/ 3869846 w 5693686"/>
              <a:gd name="connsiteY1013" fmla="*/ 3253166 h 3744260"/>
              <a:gd name="connsiteX1014" fmla="*/ 3820882 w 5693686"/>
              <a:gd name="connsiteY1014" fmla="*/ 3216537 h 3744260"/>
              <a:gd name="connsiteX1015" fmla="*/ 3830143 w 5693686"/>
              <a:gd name="connsiteY1015" fmla="*/ 3247871 h 3744260"/>
              <a:gd name="connsiteX1016" fmla="*/ 2429932 w 5693686"/>
              <a:gd name="connsiteY1016" fmla="*/ 3181381 h 3744260"/>
              <a:gd name="connsiteX1017" fmla="*/ 2445859 w 5693686"/>
              <a:gd name="connsiteY1017" fmla="*/ 3264504 h 3744260"/>
              <a:gd name="connsiteX1018" fmla="*/ 2471628 w 5693686"/>
              <a:gd name="connsiteY1018" fmla="*/ 3323373 h 3744260"/>
              <a:gd name="connsiteX1019" fmla="*/ 2445693 w 5693686"/>
              <a:gd name="connsiteY1019" fmla="*/ 3220669 h 3744260"/>
              <a:gd name="connsiteX1020" fmla="*/ 2434583 w 5693686"/>
              <a:gd name="connsiteY1020" fmla="*/ 3189230 h 3744260"/>
              <a:gd name="connsiteX1021" fmla="*/ 2429932 w 5693686"/>
              <a:gd name="connsiteY1021" fmla="*/ 3181381 h 3744260"/>
              <a:gd name="connsiteX1022" fmla="*/ 2132389 w 5693686"/>
              <a:gd name="connsiteY1022" fmla="*/ 3117716 h 3744260"/>
              <a:gd name="connsiteX1023" fmla="*/ 2204942 w 5693686"/>
              <a:gd name="connsiteY1023" fmla="*/ 3133975 h 3744260"/>
              <a:gd name="connsiteX1024" fmla="*/ 2226745 w 5693686"/>
              <a:gd name="connsiteY1024" fmla="*/ 3141699 h 3744260"/>
              <a:gd name="connsiteX1025" fmla="*/ 2282832 w 5693686"/>
              <a:gd name="connsiteY1025" fmla="*/ 3263756 h 3744260"/>
              <a:gd name="connsiteX1026" fmla="*/ 2286840 w 5693686"/>
              <a:gd name="connsiteY1026" fmla="*/ 3286183 h 3744260"/>
              <a:gd name="connsiteX1027" fmla="*/ 2286757 w 5693686"/>
              <a:gd name="connsiteY1027" fmla="*/ 3256281 h 3744260"/>
              <a:gd name="connsiteX1028" fmla="*/ 2184094 w 5693686"/>
              <a:gd name="connsiteY1028" fmla="*/ 3045328 h 3744260"/>
              <a:gd name="connsiteX1029" fmla="*/ 1940935 w 5693686"/>
              <a:gd name="connsiteY1029" fmla="*/ 3193342 h 3744260"/>
              <a:gd name="connsiteX1030" fmla="*/ 1933916 w 5693686"/>
              <a:gd name="connsiteY1030" fmla="*/ 3203392 h 3744260"/>
              <a:gd name="connsiteX1031" fmla="*/ 1936221 w 5693686"/>
              <a:gd name="connsiteY1031" fmla="*/ 3245566 h 3744260"/>
              <a:gd name="connsiteX1032" fmla="*/ 1945358 w 5693686"/>
              <a:gd name="connsiteY1032" fmla="*/ 3234187 h 3744260"/>
              <a:gd name="connsiteX1033" fmla="*/ 2067020 w 5693686"/>
              <a:gd name="connsiteY1033" fmla="*/ 3129676 h 3744260"/>
              <a:gd name="connsiteX1034" fmla="*/ 2132389 w 5693686"/>
              <a:gd name="connsiteY1034" fmla="*/ 3117674 h 3744260"/>
              <a:gd name="connsiteX1035" fmla="*/ 1719994 w 5693686"/>
              <a:gd name="connsiteY1035" fmla="*/ 3229058 h 3744260"/>
              <a:gd name="connsiteX1036" fmla="*/ 1719994 w 5693686"/>
              <a:gd name="connsiteY1036" fmla="*/ 3229224 h 3744260"/>
              <a:gd name="connsiteX1037" fmla="*/ 1718478 w 5693686"/>
              <a:gd name="connsiteY1037" fmla="*/ 3268802 h 3744260"/>
              <a:gd name="connsiteX1038" fmla="*/ 1721115 w 5693686"/>
              <a:gd name="connsiteY1038" fmla="*/ 3253166 h 3744260"/>
              <a:gd name="connsiteX1039" fmla="*/ 1726286 w 5693686"/>
              <a:gd name="connsiteY1039" fmla="*/ 3225362 h 3744260"/>
              <a:gd name="connsiteX1040" fmla="*/ 1719994 w 5693686"/>
              <a:gd name="connsiteY1040" fmla="*/ 3229058 h 3744260"/>
              <a:gd name="connsiteX1041" fmla="*/ 1637017 w 5693686"/>
              <a:gd name="connsiteY1041" fmla="*/ 3226026 h 3744260"/>
              <a:gd name="connsiteX1042" fmla="*/ 1630351 w 5693686"/>
              <a:gd name="connsiteY1042" fmla="*/ 3255450 h 3744260"/>
              <a:gd name="connsiteX1043" fmla="*/ 1674248 w 5693686"/>
              <a:gd name="connsiteY1043" fmla="*/ 3239357 h 3744260"/>
              <a:gd name="connsiteX1044" fmla="*/ 1707867 w 5693686"/>
              <a:gd name="connsiteY1044" fmla="*/ 3221665 h 3744260"/>
              <a:gd name="connsiteX1045" fmla="*/ 1708469 w 5693686"/>
              <a:gd name="connsiteY1045" fmla="*/ 3204929 h 3744260"/>
              <a:gd name="connsiteX1046" fmla="*/ 1701638 w 5693686"/>
              <a:gd name="connsiteY1046" fmla="*/ 3201129 h 3744260"/>
              <a:gd name="connsiteX1047" fmla="*/ 1637037 w 5693686"/>
              <a:gd name="connsiteY1047" fmla="*/ 3226047 h 3744260"/>
              <a:gd name="connsiteX1048" fmla="*/ 3882118 w 5693686"/>
              <a:gd name="connsiteY1048" fmla="*/ 3246708 h 3744260"/>
              <a:gd name="connsiteX1049" fmla="*/ 3886375 w 5693686"/>
              <a:gd name="connsiteY1049" fmla="*/ 3249781 h 3744260"/>
              <a:gd name="connsiteX1050" fmla="*/ 3882762 w 5693686"/>
              <a:gd name="connsiteY1050" fmla="*/ 3104114 h 3744260"/>
              <a:gd name="connsiteX1051" fmla="*/ 3879793 w 5693686"/>
              <a:gd name="connsiteY1051" fmla="*/ 3068336 h 3744260"/>
              <a:gd name="connsiteX1052" fmla="*/ 3863450 w 5693686"/>
              <a:gd name="connsiteY1052" fmla="*/ 3071908 h 3744260"/>
              <a:gd name="connsiteX1053" fmla="*/ 3869244 w 5693686"/>
              <a:gd name="connsiteY1053" fmla="*/ 3133393 h 3744260"/>
              <a:gd name="connsiteX1054" fmla="*/ 3881620 w 5693686"/>
              <a:gd name="connsiteY1054" fmla="*/ 3218717 h 3744260"/>
              <a:gd name="connsiteX1055" fmla="*/ 3882098 w 5693686"/>
              <a:gd name="connsiteY1055" fmla="*/ 3246708 h 3744260"/>
              <a:gd name="connsiteX1056" fmla="*/ 1694370 w 5693686"/>
              <a:gd name="connsiteY1056" fmla="*/ 3188047 h 3744260"/>
              <a:gd name="connsiteX1057" fmla="*/ 1703922 w 5693686"/>
              <a:gd name="connsiteY1057" fmla="*/ 3188878 h 3744260"/>
              <a:gd name="connsiteX1058" fmla="*/ 1720928 w 5693686"/>
              <a:gd name="connsiteY1058" fmla="*/ 3204929 h 3744260"/>
              <a:gd name="connsiteX1059" fmla="*/ 1720928 w 5693686"/>
              <a:gd name="connsiteY1059" fmla="*/ 3205573 h 3744260"/>
              <a:gd name="connsiteX1060" fmla="*/ 1745057 w 5693686"/>
              <a:gd name="connsiteY1060" fmla="*/ 3116573 h 3744260"/>
              <a:gd name="connsiteX1061" fmla="*/ 1676076 w 5693686"/>
              <a:gd name="connsiteY1061" fmla="*/ 3128472 h 3744260"/>
              <a:gd name="connsiteX1062" fmla="*/ 1642644 w 5693686"/>
              <a:gd name="connsiteY1062" fmla="*/ 3205178 h 3744260"/>
              <a:gd name="connsiteX1063" fmla="*/ 1694391 w 5693686"/>
              <a:gd name="connsiteY1063" fmla="*/ 3188068 h 3744260"/>
              <a:gd name="connsiteX1064" fmla="*/ 3130152 w 5693686"/>
              <a:gd name="connsiteY1064" fmla="*/ 3174446 h 3744260"/>
              <a:gd name="connsiteX1065" fmla="*/ 3130152 w 5693686"/>
              <a:gd name="connsiteY1065" fmla="*/ 3174446 h 3744260"/>
              <a:gd name="connsiteX1066" fmla="*/ 2299091 w 5693686"/>
              <a:gd name="connsiteY1066" fmla="*/ 2979648 h 3744260"/>
              <a:gd name="connsiteX1067" fmla="*/ 2342843 w 5693686"/>
              <a:gd name="connsiteY1067" fmla="*/ 3010879 h 3744260"/>
              <a:gd name="connsiteX1068" fmla="*/ 2386969 w 5693686"/>
              <a:gd name="connsiteY1068" fmla="*/ 3062875 h 3744260"/>
              <a:gd name="connsiteX1069" fmla="*/ 2431302 w 5693686"/>
              <a:gd name="connsiteY1069" fmla="*/ 3104114 h 3744260"/>
              <a:gd name="connsiteX1070" fmla="*/ 2457363 w 5693686"/>
              <a:gd name="connsiteY1070" fmla="*/ 3069790 h 3744260"/>
              <a:gd name="connsiteX1071" fmla="*/ 2490109 w 5693686"/>
              <a:gd name="connsiteY1071" fmla="*/ 2989865 h 3744260"/>
              <a:gd name="connsiteX1072" fmla="*/ 2526884 w 5693686"/>
              <a:gd name="connsiteY1072" fmla="*/ 2898747 h 3744260"/>
              <a:gd name="connsiteX1073" fmla="*/ 2485998 w 5693686"/>
              <a:gd name="connsiteY1073" fmla="*/ 2965881 h 3744260"/>
              <a:gd name="connsiteX1074" fmla="*/ 2419197 w 5693686"/>
              <a:gd name="connsiteY1074" fmla="*/ 3057351 h 3744260"/>
              <a:gd name="connsiteX1075" fmla="*/ 2390852 w 5693686"/>
              <a:gd name="connsiteY1075" fmla="*/ 3036005 h 3744260"/>
              <a:gd name="connsiteX1076" fmla="*/ 2309744 w 5693686"/>
              <a:gd name="connsiteY1076" fmla="*/ 2980271 h 3744260"/>
              <a:gd name="connsiteX1077" fmla="*/ 2299049 w 5693686"/>
              <a:gd name="connsiteY1077" fmla="*/ 2979628 h 3744260"/>
              <a:gd name="connsiteX1078" fmla="*/ 3212506 w 5693686"/>
              <a:gd name="connsiteY1078" fmla="*/ 2873123 h 3744260"/>
              <a:gd name="connsiteX1079" fmla="*/ 3161237 w 5693686"/>
              <a:gd name="connsiteY1079" fmla="*/ 2984570 h 3744260"/>
              <a:gd name="connsiteX1080" fmla="*/ 3167882 w 5693686"/>
              <a:gd name="connsiteY1080" fmla="*/ 3062543 h 3744260"/>
              <a:gd name="connsiteX1081" fmla="*/ 3189872 w 5693686"/>
              <a:gd name="connsiteY1081" fmla="*/ 2971654 h 3744260"/>
              <a:gd name="connsiteX1082" fmla="*/ 3196995 w 5693686"/>
              <a:gd name="connsiteY1082" fmla="*/ 2954377 h 3744260"/>
              <a:gd name="connsiteX1083" fmla="*/ 3213524 w 5693686"/>
              <a:gd name="connsiteY1083" fmla="*/ 2873248 h 3744260"/>
              <a:gd name="connsiteX1084" fmla="*/ 3212506 w 5693686"/>
              <a:gd name="connsiteY1084" fmla="*/ 2873144 h 3744260"/>
              <a:gd name="connsiteX1085" fmla="*/ 3889781 w 5693686"/>
              <a:gd name="connsiteY1085" fmla="*/ 3010754 h 3744260"/>
              <a:gd name="connsiteX1086" fmla="*/ 3911667 w 5693686"/>
              <a:gd name="connsiteY1086" fmla="*/ 3007473 h 3744260"/>
              <a:gd name="connsiteX1087" fmla="*/ 3921468 w 5693686"/>
              <a:gd name="connsiteY1087" fmla="*/ 2986169 h 3744260"/>
              <a:gd name="connsiteX1088" fmla="*/ 3706425 w 5693686"/>
              <a:gd name="connsiteY1088" fmla="*/ 2618917 h 3744260"/>
              <a:gd name="connsiteX1089" fmla="*/ 3691287 w 5693686"/>
              <a:gd name="connsiteY1089" fmla="*/ 2608078 h 3744260"/>
              <a:gd name="connsiteX1090" fmla="*/ 3723016 w 5693686"/>
              <a:gd name="connsiteY1090" fmla="*/ 2681960 h 3744260"/>
              <a:gd name="connsiteX1091" fmla="*/ 3805890 w 5693686"/>
              <a:gd name="connsiteY1091" fmla="*/ 2796085 h 3744260"/>
              <a:gd name="connsiteX1092" fmla="*/ 3871362 w 5693686"/>
              <a:gd name="connsiteY1092" fmla="*/ 2888822 h 3744260"/>
              <a:gd name="connsiteX1093" fmla="*/ 3889781 w 5693686"/>
              <a:gd name="connsiteY1093" fmla="*/ 3010713 h 3744260"/>
              <a:gd name="connsiteX1094" fmla="*/ 2234719 w 5693686"/>
              <a:gd name="connsiteY1094" fmla="*/ 2966608 h 3744260"/>
              <a:gd name="connsiteX1095" fmla="*/ 2273861 w 5693686"/>
              <a:gd name="connsiteY1095" fmla="*/ 2971072 h 3744260"/>
              <a:gd name="connsiteX1096" fmla="*/ 2274380 w 5693686"/>
              <a:gd name="connsiteY1096" fmla="*/ 2963950 h 3744260"/>
              <a:gd name="connsiteX1097" fmla="*/ 2308809 w 5693686"/>
              <a:gd name="connsiteY1097" fmla="*/ 2966961 h 3744260"/>
              <a:gd name="connsiteX1098" fmla="*/ 2311820 w 5693686"/>
              <a:gd name="connsiteY1098" fmla="*/ 2967854 h 3744260"/>
              <a:gd name="connsiteX1099" fmla="*/ 2311820 w 5693686"/>
              <a:gd name="connsiteY1099" fmla="*/ 2967854 h 3744260"/>
              <a:gd name="connsiteX1100" fmla="*/ 2326044 w 5693686"/>
              <a:gd name="connsiteY1100" fmla="*/ 2966815 h 3744260"/>
              <a:gd name="connsiteX1101" fmla="*/ 2333416 w 5693686"/>
              <a:gd name="connsiteY1101" fmla="*/ 2960420 h 3744260"/>
              <a:gd name="connsiteX1102" fmla="*/ 2265182 w 5693686"/>
              <a:gd name="connsiteY1102" fmla="*/ 2765706 h 3744260"/>
              <a:gd name="connsiteX1103" fmla="*/ 2250251 w 5693686"/>
              <a:gd name="connsiteY1103" fmla="*/ 2754222 h 3744260"/>
              <a:gd name="connsiteX1104" fmla="*/ 2223859 w 5693686"/>
              <a:gd name="connsiteY1104" fmla="*/ 2842890 h 3744260"/>
              <a:gd name="connsiteX1105" fmla="*/ 2216965 w 5693686"/>
              <a:gd name="connsiteY1105" fmla="*/ 2954896 h 3744260"/>
              <a:gd name="connsiteX1106" fmla="*/ 2212438 w 5693686"/>
              <a:gd name="connsiteY1106" fmla="*/ 2967895 h 3744260"/>
              <a:gd name="connsiteX1107" fmla="*/ 2220578 w 5693686"/>
              <a:gd name="connsiteY1107" fmla="*/ 2967148 h 3744260"/>
              <a:gd name="connsiteX1108" fmla="*/ 2234719 w 5693686"/>
              <a:gd name="connsiteY1108" fmla="*/ 2966629 h 3744260"/>
              <a:gd name="connsiteX1109" fmla="*/ 3078405 w 5693686"/>
              <a:gd name="connsiteY1109" fmla="*/ 2840045 h 3744260"/>
              <a:gd name="connsiteX1110" fmla="*/ 3045181 w 5693686"/>
              <a:gd name="connsiteY1110" fmla="*/ 2850614 h 3744260"/>
              <a:gd name="connsiteX1111" fmla="*/ 3039242 w 5693686"/>
              <a:gd name="connsiteY1111" fmla="*/ 2882779 h 3744260"/>
              <a:gd name="connsiteX1112" fmla="*/ 3123029 w 5693686"/>
              <a:gd name="connsiteY1112" fmla="*/ 2961500 h 3744260"/>
              <a:gd name="connsiteX1113" fmla="*/ 3154862 w 5693686"/>
              <a:gd name="connsiteY1113" fmla="*/ 2919346 h 3744260"/>
              <a:gd name="connsiteX1114" fmla="*/ 3186135 w 5693686"/>
              <a:gd name="connsiteY1114" fmla="*/ 2866209 h 3744260"/>
              <a:gd name="connsiteX1115" fmla="*/ 3173468 w 5693686"/>
              <a:gd name="connsiteY1115" fmla="*/ 2862035 h 3744260"/>
              <a:gd name="connsiteX1116" fmla="*/ 3078405 w 5693686"/>
              <a:gd name="connsiteY1116" fmla="*/ 2840065 h 3744260"/>
              <a:gd name="connsiteX1117" fmla="*/ 2607224 w 5693686"/>
              <a:gd name="connsiteY1117" fmla="*/ 2815874 h 3744260"/>
              <a:gd name="connsiteX1118" fmla="*/ 2682539 w 5693686"/>
              <a:gd name="connsiteY1118" fmla="*/ 2832403 h 3744260"/>
              <a:gd name="connsiteX1119" fmla="*/ 2738377 w 5693686"/>
              <a:gd name="connsiteY1119" fmla="*/ 2890213 h 3744260"/>
              <a:gd name="connsiteX1120" fmla="*/ 2743776 w 5693686"/>
              <a:gd name="connsiteY1120" fmla="*/ 2920032 h 3744260"/>
              <a:gd name="connsiteX1121" fmla="*/ 2772245 w 5693686"/>
              <a:gd name="connsiteY1121" fmla="*/ 2836577 h 3744260"/>
              <a:gd name="connsiteX1122" fmla="*/ 2814065 w 5693686"/>
              <a:gd name="connsiteY1122" fmla="*/ 2703763 h 3744260"/>
              <a:gd name="connsiteX1123" fmla="*/ 2808397 w 5693686"/>
              <a:gd name="connsiteY1123" fmla="*/ 2430806 h 3744260"/>
              <a:gd name="connsiteX1124" fmla="*/ 2802624 w 5693686"/>
              <a:gd name="connsiteY1124" fmla="*/ 2276833 h 3744260"/>
              <a:gd name="connsiteX1125" fmla="*/ 2821500 w 5693686"/>
              <a:gd name="connsiteY1125" fmla="*/ 2180379 h 3744260"/>
              <a:gd name="connsiteX1126" fmla="*/ 2763378 w 5693686"/>
              <a:gd name="connsiteY1126" fmla="*/ 2253036 h 3744260"/>
              <a:gd name="connsiteX1127" fmla="*/ 2754885 w 5693686"/>
              <a:gd name="connsiteY1127" fmla="*/ 2246329 h 3744260"/>
              <a:gd name="connsiteX1128" fmla="*/ 2757107 w 5693686"/>
              <a:gd name="connsiteY1128" fmla="*/ 2210696 h 3744260"/>
              <a:gd name="connsiteX1129" fmla="*/ 2713770 w 5693686"/>
              <a:gd name="connsiteY1129" fmla="*/ 2248509 h 3744260"/>
              <a:gd name="connsiteX1130" fmla="*/ 2709202 w 5693686"/>
              <a:gd name="connsiteY1130" fmla="*/ 2227640 h 3744260"/>
              <a:gd name="connsiteX1131" fmla="*/ 2723156 w 5693686"/>
              <a:gd name="connsiteY1131" fmla="*/ 2182269 h 3744260"/>
              <a:gd name="connsiteX1132" fmla="*/ 2704384 w 5693686"/>
              <a:gd name="connsiteY1132" fmla="*/ 2197448 h 3744260"/>
              <a:gd name="connsiteX1133" fmla="*/ 2695995 w 5693686"/>
              <a:gd name="connsiteY1133" fmla="*/ 2536044 h 3744260"/>
              <a:gd name="connsiteX1134" fmla="*/ 2695974 w 5693686"/>
              <a:gd name="connsiteY1134" fmla="*/ 2536750 h 3744260"/>
              <a:gd name="connsiteX1135" fmla="*/ 2722657 w 5693686"/>
              <a:gd name="connsiteY1135" fmla="*/ 2679489 h 3744260"/>
              <a:gd name="connsiteX1136" fmla="*/ 2729822 w 5693686"/>
              <a:gd name="connsiteY1136" fmla="*/ 2686840 h 3744260"/>
              <a:gd name="connsiteX1137" fmla="*/ 2732978 w 5693686"/>
              <a:gd name="connsiteY1137" fmla="*/ 2697264 h 3744260"/>
              <a:gd name="connsiteX1138" fmla="*/ 2723550 w 5693686"/>
              <a:gd name="connsiteY1138" fmla="*/ 2699050 h 3744260"/>
              <a:gd name="connsiteX1139" fmla="*/ 2647945 w 5693686"/>
              <a:gd name="connsiteY1139" fmla="*/ 2712983 h 3744260"/>
              <a:gd name="connsiteX1140" fmla="*/ 2623214 w 5693686"/>
              <a:gd name="connsiteY1140" fmla="*/ 2738420 h 3744260"/>
              <a:gd name="connsiteX1141" fmla="*/ 2610318 w 5693686"/>
              <a:gd name="connsiteY1141" fmla="*/ 2763276 h 3744260"/>
              <a:gd name="connsiteX1142" fmla="*/ 2585255 w 5693686"/>
              <a:gd name="connsiteY1142" fmla="*/ 2817867 h 3744260"/>
              <a:gd name="connsiteX1143" fmla="*/ 2607183 w 5693686"/>
              <a:gd name="connsiteY1143" fmla="*/ 2815853 h 3744260"/>
              <a:gd name="connsiteX1144" fmla="*/ 3206713 w 5693686"/>
              <a:gd name="connsiteY1144" fmla="*/ 2859335 h 3744260"/>
              <a:gd name="connsiteX1145" fmla="*/ 3209329 w 5693686"/>
              <a:gd name="connsiteY1145" fmla="*/ 2859979 h 3744260"/>
              <a:gd name="connsiteX1146" fmla="*/ 3214915 w 5693686"/>
              <a:gd name="connsiteY1146" fmla="*/ 2856594 h 3744260"/>
              <a:gd name="connsiteX1147" fmla="*/ 3220065 w 5693686"/>
              <a:gd name="connsiteY1147" fmla="*/ 2855598 h 3744260"/>
              <a:gd name="connsiteX1148" fmla="*/ 3229305 w 5693686"/>
              <a:gd name="connsiteY1148" fmla="*/ 2838570 h 3744260"/>
              <a:gd name="connsiteX1149" fmla="*/ 3237217 w 5693686"/>
              <a:gd name="connsiteY1149" fmla="*/ 2828208 h 3744260"/>
              <a:gd name="connsiteX1150" fmla="*/ 3234517 w 5693686"/>
              <a:gd name="connsiteY1150" fmla="*/ 2830430 h 3744260"/>
              <a:gd name="connsiteX1151" fmla="*/ 3206692 w 5693686"/>
              <a:gd name="connsiteY1151" fmla="*/ 2859335 h 3744260"/>
              <a:gd name="connsiteX1152" fmla="*/ 3309874 w 5693686"/>
              <a:gd name="connsiteY1152" fmla="*/ 2753890 h 3744260"/>
              <a:gd name="connsiteX1153" fmla="*/ 3362991 w 5693686"/>
              <a:gd name="connsiteY1153" fmla="*/ 2740123 h 3744260"/>
              <a:gd name="connsiteX1154" fmla="*/ 3379374 w 5693686"/>
              <a:gd name="connsiteY1154" fmla="*/ 2733416 h 3744260"/>
              <a:gd name="connsiteX1155" fmla="*/ 3383715 w 5693686"/>
              <a:gd name="connsiteY1155" fmla="*/ 2733395 h 3744260"/>
              <a:gd name="connsiteX1156" fmla="*/ 3426324 w 5693686"/>
              <a:gd name="connsiteY1156" fmla="*/ 2718839 h 3744260"/>
              <a:gd name="connsiteX1157" fmla="*/ 3464615 w 5693686"/>
              <a:gd name="connsiteY1157" fmla="*/ 2686009 h 3744260"/>
              <a:gd name="connsiteX1158" fmla="*/ 3474313 w 5693686"/>
              <a:gd name="connsiteY1158" fmla="*/ 2660634 h 3744260"/>
              <a:gd name="connsiteX1159" fmla="*/ 3408342 w 5693686"/>
              <a:gd name="connsiteY1159" fmla="*/ 2662212 h 3744260"/>
              <a:gd name="connsiteX1160" fmla="*/ 3383943 w 5693686"/>
              <a:gd name="connsiteY1160" fmla="*/ 2694170 h 3744260"/>
              <a:gd name="connsiteX1161" fmla="*/ 3353979 w 5693686"/>
              <a:gd name="connsiteY1161" fmla="*/ 2716160 h 3744260"/>
              <a:gd name="connsiteX1162" fmla="*/ 3344510 w 5693686"/>
              <a:gd name="connsiteY1162" fmla="*/ 2700565 h 3744260"/>
              <a:gd name="connsiteX1163" fmla="*/ 3342143 w 5693686"/>
              <a:gd name="connsiteY1163" fmla="*/ 2693215 h 3744260"/>
              <a:gd name="connsiteX1164" fmla="*/ 3322478 w 5693686"/>
              <a:gd name="connsiteY1164" fmla="*/ 2728224 h 3744260"/>
              <a:gd name="connsiteX1165" fmla="*/ 3311410 w 5693686"/>
              <a:gd name="connsiteY1165" fmla="*/ 2750609 h 3744260"/>
              <a:gd name="connsiteX1166" fmla="*/ 3309853 w 5693686"/>
              <a:gd name="connsiteY1166" fmla="*/ 2753870 h 3744260"/>
              <a:gd name="connsiteX1167" fmla="*/ 3360229 w 5693686"/>
              <a:gd name="connsiteY1167" fmla="*/ 2705632 h 3744260"/>
              <a:gd name="connsiteX1168" fmla="*/ 3360229 w 5693686"/>
              <a:gd name="connsiteY1168" fmla="*/ 2705632 h 3744260"/>
              <a:gd name="connsiteX1169" fmla="*/ 2684284 w 5693686"/>
              <a:gd name="connsiteY1169" fmla="*/ 2329369 h 3744260"/>
              <a:gd name="connsiteX1170" fmla="*/ 2641923 w 5693686"/>
              <a:gd name="connsiteY1170" fmla="*/ 2691366 h 3744260"/>
              <a:gd name="connsiteX1171" fmla="*/ 2637728 w 5693686"/>
              <a:gd name="connsiteY1171" fmla="*/ 2705072 h 3744260"/>
              <a:gd name="connsiteX1172" fmla="*/ 2640843 w 5693686"/>
              <a:gd name="connsiteY1172" fmla="*/ 2702787 h 3744260"/>
              <a:gd name="connsiteX1173" fmla="*/ 2708641 w 5693686"/>
              <a:gd name="connsiteY1173" fmla="*/ 2682583 h 3744260"/>
              <a:gd name="connsiteX1174" fmla="*/ 2683536 w 5693686"/>
              <a:gd name="connsiteY1174" fmla="*/ 2535940 h 3744260"/>
              <a:gd name="connsiteX1175" fmla="*/ 2684284 w 5693686"/>
              <a:gd name="connsiteY1175" fmla="*/ 2329369 h 3744260"/>
              <a:gd name="connsiteX1176" fmla="*/ 3352110 w 5693686"/>
              <a:gd name="connsiteY1176" fmla="*/ 2683102 h 3744260"/>
              <a:gd name="connsiteX1177" fmla="*/ 3358547 w 5693686"/>
              <a:gd name="connsiteY1177" fmla="*/ 2702621 h 3744260"/>
              <a:gd name="connsiteX1178" fmla="*/ 3390795 w 5693686"/>
              <a:gd name="connsiteY1178" fmla="*/ 2665119 h 3744260"/>
              <a:gd name="connsiteX1179" fmla="*/ 3352110 w 5693686"/>
              <a:gd name="connsiteY1179" fmla="*/ 2683102 h 3744260"/>
              <a:gd name="connsiteX1180" fmla="*/ 3355038 w 5693686"/>
              <a:gd name="connsiteY1180" fmla="*/ 2497026 h 3744260"/>
              <a:gd name="connsiteX1181" fmla="*/ 3336682 w 5693686"/>
              <a:gd name="connsiteY1181" fmla="*/ 2507637 h 3744260"/>
              <a:gd name="connsiteX1182" fmla="*/ 3337616 w 5693686"/>
              <a:gd name="connsiteY1182" fmla="*/ 2615345 h 3744260"/>
              <a:gd name="connsiteX1183" fmla="*/ 3348642 w 5693686"/>
              <a:gd name="connsiteY1183" fmla="*/ 2669833 h 3744260"/>
              <a:gd name="connsiteX1184" fmla="*/ 3400057 w 5693686"/>
              <a:gd name="connsiteY1184" fmla="*/ 2650771 h 3744260"/>
              <a:gd name="connsiteX1185" fmla="*/ 3400929 w 5693686"/>
              <a:gd name="connsiteY1185" fmla="*/ 2650646 h 3744260"/>
              <a:gd name="connsiteX1186" fmla="*/ 3436375 w 5693686"/>
              <a:gd name="connsiteY1186" fmla="*/ 2581436 h 3744260"/>
              <a:gd name="connsiteX1187" fmla="*/ 3437807 w 5693686"/>
              <a:gd name="connsiteY1187" fmla="*/ 2576764 h 3744260"/>
              <a:gd name="connsiteX1188" fmla="*/ 3359025 w 5693686"/>
              <a:gd name="connsiteY1188" fmla="*/ 2497275 h 3744260"/>
              <a:gd name="connsiteX1189" fmla="*/ 3355059 w 5693686"/>
              <a:gd name="connsiteY1189" fmla="*/ 2497026 h 3744260"/>
              <a:gd name="connsiteX1190" fmla="*/ 3443892 w 5693686"/>
              <a:gd name="connsiteY1190" fmla="*/ 2597757 h 3744260"/>
              <a:gd name="connsiteX1191" fmla="*/ 3417292 w 5693686"/>
              <a:gd name="connsiteY1191" fmla="*/ 2648694 h 3744260"/>
              <a:gd name="connsiteX1192" fmla="*/ 3467253 w 5693686"/>
              <a:gd name="connsiteY1192" fmla="*/ 2647552 h 3744260"/>
              <a:gd name="connsiteX1193" fmla="*/ 3443892 w 5693686"/>
              <a:gd name="connsiteY1193" fmla="*/ 2597757 h 3744260"/>
              <a:gd name="connsiteX1194" fmla="*/ 3450827 w 5693686"/>
              <a:gd name="connsiteY1194" fmla="*/ 2576868 h 3744260"/>
              <a:gd name="connsiteX1195" fmla="*/ 3451471 w 5693686"/>
              <a:gd name="connsiteY1195" fmla="*/ 2579193 h 3744260"/>
              <a:gd name="connsiteX1196" fmla="*/ 3478071 w 5693686"/>
              <a:gd name="connsiteY1196" fmla="*/ 2641136 h 3744260"/>
              <a:gd name="connsiteX1197" fmla="*/ 3468561 w 5693686"/>
              <a:gd name="connsiteY1197" fmla="*/ 2537373 h 3744260"/>
              <a:gd name="connsiteX1198" fmla="*/ 3362991 w 5693686"/>
              <a:gd name="connsiteY1198" fmla="*/ 2371210 h 3744260"/>
              <a:gd name="connsiteX1199" fmla="*/ 3336785 w 5693686"/>
              <a:gd name="connsiteY1199" fmla="*/ 2366434 h 3744260"/>
              <a:gd name="connsiteX1200" fmla="*/ 3314733 w 5693686"/>
              <a:gd name="connsiteY1200" fmla="*/ 2353684 h 3744260"/>
              <a:gd name="connsiteX1201" fmla="*/ 3303063 w 5693686"/>
              <a:gd name="connsiteY1201" fmla="*/ 2336989 h 3744260"/>
              <a:gd name="connsiteX1202" fmla="*/ 3316041 w 5693686"/>
              <a:gd name="connsiteY1202" fmla="*/ 2332379 h 3744260"/>
              <a:gd name="connsiteX1203" fmla="*/ 3292577 w 5693686"/>
              <a:gd name="connsiteY1203" fmla="*/ 2314127 h 3744260"/>
              <a:gd name="connsiteX1204" fmla="*/ 2986146 w 5693686"/>
              <a:gd name="connsiteY1204" fmla="*/ 2156977 h 3744260"/>
              <a:gd name="connsiteX1205" fmla="*/ 3146203 w 5693686"/>
              <a:gd name="connsiteY1205" fmla="*/ 2266575 h 3744260"/>
              <a:gd name="connsiteX1206" fmla="*/ 3446882 w 5693686"/>
              <a:gd name="connsiteY1206" fmla="*/ 2519888 h 3744260"/>
              <a:gd name="connsiteX1207" fmla="*/ 3450848 w 5693686"/>
              <a:gd name="connsiteY1207" fmla="*/ 2576888 h 3744260"/>
              <a:gd name="connsiteX1208" fmla="*/ 3691495 w 5693686"/>
              <a:gd name="connsiteY1208" fmla="*/ 2607517 h 3744260"/>
              <a:gd name="connsiteX1209" fmla="*/ 3691495 w 5693686"/>
              <a:gd name="connsiteY1209" fmla="*/ 2607517 h 3744260"/>
              <a:gd name="connsiteX1210" fmla="*/ 4465140 w 5693686"/>
              <a:gd name="connsiteY1210" fmla="*/ 2515112 h 3744260"/>
              <a:gd name="connsiteX1211" fmla="*/ 4549446 w 5693686"/>
              <a:gd name="connsiteY1211" fmla="*/ 2530998 h 3744260"/>
              <a:gd name="connsiteX1212" fmla="*/ 4551378 w 5693686"/>
              <a:gd name="connsiteY1212" fmla="*/ 2530312 h 3744260"/>
              <a:gd name="connsiteX1213" fmla="*/ 4545916 w 5693686"/>
              <a:gd name="connsiteY1213" fmla="*/ 2516566 h 3744260"/>
              <a:gd name="connsiteX1214" fmla="*/ 4536406 w 5693686"/>
              <a:gd name="connsiteY1214" fmla="*/ 2502342 h 3744260"/>
              <a:gd name="connsiteX1215" fmla="*/ 4530592 w 5693686"/>
              <a:gd name="connsiteY1215" fmla="*/ 2494264 h 3744260"/>
              <a:gd name="connsiteX1216" fmla="*/ 4508311 w 5693686"/>
              <a:gd name="connsiteY1216" fmla="*/ 2451239 h 3744260"/>
              <a:gd name="connsiteX1217" fmla="*/ 4515163 w 5693686"/>
              <a:gd name="connsiteY1217" fmla="*/ 2442434 h 3744260"/>
              <a:gd name="connsiteX1218" fmla="*/ 4533831 w 5693686"/>
              <a:gd name="connsiteY1218" fmla="*/ 2467955 h 3744260"/>
              <a:gd name="connsiteX1219" fmla="*/ 4546871 w 5693686"/>
              <a:gd name="connsiteY1219" fmla="*/ 2495489 h 3744260"/>
              <a:gd name="connsiteX1220" fmla="*/ 4556133 w 5693686"/>
              <a:gd name="connsiteY1220" fmla="*/ 2509277 h 3744260"/>
              <a:gd name="connsiteX1221" fmla="*/ 4557420 w 5693686"/>
              <a:gd name="connsiteY1221" fmla="*/ 2510565 h 3744260"/>
              <a:gd name="connsiteX1222" fmla="*/ 4743351 w 5693686"/>
              <a:gd name="connsiteY1222" fmla="*/ 2460645 h 3744260"/>
              <a:gd name="connsiteX1223" fmla="*/ 4862003 w 5693686"/>
              <a:gd name="connsiteY1223" fmla="*/ 2257687 h 3744260"/>
              <a:gd name="connsiteX1224" fmla="*/ 4821365 w 5693686"/>
              <a:gd name="connsiteY1224" fmla="*/ 2124355 h 3744260"/>
              <a:gd name="connsiteX1225" fmla="*/ 4808782 w 5693686"/>
              <a:gd name="connsiteY1225" fmla="*/ 2145805 h 3744260"/>
              <a:gd name="connsiteX1226" fmla="*/ 4793665 w 5693686"/>
              <a:gd name="connsiteY1226" fmla="*/ 2194395 h 3744260"/>
              <a:gd name="connsiteX1227" fmla="*/ 4687161 w 5693686"/>
              <a:gd name="connsiteY1227" fmla="*/ 2247263 h 3744260"/>
              <a:gd name="connsiteX1228" fmla="*/ 4629517 w 5693686"/>
              <a:gd name="connsiteY1228" fmla="*/ 2266097 h 3744260"/>
              <a:gd name="connsiteX1229" fmla="*/ 4519711 w 5693686"/>
              <a:gd name="connsiteY1229" fmla="*/ 2279283 h 3744260"/>
              <a:gd name="connsiteX1230" fmla="*/ 4502787 w 5693686"/>
              <a:gd name="connsiteY1230" fmla="*/ 2279470 h 3744260"/>
              <a:gd name="connsiteX1231" fmla="*/ 4436983 w 5693686"/>
              <a:gd name="connsiteY1231" fmla="*/ 2295148 h 3744260"/>
              <a:gd name="connsiteX1232" fmla="*/ 4430255 w 5693686"/>
              <a:gd name="connsiteY1232" fmla="*/ 2289001 h 3744260"/>
              <a:gd name="connsiteX1233" fmla="*/ 4450771 w 5693686"/>
              <a:gd name="connsiteY1233" fmla="*/ 2276002 h 3744260"/>
              <a:gd name="connsiteX1234" fmla="*/ 4456232 w 5693686"/>
              <a:gd name="connsiteY1234" fmla="*/ 2274424 h 3744260"/>
              <a:gd name="connsiteX1235" fmla="*/ 4246608 w 5693686"/>
              <a:gd name="connsiteY1235" fmla="*/ 2154527 h 3744260"/>
              <a:gd name="connsiteX1236" fmla="*/ 4225282 w 5693686"/>
              <a:gd name="connsiteY1236" fmla="*/ 2088929 h 3744260"/>
              <a:gd name="connsiteX1237" fmla="*/ 4321799 w 5693686"/>
              <a:gd name="connsiteY1237" fmla="*/ 1906965 h 3744260"/>
              <a:gd name="connsiteX1238" fmla="*/ 4523137 w 5693686"/>
              <a:gd name="connsiteY1238" fmla="*/ 1829158 h 3744260"/>
              <a:gd name="connsiteX1239" fmla="*/ 4578019 w 5693686"/>
              <a:gd name="connsiteY1239" fmla="*/ 1802413 h 3744260"/>
              <a:gd name="connsiteX1240" fmla="*/ 4575112 w 5693686"/>
              <a:gd name="connsiteY1240" fmla="*/ 1798405 h 3744260"/>
              <a:gd name="connsiteX1241" fmla="*/ 4232405 w 5693686"/>
              <a:gd name="connsiteY1241" fmla="*/ 1640632 h 3744260"/>
              <a:gd name="connsiteX1242" fmla="*/ 4179059 w 5693686"/>
              <a:gd name="connsiteY1242" fmla="*/ 1639531 h 3744260"/>
              <a:gd name="connsiteX1243" fmla="*/ 4182485 w 5693686"/>
              <a:gd name="connsiteY1243" fmla="*/ 1659113 h 3744260"/>
              <a:gd name="connsiteX1244" fmla="*/ 4081069 w 5693686"/>
              <a:gd name="connsiteY1244" fmla="*/ 1794709 h 3744260"/>
              <a:gd name="connsiteX1245" fmla="*/ 3903008 w 5693686"/>
              <a:gd name="connsiteY1245" fmla="*/ 1896333 h 3744260"/>
              <a:gd name="connsiteX1246" fmla="*/ 3911210 w 5693686"/>
              <a:gd name="connsiteY1246" fmla="*/ 1915499 h 3744260"/>
              <a:gd name="connsiteX1247" fmla="*/ 3890217 w 5693686"/>
              <a:gd name="connsiteY1247" fmla="*/ 2002754 h 3744260"/>
              <a:gd name="connsiteX1248" fmla="*/ 3866731 w 5693686"/>
              <a:gd name="connsiteY1248" fmla="*/ 2024433 h 3744260"/>
              <a:gd name="connsiteX1249" fmla="*/ 3869929 w 5693686"/>
              <a:gd name="connsiteY1249" fmla="*/ 2047295 h 3744260"/>
              <a:gd name="connsiteX1250" fmla="*/ 3904815 w 5693686"/>
              <a:gd name="connsiteY1250" fmla="*/ 2077301 h 3744260"/>
              <a:gd name="connsiteX1251" fmla="*/ 3907036 w 5693686"/>
              <a:gd name="connsiteY1251" fmla="*/ 2076886 h 3744260"/>
              <a:gd name="connsiteX1252" fmla="*/ 3918021 w 5693686"/>
              <a:gd name="connsiteY1252" fmla="*/ 2043578 h 3744260"/>
              <a:gd name="connsiteX1253" fmla="*/ 3927386 w 5693686"/>
              <a:gd name="connsiteY1253" fmla="*/ 2015006 h 3744260"/>
              <a:gd name="connsiteX1254" fmla="*/ 3981521 w 5693686"/>
              <a:gd name="connsiteY1254" fmla="*/ 1921833 h 3744260"/>
              <a:gd name="connsiteX1255" fmla="*/ 3989225 w 5693686"/>
              <a:gd name="connsiteY1255" fmla="*/ 1924262 h 3744260"/>
              <a:gd name="connsiteX1256" fmla="*/ 3982476 w 5693686"/>
              <a:gd name="connsiteY1256" fmla="*/ 2000429 h 3744260"/>
              <a:gd name="connsiteX1257" fmla="*/ 3965615 w 5693686"/>
              <a:gd name="connsiteY1257" fmla="*/ 2112020 h 3744260"/>
              <a:gd name="connsiteX1258" fmla="*/ 4184437 w 5693686"/>
              <a:gd name="connsiteY1258" fmla="*/ 2323097 h 3744260"/>
              <a:gd name="connsiteX1259" fmla="*/ 4240628 w 5693686"/>
              <a:gd name="connsiteY1259" fmla="*/ 2355034 h 3744260"/>
              <a:gd name="connsiteX1260" fmla="*/ 4242663 w 5693686"/>
              <a:gd name="connsiteY1260" fmla="*/ 2304637 h 3744260"/>
              <a:gd name="connsiteX1261" fmla="*/ 4341878 w 5693686"/>
              <a:gd name="connsiteY1261" fmla="*/ 2271849 h 3744260"/>
              <a:gd name="connsiteX1262" fmla="*/ 4379360 w 5693686"/>
              <a:gd name="connsiteY1262" fmla="*/ 2270250 h 3744260"/>
              <a:gd name="connsiteX1263" fmla="*/ 4418605 w 5693686"/>
              <a:gd name="connsiteY1263" fmla="*/ 2293881 h 3744260"/>
              <a:gd name="connsiteX1264" fmla="*/ 4472657 w 5693686"/>
              <a:gd name="connsiteY1264" fmla="*/ 2322350 h 3744260"/>
              <a:gd name="connsiteX1265" fmla="*/ 4686579 w 5693686"/>
              <a:gd name="connsiteY1265" fmla="*/ 2271268 h 3744260"/>
              <a:gd name="connsiteX1266" fmla="*/ 4698581 w 5693686"/>
              <a:gd name="connsiteY1266" fmla="*/ 2269108 h 3744260"/>
              <a:gd name="connsiteX1267" fmla="*/ 4702402 w 5693686"/>
              <a:gd name="connsiteY1267" fmla="*/ 2276874 h 3744260"/>
              <a:gd name="connsiteX1268" fmla="*/ 4560805 w 5693686"/>
              <a:gd name="connsiteY1268" fmla="*/ 2416624 h 3744260"/>
              <a:gd name="connsiteX1269" fmla="*/ 4468878 w 5693686"/>
              <a:gd name="connsiteY1269" fmla="*/ 2443265 h 3744260"/>
              <a:gd name="connsiteX1270" fmla="*/ 4474110 w 5693686"/>
              <a:gd name="connsiteY1270" fmla="*/ 2453482 h 3744260"/>
              <a:gd name="connsiteX1271" fmla="*/ 4465140 w 5693686"/>
              <a:gd name="connsiteY1271" fmla="*/ 2515091 h 3744260"/>
              <a:gd name="connsiteX1272" fmla="*/ 4457582 w 5693686"/>
              <a:gd name="connsiteY1272" fmla="*/ 2445653 h 3744260"/>
              <a:gd name="connsiteX1273" fmla="*/ 4403136 w 5693686"/>
              <a:gd name="connsiteY1273" fmla="*/ 2455953 h 3744260"/>
              <a:gd name="connsiteX1274" fmla="*/ 4318269 w 5693686"/>
              <a:gd name="connsiteY1274" fmla="*/ 2477465 h 3744260"/>
              <a:gd name="connsiteX1275" fmla="*/ 4318061 w 5693686"/>
              <a:gd name="connsiteY1275" fmla="*/ 2477839 h 3744260"/>
              <a:gd name="connsiteX1276" fmla="*/ 4356206 w 5693686"/>
              <a:gd name="connsiteY1276" fmla="*/ 2494742 h 3744260"/>
              <a:gd name="connsiteX1277" fmla="*/ 4425354 w 5693686"/>
              <a:gd name="connsiteY1277" fmla="*/ 2510253 h 3744260"/>
              <a:gd name="connsiteX1278" fmla="*/ 4433099 w 5693686"/>
              <a:gd name="connsiteY1278" fmla="*/ 2511790 h 3744260"/>
              <a:gd name="connsiteX1279" fmla="*/ 4450937 w 5693686"/>
              <a:gd name="connsiteY1279" fmla="*/ 2510523 h 3744260"/>
              <a:gd name="connsiteX1280" fmla="*/ 4457582 w 5693686"/>
              <a:gd name="connsiteY1280" fmla="*/ 2445653 h 3744260"/>
              <a:gd name="connsiteX1281" fmla="*/ 4463541 w 5693686"/>
              <a:gd name="connsiteY1281" fmla="*/ 2466314 h 3744260"/>
              <a:gd name="connsiteX1282" fmla="*/ 4461672 w 5693686"/>
              <a:gd name="connsiteY1282" fmla="*/ 2496050 h 3744260"/>
              <a:gd name="connsiteX1283" fmla="*/ 4463541 w 5693686"/>
              <a:gd name="connsiteY1283" fmla="*/ 2466314 h 3744260"/>
              <a:gd name="connsiteX1284" fmla="*/ 1517140 w 5693686"/>
              <a:gd name="connsiteY1284" fmla="*/ 2382714 h 3744260"/>
              <a:gd name="connsiteX1285" fmla="*/ 1517264 w 5693686"/>
              <a:gd name="connsiteY1285" fmla="*/ 2383088 h 3744260"/>
              <a:gd name="connsiteX1286" fmla="*/ 1664676 w 5693686"/>
              <a:gd name="connsiteY1286" fmla="*/ 2478005 h 3744260"/>
              <a:gd name="connsiteX1287" fmla="*/ 1731685 w 5693686"/>
              <a:gd name="connsiteY1287" fmla="*/ 2456929 h 3744260"/>
              <a:gd name="connsiteX1288" fmla="*/ 1818794 w 5693686"/>
              <a:gd name="connsiteY1288" fmla="*/ 2381364 h 3744260"/>
              <a:gd name="connsiteX1289" fmla="*/ 1830859 w 5693686"/>
              <a:gd name="connsiteY1289" fmla="*/ 2385372 h 3744260"/>
              <a:gd name="connsiteX1290" fmla="*/ 1830194 w 5693686"/>
              <a:gd name="connsiteY1290" fmla="*/ 2397353 h 3744260"/>
              <a:gd name="connsiteX1291" fmla="*/ 1741735 w 5693686"/>
              <a:gd name="connsiteY1291" fmla="*/ 2465608 h 3744260"/>
              <a:gd name="connsiteX1292" fmla="*/ 1741091 w 5693686"/>
              <a:gd name="connsiteY1292" fmla="*/ 2470716 h 3744260"/>
              <a:gd name="connsiteX1293" fmla="*/ 1753592 w 5693686"/>
              <a:gd name="connsiteY1293" fmla="*/ 2477984 h 3744260"/>
              <a:gd name="connsiteX1294" fmla="*/ 2038987 w 5693686"/>
              <a:gd name="connsiteY1294" fmla="*/ 2332878 h 3744260"/>
              <a:gd name="connsiteX1295" fmla="*/ 2044656 w 5693686"/>
              <a:gd name="connsiteY1295" fmla="*/ 2324634 h 3744260"/>
              <a:gd name="connsiteX1296" fmla="*/ 2035457 w 5693686"/>
              <a:gd name="connsiteY1296" fmla="*/ 2326752 h 3744260"/>
              <a:gd name="connsiteX1297" fmla="*/ 1693249 w 5693686"/>
              <a:gd name="connsiteY1297" fmla="*/ 2356903 h 3744260"/>
              <a:gd name="connsiteX1298" fmla="*/ 1626634 w 5693686"/>
              <a:gd name="connsiteY1298" fmla="*/ 2198943 h 3744260"/>
              <a:gd name="connsiteX1299" fmla="*/ 1677945 w 5693686"/>
              <a:gd name="connsiteY1299" fmla="*/ 2125019 h 3744260"/>
              <a:gd name="connsiteX1300" fmla="*/ 1885139 w 5693686"/>
              <a:gd name="connsiteY1300" fmla="*/ 2085773 h 3744260"/>
              <a:gd name="connsiteX1301" fmla="*/ 1771367 w 5693686"/>
              <a:gd name="connsiteY1301" fmla="*/ 1886283 h 3744260"/>
              <a:gd name="connsiteX1302" fmla="*/ 1694079 w 5693686"/>
              <a:gd name="connsiteY1302" fmla="*/ 1813003 h 3744260"/>
              <a:gd name="connsiteX1303" fmla="*/ 1694183 w 5693686"/>
              <a:gd name="connsiteY1303" fmla="*/ 1813356 h 3744260"/>
              <a:gd name="connsiteX1304" fmla="*/ 1737644 w 5693686"/>
              <a:gd name="connsiteY1304" fmla="*/ 1871477 h 3744260"/>
              <a:gd name="connsiteX1305" fmla="*/ 1809201 w 5693686"/>
              <a:gd name="connsiteY1305" fmla="*/ 1989465 h 3744260"/>
              <a:gd name="connsiteX1306" fmla="*/ 1809159 w 5693686"/>
              <a:gd name="connsiteY1306" fmla="*/ 1990710 h 3744260"/>
              <a:gd name="connsiteX1307" fmla="*/ 1790118 w 5693686"/>
              <a:gd name="connsiteY1307" fmla="*/ 2026136 h 3744260"/>
              <a:gd name="connsiteX1308" fmla="*/ 1730730 w 5693686"/>
              <a:gd name="connsiteY1308" fmla="*/ 2026136 h 3744260"/>
              <a:gd name="connsiteX1309" fmla="*/ 1716256 w 5693686"/>
              <a:gd name="connsiteY1309" fmla="*/ 2022730 h 3744260"/>
              <a:gd name="connsiteX1310" fmla="*/ 1718208 w 5693686"/>
              <a:gd name="connsiteY1310" fmla="*/ 2036269 h 3744260"/>
              <a:gd name="connsiteX1311" fmla="*/ 1715633 w 5693686"/>
              <a:gd name="connsiteY1311" fmla="*/ 2072753 h 3744260"/>
              <a:gd name="connsiteX1312" fmla="*/ 1695906 w 5693686"/>
              <a:gd name="connsiteY1312" fmla="*/ 2081745 h 3744260"/>
              <a:gd name="connsiteX1313" fmla="*/ 1564546 w 5693686"/>
              <a:gd name="connsiteY1313" fmla="*/ 2037743 h 3744260"/>
              <a:gd name="connsiteX1314" fmla="*/ 1435388 w 5693686"/>
              <a:gd name="connsiteY1314" fmla="*/ 2070760 h 3744260"/>
              <a:gd name="connsiteX1315" fmla="*/ 1222566 w 5693686"/>
              <a:gd name="connsiteY1315" fmla="*/ 2035625 h 3744260"/>
              <a:gd name="connsiteX1316" fmla="*/ 1114629 w 5693686"/>
              <a:gd name="connsiteY1316" fmla="*/ 1934105 h 3744260"/>
              <a:gd name="connsiteX1317" fmla="*/ 1122333 w 5693686"/>
              <a:gd name="connsiteY1317" fmla="*/ 1816491 h 3744260"/>
              <a:gd name="connsiteX1318" fmla="*/ 1134792 w 5693686"/>
              <a:gd name="connsiteY1318" fmla="*/ 1825067 h 3744260"/>
              <a:gd name="connsiteX1319" fmla="*/ 1134979 w 5693686"/>
              <a:gd name="connsiteY1319" fmla="*/ 1825566 h 3744260"/>
              <a:gd name="connsiteX1320" fmla="*/ 1128936 w 5693686"/>
              <a:gd name="connsiteY1320" fmla="*/ 1743377 h 3744260"/>
              <a:gd name="connsiteX1321" fmla="*/ 1158651 w 5693686"/>
              <a:gd name="connsiteY1321" fmla="*/ 1667086 h 3744260"/>
              <a:gd name="connsiteX1322" fmla="*/ 1183382 w 5693686"/>
              <a:gd name="connsiteY1322" fmla="*/ 1615672 h 3744260"/>
              <a:gd name="connsiteX1323" fmla="*/ 1247110 w 5693686"/>
              <a:gd name="connsiteY1323" fmla="*/ 1566147 h 3744260"/>
              <a:gd name="connsiteX1324" fmla="*/ 1220178 w 5693686"/>
              <a:gd name="connsiteY1324" fmla="*/ 1561205 h 3744260"/>
              <a:gd name="connsiteX1325" fmla="*/ 1167476 w 5693686"/>
              <a:gd name="connsiteY1325" fmla="*/ 1578544 h 3744260"/>
              <a:gd name="connsiteX1326" fmla="*/ 1137055 w 5693686"/>
              <a:gd name="connsiteY1326" fmla="*/ 1632720 h 3744260"/>
              <a:gd name="connsiteX1327" fmla="*/ 1109708 w 5693686"/>
              <a:gd name="connsiteY1327" fmla="*/ 1674001 h 3744260"/>
              <a:gd name="connsiteX1328" fmla="*/ 1087364 w 5693686"/>
              <a:gd name="connsiteY1328" fmla="*/ 1693957 h 3744260"/>
              <a:gd name="connsiteX1329" fmla="*/ 1087178 w 5693686"/>
              <a:gd name="connsiteY1329" fmla="*/ 1693957 h 3744260"/>
              <a:gd name="connsiteX1330" fmla="*/ 1071064 w 5693686"/>
              <a:gd name="connsiteY1330" fmla="*/ 1681311 h 3744260"/>
              <a:gd name="connsiteX1331" fmla="*/ 1082775 w 5693686"/>
              <a:gd name="connsiteY1331" fmla="*/ 1614530 h 3744260"/>
              <a:gd name="connsiteX1332" fmla="*/ 1154311 w 5693686"/>
              <a:gd name="connsiteY1332" fmla="*/ 1570300 h 3744260"/>
              <a:gd name="connsiteX1333" fmla="*/ 1141333 w 5693686"/>
              <a:gd name="connsiteY1333" fmla="*/ 1560665 h 3744260"/>
              <a:gd name="connsiteX1334" fmla="*/ 953035 w 5693686"/>
              <a:gd name="connsiteY1334" fmla="*/ 1543140 h 3744260"/>
              <a:gd name="connsiteX1335" fmla="*/ 831165 w 5693686"/>
              <a:gd name="connsiteY1335" fmla="*/ 1672215 h 3744260"/>
              <a:gd name="connsiteX1336" fmla="*/ 853529 w 5693686"/>
              <a:gd name="connsiteY1336" fmla="*/ 1877582 h 3744260"/>
              <a:gd name="connsiteX1337" fmla="*/ 1014687 w 5693686"/>
              <a:gd name="connsiteY1337" fmla="*/ 2103320 h 3744260"/>
              <a:gd name="connsiteX1338" fmla="*/ 1101651 w 5693686"/>
              <a:gd name="connsiteY1338" fmla="*/ 2155980 h 3744260"/>
              <a:gd name="connsiteX1339" fmla="*/ 1226221 w 5693686"/>
              <a:gd name="connsiteY1339" fmla="*/ 2237857 h 3744260"/>
              <a:gd name="connsiteX1340" fmla="*/ 1510619 w 5693686"/>
              <a:gd name="connsiteY1340" fmla="*/ 2354951 h 3744260"/>
              <a:gd name="connsiteX1341" fmla="*/ 1545443 w 5693686"/>
              <a:gd name="connsiteY1341" fmla="*/ 2360807 h 3744260"/>
              <a:gd name="connsiteX1342" fmla="*/ 1636311 w 5693686"/>
              <a:gd name="connsiteY1342" fmla="*/ 2355678 h 3744260"/>
              <a:gd name="connsiteX1343" fmla="*/ 1661686 w 5693686"/>
              <a:gd name="connsiteY1343" fmla="*/ 2354868 h 3744260"/>
              <a:gd name="connsiteX1344" fmla="*/ 1671404 w 5693686"/>
              <a:gd name="connsiteY1344" fmla="*/ 2358087 h 3744260"/>
              <a:gd name="connsiteX1345" fmla="*/ 1671030 w 5693686"/>
              <a:gd name="connsiteY1345" fmla="*/ 2365105 h 3744260"/>
              <a:gd name="connsiteX1346" fmla="*/ 1621380 w 5693686"/>
              <a:gd name="connsiteY1346" fmla="*/ 2375779 h 3744260"/>
              <a:gd name="connsiteX1347" fmla="*/ 1545609 w 5693686"/>
              <a:gd name="connsiteY1347" fmla="*/ 2373390 h 3744260"/>
              <a:gd name="connsiteX1348" fmla="*/ 1517098 w 5693686"/>
              <a:gd name="connsiteY1348" fmla="*/ 2382610 h 3744260"/>
              <a:gd name="connsiteX1349" fmla="*/ 1517098 w 5693686"/>
              <a:gd name="connsiteY1349" fmla="*/ 2382610 h 3744260"/>
              <a:gd name="connsiteX1350" fmla="*/ 4520853 w 5693686"/>
              <a:gd name="connsiteY1350" fmla="*/ 2451945 h 3744260"/>
              <a:gd name="connsiteX1351" fmla="*/ 4520853 w 5693686"/>
              <a:gd name="connsiteY1351" fmla="*/ 2451945 h 3744260"/>
              <a:gd name="connsiteX1352" fmla="*/ 1817528 w 5693686"/>
              <a:gd name="connsiteY1352" fmla="*/ 2394197 h 3744260"/>
              <a:gd name="connsiteX1353" fmla="*/ 1753530 w 5693686"/>
              <a:gd name="connsiteY1353" fmla="*/ 2444386 h 3744260"/>
              <a:gd name="connsiteX1354" fmla="*/ 1817528 w 5693686"/>
              <a:gd name="connsiteY1354" fmla="*/ 2394197 h 3744260"/>
              <a:gd name="connsiteX1355" fmla="*/ 4256929 w 5693686"/>
              <a:gd name="connsiteY1355" fmla="*/ 2380056 h 3744260"/>
              <a:gd name="connsiteX1356" fmla="*/ 4267602 w 5693686"/>
              <a:gd name="connsiteY1356" fmla="*/ 2425407 h 3744260"/>
              <a:gd name="connsiteX1357" fmla="*/ 4277133 w 5693686"/>
              <a:gd name="connsiteY1357" fmla="*/ 2410290 h 3744260"/>
              <a:gd name="connsiteX1358" fmla="*/ 4281660 w 5693686"/>
              <a:gd name="connsiteY1358" fmla="*/ 2402524 h 3744260"/>
              <a:gd name="connsiteX1359" fmla="*/ 4256949 w 5693686"/>
              <a:gd name="connsiteY1359" fmla="*/ 2380077 h 3744260"/>
              <a:gd name="connsiteX1360" fmla="*/ 3926763 w 5693686"/>
              <a:gd name="connsiteY1360" fmla="*/ 2172675 h 3744260"/>
              <a:gd name="connsiteX1361" fmla="*/ 3921489 w 5693686"/>
              <a:gd name="connsiteY1361" fmla="*/ 2195766 h 3744260"/>
              <a:gd name="connsiteX1362" fmla="*/ 3890611 w 5693686"/>
              <a:gd name="connsiteY1362" fmla="*/ 2246537 h 3744260"/>
              <a:gd name="connsiteX1363" fmla="*/ 3848749 w 5693686"/>
              <a:gd name="connsiteY1363" fmla="*/ 2361513 h 3744260"/>
              <a:gd name="connsiteX1364" fmla="*/ 3867292 w 5693686"/>
              <a:gd name="connsiteY1364" fmla="*/ 2379163 h 3744260"/>
              <a:gd name="connsiteX1365" fmla="*/ 3954339 w 5693686"/>
              <a:gd name="connsiteY1365" fmla="*/ 2348389 h 3744260"/>
              <a:gd name="connsiteX1366" fmla="*/ 4003407 w 5693686"/>
              <a:gd name="connsiteY1366" fmla="*/ 2322869 h 3744260"/>
              <a:gd name="connsiteX1367" fmla="*/ 4045851 w 5693686"/>
              <a:gd name="connsiteY1367" fmla="*/ 2313587 h 3744260"/>
              <a:gd name="connsiteX1368" fmla="*/ 4040411 w 5693686"/>
              <a:gd name="connsiteY1368" fmla="*/ 2308790 h 3744260"/>
              <a:gd name="connsiteX1369" fmla="*/ 3926743 w 5693686"/>
              <a:gd name="connsiteY1369" fmla="*/ 2172696 h 3744260"/>
              <a:gd name="connsiteX1370" fmla="*/ 4086135 w 5693686"/>
              <a:gd name="connsiteY1370" fmla="*/ 2330760 h 3744260"/>
              <a:gd name="connsiteX1371" fmla="*/ 4144776 w 5693686"/>
              <a:gd name="connsiteY1371" fmla="*/ 2370338 h 3744260"/>
              <a:gd name="connsiteX1372" fmla="*/ 4086135 w 5693686"/>
              <a:gd name="connsiteY1372" fmla="*/ 2330760 h 3744260"/>
              <a:gd name="connsiteX1373" fmla="*/ 2059607 w 5693686"/>
              <a:gd name="connsiteY1373" fmla="*/ 2295459 h 3744260"/>
              <a:gd name="connsiteX1374" fmla="*/ 2061185 w 5693686"/>
              <a:gd name="connsiteY1374" fmla="*/ 2300111 h 3744260"/>
              <a:gd name="connsiteX1375" fmla="*/ 2062369 w 5693686"/>
              <a:gd name="connsiteY1375" fmla="*/ 2307794 h 3744260"/>
              <a:gd name="connsiteX1376" fmla="*/ 2143228 w 5693686"/>
              <a:gd name="connsiteY1376" fmla="*/ 2291306 h 3744260"/>
              <a:gd name="connsiteX1377" fmla="*/ 2147942 w 5693686"/>
              <a:gd name="connsiteY1377" fmla="*/ 2290642 h 3744260"/>
              <a:gd name="connsiteX1378" fmla="*/ 2175165 w 5693686"/>
              <a:gd name="connsiteY1378" fmla="*/ 2286696 h 3744260"/>
              <a:gd name="connsiteX1379" fmla="*/ 2174376 w 5693686"/>
              <a:gd name="connsiteY1379" fmla="*/ 2282626 h 3744260"/>
              <a:gd name="connsiteX1380" fmla="*/ 2059586 w 5693686"/>
              <a:gd name="connsiteY1380" fmla="*/ 2295438 h 3744260"/>
              <a:gd name="connsiteX1381" fmla="*/ 2192192 w 5693686"/>
              <a:gd name="connsiteY1381" fmla="*/ 2296456 h 3744260"/>
              <a:gd name="connsiteX1382" fmla="*/ 2195826 w 5693686"/>
              <a:gd name="connsiteY1382" fmla="*/ 2299072 h 3744260"/>
              <a:gd name="connsiteX1383" fmla="*/ 2245953 w 5693686"/>
              <a:gd name="connsiteY1383" fmla="*/ 2284537 h 3744260"/>
              <a:gd name="connsiteX1384" fmla="*/ 2263707 w 5693686"/>
              <a:gd name="connsiteY1384" fmla="*/ 2276314 h 3744260"/>
              <a:gd name="connsiteX1385" fmla="*/ 2282894 w 5693686"/>
              <a:gd name="connsiteY1385" fmla="*/ 2258061 h 3744260"/>
              <a:gd name="connsiteX1386" fmla="*/ 2214806 w 5693686"/>
              <a:gd name="connsiteY1386" fmla="*/ 2275421 h 3744260"/>
              <a:gd name="connsiteX1387" fmla="*/ 2203177 w 5693686"/>
              <a:gd name="connsiteY1387" fmla="*/ 2293632 h 3744260"/>
              <a:gd name="connsiteX1388" fmla="*/ 2192192 w 5693686"/>
              <a:gd name="connsiteY1388" fmla="*/ 2296456 h 3744260"/>
              <a:gd name="connsiteX1389" fmla="*/ 1996274 w 5693686"/>
              <a:gd name="connsiteY1389" fmla="*/ 2283145 h 3744260"/>
              <a:gd name="connsiteX1390" fmla="*/ 2036288 w 5693686"/>
              <a:gd name="connsiteY1390" fmla="*/ 2284807 h 3744260"/>
              <a:gd name="connsiteX1391" fmla="*/ 2021358 w 5693686"/>
              <a:gd name="connsiteY1391" fmla="*/ 2279262 h 3744260"/>
              <a:gd name="connsiteX1392" fmla="*/ 1996274 w 5693686"/>
              <a:gd name="connsiteY1392" fmla="*/ 2283145 h 3744260"/>
              <a:gd name="connsiteX1393" fmla="*/ 2186690 w 5693686"/>
              <a:gd name="connsiteY1393" fmla="*/ 2280633 h 3744260"/>
              <a:gd name="connsiteX1394" fmla="*/ 2187479 w 5693686"/>
              <a:gd name="connsiteY1394" fmla="*/ 2284661 h 3744260"/>
              <a:gd name="connsiteX1395" fmla="*/ 2198941 w 5693686"/>
              <a:gd name="connsiteY1395" fmla="*/ 2281900 h 3744260"/>
              <a:gd name="connsiteX1396" fmla="*/ 2202305 w 5693686"/>
              <a:gd name="connsiteY1396" fmla="*/ 2277850 h 3744260"/>
              <a:gd name="connsiteX1397" fmla="*/ 2186669 w 5693686"/>
              <a:gd name="connsiteY1397" fmla="*/ 2280633 h 3744260"/>
              <a:gd name="connsiteX1398" fmla="*/ 2216280 w 5693686"/>
              <a:gd name="connsiteY1398" fmla="*/ 2020052 h 3744260"/>
              <a:gd name="connsiteX1399" fmla="*/ 2195577 w 5693686"/>
              <a:gd name="connsiteY1399" fmla="*/ 2031306 h 3744260"/>
              <a:gd name="connsiteX1400" fmla="*/ 2171344 w 5693686"/>
              <a:gd name="connsiteY1400" fmla="*/ 2046153 h 3744260"/>
              <a:gd name="connsiteX1401" fmla="*/ 2167253 w 5693686"/>
              <a:gd name="connsiteY1401" fmla="*/ 2109217 h 3744260"/>
              <a:gd name="connsiteX1402" fmla="*/ 2179152 w 5693686"/>
              <a:gd name="connsiteY1402" fmla="*/ 2162293 h 3744260"/>
              <a:gd name="connsiteX1403" fmla="*/ 2185818 w 5693686"/>
              <a:gd name="connsiteY1403" fmla="*/ 2251250 h 3744260"/>
              <a:gd name="connsiteX1404" fmla="*/ 2185589 w 5693686"/>
              <a:gd name="connsiteY1404" fmla="*/ 2268153 h 3744260"/>
              <a:gd name="connsiteX1405" fmla="*/ 2202886 w 5693686"/>
              <a:gd name="connsiteY1405" fmla="*/ 2265038 h 3744260"/>
              <a:gd name="connsiteX1406" fmla="*/ 2208638 w 5693686"/>
              <a:gd name="connsiteY1406" fmla="*/ 2244502 h 3744260"/>
              <a:gd name="connsiteX1407" fmla="*/ 2208327 w 5693686"/>
              <a:gd name="connsiteY1407" fmla="*/ 2139347 h 3744260"/>
              <a:gd name="connsiteX1408" fmla="*/ 2202014 w 5693686"/>
              <a:gd name="connsiteY1408" fmla="*/ 2100475 h 3744260"/>
              <a:gd name="connsiteX1409" fmla="*/ 2205980 w 5693686"/>
              <a:gd name="connsiteY1409" fmla="*/ 2074165 h 3744260"/>
              <a:gd name="connsiteX1410" fmla="*/ 2223444 w 5693686"/>
              <a:gd name="connsiteY1410" fmla="*/ 2092003 h 3744260"/>
              <a:gd name="connsiteX1411" fmla="*/ 2251996 w 5693686"/>
              <a:gd name="connsiteY1411" fmla="*/ 2135007 h 3744260"/>
              <a:gd name="connsiteX1412" fmla="*/ 2254425 w 5693686"/>
              <a:gd name="connsiteY1412" fmla="*/ 2137478 h 3744260"/>
              <a:gd name="connsiteX1413" fmla="*/ 2242465 w 5693686"/>
              <a:gd name="connsiteY1413" fmla="*/ 2088950 h 3744260"/>
              <a:gd name="connsiteX1414" fmla="*/ 2231085 w 5693686"/>
              <a:gd name="connsiteY1414" fmla="*/ 2046278 h 3744260"/>
              <a:gd name="connsiteX1415" fmla="*/ 2218253 w 5693686"/>
              <a:gd name="connsiteY1415" fmla="*/ 2020384 h 3744260"/>
              <a:gd name="connsiteX1416" fmla="*/ 2216280 w 5693686"/>
              <a:gd name="connsiteY1416" fmla="*/ 2020052 h 3744260"/>
              <a:gd name="connsiteX1417" fmla="*/ 4429694 w 5693686"/>
              <a:gd name="connsiteY1417" fmla="*/ 1861510 h 3744260"/>
              <a:gd name="connsiteX1418" fmla="*/ 4330209 w 5693686"/>
              <a:gd name="connsiteY1418" fmla="*/ 1916143 h 3744260"/>
              <a:gd name="connsiteX1419" fmla="*/ 4237721 w 5693686"/>
              <a:gd name="connsiteY1419" fmla="*/ 2089386 h 3744260"/>
              <a:gd name="connsiteX1420" fmla="*/ 4255662 w 5693686"/>
              <a:gd name="connsiteY1420" fmla="*/ 2145992 h 3744260"/>
              <a:gd name="connsiteX1421" fmla="*/ 4457893 w 5693686"/>
              <a:gd name="connsiteY1421" fmla="*/ 2262027 h 3744260"/>
              <a:gd name="connsiteX1422" fmla="*/ 4515765 w 5693686"/>
              <a:gd name="connsiteY1422" fmla="*/ 2260429 h 3744260"/>
              <a:gd name="connsiteX1423" fmla="*/ 4544712 w 5693686"/>
              <a:gd name="connsiteY1423" fmla="*/ 2236196 h 3744260"/>
              <a:gd name="connsiteX1424" fmla="*/ 4545501 w 5693686"/>
              <a:gd name="connsiteY1424" fmla="*/ 2228056 h 3744260"/>
              <a:gd name="connsiteX1425" fmla="*/ 4509058 w 5693686"/>
              <a:gd name="connsiteY1425" fmla="*/ 2233288 h 3744260"/>
              <a:gd name="connsiteX1426" fmla="*/ 4443648 w 5693686"/>
              <a:gd name="connsiteY1426" fmla="*/ 2241428 h 3744260"/>
              <a:gd name="connsiteX1427" fmla="*/ 4428864 w 5693686"/>
              <a:gd name="connsiteY1427" fmla="*/ 2238521 h 3744260"/>
              <a:gd name="connsiteX1428" fmla="*/ 4419685 w 5693686"/>
              <a:gd name="connsiteY1428" fmla="*/ 2231233 h 3744260"/>
              <a:gd name="connsiteX1429" fmla="*/ 4428510 w 5693686"/>
              <a:gd name="connsiteY1429" fmla="*/ 2222574 h 3744260"/>
              <a:gd name="connsiteX1430" fmla="*/ 4457498 w 5693686"/>
              <a:gd name="connsiteY1430" fmla="*/ 2201912 h 3744260"/>
              <a:gd name="connsiteX1431" fmla="*/ 4489705 w 5693686"/>
              <a:gd name="connsiteY1431" fmla="*/ 2156603 h 3744260"/>
              <a:gd name="connsiteX1432" fmla="*/ 4486902 w 5693686"/>
              <a:gd name="connsiteY1432" fmla="*/ 2156125 h 3744260"/>
              <a:gd name="connsiteX1433" fmla="*/ 4395805 w 5693686"/>
              <a:gd name="connsiteY1433" fmla="*/ 2128508 h 3744260"/>
              <a:gd name="connsiteX1434" fmla="*/ 4347381 w 5693686"/>
              <a:gd name="connsiteY1434" fmla="*/ 2032282 h 3744260"/>
              <a:gd name="connsiteX1435" fmla="*/ 4410902 w 5693686"/>
              <a:gd name="connsiteY1435" fmla="*/ 1870356 h 3744260"/>
              <a:gd name="connsiteX1436" fmla="*/ 4429715 w 5693686"/>
              <a:gd name="connsiteY1436" fmla="*/ 1861489 h 3744260"/>
              <a:gd name="connsiteX1437" fmla="*/ 4540435 w 5693686"/>
              <a:gd name="connsiteY1437" fmla="*/ 2214579 h 3744260"/>
              <a:gd name="connsiteX1438" fmla="*/ 4554513 w 5693686"/>
              <a:gd name="connsiteY1438" fmla="*/ 2219459 h 3744260"/>
              <a:gd name="connsiteX1439" fmla="*/ 4556569 w 5693686"/>
              <a:gd name="connsiteY1439" fmla="*/ 2239892 h 3744260"/>
              <a:gd name="connsiteX1440" fmla="*/ 4542843 w 5693686"/>
              <a:gd name="connsiteY1440" fmla="*/ 2258144 h 3744260"/>
              <a:gd name="connsiteX1441" fmla="*/ 4683900 w 5693686"/>
              <a:gd name="connsiteY1441" fmla="*/ 2235116 h 3744260"/>
              <a:gd name="connsiteX1442" fmla="*/ 4758883 w 5693686"/>
              <a:gd name="connsiteY1442" fmla="*/ 2161753 h 3744260"/>
              <a:gd name="connsiteX1443" fmla="*/ 4761998 w 5693686"/>
              <a:gd name="connsiteY1443" fmla="*/ 2155585 h 3744260"/>
              <a:gd name="connsiteX1444" fmla="*/ 4785400 w 5693686"/>
              <a:gd name="connsiteY1444" fmla="*/ 2141880 h 3744260"/>
              <a:gd name="connsiteX1445" fmla="*/ 4797174 w 5693686"/>
              <a:gd name="connsiteY1445" fmla="*/ 2138496 h 3744260"/>
              <a:gd name="connsiteX1446" fmla="*/ 4799002 w 5693686"/>
              <a:gd name="connsiteY1446" fmla="*/ 2093207 h 3744260"/>
              <a:gd name="connsiteX1447" fmla="*/ 4804753 w 5693686"/>
              <a:gd name="connsiteY1447" fmla="*/ 2073688 h 3744260"/>
              <a:gd name="connsiteX1448" fmla="*/ 4808429 w 5693686"/>
              <a:gd name="connsiteY1448" fmla="*/ 2073937 h 3744260"/>
              <a:gd name="connsiteX1449" fmla="*/ 4805293 w 5693686"/>
              <a:gd name="connsiteY1449" fmla="*/ 2055415 h 3744260"/>
              <a:gd name="connsiteX1450" fmla="*/ 4640314 w 5693686"/>
              <a:gd name="connsiteY1450" fmla="*/ 1840911 h 3744260"/>
              <a:gd name="connsiteX1451" fmla="*/ 4526210 w 5693686"/>
              <a:gd name="connsiteY1451" fmla="*/ 1841264 h 3744260"/>
              <a:gd name="connsiteX1452" fmla="*/ 4502185 w 5693686"/>
              <a:gd name="connsiteY1452" fmla="*/ 1849134 h 3744260"/>
              <a:gd name="connsiteX1453" fmla="*/ 4416695 w 5693686"/>
              <a:gd name="connsiteY1453" fmla="*/ 1881382 h 3744260"/>
              <a:gd name="connsiteX1454" fmla="*/ 4359799 w 5693686"/>
              <a:gd name="connsiteY1454" fmla="*/ 2031846 h 3744260"/>
              <a:gd name="connsiteX1455" fmla="*/ 4400789 w 5693686"/>
              <a:gd name="connsiteY1455" fmla="*/ 2117128 h 3744260"/>
              <a:gd name="connsiteX1456" fmla="*/ 4488958 w 5693686"/>
              <a:gd name="connsiteY1456" fmla="*/ 2143874 h 3744260"/>
              <a:gd name="connsiteX1457" fmla="*/ 4505923 w 5693686"/>
              <a:gd name="connsiteY1457" fmla="*/ 2151515 h 3744260"/>
              <a:gd name="connsiteX1458" fmla="*/ 4503514 w 5693686"/>
              <a:gd name="connsiteY1458" fmla="*/ 2160029 h 3744260"/>
              <a:gd name="connsiteX1459" fmla="*/ 4468151 w 5693686"/>
              <a:gd name="connsiteY1459" fmla="*/ 2208329 h 3744260"/>
              <a:gd name="connsiteX1460" fmla="*/ 4445247 w 5693686"/>
              <a:gd name="connsiteY1460" fmla="*/ 2229073 h 3744260"/>
              <a:gd name="connsiteX1461" fmla="*/ 4445891 w 5693686"/>
              <a:gd name="connsiteY1461" fmla="*/ 2229198 h 3744260"/>
              <a:gd name="connsiteX1462" fmla="*/ 4505881 w 5693686"/>
              <a:gd name="connsiteY1462" fmla="*/ 2221245 h 3744260"/>
              <a:gd name="connsiteX1463" fmla="*/ 4540393 w 5693686"/>
              <a:gd name="connsiteY1463" fmla="*/ 2214600 h 3744260"/>
              <a:gd name="connsiteX1464" fmla="*/ 2281316 w 5693686"/>
              <a:gd name="connsiteY1464" fmla="*/ 2063866 h 3744260"/>
              <a:gd name="connsiteX1465" fmla="*/ 2305383 w 5693686"/>
              <a:gd name="connsiteY1465" fmla="*/ 2174004 h 3744260"/>
              <a:gd name="connsiteX1466" fmla="*/ 2302621 w 5693686"/>
              <a:gd name="connsiteY1466" fmla="*/ 2238293 h 3744260"/>
              <a:gd name="connsiteX1467" fmla="*/ 2366640 w 5693686"/>
              <a:gd name="connsiteY1467" fmla="*/ 2210613 h 3744260"/>
              <a:gd name="connsiteX1468" fmla="*/ 2561334 w 5693686"/>
              <a:gd name="connsiteY1468" fmla="*/ 2135962 h 3744260"/>
              <a:gd name="connsiteX1469" fmla="*/ 2662647 w 5693686"/>
              <a:gd name="connsiteY1469" fmla="*/ 2100018 h 3744260"/>
              <a:gd name="connsiteX1470" fmla="*/ 2706544 w 5693686"/>
              <a:gd name="connsiteY1470" fmla="*/ 2076636 h 3744260"/>
              <a:gd name="connsiteX1471" fmla="*/ 2681750 w 5693686"/>
              <a:gd name="connsiteY1471" fmla="*/ 2034400 h 3744260"/>
              <a:gd name="connsiteX1472" fmla="*/ 2661255 w 5693686"/>
              <a:gd name="connsiteY1472" fmla="*/ 2028794 h 3744260"/>
              <a:gd name="connsiteX1473" fmla="*/ 2597174 w 5693686"/>
              <a:gd name="connsiteY1473" fmla="*/ 1999079 h 3744260"/>
              <a:gd name="connsiteX1474" fmla="*/ 2319835 w 5693686"/>
              <a:gd name="connsiteY1474" fmla="*/ 2070801 h 3744260"/>
              <a:gd name="connsiteX1475" fmla="*/ 2281316 w 5693686"/>
              <a:gd name="connsiteY1475" fmla="*/ 2063866 h 3744260"/>
              <a:gd name="connsiteX1476" fmla="*/ 2683038 w 5693686"/>
              <a:gd name="connsiteY1476" fmla="*/ 2161462 h 3744260"/>
              <a:gd name="connsiteX1477" fmla="*/ 2678947 w 5693686"/>
              <a:gd name="connsiteY1477" fmla="*/ 2180109 h 3744260"/>
              <a:gd name="connsiteX1478" fmla="*/ 2684450 w 5693686"/>
              <a:gd name="connsiteY1478" fmla="*/ 2205982 h 3744260"/>
              <a:gd name="connsiteX1479" fmla="*/ 2689226 w 5693686"/>
              <a:gd name="connsiteY1479" fmla="*/ 2226581 h 3744260"/>
              <a:gd name="connsiteX1480" fmla="*/ 2691988 w 5693686"/>
              <a:gd name="connsiteY1480" fmla="*/ 2197510 h 3744260"/>
              <a:gd name="connsiteX1481" fmla="*/ 2683744 w 5693686"/>
              <a:gd name="connsiteY1481" fmla="*/ 2185321 h 3744260"/>
              <a:gd name="connsiteX1482" fmla="*/ 2683059 w 5693686"/>
              <a:gd name="connsiteY1482" fmla="*/ 2161462 h 3744260"/>
              <a:gd name="connsiteX1483" fmla="*/ 4795014 w 5693686"/>
              <a:gd name="connsiteY1483" fmla="*/ 2152346 h 3744260"/>
              <a:gd name="connsiteX1484" fmla="*/ 4787975 w 5693686"/>
              <a:gd name="connsiteY1484" fmla="*/ 2154070 h 3744260"/>
              <a:gd name="connsiteX1485" fmla="*/ 4773066 w 5693686"/>
              <a:gd name="connsiteY1485" fmla="*/ 2161358 h 3744260"/>
              <a:gd name="connsiteX1486" fmla="*/ 4770075 w 5693686"/>
              <a:gd name="connsiteY1486" fmla="*/ 2167297 h 3744260"/>
              <a:gd name="connsiteX1487" fmla="*/ 4728587 w 5693686"/>
              <a:gd name="connsiteY1487" fmla="*/ 2221992 h 3744260"/>
              <a:gd name="connsiteX1488" fmla="*/ 4782722 w 5693686"/>
              <a:gd name="connsiteY1488" fmla="*/ 2188415 h 3744260"/>
              <a:gd name="connsiteX1489" fmla="*/ 4795014 w 5693686"/>
              <a:gd name="connsiteY1489" fmla="*/ 2152325 h 3744260"/>
              <a:gd name="connsiteX1490" fmla="*/ 1905198 w 5693686"/>
              <a:gd name="connsiteY1490" fmla="*/ 2096882 h 3744260"/>
              <a:gd name="connsiteX1491" fmla="*/ 1920938 w 5693686"/>
              <a:gd name="connsiteY1491" fmla="*/ 2106684 h 3744260"/>
              <a:gd name="connsiteX1492" fmla="*/ 2041417 w 5693686"/>
              <a:gd name="connsiteY1492" fmla="*/ 2093249 h 3744260"/>
              <a:gd name="connsiteX1493" fmla="*/ 1905198 w 5693686"/>
              <a:gd name="connsiteY1493" fmla="*/ 2096903 h 3744260"/>
              <a:gd name="connsiteX1494" fmla="*/ 2688520 w 5693686"/>
              <a:gd name="connsiteY1494" fmla="*/ 2023270 h 3744260"/>
              <a:gd name="connsiteX1495" fmla="*/ 2700605 w 5693686"/>
              <a:gd name="connsiteY1495" fmla="*/ 2026240 h 3744260"/>
              <a:gd name="connsiteX1496" fmla="*/ 2743796 w 5693686"/>
              <a:gd name="connsiteY1496" fmla="*/ 2038927 h 3744260"/>
              <a:gd name="connsiteX1497" fmla="*/ 2688125 w 5693686"/>
              <a:gd name="connsiteY1497" fmla="*/ 1886698 h 3744260"/>
              <a:gd name="connsiteX1498" fmla="*/ 2526178 w 5693686"/>
              <a:gd name="connsiteY1498" fmla="*/ 1739744 h 3744260"/>
              <a:gd name="connsiteX1499" fmla="*/ 2325836 w 5693686"/>
              <a:gd name="connsiteY1499" fmla="*/ 1569470 h 3744260"/>
              <a:gd name="connsiteX1500" fmla="*/ 2011474 w 5693686"/>
              <a:gd name="connsiteY1500" fmla="*/ 1318897 h 3744260"/>
              <a:gd name="connsiteX1501" fmla="*/ 2002565 w 5693686"/>
              <a:gd name="connsiteY1501" fmla="*/ 1314973 h 3744260"/>
              <a:gd name="connsiteX1502" fmla="*/ 1996814 w 5693686"/>
              <a:gd name="connsiteY1502" fmla="*/ 1305898 h 3744260"/>
              <a:gd name="connsiteX1503" fmla="*/ 2012782 w 5693686"/>
              <a:gd name="connsiteY1503" fmla="*/ 1303510 h 3744260"/>
              <a:gd name="connsiteX1504" fmla="*/ 2051446 w 5693686"/>
              <a:gd name="connsiteY1504" fmla="*/ 1309055 h 3744260"/>
              <a:gd name="connsiteX1505" fmla="*/ 2063719 w 5693686"/>
              <a:gd name="connsiteY1505" fmla="*/ 1288497 h 3744260"/>
              <a:gd name="connsiteX1506" fmla="*/ 2070675 w 5693686"/>
              <a:gd name="connsiteY1506" fmla="*/ 1276806 h 3744260"/>
              <a:gd name="connsiteX1507" fmla="*/ 2069927 w 5693686"/>
              <a:gd name="connsiteY1507" fmla="*/ 1272031 h 3744260"/>
              <a:gd name="connsiteX1508" fmla="*/ 2069824 w 5693686"/>
              <a:gd name="connsiteY1508" fmla="*/ 1271387 h 3744260"/>
              <a:gd name="connsiteX1509" fmla="*/ 2069471 w 5693686"/>
              <a:gd name="connsiteY1509" fmla="*/ 1269206 h 3744260"/>
              <a:gd name="connsiteX1510" fmla="*/ 2069595 w 5693686"/>
              <a:gd name="connsiteY1510" fmla="*/ 1269206 h 3744260"/>
              <a:gd name="connsiteX1511" fmla="*/ 2074662 w 5693686"/>
              <a:gd name="connsiteY1511" fmla="*/ 1262063 h 3744260"/>
              <a:gd name="connsiteX1512" fmla="*/ 2081701 w 5693686"/>
              <a:gd name="connsiteY1512" fmla="*/ 1267296 h 3744260"/>
              <a:gd name="connsiteX1513" fmla="*/ 2081784 w 5693686"/>
              <a:gd name="connsiteY1513" fmla="*/ 1267296 h 3744260"/>
              <a:gd name="connsiteX1514" fmla="*/ 2082013 w 5693686"/>
              <a:gd name="connsiteY1514" fmla="*/ 1268750 h 3744260"/>
              <a:gd name="connsiteX1515" fmla="*/ 2082054 w 5693686"/>
              <a:gd name="connsiteY1515" fmla="*/ 1268957 h 3744260"/>
              <a:gd name="connsiteX1516" fmla="*/ 2082926 w 5693686"/>
              <a:gd name="connsiteY1516" fmla="*/ 1274481 h 3744260"/>
              <a:gd name="connsiteX1517" fmla="*/ 2083009 w 5693686"/>
              <a:gd name="connsiteY1517" fmla="*/ 1275041 h 3744260"/>
              <a:gd name="connsiteX1518" fmla="*/ 2085626 w 5693686"/>
              <a:gd name="connsiteY1518" fmla="*/ 1291716 h 3744260"/>
              <a:gd name="connsiteX1519" fmla="*/ 2144183 w 5693686"/>
              <a:gd name="connsiteY1519" fmla="*/ 1316115 h 3744260"/>
              <a:gd name="connsiteX1520" fmla="*/ 2222925 w 5693686"/>
              <a:gd name="connsiteY1520" fmla="*/ 1314267 h 3744260"/>
              <a:gd name="connsiteX1521" fmla="*/ 2230504 w 5693686"/>
              <a:gd name="connsiteY1521" fmla="*/ 1299918 h 3744260"/>
              <a:gd name="connsiteX1522" fmla="*/ 2185734 w 5693686"/>
              <a:gd name="connsiteY1522" fmla="*/ 1239575 h 3744260"/>
              <a:gd name="connsiteX1523" fmla="*/ 2176245 w 5693686"/>
              <a:gd name="connsiteY1523" fmla="*/ 1230563 h 3744260"/>
              <a:gd name="connsiteX1524" fmla="*/ 2143290 w 5693686"/>
              <a:gd name="connsiteY1524" fmla="*/ 1221904 h 3744260"/>
              <a:gd name="connsiteX1525" fmla="*/ 2136646 w 5693686"/>
              <a:gd name="connsiteY1525" fmla="*/ 1222443 h 3744260"/>
              <a:gd name="connsiteX1526" fmla="*/ 2104501 w 5693686"/>
              <a:gd name="connsiteY1526" fmla="*/ 1240987 h 3744260"/>
              <a:gd name="connsiteX1527" fmla="*/ 2086477 w 5693686"/>
              <a:gd name="connsiteY1527" fmla="*/ 1234819 h 3744260"/>
              <a:gd name="connsiteX1528" fmla="*/ 2093267 w 5693686"/>
              <a:gd name="connsiteY1528" fmla="*/ 1222817 h 3744260"/>
              <a:gd name="connsiteX1529" fmla="*/ 2130541 w 5693686"/>
              <a:gd name="connsiteY1529" fmla="*/ 1210628 h 3744260"/>
              <a:gd name="connsiteX1530" fmla="*/ 2168146 w 5693686"/>
              <a:gd name="connsiteY1530" fmla="*/ 1150804 h 3744260"/>
              <a:gd name="connsiteX1531" fmla="*/ 2204402 w 5693686"/>
              <a:gd name="connsiteY1531" fmla="*/ 1019963 h 3744260"/>
              <a:gd name="connsiteX1532" fmla="*/ 2201121 w 5693686"/>
              <a:gd name="connsiteY1532" fmla="*/ 992740 h 3744260"/>
              <a:gd name="connsiteX1533" fmla="*/ 2193376 w 5693686"/>
              <a:gd name="connsiteY1533" fmla="*/ 993176 h 3744260"/>
              <a:gd name="connsiteX1534" fmla="*/ 2188019 w 5693686"/>
              <a:gd name="connsiteY1534" fmla="*/ 979305 h 3744260"/>
              <a:gd name="connsiteX1535" fmla="*/ 2175269 w 5693686"/>
              <a:gd name="connsiteY1535" fmla="*/ 938086 h 3744260"/>
              <a:gd name="connsiteX1536" fmla="*/ 2159383 w 5693686"/>
              <a:gd name="connsiteY1536" fmla="*/ 1096628 h 3744260"/>
              <a:gd name="connsiteX1537" fmla="*/ 2098459 w 5693686"/>
              <a:gd name="connsiteY1537" fmla="*/ 1171943 h 3744260"/>
              <a:gd name="connsiteX1538" fmla="*/ 2048788 w 5693686"/>
              <a:gd name="connsiteY1538" fmla="*/ 1219017 h 3744260"/>
              <a:gd name="connsiteX1539" fmla="*/ 2006885 w 5693686"/>
              <a:gd name="connsiteY1539" fmla="*/ 1236169 h 3744260"/>
              <a:gd name="connsiteX1540" fmla="*/ 2008816 w 5693686"/>
              <a:gd name="connsiteY1540" fmla="*/ 1216712 h 3744260"/>
              <a:gd name="connsiteX1541" fmla="*/ 2058424 w 5693686"/>
              <a:gd name="connsiteY1541" fmla="*/ 1181079 h 3744260"/>
              <a:gd name="connsiteX1542" fmla="*/ 2090007 w 5693686"/>
              <a:gd name="connsiteY1542" fmla="*/ 1162536 h 3744260"/>
              <a:gd name="connsiteX1543" fmla="*/ 2090962 w 5693686"/>
              <a:gd name="connsiteY1543" fmla="*/ 1161290 h 3744260"/>
              <a:gd name="connsiteX1544" fmla="*/ 2084982 w 5693686"/>
              <a:gd name="connsiteY1544" fmla="*/ 1065895 h 3744260"/>
              <a:gd name="connsiteX1545" fmla="*/ 2068121 w 5693686"/>
              <a:gd name="connsiteY1545" fmla="*/ 1024697 h 3744260"/>
              <a:gd name="connsiteX1546" fmla="*/ 2044635 w 5693686"/>
              <a:gd name="connsiteY1546" fmla="*/ 938315 h 3744260"/>
              <a:gd name="connsiteX1547" fmla="*/ 2033526 w 5693686"/>
              <a:gd name="connsiteY1547" fmla="*/ 987071 h 3744260"/>
              <a:gd name="connsiteX1548" fmla="*/ 1971272 w 5693686"/>
              <a:gd name="connsiteY1548" fmla="*/ 1017056 h 3744260"/>
              <a:gd name="connsiteX1549" fmla="*/ 1805546 w 5693686"/>
              <a:gd name="connsiteY1549" fmla="*/ 994090 h 3744260"/>
              <a:gd name="connsiteX1550" fmla="*/ 1804113 w 5693686"/>
              <a:gd name="connsiteY1550" fmla="*/ 998616 h 3744260"/>
              <a:gd name="connsiteX1551" fmla="*/ 1808287 w 5693686"/>
              <a:gd name="connsiteY1551" fmla="*/ 1051214 h 3744260"/>
              <a:gd name="connsiteX1552" fmla="*/ 1890932 w 5693686"/>
              <a:gd name="connsiteY1552" fmla="*/ 1080472 h 3744260"/>
              <a:gd name="connsiteX1553" fmla="*/ 1897203 w 5693686"/>
              <a:gd name="connsiteY1553" fmla="*/ 1085622 h 3744260"/>
              <a:gd name="connsiteX1554" fmla="*/ 1893071 w 5693686"/>
              <a:gd name="connsiteY1554" fmla="*/ 1092599 h 3744260"/>
              <a:gd name="connsiteX1555" fmla="*/ 1716007 w 5693686"/>
              <a:gd name="connsiteY1555" fmla="*/ 1051526 h 3744260"/>
              <a:gd name="connsiteX1556" fmla="*/ 1628648 w 5693686"/>
              <a:gd name="connsiteY1556" fmla="*/ 959578 h 3744260"/>
              <a:gd name="connsiteX1557" fmla="*/ 1626468 w 5693686"/>
              <a:gd name="connsiteY1557" fmla="*/ 950109 h 3744260"/>
              <a:gd name="connsiteX1558" fmla="*/ 1621235 w 5693686"/>
              <a:gd name="connsiteY1558" fmla="*/ 1120030 h 3744260"/>
              <a:gd name="connsiteX1559" fmla="*/ 1833558 w 5693686"/>
              <a:gd name="connsiteY1559" fmla="*/ 1379801 h 3744260"/>
              <a:gd name="connsiteX1560" fmla="*/ 1834804 w 5693686"/>
              <a:gd name="connsiteY1560" fmla="*/ 1380757 h 3744260"/>
              <a:gd name="connsiteX1561" fmla="*/ 1843795 w 5693686"/>
              <a:gd name="connsiteY1561" fmla="*/ 1382875 h 3744260"/>
              <a:gd name="connsiteX1562" fmla="*/ 1943572 w 5693686"/>
              <a:gd name="connsiteY1562" fmla="*/ 1280399 h 3744260"/>
              <a:gd name="connsiteX1563" fmla="*/ 1954411 w 5693686"/>
              <a:gd name="connsiteY1563" fmla="*/ 1265822 h 3744260"/>
              <a:gd name="connsiteX1564" fmla="*/ 1958190 w 5693686"/>
              <a:gd name="connsiteY1564" fmla="*/ 1248275 h 3744260"/>
              <a:gd name="connsiteX1565" fmla="*/ 1948908 w 5693686"/>
              <a:gd name="connsiteY1565" fmla="*/ 1226555 h 3744260"/>
              <a:gd name="connsiteX1566" fmla="*/ 1862609 w 5693686"/>
              <a:gd name="connsiteY1566" fmla="*/ 1146713 h 3744260"/>
              <a:gd name="connsiteX1567" fmla="*/ 1861487 w 5693686"/>
              <a:gd name="connsiteY1567" fmla="*/ 1138179 h 3744260"/>
              <a:gd name="connsiteX1568" fmla="*/ 1869980 w 5693686"/>
              <a:gd name="connsiteY1568" fmla="*/ 1136684 h 3744260"/>
              <a:gd name="connsiteX1569" fmla="*/ 1958294 w 5693686"/>
              <a:gd name="connsiteY1569" fmla="*/ 1218436 h 3744260"/>
              <a:gd name="connsiteX1570" fmla="*/ 1992806 w 5693686"/>
              <a:gd name="connsiteY1570" fmla="*/ 1271241 h 3744260"/>
              <a:gd name="connsiteX1571" fmla="*/ 1941474 w 5693686"/>
              <a:gd name="connsiteY1571" fmla="*/ 1344002 h 3744260"/>
              <a:gd name="connsiteX1572" fmla="*/ 1879781 w 5693686"/>
              <a:gd name="connsiteY1572" fmla="*/ 1403785 h 3744260"/>
              <a:gd name="connsiteX1573" fmla="*/ 1874943 w 5693686"/>
              <a:gd name="connsiteY1573" fmla="*/ 1422328 h 3744260"/>
              <a:gd name="connsiteX1574" fmla="*/ 1973660 w 5693686"/>
              <a:gd name="connsiteY1574" fmla="*/ 1483336 h 3744260"/>
              <a:gd name="connsiteX1575" fmla="*/ 2137684 w 5693686"/>
              <a:gd name="connsiteY1575" fmla="*/ 1569200 h 3744260"/>
              <a:gd name="connsiteX1576" fmla="*/ 2617316 w 5693686"/>
              <a:gd name="connsiteY1576" fmla="*/ 1960726 h 3744260"/>
              <a:gd name="connsiteX1577" fmla="*/ 2688603 w 5693686"/>
              <a:gd name="connsiteY1577" fmla="*/ 2023229 h 3744260"/>
              <a:gd name="connsiteX1578" fmla="*/ 3792558 w 5693686"/>
              <a:gd name="connsiteY1578" fmla="*/ 1897371 h 3744260"/>
              <a:gd name="connsiteX1579" fmla="*/ 3682192 w 5693686"/>
              <a:gd name="connsiteY1579" fmla="*/ 1959999 h 3744260"/>
              <a:gd name="connsiteX1580" fmla="*/ 3676191 w 5693686"/>
              <a:gd name="connsiteY1580" fmla="*/ 1976258 h 3744260"/>
              <a:gd name="connsiteX1581" fmla="*/ 3810022 w 5693686"/>
              <a:gd name="connsiteY1581" fmla="*/ 2031576 h 3744260"/>
              <a:gd name="connsiteX1582" fmla="*/ 3854085 w 5693686"/>
              <a:gd name="connsiteY1582" fmla="*/ 2017934 h 3744260"/>
              <a:gd name="connsiteX1583" fmla="*/ 3859983 w 5693686"/>
              <a:gd name="connsiteY1583" fmla="*/ 1954122 h 3744260"/>
              <a:gd name="connsiteX1584" fmla="*/ 3879876 w 5693686"/>
              <a:gd name="connsiteY1584" fmla="*/ 1898576 h 3744260"/>
              <a:gd name="connsiteX1585" fmla="*/ 3876740 w 5693686"/>
              <a:gd name="connsiteY1585" fmla="*/ 1898617 h 3744260"/>
              <a:gd name="connsiteX1586" fmla="*/ 3792558 w 5693686"/>
              <a:gd name="connsiteY1586" fmla="*/ 1897413 h 3744260"/>
              <a:gd name="connsiteX1587" fmla="*/ 1547602 w 5693686"/>
              <a:gd name="connsiteY1587" fmla="*/ 2015566 h 3744260"/>
              <a:gd name="connsiteX1588" fmla="*/ 1563072 w 5693686"/>
              <a:gd name="connsiteY1588" fmla="*/ 2023395 h 3744260"/>
              <a:gd name="connsiteX1589" fmla="*/ 1586890 w 5693686"/>
              <a:gd name="connsiteY1589" fmla="*/ 1996421 h 3744260"/>
              <a:gd name="connsiteX1590" fmla="*/ 1588468 w 5693686"/>
              <a:gd name="connsiteY1590" fmla="*/ 1994054 h 3744260"/>
              <a:gd name="connsiteX1591" fmla="*/ 1547602 w 5693686"/>
              <a:gd name="connsiteY1591" fmla="*/ 2015546 h 3744260"/>
              <a:gd name="connsiteX1592" fmla="*/ 1350064 w 5693686"/>
              <a:gd name="connsiteY1592" fmla="*/ 1994780 h 3744260"/>
              <a:gd name="connsiteX1593" fmla="*/ 1445625 w 5693686"/>
              <a:gd name="connsiteY1593" fmla="*/ 2016293 h 3744260"/>
              <a:gd name="connsiteX1594" fmla="*/ 1430362 w 5693686"/>
              <a:gd name="connsiteY1594" fmla="*/ 2002650 h 3744260"/>
              <a:gd name="connsiteX1595" fmla="*/ 1350084 w 5693686"/>
              <a:gd name="connsiteY1595" fmla="*/ 1994780 h 3744260"/>
              <a:gd name="connsiteX1596" fmla="*/ 3892522 w 5693686"/>
              <a:gd name="connsiteY1596" fmla="*/ 1903331 h 3744260"/>
              <a:gd name="connsiteX1597" fmla="*/ 3866399 w 5693686"/>
              <a:gd name="connsiteY1597" fmla="*/ 2009046 h 3744260"/>
              <a:gd name="connsiteX1598" fmla="*/ 3880644 w 5693686"/>
              <a:gd name="connsiteY1598" fmla="*/ 1994822 h 3744260"/>
              <a:gd name="connsiteX1599" fmla="*/ 3899125 w 5693686"/>
              <a:gd name="connsiteY1599" fmla="*/ 1918593 h 3744260"/>
              <a:gd name="connsiteX1600" fmla="*/ 3892522 w 5693686"/>
              <a:gd name="connsiteY1600" fmla="*/ 1903352 h 3744260"/>
              <a:gd name="connsiteX1601" fmla="*/ 1435512 w 5693686"/>
              <a:gd name="connsiteY1601" fmla="*/ 1990295 h 3744260"/>
              <a:gd name="connsiteX1602" fmla="*/ 1473097 w 5693686"/>
              <a:gd name="connsiteY1602" fmla="*/ 1990835 h 3744260"/>
              <a:gd name="connsiteX1603" fmla="*/ 1466327 w 5693686"/>
              <a:gd name="connsiteY1603" fmla="*/ 1982591 h 3744260"/>
              <a:gd name="connsiteX1604" fmla="*/ 1428473 w 5693686"/>
              <a:gd name="connsiteY1604" fmla="*/ 1965356 h 3744260"/>
              <a:gd name="connsiteX1605" fmla="*/ 1417654 w 5693686"/>
              <a:gd name="connsiteY1605" fmla="*/ 1966685 h 3744260"/>
              <a:gd name="connsiteX1606" fmla="*/ 1435512 w 5693686"/>
              <a:gd name="connsiteY1606" fmla="*/ 1990295 h 3744260"/>
              <a:gd name="connsiteX1607" fmla="*/ 1294621 w 5693686"/>
              <a:gd name="connsiteY1607" fmla="*/ 1971420 h 3744260"/>
              <a:gd name="connsiteX1608" fmla="*/ 1417260 w 5693686"/>
              <a:gd name="connsiteY1608" fmla="*/ 1989278 h 3744260"/>
              <a:gd name="connsiteX1609" fmla="*/ 1406088 w 5693686"/>
              <a:gd name="connsiteY1609" fmla="*/ 1962013 h 3744260"/>
              <a:gd name="connsiteX1610" fmla="*/ 1429054 w 5693686"/>
              <a:gd name="connsiteY1610" fmla="*/ 1952897 h 3744260"/>
              <a:gd name="connsiteX1611" fmla="*/ 1476627 w 5693686"/>
              <a:gd name="connsiteY1611" fmla="*/ 1975573 h 3744260"/>
              <a:gd name="connsiteX1612" fmla="*/ 1486013 w 5693686"/>
              <a:gd name="connsiteY1612" fmla="*/ 1983816 h 3744260"/>
              <a:gd name="connsiteX1613" fmla="*/ 1544737 w 5693686"/>
              <a:gd name="connsiteY1613" fmla="*/ 1944612 h 3744260"/>
              <a:gd name="connsiteX1614" fmla="*/ 1598331 w 5693686"/>
              <a:gd name="connsiteY1614" fmla="*/ 1823780 h 3744260"/>
              <a:gd name="connsiteX1615" fmla="*/ 1523369 w 5693686"/>
              <a:gd name="connsiteY1615" fmla="*/ 1710963 h 3744260"/>
              <a:gd name="connsiteX1616" fmla="*/ 1488692 w 5693686"/>
              <a:gd name="connsiteY1616" fmla="*/ 1667356 h 3744260"/>
              <a:gd name="connsiteX1617" fmla="*/ 1511242 w 5693686"/>
              <a:gd name="connsiteY1617" fmla="*/ 1642895 h 3744260"/>
              <a:gd name="connsiteX1618" fmla="*/ 1517680 w 5693686"/>
              <a:gd name="connsiteY1618" fmla="*/ 1641504 h 3744260"/>
              <a:gd name="connsiteX1619" fmla="*/ 1480302 w 5693686"/>
              <a:gd name="connsiteY1619" fmla="*/ 1620053 h 3744260"/>
              <a:gd name="connsiteX1620" fmla="*/ 1271862 w 5693686"/>
              <a:gd name="connsiteY1620" fmla="*/ 1570903 h 3744260"/>
              <a:gd name="connsiteX1621" fmla="*/ 1193744 w 5693686"/>
              <a:gd name="connsiteY1621" fmla="*/ 1622691 h 3744260"/>
              <a:gd name="connsiteX1622" fmla="*/ 1170238 w 5693686"/>
              <a:gd name="connsiteY1622" fmla="*/ 1672485 h 3744260"/>
              <a:gd name="connsiteX1623" fmla="*/ 1166189 w 5693686"/>
              <a:gd name="connsiteY1623" fmla="*/ 1677220 h 3744260"/>
              <a:gd name="connsiteX1624" fmla="*/ 1141374 w 5693686"/>
              <a:gd name="connsiteY1624" fmla="*/ 1744250 h 3744260"/>
              <a:gd name="connsiteX1625" fmla="*/ 1155121 w 5693686"/>
              <a:gd name="connsiteY1625" fmla="*/ 1853162 h 3744260"/>
              <a:gd name="connsiteX1626" fmla="*/ 1294600 w 5693686"/>
              <a:gd name="connsiteY1626" fmla="*/ 1971441 h 3744260"/>
              <a:gd name="connsiteX1627" fmla="*/ 1528291 w 5693686"/>
              <a:gd name="connsiteY1627" fmla="*/ 1649748 h 3744260"/>
              <a:gd name="connsiteX1628" fmla="*/ 1513402 w 5693686"/>
              <a:gd name="connsiteY1628" fmla="*/ 1655167 h 3744260"/>
              <a:gd name="connsiteX1629" fmla="*/ 1501151 w 5693686"/>
              <a:gd name="connsiteY1629" fmla="*/ 1666526 h 3744260"/>
              <a:gd name="connsiteX1630" fmla="*/ 1531592 w 5693686"/>
              <a:gd name="connsiteY1630" fmla="*/ 1701598 h 3744260"/>
              <a:gd name="connsiteX1631" fmla="*/ 1610686 w 5693686"/>
              <a:gd name="connsiteY1631" fmla="*/ 1822098 h 3744260"/>
              <a:gd name="connsiteX1632" fmla="*/ 1546232 w 5693686"/>
              <a:gd name="connsiteY1632" fmla="*/ 1960352 h 3744260"/>
              <a:gd name="connsiteX1633" fmla="*/ 1507193 w 5693686"/>
              <a:gd name="connsiteY1633" fmla="*/ 1988987 h 3744260"/>
              <a:gd name="connsiteX1634" fmla="*/ 1536700 w 5693686"/>
              <a:gd name="connsiteY1634" fmla="*/ 1983900 h 3744260"/>
              <a:gd name="connsiteX1635" fmla="*/ 1641689 w 5693686"/>
              <a:gd name="connsiteY1635" fmla="*/ 1847099 h 3744260"/>
              <a:gd name="connsiteX1636" fmla="*/ 1584315 w 5693686"/>
              <a:gd name="connsiteY1636" fmla="*/ 1708098 h 3744260"/>
              <a:gd name="connsiteX1637" fmla="*/ 1528291 w 5693686"/>
              <a:gd name="connsiteY1637" fmla="*/ 1649768 h 3744260"/>
              <a:gd name="connsiteX1638" fmla="*/ 1605682 w 5693686"/>
              <a:gd name="connsiteY1638" fmla="*/ 1976403 h 3744260"/>
              <a:gd name="connsiteX1639" fmla="*/ 1605682 w 5693686"/>
              <a:gd name="connsiteY1639" fmla="*/ 1976403 h 3744260"/>
              <a:gd name="connsiteX1640" fmla="*/ 1168681 w 5693686"/>
              <a:gd name="connsiteY1640" fmla="*/ 1886158 h 3744260"/>
              <a:gd name="connsiteX1641" fmla="*/ 1225016 w 5693686"/>
              <a:gd name="connsiteY1641" fmla="*/ 1947062 h 3744260"/>
              <a:gd name="connsiteX1642" fmla="*/ 1252634 w 5693686"/>
              <a:gd name="connsiteY1642" fmla="*/ 1959168 h 3744260"/>
              <a:gd name="connsiteX1643" fmla="*/ 1168681 w 5693686"/>
              <a:gd name="connsiteY1643" fmla="*/ 1886158 h 3744260"/>
              <a:gd name="connsiteX1644" fmla="*/ 3440632 w 5693686"/>
              <a:gd name="connsiteY1644" fmla="*/ 1889875 h 3744260"/>
              <a:gd name="connsiteX1645" fmla="*/ 3443767 w 5693686"/>
              <a:gd name="connsiteY1645" fmla="*/ 1898410 h 3744260"/>
              <a:gd name="connsiteX1646" fmla="*/ 3465924 w 5693686"/>
              <a:gd name="connsiteY1646" fmla="*/ 1939005 h 3744260"/>
              <a:gd name="connsiteX1647" fmla="*/ 3489741 w 5693686"/>
              <a:gd name="connsiteY1647" fmla="*/ 1935953 h 3744260"/>
              <a:gd name="connsiteX1648" fmla="*/ 3568275 w 5693686"/>
              <a:gd name="connsiteY1648" fmla="*/ 1883957 h 3744260"/>
              <a:gd name="connsiteX1649" fmla="*/ 3510485 w 5693686"/>
              <a:gd name="connsiteY1649" fmla="*/ 1884871 h 3744260"/>
              <a:gd name="connsiteX1650" fmla="*/ 3440632 w 5693686"/>
              <a:gd name="connsiteY1650" fmla="*/ 1889896 h 3744260"/>
              <a:gd name="connsiteX1651" fmla="*/ 3834006 w 5693686"/>
              <a:gd name="connsiteY1651" fmla="*/ 1885826 h 3744260"/>
              <a:gd name="connsiteX1652" fmla="*/ 3876782 w 5693686"/>
              <a:gd name="connsiteY1652" fmla="*/ 1886117 h 3744260"/>
              <a:gd name="connsiteX1653" fmla="*/ 4170068 w 5693686"/>
              <a:gd name="connsiteY1653" fmla="*/ 1659113 h 3744260"/>
              <a:gd name="connsiteX1654" fmla="*/ 4166164 w 5693686"/>
              <a:gd name="connsiteY1654" fmla="*/ 1640881 h 3744260"/>
              <a:gd name="connsiteX1655" fmla="*/ 4004757 w 5693686"/>
              <a:gd name="connsiteY1655" fmla="*/ 1750957 h 3744260"/>
              <a:gd name="connsiteX1656" fmla="*/ 3976953 w 5693686"/>
              <a:gd name="connsiteY1656" fmla="*/ 1784036 h 3744260"/>
              <a:gd name="connsiteX1657" fmla="*/ 3818328 w 5693686"/>
              <a:gd name="connsiteY1657" fmla="*/ 1824880 h 3744260"/>
              <a:gd name="connsiteX1658" fmla="*/ 3664770 w 5693686"/>
              <a:gd name="connsiteY1658" fmla="*/ 1845999 h 3744260"/>
              <a:gd name="connsiteX1659" fmla="*/ 3635408 w 5693686"/>
              <a:gd name="connsiteY1659" fmla="*/ 1863400 h 3744260"/>
              <a:gd name="connsiteX1660" fmla="*/ 3665289 w 5693686"/>
              <a:gd name="connsiteY1660" fmla="*/ 1874301 h 3744260"/>
              <a:gd name="connsiteX1661" fmla="*/ 3719071 w 5693686"/>
              <a:gd name="connsiteY1661" fmla="*/ 1876669 h 3744260"/>
              <a:gd name="connsiteX1662" fmla="*/ 3805744 w 5693686"/>
              <a:gd name="connsiteY1662" fmla="*/ 1879929 h 3744260"/>
              <a:gd name="connsiteX1663" fmla="*/ 3832261 w 5693686"/>
              <a:gd name="connsiteY1663" fmla="*/ 1879825 h 3744260"/>
              <a:gd name="connsiteX1664" fmla="*/ 3834006 w 5693686"/>
              <a:gd name="connsiteY1664" fmla="*/ 1885805 h 3744260"/>
              <a:gd name="connsiteX1665" fmla="*/ 3384005 w 5693686"/>
              <a:gd name="connsiteY1665" fmla="*/ 1717899 h 3744260"/>
              <a:gd name="connsiteX1666" fmla="*/ 3391314 w 5693686"/>
              <a:gd name="connsiteY1666" fmla="*/ 1719290 h 3744260"/>
              <a:gd name="connsiteX1667" fmla="*/ 3418351 w 5693686"/>
              <a:gd name="connsiteY1667" fmla="*/ 1793110 h 3744260"/>
              <a:gd name="connsiteX1668" fmla="*/ 3433302 w 5693686"/>
              <a:gd name="connsiteY1668" fmla="*/ 1870834 h 3744260"/>
              <a:gd name="connsiteX1669" fmla="*/ 3436063 w 5693686"/>
              <a:gd name="connsiteY1669" fmla="*/ 1877811 h 3744260"/>
              <a:gd name="connsiteX1670" fmla="*/ 3509779 w 5693686"/>
              <a:gd name="connsiteY1670" fmla="*/ 1872433 h 3744260"/>
              <a:gd name="connsiteX1671" fmla="*/ 3566946 w 5693686"/>
              <a:gd name="connsiteY1671" fmla="*/ 1871498 h 3744260"/>
              <a:gd name="connsiteX1672" fmla="*/ 3553282 w 5693686"/>
              <a:gd name="connsiteY1672" fmla="*/ 1842635 h 3744260"/>
              <a:gd name="connsiteX1673" fmla="*/ 3522114 w 5693686"/>
              <a:gd name="connsiteY1673" fmla="*/ 1764703 h 3744260"/>
              <a:gd name="connsiteX1674" fmla="*/ 3513766 w 5693686"/>
              <a:gd name="connsiteY1674" fmla="*/ 1709219 h 3744260"/>
              <a:gd name="connsiteX1675" fmla="*/ 3508305 w 5693686"/>
              <a:gd name="connsiteY1675" fmla="*/ 1681913 h 3744260"/>
              <a:gd name="connsiteX1676" fmla="*/ 3505896 w 5693686"/>
              <a:gd name="connsiteY1676" fmla="*/ 1681747 h 3744260"/>
              <a:gd name="connsiteX1677" fmla="*/ 3494476 w 5693686"/>
              <a:gd name="connsiteY1677" fmla="*/ 1682141 h 3744260"/>
              <a:gd name="connsiteX1678" fmla="*/ 3487311 w 5693686"/>
              <a:gd name="connsiteY1678" fmla="*/ 1682743 h 3744260"/>
              <a:gd name="connsiteX1679" fmla="*/ 3487893 w 5693686"/>
              <a:gd name="connsiteY1679" fmla="*/ 1715843 h 3744260"/>
              <a:gd name="connsiteX1680" fmla="*/ 3501868 w 5693686"/>
              <a:gd name="connsiteY1680" fmla="*/ 1778014 h 3744260"/>
              <a:gd name="connsiteX1681" fmla="*/ 3511191 w 5693686"/>
              <a:gd name="connsiteY1681" fmla="*/ 1864749 h 3744260"/>
              <a:gd name="connsiteX1682" fmla="*/ 3486938 w 5693686"/>
              <a:gd name="connsiteY1682" fmla="*/ 1846538 h 3744260"/>
              <a:gd name="connsiteX1683" fmla="*/ 3468187 w 5693686"/>
              <a:gd name="connsiteY1683" fmla="*/ 1820499 h 3744260"/>
              <a:gd name="connsiteX1684" fmla="*/ 3421818 w 5693686"/>
              <a:gd name="connsiteY1684" fmla="*/ 1719331 h 3744260"/>
              <a:gd name="connsiteX1685" fmla="*/ 3450121 w 5693686"/>
              <a:gd name="connsiteY1685" fmla="*/ 1683989 h 3744260"/>
              <a:gd name="connsiteX1686" fmla="*/ 3483740 w 5693686"/>
              <a:gd name="connsiteY1686" fmla="*/ 1670679 h 3744260"/>
              <a:gd name="connsiteX1687" fmla="*/ 3484591 w 5693686"/>
              <a:gd name="connsiteY1687" fmla="*/ 1670409 h 3744260"/>
              <a:gd name="connsiteX1688" fmla="*/ 3657461 w 5693686"/>
              <a:gd name="connsiteY1688" fmla="*/ 1630727 h 3744260"/>
              <a:gd name="connsiteX1689" fmla="*/ 3616450 w 5693686"/>
              <a:gd name="connsiteY1689" fmla="*/ 1541001 h 3744260"/>
              <a:gd name="connsiteX1690" fmla="*/ 3587898 w 5693686"/>
              <a:gd name="connsiteY1690" fmla="*/ 1476504 h 3744260"/>
              <a:gd name="connsiteX1691" fmla="*/ 3461293 w 5693686"/>
              <a:gd name="connsiteY1691" fmla="*/ 1444962 h 3744260"/>
              <a:gd name="connsiteX1692" fmla="*/ 3402756 w 5693686"/>
              <a:gd name="connsiteY1692" fmla="*/ 1422930 h 3744260"/>
              <a:gd name="connsiteX1693" fmla="*/ 3372460 w 5693686"/>
              <a:gd name="connsiteY1693" fmla="*/ 1484644 h 3744260"/>
              <a:gd name="connsiteX1694" fmla="*/ 3306198 w 5693686"/>
              <a:gd name="connsiteY1694" fmla="*/ 1588698 h 3744260"/>
              <a:gd name="connsiteX1695" fmla="*/ 3304226 w 5693686"/>
              <a:gd name="connsiteY1695" fmla="*/ 1588532 h 3744260"/>
              <a:gd name="connsiteX1696" fmla="*/ 3290188 w 5693686"/>
              <a:gd name="connsiteY1696" fmla="*/ 1559316 h 3744260"/>
              <a:gd name="connsiteX1697" fmla="*/ 3328998 w 5693686"/>
              <a:gd name="connsiteY1697" fmla="*/ 1395790 h 3744260"/>
              <a:gd name="connsiteX1698" fmla="*/ 3332611 w 5693686"/>
              <a:gd name="connsiteY1698" fmla="*/ 1387152 h 3744260"/>
              <a:gd name="connsiteX1699" fmla="*/ 3309043 w 5693686"/>
              <a:gd name="connsiteY1699" fmla="*/ 1368962 h 3744260"/>
              <a:gd name="connsiteX1700" fmla="*/ 3328479 w 5693686"/>
              <a:gd name="connsiteY1700" fmla="*/ 1275934 h 3744260"/>
              <a:gd name="connsiteX1701" fmla="*/ 3331345 w 5693686"/>
              <a:gd name="connsiteY1701" fmla="*/ 1271366 h 3744260"/>
              <a:gd name="connsiteX1702" fmla="*/ 3288756 w 5693686"/>
              <a:gd name="connsiteY1702" fmla="*/ 1313810 h 3744260"/>
              <a:gd name="connsiteX1703" fmla="*/ 3201750 w 5693686"/>
              <a:gd name="connsiteY1703" fmla="*/ 1416286 h 3744260"/>
              <a:gd name="connsiteX1704" fmla="*/ 3157105 w 5693686"/>
              <a:gd name="connsiteY1704" fmla="*/ 1503354 h 3744260"/>
              <a:gd name="connsiteX1705" fmla="*/ 3093813 w 5693686"/>
              <a:gd name="connsiteY1705" fmla="*/ 1640715 h 3744260"/>
              <a:gd name="connsiteX1706" fmla="*/ 3051681 w 5693686"/>
              <a:gd name="connsiteY1706" fmla="*/ 1735383 h 3744260"/>
              <a:gd name="connsiteX1707" fmla="*/ 2996965 w 5693686"/>
              <a:gd name="connsiteY1707" fmla="*/ 1768067 h 3744260"/>
              <a:gd name="connsiteX1708" fmla="*/ 2966357 w 5693686"/>
              <a:gd name="connsiteY1708" fmla="*/ 1755442 h 3744260"/>
              <a:gd name="connsiteX1709" fmla="*/ 2966461 w 5693686"/>
              <a:gd name="connsiteY1709" fmla="*/ 1831733 h 3744260"/>
              <a:gd name="connsiteX1710" fmla="*/ 2966461 w 5693686"/>
              <a:gd name="connsiteY1710" fmla="*/ 1876752 h 3744260"/>
              <a:gd name="connsiteX1711" fmla="*/ 2973645 w 5693686"/>
              <a:gd name="connsiteY1711" fmla="*/ 1874696 h 3744260"/>
              <a:gd name="connsiteX1712" fmla="*/ 2975016 w 5693686"/>
              <a:gd name="connsiteY1712" fmla="*/ 1873865 h 3744260"/>
              <a:gd name="connsiteX1713" fmla="*/ 3169211 w 5693686"/>
              <a:gd name="connsiteY1713" fmla="*/ 1791366 h 3744260"/>
              <a:gd name="connsiteX1714" fmla="*/ 3384026 w 5693686"/>
              <a:gd name="connsiteY1714" fmla="*/ 1717899 h 3744260"/>
              <a:gd name="connsiteX1715" fmla="*/ 3579862 w 5693686"/>
              <a:gd name="connsiteY1715" fmla="*/ 1871643 h 3744260"/>
              <a:gd name="connsiteX1716" fmla="*/ 3627040 w 5693686"/>
              <a:gd name="connsiteY1716" fmla="*/ 1872869 h 3744260"/>
              <a:gd name="connsiteX1717" fmla="*/ 3623178 w 5693686"/>
              <a:gd name="connsiteY1717" fmla="*/ 1865663 h 3744260"/>
              <a:gd name="connsiteX1718" fmla="*/ 3660202 w 5693686"/>
              <a:gd name="connsiteY1718" fmla="*/ 1834412 h 3744260"/>
              <a:gd name="connsiteX1719" fmla="*/ 3818100 w 5693686"/>
              <a:gd name="connsiteY1719" fmla="*/ 1812421 h 3744260"/>
              <a:gd name="connsiteX1720" fmla="*/ 3967712 w 5693686"/>
              <a:gd name="connsiteY1720" fmla="*/ 1775688 h 3744260"/>
              <a:gd name="connsiteX1721" fmla="*/ 3995101 w 5693686"/>
              <a:gd name="connsiteY1721" fmla="*/ 1743107 h 3744260"/>
              <a:gd name="connsiteX1722" fmla="*/ 4158855 w 5693686"/>
              <a:gd name="connsiteY1722" fmla="*/ 1629460 h 3744260"/>
              <a:gd name="connsiteX1723" fmla="*/ 4049381 w 5693686"/>
              <a:gd name="connsiteY1723" fmla="*/ 1591294 h 3744260"/>
              <a:gd name="connsiteX1724" fmla="*/ 3769530 w 5693686"/>
              <a:gd name="connsiteY1724" fmla="*/ 1623459 h 3744260"/>
              <a:gd name="connsiteX1725" fmla="*/ 3749326 w 5693686"/>
              <a:gd name="connsiteY1725" fmla="*/ 1672236 h 3744260"/>
              <a:gd name="connsiteX1726" fmla="*/ 3701587 w 5693686"/>
              <a:gd name="connsiteY1726" fmla="*/ 1668166 h 3744260"/>
              <a:gd name="connsiteX1727" fmla="*/ 3666867 w 5693686"/>
              <a:gd name="connsiteY1727" fmla="*/ 1641545 h 3744260"/>
              <a:gd name="connsiteX1728" fmla="*/ 3517878 w 5693686"/>
              <a:gd name="connsiteY1728" fmla="*/ 1673877 h 3744260"/>
              <a:gd name="connsiteX1729" fmla="*/ 3526205 w 5693686"/>
              <a:gd name="connsiteY1729" fmla="*/ 1707973 h 3744260"/>
              <a:gd name="connsiteX1730" fmla="*/ 3534344 w 5693686"/>
              <a:gd name="connsiteY1730" fmla="*/ 1762149 h 3744260"/>
              <a:gd name="connsiteX1731" fmla="*/ 3564246 w 5693686"/>
              <a:gd name="connsiteY1731" fmla="*/ 1836675 h 3744260"/>
              <a:gd name="connsiteX1732" fmla="*/ 3579882 w 5693686"/>
              <a:gd name="connsiteY1732" fmla="*/ 1871706 h 3744260"/>
              <a:gd name="connsiteX1733" fmla="*/ 3473440 w 5693686"/>
              <a:gd name="connsiteY1733" fmla="*/ 1687166 h 3744260"/>
              <a:gd name="connsiteX1734" fmla="*/ 3456558 w 5693686"/>
              <a:gd name="connsiteY1734" fmla="*/ 1694642 h 3744260"/>
              <a:gd name="connsiteX1735" fmla="*/ 3434049 w 5693686"/>
              <a:gd name="connsiteY1735" fmla="*/ 1721761 h 3744260"/>
              <a:gd name="connsiteX1736" fmla="*/ 3478258 w 5693686"/>
              <a:gd name="connsiteY1736" fmla="*/ 1813107 h 3744260"/>
              <a:gd name="connsiteX1737" fmla="*/ 3497175 w 5693686"/>
              <a:gd name="connsiteY1737" fmla="*/ 1839395 h 3744260"/>
              <a:gd name="connsiteX1738" fmla="*/ 3504401 w 5693686"/>
              <a:gd name="connsiteY1738" fmla="*/ 1848947 h 3744260"/>
              <a:gd name="connsiteX1739" fmla="*/ 3489783 w 5693686"/>
              <a:gd name="connsiteY1739" fmla="*/ 1781025 h 3744260"/>
              <a:gd name="connsiteX1740" fmla="*/ 3475579 w 5693686"/>
              <a:gd name="connsiteY1740" fmla="*/ 1717670 h 3744260"/>
              <a:gd name="connsiteX1741" fmla="*/ 3473440 w 5693686"/>
              <a:gd name="connsiteY1741" fmla="*/ 1687187 h 3744260"/>
              <a:gd name="connsiteX1742" fmla="*/ 2781008 w 5693686"/>
              <a:gd name="connsiteY1742" fmla="*/ 1792072 h 3744260"/>
              <a:gd name="connsiteX1743" fmla="*/ 2781589 w 5693686"/>
              <a:gd name="connsiteY1743" fmla="*/ 1792321 h 3744260"/>
              <a:gd name="connsiteX1744" fmla="*/ 2798035 w 5693686"/>
              <a:gd name="connsiteY1744" fmla="*/ 1796453 h 3744260"/>
              <a:gd name="connsiteX1745" fmla="*/ 2759973 w 5693686"/>
              <a:gd name="connsiteY1745" fmla="*/ 1719892 h 3744260"/>
              <a:gd name="connsiteX1746" fmla="*/ 2727226 w 5693686"/>
              <a:gd name="connsiteY1746" fmla="*/ 1655417 h 3744260"/>
              <a:gd name="connsiteX1747" fmla="*/ 2713604 w 5693686"/>
              <a:gd name="connsiteY1747" fmla="*/ 1678507 h 3744260"/>
              <a:gd name="connsiteX1748" fmla="*/ 2781028 w 5693686"/>
              <a:gd name="connsiteY1748" fmla="*/ 1792092 h 3744260"/>
              <a:gd name="connsiteX1749" fmla="*/ 2781215 w 5693686"/>
              <a:gd name="connsiteY1749" fmla="*/ 1792217 h 3744260"/>
              <a:gd name="connsiteX1750" fmla="*/ 2781215 w 5693686"/>
              <a:gd name="connsiteY1750" fmla="*/ 1792217 h 3744260"/>
              <a:gd name="connsiteX1751" fmla="*/ 2780156 w 5693686"/>
              <a:gd name="connsiteY1751" fmla="*/ 1791822 h 3744260"/>
              <a:gd name="connsiteX1752" fmla="*/ 2780156 w 5693686"/>
              <a:gd name="connsiteY1752" fmla="*/ 1791822 h 3744260"/>
              <a:gd name="connsiteX1753" fmla="*/ 2651682 w 5693686"/>
              <a:gd name="connsiteY1753" fmla="*/ 1582676 h 3744260"/>
              <a:gd name="connsiteX1754" fmla="*/ 2563368 w 5693686"/>
              <a:gd name="connsiteY1754" fmla="*/ 1640590 h 3744260"/>
              <a:gd name="connsiteX1755" fmla="*/ 2583178 w 5693686"/>
              <a:gd name="connsiteY1755" fmla="*/ 1701141 h 3744260"/>
              <a:gd name="connsiteX1756" fmla="*/ 2612208 w 5693686"/>
              <a:gd name="connsiteY1756" fmla="*/ 1742651 h 3744260"/>
              <a:gd name="connsiteX1757" fmla="*/ 2624854 w 5693686"/>
              <a:gd name="connsiteY1757" fmla="*/ 1750438 h 3744260"/>
              <a:gd name="connsiteX1758" fmla="*/ 2699089 w 5693686"/>
              <a:gd name="connsiteY1758" fmla="*/ 1677926 h 3744260"/>
              <a:gd name="connsiteX1759" fmla="*/ 2651662 w 5693686"/>
              <a:gd name="connsiteY1759" fmla="*/ 1582697 h 3744260"/>
              <a:gd name="connsiteX1760" fmla="*/ 1153335 w 5693686"/>
              <a:gd name="connsiteY1760" fmla="*/ 1584358 h 3744260"/>
              <a:gd name="connsiteX1761" fmla="*/ 1092473 w 5693686"/>
              <a:gd name="connsiteY1761" fmla="*/ 1622566 h 3744260"/>
              <a:gd name="connsiteX1762" fmla="*/ 1082485 w 5693686"/>
              <a:gd name="connsiteY1762" fmla="*/ 1676161 h 3744260"/>
              <a:gd name="connsiteX1763" fmla="*/ 1087447 w 5693686"/>
              <a:gd name="connsiteY1763" fmla="*/ 1681560 h 3744260"/>
              <a:gd name="connsiteX1764" fmla="*/ 1087468 w 5693686"/>
              <a:gd name="connsiteY1764" fmla="*/ 1681560 h 3744260"/>
              <a:gd name="connsiteX1765" fmla="*/ 1098640 w 5693686"/>
              <a:gd name="connsiteY1765" fmla="*/ 1668561 h 3744260"/>
              <a:gd name="connsiteX1766" fmla="*/ 1127171 w 5693686"/>
              <a:gd name="connsiteY1766" fmla="*/ 1625349 h 3744260"/>
              <a:gd name="connsiteX1767" fmla="*/ 1153356 w 5693686"/>
              <a:gd name="connsiteY1767" fmla="*/ 1584358 h 3744260"/>
              <a:gd name="connsiteX1768" fmla="*/ 3681881 w 5693686"/>
              <a:gd name="connsiteY1768" fmla="*/ 1638701 h 3744260"/>
              <a:gd name="connsiteX1769" fmla="*/ 3707609 w 5693686"/>
              <a:gd name="connsiteY1769" fmla="*/ 1657244 h 3744260"/>
              <a:gd name="connsiteX1770" fmla="*/ 3742182 w 5693686"/>
              <a:gd name="connsiteY1770" fmla="*/ 1661999 h 3744260"/>
              <a:gd name="connsiteX1771" fmla="*/ 3756884 w 5693686"/>
              <a:gd name="connsiteY1771" fmla="*/ 1625556 h 3744260"/>
              <a:gd name="connsiteX1772" fmla="*/ 3742930 w 5693686"/>
              <a:gd name="connsiteY1772" fmla="*/ 1627903 h 3744260"/>
              <a:gd name="connsiteX1773" fmla="*/ 3681881 w 5693686"/>
              <a:gd name="connsiteY1773" fmla="*/ 1638701 h 3744260"/>
              <a:gd name="connsiteX1774" fmla="*/ 3604697 w 5693686"/>
              <a:gd name="connsiteY1774" fmla="*/ 1478415 h 3744260"/>
              <a:gd name="connsiteX1775" fmla="*/ 3628369 w 5693686"/>
              <a:gd name="connsiteY1775" fmla="*/ 1537242 h 3744260"/>
              <a:gd name="connsiteX1776" fmla="*/ 3671581 w 5693686"/>
              <a:gd name="connsiteY1776" fmla="*/ 1628027 h 3744260"/>
              <a:gd name="connsiteX1777" fmla="*/ 3757798 w 5693686"/>
              <a:gd name="connsiteY1777" fmla="*/ 1612806 h 3744260"/>
              <a:gd name="connsiteX1778" fmla="*/ 3745962 w 5693686"/>
              <a:gd name="connsiteY1778" fmla="*/ 1487198 h 3744260"/>
              <a:gd name="connsiteX1779" fmla="*/ 3740916 w 5693686"/>
              <a:gd name="connsiteY1779" fmla="*/ 1450839 h 3744260"/>
              <a:gd name="connsiteX1780" fmla="*/ 3737697 w 5693686"/>
              <a:gd name="connsiteY1780" fmla="*/ 1438483 h 3744260"/>
              <a:gd name="connsiteX1781" fmla="*/ 3717015 w 5693686"/>
              <a:gd name="connsiteY1781" fmla="*/ 1448451 h 3744260"/>
              <a:gd name="connsiteX1782" fmla="*/ 3632688 w 5693686"/>
              <a:gd name="connsiteY1782" fmla="*/ 1479121 h 3744260"/>
              <a:gd name="connsiteX1783" fmla="*/ 3604697 w 5693686"/>
              <a:gd name="connsiteY1783" fmla="*/ 1478394 h 3744260"/>
              <a:gd name="connsiteX1784" fmla="*/ 1307516 w 5693686"/>
              <a:gd name="connsiteY1784" fmla="*/ 1565109 h 3744260"/>
              <a:gd name="connsiteX1785" fmla="*/ 1484767 w 5693686"/>
              <a:gd name="connsiteY1785" fmla="*/ 1608384 h 3744260"/>
              <a:gd name="connsiteX1786" fmla="*/ 1519382 w 5693686"/>
              <a:gd name="connsiteY1786" fmla="*/ 1627301 h 3744260"/>
              <a:gd name="connsiteX1787" fmla="*/ 1453349 w 5693686"/>
              <a:gd name="connsiteY1787" fmla="*/ 1581908 h 3744260"/>
              <a:gd name="connsiteX1788" fmla="*/ 1307516 w 5693686"/>
              <a:gd name="connsiteY1788" fmla="*/ 1565109 h 3744260"/>
              <a:gd name="connsiteX1789" fmla="*/ 2310761 w 5693686"/>
              <a:gd name="connsiteY1789" fmla="*/ 623703 h 3744260"/>
              <a:gd name="connsiteX1790" fmla="*/ 2310616 w 5693686"/>
              <a:gd name="connsiteY1790" fmla="*/ 623848 h 3744260"/>
              <a:gd name="connsiteX1791" fmla="*/ 2334246 w 5693686"/>
              <a:gd name="connsiteY1791" fmla="*/ 1178380 h 3744260"/>
              <a:gd name="connsiteX1792" fmla="*/ 2337029 w 5693686"/>
              <a:gd name="connsiteY1792" fmla="*/ 1196072 h 3744260"/>
              <a:gd name="connsiteX1793" fmla="*/ 2431593 w 5693686"/>
              <a:gd name="connsiteY1793" fmla="*/ 1437113 h 3744260"/>
              <a:gd name="connsiteX1794" fmla="*/ 2527486 w 5693686"/>
              <a:gd name="connsiteY1794" fmla="*/ 1590173 h 3744260"/>
              <a:gd name="connsiteX1795" fmla="*/ 2526884 w 5693686"/>
              <a:gd name="connsiteY1795" fmla="*/ 1584047 h 3744260"/>
              <a:gd name="connsiteX1796" fmla="*/ 2473829 w 5693686"/>
              <a:gd name="connsiteY1796" fmla="*/ 1437051 h 3744260"/>
              <a:gd name="connsiteX1797" fmla="*/ 2346560 w 5693686"/>
              <a:gd name="connsiteY1797" fmla="*/ 1017700 h 3744260"/>
              <a:gd name="connsiteX1798" fmla="*/ 2333146 w 5693686"/>
              <a:gd name="connsiteY1798" fmla="*/ 695882 h 3744260"/>
              <a:gd name="connsiteX1799" fmla="*/ 2327249 w 5693686"/>
              <a:gd name="connsiteY1799" fmla="*/ 679228 h 3744260"/>
              <a:gd name="connsiteX1800" fmla="*/ 2310803 w 5693686"/>
              <a:gd name="connsiteY1800" fmla="*/ 623703 h 3744260"/>
              <a:gd name="connsiteX1801" fmla="*/ 3343389 w 5693686"/>
              <a:gd name="connsiteY1801" fmla="*/ 1393756 h 3744260"/>
              <a:gd name="connsiteX1802" fmla="*/ 3340523 w 5693686"/>
              <a:gd name="connsiteY1802" fmla="*/ 1400587 h 3744260"/>
              <a:gd name="connsiteX1803" fmla="*/ 3302627 w 5693686"/>
              <a:gd name="connsiteY1803" fmla="*/ 1558236 h 3744260"/>
              <a:gd name="connsiteX1804" fmla="*/ 3306614 w 5693686"/>
              <a:gd name="connsiteY1804" fmla="*/ 1576052 h 3744260"/>
              <a:gd name="connsiteX1805" fmla="*/ 3327960 w 5693686"/>
              <a:gd name="connsiteY1805" fmla="*/ 1546566 h 3744260"/>
              <a:gd name="connsiteX1806" fmla="*/ 3361205 w 5693686"/>
              <a:gd name="connsiteY1806" fmla="*/ 1479329 h 3744260"/>
              <a:gd name="connsiteX1807" fmla="*/ 3391273 w 5693686"/>
              <a:gd name="connsiteY1807" fmla="*/ 1417968 h 3744260"/>
              <a:gd name="connsiteX1808" fmla="*/ 3343368 w 5693686"/>
              <a:gd name="connsiteY1808" fmla="*/ 1393776 h 3744260"/>
              <a:gd name="connsiteX1809" fmla="*/ 2529625 w 5693686"/>
              <a:gd name="connsiteY1809" fmla="*/ 850104 h 3744260"/>
              <a:gd name="connsiteX1810" fmla="*/ 2520115 w 5693686"/>
              <a:gd name="connsiteY1810" fmla="*/ 924547 h 3744260"/>
              <a:gd name="connsiteX1811" fmla="*/ 2615344 w 5693686"/>
              <a:gd name="connsiteY1811" fmla="*/ 1467679 h 3744260"/>
              <a:gd name="connsiteX1812" fmla="*/ 2657954 w 5693686"/>
              <a:gd name="connsiteY1812" fmla="*/ 1566625 h 3744260"/>
              <a:gd name="connsiteX1813" fmla="*/ 2674441 w 5693686"/>
              <a:gd name="connsiteY1813" fmla="*/ 1560395 h 3744260"/>
              <a:gd name="connsiteX1814" fmla="*/ 2604774 w 5693686"/>
              <a:gd name="connsiteY1814" fmla="*/ 1418009 h 3744260"/>
              <a:gd name="connsiteX1815" fmla="*/ 2545926 w 5693686"/>
              <a:gd name="connsiteY1815" fmla="*/ 1162578 h 3744260"/>
              <a:gd name="connsiteX1816" fmla="*/ 2550224 w 5693686"/>
              <a:gd name="connsiteY1816" fmla="*/ 1019049 h 3744260"/>
              <a:gd name="connsiteX1817" fmla="*/ 2532532 w 5693686"/>
              <a:gd name="connsiteY1817" fmla="*/ 859220 h 3744260"/>
              <a:gd name="connsiteX1818" fmla="*/ 2529625 w 5693686"/>
              <a:gd name="connsiteY1818" fmla="*/ 850084 h 3744260"/>
              <a:gd name="connsiteX1819" fmla="*/ 3408882 w 5693686"/>
              <a:gd name="connsiteY1819" fmla="*/ 1412008 h 3744260"/>
              <a:gd name="connsiteX1820" fmla="*/ 3565492 w 5693686"/>
              <a:gd name="connsiteY1820" fmla="*/ 1460328 h 3744260"/>
              <a:gd name="connsiteX1821" fmla="*/ 3493603 w 5693686"/>
              <a:gd name="connsiteY1821" fmla="*/ 1417012 h 3744260"/>
              <a:gd name="connsiteX1822" fmla="*/ 3423604 w 5693686"/>
              <a:gd name="connsiteY1822" fmla="*/ 1391949 h 3744260"/>
              <a:gd name="connsiteX1823" fmla="*/ 3408882 w 5693686"/>
              <a:gd name="connsiteY1823" fmla="*/ 1412008 h 3744260"/>
              <a:gd name="connsiteX1824" fmla="*/ 3175274 w 5693686"/>
              <a:gd name="connsiteY1824" fmla="*/ 1329591 h 3744260"/>
              <a:gd name="connsiteX1825" fmla="*/ 3168339 w 5693686"/>
              <a:gd name="connsiteY1825" fmla="*/ 1339559 h 3744260"/>
              <a:gd name="connsiteX1826" fmla="*/ 3161964 w 5693686"/>
              <a:gd name="connsiteY1826" fmla="*/ 1407440 h 3744260"/>
              <a:gd name="connsiteX1827" fmla="*/ 3171018 w 5693686"/>
              <a:gd name="connsiteY1827" fmla="*/ 1416867 h 3744260"/>
              <a:gd name="connsiteX1828" fmla="*/ 3189665 w 5693686"/>
              <a:gd name="connsiteY1828" fmla="*/ 1409890 h 3744260"/>
              <a:gd name="connsiteX1829" fmla="*/ 3186820 w 5693686"/>
              <a:gd name="connsiteY1829" fmla="*/ 1394399 h 3744260"/>
              <a:gd name="connsiteX1830" fmla="*/ 3179677 w 5693686"/>
              <a:gd name="connsiteY1830" fmla="*/ 1351270 h 3744260"/>
              <a:gd name="connsiteX1831" fmla="*/ 3175295 w 5693686"/>
              <a:gd name="connsiteY1831" fmla="*/ 1329571 h 3744260"/>
              <a:gd name="connsiteX1832" fmla="*/ 3520266 w 5693686"/>
              <a:gd name="connsiteY1832" fmla="*/ 1034499 h 3744260"/>
              <a:gd name="connsiteX1833" fmla="*/ 3458282 w 5693686"/>
              <a:gd name="connsiteY1833" fmla="*/ 1197027 h 3744260"/>
              <a:gd name="connsiteX1834" fmla="*/ 3436416 w 5693686"/>
              <a:gd name="connsiteY1834" fmla="*/ 1218166 h 3744260"/>
              <a:gd name="connsiteX1835" fmla="*/ 3403254 w 5693686"/>
              <a:gd name="connsiteY1835" fmla="*/ 1254671 h 3744260"/>
              <a:gd name="connsiteX1836" fmla="*/ 3415049 w 5693686"/>
              <a:gd name="connsiteY1836" fmla="*/ 1291757 h 3744260"/>
              <a:gd name="connsiteX1837" fmla="*/ 3424082 w 5693686"/>
              <a:gd name="connsiteY1837" fmla="*/ 1298797 h 3744260"/>
              <a:gd name="connsiteX1838" fmla="*/ 3699282 w 5693686"/>
              <a:gd name="connsiteY1838" fmla="*/ 1403494 h 3744260"/>
              <a:gd name="connsiteX1839" fmla="*/ 3828461 w 5693686"/>
              <a:gd name="connsiteY1839" fmla="*/ 1329301 h 3744260"/>
              <a:gd name="connsiteX1840" fmla="*/ 3825741 w 5693686"/>
              <a:gd name="connsiteY1840" fmla="*/ 1329010 h 3744260"/>
              <a:gd name="connsiteX1841" fmla="*/ 3811683 w 5693686"/>
              <a:gd name="connsiteY1841" fmla="*/ 1318233 h 3744260"/>
              <a:gd name="connsiteX1842" fmla="*/ 3850472 w 5693686"/>
              <a:gd name="connsiteY1842" fmla="*/ 1266403 h 3744260"/>
              <a:gd name="connsiteX1843" fmla="*/ 3878318 w 5693686"/>
              <a:gd name="connsiteY1843" fmla="*/ 1244309 h 3744260"/>
              <a:gd name="connsiteX1844" fmla="*/ 3924728 w 5693686"/>
              <a:gd name="connsiteY1844" fmla="*/ 1204731 h 3744260"/>
              <a:gd name="connsiteX1845" fmla="*/ 3931435 w 5693686"/>
              <a:gd name="connsiteY1845" fmla="*/ 1201948 h 3744260"/>
              <a:gd name="connsiteX1846" fmla="*/ 3949896 w 5693686"/>
              <a:gd name="connsiteY1846" fmla="*/ 1131243 h 3744260"/>
              <a:gd name="connsiteX1847" fmla="*/ 3990263 w 5693686"/>
              <a:gd name="connsiteY1847" fmla="*/ 1058524 h 3744260"/>
              <a:gd name="connsiteX1848" fmla="*/ 4008204 w 5693686"/>
              <a:gd name="connsiteY1848" fmla="*/ 1025902 h 3744260"/>
              <a:gd name="connsiteX1849" fmla="*/ 3945390 w 5693686"/>
              <a:gd name="connsiteY1849" fmla="*/ 1071855 h 3744260"/>
              <a:gd name="connsiteX1850" fmla="*/ 3759168 w 5693686"/>
              <a:gd name="connsiteY1850" fmla="*/ 1069965 h 3744260"/>
              <a:gd name="connsiteX1851" fmla="*/ 3754060 w 5693686"/>
              <a:gd name="connsiteY1851" fmla="*/ 874254 h 3744260"/>
              <a:gd name="connsiteX1852" fmla="*/ 3958991 w 5693686"/>
              <a:gd name="connsiteY1852" fmla="*/ 802490 h 3744260"/>
              <a:gd name="connsiteX1853" fmla="*/ 4011319 w 5693686"/>
              <a:gd name="connsiteY1853" fmla="*/ 793748 h 3744260"/>
              <a:gd name="connsiteX1854" fmla="*/ 4008806 w 5693686"/>
              <a:gd name="connsiteY1854" fmla="*/ 759444 h 3744260"/>
              <a:gd name="connsiteX1855" fmla="*/ 4011153 w 5693686"/>
              <a:gd name="connsiteY1855" fmla="*/ 754066 h 3744260"/>
              <a:gd name="connsiteX1856" fmla="*/ 4016946 w 5693686"/>
              <a:gd name="connsiteY1856" fmla="*/ 753028 h 3744260"/>
              <a:gd name="connsiteX1857" fmla="*/ 4051977 w 5693686"/>
              <a:gd name="connsiteY1857" fmla="*/ 782120 h 3744260"/>
              <a:gd name="connsiteX1858" fmla="*/ 4024505 w 5693686"/>
              <a:gd name="connsiteY1858" fmla="*/ 803113 h 3744260"/>
              <a:gd name="connsiteX1859" fmla="*/ 4029758 w 5693686"/>
              <a:gd name="connsiteY1859" fmla="*/ 980779 h 3744260"/>
              <a:gd name="connsiteX1860" fmla="*/ 4029613 w 5693686"/>
              <a:gd name="connsiteY1860" fmla="*/ 982752 h 3744260"/>
              <a:gd name="connsiteX1861" fmla="*/ 4047824 w 5693686"/>
              <a:gd name="connsiteY1861" fmla="*/ 971020 h 3744260"/>
              <a:gd name="connsiteX1862" fmla="*/ 4050918 w 5693686"/>
              <a:gd name="connsiteY1862" fmla="*/ 990560 h 3744260"/>
              <a:gd name="connsiteX1863" fmla="*/ 4061550 w 5693686"/>
              <a:gd name="connsiteY1863" fmla="*/ 1053872 h 3744260"/>
              <a:gd name="connsiteX1864" fmla="*/ 4082335 w 5693686"/>
              <a:gd name="connsiteY1864" fmla="*/ 1039856 h 3744260"/>
              <a:gd name="connsiteX1865" fmla="*/ 4101045 w 5693686"/>
              <a:gd name="connsiteY1865" fmla="*/ 1016744 h 3744260"/>
              <a:gd name="connsiteX1866" fmla="*/ 4217226 w 5693686"/>
              <a:gd name="connsiteY1866" fmla="*/ 737288 h 3744260"/>
              <a:gd name="connsiteX1867" fmla="*/ 4145690 w 5693686"/>
              <a:gd name="connsiteY1867" fmla="*/ 595171 h 3744260"/>
              <a:gd name="connsiteX1868" fmla="*/ 4133791 w 5693686"/>
              <a:gd name="connsiteY1868" fmla="*/ 586990 h 3744260"/>
              <a:gd name="connsiteX1869" fmla="*/ 4018857 w 5693686"/>
              <a:gd name="connsiteY1869" fmla="*/ 534724 h 3744260"/>
              <a:gd name="connsiteX1870" fmla="*/ 3806949 w 5693686"/>
              <a:gd name="connsiteY1870" fmla="*/ 641208 h 3744260"/>
              <a:gd name="connsiteX1871" fmla="*/ 3802962 w 5693686"/>
              <a:gd name="connsiteY1871" fmla="*/ 645485 h 3744260"/>
              <a:gd name="connsiteX1872" fmla="*/ 3835542 w 5693686"/>
              <a:gd name="connsiteY1872" fmla="*/ 647936 h 3744260"/>
              <a:gd name="connsiteX1873" fmla="*/ 3792995 w 5693686"/>
              <a:gd name="connsiteY1873" fmla="*/ 687389 h 3744260"/>
              <a:gd name="connsiteX1874" fmla="*/ 3706176 w 5693686"/>
              <a:gd name="connsiteY1874" fmla="*/ 1010224 h 3744260"/>
              <a:gd name="connsiteX1875" fmla="*/ 3706591 w 5693686"/>
              <a:gd name="connsiteY1875" fmla="*/ 1039108 h 3744260"/>
              <a:gd name="connsiteX1876" fmla="*/ 3705844 w 5693686"/>
              <a:gd name="connsiteY1876" fmla="*/ 1057963 h 3744260"/>
              <a:gd name="connsiteX1877" fmla="*/ 3697787 w 5693686"/>
              <a:gd name="connsiteY1877" fmla="*/ 1069114 h 3744260"/>
              <a:gd name="connsiteX1878" fmla="*/ 3686387 w 5693686"/>
              <a:gd name="connsiteY1878" fmla="*/ 1048702 h 3744260"/>
              <a:gd name="connsiteX1879" fmla="*/ 3680136 w 5693686"/>
              <a:gd name="connsiteY1879" fmla="*/ 1009186 h 3744260"/>
              <a:gd name="connsiteX1880" fmla="*/ 3672869 w 5693686"/>
              <a:gd name="connsiteY1880" fmla="*/ 903533 h 3744260"/>
              <a:gd name="connsiteX1881" fmla="*/ 3705511 w 5693686"/>
              <a:gd name="connsiteY1881" fmla="*/ 764303 h 3744260"/>
              <a:gd name="connsiteX1882" fmla="*/ 3769136 w 5693686"/>
              <a:gd name="connsiteY1882" fmla="*/ 665337 h 3744260"/>
              <a:gd name="connsiteX1883" fmla="*/ 3663773 w 5693686"/>
              <a:gd name="connsiteY1883" fmla="*/ 680724 h 3744260"/>
              <a:gd name="connsiteX1884" fmla="*/ 3496967 w 5693686"/>
              <a:gd name="connsiteY1884" fmla="*/ 780957 h 3744260"/>
              <a:gd name="connsiteX1885" fmla="*/ 3506291 w 5693686"/>
              <a:gd name="connsiteY1885" fmla="*/ 786293 h 3744260"/>
              <a:gd name="connsiteX1886" fmla="*/ 3539474 w 5693686"/>
              <a:gd name="connsiteY1886" fmla="*/ 868108 h 3744260"/>
              <a:gd name="connsiteX1887" fmla="*/ 3528779 w 5693686"/>
              <a:gd name="connsiteY1887" fmla="*/ 995606 h 3744260"/>
              <a:gd name="connsiteX1888" fmla="*/ 3527928 w 5693686"/>
              <a:gd name="connsiteY1888" fmla="*/ 1012820 h 3744260"/>
              <a:gd name="connsiteX1889" fmla="*/ 3520245 w 5693686"/>
              <a:gd name="connsiteY1889" fmla="*/ 1034436 h 3744260"/>
              <a:gd name="connsiteX1890" fmla="*/ 3344032 w 5693686"/>
              <a:gd name="connsiteY1890" fmla="*/ 1274979 h 3744260"/>
              <a:gd name="connsiteX1891" fmla="*/ 3317785 w 5693686"/>
              <a:gd name="connsiteY1891" fmla="*/ 1360012 h 3744260"/>
              <a:gd name="connsiteX1892" fmla="*/ 3337471 w 5693686"/>
              <a:gd name="connsiteY1892" fmla="*/ 1375420 h 3744260"/>
              <a:gd name="connsiteX1893" fmla="*/ 3354000 w 5693686"/>
              <a:gd name="connsiteY1893" fmla="*/ 1310737 h 3744260"/>
              <a:gd name="connsiteX1894" fmla="*/ 3344032 w 5693686"/>
              <a:gd name="connsiteY1894" fmla="*/ 1274979 h 3744260"/>
              <a:gd name="connsiteX1895" fmla="*/ 3823872 w 5693686"/>
              <a:gd name="connsiteY1895" fmla="*/ 1315616 h 3744260"/>
              <a:gd name="connsiteX1896" fmla="*/ 3827506 w 5693686"/>
              <a:gd name="connsiteY1896" fmla="*/ 1316696 h 3744260"/>
              <a:gd name="connsiteX1897" fmla="*/ 3836913 w 5693686"/>
              <a:gd name="connsiteY1897" fmla="*/ 1316821 h 3744260"/>
              <a:gd name="connsiteX1898" fmla="*/ 3856100 w 5693686"/>
              <a:gd name="connsiteY1898" fmla="*/ 1282725 h 3744260"/>
              <a:gd name="connsiteX1899" fmla="*/ 3860626 w 5693686"/>
              <a:gd name="connsiteY1899" fmla="*/ 1274169 h 3744260"/>
              <a:gd name="connsiteX1900" fmla="*/ 3823872 w 5693686"/>
              <a:gd name="connsiteY1900" fmla="*/ 1315616 h 3744260"/>
              <a:gd name="connsiteX1901" fmla="*/ 3823872 w 5693686"/>
              <a:gd name="connsiteY1901" fmla="*/ 1315616 h 3744260"/>
              <a:gd name="connsiteX1902" fmla="*/ 3887413 w 5693686"/>
              <a:gd name="connsiteY1902" fmla="*/ 1253072 h 3744260"/>
              <a:gd name="connsiteX1903" fmla="*/ 3867105 w 5693686"/>
              <a:gd name="connsiteY1903" fmla="*/ 1288539 h 3744260"/>
              <a:gd name="connsiteX1904" fmla="*/ 3853296 w 5693686"/>
              <a:gd name="connsiteY1904" fmla="*/ 1313851 h 3744260"/>
              <a:gd name="connsiteX1905" fmla="*/ 4000334 w 5693686"/>
              <a:gd name="connsiteY1905" fmla="*/ 1240758 h 3744260"/>
              <a:gd name="connsiteX1906" fmla="*/ 4133438 w 5693686"/>
              <a:gd name="connsiteY1906" fmla="*/ 1134586 h 3744260"/>
              <a:gd name="connsiteX1907" fmla="*/ 4119609 w 5693686"/>
              <a:gd name="connsiteY1907" fmla="*/ 1117829 h 3744260"/>
              <a:gd name="connsiteX1908" fmla="*/ 4131445 w 5693686"/>
              <a:gd name="connsiteY1908" fmla="*/ 1086307 h 3744260"/>
              <a:gd name="connsiteX1909" fmla="*/ 4153954 w 5693686"/>
              <a:gd name="connsiteY1909" fmla="*/ 1084958 h 3744260"/>
              <a:gd name="connsiteX1910" fmla="*/ 4159831 w 5693686"/>
              <a:gd name="connsiteY1910" fmla="*/ 1105100 h 3744260"/>
              <a:gd name="connsiteX1911" fmla="*/ 4186452 w 5693686"/>
              <a:gd name="connsiteY1911" fmla="*/ 1072706 h 3744260"/>
              <a:gd name="connsiteX1912" fmla="*/ 4245985 w 5693686"/>
              <a:gd name="connsiteY1912" fmla="*/ 884014 h 3744260"/>
              <a:gd name="connsiteX1913" fmla="*/ 4229934 w 5693686"/>
              <a:gd name="connsiteY1913" fmla="*/ 827616 h 3744260"/>
              <a:gd name="connsiteX1914" fmla="*/ 4147081 w 5693686"/>
              <a:gd name="connsiteY1914" fmla="*/ 1025341 h 3744260"/>
              <a:gd name="connsiteX1915" fmla="*/ 4031980 w 5693686"/>
              <a:gd name="connsiteY1915" fmla="*/ 1131035 h 3744260"/>
              <a:gd name="connsiteX1916" fmla="*/ 3984075 w 5693686"/>
              <a:gd name="connsiteY1916" fmla="*/ 1175120 h 3744260"/>
              <a:gd name="connsiteX1917" fmla="*/ 4031856 w 5693686"/>
              <a:gd name="connsiteY1917" fmla="*/ 1150202 h 3744260"/>
              <a:gd name="connsiteX1918" fmla="*/ 4091057 w 5693686"/>
              <a:gd name="connsiteY1918" fmla="*/ 1138096 h 3744260"/>
              <a:gd name="connsiteX1919" fmla="*/ 4098470 w 5693686"/>
              <a:gd name="connsiteY1919" fmla="*/ 1152735 h 3744260"/>
              <a:gd name="connsiteX1920" fmla="*/ 4028990 w 5693686"/>
              <a:gd name="connsiteY1920" fmla="*/ 1184049 h 3744260"/>
              <a:gd name="connsiteX1921" fmla="*/ 3957475 w 5693686"/>
              <a:gd name="connsiteY1921" fmla="*/ 1205499 h 3744260"/>
              <a:gd name="connsiteX1922" fmla="*/ 3918914 w 5693686"/>
              <a:gd name="connsiteY1922" fmla="*/ 1230625 h 3744260"/>
              <a:gd name="connsiteX1923" fmla="*/ 3887393 w 5693686"/>
              <a:gd name="connsiteY1923" fmla="*/ 1253051 h 3744260"/>
              <a:gd name="connsiteX1924" fmla="*/ 2058278 w 5693686"/>
              <a:gd name="connsiteY1924" fmla="*/ 1195490 h 3744260"/>
              <a:gd name="connsiteX1925" fmla="*/ 2019821 w 5693686"/>
              <a:gd name="connsiteY1925" fmla="*/ 1222817 h 3744260"/>
              <a:gd name="connsiteX1926" fmla="*/ 2058278 w 5693686"/>
              <a:gd name="connsiteY1926" fmla="*/ 1195490 h 3744260"/>
              <a:gd name="connsiteX1927" fmla="*/ 4026872 w 5693686"/>
              <a:gd name="connsiteY1927" fmla="*/ 1005552 h 3744260"/>
              <a:gd name="connsiteX1928" fmla="*/ 4000895 w 5693686"/>
              <a:gd name="connsiteY1928" fmla="*/ 1065065 h 3744260"/>
              <a:gd name="connsiteX1929" fmla="*/ 3961067 w 5693686"/>
              <a:gd name="connsiteY1929" fmla="*/ 1136787 h 3744260"/>
              <a:gd name="connsiteX1930" fmla="*/ 3942337 w 5693686"/>
              <a:gd name="connsiteY1930" fmla="*/ 1195885 h 3744260"/>
              <a:gd name="connsiteX1931" fmla="*/ 3971574 w 5693686"/>
              <a:gd name="connsiteY1931" fmla="*/ 1171216 h 3744260"/>
              <a:gd name="connsiteX1932" fmla="*/ 4024089 w 5693686"/>
              <a:gd name="connsiteY1932" fmla="*/ 1121401 h 3744260"/>
              <a:gd name="connsiteX1933" fmla="*/ 4138028 w 5693686"/>
              <a:gd name="connsiteY1933" fmla="*/ 1016807 h 3744260"/>
              <a:gd name="connsiteX1934" fmla="*/ 4206988 w 5693686"/>
              <a:gd name="connsiteY1934" fmla="*/ 880152 h 3744260"/>
              <a:gd name="connsiteX1935" fmla="*/ 4110597 w 5693686"/>
              <a:gd name="connsiteY1935" fmla="*/ 1024780 h 3744260"/>
              <a:gd name="connsiteX1936" fmla="*/ 4092261 w 5693686"/>
              <a:gd name="connsiteY1936" fmla="*/ 1047414 h 3744260"/>
              <a:gd name="connsiteX1937" fmla="*/ 4056483 w 5693686"/>
              <a:gd name="connsiteY1937" fmla="*/ 1065335 h 3744260"/>
              <a:gd name="connsiteX1938" fmla="*/ 4037960 w 5693686"/>
              <a:gd name="connsiteY1938" fmla="*/ 992221 h 3744260"/>
              <a:gd name="connsiteX1939" fmla="*/ 4036154 w 5693686"/>
              <a:gd name="connsiteY1939" fmla="*/ 994401 h 3744260"/>
              <a:gd name="connsiteX1940" fmla="*/ 4026830 w 5693686"/>
              <a:gd name="connsiteY1940" fmla="*/ 1005573 h 3744260"/>
              <a:gd name="connsiteX1941" fmla="*/ 4080051 w 5693686"/>
              <a:gd name="connsiteY1941" fmla="*/ 1147461 h 3744260"/>
              <a:gd name="connsiteX1942" fmla="*/ 4024920 w 5693686"/>
              <a:gd name="connsiteY1942" fmla="*/ 1167374 h 3744260"/>
              <a:gd name="connsiteX1943" fmla="*/ 4005006 w 5693686"/>
              <a:gd name="connsiteY1943" fmla="*/ 1177757 h 3744260"/>
              <a:gd name="connsiteX1944" fmla="*/ 4025751 w 5693686"/>
              <a:gd name="connsiteY1944" fmla="*/ 1172047 h 3744260"/>
              <a:gd name="connsiteX1945" fmla="*/ 4086156 w 5693686"/>
              <a:gd name="connsiteY1945" fmla="*/ 1150575 h 3744260"/>
              <a:gd name="connsiteX1946" fmla="*/ 4083560 w 5693686"/>
              <a:gd name="connsiteY1946" fmla="*/ 1148042 h 3744260"/>
              <a:gd name="connsiteX1947" fmla="*/ 4080072 w 5693686"/>
              <a:gd name="connsiteY1947" fmla="*/ 1147461 h 3744260"/>
              <a:gd name="connsiteX1948" fmla="*/ 2581102 w 5693686"/>
              <a:gd name="connsiteY1948" fmla="*/ 980011 h 3744260"/>
              <a:gd name="connsiteX1949" fmla="*/ 2585795 w 5693686"/>
              <a:gd name="connsiteY1949" fmla="*/ 1154147 h 3744260"/>
              <a:gd name="connsiteX1950" fmla="*/ 2600642 w 5693686"/>
              <a:gd name="connsiteY1950" fmla="*/ 1164696 h 3744260"/>
              <a:gd name="connsiteX1951" fmla="*/ 2652222 w 5693686"/>
              <a:gd name="connsiteY1951" fmla="*/ 1070817 h 3744260"/>
              <a:gd name="connsiteX1952" fmla="*/ 2691842 w 5693686"/>
              <a:gd name="connsiteY1952" fmla="*/ 990933 h 3744260"/>
              <a:gd name="connsiteX1953" fmla="*/ 2734369 w 5693686"/>
              <a:gd name="connsiteY1953" fmla="*/ 953079 h 3744260"/>
              <a:gd name="connsiteX1954" fmla="*/ 2581102 w 5693686"/>
              <a:gd name="connsiteY1954" fmla="*/ 979990 h 3744260"/>
              <a:gd name="connsiteX1955" fmla="*/ 2047667 w 5693686"/>
              <a:gd name="connsiteY1955" fmla="*/ 889309 h 3744260"/>
              <a:gd name="connsiteX1956" fmla="*/ 2080061 w 5693686"/>
              <a:gd name="connsiteY1956" fmla="*/ 1020980 h 3744260"/>
              <a:gd name="connsiteX1957" fmla="*/ 2096361 w 5693686"/>
              <a:gd name="connsiteY1957" fmla="*/ 1060704 h 3744260"/>
              <a:gd name="connsiteX1958" fmla="*/ 2113160 w 5693686"/>
              <a:gd name="connsiteY1958" fmla="*/ 1145841 h 3744260"/>
              <a:gd name="connsiteX1959" fmla="*/ 2147236 w 5693686"/>
              <a:gd name="connsiteY1959" fmla="*/ 1094219 h 3744260"/>
              <a:gd name="connsiteX1960" fmla="*/ 2160442 w 5693686"/>
              <a:gd name="connsiteY1960" fmla="*/ 906689 h 3744260"/>
              <a:gd name="connsiteX1961" fmla="*/ 2157805 w 5693686"/>
              <a:gd name="connsiteY1961" fmla="*/ 901436 h 3744260"/>
              <a:gd name="connsiteX1962" fmla="*/ 2151119 w 5693686"/>
              <a:gd name="connsiteY1962" fmla="*/ 887835 h 3744260"/>
              <a:gd name="connsiteX1963" fmla="*/ 2151451 w 5693686"/>
              <a:gd name="connsiteY1963" fmla="*/ 874420 h 3744260"/>
              <a:gd name="connsiteX1964" fmla="*/ 2163620 w 5693686"/>
              <a:gd name="connsiteY1964" fmla="*/ 879549 h 3744260"/>
              <a:gd name="connsiteX1965" fmla="*/ 2172362 w 5693686"/>
              <a:gd name="connsiteY1965" fmla="*/ 902682 h 3744260"/>
              <a:gd name="connsiteX1966" fmla="*/ 2182017 w 5693686"/>
              <a:gd name="connsiteY1966" fmla="*/ 922616 h 3744260"/>
              <a:gd name="connsiteX1967" fmla="*/ 2140778 w 5693686"/>
              <a:gd name="connsiteY1967" fmla="*/ 806789 h 3744260"/>
              <a:gd name="connsiteX1968" fmla="*/ 2078503 w 5693686"/>
              <a:gd name="connsiteY1968" fmla="*/ 929386 h 3744260"/>
              <a:gd name="connsiteX1969" fmla="*/ 2065546 w 5693686"/>
              <a:gd name="connsiteY1969" fmla="*/ 929489 h 3744260"/>
              <a:gd name="connsiteX1970" fmla="*/ 2065650 w 5693686"/>
              <a:gd name="connsiteY1970" fmla="*/ 910178 h 3744260"/>
              <a:gd name="connsiteX1971" fmla="*/ 1951151 w 5693686"/>
              <a:gd name="connsiteY1971" fmla="*/ 778776 h 3744260"/>
              <a:gd name="connsiteX1972" fmla="*/ 1831046 w 5693686"/>
              <a:gd name="connsiteY1972" fmla="*/ 752052 h 3744260"/>
              <a:gd name="connsiteX1973" fmla="*/ 1832458 w 5693686"/>
              <a:gd name="connsiteY1973" fmla="*/ 847239 h 3744260"/>
              <a:gd name="connsiteX1974" fmla="*/ 1809180 w 5693686"/>
              <a:gd name="connsiteY1974" fmla="*/ 981984 h 3744260"/>
              <a:gd name="connsiteX1975" fmla="*/ 1970566 w 5693686"/>
              <a:gd name="connsiteY1975" fmla="*/ 1004680 h 3744260"/>
              <a:gd name="connsiteX1976" fmla="*/ 2021815 w 5693686"/>
              <a:gd name="connsiteY1976" fmla="*/ 983146 h 3744260"/>
              <a:gd name="connsiteX1977" fmla="*/ 2035250 w 5693686"/>
              <a:gd name="connsiteY1977" fmla="*/ 890223 h 3744260"/>
              <a:gd name="connsiteX1978" fmla="*/ 2032446 w 5693686"/>
              <a:gd name="connsiteY1978" fmla="*/ 866592 h 3744260"/>
              <a:gd name="connsiteX1979" fmla="*/ 2035810 w 5693686"/>
              <a:gd name="connsiteY1979" fmla="*/ 851247 h 3744260"/>
              <a:gd name="connsiteX1980" fmla="*/ 2042787 w 5693686"/>
              <a:gd name="connsiteY1980" fmla="*/ 852139 h 3744260"/>
              <a:gd name="connsiteX1981" fmla="*/ 2046774 w 5693686"/>
              <a:gd name="connsiteY1981" fmla="*/ 868668 h 3744260"/>
              <a:gd name="connsiteX1982" fmla="*/ 2047709 w 5693686"/>
              <a:gd name="connsiteY1982" fmla="*/ 889350 h 3744260"/>
              <a:gd name="connsiteX1983" fmla="*/ 4144610 w 5693686"/>
              <a:gd name="connsiteY1983" fmla="*/ 1094281 h 3744260"/>
              <a:gd name="connsiteX1984" fmla="*/ 4138526 w 5693686"/>
              <a:gd name="connsiteY1984" fmla="*/ 1096586 h 3744260"/>
              <a:gd name="connsiteX1985" fmla="*/ 4131528 w 5693686"/>
              <a:gd name="connsiteY1985" fmla="*/ 1114091 h 3744260"/>
              <a:gd name="connsiteX1986" fmla="*/ 4136844 w 5693686"/>
              <a:gd name="connsiteY1986" fmla="*/ 1122563 h 3744260"/>
              <a:gd name="connsiteX1987" fmla="*/ 4142471 w 5693686"/>
              <a:gd name="connsiteY1987" fmla="*/ 1120861 h 3744260"/>
              <a:gd name="connsiteX1988" fmla="*/ 4143094 w 5693686"/>
              <a:gd name="connsiteY1988" fmla="*/ 1119407 h 3744260"/>
              <a:gd name="connsiteX1989" fmla="*/ 4146230 w 5693686"/>
              <a:gd name="connsiteY1989" fmla="*/ 1094697 h 3744260"/>
              <a:gd name="connsiteX1990" fmla="*/ 4144610 w 5693686"/>
              <a:gd name="connsiteY1990" fmla="*/ 1094261 h 3744260"/>
              <a:gd name="connsiteX1991" fmla="*/ 4012212 w 5693686"/>
              <a:gd name="connsiteY1991" fmla="*/ 806539 h 3744260"/>
              <a:gd name="connsiteX1992" fmla="*/ 3960486 w 5693686"/>
              <a:gd name="connsiteY1992" fmla="*/ 814908 h 3744260"/>
              <a:gd name="connsiteX1993" fmla="*/ 3765751 w 5693686"/>
              <a:gd name="connsiteY1993" fmla="*/ 878698 h 3744260"/>
              <a:gd name="connsiteX1994" fmla="*/ 3769156 w 5693686"/>
              <a:gd name="connsiteY1994" fmla="*/ 1062531 h 3744260"/>
              <a:gd name="connsiteX1995" fmla="*/ 3940094 w 5693686"/>
              <a:gd name="connsiteY1995" fmla="*/ 1060642 h 3744260"/>
              <a:gd name="connsiteX1996" fmla="*/ 4015223 w 5693686"/>
              <a:gd name="connsiteY1996" fmla="*/ 1000028 h 3744260"/>
              <a:gd name="connsiteX1997" fmla="*/ 4017320 w 5693686"/>
              <a:gd name="connsiteY1997" fmla="*/ 980011 h 3744260"/>
              <a:gd name="connsiteX1998" fmla="*/ 4012212 w 5693686"/>
              <a:gd name="connsiteY1998" fmla="*/ 806539 h 3744260"/>
              <a:gd name="connsiteX1999" fmla="*/ 1638408 w 5693686"/>
              <a:gd name="connsiteY1999" fmla="*/ 924443 h 3744260"/>
              <a:gd name="connsiteX2000" fmla="*/ 1721987 w 5693686"/>
              <a:gd name="connsiteY2000" fmla="*/ 1040603 h 3744260"/>
              <a:gd name="connsiteX2001" fmla="*/ 1825169 w 5693686"/>
              <a:gd name="connsiteY2001" fmla="*/ 1079746 h 3744260"/>
              <a:gd name="connsiteX2002" fmla="*/ 1798341 w 5693686"/>
              <a:gd name="connsiteY2002" fmla="*/ 1058690 h 3744260"/>
              <a:gd name="connsiteX2003" fmla="*/ 1792298 w 5693686"/>
              <a:gd name="connsiteY2003" fmla="*/ 994796 h 3744260"/>
              <a:gd name="connsiteX2004" fmla="*/ 1793565 w 5693686"/>
              <a:gd name="connsiteY2004" fmla="*/ 990767 h 3744260"/>
              <a:gd name="connsiteX2005" fmla="*/ 1759074 w 5693686"/>
              <a:gd name="connsiteY2005" fmla="*/ 980094 h 3744260"/>
              <a:gd name="connsiteX2006" fmla="*/ 1638387 w 5693686"/>
              <a:gd name="connsiteY2006" fmla="*/ 924423 h 3744260"/>
              <a:gd name="connsiteX2007" fmla="*/ 3725259 w 5693686"/>
              <a:gd name="connsiteY2007" fmla="*/ 752862 h 3744260"/>
              <a:gd name="connsiteX2008" fmla="*/ 3716849 w 5693686"/>
              <a:gd name="connsiteY2008" fmla="*/ 769661 h 3744260"/>
              <a:gd name="connsiteX2009" fmla="*/ 3685390 w 5693686"/>
              <a:gd name="connsiteY2009" fmla="*/ 903595 h 3744260"/>
              <a:gd name="connsiteX2010" fmla="*/ 3693945 w 5693686"/>
              <a:gd name="connsiteY2010" fmla="*/ 1018219 h 3744260"/>
              <a:gd name="connsiteX2011" fmla="*/ 3693800 w 5693686"/>
              <a:gd name="connsiteY2011" fmla="*/ 1010536 h 3744260"/>
              <a:gd name="connsiteX2012" fmla="*/ 3725280 w 5693686"/>
              <a:gd name="connsiteY2012" fmla="*/ 752862 h 3744260"/>
              <a:gd name="connsiteX2013" fmla="*/ 2837032 w 5693686"/>
              <a:gd name="connsiteY2013" fmla="*/ 921370 h 3744260"/>
              <a:gd name="connsiteX2014" fmla="*/ 2957303 w 5693686"/>
              <a:gd name="connsiteY2014" fmla="*/ 1001108 h 3744260"/>
              <a:gd name="connsiteX2015" fmla="*/ 2963990 w 5693686"/>
              <a:gd name="connsiteY2015" fmla="*/ 992802 h 3744260"/>
              <a:gd name="connsiteX2016" fmla="*/ 2926529 w 5693686"/>
              <a:gd name="connsiteY2016" fmla="*/ 854341 h 3744260"/>
              <a:gd name="connsiteX2017" fmla="*/ 2874970 w 5693686"/>
              <a:gd name="connsiteY2017" fmla="*/ 903409 h 3744260"/>
              <a:gd name="connsiteX2018" fmla="*/ 2837032 w 5693686"/>
              <a:gd name="connsiteY2018" fmla="*/ 921370 h 3744260"/>
              <a:gd name="connsiteX2019" fmla="*/ 2535419 w 5693686"/>
              <a:gd name="connsiteY2019" fmla="*/ 828758 h 3744260"/>
              <a:gd name="connsiteX2020" fmla="*/ 2544493 w 5693686"/>
              <a:gd name="connsiteY2020" fmla="*/ 855545 h 3744260"/>
              <a:gd name="connsiteX2021" fmla="*/ 2566089 w 5693686"/>
              <a:gd name="connsiteY2021" fmla="*/ 988005 h 3744260"/>
              <a:gd name="connsiteX2022" fmla="*/ 2572900 w 5693686"/>
              <a:gd name="connsiteY2022" fmla="*/ 969919 h 3744260"/>
              <a:gd name="connsiteX2023" fmla="*/ 2581725 w 5693686"/>
              <a:gd name="connsiteY2023" fmla="*/ 967676 h 3744260"/>
              <a:gd name="connsiteX2024" fmla="*/ 2750005 w 5693686"/>
              <a:gd name="connsiteY2024" fmla="*/ 936259 h 3744260"/>
              <a:gd name="connsiteX2025" fmla="*/ 2808687 w 5693686"/>
              <a:gd name="connsiteY2025" fmla="*/ 895663 h 3744260"/>
              <a:gd name="connsiteX2026" fmla="*/ 2825113 w 5693686"/>
              <a:gd name="connsiteY2026" fmla="*/ 906233 h 3744260"/>
              <a:gd name="connsiteX2027" fmla="*/ 2828663 w 5693686"/>
              <a:gd name="connsiteY2027" fmla="*/ 911258 h 3744260"/>
              <a:gd name="connsiteX2028" fmla="*/ 2868636 w 5693686"/>
              <a:gd name="connsiteY2028" fmla="*/ 892652 h 3744260"/>
              <a:gd name="connsiteX2029" fmla="*/ 2912492 w 5693686"/>
              <a:gd name="connsiteY2029" fmla="*/ 854943 h 3744260"/>
              <a:gd name="connsiteX2030" fmla="*/ 2910125 w 5693686"/>
              <a:gd name="connsiteY2030" fmla="*/ 854548 h 3744260"/>
              <a:gd name="connsiteX2031" fmla="*/ 2899452 w 5693686"/>
              <a:gd name="connsiteY2031" fmla="*/ 848381 h 3744260"/>
              <a:gd name="connsiteX2032" fmla="*/ 2859479 w 5693686"/>
              <a:gd name="connsiteY2032" fmla="*/ 880816 h 3744260"/>
              <a:gd name="connsiteX2033" fmla="*/ 2787258 w 5693686"/>
              <a:gd name="connsiteY2033" fmla="*/ 887855 h 3744260"/>
              <a:gd name="connsiteX2034" fmla="*/ 2761841 w 5693686"/>
              <a:gd name="connsiteY2034" fmla="*/ 898093 h 3744260"/>
              <a:gd name="connsiteX2035" fmla="*/ 2719356 w 5693686"/>
              <a:gd name="connsiteY2035" fmla="*/ 911984 h 3744260"/>
              <a:gd name="connsiteX2036" fmla="*/ 2624459 w 5693686"/>
              <a:gd name="connsiteY2036" fmla="*/ 937796 h 3744260"/>
              <a:gd name="connsiteX2037" fmla="*/ 2570657 w 5693686"/>
              <a:gd name="connsiteY2037" fmla="*/ 937796 h 3744260"/>
              <a:gd name="connsiteX2038" fmla="*/ 2581268 w 5693686"/>
              <a:gd name="connsiteY2038" fmla="*/ 919128 h 3744260"/>
              <a:gd name="connsiteX2039" fmla="*/ 2657268 w 5693686"/>
              <a:gd name="connsiteY2039" fmla="*/ 893524 h 3744260"/>
              <a:gd name="connsiteX2040" fmla="*/ 2734930 w 5693686"/>
              <a:gd name="connsiteY2040" fmla="*/ 871679 h 3744260"/>
              <a:gd name="connsiteX2041" fmla="*/ 2710448 w 5693686"/>
              <a:gd name="connsiteY2041" fmla="*/ 859989 h 3744260"/>
              <a:gd name="connsiteX2042" fmla="*/ 2599230 w 5693686"/>
              <a:gd name="connsiteY2042" fmla="*/ 775516 h 3744260"/>
              <a:gd name="connsiteX2043" fmla="*/ 2569474 w 5693686"/>
              <a:gd name="connsiteY2043" fmla="*/ 731619 h 3744260"/>
              <a:gd name="connsiteX2044" fmla="*/ 2569266 w 5693686"/>
              <a:gd name="connsiteY2044" fmla="*/ 733322 h 3744260"/>
              <a:gd name="connsiteX2045" fmla="*/ 2550473 w 5693686"/>
              <a:gd name="connsiteY2045" fmla="*/ 792523 h 3744260"/>
              <a:gd name="connsiteX2046" fmla="*/ 2535377 w 5693686"/>
              <a:gd name="connsiteY2046" fmla="*/ 828758 h 3744260"/>
              <a:gd name="connsiteX2047" fmla="*/ 2577219 w 5693686"/>
              <a:gd name="connsiteY2047" fmla="*/ 979284 h 3744260"/>
              <a:gd name="connsiteX2048" fmla="*/ 2577219 w 5693686"/>
              <a:gd name="connsiteY2048" fmla="*/ 979284 h 3744260"/>
              <a:gd name="connsiteX2049" fmla="*/ 2577073 w 5693686"/>
              <a:gd name="connsiteY2049" fmla="*/ 979222 h 3744260"/>
              <a:gd name="connsiteX2050" fmla="*/ 2577219 w 5693686"/>
              <a:gd name="connsiteY2050" fmla="*/ 979284 h 3744260"/>
              <a:gd name="connsiteX2051" fmla="*/ 2577073 w 5693686"/>
              <a:gd name="connsiteY2051" fmla="*/ 979222 h 3744260"/>
              <a:gd name="connsiteX2052" fmla="*/ 1725497 w 5693686"/>
              <a:gd name="connsiteY2052" fmla="*/ 483953 h 3744260"/>
              <a:gd name="connsiteX2053" fmla="*/ 1634483 w 5693686"/>
              <a:gd name="connsiteY2053" fmla="*/ 546581 h 3744260"/>
              <a:gd name="connsiteX2054" fmla="*/ 1615359 w 5693686"/>
              <a:gd name="connsiteY2054" fmla="*/ 883682 h 3744260"/>
              <a:gd name="connsiteX2055" fmla="*/ 1797178 w 5693686"/>
              <a:gd name="connsiteY2055" fmla="*/ 978620 h 3744260"/>
              <a:gd name="connsiteX2056" fmla="*/ 1820746 w 5693686"/>
              <a:gd name="connsiteY2056" fmla="*/ 759236 h 3744260"/>
              <a:gd name="connsiteX2057" fmla="*/ 1814704 w 5693686"/>
              <a:gd name="connsiteY2057" fmla="*/ 755561 h 3744260"/>
              <a:gd name="connsiteX2058" fmla="*/ 1816448 w 5693686"/>
              <a:gd name="connsiteY2058" fmla="*/ 746300 h 3744260"/>
              <a:gd name="connsiteX2059" fmla="*/ 1956778 w 5693686"/>
              <a:gd name="connsiteY2059" fmla="*/ 767646 h 3744260"/>
              <a:gd name="connsiteX2060" fmla="*/ 2065671 w 5693686"/>
              <a:gd name="connsiteY2060" fmla="*/ 842193 h 3744260"/>
              <a:gd name="connsiteX2061" fmla="*/ 2077195 w 5693686"/>
              <a:gd name="connsiteY2061" fmla="*/ 914912 h 3744260"/>
              <a:gd name="connsiteX2062" fmla="*/ 2077008 w 5693686"/>
              <a:gd name="connsiteY2062" fmla="*/ 915348 h 3744260"/>
              <a:gd name="connsiteX2063" fmla="*/ 2128111 w 5693686"/>
              <a:gd name="connsiteY2063" fmla="*/ 806166 h 3744260"/>
              <a:gd name="connsiteX2064" fmla="*/ 1931923 w 5693686"/>
              <a:gd name="connsiteY2064" fmla="*/ 500026 h 3744260"/>
              <a:gd name="connsiteX2065" fmla="*/ 1748006 w 5693686"/>
              <a:gd name="connsiteY2065" fmla="*/ 486009 h 3744260"/>
              <a:gd name="connsiteX2066" fmla="*/ 1744767 w 5693686"/>
              <a:gd name="connsiteY2066" fmla="*/ 486009 h 3744260"/>
              <a:gd name="connsiteX2067" fmla="*/ 1725517 w 5693686"/>
              <a:gd name="connsiteY2067" fmla="*/ 483933 h 3744260"/>
              <a:gd name="connsiteX2068" fmla="*/ 2581849 w 5693686"/>
              <a:gd name="connsiteY2068" fmla="*/ 967718 h 3744260"/>
              <a:gd name="connsiteX2069" fmla="*/ 2581953 w 5693686"/>
              <a:gd name="connsiteY2069" fmla="*/ 967760 h 3744260"/>
              <a:gd name="connsiteX2070" fmla="*/ 2581849 w 5693686"/>
              <a:gd name="connsiteY2070" fmla="*/ 967718 h 3744260"/>
              <a:gd name="connsiteX2071" fmla="*/ 3492025 w 5693686"/>
              <a:gd name="connsiteY2071" fmla="*/ 792440 h 3744260"/>
              <a:gd name="connsiteX2072" fmla="*/ 3481311 w 5693686"/>
              <a:gd name="connsiteY2072" fmla="*/ 849378 h 3744260"/>
              <a:gd name="connsiteX2073" fmla="*/ 3508928 w 5693686"/>
              <a:gd name="connsiteY2073" fmla="*/ 942530 h 3744260"/>
              <a:gd name="connsiteX2074" fmla="*/ 3521491 w 5693686"/>
              <a:gd name="connsiteY2074" fmla="*/ 965122 h 3744260"/>
              <a:gd name="connsiteX2075" fmla="*/ 3527139 w 5693686"/>
              <a:gd name="connsiteY2075" fmla="*/ 869084 h 3744260"/>
              <a:gd name="connsiteX2076" fmla="*/ 3498691 w 5693686"/>
              <a:gd name="connsiteY2076" fmla="*/ 796136 h 3744260"/>
              <a:gd name="connsiteX2077" fmla="*/ 3492025 w 5693686"/>
              <a:gd name="connsiteY2077" fmla="*/ 792419 h 3744260"/>
              <a:gd name="connsiteX2078" fmla="*/ 2178363 w 5693686"/>
              <a:gd name="connsiteY2078" fmla="*/ 872801 h 3744260"/>
              <a:gd name="connsiteX2079" fmla="*/ 2204693 w 5693686"/>
              <a:gd name="connsiteY2079" fmla="*/ 954304 h 3744260"/>
              <a:gd name="connsiteX2080" fmla="*/ 2207330 w 5693686"/>
              <a:gd name="connsiteY2080" fmla="*/ 878677 h 3744260"/>
              <a:gd name="connsiteX2081" fmla="*/ 2201557 w 5693686"/>
              <a:gd name="connsiteY2081" fmla="*/ 840096 h 3744260"/>
              <a:gd name="connsiteX2082" fmla="*/ 2195992 w 5693686"/>
              <a:gd name="connsiteY2082" fmla="*/ 804172 h 3744260"/>
              <a:gd name="connsiteX2083" fmla="*/ 2191300 w 5693686"/>
              <a:gd name="connsiteY2083" fmla="*/ 823089 h 3744260"/>
              <a:gd name="connsiteX2084" fmla="*/ 2184032 w 5693686"/>
              <a:gd name="connsiteY2084" fmla="*/ 858826 h 3744260"/>
              <a:gd name="connsiteX2085" fmla="*/ 2178363 w 5693686"/>
              <a:gd name="connsiteY2085" fmla="*/ 872821 h 3744260"/>
              <a:gd name="connsiteX2086" fmla="*/ 2752082 w 5693686"/>
              <a:gd name="connsiteY2086" fmla="*/ 878407 h 3744260"/>
              <a:gd name="connsiteX2087" fmla="*/ 2660196 w 5693686"/>
              <a:gd name="connsiteY2087" fmla="*/ 905651 h 3744260"/>
              <a:gd name="connsiteX2088" fmla="*/ 2588640 w 5693686"/>
              <a:gd name="connsiteY2088" fmla="*/ 929199 h 3744260"/>
              <a:gd name="connsiteX2089" fmla="*/ 2585940 w 5693686"/>
              <a:gd name="connsiteY2089" fmla="*/ 931275 h 3744260"/>
              <a:gd name="connsiteX2090" fmla="*/ 2715660 w 5693686"/>
              <a:gd name="connsiteY2090" fmla="*/ 900107 h 3744260"/>
              <a:gd name="connsiteX2091" fmla="*/ 2757792 w 5693686"/>
              <a:gd name="connsiteY2091" fmla="*/ 886340 h 3744260"/>
              <a:gd name="connsiteX2092" fmla="*/ 2766638 w 5693686"/>
              <a:gd name="connsiteY2092" fmla="*/ 883100 h 3744260"/>
              <a:gd name="connsiteX2093" fmla="*/ 2752082 w 5693686"/>
              <a:gd name="connsiteY2093" fmla="*/ 878428 h 3744260"/>
              <a:gd name="connsiteX2094" fmla="*/ 2806798 w 5693686"/>
              <a:gd name="connsiteY2094" fmla="*/ 908039 h 3744260"/>
              <a:gd name="connsiteX2095" fmla="*/ 2774093 w 5693686"/>
              <a:gd name="connsiteY2095" fmla="*/ 929489 h 3744260"/>
              <a:gd name="connsiteX2096" fmla="*/ 2797308 w 5693686"/>
              <a:gd name="connsiteY2096" fmla="*/ 922325 h 3744260"/>
              <a:gd name="connsiteX2097" fmla="*/ 2816557 w 5693686"/>
              <a:gd name="connsiteY2097" fmla="*/ 915764 h 3744260"/>
              <a:gd name="connsiteX2098" fmla="*/ 2814688 w 5693686"/>
              <a:gd name="connsiteY2098" fmla="*/ 913023 h 3744260"/>
              <a:gd name="connsiteX2099" fmla="*/ 2807670 w 5693686"/>
              <a:gd name="connsiteY2099" fmla="*/ 908060 h 3744260"/>
              <a:gd name="connsiteX2100" fmla="*/ 2806818 w 5693686"/>
              <a:gd name="connsiteY2100" fmla="*/ 908018 h 3744260"/>
              <a:gd name="connsiteX2101" fmla="*/ 2151638 w 5693686"/>
              <a:gd name="connsiteY2101" fmla="*/ 884782 h 3744260"/>
              <a:gd name="connsiteX2102" fmla="*/ 2151638 w 5693686"/>
              <a:gd name="connsiteY2102" fmla="*/ 884782 h 3744260"/>
              <a:gd name="connsiteX2103" fmla="*/ 2807005 w 5693686"/>
              <a:gd name="connsiteY2103" fmla="*/ 877618 h 3744260"/>
              <a:gd name="connsiteX2104" fmla="*/ 2854205 w 5693686"/>
              <a:gd name="connsiteY2104" fmla="*/ 869520 h 3744260"/>
              <a:gd name="connsiteX2105" fmla="*/ 2890419 w 5693686"/>
              <a:gd name="connsiteY2105" fmla="*/ 839452 h 3744260"/>
              <a:gd name="connsiteX2106" fmla="*/ 2876236 w 5693686"/>
              <a:gd name="connsiteY2106" fmla="*/ 820597 h 3744260"/>
              <a:gd name="connsiteX2107" fmla="*/ 2807005 w 5693686"/>
              <a:gd name="connsiteY2107" fmla="*/ 877618 h 3744260"/>
              <a:gd name="connsiteX2108" fmla="*/ 2768715 w 5693686"/>
              <a:gd name="connsiteY2108" fmla="*/ 870745 h 3744260"/>
              <a:gd name="connsiteX2109" fmla="*/ 2785513 w 5693686"/>
              <a:gd name="connsiteY2109" fmla="*/ 874898 h 3744260"/>
              <a:gd name="connsiteX2110" fmla="*/ 2869384 w 5693686"/>
              <a:gd name="connsiteY2110" fmla="*/ 809467 h 3744260"/>
              <a:gd name="connsiteX2111" fmla="*/ 2840998 w 5693686"/>
              <a:gd name="connsiteY2111" fmla="*/ 720946 h 3744260"/>
              <a:gd name="connsiteX2112" fmla="*/ 2840583 w 5693686"/>
              <a:gd name="connsiteY2112" fmla="*/ 685043 h 3744260"/>
              <a:gd name="connsiteX2113" fmla="*/ 2840126 w 5693686"/>
              <a:gd name="connsiteY2113" fmla="*/ 649493 h 3744260"/>
              <a:gd name="connsiteX2114" fmla="*/ 2804784 w 5693686"/>
              <a:gd name="connsiteY2114" fmla="*/ 621564 h 3744260"/>
              <a:gd name="connsiteX2115" fmla="*/ 2799468 w 5693686"/>
              <a:gd name="connsiteY2115" fmla="*/ 615750 h 3744260"/>
              <a:gd name="connsiteX2116" fmla="*/ 2810535 w 5693686"/>
              <a:gd name="connsiteY2116" fmla="*/ 642121 h 3744260"/>
              <a:gd name="connsiteX2117" fmla="*/ 2834187 w 5693686"/>
              <a:gd name="connsiteY2117" fmla="*/ 794828 h 3744260"/>
              <a:gd name="connsiteX2118" fmla="*/ 2768715 w 5693686"/>
              <a:gd name="connsiteY2118" fmla="*/ 870745 h 3744260"/>
              <a:gd name="connsiteX2119" fmla="*/ 2566462 w 5693686"/>
              <a:gd name="connsiteY2119" fmla="*/ 704728 h 3744260"/>
              <a:gd name="connsiteX2120" fmla="*/ 2575038 w 5693686"/>
              <a:gd name="connsiteY2120" fmla="*/ 714135 h 3744260"/>
              <a:gd name="connsiteX2121" fmla="*/ 2716241 w 5693686"/>
              <a:gd name="connsiteY2121" fmla="*/ 848962 h 3744260"/>
              <a:gd name="connsiteX2122" fmla="*/ 2751604 w 5693686"/>
              <a:gd name="connsiteY2122" fmla="*/ 864993 h 3744260"/>
              <a:gd name="connsiteX2123" fmla="*/ 2821998 w 5693686"/>
              <a:gd name="connsiteY2123" fmla="*/ 792232 h 3744260"/>
              <a:gd name="connsiteX2124" fmla="*/ 2799322 w 5693686"/>
              <a:gd name="connsiteY2124" fmla="*/ 647603 h 3744260"/>
              <a:gd name="connsiteX2125" fmla="*/ 2786344 w 5693686"/>
              <a:gd name="connsiteY2125" fmla="*/ 610641 h 3744260"/>
              <a:gd name="connsiteX2126" fmla="*/ 2792158 w 5693686"/>
              <a:gd name="connsiteY2126" fmla="*/ 598909 h 3744260"/>
              <a:gd name="connsiteX2127" fmla="*/ 2814024 w 5693686"/>
              <a:gd name="connsiteY2127" fmla="*/ 613237 h 3744260"/>
              <a:gd name="connsiteX2128" fmla="*/ 2840126 w 5693686"/>
              <a:gd name="connsiteY2128" fmla="*/ 636432 h 3744260"/>
              <a:gd name="connsiteX2129" fmla="*/ 2852606 w 5693686"/>
              <a:gd name="connsiteY2129" fmla="*/ 546830 h 3744260"/>
              <a:gd name="connsiteX2130" fmla="*/ 2853914 w 5693686"/>
              <a:gd name="connsiteY2130" fmla="*/ 544463 h 3744260"/>
              <a:gd name="connsiteX2131" fmla="*/ 2821977 w 5693686"/>
              <a:gd name="connsiteY2131" fmla="*/ 564252 h 3744260"/>
              <a:gd name="connsiteX2132" fmla="*/ 2758041 w 5693686"/>
              <a:gd name="connsiteY2132" fmla="*/ 557275 h 3744260"/>
              <a:gd name="connsiteX2133" fmla="*/ 2598150 w 5693686"/>
              <a:gd name="connsiteY2133" fmla="*/ 342543 h 3744260"/>
              <a:gd name="connsiteX2134" fmla="*/ 2589450 w 5693686"/>
              <a:gd name="connsiteY2134" fmla="*/ 309527 h 3744260"/>
              <a:gd name="connsiteX2135" fmla="*/ 2589761 w 5693686"/>
              <a:gd name="connsiteY2135" fmla="*/ 336334 h 3744260"/>
              <a:gd name="connsiteX2136" fmla="*/ 2595513 w 5693686"/>
              <a:gd name="connsiteY2136" fmla="*/ 388953 h 3744260"/>
              <a:gd name="connsiteX2137" fmla="*/ 2589429 w 5693686"/>
              <a:gd name="connsiteY2137" fmla="*/ 394788 h 3744260"/>
              <a:gd name="connsiteX2138" fmla="*/ 2581559 w 5693686"/>
              <a:gd name="connsiteY2138" fmla="*/ 382350 h 3744260"/>
              <a:gd name="connsiteX2139" fmla="*/ 2577343 w 5693686"/>
              <a:gd name="connsiteY2139" fmla="*/ 337373 h 3744260"/>
              <a:gd name="connsiteX2140" fmla="*/ 2561687 w 5693686"/>
              <a:gd name="connsiteY2140" fmla="*/ 254292 h 3744260"/>
              <a:gd name="connsiteX2141" fmla="*/ 2568643 w 5693686"/>
              <a:gd name="connsiteY2141" fmla="*/ 390075 h 3744260"/>
              <a:gd name="connsiteX2142" fmla="*/ 2611585 w 5693686"/>
              <a:gd name="connsiteY2142" fmla="*/ 467300 h 3744260"/>
              <a:gd name="connsiteX2143" fmla="*/ 2710448 w 5693686"/>
              <a:gd name="connsiteY2143" fmla="*/ 561428 h 3744260"/>
              <a:gd name="connsiteX2144" fmla="*/ 2713957 w 5693686"/>
              <a:gd name="connsiteY2144" fmla="*/ 565789 h 3744260"/>
              <a:gd name="connsiteX2145" fmla="*/ 2712566 w 5693686"/>
              <a:gd name="connsiteY2145" fmla="*/ 571208 h 3744260"/>
              <a:gd name="connsiteX2146" fmla="*/ 2630917 w 5693686"/>
              <a:gd name="connsiteY2146" fmla="*/ 615127 h 3744260"/>
              <a:gd name="connsiteX2147" fmla="*/ 2595554 w 5693686"/>
              <a:gd name="connsiteY2147" fmla="*/ 581010 h 3744260"/>
              <a:gd name="connsiteX2148" fmla="*/ 2556911 w 5693686"/>
              <a:gd name="connsiteY2148" fmla="*/ 397322 h 3744260"/>
              <a:gd name="connsiteX2149" fmla="*/ 2556454 w 5693686"/>
              <a:gd name="connsiteY2149" fmla="*/ 393625 h 3744260"/>
              <a:gd name="connsiteX2150" fmla="*/ 2537661 w 5693686"/>
              <a:gd name="connsiteY2150" fmla="*/ 287973 h 3744260"/>
              <a:gd name="connsiteX2151" fmla="*/ 2420318 w 5693686"/>
              <a:gd name="connsiteY2151" fmla="*/ 388247 h 3744260"/>
              <a:gd name="connsiteX2152" fmla="*/ 2326086 w 5693686"/>
              <a:gd name="connsiteY2152" fmla="*/ 594445 h 3744260"/>
              <a:gd name="connsiteX2153" fmla="*/ 2324777 w 5693686"/>
              <a:gd name="connsiteY2153" fmla="*/ 601775 h 3744260"/>
              <a:gd name="connsiteX2154" fmla="*/ 2354970 w 5693686"/>
              <a:gd name="connsiteY2154" fmla="*/ 602232 h 3744260"/>
              <a:gd name="connsiteX2155" fmla="*/ 2528504 w 5693686"/>
              <a:gd name="connsiteY2155" fmla="*/ 811004 h 3744260"/>
              <a:gd name="connsiteX2156" fmla="*/ 2539302 w 5693686"/>
              <a:gd name="connsiteY2156" fmla="*/ 787082 h 3744260"/>
              <a:gd name="connsiteX2157" fmla="*/ 2556931 w 5693686"/>
              <a:gd name="connsiteY2157" fmla="*/ 731806 h 3744260"/>
              <a:gd name="connsiteX2158" fmla="*/ 2558260 w 5693686"/>
              <a:gd name="connsiteY2158" fmla="*/ 719990 h 3744260"/>
              <a:gd name="connsiteX2159" fmla="*/ 2565217 w 5693686"/>
              <a:gd name="connsiteY2159" fmla="*/ 704832 h 3744260"/>
              <a:gd name="connsiteX2160" fmla="*/ 2566442 w 5693686"/>
              <a:gd name="connsiteY2160" fmla="*/ 704728 h 3744260"/>
              <a:gd name="connsiteX2161" fmla="*/ 2096091 w 5693686"/>
              <a:gd name="connsiteY2161" fmla="*/ 650386 h 3744260"/>
              <a:gd name="connsiteX2162" fmla="*/ 2096590 w 5693686"/>
              <a:gd name="connsiteY2162" fmla="*/ 652670 h 3744260"/>
              <a:gd name="connsiteX2163" fmla="*/ 2129378 w 5693686"/>
              <a:gd name="connsiteY2163" fmla="*/ 742230 h 3744260"/>
              <a:gd name="connsiteX2164" fmla="*/ 2171593 w 5693686"/>
              <a:gd name="connsiteY2164" fmla="*/ 853884 h 3744260"/>
              <a:gd name="connsiteX2165" fmla="*/ 2174874 w 5693686"/>
              <a:gd name="connsiteY2165" fmla="*/ 839016 h 3744260"/>
              <a:gd name="connsiteX2166" fmla="*/ 2179090 w 5693686"/>
              <a:gd name="connsiteY2166" fmla="*/ 820577 h 3744260"/>
              <a:gd name="connsiteX2167" fmla="*/ 2177491 w 5693686"/>
              <a:gd name="connsiteY2167" fmla="*/ 746051 h 3744260"/>
              <a:gd name="connsiteX2168" fmla="*/ 2096112 w 5693686"/>
              <a:gd name="connsiteY2168" fmla="*/ 650407 h 3744260"/>
              <a:gd name="connsiteX2169" fmla="*/ 2906387 w 5693686"/>
              <a:gd name="connsiteY2169" fmla="*/ 838102 h 3744260"/>
              <a:gd name="connsiteX2170" fmla="*/ 2912949 w 5693686"/>
              <a:gd name="connsiteY2170" fmla="*/ 842442 h 3744260"/>
              <a:gd name="connsiteX2171" fmla="*/ 2917351 w 5693686"/>
              <a:gd name="connsiteY2171" fmla="*/ 833036 h 3744260"/>
              <a:gd name="connsiteX2172" fmla="*/ 2913489 w 5693686"/>
              <a:gd name="connsiteY2172" fmla="*/ 824397 h 3744260"/>
              <a:gd name="connsiteX2173" fmla="*/ 2906387 w 5693686"/>
              <a:gd name="connsiteY2173" fmla="*/ 838102 h 3744260"/>
              <a:gd name="connsiteX2174" fmla="*/ 2852585 w 5693686"/>
              <a:gd name="connsiteY2174" fmla="*/ 648828 h 3744260"/>
              <a:gd name="connsiteX2175" fmla="*/ 2853042 w 5693686"/>
              <a:gd name="connsiteY2175" fmla="*/ 684856 h 3744260"/>
              <a:gd name="connsiteX2176" fmla="*/ 2853457 w 5693686"/>
              <a:gd name="connsiteY2176" fmla="*/ 720966 h 3744260"/>
              <a:gd name="connsiteX2177" fmla="*/ 2877960 w 5693686"/>
              <a:gd name="connsiteY2177" fmla="*/ 799230 h 3744260"/>
              <a:gd name="connsiteX2178" fmla="*/ 2956120 w 5693686"/>
              <a:gd name="connsiteY2178" fmla="*/ 654892 h 3744260"/>
              <a:gd name="connsiteX2179" fmla="*/ 2982948 w 5693686"/>
              <a:gd name="connsiteY2179" fmla="*/ 545480 h 3744260"/>
              <a:gd name="connsiteX2180" fmla="*/ 2974580 w 5693686"/>
              <a:gd name="connsiteY2180" fmla="*/ 382038 h 3744260"/>
              <a:gd name="connsiteX2181" fmla="*/ 2973147 w 5693686"/>
              <a:gd name="connsiteY2181" fmla="*/ 359986 h 3744260"/>
              <a:gd name="connsiteX2182" fmla="*/ 2972815 w 5693686"/>
              <a:gd name="connsiteY2182" fmla="*/ 353839 h 3744260"/>
              <a:gd name="connsiteX2183" fmla="*/ 2978504 w 5693686"/>
              <a:gd name="connsiteY2183" fmla="*/ 345284 h 3744260"/>
              <a:gd name="connsiteX2184" fmla="*/ 2985855 w 5693686"/>
              <a:gd name="connsiteY2184" fmla="*/ 354359 h 3744260"/>
              <a:gd name="connsiteX2185" fmla="*/ 2987246 w 5693686"/>
              <a:gd name="connsiteY2185" fmla="*/ 366132 h 3744260"/>
              <a:gd name="connsiteX2186" fmla="*/ 2990070 w 5693686"/>
              <a:gd name="connsiteY2186" fmla="*/ 389555 h 3744260"/>
              <a:gd name="connsiteX2187" fmla="*/ 2995407 w 5693686"/>
              <a:gd name="connsiteY2187" fmla="*/ 546394 h 3744260"/>
              <a:gd name="connsiteX2188" fmla="*/ 2995490 w 5693686"/>
              <a:gd name="connsiteY2188" fmla="*/ 596313 h 3744260"/>
              <a:gd name="connsiteX2189" fmla="*/ 2998916 w 5693686"/>
              <a:gd name="connsiteY2189" fmla="*/ 646814 h 3744260"/>
              <a:gd name="connsiteX2190" fmla="*/ 3003858 w 5693686"/>
              <a:gd name="connsiteY2190" fmla="*/ 641208 h 3744260"/>
              <a:gd name="connsiteX2191" fmla="*/ 3008676 w 5693686"/>
              <a:gd name="connsiteY2191" fmla="*/ 639256 h 3744260"/>
              <a:gd name="connsiteX2192" fmla="*/ 3013307 w 5693686"/>
              <a:gd name="connsiteY2192" fmla="*/ 641644 h 3744260"/>
              <a:gd name="connsiteX2193" fmla="*/ 3060111 w 5693686"/>
              <a:gd name="connsiteY2193" fmla="*/ 660311 h 3744260"/>
              <a:gd name="connsiteX2194" fmla="*/ 3068459 w 5693686"/>
              <a:gd name="connsiteY2194" fmla="*/ 647396 h 3744260"/>
              <a:gd name="connsiteX2195" fmla="*/ 3084240 w 5693686"/>
              <a:gd name="connsiteY2195" fmla="*/ 408638 h 3744260"/>
              <a:gd name="connsiteX2196" fmla="*/ 2949890 w 5693686"/>
              <a:gd name="connsiteY2196" fmla="*/ 52372 h 3744260"/>
              <a:gd name="connsiteX2197" fmla="*/ 2890959 w 5693686"/>
              <a:gd name="connsiteY2197" fmla="*/ 46765 h 3744260"/>
              <a:gd name="connsiteX2198" fmla="*/ 2965651 w 5693686"/>
              <a:gd name="connsiteY2198" fmla="*/ 208151 h 3744260"/>
              <a:gd name="connsiteX2199" fmla="*/ 2965443 w 5693686"/>
              <a:gd name="connsiteY2199" fmla="*/ 218762 h 3744260"/>
              <a:gd name="connsiteX2200" fmla="*/ 2958238 w 5693686"/>
              <a:gd name="connsiteY2200" fmla="*/ 243058 h 3744260"/>
              <a:gd name="connsiteX2201" fmla="*/ 2928793 w 5693686"/>
              <a:gd name="connsiteY2201" fmla="*/ 241396 h 3744260"/>
              <a:gd name="connsiteX2202" fmla="*/ 2923684 w 5693686"/>
              <a:gd name="connsiteY2202" fmla="*/ 239881 h 3744260"/>
              <a:gd name="connsiteX2203" fmla="*/ 2923747 w 5693686"/>
              <a:gd name="connsiteY2203" fmla="*/ 262888 h 3744260"/>
              <a:gd name="connsiteX2204" fmla="*/ 2934046 w 5693686"/>
              <a:gd name="connsiteY2204" fmla="*/ 256036 h 3744260"/>
              <a:gd name="connsiteX2205" fmla="*/ 2951697 w 5693686"/>
              <a:gd name="connsiteY2205" fmla="*/ 284505 h 3744260"/>
              <a:gd name="connsiteX2206" fmla="*/ 2922355 w 5693686"/>
              <a:gd name="connsiteY2206" fmla="*/ 431792 h 3744260"/>
              <a:gd name="connsiteX2207" fmla="*/ 2861389 w 5693686"/>
              <a:gd name="connsiteY2207" fmla="*/ 537216 h 3744260"/>
              <a:gd name="connsiteX2208" fmla="*/ 2865002 w 5693686"/>
              <a:gd name="connsiteY2208" fmla="*/ 536531 h 3744260"/>
              <a:gd name="connsiteX2209" fmla="*/ 2874928 w 5693686"/>
              <a:gd name="connsiteY2209" fmla="*/ 544089 h 3744260"/>
              <a:gd name="connsiteX2210" fmla="*/ 2863050 w 5693686"/>
              <a:gd name="connsiteY2210" fmla="*/ 640564 h 3744260"/>
              <a:gd name="connsiteX2211" fmla="*/ 2852543 w 5693686"/>
              <a:gd name="connsiteY2211" fmla="*/ 648828 h 3744260"/>
              <a:gd name="connsiteX2212" fmla="*/ 2995802 w 5693686"/>
              <a:gd name="connsiteY2212" fmla="*/ 796385 h 3744260"/>
              <a:gd name="connsiteX2213" fmla="*/ 3007451 w 5693686"/>
              <a:gd name="connsiteY2213" fmla="*/ 796074 h 3744260"/>
              <a:gd name="connsiteX2214" fmla="*/ 3012767 w 5693686"/>
              <a:gd name="connsiteY2214" fmla="*/ 793084 h 3744260"/>
              <a:gd name="connsiteX2215" fmla="*/ 3003547 w 5693686"/>
              <a:gd name="connsiteY2215" fmla="*/ 725742 h 3744260"/>
              <a:gd name="connsiteX2216" fmla="*/ 2991835 w 5693686"/>
              <a:gd name="connsiteY2216" fmla="*/ 677567 h 3744260"/>
              <a:gd name="connsiteX2217" fmla="*/ 2976220 w 5693686"/>
              <a:gd name="connsiteY2217" fmla="*/ 731245 h 3744260"/>
              <a:gd name="connsiteX2218" fmla="*/ 2976968 w 5693686"/>
              <a:gd name="connsiteY2218" fmla="*/ 734256 h 3744260"/>
              <a:gd name="connsiteX2219" fmla="*/ 2979376 w 5693686"/>
              <a:gd name="connsiteY2219" fmla="*/ 730290 h 3744260"/>
              <a:gd name="connsiteX2220" fmla="*/ 2993954 w 5693686"/>
              <a:gd name="connsiteY2220" fmla="*/ 718308 h 3744260"/>
              <a:gd name="connsiteX2221" fmla="*/ 3003651 w 5693686"/>
              <a:gd name="connsiteY2221" fmla="*/ 737599 h 3744260"/>
              <a:gd name="connsiteX2222" fmla="*/ 2998418 w 5693686"/>
              <a:gd name="connsiteY2222" fmla="*/ 783843 h 3744260"/>
              <a:gd name="connsiteX2223" fmla="*/ 2995802 w 5693686"/>
              <a:gd name="connsiteY2223" fmla="*/ 796406 h 3744260"/>
              <a:gd name="connsiteX2224" fmla="*/ 4022013 w 5693686"/>
              <a:gd name="connsiteY2224" fmla="*/ 768311 h 3744260"/>
              <a:gd name="connsiteX2225" fmla="*/ 4023612 w 5693686"/>
              <a:gd name="connsiteY2225" fmla="*/ 790301 h 3744260"/>
              <a:gd name="connsiteX2226" fmla="*/ 4039580 w 5693686"/>
              <a:gd name="connsiteY2226" fmla="*/ 780936 h 3744260"/>
              <a:gd name="connsiteX2227" fmla="*/ 4022013 w 5693686"/>
              <a:gd name="connsiteY2227" fmla="*/ 768311 h 3744260"/>
              <a:gd name="connsiteX2228" fmla="*/ 3789008 w 5693686"/>
              <a:gd name="connsiteY2228" fmla="*/ 661163 h 3744260"/>
              <a:gd name="connsiteX2229" fmla="*/ 3755970 w 5693686"/>
              <a:gd name="connsiteY2229" fmla="*/ 703191 h 3744260"/>
              <a:gd name="connsiteX2230" fmla="*/ 3786329 w 5693686"/>
              <a:gd name="connsiteY2230" fmla="*/ 676924 h 3744260"/>
              <a:gd name="connsiteX2231" fmla="*/ 3817456 w 5693686"/>
              <a:gd name="connsiteY2231" fmla="*/ 655660 h 3744260"/>
              <a:gd name="connsiteX2232" fmla="*/ 3789008 w 5693686"/>
              <a:gd name="connsiteY2232" fmla="*/ 661163 h 3744260"/>
              <a:gd name="connsiteX2233" fmla="*/ 2864442 w 5693686"/>
              <a:gd name="connsiteY2233" fmla="*/ 551087 h 3744260"/>
              <a:gd name="connsiteX2234" fmla="*/ 2863653 w 5693686"/>
              <a:gd name="connsiteY2234" fmla="*/ 552520 h 3744260"/>
              <a:gd name="connsiteX2235" fmla="*/ 2852606 w 5693686"/>
              <a:gd name="connsiteY2235" fmla="*/ 633670 h 3744260"/>
              <a:gd name="connsiteX2236" fmla="*/ 2853187 w 5693686"/>
              <a:gd name="connsiteY2236" fmla="*/ 632964 h 3744260"/>
              <a:gd name="connsiteX2237" fmla="*/ 2864442 w 5693686"/>
              <a:gd name="connsiteY2237" fmla="*/ 551108 h 3744260"/>
              <a:gd name="connsiteX2238" fmla="*/ 2574893 w 5693686"/>
              <a:gd name="connsiteY2238" fmla="*/ 435342 h 3744260"/>
              <a:gd name="connsiteX2239" fmla="*/ 2607121 w 5693686"/>
              <a:gd name="connsiteY2239" fmla="*/ 576379 h 3744260"/>
              <a:gd name="connsiteX2240" fmla="*/ 2633015 w 5693686"/>
              <a:gd name="connsiteY2240" fmla="*/ 602813 h 3744260"/>
              <a:gd name="connsiteX2241" fmla="*/ 2697947 w 5693686"/>
              <a:gd name="connsiteY2241" fmla="*/ 568530 h 3744260"/>
              <a:gd name="connsiteX2242" fmla="*/ 2602033 w 5693686"/>
              <a:gd name="connsiteY2242" fmla="*/ 475253 h 3744260"/>
              <a:gd name="connsiteX2243" fmla="*/ 2574893 w 5693686"/>
              <a:gd name="connsiteY2243" fmla="*/ 435322 h 3744260"/>
              <a:gd name="connsiteX2244" fmla="*/ 2594537 w 5693686"/>
              <a:gd name="connsiteY2244" fmla="*/ 263241 h 3744260"/>
              <a:gd name="connsiteX2245" fmla="*/ 2610007 w 5693686"/>
              <a:gd name="connsiteY2245" fmla="*/ 338785 h 3744260"/>
              <a:gd name="connsiteX2246" fmla="*/ 2763586 w 5693686"/>
              <a:gd name="connsiteY2246" fmla="*/ 546103 h 3744260"/>
              <a:gd name="connsiteX2247" fmla="*/ 2817782 w 5693686"/>
              <a:gd name="connsiteY2247" fmla="*/ 552478 h 3744260"/>
              <a:gd name="connsiteX2248" fmla="*/ 2939383 w 5693686"/>
              <a:gd name="connsiteY2248" fmla="*/ 286498 h 3744260"/>
              <a:gd name="connsiteX2249" fmla="*/ 2934503 w 5693686"/>
              <a:gd name="connsiteY2249" fmla="*/ 269201 h 3744260"/>
              <a:gd name="connsiteX2250" fmla="*/ 2927152 w 5693686"/>
              <a:gd name="connsiteY2250" fmla="*/ 285647 h 3744260"/>
              <a:gd name="connsiteX2251" fmla="*/ 2923664 w 5693686"/>
              <a:gd name="connsiteY2251" fmla="*/ 291959 h 3744260"/>
              <a:gd name="connsiteX2252" fmla="*/ 2917143 w 5693686"/>
              <a:gd name="connsiteY2252" fmla="*/ 291669 h 3744260"/>
              <a:gd name="connsiteX2253" fmla="*/ 2911288 w 5693686"/>
              <a:gd name="connsiteY2253" fmla="*/ 263885 h 3744260"/>
              <a:gd name="connsiteX2254" fmla="*/ 2911288 w 5693686"/>
              <a:gd name="connsiteY2254" fmla="*/ 236475 h 3744260"/>
              <a:gd name="connsiteX2255" fmla="*/ 2897936 w 5693686"/>
              <a:gd name="connsiteY2255" fmla="*/ 233568 h 3744260"/>
              <a:gd name="connsiteX2256" fmla="*/ 2839337 w 5693686"/>
              <a:gd name="connsiteY2256" fmla="*/ 273167 h 3744260"/>
              <a:gd name="connsiteX2257" fmla="*/ 2730943 w 5693686"/>
              <a:gd name="connsiteY2257" fmla="*/ 346779 h 3744260"/>
              <a:gd name="connsiteX2258" fmla="*/ 2626619 w 5693686"/>
              <a:gd name="connsiteY2258" fmla="*/ 293309 h 3744260"/>
              <a:gd name="connsiteX2259" fmla="*/ 2607287 w 5693686"/>
              <a:gd name="connsiteY2259" fmla="*/ 260230 h 3744260"/>
              <a:gd name="connsiteX2260" fmla="*/ 2599624 w 5693686"/>
              <a:gd name="connsiteY2260" fmla="*/ 253316 h 3744260"/>
              <a:gd name="connsiteX2261" fmla="*/ 2599624 w 5693686"/>
              <a:gd name="connsiteY2261" fmla="*/ 253316 h 3744260"/>
              <a:gd name="connsiteX2262" fmla="*/ 2594537 w 5693686"/>
              <a:gd name="connsiteY2262" fmla="*/ 263262 h 3744260"/>
              <a:gd name="connsiteX2263" fmla="*/ 2599707 w 5693686"/>
              <a:gd name="connsiteY2263" fmla="*/ 240773 h 3744260"/>
              <a:gd name="connsiteX2264" fmla="*/ 2617254 w 5693686"/>
              <a:gd name="connsiteY2264" fmla="*/ 252713 h 3744260"/>
              <a:gd name="connsiteX2265" fmla="*/ 2637749 w 5693686"/>
              <a:gd name="connsiteY2265" fmla="*/ 287661 h 3744260"/>
              <a:gd name="connsiteX2266" fmla="*/ 2728513 w 5693686"/>
              <a:gd name="connsiteY2266" fmla="*/ 334528 h 3744260"/>
              <a:gd name="connsiteX2267" fmla="*/ 2830242 w 5693686"/>
              <a:gd name="connsiteY2267" fmla="*/ 264633 h 3744260"/>
              <a:gd name="connsiteX2268" fmla="*/ 2900241 w 5693686"/>
              <a:gd name="connsiteY2268" fmla="*/ 221296 h 3744260"/>
              <a:gd name="connsiteX2269" fmla="*/ 2911765 w 5693686"/>
              <a:gd name="connsiteY2269" fmla="*/ 223746 h 3744260"/>
              <a:gd name="connsiteX2270" fmla="*/ 2914755 w 5693686"/>
              <a:gd name="connsiteY2270" fmla="*/ 180409 h 3744260"/>
              <a:gd name="connsiteX2271" fmla="*/ 2870837 w 5693686"/>
              <a:gd name="connsiteY2271" fmla="*/ 75400 h 3744260"/>
              <a:gd name="connsiteX2272" fmla="*/ 2859458 w 5693686"/>
              <a:gd name="connsiteY2272" fmla="*/ 61093 h 3744260"/>
              <a:gd name="connsiteX2273" fmla="*/ 2861804 w 5693686"/>
              <a:gd name="connsiteY2273" fmla="*/ 54780 h 3744260"/>
              <a:gd name="connsiteX2274" fmla="*/ 2869924 w 5693686"/>
              <a:gd name="connsiteY2274" fmla="*/ 46890 h 3744260"/>
              <a:gd name="connsiteX2275" fmla="*/ 2648941 w 5693686"/>
              <a:gd name="connsiteY2275" fmla="*/ 58144 h 3744260"/>
              <a:gd name="connsiteX2276" fmla="*/ 2592751 w 5693686"/>
              <a:gd name="connsiteY2276" fmla="*/ 242871 h 3744260"/>
              <a:gd name="connsiteX2277" fmla="*/ 2594744 w 5693686"/>
              <a:gd name="connsiteY2277" fmla="*/ 241832 h 3744260"/>
              <a:gd name="connsiteX2278" fmla="*/ 2599770 w 5693686"/>
              <a:gd name="connsiteY2278" fmla="*/ 240773 h 3744260"/>
              <a:gd name="connsiteX2279" fmla="*/ 2924079 w 5693686"/>
              <a:gd name="connsiteY2279" fmla="*/ 226985 h 3744260"/>
              <a:gd name="connsiteX2280" fmla="*/ 2932323 w 5693686"/>
              <a:gd name="connsiteY2280" fmla="*/ 229394 h 3744260"/>
              <a:gd name="connsiteX2281" fmla="*/ 2950762 w 5693686"/>
              <a:gd name="connsiteY2281" fmla="*/ 233007 h 3744260"/>
              <a:gd name="connsiteX2282" fmla="*/ 2952963 w 5693686"/>
              <a:gd name="connsiteY2282" fmla="*/ 218700 h 3744260"/>
              <a:gd name="connsiteX2283" fmla="*/ 2953171 w 5693686"/>
              <a:gd name="connsiteY2283" fmla="*/ 207736 h 3744260"/>
              <a:gd name="connsiteX2284" fmla="*/ 2881677 w 5693686"/>
              <a:gd name="connsiteY2284" fmla="*/ 55300 h 3744260"/>
              <a:gd name="connsiteX2285" fmla="*/ 2880327 w 5693686"/>
              <a:gd name="connsiteY2285" fmla="*/ 54282 h 3744260"/>
              <a:gd name="connsiteX2286" fmla="*/ 2873163 w 5693686"/>
              <a:gd name="connsiteY2286" fmla="*/ 60906 h 3744260"/>
              <a:gd name="connsiteX2287" fmla="*/ 2878832 w 5693686"/>
              <a:gd name="connsiteY2287" fmla="*/ 65848 h 3744260"/>
              <a:gd name="connsiteX2288" fmla="*/ 2927152 w 5693686"/>
              <a:gd name="connsiteY2288" fmla="*/ 181489 h 3744260"/>
              <a:gd name="connsiteX2289" fmla="*/ 2924100 w 5693686"/>
              <a:gd name="connsiteY2289" fmla="*/ 226965 h 3744260"/>
              <a:gd name="connsiteX0" fmla="*/ 3934056 w 5817263"/>
              <a:gd name="connsiteY0" fmla="*/ 3743887 h 3744261"/>
              <a:gd name="connsiteX1" fmla="*/ 3924898 w 5817263"/>
              <a:gd name="connsiteY1" fmla="*/ 3743513 h 3744261"/>
              <a:gd name="connsiteX2" fmla="*/ 3869455 w 5817263"/>
              <a:gd name="connsiteY2" fmla="*/ 3717370 h 3744261"/>
              <a:gd name="connsiteX3" fmla="*/ 3859987 w 5817263"/>
              <a:gd name="connsiteY3" fmla="*/ 3675134 h 3744261"/>
              <a:gd name="connsiteX4" fmla="*/ 3777009 w 5817263"/>
              <a:gd name="connsiteY4" fmla="*/ 3656611 h 3744261"/>
              <a:gd name="connsiteX5" fmla="*/ 3708381 w 5817263"/>
              <a:gd name="connsiteY5" fmla="*/ 3633977 h 3744261"/>
              <a:gd name="connsiteX6" fmla="*/ 3703584 w 5817263"/>
              <a:gd name="connsiteY6" fmla="*/ 3640996 h 3744261"/>
              <a:gd name="connsiteX7" fmla="*/ 3594920 w 5817263"/>
              <a:gd name="connsiteY7" fmla="*/ 3683730 h 3744261"/>
              <a:gd name="connsiteX8" fmla="*/ 3460362 w 5817263"/>
              <a:gd name="connsiteY8" fmla="*/ 3592240 h 3744261"/>
              <a:gd name="connsiteX9" fmla="*/ 3356641 w 5817263"/>
              <a:gd name="connsiteY9" fmla="*/ 3485507 h 3744261"/>
              <a:gd name="connsiteX10" fmla="*/ 3348210 w 5817263"/>
              <a:gd name="connsiteY10" fmla="*/ 3447631 h 3744261"/>
              <a:gd name="connsiteX11" fmla="*/ 3249596 w 5817263"/>
              <a:gd name="connsiteY11" fmla="*/ 3307467 h 3744261"/>
              <a:gd name="connsiteX12" fmla="*/ 3239754 w 5817263"/>
              <a:gd name="connsiteY12" fmla="*/ 3175692 h 3744261"/>
              <a:gd name="connsiteX13" fmla="*/ 3252545 w 5817263"/>
              <a:gd name="connsiteY13" fmla="*/ 3163191 h 3744261"/>
              <a:gd name="connsiteX14" fmla="*/ 3258941 w 5817263"/>
              <a:gd name="connsiteY14" fmla="*/ 3168133 h 3744261"/>
              <a:gd name="connsiteX15" fmla="*/ 3266043 w 5817263"/>
              <a:gd name="connsiteY15" fmla="*/ 3160388 h 3744261"/>
              <a:gd name="connsiteX16" fmla="*/ 3292456 w 5817263"/>
              <a:gd name="connsiteY16" fmla="*/ 3218094 h 3744261"/>
              <a:gd name="connsiteX17" fmla="*/ 3320634 w 5817263"/>
              <a:gd name="connsiteY17" fmla="*/ 3295548 h 3744261"/>
              <a:gd name="connsiteX18" fmla="*/ 3447052 w 5817263"/>
              <a:gd name="connsiteY18" fmla="*/ 3376365 h 3744261"/>
              <a:gd name="connsiteX19" fmla="*/ 3365736 w 5817263"/>
              <a:gd name="connsiteY19" fmla="*/ 3328523 h 3744261"/>
              <a:gd name="connsiteX20" fmla="*/ 3309172 w 5817263"/>
              <a:gd name="connsiteY20" fmla="*/ 3165205 h 3744261"/>
              <a:gd name="connsiteX21" fmla="*/ 3314778 w 5817263"/>
              <a:gd name="connsiteY21" fmla="*/ 3010401 h 3744261"/>
              <a:gd name="connsiteX22" fmla="*/ 3299848 w 5817263"/>
              <a:gd name="connsiteY22" fmla="*/ 3092631 h 3744261"/>
              <a:gd name="connsiteX23" fmla="*/ 3300886 w 5817263"/>
              <a:gd name="connsiteY23" fmla="*/ 3127953 h 3744261"/>
              <a:gd name="connsiteX24" fmla="*/ 3290711 w 5817263"/>
              <a:gd name="connsiteY24" fmla="*/ 3130590 h 3744261"/>
              <a:gd name="connsiteX25" fmla="*/ 3287140 w 5817263"/>
              <a:gd name="connsiteY25" fmla="*/ 3093566 h 3744261"/>
              <a:gd name="connsiteX26" fmla="*/ 3286579 w 5817263"/>
              <a:gd name="connsiteY26" fmla="*/ 3091655 h 3744261"/>
              <a:gd name="connsiteX27" fmla="*/ 3272397 w 5817263"/>
              <a:gd name="connsiteY27" fmla="*/ 2983656 h 3744261"/>
              <a:gd name="connsiteX28" fmla="*/ 3280350 w 5817263"/>
              <a:gd name="connsiteY28" fmla="*/ 2941918 h 3744261"/>
              <a:gd name="connsiteX29" fmla="*/ 3244758 w 5817263"/>
              <a:gd name="connsiteY29" fmla="*/ 2973793 h 3744261"/>
              <a:gd name="connsiteX30" fmla="*/ 3151004 w 5817263"/>
              <a:gd name="connsiteY30" fmla="*/ 2886683 h 3744261"/>
              <a:gd name="connsiteX31" fmla="*/ 3159912 w 5817263"/>
              <a:gd name="connsiteY31" fmla="*/ 2841830 h 3744261"/>
              <a:gd name="connsiteX32" fmla="*/ 3300969 w 5817263"/>
              <a:gd name="connsiteY32" fmla="*/ 2850178 h 3744261"/>
              <a:gd name="connsiteX33" fmla="*/ 3317415 w 5817263"/>
              <a:gd name="connsiteY33" fmla="*/ 2855535 h 3744261"/>
              <a:gd name="connsiteX34" fmla="*/ 3350120 w 5817263"/>
              <a:gd name="connsiteY34" fmla="*/ 2820837 h 3744261"/>
              <a:gd name="connsiteX35" fmla="*/ 3432516 w 5817263"/>
              <a:gd name="connsiteY35" fmla="*/ 2766225 h 3744261"/>
              <a:gd name="connsiteX36" fmla="*/ 3423463 w 5817263"/>
              <a:gd name="connsiteY36" fmla="*/ 2761989 h 3744261"/>
              <a:gd name="connsiteX37" fmla="*/ 3424272 w 5817263"/>
              <a:gd name="connsiteY37" fmla="*/ 2744276 h 3744261"/>
              <a:gd name="connsiteX38" fmla="*/ 3434717 w 5817263"/>
              <a:gd name="connsiteY38" fmla="*/ 2723096 h 3744261"/>
              <a:gd name="connsiteX39" fmla="*/ 3461774 w 5817263"/>
              <a:gd name="connsiteY39" fmla="*/ 2678824 h 3744261"/>
              <a:gd name="connsiteX40" fmla="*/ 3449378 w 5817263"/>
              <a:gd name="connsiteY40" fmla="*/ 2501615 h 3744261"/>
              <a:gd name="connsiteX41" fmla="*/ 3484138 w 5817263"/>
              <a:gd name="connsiteY41" fmla="*/ 2484837 h 3744261"/>
              <a:gd name="connsiteX42" fmla="*/ 3565662 w 5817263"/>
              <a:gd name="connsiteY42" fmla="*/ 2554192 h 3744261"/>
              <a:gd name="connsiteX43" fmla="*/ 3559973 w 5817263"/>
              <a:gd name="connsiteY43" fmla="*/ 2526429 h 3744261"/>
              <a:gd name="connsiteX44" fmla="*/ 3264194 w 5817263"/>
              <a:gd name="connsiteY44" fmla="*/ 2277601 h 3744261"/>
              <a:gd name="connsiteX45" fmla="*/ 3073488 w 5817263"/>
              <a:gd name="connsiteY45" fmla="*/ 2145327 h 3744261"/>
              <a:gd name="connsiteX46" fmla="*/ 3071640 w 5817263"/>
              <a:gd name="connsiteY46" fmla="*/ 2137624 h 3744261"/>
              <a:gd name="connsiteX47" fmla="*/ 3078845 w 5817263"/>
              <a:gd name="connsiteY47" fmla="*/ 2134343 h 3744261"/>
              <a:gd name="connsiteX48" fmla="*/ 3423774 w 5817263"/>
              <a:gd name="connsiteY48" fmla="*/ 2304139 h 3744261"/>
              <a:gd name="connsiteX49" fmla="*/ 3475438 w 5817263"/>
              <a:gd name="connsiteY49" fmla="*/ 2346334 h 3744261"/>
              <a:gd name="connsiteX50" fmla="*/ 3478407 w 5817263"/>
              <a:gd name="connsiteY50" fmla="*/ 2349179 h 3744261"/>
              <a:gd name="connsiteX51" fmla="*/ 3604119 w 5817263"/>
              <a:gd name="connsiteY51" fmla="*/ 2533614 h 3744261"/>
              <a:gd name="connsiteX52" fmla="*/ 3613069 w 5817263"/>
              <a:gd name="connsiteY52" fmla="*/ 2650002 h 3744261"/>
              <a:gd name="connsiteX53" fmla="*/ 3633938 w 5817263"/>
              <a:gd name="connsiteY53" fmla="*/ 2660800 h 3744261"/>
              <a:gd name="connsiteX54" fmla="*/ 3626213 w 5817263"/>
              <a:gd name="connsiteY54" fmla="*/ 2669231 h 3744261"/>
              <a:gd name="connsiteX55" fmla="*/ 3609601 w 5817263"/>
              <a:gd name="connsiteY55" fmla="*/ 2665472 h 3744261"/>
              <a:gd name="connsiteX56" fmla="*/ 3599239 w 5817263"/>
              <a:gd name="connsiteY56" fmla="*/ 2691886 h 3744261"/>
              <a:gd name="connsiteX57" fmla="*/ 3553432 w 5817263"/>
              <a:gd name="connsiteY57" fmla="*/ 2730779 h 3744261"/>
              <a:gd name="connsiteX58" fmla="*/ 3363161 w 5817263"/>
              <a:gd name="connsiteY58" fmla="*/ 2845672 h 3744261"/>
              <a:gd name="connsiteX59" fmla="*/ 3337848 w 5817263"/>
              <a:gd name="connsiteY59" fmla="*/ 2922731 h 3744261"/>
              <a:gd name="connsiteX60" fmla="*/ 3457206 w 5817263"/>
              <a:gd name="connsiteY60" fmla="*/ 2812240 h 3744261"/>
              <a:gd name="connsiteX61" fmla="*/ 3668055 w 5817263"/>
              <a:gd name="connsiteY61" fmla="*/ 2751523 h 3744261"/>
              <a:gd name="connsiteX62" fmla="*/ 3717538 w 5817263"/>
              <a:gd name="connsiteY62" fmla="*/ 2767450 h 3744261"/>
              <a:gd name="connsiteX63" fmla="*/ 3707467 w 5817263"/>
              <a:gd name="connsiteY63" fmla="*/ 2800715 h 3744261"/>
              <a:gd name="connsiteX64" fmla="*/ 3701196 w 5817263"/>
              <a:gd name="connsiteY64" fmla="*/ 2810392 h 3744261"/>
              <a:gd name="connsiteX65" fmla="*/ 3607172 w 5817263"/>
              <a:gd name="connsiteY65" fmla="*/ 2848911 h 3744261"/>
              <a:gd name="connsiteX66" fmla="*/ 3458431 w 5817263"/>
              <a:gd name="connsiteY66" fmla="*/ 2906887 h 3744261"/>
              <a:gd name="connsiteX67" fmla="*/ 3442359 w 5817263"/>
              <a:gd name="connsiteY67" fmla="*/ 2921278 h 3744261"/>
              <a:gd name="connsiteX68" fmla="*/ 3543942 w 5817263"/>
              <a:gd name="connsiteY68" fmla="*/ 2893265 h 3744261"/>
              <a:gd name="connsiteX69" fmla="*/ 3547970 w 5817263"/>
              <a:gd name="connsiteY69" fmla="*/ 2891251 h 3744261"/>
              <a:gd name="connsiteX70" fmla="*/ 3700739 w 5817263"/>
              <a:gd name="connsiteY70" fmla="*/ 2869095 h 3744261"/>
              <a:gd name="connsiteX71" fmla="*/ 3832764 w 5817263"/>
              <a:gd name="connsiteY71" fmla="*/ 2990239 h 3744261"/>
              <a:gd name="connsiteX72" fmla="*/ 3923653 w 5817263"/>
              <a:gd name="connsiteY72" fmla="*/ 3128347 h 3744261"/>
              <a:gd name="connsiteX73" fmla="*/ 3918253 w 5817263"/>
              <a:gd name="connsiteY73" fmla="*/ 3158581 h 3744261"/>
              <a:gd name="connsiteX74" fmla="*/ 3840197 w 5817263"/>
              <a:gd name="connsiteY74" fmla="*/ 3132978 h 3744261"/>
              <a:gd name="connsiteX75" fmla="*/ 3796612 w 5817263"/>
              <a:gd name="connsiteY75" fmla="*/ 3088831 h 3744261"/>
              <a:gd name="connsiteX76" fmla="*/ 3772254 w 5817263"/>
              <a:gd name="connsiteY76" fmla="*/ 3062875 h 3744261"/>
              <a:gd name="connsiteX77" fmla="*/ 3768890 w 5817263"/>
              <a:gd name="connsiteY77" fmla="*/ 3060653 h 3744261"/>
              <a:gd name="connsiteX78" fmla="*/ 3761685 w 5817263"/>
              <a:gd name="connsiteY78" fmla="*/ 3077971 h 3744261"/>
              <a:gd name="connsiteX79" fmla="*/ 3736185 w 5817263"/>
              <a:gd name="connsiteY79" fmla="*/ 3126416 h 3744261"/>
              <a:gd name="connsiteX80" fmla="*/ 3727173 w 5817263"/>
              <a:gd name="connsiteY80" fmla="*/ 3134971 h 3744261"/>
              <a:gd name="connsiteX81" fmla="*/ 3888020 w 5817263"/>
              <a:gd name="connsiteY81" fmla="*/ 3182523 h 3744261"/>
              <a:gd name="connsiteX82" fmla="*/ 3932727 w 5817263"/>
              <a:gd name="connsiteY82" fmla="*/ 3220897 h 3744261"/>
              <a:gd name="connsiteX83" fmla="*/ 3915263 w 5817263"/>
              <a:gd name="connsiteY83" fmla="*/ 3194339 h 3744261"/>
              <a:gd name="connsiteX84" fmla="*/ 3914952 w 5817263"/>
              <a:gd name="connsiteY84" fmla="*/ 3185825 h 3744261"/>
              <a:gd name="connsiteX85" fmla="*/ 3923403 w 5817263"/>
              <a:gd name="connsiteY85" fmla="*/ 3184953 h 3744261"/>
              <a:gd name="connsiteX86" fmla="*/ 3993049 w 5817263"/>
              <a:gd name="connsiteY86" fmla="*/ 3237343 h 3744261"/>
              <a:gd name="connsiteX87" fmla="*/ 3992821 w 5817263"/>
              <a:gd name="connsiteY87" fmla="*/ 3218717 h 3744261"/>
              <a:gd name="connsiteX88" fmla="*/ 3980798 w 5817263"/>
              <a:gd name="connsiteY88" fmla="*/ 3136321 h 3744261"/>
              <a:gd name="connsiteX89" fmla="*/ 3975690 w 5817263"/>
              <a:gd name="connsiteY89" fmla="*/ 3066613 h 3744261"/>
              <a:gd name="connsiteX90" fmla="*/ 4002747 w 5817263"/>
              <a:gd name="connsiteY90" fmla="*/ 3056064 h 3744261"/>
              <a:gd name="connsiteX91" fmla="*/ 4001314 w 5817263"/>
              <a:gd name="connsiteY91" fmla="*/ 3021386 h 3744261"/>
              <a:gd name="connsiteX92" fmla="*/ 3799498 w 5817263"/>
              <a:gd name="connsiteY92" fmla="*/ 2922897 h 3744261"/>
              <a:gd name="connsiteX93" fmla="*/ 3733901 w 5817263"/>
              <a:gd name="connsiteY93" fmla="*/ 2839546 h 3744261"/>
              <a:gd name="connsiteX94" fmla="*/ 3729706 w 5817263"/>
              <a:gd name="connsiteY94" fmla="*/ 2788277 h 3744261"/>
              <a:gd name="connsiteX95" fmla="*/ 3660413 w 5817263"/>
              <a:gd name="connsiteY95" fmla="*/ 2682250 h 3744261"/>
              <a:gd name="connsiteX96" fmla="*/ 3628788 w 5817263"/>
              <a:gd name="connsiteY96" fmla="*/ 2633743 h 3744261"/>
              <a:gd name="connsiteX97" fmla="*/ 3688384 w 5817263"/>
              <a:gd name="connsiteY97" fmla="*/ 2599938 h 3744261"/>
              <a:gd name="connsiteX98" fmla="*/ 3749703 w 5817263"/>
              <a:gd name="connsiteY98" fmla="*/ 2587582 h 3744261"/>
              <a:gd name="connsiteX99" fmla="*/ 3587798 w 5817263"/>
              <a:gd name="connsiteY99" fmla="*/ 2383316 h 3744261"/>
              <a:gd name="connsiteX100" fmla="*/ 3404982 w 5817263"/>
              <a:gd name="connsiteY100" fmla="*/ 2223799 h 3744261"/>
              <a:gd name="connsiteX101" fmla="*/ 3249389 w 5817263"/>
              <a:gd name="connsiteY101" fmla="*/ 2137187 h 3744261"/>
              <a:gd name="connsiteX102" fmla="*/ 3093194 w 5817263"/>
              <a:gd name="connsiteY102" fmla="*/ 2039010 h 3744261"/>
              <a:gd name="connsiteX103" fmla="*/ 3350473 w 5817263"/>
              <a:gd name="connsiteY103" fmla="*/ 1924781 h 3744261"/>
              <a:gd name="connsiteX104" fmla="*/ 3546870 w 5817263"/>
              <a:gd name="connsiteY104" fmla="*/ 1879160 h 3744261"/>
              <a:gd name="connsiteX105" fmla="*/ 3545395 w 5817263"/>
              <a:gd name="connsiteY105" fmla="*/ 1875444 h 3744261"/>
              <a:gd name="connsiteX106" fmla="*/ 3529614 w 5817263"/>
              <a:gd name="connsiteY106" fmla="*/ 1794273 h 3744261"/>
              <a:gd name="connsiteX107" fmla="*/ 3509929 w 5817263"/>
              <a:gd name="connsiteY107" fmla="*/ 1730648 h 3744261"/>
              <a:gd name="connsiteX108" fmla="*/ 3296879 w 5817263"/>
              <a:gd name="connsiteY108" fmla="*/ 1803139 h 3744261"/>
              <a:gd name="connsiteX109" fmla="*/ 3104386 w 5817263"/>
              <a:gd name="connsiteY109" fmla="*/ 1884912 h 3744261"/>
              <a:gd name="connsiteX110" fmla="*/ 3083060 w 5817263"/>
              <a:gd name="connsiteY110" fmla="*/ 1886989 h 3744261"/>
              <a:gd name="connsiteX111" fmla="*/ 3078222 w 5817263"/>
              <a:gd name="connsiteY111" fmla="*/ 1827974 h 3744261"/>
              <a:gd name="connsiteX112" fmla="*/ 3073322 w 5817263"/>
              <a:gd name="connsiteY112" fmla="*/ 1745807 h 3744261"/>
              <a:gd name="connsiteX113" fmla="*/ 3032560 w 5817263"/>
              <a:gd name="connsiteY113" fmla="*/ 1707080 h 3744261"/>
              <a:gd name="connsiteX114" fmla="*/ 3035529 w 5817263"/>
              <a:gd name="connsiteY114" fmla="*/ 1699459 h 3744261"/>
              <a:gd name="connsiteX115" fmla="*/ 3053076 w 5817263"/>
              <a:gd name="connsiteY115" fmla="*/ 1702346 h 3744261"/>
              <a:gd name="connsiteX116" fmla="*/ 3083496 w 5817263"/>
              <a:gd name="connsiteY116" fmla="*/ 1737480 h 3744261"/>
              <a:gd name="connsiteX117" fmla="*/ 3124238 w 5817263"/>
              <a:gd name="connsiteY117" fmla="*/ 1756106 h 3744261"/>
              <a:gd name="connsiteX118" fmla="*/ 3205865 w 5817263"/>
              <a:gd name="connsiteY118" fmla="*/ 1636146 h 3744261"/>
              <a:gd name="connsiteX119" fmla="*/ 3270216 w 5817263"/>
              <a:gd name="connsiteY119" fmla="*/ 1496709 h 3744261"/>
              <a:gd name="connsiteX120" fmla="*/ 3310106 w 5817263"/>
              <a:gd name="connsiteY120" fmla="*/ 1425775 h 3744261"/>
              <a:gd name="connsiteX121" fmla="*/ 3293120 w 5817263"/>
              <a:gd name="connsiteY121" fmla="*/ 1429243 h 3744261"/>
              <a:gd name="connsiteX122" fmla="*/ 3273933 w 5817263"/>
              <a:gd name="connsiteY122" fmla="*/ 1411842 h 3744261"/>
              <a:gd name="connsiteX123" fmla="*/ 3289092 w 5817263"/>
              <a:gd name="connsiteY123" fmla="*/ 1321659 h 3744261"/>
              <a:gd name="connsiteX124" fmla="*/ 3303129 w 5817263"/>
              <a:gd name="connsiteY124" fmla="*/ 1317485 h 3744261"/>
              <a:gd name="connsiteX125" fmla="*/ 3315754 w 5817263"/>
              <a:gd name="connsiteY125" fmla="*/ 1350543 h 3744261"/>
              <a:gd name="connsiteX126" fmla="*/ 3322482 w 5817263"/>
              <a:gd name="connsiteY126" fmla="*/ 1391201 h 3744261"/>
              <a:gd name="connsiteX127" fmla="*/ 3324787 w 5817263"/>
              <a:gd name="connsiteY127" fmla="*/ 1400836 h 3744261"/>
              <a:gd name="connsiteX128" fmla="*/ 3402199 w 5817263"/>
              <a:gd name="connsiteY128" fmla="*/ 1306708 h 3744261"/>
              <a:gd name="connsiteX129" fmla="*/ 3463436 w 5817263"/>
              <a:gd name="connsiteY129" fmla="*/ 1258492 h 3744261"/>
              <a:gd name="connsiteX130" fmla="*/ 3547430 w 5817263"/>
              <a:gd name="connsiteY130" fmla="*/ 1147025 h 3744261"/>
              <a:gd name="connsiteX131" fmla="*/ 3632007 w 5817263"/>
              <a:gd name="connsiteY131" fmla="*/ 1030491 h 3744261"/>
              <a:gd name="connsiteX132" fmla="*/ 3639939 w 5817263"/>
              <a:gd name="connsiteY132" fmla="*/ 994339 h 3744261"/>
              <a:gd name="connsiteX133" fmla="*/ 3621915 w 5817263"/>
              <a:gd name="connsiteY133" fmla="*/ 949050 h 3744261"/>
              <a:gd name="connsiteX134" fmla="*/ 3592449 w 5817263"/>
              <a:gd name="connsiteY134" fmla="*/ 849378 h 3744261"/>
              <a:gd name="connsiteX135" fmla="*/ 3602977 w 5817263"/>
              <a:gd name="connsiteY135" fmla="*/ 791028 h 3744261"/>
              <a:gd name="connsiteX136" fmla="*/ 3597391 w 5817263"/>
              <a:gd name="connsiteY136" fmla="*/ 791879 h 3744261"/>
              <a:gd name="connsiteX137" fmla="*/ 3217265 w 5817263"/>
              <a:gd name="connsiteY137" fmla="*/ 1254401 h 3744261"/>
              <a:gd name="connsiteX138" fmla="*/ 2980066 w 5817263"/>
              <a:gd name="connsiteY138" fmla="*/ 1769209 h 3744261"/>
              <a:gd name="connsiteX139" fmla="*/ 2945097 w 5817263"/>
              <a:gd name="connsiteY139" fmla="*/ 1805818 h 3744261"/>
              <a:gd name="connsiteX140" fmla="*/ 2941962 w 5817263"/>
              <a:gd name="connsiteY140" fmla="*/ 1806877 h 3744261"/>
              <a:gd name="connsiteX141" fmla="*/ 2943353 w 5817263"/>
              <a:gd name="connsiteY141" fmla="*/ 1809203 h 3744261"/>
              <a:gd name="connsiteX142" fmla="*/ 3014764 w 5817263"/>
              <a:gd name="connsiteY142" fmla="*/ 1865539 h 3744261"/>
              <a:gd name="connsiteX143" fmla="*/ 3066511 w 5817263"/>
              <a:gd name="connsiteY143" fmla="*/ 1905428 h 3744261"/>
              <a:gd name="connsiteX144" fmla="*/ 3067466 w 5817263"/>
              <a:gd name="connsiteY144" fmla="*/ 1933606 h 3744261"/>
              <a:gd name="connsiteX145" fmla="*/ 3028905 w 5817263"/>
              <a:gd name="connsiteY145" fmla="*/ 1949243 h 3744261"/>
              <a:gd name="connsiteX146" fmla="*/ 3080382 w 5817263"/>
              <a:gd name="connsiteY146" fmla="*/ 2083011 h 3744261"/>
              <a:gd name="connsiteX147" fmla="*/ 3081046 w 5817263"/>
              <a:gd name="connsiteY147" fmla="*/ 2108885 h 3744261"/>
              <a:gd name="connsiteX148" fmla="*/ 3061984 w 5817263"/>
              <a:gd name="connsiteY148" fmla="*/ 2096405 h 3744261"/>
              <a:gd name="connsiteX149" fmla="*/ 3041447 w 5817263"/>
              <a:gd name="connsiteY149" fmla="*/ 2068642 h 3744261"/>
              <a:gd name="connsiteX150" fmla="*/ 3036422 w 5817263"/>
              <a:gd name="connsiteY150" fmla="*/ 2061270 h 3744261"/>
              <a:gd name="connsiteX151" fmla="*/ 3050667 w 5817263"/>
              <a:gd name="connsiteY151" fmla="*/ 2124915 h 3744261"/>
              <a:gd name="connsiteX152" fmla="*/ 3045081 w 5817263"/>
              <a:gd name="connsiteY152" fmla="*/ 2154879 h 3744261"/>
              <a:gd name="connsiteX153" fmla="*/ 3006728 w 5817263"/>
              <a:gd name="connsiteY153" fmla="*/ 2110027 h 3744261"/>
              <a:gd name="connsiteX154" fmla="*/ 3009760 w 5817263"/>
              <a:gd name="connsiteY154" fmla="*/ 2131103 h 3744261"/>
              <a:gd name="connsiteX155" fmla="*/ 3001391 w 5817263"/>
              <a:gd name="connsiteY155" fmla="*/ 2158160 h 3744261"/>
              <a:gd name="connsiteX156" fmla="*/ 2954628 w 5817263"/>
              <a:gd name="connsiteY156" fmla="*/ 2102593 h 3744261"/>
              <a:gd name="connsiteX157" fmla="*/ 2939262 w 5817263"/>
              <a:gd name="connsiteY157" fmla="*/ 2072629 h 3744261"/>
              <a:gd name="connsiteX158" fmla="*/ 2941463 w 5817263"/>
              <a:gd name="connsiteY158" fmla="*/ 2132432 h 3744261"/>
              <a:gd name="connsiteX159" fmla="*/ 2931538 w 5817263"/>
              <a:gd name="connsiteY159" fmla="*/ 2146677 h 3744261"/>
              <a:gd name="connsiteX160" fmla="*/ 2889945 w 5817263"/>
              <a:gd name="connsiteY160" fmla="*/ 2089428 h 3744261"/>
              <a:gd name="connsiteX161" fmla="*/ 2874164 w 5817263"/>
              <a:gd name="connsiteY161" fmla="*/ 2105832 h 3744261"/>
              <a:gd name="connsiteX162" fmla="*/ 2837783 w 5817263"/>
              <a:gd name="connsiteY162" fmla="*/ 2150913 h 3744261"/>
              <a:gd name="connsiteX163" fmla="*/ 2830183 w 5817263"/>
              <a:gd name="connsiteY163" fmla="*/ 2181376 h 3744261"/>
              <a:gd name="connsiteX164" fmla="*/ 2837202 w 5817263"/>
              <a:gd name="connsiteY164" fmla="*/ 2174440 h 3744261"/>
              <a:gd name="connsiteX165" fmla="*/ 2859524 w 5817263"/>
              <a:gd name="connsiteY165" fmla="*/ 2146033 h 3744261"/>
              <a:gd name="connsiteX166" fmla="*/ 2868412 w 5817263"/>
              <a:gd name="connsiteY166" fmla="*/ 2134447 h 3744261"/>
              <a:gd name="connsiteX167" fmla="*/ 2877943 w 5817263"/>
              <a:gd name="connsiteY167" fmla="*/ 2132474 h 3744261"/>
              <a:gd name="connsiteX168" fmla="*/ 2876219 w 5817263"/>
              <a:gd name="connsiteY168" fmla="*/ 2148442 h 3744261"/>
              <a:gd name="connsiteX169" fmla="*/ 2845030 w 5817263"/>
              <a:gd name="connsiteY169" fmla="*/ 2230360 h 3744261"/>
              <a:gd name="connsiteX170" fmla="*/ 2844324 w 5817263"/>
              <a:gd name="connsiteY170" fmla="*/ 2234306 h 3744261"/>
              <a:gd name="connsiteX171" fmla="*/ 2901760 w 5817263"/>
              <a:gd name="connsiteY171" fmla="*/ 2159386 h 3744261"/>
              <a:gd name="connsiteX172" fmla="*/ 2910108 w 5817263"/>
              <a:gd name="connsiteY172" fmla="*/ 2157433 h 3744261"/>
              <a:gd name="connsiteX173" fmla="*/ 2912496 w 5817263"/>
              <a:gd name="connsiteY173" fmla="*/ 2165677 h 3744261"/>
              <a:gd name="connsiteX174" fmla="*/ 2889426 w 5817263"/>
              <a:gd name="connsiteY174" fmla="*/ 2239643 h 3744261"/>
              <a:gd name="connsiteX175" fmla="*/ 2937393 w 5817263"/>
              <a:gd name="connsiteY175" fmla="*/ 2169145 h 3744261"/>
              <a:gd name="connsiteX176" fmla="*/ 2953009 w 5817263"/>
              <a:gd name="connsiteY176" fmla="*/ 2143978 h 3744261"/>
              <a:gd name="connsiteX177" fmla="*/ 2962789 w 5817263"/>
              <a:gd name="connsiteY177" fmla="*/ 2140406 h 3744261"/>
              <a:gd name="connsiteX178" fmla="*/ 2965219 w 5817263"/>
              <a:gd name="connsiteY178" fmla="*/ 2154755 h 3744261"/>
              <a:gd name="connsiteX179" fmla="*/ 2960235 w 5817263"/>
              <a:gd name="connsiteY179" fmla="*/ 2172924 h 3744261"/>
              <a:gd name="connsiteX180" fmla="*/ 2938722 w 5817263"/>
              <a:gd name="connsiteY180" fmla="*/ 2277539 h 3744261"/>
              <a:gd name="connsiteX181" fmla="*/ 2944474 w 5817263"/>
              <a:gd name="connsiteY181" fmla="*/ 2430266 h 3744261"/>
              <a:gd name="connsiteX182" fmla="*/ 2949977 w 5817263"/>
              <a:gd name="connsiteY182" fmla="*/ 2706068 h 3744261"/>
              <a:gd name="connsiteX183" fmla="*/ 2907637 w 5817263"/>
              <a:gd name="connsiteY183" fmla="*/ 2840834 h 3744261"/>
              <a:gd name="connsiteX184" fmla="*/ 2870281 w 5817263"/>
              <a:gd name="connsiteY184" fmla="*/ 2956371 h 3744261"/>
              <a:gd name="connsiteX185" fmla="*/ 2866522 w 5817263"/>
              <a:gd name="connsiteY185" fmla="*/ 2990363 h 3744261"/>
              <a:gd name="connsiteX186" fmla="*/ 2859794 w 5817263"/>
              <a:gd name="connsiteY186" fmla="*/ 2991152 h 3744261"/>
              <a:gd name="connsiteX187" fmla="*/ 2855392 w 5817263"/>
              <a:gd name="connsiteY187" fmla="*/ 2973066 h 3744261"/>
              <a:gd name="connsiteX188" fmla="*/ 2857780 w 5817263"/>
              <a:gd name="connsiteY188" fmla="*/ 2955374 h 3744261"/>
              <a:gd name="connsiteX189" fmla="*/ 2849889 w 5817263"/>
              <a:gd name="connsiteY189" fmla="*/ 2893162 h 3744261"/>
              <a:gd name="connsiteX190" fmla="*/ 2801050 w 5817263"/>
              <a:gd name="connsiteY190" fmla="*/ 2843845 h 3744261"/>
              <a:gd name="connsiteX191" fmla="*/ 2706112 w 5817263"/>
              <a:gd name="connsiteY191" fmla="*/ 2831572 h 3744261"/>
              <a:gd name="connsiteX192" fmla="*/ 2717906 w 5817263"/>
              <a:gd name="connsiteY192" fmla="*/ 2859584 h 3744261"/>
              <a:gd name="connsiteX193" fmla="*/ 2816831 w 5817263"/>
              <a:gd name="connsiteY193" fmla="*/ 3000164 h 3744261"/>
              <a:gd name="connsiteX194" fmla="*/ 2759872 w 5817263"/>
              <a:gd name="connsiteY194" fmla="*/ 3192553 h 3744261"/>
              <a:gd name="connsiteX195" fmla="*/ 2655009 w 5817263"/>
              <a:gd name="connsiteY195" fmla="*/ 3376095 h 3744261"/>
              <a:gd name="connsiteX196" fmla="*/ 2629343 w 5817263"/>
              <a:gd name="connsiteY196" fmla="*/ 3379314 h 3744261"/>
              <a:gd name="connsiteX197" fmla="*/ 2628866 w 5817263"/>
              <a:gd name="connsiteY197" fmla="*/ 3379065 h 3744261"/>
              <a:gd name="connsiteX198" fmla="*/ 2603906 w 5817263"/>
              <a:gd name="connsiteY198" fmla="*/ 3357469 h 3744261"/>
              <a:gd name="connsiteX199" fmla="*/ 2588955 w 5817263"/>
              <a:gd name="connsiteY199" fmla="*/ 3389323 h 3744261"/>
              <a:gd name="connsiteX200" fmla="*/ 2395881 w 5817263"/>
              <a:gd name="connsiteY200" fmla="*/ 3500084 h 3744261"/>
              <a:gd name="connsiteX201" fmla="*/ 2389569 w 5817263"/>
              <a:gd name="connsiteY201" fmla="*/ 3498589 h 3744261"/>
              <a:gd name="connsiteX202" fmla="*/ 2388011 w 5817263"/>
              <a:gd name="connsiteY202" fmla="*/ 3492297 h 3744261"/>
              <a:gd name="connsiteX203" fmla="*/ 2406596 w 5817263"/>
              <a:gd name="connsiteY203" fmla="*/ 3379916 h 3744261"/>
              <a:gd name="connsiteX204" fmla="*/ 2390337 w 5817263"/>
              <a:gd name="connsiteY204" fmla="*/ 3407638 h 3744261"/>
              <a:gd name="connsiteX205" fmla="*/ 2380224 w 5817263"/>
              <a:gd name="connsiteY205" fmla="*/ 3411915 h 3744261"/>
              <a:gd name="connsiteX206" fmla="*/ 2359044 w 5817263"/>
              <a:gd name="connsiteY206" fmla="*/ 3365630 h 3744261"/>
              <a:gd name="connsiteX207" fmla="*/ 2357694 w 5817263"/>
              <a:gd name="connsiteY207" fmla="*/ 3360335 h 3744261"/>
              <a:gd name="connsiteX208" fmla="*/ 2373870 w 5817263"/>
              <a:gd name="connsiteY208" fmla="*/ 3497156 h 3744261"/>
              <a:gd name="connsiteX209" fmla="*/ 2459339 w 5817263"/>
              <a:gd name="connsiteY209" fmla="*/ 3509428 h 3744261"/>
              <a:gd name="connsiteX210" fmla="*/ 2493892 w 5817263"/>
              <a:gd name="connsiteY210" fmla="*/ 3503033 h 3744261"/>
              <a:gd name="connsiteX211" fmla="*/ 2505022 w 5817263"/>
              <a:gd name="connsiteY211" fmla="*/ 3510342 h 3744261"/>
              <a:gd name="connsiteX212" fmla="*/ 2479128 w 5817263"/>
              <a:gd name="connsiteY212" fmla="*/ 3549173 h 3744261"/>
              <a:gd name="connsiteX213" fmla="*/ 2433196 w 5817263"/>
              <a:gd name="connsiteY213" fmla="*/ 3602975 h 3744261"/>
              <a:gd name="connsiteX214" fmla="*/ 2150168 w 5817263"/>
              <a:gd name="connsiteY214" fmla="*/ 3721523 h 3744261"/>
              <a:gd name="connsiteX215" fmla="*/ 2126786 w 5817263"/>
              <a:gd name="connsiteY215" fmla="*/ 3720256 h 3744261"/>
              <a:gd name="connsiteX216" fmla="*/ 1920443 w 5817263"/>
              <a:gd name="connsiteY216" fmla="*/ 3524047 h 3744261"/>
              <a:gd name="connsiteX217" fmla="*/ 1872767 w 5817263"/>
              <a:gd name="connsiteY217" fmla="*/ 3517984 h 3744261"/>
              <a:gd name="connsiteX218" fmla="*/ 1847018 w 5817263"/>
              <a:gd name="connsiteY218" fmla="*/ 3507518 h 3744261"/>
              <a:gd name="connsiteX219" fmla="*/ 1730090 w 5817263"/>
              <a:gd name="connsiteY219" fmla="*/ 3370863 h 3744261"/>
              <a:gd name="connsiteX220" fmla="*/ 1739351 w 5817263"/>
              <a:gd name="connsiteY220" fmla="*/ 3265314 h 3744261"/>
              <a:gd name="connsiteX221" fmla="*/ 1738375 w 5817263"/>
              <a:gd name="connsiteY221" fmla="*/ 3264566 h 3744261"/>
              <a:gd name="connsiteX222" fmla="*/ 1736174 w 5817263"/>
              <a:gd name="connsiteY222" fmla="*/ 3241932 h 3744261"/>
              <a:gd name="connsiteX223" fmla="*/ 1749131 w 5817263"/>
              <a:gd name="connsiteY223" fmla="*/ 3220524 h 3744261"/>
              <a:gd name="connsiteX224" fmla="*/ 1791970 w 5817263"/>
              <a:gd name="connsiteY224" fmla="*/ 3118837 h 3744261"/>
              <a:gd name="connsiteX225" fmla="*/ 1875155 w 5817263"/>
              <a:gd name="connsiteY225" fmla="*/ 3105962 h 3744261"/>
              <a:gd name="connsiteX226" fmla="*/ 1881467 w 5817263"/>
              <a:gd name="connsiteY226" fmla="*/ 3114663 h 3744261"/>
              <a:gd name="connsiteX227" fmla="*/ 1862239 w 5817263"/>
              <a:gd name="connsiteY227" fmla="*/ 3189542 h 3744261"/>
              <a:gd name="connsiteX228" fmla="*/ 1918554 w 5817263"/>
              <a:gd name="connsiteY228" fmla="*/ 3101747 h 3744261"/>
              <a:gd name="connsiteX229" fmla="*/ 2073607 w 5817263"/>
              <a:gd name="connsiteY229" fmla="*/ 2984341 h 3744261"/>
              <a:gd name="connsiteX230" fmla="*/ 2204884 w 5817263"/>
              <a:gd name="connsiteY230" fmla="*/ 2971072 h 3744261"/>
              <a:gd name="connsiteX231" fmla="*/ 2277333 w 5817263"/>
              <a:gd name="connsiteY231" fmla="*/ 2982846 h 3744261"/>
              <a:gd name="connsiteX232" fmla="*/ 2278101 w 5817263"/>
              <a:gd name="connsiteY232" fmla="*/ 2982452 h 3744261"/>
              <a:gd name="connsiteX233" fmla="*/ 2310578 w 5817263"/>
              <a:gd name="connsiteY233" fmla="*/ 2972339 h 3744261"/>
              <a:gd name="connsiteX234" fmla="*/ 2261822 w 5817263"/>
              <a:gd name="connsiteY234" fmla="*/ 2957845 h 3744261"/>
              <a:gd name="connsiteX235" fmla="*/ 2102138 w 5817263"/>
              <a:gd name="connsiteY235" fmla="*/ 2925078 h 3744261"/>
              <a:gd name="connsiteX236" fmla="*/ 1938737 w 5817263"/>
              <a:gd name="connsiteY236" fmla="*/ 3004193 h 3744261"/>
              <a:gd name="connsiteX237" fmla="*/ 1937533 w 5817263"/>
              <a:gd name="connsiteY237" fmla="*/ 3014908 h 3744261"/>
              <a:gd name="connsiteX238" fmla="*/ 1898059 w 5817263"/>
              <a:gd name="connsiteY238" fmla="*/ 3058701 h 3744261"/>
              <a:gd name="connsiteX239" fmla="*/ 1859020 w 5817263"/>
              <a:gd name="connsiteY239" fmla="*/ 3088084 h 3744261"/>
              <a:gd name="connsiteX240" fmla="*/ 1853206 w 5817263"/>
              <a:gd name="connsiteY240" fmla="*/ 3084014 h 3744261"/>
              <a:gd name="connsiteX241" fmla="*/ 1867970 w 5817263"/>
              <a:gd name="connsiteY241" fmla="*/ 3062065 h 3744261"/>
              <a:gd name="connsiteX242" fmla="*/ 1893989 w 5817263"/>
              <a:gd name="connsiteY242" fmla="*/ 3033991 h 3744261"/>
              <a:gd name="connsiteX243" fmla="*/ 1925012 w 5817263"/>
              <a:gd name="connsiteY243" fmla="*/ 3000455 h 3744261"/>
              <a:gd name="connsiteX244" fmla="*/ 1910165 w 5817263"/>
              <a:gd name="connsiteY244" fmla="*/ 2973710 h 3744261"/>
              <a:gd name="connsiteX245" fmla="*/ 1776583 w 5817263"/>
              <a:gd name="connsiteY245" fmla="*/ 2879872 h 3744261"/>
              <a:gd name="connsiteX246" fmla="*/ 1764850 w 5817263"/>
              <a:gd name="connsiteY246" fmla="*/ 2887181 h 3744261"/>
              <a:gd name="connsiteX247" fmla="*/ 1825194 w 5817263"/>
              <a:gd name="connsiteY247" fmla="*/ 3085093 h 3744261"/>
              <a:gd name="connsiteX248" fmla="*/ 1825007 w 5817263"/>
              <a:gd name="connsiteY248" fmla="*/ 3091198 h 3744261"/>
              <a:gd name="connsiteX249" fmla="*/ 1819670 w 5817263"/>
              <a:gd name="connsiteY249" fmla="*/ 3094209 h 3744261"/>
              <a:gd name="connsiteX250" fmla="*/ 129807 w 5817263"/>
              <a:gd name="connsiteY250" fmla="*/ 3094168 h 3744261"/>
              <a:gd name="connsiteX251" fmla="*/ 123577 w 5817263"/>
              <a:gd name="connsiteY251" fmla="*/ 3087938 h 3744261"/>
              <a:gd name="connsiteX252" fmla="*/ 1809475 w 5817263"/>
              <a:gd name="connsiteY252" fmla="*/ 3081750 h 3744261"/>
              <a:gd name="connsiteX253" fmla="*/ 1753887 w 5817263"/>
              <a:gd name="connsiteY253" fmla="*/ 2881222 h 3744261"/>
              <a:gd name="connsiteX254" fmla="*/ 1775420 w 5817263"/>
              <a:gd name="connsiteY254" fmla="*/ 2867455 h 3744261"/>
              <a:gd name="connsiteX255" fmla="*/ 1920339 w 5817263"/>
              <a:gd name="connsiteY255" fmla="*/ 2966546 h 3744261"/>
              <a:gd name="connsiteX256" fmla="*/ 1934626 w 5817263"/>
              <a:gd name="connsiteY256" fmla="*/ 2990841 h 3744261"/>
              <a:gd name="connsiteX257" fmla="*/ 2101806 w 5817263"/>
              <a:gd name="connsiteY257" fmla="*/ 2912639 h 3744261"/>
              <a:gd name="connsiteX258" fmla="*/ 2265809 w 5817263"/>
              <a:gd name="connsiteY258" fmla="*/ 2946050 h 3744261"/>
              <a:gd name="connsiteX259" fmla="*/ 2326692 w 5817263"/>
              <a:gd name="connsiteY259" fmla="*/ 2959735 h 3744261"/>
              <a:gd name="connsiteX260" fmla="*/ 2328187 w 5817263"/>
              <a:gd name="connsiteY260" fmla="*/ 2955000 h 3744261"/>
              <a:gd name="connsiteX261" fmla="*/ 2335164 w 5817263"/>
              <a:gd name="connsiteY261" fmla="*/ 2841540 h 3744261"/>
              <a:gd name="connsiteX262" fmla="*/ 2370153 w 5817263"/>
              <a:gd name="connsiteY262" fmla="*/ 2742469 h 3744261"/>
              <a:gd name="connsiteX263" fmla="*/ 2399037 w 5817263"/>
              <a:gd name="connsiteY263" fmla="*/ 2758625 h 3744261"/>
              <a:gd name="connsiteX264" fmla="*/ 2468559 w 5817263"/>
              <a:gd name="connsiteY264" fmla="*/ 2965404 h 3744261"/>
              <a:gd name="connsiteX265" fmla="*/ 2457803 w 5817263"/>
              <a:gd name="connsiteY265" fmla="*/ 2977323 h 3744261"/>
              <a:gd name="connsiteX266" fmla="*/ 2522984 w 5817263"/>
              <a:gd name="connsiteY266" fmla="*/ 3026951 h 3744261"/>
              <a:gd name="connsiteX267" fmla="*/ 2544061 w 5817263"/>
              <a:gd name="connsiteY267" fmla="*/ 3044705 h 3744261"/>
              <a:gd name="connsiteX268" fmla="*/ 2598985 w 5817263"/>
              <a:gd name="connsiteY268" fmla="*/ 2959610 h 3744261"/>
              <a:gd name="connsiteX269" fmla="*/ 2676397 w 5817263"/>
              <a:gd name="connsiteY269" fmla="*/ 2839754 h 3744261"/>
              <a:gd name="connsiteX270" fmla="*/ 2736200 w 5817263"/>
              <a:gd name="connsiteY270" fmla="*/ 2732149 h 3744261"/>
              <a:gd name="connsiteX271" fmla="*/ 2753581 w 5817263"/>
              <a:gd name="connsiteY271" fmla="*/ 2688356 h 3744261"/>
              <a:gd name="connsiteX272" fmla="*/ 2801589 w 5817263"/>
              <a:gd name="connsiteY272" fmla="*/ 2244107 h 3744261"/>
              <a:gd name="connsiteX273" fmla="*/ 2796211 w 5817263"/>
              <a:gd name="connsiteY273" fmla="*/ 2209575 h 3744261"/>
              <a:gd name="connsiteX274" fmla="*/ 2790293 w 5817263"/>
              <a:gd name="connsiteY274" fmla="*/ 2181500 h 3744261"/>
              <a:gd name="connsiteX275" fmla="*/ 2834336 w 5817263"/>
              <a:gd name="connsiteY275" fmla="*/ 2098398 h 3744261"/>
              <a:gd name="connsiteX276" fmla="*/ 2842871 w 5817263"/>
              <a:gd name="connsiteY276" fmla="*/ 2097651 h 3744261"/>
              <a:gd name="connsiteX277" fmla="*/ 2844096 w 5817263"/>
              <a:gd name="connsiteY277" fmla="*/ 2106123 h 3744261"/>
              <a:gd name="connsiteX278" fmla="*/ 2818555 w 5817263"/>
              <a:gd name="connsiteY278" fmla="*/ 2176683 h 3744261"/>
              <a:gd name="connsiteX279" fmla="*/ 2826674 w 5817263"/>
              <a:gd name="connsiteY279" fmla="*/ 2145411 h 3744261"/>
              <a:gd name="connsiteX280" fmla="*/ 2866065 w 5817263"/>
              <a:gd name="connsiteY280" fmla="*/ 2096426 h 3744261"/>
              <a:gd name="connsiteX281" fmla="*/ 2882179 w 5817263"/>
              <a:gd name="connsiteY281" fmla="*/ 2072567 h 3744261"/>
              <a:gd name="connsiteX282" fmla="*/ 2875929 w 5817263"/>
              <a:gd name="connsiteY282" fmla="*/ 2058529 h 3744261"/>
              <a:gd name="connsiteX283" fmla="*/ 2825739 w 5817263"/>
              <a:gd name="connsiteY283" fmla="*/ 2039488 h 3744261"/>
              <a:gd name="connsiteX284" fmla="*/ 2842559 w 5817263"/>
              <a:gd name="connsiteY284" fmla="*/ 2078817 h 3744261"/>
              <a:gd name="connsiteX285" fmla="*/ 2689064 w 5817263"/>
              <a:gd name="connsiteY285" fmla="*/ 2147861 h 3744261"/>
              <a:gd name="connsiteX286" fmla="*/ 2496031 w 5817263"/>
              <a:gd name="connsiteY286" fmla="*/ 2221826 h 3744261"/>
              <a:gd name="connsiteX287" fmla="*/ 2422294 w 5817263"/>
              <a:gd name="connsiteY287" fmla="*/ 2253036 h 3744261"/>
              <a:gd name="connsiteX288" fmla="*/ 2392143 w 5817263"/>
              <a:gd name="connsiteY288" fmla="*/ 2287942 h 3744261"/>
              <a:gd name="connsiteX289" fmla="*/ 2375116 w 5817263"/>
              <a:gd name="connsiteY289" fmla="*/ 2295833 h 3744261"/>
              <a:gd name="connsiteX290" fmla="*/ 2314731 w 5817263"/>
              <a:gd name="connsiteY290" fmla="*/ 2310659 h 3744261"/>
              <a:gd name="connsiteX291" fmla="*/ 2302667 w 5817263"/>
              <a:gd name="connsiteY291" fmla="*/ 2298823 h 3744261"/>
              <a:gd name="connsiteX292" fmla="*/ 2273388 w 5817263"/>
              <a:gd name="connsiteY292" fmla="*/ 2303059 h 3744261"/>
              <a:gd name="connsiteX293" fmla="*/ 2268674 w 5817263"/>
              <a:gd name="connsiteY293" fmla="*/ 2303724 h 3744261"/>
              <a:gd name="connsiteX294" fmla="*/ 2183745 w 5817263"/>
              <a:gd name="connsiteY294" fmla="*/ 2321187 h 3744261"/>
              <a:gd name="connsiteX295" fmla="*/ 2172511 w 5817263"/>
              <a:gd name="connsiteY295" fmla="*/ 2340644 h 3744261"/>
              <a:gd name="connsiteX296" fmla="*/ 2023542 w 5817263"/>
              <a:gd name="connsiteY296" fmla="*/ 2441209 h 3744261"/>
              <a:gd name="connsiteX297" fmla="*/ 1876816 w 5817263"/>
              <a:gd name="connsiteY297" fmla="*/ 2490526 h 3744261"/>
              <a:gd name="connsiteX298" fmla="*/ 1852417 w 5817263"/>
              <a:gd name="connsiteY298" fmla="*/ 2472357 h 3744261"/>
              <a:gd name="connsiteX299" fmla="*/ 1787941 w 5817263"/>
              <a:gd name="connsiteY299" fmla="*/ 2490526 h 3744261"/>
              <a:gd name="connsiteX300" fmla="*/ 1688622 w 5817263"/>
              <a:gd name="connsiteY300" fmla="*/ 2448975 h 3744261"/>
              <a:gd name="connsiteX301" fmla="*/ 1629358 w 5817263"/>
              <a:gd name="connsiteY301" fmla="*/ 2387718 h 3744261"/>
              <a:gd name="connsiteX302" fmla="*/ 1630583 w 5817263"/>
              <a:gd name="connsiteY302" fmla="*/ 2375695 h 3744261"/>
              <a:gd name="connsiteX303" fmla="*/ 1639118 w 5817263"/>
              <a:gd name="connsiteY303" fmla="*/ 2368843 h 3744261"/>
              <a:gd name="connsiteX304" fmla="*/ 1631808 w 5817263"/>
              <a:gd name="connsiteY304" fmla="*/ 2367389 h 3744261"/>
              <a:gd name="connsiteX305" fmla="*/ 1341450 w 5817263"/>
              <a:gd name="connsiteY305" fmla="*/ 2247201 h 3744261"/>
              <a:gd name="connsiteX306" fmla="*/ 1219268 w 5817263"/>
              <a:gd name="connsiteY306" fmla="*/ 2167068 h 3744261"/>
              <a:gd name="connsiteX307" fmla="*/ 1131224 w 5817263"/>
              <a:gd name="connsiteY307" fmla="*/ 2113723 h 3744261"/>
              <a:gd name="connsiteX308" fmla="*/ 965726 w 5817263"/>
              <a:gd name="connsiteY308" fmla="*/ 1882524 h 3744261"/>
              <a:gd name="connsiteX309" fmla="*/ 942615 w 5817263"/>
              <a:gd name="connsiteY309" fmla="*/ 1670430 h 3744261"/>
              <a:gd name="connsiteX310" fmla="*/ 1072957 w 5817263"/>
              <a:gd name="connsiteY310" fmla="*/ 1531490 h 3744261"/>
              <a:gd name="connsiteX311" fmla="*/ 1269229 w 5817263"/>
              <a:gd name="connsiteY311" fmla="*/ 1549120 h 3744261"/>
              <a:gd name="connsiteX312" fmla="*/ 1289641 w 5817263"/>
              <a:gd name="connsiteY312" fmla="*/ 1565919 h 3744261"/>
              <a:gd name="connsiteX313" fmla="*/ 1342052 w 5817263"/>
              <a:gd name="connsiteY313" fmla="*/ 1548954 h 3744261"/>
              <a:gd name="connsiteX314" fmla="*/ 1344710 w 5817263"/>
              <a:gd name="connsiteY314" fmla="*/ 1548850 h 3744261"/>
              <a:gd name="connsiteX315" fmla="*/ 1395398 w 5817263"/>
              <a:gd name="connsiteY315" fmla="*/ 1558236 h 3744261"/>
              <a:gd name="connsiteX316" fmla="*/ 1425756 w 5817263"/>
              <a:gd name="connsiteY316" fmla="*/ 1553169 h 3744261"/>
              <a:gd name="connsiteX317" fmla="*/ 1581142 w 5817263"/>
              <a:gd name="connsiteY317" fmla="*/ 1570259 h 3744261"/>
              <a:gd name="connsiteX318" fmla="*/ 1655584 w 5817263"/>
              <a:gd name="connsiteY318" fmla="*/ 1625743 h 3744261"/>
              <a:gd name="connsiteX319" fmla="*/ 1657412 w 5817263"/>
              <a:gd name="connsiteY319" fmla="*/ 1638182 h 3744261"/>
              <a:gd name="connsiteX320" fmla="*/ 1777829 w 5817263"/>
              <a:gd name="connsiteY320" fmla="*/ 1847182 h 3744261"/>
              <a:gd name="connsiteX321" fmla="*/ 1663662 w 5817263"/>
              <a:gd name="connsiteY321" fmla="*/ 1995985 h 3744261"/>
              <a:gd name="connsiteX322" fmla="*/ 1573375 w 5817263"/>
              <a:gd name="connsiteY322" fmla="*/ 2003398 h 3744261"/>
              <a:gd name="connsiteX323" fmla="*/ 1580602 w 5817263"/>
              <a:gd name="connsiteY323" fmla="*/ 2009648 h 3744261"/>
              <a:gd name="connsiteX324" fmla="*/ 1585523 w 5817263"/>
              <a:gd name="connsiteY324" fmla="*/ 2013864 h 3744261"/>
              <a:gd name="connsiteX325" fmla="*/ 1587662 w 5817263"/>
              <a:gd name="connsiteY325" fmla="*/ 2024329 h 3744261"/>
              <a:gd name="connsiteX326" fmla="*/ 1530080 w 5817263"/>
              <a:gd name="connsiteY326" fmla="*/ 2023021 h 3744261"/>
              <a:gd name="connsiteX327" fmla="*/ 1430013 w 5817263"/>
              <a:gd name="connsiteY327" fmla="*/ 1991271 h 3744261"/>
              <a:gd name="connsiteX328" fmla="*/ 1414128 w 5817263"/>
              <a:gd name="connsiteY328" fmla="*/ 1983401 h 3744261"/>
              <a:gd name="connsiteX329" fmla="*/ 1342696 w 5817263"/>
              <a:gd name="connsiteY329" fmla="*/ 1958089 h 3744261"/>
              <a:gd name="connsiteX330" fmla="*/ 1267692 w 5817263"/>
              <a:gd name="connsiteY330" fmla="*/ 1859392 h 3744261"/>
              <a:gd name="connsiteX331" fmla="*/ 1248256 w 5817263"/>
              <a:gd name="connsiteY331" fmla="*/ 1832771 h 3744261"/>
              <a:gd name="connsiteX332" fmla="*/ 1250457 w 5817263"/>
              <a:gd name="connsiteY332" fmla="*/ 1931468 h 3744261"/>
              <a:gd name="connsiteX333" fmla="*/ 1351314 w 5817263"/>
              <a:gd name="connsiteY333" fmla="*/ 2024392 h 3744261"/>
              <a:gd name="connsiteX334" fmla="*/ 1558196 w 5817263"/>
              <a:gd name="connsiteY334" fmla="*/ 2058467 h 3744261"/>
              <a:gd name="connsiteX335" fmla="*/ 1674709 w 5817263"/>
              <a:gd name="connsiteY335" fmla="*/ 2031410 h 3744261"/>
              <a:gd name="connsiteX336" fmla="*/ 1660464 w 5817263"/>
              <a:gd name="connsiteY336" fmla="*/ 2023623 h 3744261"/>
              <a:gd name="connsiteX337" fmla="*/ 1657287 w 5817263"/>
              <a:gd name="connsiteY337" fmla="*/ 2013864 h 3744261"/>
              <a:gd name="connsiteX338" fmla="*/ 1694685 w 5817263"/>
              <a:gd name="connsiteY338" fmla="*/ 1988323 h 3744261"/>
              <a:gd name="connsiteX339" fmla="*/ 1733765 w 5817263"/>
              <a:gd name="connsiteY339" fmla="*/ 1973787 h 3744261"/>
              <a:gd name="connsiteX340" fmla="*/ 1740119 w 5817263"/>
              <a:gd name="connsiteY340" fmla="*/ 1978625 h 3744261"/>
              <a:gd name="connsiteX341" fmla="*/ 1733537 w 5817263"/>
              <a:gd name="connsiteY341" fmla="*/ 1988676 h 3744261"/>
              <a:gd name="connsiteX342" fmla="*/ 1720974 w 5817263"/>
              <a:gd name="connsiteY342" fmla="*/ 2003398 h 3744261"/>
              <a:gd name="connsiteX343" fmla="*/ 1699440 w 5817263"/>
              <a:gd name="connsiteY343" fmla="*/ 2029354 h 3744261"/>
              <a:gd name="connsiteX344" fmla="*/ 1818715 w 5817263"/>
              <a:gd name="connsiteY344" fmla="*/ 2069452 h 3744261"/>
              <a:gd name="connsiteX345" fmla="*/ 1829471 w 5817263"/>
              <a:gd name="connsiteY345" fmla="*/ 2065236 h 3744261"/>
              <a:gd name="connsiteX346" fmla="*/ 1829617 w 5817263"/>
              <a:gd name="connsiteY346" fmla="*/ 2038595 h 3744261"/>
              <a:gd name="connsiteX347" fmla="*/ 1827395 w 5817263"/>
              <a:gd name="connsiteY347" fmla="*/ 2020716 h 3744261"/>
              <a:gd name="connsiteX348" fmla="*/ 1831195 w 5817263"/>
              <a:gd name="connsiteY348" fmla="*/ 2012576 h 3744261"/>
              <a:gd name="connsiteX349" fmla="*/ 1857733 w 5817263"/>
              <a:gd name="connsiteY349" fmla="*/ 2014217 h 3744261"/>
              <a:gd name="connsiteX350" fmla="*/ 1906988 w 5817263"/>
              <a:gd name="connsiteY350" fmla="*/ 2015816 h 3744261"/>
              <a:gd name="connsiteX351" fmla="*/ 1920423 w 5817263"/>
              <a:gd name="connsiteY351" fmla="*/ 1989693 h 3744261"/>
              <a:gd name="connsiteX352" fmla="*/ 1852272 w 5817263"/>
              <a:gd name="connsiteY352" fmla="*/ 1880116 h 3744261"/>
              <a:gd name="connsiteX353" fmla="*/ 1806090 w 5817263"/>
              <a:gd name="connsiteY353" fmla="*/ 1817550 h 3744261"/>
              <a:gd name="connsiteX354" fmla="*/ 1801688 w 5817263"/>
              <a:gd name="connsiteY354" fmla="*/ 1795498 h 3744261"/>
              <a:gd name="connsiteX355" fmla="*/ 1820771 w 5817263"/>
              <a:gd name="connsiteY355" fmla="*/ 1800087 h 3744261"/>
              <a:gd name="connsiteX356" fmla="*/ 1844734 w 5817263"/>
              <a:gd name="connsiteY356" fmla="*/ 1818755 h 3744261"/>
              <a:gd name="connsiteX357" fmla="*/ 1904496 w 5817263"/>
              <a:gd name="connsiteY357" fmla="*/ 1878247 h 3744261"/>
              <a:gd name="connsiteX358" fmla="*/ 2022026 w 5817263"/>
              <a:gd name="connsiteY358" fmla="*/ 2085005 h 3744261"/>
              <a:gd name="connsiteX359" fmla="*/ 2027384 w 5817263"/>
              <a:gd name="connsiteY359" fmla="*/ 2084673 h 3744261"/>
              <a:gd name="connsiteX360" fmla="*/ 2142048 w 5817263"/>
              <a:gd name="connsiteY360" fmla="*/ 2080893 h 3744261"/>
              <a:gd name="connsiteX361" fmla="*/ 2197948 w 5817263"/>
              <a:gd name="connsiteY361" fmla="*/ 2084382 h 3744261"/>
              <a:gd name="connsiteX362" fmla="*/ 2200108 w 5817263"/>
              <a:gd name="connsiteY362" fmla="*/ 2091234 h 3744261"/>
              <a:gd name="connsiteX363" fmla="*/ 2186901 w 5817263"/>
              <a:gd name="connsiteY363" fmla="*/ 2097152 h 3744261"/>
              <a:gd name="connsiteX364" fmla="*/ 2040424 w 5817263"/>
              <a:gd name="connsiteY364" fmla="*/ 2118520 h 3744261"/>
              <a:gd name="connsiteX365" fmla="*/ 2014260 w 5817263"/>
              <a:gd name="connsiteY365" fmla="*/ 2097962 h 3744261"/>
              <a:gd name="connsiteX366" fmla="*/ 1807710 w 5817263"/>
              <a:gd name="connsiteY366" fmla="*/ 2136046 h 3744261"/>
              <a:gd name="connsiteX367" fmla="*/ 1762712 w 5817263"/>
              <a:gd name="connsiteY367" fmla="*/ 2200625 h 3744261"/>
              <a:gd name="connsiteX368" fmla="*/ 1825485 w 5817263"/>
              <a:gd name="connsiteY368" fmla="*/ 2347974 h 3744261"/>
              <a:gd name="connsiteX369" fmla="*/ 2156356 w 5817263"/>
              <a:gd name="connsiteY369" fmla="*/ 2314750 h 3744261"/>
              <a:gd name="connsiteX370" fmla="*/ 2173487 w 5817263"/>
              <a:gd name="connsiteY370" fmla="*/ 2310784 h 3744261"/>
              <a:gd name="connsiteX371" fmla="*/ 2172926 w 5817263"/>
              <a:gd name="connsiteY371" fmla="*/ 2303724 h 3744261"/>
              <a:gd name="connsiteX372" fmla="*/ 2170144 w 5817263"/>
              <a:gd name="connsiteY372" fmla="*/ 2296622 h 3744261"/>
              <a:gd name="connsiteX373" fmla="*/ 2162855 w 5817263"/>
              <a:gd name="connsiteY373" fmla="*/ 2297183 h 3744261"/>
              <a:gd name="connsiteX374" fmla="*/ 2105855 w 5817263"/>
              <a:gd name="connsiteY374" fmla="*/ 2285180 h 3744261"/>
              <a:gd name="connsiteX375" fmla="*/ 2126288 w 5817263"/>
              <a:gd name="connsiteY375" fmla="*/ 2267800 h 3744261"/>
              <a:gd name="connsiteX376" fmla="*/ 2176622 w 5817263"/>
              <a:gd name="connsiteY376" fmla="*/ 2283581 h 3744261"/>
              <a:gd name="connsiteX377" fmla="*/ 2296915 w 5817263"/>
              <a:gd name="connsiteY377" fmla="*/ 2270271 h 3744261"/>
              <a:gd name="connsiteX378" fmla="*/ 2297102 w 5817263"/>
              <a:gd name="connsiteY378" fmla="*/ 2250960 h 3744261"/>
              <a:gd name="connsiteX379" fmla="*/ 2290644 w 5817263"/>
              <a:gd name="connsiteY379" fmla="*/ 2164680 h 3744261"/>
              <a:gd name="connsiteX380" fmla="*/ 2278890 w 5817263"/>
              <a:gd name="connsiteY380" fmla="*/ 2112290 h 3744261"/>
              <a:gd name="connsiteX381" fmla="*/ 2290208 w 5817263"/>
              <a:gd name="connsiteY381" fmla="*/ 2034753 h 3744261"/>
              <a:gd name="connsiteX382" fmla="*/ 2312011 w 5817263"/>
              <a:gd name="connsiteY382" fmla="*/ 2021277 h 3744261"/>
              <a:gd name="connsiteX383" fmla="*/ 2346294 w 5817263"/>
              <a:gd name="connsiteY383" fmla="*/ 2008776 h 3744261"/>
              <a:gd name="connsiteX384" fmla="*/ 2366935 w 5817263"/>
              <a:gd name="connsiteY384" fmla="*/ 2043412 h 3744261"/>
              <a:gd name="connsiteX385" fmla="*/ 2378210 w 5817263"/>
              <a:gd name="connsiteY385" fmla="*/ 2085711 h 3744261"/>
              <a:gd name="connsiteX386" fmla="*/ 2385955 w 5817263"/>
              <a:gd name="connsiteY386" fmla="*/ 2152346 h 3744261"/>
              <a:gd name="connsiteX387" fmla="*/ 2366665 w 5817263"/>
              <a:gd name="connsiteY387" fmla="*/ 2143645 h 3744261"/>
              <a:gd name="connsiteX388" fmla="*/ 2338507 w 5817263"/>
              <a:gd name="connsiteY388" fmla="*/ 2102198 h 3744261"/>
              <a:gd name="connsiteX389" fmla="*/ 2344321 w 5817263"/>
              <a:gd name="connsiteY389" fmla="*/ 2137208 h 3744261"/>
              <a:gd name="connsiteX390" fmla="*/ 2343865 w 5817263"/>
              <a:gd name="connsiteY390" fmla="*/ 2249465 h 3744261"/>
              <a:gd name="connsiteX391" fmla="*/ 2339691 w 5817263"/>
              <a:gd name="connsiteY391" fmla="*/ 2262546 h 3744261"/>
              <a:gd name="connsiteX392" fmla="*/ 2412555 w 5817263"/>
              <a:gd name="connsiteY392" fmla="*/ 2243173 h 3744261"/>
              <a:gd name="connsiteX393" fmla="*/ 2416688 w 5817263"/>
              <a:gd name="connsiteY393" fmla="*/ 2174980 h 3744261"/>
              <a:gd name="connsiteX394" fmla="*/ 2388156 w 5817263"/>
              <a:gd name="connsiteY394" fmla="*/ 2053774 h 3744261"/>
              <a:gd name="connsiteX395" fmla="*/ 2390129 w 5817263"/>
              <a:gd name="connsiteY395" fmla="*/ 2046610 h 3744261"/>
              <a:gd name="connsiteX396" fmla="*/ 2397563 w 5817263"/>
              <a:gd name="connsiteY396" fmla="*/ 2046444 h 3744261"/>
              <a:gd name="connsiteX397" fmla="*/ 2443579 w 5817263"/>
              <a:gd name="connsiteY397" fmla="*/ 2058467 h 3744261"/>
              <a:gd name="connsiteX398" fmla="*/ 2720938 w 5817263"/>
              <a:gd name="connsiteY398" fmla="*/ 1986204 h 3744261"/>
              <a:gd name="connsiteX399" fmla="*/ 2727541 w 5817263"/>
              <a:gd name="connsiteY399" fmla="*/ 1988281 h 3744261"/>
              <a:gd name="connsiteX400" fmla="*/ 2788549 w 5817263"/>
              <a:gd name="connsiteY400" fmla="*/ 2016978 h 3744261"/>
              <a:gd name="connsiteX401" fmla="*/ 2788881 w 5817263"/>
              <a:gd name="connsiteY401" fmla="*/ 2017082 h 3744261"/>
              <a:gd name="connsiteX402" fmla="*/ 2733708 w 5817263"/>
              <a:gd name="connsiteY402" fmla="*/ 1971025 h 3744261"/>
              <a:gd name="connsiteX403" fmla="*/ 2733044 w 5817263"/>
              <a:gd name="connsiteY403" fmla="*/ 1970527 h 3744261"/>
              <a:gd name="connsiteX404" fmla="*/ 2254367 w 5817263"/>
              <a:gd name="connsiteY404" fmla="*/ 1579686 h 3744261"/>
              <a:gd name="connsiteX405" fmla="*/ 2092254 w 5817263"/>
              <a:gd name="connsiteY405" fmla="*/ 1494882 h 3744261"/>
              <a:gd name="connsiteX406" fmla="*/ 1986580 w 5817263"/>
              <a:gd name="connsiteY406" fmla="*/ 1425796 h 3744261"/>
              <a:gd name="connsiteX407" fmla="*/ 1993246 w 5817263"/>
              <a:gd name="connsiteY407" fmla="*/ 1396746 h 3744261"/>
              <a:gd name="connsiteX408" fmla="*/ 2057327 w 5817263"/>
              <a:gd name="connsiteY408" fmla="*/ 1334430 h 3744261"/>
              <a:gd name="connsiteX409" fmla="*/ 2104235 w 5817263"/>
              <a:gd name="connsiteY409" fmla="*/ 1273837 h 3744261"/>
              <a:gd name="connsiteX410" fmla="*/ 2094704 w 5817263"/>
              <a:gd name="connsiteY410" fmla="*/ 1254131 h 3744261"/>
              <a:gd name="connsiteX411" fmla="*/ 2087997 w 5817263"/>
              <a:gd name="connsiteY411" fmla="*/ 1273463 h 3744261"/>
              <a:gd name="connsiteX412" fmla="*/ 2077220 w 5817263"/>
              <a:gd name="connsiteY412" fmla="*/ 1287937 h 3744261"/>
              <a:gd name="connsiteX413" fmla="*/ 1969137 w 5817263"/>
              <a:gd name="connsiteY413" fmla="*/ 1395354 h 3744261"/>
              <a:gd name="connsiteX414" fmla="*/ 1950802 w 5817263"/>
              <a:gd name="connsiteY414" fmla="*/ 1390765 h 3744261"/>
              <a:gd name="connsiteX415" fmla="*/ 1949556 w 5817263"/>
              <a:gd name="connsiteY415" fmla="*/ 1389810 h 3744261"/>
              <a:gd name="connsiteX416" fmla="*/ 1732748 w 5817263"/>
              <a:gd name="connsiteY416" fmla="*/ 1123166 h 3744261"/>
              <a:gd name="connsiteX417" fmla="*/ 1750606 w 5817263"/>
              <a:gd name="connsiteY417" fmla="*/ 915971 h 3744261"/>
              <a:gd name="connsiteX418" fmla="*/ 1727722 w 5817263"/>
              <a:gd name="connsiteY418" fmla="*/ 889288 h 3744261"/>
              <a:gd name="connsiteX419" fmla="*/ 1706957 w 5817263"/>
              <a:gd name="connsiteY419" fmla="*/ 717042 h 3744261"/>
              <a:gd name="connsiteX420" fmla="*/ 1746847 w 5817263"/>
              <a:gd name="connsiteY420" fmla="*/ 541286 h 3744261"/>
              <a:gd name="connsiteX421" fmla="*/ 1869777 w 5817263"/>
              <a:gd name="connsiteY421" fmla="*/ 473758 h 3744261"/>
              <a:gd name="connsiteX422" fmla="*/ 2061314 w 5817263"/>
              <a:gd name="connsiteY422" fmla="*/ 489186 h 3744261"/>
              <a:gd name="connsiteX423" fmla="*/ 2190078 w 5817263"/>
              <a:gd name="connsiteY423" fmla="*/ 639173 h 3744261"/>
              <a:gd name="connsiteX424" fmla="*/ 2223095 w 5817263"/>
              <a:gd name="connsiteY424" fmla="*/ 699371 h 3744261"/>
              <a:gd name="connsiteX425" fmla="*/ 2208061 w 5817263"/>
              <a:gd name="connsiteY425" fmla="*/ 655868 h 3744261"/>
              <a:gd name="connsiteX426" fmla="*/ 2214062 w 5817263"/>
              <a:gd name="connsiteY426" fmla="*/ 637615 h 3744261"/>
              <a:gd name="connsiteX427" fmla="*/ 2267781 w 5817263"/>
              <a:gd name="connsiteY427" fmla="*/ 677256 h 3744261"/>
              <a:gd name="connsiteX428" fmla="*/ 2312925 w 5817263"/>
              <a:gd name="connsiteY428" fmla="*/ 742479 h 3744261"/>
              <a:gd name="connsiteX429" fmla="*/ 2318448 w 5817263"/>
              <a:gd name="connsiteY429" fmla="*/ 781040 h 3744261"/>
              <a:gd name="connsiteX430" fmla="*/ 2320462 w 5817263"/>
              <a:gd name="connsiteY430" fmla="*/ 780915 h 3744261"/>
              <a:gd name="connsiteX431" fmla="*/ 2337427 w 5817263"/>
              <a:gd name="connsiteY431" fmla="*/ 838476 h 3744261"/>
              <a:gd name="connsiteX432" fmla="*/ 2343179 w 5817263"/>
              <a:gd name="connsiteY432" fmla="*/ 876912 h 3744261"/>
              <a:gd name="connsiteX433" fmla="*/ 2334292 w 5817263"/>
              <a:gd name="connsiteY433" fmla="*/ 977914 h 3744261"/>
              <a:gd name="connsiteX434" fmla="*/ 2340542 w 5817263"/>
              <a:gd name="connsiteY434" fmla="*/ 1020129 h 3744261"/>
              <a:gd name="connsiteX435" fmla="*/ 2271623 w 5817263"/>
              <a:gd name="connsiteY435" fmla="*/ 1209465 h 3744261"/>
              <a:gd name="connsiteX436" fmla="*/ 2308585 w 5817263"/>
              <a:gd name="connsiteY436" fmla="*/ 1221737 h 3744261"/>
              <a:gd name="connsiteX437" fmla="*/ 2317971 w 5817263"/>
              <a:gd name="connsiteY437" fmla="*/ 1230646 h 3744261"/>
              <a:gd name="connsiteX438" fmla="*/ 2366644 w 5817263"/>
              <a:gd name="connsiteY438" fmla="*/ 1300292 h 3744261"/>
              <a:gd name="connsiteX439" fmla="*/ 2354787 w 5817263"/>
              <a:gd name="connsiteY439" fmla="*/ 1323798 h 3744261"/>
              <a:gd name="connsiteX440" fmla="*/ 2234038 w 5817263"/>
              <a:gd name="connsiteY440" fmla="*/ 1319230 h 3744261"/>
              <a:gd name="connsiteX441" fmla="*/ 2197657 w 5817263"/>
              <a:gd name="connsiteY441" fmla="*/ 1296243 h 3744261"/>
              <a:gd name="connsiteX442" fmla="*/ 2195456 w 5817263"/>
              <a:gd name="connsiteY442" fmla="*/ 1298132 h 3744261"/>
              <a:gd name="connsiteX443" fmla="*/ 2187545 w 5817263"/>
              <a:gd name="connsiteY443" fmla="*/ 1310384 h 3744261"/>
              <a:gd name="connsiteX444" fmla="*/ 2183537 w 5817263"/>
              <a:gd name="connsiteY444" fmla="*/ 1318648 h 3744261"/>
              <a:gd name="connsiteX445" fmla="*/ 2167776 w 5817263"/>
              <a:gd name="connsiteY445" fmla="*/ 1321908 h 3744261"/>
              <a:gd name="connsiteX446" fmla="*/ 2281299 w 5817263"/>
              <a:gd name="connsiteY446" fmla="*/ 1396434 h 3744261"/>
              <a:gd name="connsiteX447" fmla="*/ 2459464 w 5817263"/>
              <a:gd name="connsiteY447" fmla="*/ 1562077 h 3744261"/>
              <a:gd name="connsiteX448" fmla="*/ 2657127 w 5817263"/>
              <a:gd name="connsiteY448" fmla="*/ 1729756 h 3744261"/>
              <a:gd name="connsiteX449" fmla="*/ 2823808 w 5817263"/>
              <a:gd name="connsiteY449" fmla="*/ 1883500 h 3744261"/>
              <a:gd name="connsiteX450" fmla="*/ 2878130 w 5817263"/>
              <a:gd name="connsiteY450" fmla="*/ 2032282 h 3744261"/>
              <a:gd name="connsiteX451" fmla="*/ 2886353 w 5817263"/>
              <a:gd name="connsiteY451" fmla="*/ 2051490 h 3744261"/>
              <a:gd name="connsiteX452" fmla="*/ 2894202 w 5817263"/>
              <a:gd name="connsiteY452" fmla="*/ 2068247 h 3744261"/>
              <a:gd name="connsiteX453" fmla="*/ 2894347 w 5817263"/>
              <a:gd name="connsiteY453" fmla="*/ 2069410 h 3744261"/>
              <a:gd name="connsiteX454" fmla="*/ 2928963 w 5817263"/>
              <a:gd name="connsiteY454" fmla="*/ 2132370 h 3744261"/>
              <a:gd name="connsiteX455" fmla="*/ 2929087 w 5817263"/>
              <a:gd name="connsiteY455" fmla="*/ 2131311 h 3744261"/>
              <a:gd name="connsiteX456" fmla="*/ 2915756 w 5817263"/>
              <a:gd name="connsiteY456" fmla="*/ 2009898 h 3744261"/>
              <a:gd name="connsiteX457" fmla="*/ 2920345 w 5817263"/>
              <a:gd name="connsiteY457" fmla="*/ 2002069 h 3744261"/>
              <a:gd name="connsiteX458" fmla="*/ 2927841 w 5817263"/>
              <a:gd name="connsiteY458" fmla="*/ 2006845 h 3744261"/>
              <a:gd name="connsiteX459" fmla="*/ 2927841 w 5817263"/>
              <a:gd name="connsiteY459" fmla="*/ 2006845 h 3744261"/>
              <a:gd name="connsiteX460" fmla="*/ 2927904 w 5817263"/>
              <a:gd name="connsiteY460" fmla="*/ 2007136 h 3744261"/>
              <a:gd name="connsiteX461" fmla="*/ 2930375 w 5817263"/>
              <a:gd name="connsiteY461" fmla="*/ 2017186 h 3744261"/>
              <a:gd name="connsiteX462" fmla="*/ 2963640 w 5817263"/>
              <a:gd name="connsiteY462" fmla="*/ 2093186 h 3744261"/>
              <a:gd name="connsiteX463" fmla="*/ 2997799 w 5817263"/>
              <a:gd name="connsiteY463" fmla="*/ 2144538 h 3744261"/>
              <a:gd name="connsiteX464" fmla="*/ 2997363 w 5817263"/>
              <a:gd name="connsiteY464" fmla="*/ 2132619 h 3744261"/>
              <a:gd name="connsiteX465" fmla="*/ 2983097 w 5817263"/>
              <a:gd name="connsiteY465" fmla="*/ 2063679 h 3744261"/>
              <a:gd name="connsiteX466" fmla="*/ 2967565 w 5817263"/>
              <a:gd name="connsiteY466" fmla="*/ 2026364 h 3744261"/>
              <a:gd name="connsiteX467" fmla="*/ 2967087 w 5817263"/>
              <a:gd name="connsiteY467" fmla="*/ 2010790 h 3744261"/>
              <a:gd name="connsiteX468" fmla="*/ 2973649 w 5817263"/>
              <a:gd name="connsiteY468" fmla="*/ 2009420 h 3744261"/>
              <a:gd name="connsiteX469" fmla="*/ 2991964 w 5817263"/>
              <a:gd name="connsiteY469" fmla="*/ 2050036 h 3744261"/>
              <a:gd name="connsiteX470" fmla="*/ 2994954 w 5817263"/>
              <a:gd name="connsiteY470" fmla="*/ 2059838 h 3744261"/>
              <a:gd name="connsiteX471" fmla="*/ 3039931 w 5817263"/>
              <a:gd name="connsiteY471" fmla="*/ 2139223 h 3744261"/>
              <a:gd name="connsiteX472" fmla="*/ 3038395 w 5817263"/>
              <a:gd name="connsiteY472" fmla="*/ 2127200 h 3744261"/>
              <a:gd name="connsiteX473" fmla="*/ 3008991 w 5817263"/>
              <a:gd name="connsiteY473" fmla="*/ 2015940 h 3744261"/>
              <a:gd name="connsiteX474" fmla="*/ 3008701 w 5817263"/>
              <a:gd name="connsiteY474" fmla="*/ 2015255 h 3744261"/>
              <a:gd name="connsiteX475" fmla="*/ 3008223 w 5817263"/>
              <a:gd name="connsiteY475" fmla="*/ 2004499 h 3744261"/>
              <a:gd name="connsiteX476" fmla="*/ 3014577 w 5817263"/>
              <a:gd name="connsiteY476" fmla="*/ 2002692 h 3744261"/>
              <a:gd name="connsiteX477" fmla="*/ 3018751 w 5817263"/>
              <a:gd name="connsiteY477" fmla="*/ 2006845 h 3744261"/>
              <a:gd name="connsiteX478" fmla="*/ 3018793 w 5817263"/>
              <a:gd name="connsiteY478" fmla="*/ 2006845 h 3744261"/>
              <a:gd name="connsiteX479" fmla="*/ 3018896 w 5817263"/>
              <a:gd name="connsiteY479" fmla="*/ 2007136 h 3744261"/>
              <a:gd name="connsiteX480" fmla="*/ 3021430 w 5817263"/>
              <a:gd name="connsiteY480" fmla="*/ 2013220 h 3744261"/>
              <a:gd name="connsiteX481" fmla="*/ 3066656 w 5817263"/>
              <a:gd name="connsiteY481" fmla="*/ 2082492 h 3744261"/>
              <a:gd name="connsiteX482" fmla="*/ 3014100 w 5817263"/>
              <a:gd name="connsiteY482" fmla="*/ 1945380 h 3744261"/>
              <a:gd name="connsiteX483" fmla="*/ 3014930 w 5817263"/>
              <a:gd name="connsiteY483" fmla="*/ 1939545 h 3744261"/>
              <a:gd name="connsiteX484" fmla="*/ 3020246 w 5817263"/>
              <a:gd name="connsiteY484" fmla="*/ 1937012 h 3744261"/>
              <a:gd name="connsiteX485" fmla="*/ 3056979 w 5817263"/>
              <a:gd name="connsiteY485" fmla="*/ 1926982 h 3744261"/>
              <a:gd name="connsiteX486" fmla="*/ 3055360 w 5817263"/>
              <a:gd name="connsiteY486" fmla="*/ 1911222 h 3744261"/>
              <a:gd name="connsiteX487" fmla="*/ 3009178 w 5817263"/>
              <a:gd name="connsiteY487" fmla="*/ 1876876 h 3744261"/>
              <a:gd name="connsiteX488" fmla="*/ 2932659 w 5817263"/>
              <a:gd name="connsiteY488" fmla="*/ 1815868 h 3744261"/>
              <a:gd name="connsiteX489" fmla="*/ 2928714 w 5817263"/>
              <a:gd name="connsiteY489" fmla="*/ 1809244 h 3744261"/>
              <a:gd name="connsiteX490" fmla="*/ 2900452 w 5817263"/>
              <a:gd name="connsiteY490" fmla="*/ 1804032 h 3744261"/>
              <a:gd name="connsiteX491" fmla="*/ 2871443 w 5817263"/>
              <a:gd name="connsiteY491" fmla="*/ 1765991 h 3744261"/>
              <a:gd name="connsiteX492" fmla="*/ 2829290 w 5817263"/>
              <a:gd name="connsiteY492" fmla="*/ 1690572 h 3744261"/>
              <a:gd name="connsiteX493" fmla="*/ 2749739 w 5817263"/>
              <a:gd name="connsiteY493" fmla="*/ 1763021 h 3744261"/>
              <a:gd name="connsiteX494" fmla="*/ 2724925 w 5817263"/>
              <a:gd name="connsiteY494" fmla="*/ 1748880 h 3744261"/>
              <a:gd name="connsiteX495" fmla="*/ 2697058 w 5817263"/>
              <a:gd name="connsiteY495" fmla="*/ 1709115 h 3744261"/>
              <a:gd name="connsiteX496" fmla="*/ 2675421 w 5817263"/>
              <a:gd name="connsiteY496" fmla="*/ 1636126 h 3744261"/>
              <a:gd name="connsiteX497" fmla="*/ 2750383 w 5817263"/>
              <a:gd name="connsiteY497" fmla="*/ 1580247 h 3744261"/>
              <a:gd name="connsiteX498" fmla="*/ 2769964 w 5817263"/>
              <a:gd name="connsiteY498" fmla="*/ 1571567 h 3744261"/>
              <a:gd name="connsiteX499" fmla="*/ 2727271 w 5817263"/>
              <a:gd name="connsiteY499" fmla="*/ 1472331 h 3744261"/>
              <a:gd name="connsiteX500" fmla="*/ 2631254 w 5817263"/>
              <a:gd name="connsiteY500" fmla="*/ 923987 h 3744261"/>
              <a:gd name="connsiteX501" fmla="*/ 2645748 w 5817263"/>
              <a:gd name="connsiteY501" fmla="*/ 829319 h 3744261"/>
              <a:gd name="connsiteX502" fmla="*/ 2574855 w 5817263"/>
              <a:gd name="connsiteY502" fmla="*/ 698644 h 3744261"/>
              <a:gd name="connsiteX503" fmla="*/ 2475370 w 5817263"/>
              <a:gd name="connsiteY503" fmla="*/ 614524 h 3744261"/>
              <a:gd name="connsiteX504" fmla="*/ 2446880 w 5817263"/>
              <a:gd name="connsiteY504" fmla="*/ 615583 h 3744261"/>
              <a:gd name="connsiteX505" fmla="*/ 2461727 w 5817263"/>
              <a:gd name="connsiteY505" fmla="*/ 673477 h 3744261"/>
              <a:gd name="connsiteX506" fmla="*/ 2468559 w 5817263"/>
              <a:gd name="connsiteY506" fmla="*/ 699786 h 3744261"/>
              <a:gd name="connsiteX507" fmla="*/ 2482472 w 5817263"/>
              <a:gd name="connsiteY507" fmla="*/ 1016599 h 3744261"/>
              <a:gd name="connsiteX508" fmla="*/ 2608848 w 5817263"/>
              <a:gd name="connsiteY508" fmla="*/ 1432420 h 3744261"/>
              <a:gd name="connsiteX509" fmla="*/ 2662733 w 5817263"/>
              <a:gd name="connsiteY509" fmla="*/ 1582365 h 3744261"/>
              <a:gd name="connsiteX510" fmla="*/ 2655071 w 5817263"/>
              <a:gd name="connsiteY510" fmla="*/ 1604480 h 3744261"/>
              <a:gd name="connsiteX511" fmla="*/ 2610239 w 5817263"/>
              <a:gd name="connsiteY511" fmla="*/ 1558111 h 3744261"/>
              <a:gd name="connsiteX512" fmla="*/ 2546968 w 5817263"/>
              <a:gd name="connsiteY512" fmla="*/ 1448596 h 3744261"/>
              <a:gd name="connsiteX513" fmla="*/ 2448272 w 5817263"/>
              <a:gd name="connsiteY513" fmla="*/ 1198169 h 3744261"/>
              <a:gd name="connsiteX514" fmla="*/ 2445489 w 5817263"/>
              <a:gd name="connsiteY514" fmla="*/ 1180498 h 3744261"/>
              <a:gd name="connsiteX515" fmla="*/ 2425513 w 5817263"/>
              <a:gd name="connsiteY515" fmla="*/ 615064 h 3744261"/>
              <a:gd name="connsiteX516" fmla="*/ 2435003 w 5817263"/>
              <a:gd name="connsiteY516" fmla="*/ 607693 h 3744261"/>
              <a:gd name="connsiteX517" fmla="*/ 2437411 w 5817263"/>
              <a:gd name="connsiteY517" fmla="*/ 592181 h 3744261"/>
              <a:gd name="connsiteX518" fmla="*/ 2534405 w 5817263"/>
              <a:gd name="connsiteY518" fmla="*/ 380356 h 3744261"/>
              <a:gd name="connsiteX519" fmla="*/ 2664436 w 5817263"/>
              <a:gd name="connsiteY519" fmla="*/ 271610 h 3744261"/>
              <a:gd name="connsiteX520" fmla="*/ 2670790 w 5817263"/>
              <a:gd name="connsiteY520" fmla="*/ 271713 h 3744261"/>
              <a:gd name="connsiteX521" fmla="*/ 2671476 w 5817263"/>
              <a:gd name="connsiteY521" fmla="*/ 272191 h 3744261"/>
              <a:gd name="connsiteX522" fmla="*/ 2675400 w 5817263"/>
              <a:gd name="connsiteY522" fmla="*/ 242808 h 3744261"/>
              <a:gd name="connsiteX523" fmla="*/ 2686240 w 5817263"/>
              <a:gd name="connsiteY523" fmla="*/ 235333 h 3744261"/>
              <a:gd name="connsiteX524" fmla="*/ 2703018 w 5817263"/>
              <a:gd name="connsiteY524" fmla="*/ 274787 h 3744261"/>
              <a:gd name="connsiteX525" fmla="*/ 2705364 w 5817263"/>
              <a:gd name="connsiteY525" fmla="*/ 262639 h 3744261"/>
              <a:gd name="connsiteX526" fmla="*/ 2704014 w 5817263"/>
              <a:gd name="connsiteY526" fmla="*/ 185808 h 3744261"/>
              <a:gd name="connsiteX527" fmla="*/ 2764752 w 5817263"/>
              <a:gd name="connsiteY527" fmla="*/ 48613 h 3744261"/>
              <a:gd name="connsiteX528" fmla="*/ 2884484 w 5817263"/>
              <a:gd name="connsiteY528" fmla="*/ 106 h 3744261"/>
              <a:gd name="connsiteX529" fmla="*/ 3003759 w 5817263"/>
              <a:gd name="connsiteY529" fmla="*/ 39124 h 3744261"/>
              <a:gd name="connsiteX530" fmla="*/ 3081192 w 5817263"/>
              <a:gd name="connsiteY530" fmla="*/ 42841 h 3744261"/>
              <a:gd name="connsiteX531" fmla="*/ 3219985 w 5817263"/>
              <a:gd name="connsiteY531" fmla="*/ 406458 h 3744261"/>
              <a:gd name="connsiteX532" fmla="*/ 3203498 w 5817263"/>
              <a:gd name="connsiteY532" fmla="*/ 652338 h 3744261"/>
              <a:gd name="connsiteX533" fmla="*/ 3189482 w 5817263"/>
              <a:gd name="connsiteY533" fmla="*/ 671525 h 3744261"/>
              <a:gd name="connsiteX534" fmla="*/ 3131983 w 5817263"/>
              <a:gd name="connsiteY534" fmla="*/ 655099 h 3744261"/>
              <a:gd name="connsiteX535" fmla="*/ 3125255 w 5817263"/>
              <a:gd name="connsiteY535" fmla="*/ 663551 h 3744261"/>
              <a:gd name="connsiteX536" fmla="*/ 3139168 w 5817263"/>
              <a:gd name="connsiteY536" fmla="*/ 722814 h 3744261"/>
              <a:gd name="connsiteX537" fmla="*/ 3146726 w 5817263"/>
              <a:gd name="connsiteY537" fmla="*/ 800164 h 3744261"/>
              <a:gd name="connsiteX538" fmla="*/ 3132876 w 5817263"/>
              <a:gd name="connsiteY538" fmla="*/ 808616 h 3744261"/>
              <a:gd name="connsiteX539" fmla="*/ 3109930 w 5817263"/>
              <a:gd name="connsiteY539" fmla="*/ 804878 h 3744261"/>
              <a:gd name="connsiteX540" fmla="*/ 3109993 w 5817263"/>
              <a:gd name="connsiteY540" fmla="*/ 780687 h 3744261"/>
              <a:gd name="connsiteX541" fmla="*/ 3114852 w 5817263"/>
              <a:gd name="connsiteY541" fmla="*/ 739364 h 3744261"/>
              <a:gd name="connsiteX542" fmla="*/ 3114333 w 5817263"/>
              <a:gd name="connsiteY542" fmla="*/ 735710 h 3744261"/>
              <a:gd name="connsiteX543" fmla="*/ 3113668 w 5817263"/>
              <a:gd name="connsiteY543" fmla="*/ 736810 h 3744261"/>
              <a:gd name="connsiteX544" fmla="*/ 3098219 w 5817263"/>
              <a:gd name="connsiteY544" fmla="*/ 749851 h 3744261"/>
              <a:gd name="connsiteX545" fmla="*/ 3087608 w 5817263"/>
              <a:gd name="connsiteY545" fmla="*/ 734111 h 3744261"/>
              <a:gd name="connsiteX546" fmla="*/ 3112028 w 5817263"/>
              <a:gd name="connsiteY546" fmla="*/ 660436 h 3744261"/>
              <a:gd name="connsiteX547" fmla="*/ 3106670 w 5817263"/>
              <a:gd name="connsiteY547" fmla="*/ 612053 h 3744261"/>
              <a:gd name="connsiteX548" fmla="*/ 3091325 w 5817263"/>
              <a:gd name="connsiteY548" fmla="*/ 659522 h 3744261"/>
              <a:gd name="connsiteX549" fmla="*/ 3008265 w 5817263"/>
              <a:gd name="connsiteY549" fmla="*/ 810921 h 3744261"/>
              <a:gd name="connsiteX550" fmla="*/ 3020931 w 5817263"/>
              <a:gd name="connsiteY550" fmla="*/ 828758 h 3744261"/>
              <a:gd name="connsiteX551" fmla="*/ 3030276 w 5817263"/>
              <a:gd name="connsiteY551" fmla="*/ 806747 h 3744261"/>
              <a:gd name="connsiteX552" fmla="*/ 3035695 w 5817263"/>
              <a:gd name="connsiteY552" fmla="*/ 802054 h 3744261"/>
              <a:gd name="connsiteX553" fmla="*/ 3041945 w 5817263"/>
              <a:gd name="connsiteY553" fmla="*/ 805543 h 3744261"/>
              <a:gd name="connsiteX554" fmla="*/ 3043835 w 5817263"/>
              <a:gd name="connsiteY554" fmla="*/ 809529 h 3744261"/>
              <a:gd name="connsiteX555" fmla="*/ 3044500 w 5817263"/>
              <a:gd name="connsiteY555" fmla="*/ 808201 h 3744261"/>
              <a:gd name="connsiteX556" fmla="*/ 3057665 w 5817263"/>
              <a:gd name="connsiteY556" fmla="*/ 799562 h 3744261"/>
              <a:gd name="connsiteX557" fmla="*/ 3058205 w 5817263"/>
              <a:gd name="connsiteY557" fmla="*/ 821926 h 3744261"/>
              <a:gd name="connsiteX558" fmla="*/ 3054425 w 5817263"/>
              <a:gd name="connsiteY558" fmla="*/ 832952 h 3744261"/>
              <a:gd name="connsiteX559" fmla="*/ 3099818 w 5817263"/>
              <a:gd name="connsiteY559" fmla="*/ 995045 h 3744261"/>
              <a:gd name="connsiteX560" fmla="*/ 3083393 w 5817263"/>
              <a:gd name="connsiteY560" fmla="*/ 1013505 h 3744261"/>
              <a:gd name="connsiteX561" fmla="*/ 3078014 w 5817263"/>
              <a:gd name="connsiteY561" fmla="*/ 1014024 h 3744261"/>
              <a:gd name="connsiteX562" fmla="*/ 2948316 w 5817263"/>
              <a:gd name="connsiteY562" fmla="*/ 926250 h 3744261"/>
              <a:gd name="connsiteX563" fmla="*/ 2924706 w 5817263"/>
              <a:gd name="connsiteY563" fmla="*/ 934390 h 3744261"/>
              <a:gd name="connsiteX564" fmla="*/ 2880331 w 5817263"/>
              <a:gd name="connsiteY564" fmla="*/ 947472 h 3744261"/>
              <a:gd name="connsiteX565" fmla="*/ 2871817 w 5817263"/>
              <a:gd name="connsiteY565" fmla="*/ 956650 h 3744261"/>
              <a:gd name="connsiteX566" fmla="*/ 2820133 w 5817263"/>
              <a:gd name="connsiteY566" fmla="*/ 1002686 h 3744261"/>
              <a:gd name="connsiteX567" fmla="*/ 2787739 w 5817263"/>
              <a:gd name="connsiteY567" fmla="*/ 1074534 h 3744261"/>
              <a:gd name="connsiteX568" fmla="*/ 2725589 w 5817263"/>
              <a:gd name="connsiteY568" fmla="*/ 1177279 h 3744261"/>
              <a:gd name="connsiteX569" fmla="*/ 2697245 w 5817263"/>
              <a:gd name="connsiteY569" fmla="*/ 1158092 h 3744261"/>
              <a:gd name="connsiteX570" fmla="*/ 2683312 w 5817263"/>
              <a:gd name="connsiteY570" fmla="*/ 1052087 h 3744261"/>
              <a:gd name="connsiteX571" fmla="*/ 2683727 w 5817263"/>
              <a:gd name="connsiteY571" fmla="*/ 1041413 h 3744261"/>
              <a:gd name="connsiteX572" fmla="*/ 2681962 w 5817263"/>
              <a:gd name="connsiteY572" fmla="*/ 1161996 h 3744261"/>
              <a:gd name="connsiteX573" fmla="*/ 2742949 w 5817263"/>
              <a:gd name="connsiteY573" fmla="*/ 1421768 h 3744261"/>
              <a:gd name="connsiteX574" fmla="*/ 2811391 w 5817263"/>
              <a:gd name="connsiteY574" fmla="*/ 1556263 h 3744261"/>
              <a:gd name="connsiteX575" fmla="*/ 2818409 w 5817263"/>
              <a:gd name="connsiteY575" fmla="*/ 1554976 h 3744261"/>
              <a:gd name="connsiteX576" fmla="*/ 2824057 w 5817263"/>
              <a:gd name="connsiteY576" fmla="*/ 1560229 h 3744261"/>
              <a:gd name="connsiteX577" fmla="*/ 2817724 w 5817263"/>
              <a:gd name="connsiteY577" fmla="*/ 1568598 h 3744261"/>
              <a:gd name="connsiteX578" fmla="*/ 2810705 w 5817263"/>
              <a:gd name="connsiteY578" fmla="*/ 1569324 h 3744261"/>
              <a:gd name="connsiteX579" fmla="*/ 2786888 w 5817263"/>
              <a:gd name="connsiteY579" fmla="*/ 1578087 h 3744261"/>
              <a:gd name="connsiteX580" fmla="*/ 2830619 w 5817263"/>
              <a:gd name="connsiteY580" fmla="*/ 1666027 h 3744261"/>
              <a:gd name="connsiteX581" fmla="*/ 2841915 w 5817263"/>
              <a:gd name="connsiteY581" fmla="*/ 1645283 h 3744261"/>
              <a:gd name="connsiteX582" fmla="*/ 2848913 w 5817263"/>
              <a:gd name="connsiteY582" fmla="*/ 1639282 h 3744261"/>
              <a:gd name="connsiteX583" fmla="*/ 2894846 w 5817263"/>
              <a:gd name="connsiteY583" fmla="*/ 1714680 h 3744261"/>
              <a:gd name="connsiteX584" fmla="*/ 2935462 w 5817263"/>
              <a:gd name="connsiteY584" fmla="*/ 1795830 h 3744261"/>
              <a:gd name="connsiteX585" fmla="*/ 2940840 w 5817263"/>
              <a:gd name="connsiteY585" fmla="*/ 1794252 h 3744261"/>
              <a:gd name="connsiteX586" fmla="*/ 2968603 w 5817263"/>
              <a:gd name="connsiteY586" fmla="*/ 1764412 h 3744261"/>
              <a:gd name="connsiteX587" fmla="*/ 3206198 w 5817263"/>
              <a:gd name="connsiteY587" fmla="*/ 1248774 h 3744261"/>
              <a:gd name="connsiteX588" fmla="*/ 3379960 w 5817263"/>
              <a:gd name="connsiteY588" fmla="*/ 985348 h 3744261"/>
              <a:gd name="connsiteX589" fmla="*/ 3594733 w 5817263"/>
              <a:gd name="connsiteY589" fmla="*/ 779898 h 3744261"/>
              <a:gd name="connsiteX590" fmla="*/ 3608210 w 5817263"/>
              <a:gd name="connsiteY590" fmla="*/ 778673 h 3744261"/>
              <a:gd name="connsiteX591" fmla="*/ 3648785 w 5817263"/>
              <a:gd name="connsiteY591" fmla="*/ 723707 h 3744261"/>
              <a:gd name="connsiteX592" fmla="*/ 3786873 w 5817263"/>
              <a:gd name="connsiteY592" fmla="*/ 668534 h 3744261"/>
              <a:gd name="connsiteX593" fmla="*/ 3903946 w 5817263"/>
              <a:gd name="connsiteY593" fmla="*/ 650490 h 3744261"/>
              <a:gd name="connsiteX594" fmla="*/ 3905919 w 5817263"/>
              <a:gd name="connsiteY594" fmla="*/ 650074 h 3744261"/>
              <a:gd name="connsiteX595" fmla="*/ 3921472 w 5817263"/>
              <a:gd name="connsiteY595" fmla="*/ 632964 h 3744261"/>
              <a:gd name="connsiteX596" fmla="*/ 4143264 w 5817263"/>
              <a:gd name="connsiteY596" fmla="*/ 522597 h 3744261"/>
              <a:gd name="connsiteX597" fmla="*/ 4266443 w 5817263"/>
              <a:gd name="connsiteY597" fmla="*/ 578746 h 3744261"/>
              <a:gd name="connsiteX598" fmla="*/ 4275351 w 5817263"/>
              <a:gd name="connsiteY598" fmla="*/ 584602 h 3744261"/>
              <a:gd name="connsiteX599" fmla="*/ 4353096 w 5817263"/>
              <a:gd name="connsiteY599" fmla="*/ 735710 h 3744261"/>
              <a:gd name="connsiteX600" fmla="*/ 4355608 w 5817263"/>
              <a:gd name="connsiteY600" fmla="*/ 772921 h 3744261"/>
              <a:gd name="connsiteX601" fmla="*/ 4357394 w 5817263"/>
              <a:gd name="connsiteY601" fmla="*/ 776845 h 3744261"/>
              <a:gd name="connsiteX602" fmla="*/ 4381378 w 5817263"/>
              <a:gd name="connsiteY602" fmla="*/ 880255 h 3744261"/>
              <a:gd name="connsiteX603" fmla="*/ 4319892 w 5817263"/>
              <a:gd name="connsiteY603" fmla="*/ 1080514 h 3744261"/>
              <a:gd name="connsiteX604" fmla="*/ 4275579 w 5817263"/>
              <a:gd name="connsiteY604" fmla="*/ 1129665 h 3744261"/>
              <a:gd name="connsiteX605" fmla="*/ 3967965 w 5817263"/>
              <a:gd name="connsiteY605" fmla="*/ 1328553 h 3744261"/>
              <a:gd name="connsiteX606" fmla="*/ 3825018 w 5817263"/>
              <a:gd name="connsiteY606" fmla="*/ 1415995 h 3744261"/>
              <a:gd name="connsiteX607" fmla="*/ 3786727 w 5817263"/>
              <a:gd name="connsiteY607" fmla="*/ 1419317 h 3744261"/>
              <a:gd name="connsiteX608" fmla="*/ 3539976 w 5817263"/>
              <a:gd name="connsiteY608" fmla="*/ 1308847 h 3744261"/>
              <a:gd name="connsiteX609" fmla="*/ 3531005 w 5817263"/>
              <a:gd name="connsiteY609" fmla="*/ 1301849 h 3744261"/>
              <a:gd name="connsiteX610" fmla="*/ 3515868 w 5817263"/>
              <a:gd name="connsiteY610" fmla="*/ 1249002 h 3744261"/>
              <a:gd name="connsiteX611" fmla="*/ 3551542 w 5817263"/>
              <a:gd name="connsiteY611" fmla="*/ 1209258 h 3744261"/>
              <a:gd name="connsiteX612" fmla="*/ 3572785 w 5817263"/>
              <a:gd name="connsiteY612" fmla="*/ 1188742 h 3744261"/>
              <a:gd name="connsiteX613" fmla="*/ 3621126 w 5817263"/>
              <a:gd name="connsiteY613" fmla="*/ 1071336 h 3744261"/>
              <a:gd name="connsiteX614" fmla="*/ 3557107 w 5817263"/>
              <a:gd name="connsiteY614" fmla="*/ 1154998 h 3744261"/>
              <a:gd name="connsiteX615" fmla="*/ 3474649 w 5817263"/>
              <a:gd name="connsiteY615" fmla="*/ 1264514 h 3744261"/>
              <a:gd name="connsiteX616" fmla="*/ 3489994 w 5817263"/>
              <a:gd name="connsiteY616" fmla="*/ 1309989 h 3744261"/>
              <a:gd name="connsiteX617" fmla="*/ 3471762 w 5817263"/>
              <a:gd name="connsiteY617" fmla="*/ 1382355 h 3744261"/>
              <a:gd name="connsiteX618" fmla="*/ 3520955 w 5817263"/>
              <a:gd name="connsiteY618" fmla="*/ 1407253 h 3744261"/>
              <a:gd name="connsiteX619" fmla="*/ 3539436 w 5817263"/>
              <a:gd name="connsiteY619" fmla="*/ 1382418 h 3744261"/>
              <a:gd name="connsiteX620" fmla="*/ 3624490 w 5817263"/>
              <a:gd name="connsiteY620" fmla="*/ 1407149 h 3744261"/>
              <a:gd name="connsiteX621" fmla="*/ 3694427 w 5817263"/>
              <a:gd name="connsiteY621" fmla="*/ 1449281 h 3744261"/>
              <a:gd name="connsiteX622" fmla="*/ 3717870 w 5817263"/>
              <a:gd name="connsiteY622" fmla="*/ 1465146 h 3744261"/>
              <a:gd name="connsiteX623" fmla="*/ 3755538 w 5817263"/>
              <a:gd name="connsiteY623" fmla="*/ 1466932 h 3744261"/>
              <a:gd name="connsiteX624" fmla="*/ 3834113 w 5817263"/>
              <a:gd name="connsiteY624" fmla="*/ 1438068 h 3744261"/>
              <a:gd name="connsiteX625" fmla="*/ 3866901 w 5817263"/>
              <a:gd name="connsiteY625" fmla="*/ 1427603 h 3744261"/>
              <a:gd name="connsiteX626" fmla="*/ 3876910 w 5817263"/>
              <a:gd name="connsiteY626" fmla="*/ 1450008 h 3744261"/>
              <a:gd name="connsiteX627" fmla="*/ 3881852 w 5817263"/>
              <a:gd name="connsiteY627" fmla="*/ 1485537 h 3744261"/>
              <a:gd name="connsiteX628" fmla="*/ 3893854 w 5817263"/>
              <a:gd name="connsiteY628" fmla="*/ 1610979 h 3744261"/>
              <a:gd name="connsiteX629" fmla="*/ 4173768 w 5817263"/>
              <a:gd name="connsiteY629" fmla="*/ 1579063 h 3744261"/>
              <a:gd name="connsiteX630" fmla="*/ 4296614 w 5817263"/>
              <a:gd name="connsiteY630" fmla="*/ 1627840 h 3744261"/>
              <a:gd name="connsiteX631" fmla="*/ 4357353 w 5817263"/>
              <a:gd name="connsiteY631" fmla="*/ 1628484 h 3744261"/>
              <a:gd name="connsiteX632" fmla="*/ 4706622 w 5817263"/>
              <a:gd name="connsiteY632" fmla="*/ 1788998 h 3744261"/>
              <a:gd name="connsiteX633" fmla="*/ 4713889 w 5817263"/>
              <a:gd name="connsiteY633" fmla="*/ 1804967 h 3744261"/>
              <a:gd name="connsiteX634" fmla="*/ 4690155 w 5817263"/>
              <a:gd name="connsiteY634" fmla="*/ 1826168 h 3744261"/>
              <a:gd name="connsiteX635" fmla="*/ 4765345 w 5817263"/>
              <a:gd name="connsiteY635" fmla="*/ 1828764 h 3744261"/>
              <a:gd name="connsiteX636" fmla="*/ 4941163 w 5817263"/>
              <a:gd name="connsiteY636" fmla="*/ 2053297 h 3744261"/>
              <a:gd name="connsiteX637" fmla="*/ 4946978 w 5817263"/>
              <a:gd name="connsiteY637" fmla="*/ 2100516 h 3744261"/>
              <a:gd name="connsiteX638" fmla="*/ 4947538 w 5817263"/>
              <a:gd name="connsiteY638" fmla="*/ 2101617 h 3744261"/>
              <a:gd name="connsiteX639" fmla="*/ 4998080 w 5817263"/>
              <a:gd name="connsiteY639" fmla="*/ 2257085 h 3744261"/>
              <a:gd name="connsiteX640" fmla="*/ 4874030 w 5817263"/>
              <a:gd name="connsiteY640" fmla="*/ 2471173 h 3744261"/>
              <a:gd name="connsiteX641" fmla="*/ 4754713 w 5817263"/>
              <a:gd name="connsiteY641" fmla="*/ 2521487 h 3744261"/>
              <a:gd name="connsiteX642" fmla="*/ 4687164 w 5817263"/>
              <a:gd name="connsiteY642" fmla="*/ 2526388 h 3744261"/>
              <a:gd name="connsiteX643" fmla="*/ 4686604 w 5817263"/>
              <a:gd name="connsiteY643" fmla="*/ 2535171 h 3744261"/>
              <a:gd name="connsiteX644" fmla="*/ 4675474 w 5817263"/>
              <a:gd name="connsiteY644" fmla="*/ 2543477 h 3744261"/>
              <a:gd name="connsiteX645" fmla="*/ 4578521 w 5817263"/>
              <a:gd name="connsiteY645" fmla="*/ 2522712 h 3744261"/>
              <a:gd name="connsiteX646" fmla="*/ 4554309 w 5817263"/>
              <a:gd name="connsiteY646" fmla="*/ 2524270 h 3744261"/>
              <a:gd name="connsiteX647" fmla="*/ 4546585 w 5817263"/>
              <a:gd name="connsiteY647" fmla="*/ 2522733 h 3744261"/>
              <a:gd name="connsiteX648" fmla="*/ 4430238 w 5817263"/>
              <a:gd name="connsiteY648" fmla="*/ 2482760 h 3744261"/>
              <a:gd name="connsiteX649" fmla="*/ 4431567 w 5817263"/>
              <a:gd name="connsiteY649" fmla="*/ 2470758 h 3744261"/>
              <a:gd name="connsiteX650" fmla="*/ 4524553 w 5817263"/>
              <a:gd name="connsiteY650" fmla="*/ 2443930 h 3744261"/>
              <a:gd name="connsiteX651" fmla="*/ 4679627 w 5817263"/>
              <a:gd name="connsiteY651" fmla="*/ 2405390 h 3744261"/>
              <a:gd name="connsiteX652" fmla="*/ 4809201 w 5817263"/>
              <a:gd name="connsiteY652" fmla="*/ 2286385 h 3744261"/>
              <a:gd name="connsiteX653" fmla="*/ 4597355 w 5817263"/>
              <a:gd name="connsiteY653" fmla="*/ 2335017 h 3744261"/>
              <a:gd name="connsiteX654" fmla="*/ 4531987 w 5817263"/>
              <a:gd name="connsiteY654" fmla="*/ 2301211 h 3744261"/>
              <a:gd name="connsiteX655" fmla="*/ 4504722 w 5817263"/>
              <a:gd name="connsiteY655" fmla="*/ 2282855 h 3744261"/>
              <a:gd name="connsiteX656" fmla="*/ 4465559 w 5817263"/>
              <a:gd name="connsiteY656" fmla="*/ 2284578 h 3744261"/>
              <a:gd name="connsiteX657" fmla="*/ 4378076 w 5817263"/>
              <a:gd name="connsiteY657" fmla="*/ 2308873 h 3744261"/>
              <a:gd name="connsiteX658" fmla="*/ 4377931 w 5817263"/>
              <a:gd name="connsiteY658" fmla="*/ 2363714 h 3744261"/>
              <a:gd name="connsiteX659" fmla="*/ 4417509 w 5817263"/>
              <a:gd name="connsiteY659" fmla="*/ 2400427 h 3744261"/>
              <a:gd name="connsiteX660" fmla="*/ 4410282 w 5817263"/>
              <a:gd name="connsiteY660" fmla="*/ 2418513 h 3744261"/>
              <a:gd name="connsiteX661" fmla="*/ 4401624 w 5817263"/>
              <a:gd name="connsiteY661" fmla="*/ 2436246 h 3744261"/>
              <a:gd name="connsiteX662" fmla="*/ 4395664 w 5817263"/>
              <a:gd name="connsiteY662" fmla="*/ 2448643 h 3744261"/>
              <a:gd name="connsiteX663" fmla="*/ 4387586 w 5817263"/>
              <a:gd name="connsiteY663" fmla="*/ 2446775 h 3744261"/>
              <a:gd name="connsiteX664" fmla="*/ 4366178 w 5817263"/>
              <a:gd name="connsiteY664" fmla="*/ 2371044 h 3744261"/>
              <a:gd name="connsiteX665" fmla="*/ 4302055 w 5817263"/>
              <a:gd name="connsiteY665" fmla="*/ 2334269 h 3744261"/>
              <a:gd name="connsiteX666" fmla="*/ 4076774 w 5817263"/>
              <a:gd name="connsiteY666" fmla="*/ 2111813 h 3744261"/>
              <a:gd name="connsiteX667" fmla="*/ 4093864 w 5817263"/>
              <a:gd name="connsiteY667" fmla="*/ 1998227 h 3744261"/>
              <a:gd name="connsiteX668" fmla="*/ 4103914 w 5817263"/>
              <a:gd name="connsiteY668" fmla="*/ 1935787 h 3744261"/>
              <a:gd name="connsiteX669" fmla="*/ 4063360 w 5817263"/>
              <a:gd name="connsiteY669" fmla="*/ 2016771 h 3744261"/>
              <a:gd name="connsiteX670" fmla="*/ 4052998 w 5817263"/>
              <a:gd name="connsiteY670" fmla="*/ 2048894 h 3744261"/>
              <a:gd name="connsiteX671" fmla="*/ 4043301 w 5817263"/>
              <a:gd name="connsiteY671" fmla="*/ 2077052 h 3744261"/>
              <a:gd name="connsiteX672" fmla="*/ 4052936 w 5817263"/>
              <a:gd name="connsiteY672" fmla="*/ 2088805 h 3744261"/>
              <a:gd name="connsiteX673" fmla="*/ 4054036 w 5817263"/>
              <a:gd name="connsiteY673" fmla="*/ 2148442 h 3744261"/>
              <a:gd name="connsiteX674" fmla="*/ 4060349 w 5817263"/>
              <a:gd name="connsiteY674" fmla="*/ 2164514 h 3744261"/>
              <a:gd name="connsiteX675" fmla="*/ 4174162 w 5817263"/>
              <a:gd name="connsiteY675" fmla="*/ 2301273 h 3744261"/>
              <a:gd name="connsiteX676" fmla="*/ 4189321 w 5817263"/>
              <a:gd name="connsiteY676" fmla="*/ 2314355 h 3744261"/>
              <a:gd name="connsiteX677" fmla="*/ 4282286 w 5817263"/>
              <a:gd name="connsiteY677" fmla="*/ 2370047 h 3744261"/>
              <a:gd name="connsiteX678" fmla="*/ 4282473 w 5817263"/>
              <a:gd name="connsiteY678" fmla="*/ 2381738 h 3744261"/>
              <a:gd name="connsiteX679" fmla="*/ 4273441 w 5817263"/>
              <a:gd name="connsiteY679" fmla="*/ 2385144 h 3744261"/>
              <a:gd name="connsiteX680" fmla="*/ 4184337 w 5817263"/>
              <a:gd name="connsiteY680" fmla="*/ 2326399 h 3744261"/>
              <a:gd name="connsiteX681" fmla="*/ 4131843 w 5817263"/>
              <a:gd name="connsiteY681" fmla="*/ 2334560 h 3744261"/>
              <a:gd name="connsiteX682" fmla="*/ 4084146 w 5817263"/>
              <a:gd name="connsiteY682" fmla="*/ 2359416 h 3744261"/>
              <a:gd name="connsiteX683" fmla="*/ 3987277 w 5817263"/>
              <a:gd name="connsiteY683" fmla="*/ 2391290 h 3744261"/>
              <a:gd name="connsiteX684" fmla="*/ 3961196 w 5817263"/>
              <a:gd name="connsiteY684" fmla="*/ 2367244 h 3744261"/>
              <a:gd name="connsiteX685" fmla="*/ 4004200 w 5817263"/>
              <a:gd name="connsiteY685" fmla="*/ 2239373 h 3744261"/>
              <a:gd name="connsiteX686" fmla="*/ 4033064 w 5817263"/>
              <a:gd name="connsiteY686" fmla="*/ 2192776 h 3744261"/>
              <a:gd name="connsiteX687" fmla="*/ 4041287 w 5817263"/>
              <a:gd name="connsiteY687" fmla="*/ 2149854 h 3744261"/>
              <a:gd name="connsiteX688" fmla="*/ 4029555 w 5817263"/>
              <a:gd name="connsiteY688" fmla="*/ 2090030 h 3744261"/>
              <a:gd name="connsiteX689" fmla="*/ 3981379 w 5817263"/>
              <a:gd name="connsiteY689" fmla="*/ 2050410 h 3744261"/>
              <a:gd name="connsiteX690" fmla="*/ 3978493 w 5817263"/>
              <a:gd name="connsiteY690" fmla="*/ 2032137 h 3744261"/>
              <a:gd name="connsiteX691" fmla="*/ 3932789 w 5817263"/>
              <a:gd name="connsiteY691" fmla="*/ 2044243 h 3744261"/>
              <a:gd name="connsiteX692" fmla="*/ 3788056 w 5817263"/>
              <a:gd name="connsiteY692" fmla="*/ 1980702 h 3744261"/>
              <a:gd name="connsiteX693" fmla="*/ 3797255 w 5817263"/>
              <a:gd name="connsiteY693" fmla="*/ 1951174 h 3744261"/>
              <a:gd name="connsiteX694" fmla="*/ 3885943 w 5817263"/>
              <a:gd name="connsiteY694" fmla="*/ 1896499 h 3744261"/>
              <a:gd name="connsiteX695" fmla="*/ 3838536 w 5817263"/>
              <a:gd name="connsiteY695" fmla="*/ 1893468 h 3744261"/>
              <a:gd name="connsiteX696" fmla="*/ 3787413 w 5817263"/>
              <a:gd name="connsiteY696" fmla="*/ 1886989 h 3744261"/>
              <a:gd name="connsiteX697" fmla="*/ 3704435 w 5817263"/>
              <a:gd name="connsiteY697" fmla="*/ 1884372 h 3744261"/>
              <a:gd name="connsiteX698" fmla="*/ 3617907 w 5817263"/>
              <a:gd name="connsiteY698" fmla="*/ 1947768 h 3744261"/>
              <a:gd name="connsiteX699" fmla="*/ 3584392 w 5817263"/>
              <a:gd name="connsiteY699" fmla="*/ 1950634 h 3744261"/>
              <a:gd name="connsiteX700" fmla="*/ 3555612 w 5817263"/>
              <a:gd name="connsiteY700" fmla="*/ 1902957 h 3744261"/>
              <a:gd name="connsiteX701" fmla="*/ 3551376 w 5817263"/>
              <a:gd name="connsiteY701" fmla="*/ 1891474 h 3744261"/>
              <a:gd name="connsiteX702" fmla="*/ 3354087 w 5817263"/>
              <a:gd name="connsiteY702" fmla="*/ 1936970 h 3744261"/>
              <a:gd name="connsiteX703" fmla="*/ 3176669 w 5817263"/>
              <a:gd name="connsiteY703" fmla="*/ 1996504 h 3744261"/>
              <a:gd name="connsiteX704" fmla="*/ 3105300 w 5817263"/>
              <a:gd name="connsiteY704" fmla="*/ 2036767 h 3744261"/>
              <a:gd name="connsiteX705" fmla="*/ 3151108 w 5817263"/>
              <a:gd name="connsiteY705" fmla="*/ 2069867 h 3744261"/>
              <a:gd name="connsiteX706" fmla="*/ 3255141 w 5817263"/>
              <a:gd name="connsiteY706" fmla="*/ 2126494 h 3744261"/>
              <a:gd name="connsiteX707" fmla="*/ 3411647 w 5817263"/>
              <a:gd name="connsiteY707" fmla="*/ 2213645 h 3744261"/>
              <a:gd name="connsiteX708" fmla="*/ 3411855 w 5817263"/>
              <a:gd name="connsiteY708" fmla="*/ 2213790 h 3744261"/>
              <a:gd name="connsiteX709" fmla="*/ 3596893 w 5817263"/>
              <a:gd name="connsiteY709" fmla="*/ 2375218 h 3744261"/>
              <a:gd name="connsiteX710" fmla="*/ 3711412 w 5817263"/>
              <a:gd name="connsiteY710" fmla="*/ 2510212 h 3744261"/>
              <a:gd name="connsiteX711" fmla="*/ 3762349 w 5817263"/>
              <a:gd name="connsiteY711" fmla="*/ 2594394 h 3744261"/>
              <a:gd name="connsiteX712" fmla="*/ 3755787 w 5817263"/>
              <a:gd name="connsiteY712" fmla="*/ 2599626 h 3744261"/>
              <a:gd name="connsiteX713" fmla="*/ 3641123 w 5817263"/>
              <a:gd name="connsiteY713" fmla="*/ 2635155 h 3744261"/>
              <a:gd name="connsiteX714" fmla="*/ 3669612 w 5817263"/>
              <a:gd name="connsiteY714" fmla="*/ 2674277 h 3744261"/>
              <a:gd name="connsiteX715" fmla="*/ 3741584 w 5817263"/>
              <a:gd name="connsiteY715" fmla="*/ 2785162 h 3744261"/>
              <a:gd name="connsiteX716" fmla="*/ 3746215 w 5817263"/>
              <a:gd name="connsiteY716" fmla="*/ 2841145 h 3744261"/>
              <a:gd name="connsiteX717" fmla="*/ 3806101 w 5817263"/>
              <a:gd name="connsiteY717" fmla="*/ 2912723 h 3744261"/>
              <a:gd name="connsiteX718" fmla="*/ 4000836 w 5817263"/>
              <a:gd name="connsiteY718" fmla="*/ 3009280 h 3744261"/>
              <a:gd name="connsiteX719" fmla="*/ 3983663 w 5817263"/>
              <a:gd name="connsiteY719" fmla="*/ 2894512 h 3744261"/>
              <a:gd name="connsiteX720" fmla="*/ 3919562 w 5817263"/>
              <a:gd name="connsiteY720" fmla="*/ 2804017 h 3744261"/>
              <a:gd name="connsiteX721" fmla="*/ 3803443 w 5817263"/>
              <a:gd name="connsiteY721" fmla="*/ 2603489 h 3744261"/>
              <a:gd name="connsiteX722" fmla="*/ 3817044 w 5817263"/>
              <a:gd name="connsiteY722" fmla="*/ 2596158 h 3744261"/>
              <a:gd name="connsiteX723" fmla="*/ 3954385 w 5817263"/>
              <a:gd name="connsiteY723" fmla="*/ 2767574 h 3744261"/>
              <a:gd name="connsiteX724" fmla="*/ 4057525 w 5817263"/>
              <a:gd name="connsiteY724" fmla="*/ 2986522 h 3744261"/>
              <a:gd name="connsiteX725" fmla="*/ 4041266 w 5817263"/>
              <a:gd name="connsiteY725" fmla="*/ 3018728 h 3744261"/>
              <a:gd name="connsiteX726" fmla="*/ 4013773 w 5817263"/>
              <a:gd name="connsiteY726" fmla="*/ 3023317 h 3744261"/>
              <a:gd name="connsiteX727" fmla="*/ 4015081 w 5817263"/>
              <a:gd name="connsiteY727" fmla="*/ 3054839 h 3744261"/>
              <a:gd name="connsiteX728" fmla="*/ 4272174 w 5817263"/>
              <a:gd name="connsiteY728" fmla="*/ 3043231 h 3744261"/>
              <a:gd name="connsiteX729" fmla="*/ 4900630 w 5817263"/>
              <a:gd name="connsiteY729" fmla="*/ 3036752 h 3744261"/>
              <a:gd name="connsiteX730" fmla="*/ 5811075 w 5817263"/>
              <a:gd name="connsiteY730" fmla="*/ 3038683 h 3744261"/>
              <a:gd name="connsiteX731" fmla="*/ 5817263 w 5817263"/>
              <a:gd name="connsiteY731" fmla="*/ 3044955 h 3744261"/>
              <a:gd name="connsiteX732" fmla="*/ 5810992 w 5817263"/>
              <a:gd name="connsiteY732" fmla="*/ 3051142 h 3744261"/>
              <a:gd name="connsiteX733" fmla="*/ 4916951 w 5817263"/>
              <a:gd name="connsiteY733" fmla="*/ 3049170 h 3744261"/>
              <a:gd name="connsiteX734" fmla="*/ 4291112 w 5817263"/>
              <a:gd name="connsiteY734" fmla="*/ 3055275 h 3744261"/>
              <a:gd name="connsiteX735" fmla="*/ 4015787 w 5817263"/>
              <a:gd name="connsiteY735" fmla="*/ 3067173 h 3744261"/>
              <a:gd name="connsiteX736" fmla="*/ 4018757 w 5817263"/>
              <a:gd name="connsiteY736" fmla="*/ 3103159 h 3744261"/>
              <a:gd name="connsiteX737" fmla="*/ 4025152 w 5817263"/>
              <a:gd name="connsiteY737" fmla="*/ 3211221 h 3744261"/>
              <a:gd name="connsiteX738" fmla="*/ 4016036 w 5817263"/>
              <a:gd name="connsiteY738" fmla="*/ 3263528 h 3744261"/>
              <a:gd name="connsiteX739" fmla="*/ 4007273 w 5817263"/>
              <a:gd name="connsiteY739" fmla="*/ 3263383 h 3744261"/>
              <a:gd name="connsiteX740" fmla="*/ 4006235 w 5817263"/>
              <a:gd name="connsiteY740" fmla="*/ 3262697 h 3744261"/>
              <a:gd name="connsiteX741" fmla="*/ 4006775 w 5817263"/>
              <a:gd name="connsiteY741" fmla="*/ 3277399 h 3744261"/>
              <a:gd name="connsiteX742" fmla="*/ 4008062 w 5817263"/>
              <a:gd name="connsiteY742" fmla="*/ 3315482 h 3744261"/>
              <a:gd name="connsiteX743" fmla="*/ 4041370 w 5817263"/>
              <a:gd name="connsiteY743" fmla="*/ 3345924 h 3744261"/>
              <a:gd name="connsiteX744" fmla="*/ 4036552 w 5817263"/>
              <a:gd name="connsiteY744" fmla="*/ 3527805 h 3744261"/>
              <a:gd name="connsiteX745" fmla="*/ 4028142 w 5817263"/>
              <a:gd name="connsiteY745" fmla="*/ 3552288 h 3744261"/>
              <a:gd name="connsiteX746" fmla="*/ 4009537 w 5817263"/>
              <a:gd name="connsiteY746" fmla="*/ 3594524 h 3744261"/>
              <a:gd name="connsiteX747" fmla="*/ 4017615 w 5817263"/>
              <a:gd name="connsiteY747" fmla="*/ 3601708 h 3744261"/>
              <a:gd name="connsiteX748" fmla="*/ 4012673 w 5817263"/>
              <a:gd name="connsiteY748" fmla="*/ 3617033 h 3744261"/>
              <a:gd name="connsiteX749" fmla="*/ 4008395 w 5817263"/>
              <a:gd name="connsiteY749" fmla="*/ 3621228 h 3744261"/>
              <a:gd name="connsiteX750" fmla="*/ 4030780 w 5817263"/>
              <a:gd name="connsiteY750" fmla="*/ 3634787 h 3744261"/>
              <a:gd name="connsiteX751" fmla="*/ 4031486 w 5817263"/>
              <a:gd name="connsiteY751" fmla="*/ 3685849 h 3744261"/>
              <a:gd name="connsiteX752" fmla="*/ 3934035 w 5817263"/>
              <a:gd name="connsiteY752" fmla="*/ 3744261 h 3744261"/>
              <a:gd name="connsiteX753" fmla="*/ 3934056 w 5817263"/>
              <a:gd name="connsiteY753" fmla="*/ 3743887 h 3744261"/>
              <a:gd name="connsiteX754" fmla="*/ 3872363 w 5817263"/>
              <a:gd name="connsiteY754" fmla="*/ 3676712 h 3744261"/>
              <a:gd name="connsiteX755" fmla="*/ 3879755 w 5817263"/>
              <a:gd name="connsiteY755" fmla="*/ 3710331 h 3744261"/>
              <a:gd name="connsiteX756" fmla="*/ 3925916 w 5817263"/>
              <a:gd name="connsiteY756" fmla="*/ 3731096 h 3744261"/>
              <a:gd name="connsiteX757" fmla="*/ 4020376 w 5817263"/>
              <a:gd name="connsiteY757" fmla="*/ 3679868 h 3744261"/>
              <a:gd name="connsiteX758" fmla="*/ 4021415 w 5817263"/>
              <a:gd name="connsiteY758" fmla="*/ 3642616 h 3744261"/>
              <a:gd name="connsiteX759" fmla="*/ 3996060 w 5817263"/>
              <a:gd name="connsiteY759" fmla="*/ 3629887 h 3744261"/>
              <a:gd name="connsiteX760" fmla="*/ 3950003 w 5817263"/>
              <a:gd name="connsiteY760" fmla="*/ 3651129 h 3744261"/>
              <a:gd name="connsiteX761" fmla="*/ 3906604 w 5817263"/>
              <a:gd name="connsiteY761" fmla="*/ 3677626 h 3744261"/>
              <a:gd name="connsiteX762" fmla="*/ 3872363 w 5817263"/>
              <a:gd name="connsiteY762" fmla="*/ 3676691 h 3744261"/>
              <a:gd name="connsiteX763" fmla="*/ 3872363 w 5817263"/>
              <a:gd name="connsiteY763" fmla="*/ 3676712 h 3744261"/>
              <a:gd name="connsiteX764" fmla="*/ 1931573 w 5817263"/>
              <a:gd name="connsiteY764" fmla="*/ 3516488 h 3744261"/>
              <a:gd name="connsiteX765" fmla="*/ 1932259 w 5817263"/>
              <a:gd name="connsiteY765" fmla="*/ 3519935 h 3744261"/>
              <a:gd name="connsiteX766" fmla="*/ 1997337 w 5817263"/>
              <a:gd name="connsiteY766" fmla="*/ 3634787 h 3744261"/>
              <a:gd name="connsiteX767" fmla="*/ 2128136 w 5817263"/>
              <a:gd name="connsiteY767" fmla="*/ 3707776 h 3744261"/>
              <a:gd name="connsiteX768" fmla="*/ 2422647 w 5817263"/>
              <a:gd name="connsiteY768" fmla="*/ 3596123 h 3744261"/>
              <a:gd name="connsiteX769" fmla="*/ 2470137 w 5817263"/>
              <a:gd name="connsiteY769" fmla="*/ 3540389 h 3744261"/>
              <a:gd name="connsiteX770" fmla="*/ 2492356 w 5817263"/>
              <a:gd name="connsiteY770" fmla="*/ 3515346 h 3744261"/>
              <a:gd name="connsiteX771" fmla="*/ 2492356 w 5817263"/>
              <a:gd name="connsiteY771" fmla="*/ 3515346 h 3744261"/>
              <a:gd name="connsiteX772" fmla="*/ 2462703 w 5817263"/>
              <a:gd name="connsiteY772" fmla="*/ 3521327 h 3744261"/>
              <a:gd name="connsiteX773" fmla="*/ 2362906 w 5817263"/>
              <a:gd name="connsiteY773" fmla="*/ 3503116 h 3744261"/>
              <a:gd name="connsiteX774" fmla="*/ 2348101 w 5817263"/>
              <a:gd name="connsiteY774" fmla="*/ 3342207 h 3744261"/>
              <a:gd name="connsiteX775" fmla="*/ 2356240 w 5817263"/>
              <a:gd name="connsiteY775" fmla="*/ 3332759 h 3744261"/>
              <a:gd name="connsiteX776" fmla="*/ 2356448 w 5817263"/>
              <a:gd name="connsiteY776" fmla="*/ 3332759 h 3744261"/>
              <a:gd name="connsiteX777" fmla="*/ 2371067 w 5817263"/>
              <a:gd name="connsiteY777" fmla="*/ 3362515 h 3744261"/>
              <a:gd name="connsiteX778" fmla="*/ 2382052 w 5817263"/>
              <a:gd name="connsiteY778" fmla="*/ 3397837 h 3744261"/>
              <a:gd name="connsiteX779" fmla="*/ 2405765 w 5817263"/>
              <a:gd name="connsiteY779" fmla="*/ 3336413 h 3744261"/>
              <a:gd name="connsiteX780" fmla="*/ 2401944 w 5817263"/>
              <a:gd name="connsiteY780" fmla="*/ 3308505 h 3744261"/>
              <a:gd name="connsiteX781" fmla="*/ 2394158 w 5817263"/>
              <a:gd name="connsiteY781" fmla="*/ 3265937 h 3744261"/>
              <a:gd name="connsiteX782" fmla="*/ 2346709 w 5817263"/>
              <a:gd name="connsiteY782" fmla="*/ 3153639 h 3744261"/>
              <a:gd name="connsiteX783" fmla="*/ 2324096 w 5817263"/>
              <a:gd name="connsiteY783" fmla="*/ 3145644 h 3744261"/>
              <a:gd name="connsiteX784" fmla="*/ 2194626 w 5817263"/>
              <a:gd name="connsiteY784" fmla="*/ 3141533 h 3744261"/>
              <a:gd name="connsiteX785" fmla="*/ 2078694 w 5817263"/>
              <a:gd name="connsiteY785" fmla="*/ 3241995 h 3744261"/>
              <a:gd name="connsiteX786" fmla="*/ 2052572 w 5817263"/>
              <a:gd name="connsiteY786" fmla="*/ 3264566 h 3744261"/>
              <a:gd name="connsiteX787" fmla="*/ 2047505 w 5817263"/>
              <a:gd name="connsiteY787" fmla="*/ 3256156 h 3744261"/>
              <a:gd name="connsiteX788" fmla="*/ 2046238 w 5817263"/>
              <a:gd name="connsiteY788" fmla="*/ 3219464 h 3744261"/>
              <a:gd name="connsiteX789" fmla="*/ 1949411 w 5817263"/>
              <a:gd name="connsiteY789" fmla="*/ 3413037 h 3744261"/>
              <a:gd name="connsiteX790" fmla="*/ 1948767 w 5817263"/>
              <a:gd name="connsiteY790" fmla="*/ 3432244 h 3744261"/>
              <a:gd name="connsiteX791" fmla="*/ 1931594 w 5817263"/>
              <a:gd name="connsiteY791" fmla="*/ 3516530 h 3744261"/>
              <a:gd name="connsiteX792" fmla="*/ 1931573 w 5817263"/>
              <a:gd name="connsiteY792" fmla="*/ 3516488 h 3744261"/>
              <a:gd name="connsiteX793" fmla="*/ 3360358 w 5817263"/>
              <a:gd name="connsiteY793" fmla="*/ 3452386 h 3744261"/>
              <a:gd name="connsiteX794" fmla="*/ 3367106 w 5817263"/>
              <a:gd name="connsiteY794" fmla="*/ 3478737 h 3744261"/>
              <a:gd name="connsiteX795" fmla="*/ 3597453 w 5817263"/>
              <a:gd name="connsiteY795" fmla="*/ 3671521 h 3744261"/>
              <a:gd name="connsiteX796" fmla="*/ 3687408 w 5817263"/>
              <a:gd name="connsiteY796" fmla="*/ 3640082 h 3744261"/>
              <a:gd name="connsiteX797" fmla="*/ 3696939 w 5817263"/>
              <a:gd name="connsiteY797" fmla="*/ 3628890 h 3744261"/>
              <a:gd name="connsiteX798" fmla="*/ 3687678 w 5817263"/>
              <a:gd name="connsiteY798" fmla="*/ 3622494 h 3744261"/>
              <a:gd name="connsiteX799" fmla="*/ 3687491 w 5817263"/>
              <a:gd name="connsiteY799" fmla="*/ 3615310 h 3744261"/>
              <a:gd name="connsiteX800" fmla="*/ 3697271 w 5817263"/>
              <a:gd name="connsiteY800" fmla="*/ 3611738 h 3744261"/>
              <a:gd name="connsiteX801" fmla="*/ 3710250 w 5817263"/>
              <a:gd name="connsiteY801" fmla="*/ 3619296 h 3744261"/>
              <a:gd name="connsiteX802" fmla="*/ 3711039 w 5817263"/>
              <a:gd name="connsiteY802" fmla="*/ 3621788 h 3744261"/>
              <a:gd name="connsiteX803" fmla="*/ 3724411 w 5817263"/>
              <a:gd name="connsiteY803" fmla="*/ 3626896 h 3744261"/>
              <a:gd name="connsiteX804" fmla="*/ 3666934 w 5817263"/>
              <a:gd name="connsiteY804" fmla="*/ 3555278 h 3744261"/>
              <a:gd name="connsiteX805" fmla="*/ 3634540 w 5817263"/>
              <a:gd name="connsiteY805" fmla="*/ 3458097 h 3744261"/>
              <a:gd name="connsiteX806" fmla="*/ 3640063 w 5817263"/>
              <a:gd name="connsiteY806" fmla="*/ 3444724 h 3744261"/>
              <a:gd name="connsiteX807" fmla="*/ 3664753 w 5817263"/>
              <a:gd name="connsiteY807" fmla="*/ 3463454 h 3744261"/>
              <a:gd name="connsiteX808" fmla="*/ 3667017 w 5817263"/>
              <a:gd name="connsiteY808" fmla="*/ 3440779 h 3744261"/>
              <a:gd name="connsiteX809" fmla="*/ 3697853 w 5817263"/>
              <a:gd name="connsiteY809" fmla="*/ 3311558 h 3744261"/>
              <a:gd name="connsiteX810" fmla="*/ 3910010 w 5817263"/>
              <a:gd name="connsiteY810" fmla="*/ 3291042 h 3744261"/>
              <a:gd name="connsiteX811" fmla="*/ 3947906 w 5817263"/>
              <a:gd name="connsiteY811" fmla="*/ 3300780 h 3744261"/>
              <a:gd name="connsiteX812" fmla="*/ 3946183 w 5817263"/>
              <a:gd name="connsiteY812" fmla="*/ 3287906 h 3744261"/>
              <a:gd name="connsiteX813" fmla="*/ 3942424 w 5817263"/>
              <a:gd name="connsiteY813" fmla="*/ 3260164 h 3744261"/>
              <a:gd name="connsiteX814" fmla="*/ 3941780 w 5817263"/>
              <a:gd name="connsiteY814" fmla="*/ 3252502 h 3744261"/>
              <a:gd name="connsiteX815" fmla="*/ 3881499 w 5817263"/>
              <a:gd name="connsiteY815" fmla="*/ 3193197 h 3744261"/>
              <a:gd name="connsiteX816" fmla="*/ 3707072 w 5817263"/>
              <a:gd name="connsiteY816" fmla="*/ 3152518 h 3744261"/>
              <a:gd name="connsiteX817" fmla="*/ 3704684 w 5817263"/>
              <a:gd name="connsiteY817" fmla="*/ 3154553 h 3744261"/>
              <a:gd name="connsiteX818" fmla="*/ 3686287 w 5817263"/>
              <a:gd name="connsiteY818" fmla="*/ 3170521 h 3744261"/>
              <a:gd name="connsiteX819" fmla="*/ 3659520 w 5817263"/>
              <a:gd name="connsiteY819" fmla="*/ 3271377 h 3744261"/>
              <a:gd name="connsiteX820" fmla="*/ 3661431 w 5817263"/>
              <a:gd name="connsiteY820" fmla="*/ 3361394 h 3744261"/>
              <a:gd name="connsiteX821" fmla="*/ 3660870 w 5817263"/>
              <a:gd name="connsiteY821" fmla="*/ 3372316 h 3744261"/>
              <a:gd name="connsiteX822" fmla="*/ 3627438 w 5817263"/>
              <a:gd name="connsiteY822" fmla="*/ 3358258 h 3744261"/>
              <a:gd name="connsiteX823" fmla="*/ 3581672 w 5817263"/>
              <a:gd name="connsiteY823" fmla="*/ 3319531 h 3744261"/>
              <a:gd name="connsiteX824" fmla="*/ 3554594 w 5817263"/>
              <a:gd name="connsiteY824" fmla="*/ 3249719 h 3744261"/>
              <a:gd name="connsiteX825" fmla="*/ 3621707 w 5817263"/>
              <a:gd name="connsiteY825" fmla="*/ 3213277 h 3744261"/>
              <a:gd name="connsiteX826" fmla="*/ 3649989 w 5817263"/>
              <a:gd name="connsiteY826" fmla="*/ 3200215 h 3744261"/>
              <a:gd name="connsiteX827" fmla="*/ 3676714 w 5817263"/>
              <a:gd name="connsiteY827" fmla="*/ 3162319 h 3744261"/>
              <a:gd name="connsiteX828" fmla="*/ 3680410 w 5817263"/>
              <a:gd name="connsiteY828" fmla="*/ 3157211 h 3744261"/>
              <a:gd name="connsiteX829" fmla="*/ 3700345 w 5817263"/>
              <a:gd name="connsiteY829" fmla="*/ 3141865 h 3744261"/>
              <a:gd name="connsiteX830" fmla="*/ 3727360 w 5817263"/>
              <a:gd name="connsiteY830" fmla="*/ 3117591 h 3744261"/>
              <a:gd name="connsiteX831" fmla="*/ 3749786 w 5817263"/>
              <a:gd name="connsiteY831" fmla="*/ 3074150 h 3744261"/>
              <a:gd name="connsiteX832" fmla="*/ 3765568 w 5817263"/>
              <a:gd name="connsiteY832" fmla="*/ 3048609 h 3744261"/>
              <a:gd name="connsiteX833" fmla="*/ 3780373 w 5817263"/>
              <a:gd name="connsiteY833" fmla="*/ 3053531 h 3744261"/>
              <a:gd name="connsiteX834" fmla="*/ 3806039 w 5817263"/>
              <a:gd name="connsiteY834" fmla="*/ 3080795 h 3744261"/>
              <a:gd name="connsiteX835" fmla="*/ 3847984 w 5817263"/>
              <a:gd name="connsiteY835" fmla="*/ 3123364 h 3744261"/>
              <a:gd name="connsiteX836" fmla="*/ 3911173 w 5817263"/>
              <a:gd name="connsiteY836" fmla="*/ 3148323 h 3744261"/>
              <a:gd name="connsiteX837" fmla="*/ 3911671 w 5817263"/>
              <a:gd name="connsiteY837" fmla="*/ 3132147 h 3744261"/>
              <a:gd name="connsiteX838" fmla="*/ 3822962 w 5817263"/>
              <a:gd name="connsiteY838" fmla="*/ 2998088 h 3744261"/>
              <a:gd name="connsiteX839" fmla="*/ 3696939 w 5817263"/>
              <a:gd name="connsiteY839" fmla="*/ 2881035 h 3744261"/>
              <a:gd name="connsiteX840" fmla="*/ 3553473 w 5817263"/>
              <a:gd name="connsiteY840" fmla="*/ 2902444 h 3744261"/>
              <a:gd name="connsiteX841" fmla="*/ 3549445 w 5817263"/>
              <a:gd name="connsiteY841" fmla="*/ 2904458 h 3744261"/>
              <a:gd name="connsiteX842" fmla="*/ 3476331 w 5817263"/>
              <a:gd name="connsiteY842" fmla="*/ 2930996 h 3744261"/>
              <a:gd name="connsiteX843" fmla="*/ 3430855 w 5817263"/>
              <a:gd name="connsiteY843" fmla="*/ 2927569 h 3744261"/>
              <a:gd name="connsiteX844" fmla="*/ 3451247 w 5817263"/>
              <a:gd name="connsiteY844" fmla="*/ 2896733 h 3744261"/>
              <a:gd name="connsiteX845" fmla="*/ 3603371 w 5817263"/>
              <a:gd name="connsiteY845" fmla="*/ 2837096 h 3744261"/>
              <a:gd name="connsiteX846" fmla="*/ 3690128 w 5817263"/>
              <a:gd name="connsiteY846" fmla="*/ 2804619 h 3744261"/>
              <a:gd name="connsiteX847" fmla="*/ 3697188 w 5817263"/>
              <a:gd name="connsiteY847" fmla="*/ 2793635 h 3744261"/>
              <a:gd name="connsiteX848" fmla="*/ 3706346 w 5817263"/>
              <a:gd name="connsiteY848" fmla="*/ 2773119 h 3744261"/>
              <a:gd name="connsiteX849" fmla="*/ 3667640 w 5817263"/>
              <a:gd name="connsiteY849" fmla="*/ 2764044 h 3744261"/>
              <a:gd name="connsiteX850" fmla="*/ 3464079 w 5817263"/>
              <a:gd name="connsiteY850" fmla="*/ 2822644 h 3744261"/>
              <a:gd name="connsiteX851" fmla="*/ 3332366 w 5817263"/>
              <a:gd name="connsiteY851" fmla="*/ 2958530 h 3744261"/>
              <a:gd name="connsiteX852" fmla="*/ 3321610 w 5817263"/>
              <a:gd name="connsiteY852" fmla="*/ 3165268 h 3744261"/>
              <a:gd name="connsiteX853" fmla="*/ 3373481 w 5817263"/>
              <a:gd name="connsiteY853" fmla="*/ 3318846 h 3744261"/>
              <a:gd name="connsiteX854" fmla="*/ 3468710 w 5817263"/>
              <a:gd name="connsiteY854" fmla="*/ 3373002 h 3744261"/>
              <a:gd name="connsiteX855" fmla="*/ 3503554 w 5817263"/>
              <a:gd name="connsiteY855" fmla="*/ 3397816 h 3744261"/>
              <a:gd name="connsiteX856" fmla="*/ 3491614 w 5817263"/>
              <a:gd name="connsiteY856" fmla="*/ 3404045 h 3744261"/>
              <a:gd name="connsiteX857" fmla="*/ 3310168 w 5817263"/>
              <a:gd name="connsiteY857" fmla="*/ 3302442 h 3744261"/>
              <a:gd name="connsiteX858" fmla="*/ 3280516 w 5817263"/>
              <a:gd name="connsiteY858" fmla="*/ 3221894 h 3744261"/>
              <a:gd name="connsiteX859" fmla="*/ 3269157 w 5817263"/>
              <a:gd name="connsiteY859" fmla="*/ 3186510 h 3744261"/>
              <a:gd name="connsiteX860" fmla="*/ 3267330 w 5817263"/>
              <a:gd name="connsiteY860" fmla="*/ 3211470 h 3744261"/>
              <a:gd name="connsiteX861" fmla="*/ 3267330 w 5817263"/>
              <a:gd name="connsiteY861" fmla="*/ 3229743 h 3744261"/>
              <a:gd name="connsiteX862" fmla="*/ 3262969 w 5817263"/>
              <a:gd name="connsiteY862" fmla="*/ 3238548 h 3744261"/>
              <a:gd name="connsiteX863" fmla="*/ 3256657 w 5817263"/>
              <a:gd name="connsiteY863" fmla="*/ 3237676 h 3744261"/>
              <a:gd name="connsiteX864" fmla="*/ 3254809 w 5817263"/>
              <a:gd name="connsiteY864" fmla="*/ 3211491 h 3744261"/>
              <a:gd name="connsiteX865" fmla="*/ 3250780 w 5817263"/>
              <a:gd name="connsiteY865" fmla="*/ 3182170 h 3744261"/>
              <a:gd name="connsiteX866" fmla="*/ 3261100 w 5817263"/>
              <a:gd name="connsiteY866" fmla="*/ 3302899 h 3744261"/>
              <a:gd name="connsiteX867" fmla="*/ 3350785 w 5817263"/>
              <a:gd name="connsiteY867" fmla="*/ 3434674 h 3744261"/>
              <a:gd name="connsiteX868" fmla="*/ 3378153 w 5817263"/>
              <a:gd name="connsiteY868" fmla="*/ 3383800 h 3744261"/>
              <a:gd name="connsiteX869" fmla="*/ 3392419 w 5817263"/>
              <a:gd name="connsiteY869" fmla="*/ 3378027 h 3744261"/>
              <a:gd name="connsiteX870" fmla="*/ 3390322 w 5817263"/>
              <a:gd name="connsiteY870" fmla="*/ 3409299 h 3744261"/>
              <a:gd name="connsiteX871" fmla="*/ 3372775 w 5817263"/>
              <a:gd name="connsiteY871" fmla="*/ 3446614 h 3744261"/>
              <a:gd name="connsiteX872" fmla="*/ 3360295 w 5817263"/>
              <a:gd name="connsiteY872" fmla="*/ 3452470 h 3744261"/>
              <a:gd name="connsiteX873" fmla="*/ 3360358 w 5817263"/>
              <a:gd name="connsiteY873" fmla="*/ 3452386 h 3744261"/>
              <a:gd name="connsiteX874" fmla="*/ 3887583 w 5817263"/>
              <a:gd name="connsiteY874" fmla="*/ 3665437 h 3744261"/>
              <a:gd name="connsiteX875" fmla="*/ 3905462 w 5817263"/>
              <a:gd name="connsiteY875" fmla="*/ 3665229 h 3744261"/>
              <a:gd name="connsiteX876" fmla="*/ 3921597 w 5817263"/>
              <a:gd name="connsiteY876" fmla="*/ 3659311 h 3744261"/>
              <a:gd name="connsiteX877" fmla="*/ 3887583 w 5817263"/>
              <a:gd name="connsiteY877" fmla="*/ 3665416 h 3744261"/>
              <a:gd name="connsiteX878" fmla="*/ 3887583 w 5817263"/>
              <a:gd name="connsiteY878" fmla="*/ 3665437 h 3744261"/>
              <a:gd name="connsiteX879" fmla="*/ 3647809 w 5817263"/>
              <a:gd name="connsiteY879" fmla="*/ 3462188 h 3744261"/>
              <a:gd name="connsiteX880" fmla="*/ 3797068 w 5817263"/>
              <a:gd name="connsiteY880" fmla="*/ 3648907 h 3744261"/>
              <a:gd name="connsiteX881" fmla="*/ 3862832 w 5817263"/>
              <a:gd name="connsiteY881" fmla="*/ 3654992 h 3744261"/>
              <a:gd name="connsiteX882" fmla="*/ 3869103 w 5817263"/>
              <a:gd name="connsiteY882" fmla="*/ 3630572 h 3744261"/>
              <a:gd name="connsiteX883" fmla="*/ 3976686 w 5817263"/>
              <a:gd name="connsiteY883" fmla="*/ 3590495 h 3744261"/>
              <a:gd name="connsiteX884" fmla="*/ 4006360 w 5817263"/>
              <a:gd name="connsiteY884" fmla="*/ 3523985 h 3744261"/>
              <a:gd name="connsiteX885" fmla="*/ 4021726 w 5817263"/>
              <a:gd name="connsiteY885" fmla="*/ 3418622 h 3744261"/>
              <a:gd name="connsiteX886" fmla="*/ 4004823 w 5817263"/>
              <a:gd name="connsiteY886" fmla="*/ 3412185 h 3744261"/>
              <a:gd name="connsiteX887" fmla="*/ 3997763 w 5817263"/>
              <a:gd name="connsiteY887" fmla="*/ 3414864 h 3744261"/>
              <a:gd name="connsiteX888" fmla="*/ 3994025 w 5817263"/>
              <a:gd name="connsiteY888" fmla="*/ 3420325 h 3744261"/>
              <a:gd name="connsiteX889" fmla="*/ 3980092 w 5817263"/>
              <a:gd name="connsiteY889" fmla="*/ 3428631 h 3744261"/>
              <a:gd name="connsiteX890" fmla="*/ 3975752 w 5817263"/>
              <a:gd name="connsiteY890" fmla="*/ 3422713 h 3744261"/>
              <a:gd name="connsiteX891" fmla="*/ 3988232 w 5817263"/>
              <a:gd name="connsiteY891" fmla="*/ 3406226 h 3744261"/>
              <a:gd name="connsiteX892" fmla="*/ 3995915 w 5817263"/>
              <a:gd name="connsiteY892" fmla="*/ 3338967 h 3744261"/>
              <a:gd name="connsiteX893" fmla="*/ 3994254 w 5817263"/>
              <a:gd name="connsiteY893" fmla="*/ 3341979 h 3744261"/>
              <a:gd name="connsiteX894" fmla="*/ 3990828 w 5817263"/>
              <a:gd name="connsiteY894" fmla="*/ 3365858 h 3744261"/>
              <a:gd name="connsiteX895" fmla="*/ 3980071 w 5817263"/>
              <a:gd name="connsiteY895" fmla="*/ 3372690 h 3744261"/>
              <a:gd name="connsiteX896" fmla="*/ 3974797 w 5817263"/>
              <a:gd name="connsiteY896" fmla="*/ 3363574 h 3744261"/>
              <a:gd name="connsiteX897" fmla="*/ 3981400 w 5817263"/>
              <a:gd name="connsiteY897" fmla="*/ 3339985 h 3744261"/>
              <a:gd name="connsiteX898" fmla="*/ 3960801 w 5817263"/>
              <a:gd name="connsiteY898" fmla="*/ 3283587 h 3744261"/>
              <a:gd name="connsiteX899" fmla="*/ 3956648 w 5817263"/>
              <a:gd name="connsiteY899" fmla="*/ 3275987 h 3744261"/>
              <a:gd name="connsiteX900" fmla="*/ 3958393 w 5817263"/>
              <a:gd name="connsiteY900" fmla="*/ 3285456 h 3744261"/>
              <a:gd name="connsiteX901" fmla="*/ 3956295 w 5817263"/>
              <a:gd name="connsiteY901" fmla="*/ 3310104 h 3744261"/>
              <a:gd name="connsiteX902" fmla="*/ 3905940 w 5817263"/>
              <a:gd name="connsiteY902" fmla="*/ 3302753 h 3744261"/>
              <a:gd name="connsiteX903" fmla="*/ 3707571 w 5817263"/>
              <a:gd name="connsiteY903" fmla="*/ 3319282 h 3744261"/>
              <a:gd name="connsiteX904" fmla="*/ 3679413 w 5817263"/>
              <a:gd name="connsiteY904" fmla="*/ 3441859 h 3744261"/>
              <a:gd name="connsiteX905" fmla="*/ 3668989 w 5817263"/>
              <a:gd name="connsiteY905" fmla="*/ 3483015 h 3744261"/>
              <a:gd name="connsiteX906" fmla="*/ 3660725 w 5817263"/>
              <a:gd name="connsiteY906" fmla="*/ 3479402 h 3744261"/>
              <a:gd name="connsiteX907" fmla="*/ 3647788 w 5817263"/>
              <a:gd name="connsiteY907" fmla="*/ 3462167 h 3744261"/>
              <a:gd name="connsiteX908" fmla="*/ 3647809 w 5817263"/>
              <a:gd name="connsiteY908" fmla="*/ 3462188 h 3744261"/>
              <a:gd name="connsiteX909" fmla="*/ 3964269 w 5817263"/>
              <a:gd name="connsiteY909" fmla="*/ 3602663 h 3744261"/>
              <a:gd name="connsiteX910" fmla="*/ 3881043 w 5817263"/>
              <a:gd name="connsiteY910" fmla="*/ 3634123 h 3744261"/>
              <a:gd name="connsiteX911" fmla="*/ 3875727 w 5817263"/>
              <a:gd name="connsiteY911" fmla="*/ 3654223 h 3744261"/>
              <a:gd name="connsiteX912" fmla="*/ 3942964 w 5817263"/>
              <a:gd name="connsiteY912" fmla="*/ 3640498 h 3744261"/>
              <a:gd name="connsiteX913" fmla="*/ 3955651 w 5817263"/>
              <a:gd name="connsiteY913" fmla="*/ 3624446 h 3744261"/>
              <a:gd name="connsiteX914" fmla="*/ 3926892 w 5817263"/>
              <a:gd name="connsiteY914" fmla="*/ 3624176 h 3744261"/>
              <a:gd name="connsiteX915" fmla="*/ 3907269 w 5817263"/>
              <a:gd name="connsiteY915" fmla="*/ 3617178 h 3744261"/>
              <a:gd name="connsiteX916" fmla="*/ 3910840 w 5817263"/>
              <a:gd name="connsiteY916" fmla="*/ 3610180 h 3744261"/>
              <a:gd name="connsiteX917" fmla="*/ 3962587 w 5817263"/>
              <a:gd name="connsiteY917" fmla="*/ 3611177 h 3744261"/>
              <a:gd name="connsiteX918" fmla="*/ 3964809 w 5817263"/>
              <a:gd name="connsiteY918" fmla="*/ 3610783 h 3744261"/>
              <a:gd name="connsiteX919" fmla="*/ 3969730 w 5817263"/>
              <a:gd name="connsiteY919" fmla="*/ 3602726 h 3744261"/>
              <a:gd name="connsiteX920" fmla="*/ 3964269 w 5817263"/>
              <a:gd name="connsiteY920" fmla="*/ 3602663 h 3744261"/>
              <a:gd name="connsiteX921" fmla="*/ 3970644 w 5817263"/>
              <a:gd name="connsiteY921" fmla="*/ 3624716 h 3744261"/>
              <a:gd name="connsiteX922" fmla="*/ 3965743 w 5817263"/>
              <a:gd name="connsiteY922" fmla="*/ 3631735 h 3744261"/>
              <a:gd name="connsiteX923" fmla="*/ 3977974 w 5817263"/>
              <a:gd name="connsiteY923" fmla="*/ 3625879 h 3744261"/>
              <a:gd name="connsiteX924" fmla="*/ 3970623 w 5817263"/>
              <a:gd name="connsiteY924" fmla="*/ 3624716 h 3744261"/>
              <a:gd name="connsiteX925" fmla="*/ 3970644 w 5817263"/>
              <a:gd name="connsiteY925" fmla="*/ 3624716 h 3744261"/>
              <a:gd name="connsiteX926" fmla="*/ 3694925 w 5817263"/>
              <a:gd name="connsiteY926" fmla="*/ 3624135 h 3744261"/>
              <a:gd name="connsiteX927" fmla="*/ 3694925 w 5817263"/>
              <a:gd name="connsiteY927" fmla="*/ 3624135 h 3744261"/>
              <a:gd name="connsiteX928" fmla="*/ 3988315 w 5817263"/>
              <a:gd name="connsiteY928" fmla="*/ 3615268 h 3744261"/>
              <a:gd name="connsiteX929" fmla="*/ 3993755 w 5817263"/>
              <a:gd name="connsiteY929" fmla="*/ 3616493 h 3744261"/>
              <a:gd name="connsiteX930" fmla="*/ 4005322 w 5817263"/>
              <a:gd name="connsiteY930" fmla="*/ 3605882 h 3744261"/>
              <a:gd name="connsiteX931" fmla="*/ 4003827 w 5817263"/>
              <a:gd name="connsiteY931" fmla="*/ 3605571 h 3744261"/>
              <a:gd name="connsiteX932" fmla="*/ 4001003 w 5817263"/>
              <a:gd name="connsiteY932" fmla="*/ 3605135 h 3744261"/>
              <a:gd name="connsiteX933" fmla="*/ 3988336 w 5817263"/>
              <a:gd name="connsiteY933" fmla="*/ 3615268 h 3744261"/>
              <a:gd name="connsiteX934" fmla="*/ 3988315 w 5817263"/>
              <a:gd name="connsiteY934" fmla="*/ 3615268 h 3744261"/>
              <a:gd name="connsiteX935" fmla="*/ 3983851 w 5817263"/>
              <a:gd name="connsiteY935" fmla="*/ 3603349 h 3744261"/>
              <a:gd name="connsiteX936" fmla="*/ 3983809 w 5817263"/>
              <a:gd name="connsiteY936" fmla="*/ 3603411 h 3744261"/>
              <a:gd name="connsiteX937" fmla="*/ 3983892 w 5817263"/>
              <a:gd name="connsiteY937" fmla="*/ 3603349 h 3744261"/>
              <a:gd name="connsiteX938" fmla="*/ 3983851 w 5817263"/>
              <a:gd name="connsiteY938" fmla="*/ 3603349 h 3744261"/>
              <a:gd name="connsiteX939" fmla="*/ 3990391 w 5817263"/>
              <a:gd name="connsiteY939" fmla="*/ 3591388 h 3744261"/>
              <a:gd name="connsiteX940" fmla="*/ 3995998 w 5817263"/>
              <a:gd name="connsiteY940" fmla="*/ 3591949 h 3744261"/>
              <a:gd name="connsiteX941" fmla="*/ 4016306 w 5817263"/>
              <a:gd name="connsiteY941" fmla="*/ 3548093 h 3744261"/>
              <a:gd name="connsiteX942" fmla="*/ 4024799 w 5817263"/>
              <a:gd name="connsiteY942" fmla="*/ 3523320 h 3744261"/>
              <a:gd name="connsiteX943" fmla="*/ 4030198 w 5817263"/>
              <a:gd name="connsiteY943" fmla="*/ 3351115 h 3744261"/>
              <a:gd name="connsiteX944" fmla="*/ 4008312 w 5817263"/>
              <a:gd name="connsiteY944" fmla="*/ 3327651 h 3744261"/>
              <a:gd name="connsiteX945" fmla="*/ 4003349 w 5817263"/>
              <a:gd name="connsiteY945" fmla="*/ 3399789 h 3744261"/>
              <a:gd name="connsiteX946" fmla="*/ 4030489 w 5817263"/>
              <a:gd name="connsiteY946" fmla="*/ 3409777 h 3744261"/>
              <a:gd name="connsiteX947" fmla="*/ 4018071 w 5817263"/>
              <a:gd name="connsiteY947" fmla="*/ 3528200 h 3744261"/>
              <a:gd name="connsiteX948" fmla="*/ 3990412 w 5817263"/>
              <a:gd name="connsiteY948" fmla="*/ 3591388 h 3744261"/>
              <a:gd name="connsiteX949" fmla="*/ 3990391 w 5817263"/>
              <a:gd name="connsiteY949" fmla="*/ 3591388 h 3744261"/>
              <a:gd name="connsiteX950" fmla="*/ 1751457 w 5817263"/>
              <a:gd name="connsiteY950" fmla="*/ 3268138 h 3744261"/>
              <a:gd name="connsiteX951" fmla="*/ 1742445 w 5817263"/>
              <a:gd name="connsiteY951" fmla="*/ 3370406 h 3744261"/>
              <a:gd name="connsiteX952" fmla="*/ 1851524 w 5817263"/>
              <a:gd name="connsiteY952" fmla="*/ 3495827 h 3744261"/>
              <a:gd name="connsiteX953" fmla="*/ 1877563 w 5817263"/>
              <a:gd name="connsiteY953" fmla="*/ 3506417 h 3744261"/>
              <a:gd name="connsiteX954" fmla="*/ 1918014 w 5817263"/>
              <a:gd name="connsiteY954" fmla="*/ 3511339 h 3744261"/>
              <a:gd name="connsiteX955" fmla="*/ 1948601 w 5817263"/>
              <a:gd name="connsiteY955" fmla="*/ 3272146 h 3744261"/>
              <a:gd name="connsiteX956" fmla="*/ 2041130 w 5817263"/>
              <a:gd name="connsiteY956" fmla="*/ 3150691 h 3744261"/>
              <a:gd name="connsiteX957" fmla="*/ 2055396 w 5817263"/>
              <a:gd name="connsiteY957" fmla="*/ 3184662 h 3744261"/>
              <a:gd name="connsiteX958" fmla="*/ 2162460 w 5817263"/>
              <a:gd name="connsiteY958" fmla="*/ 3086838 h 3744261"/>
              <a:gd name="connsiteX959" fmla="*/ 2309976 w 5817263"/>
              <a:gd name="connsiteY959" fmla="*/ 3033119 h 3744261"/>
              <a:gd name="connsiteX960" fmla="*/ 2422772 w 5817263"/>
              <a:gd name="connsiteY960" fmla="*/ 3255928 h 3744261"/>
              <a:gd name="connsiteX961" fmla="*/ 2418349 w 5817263"/>
              <a:gd name="connsiteY961" fmla="*/ 3337348 h 3744261"/>
              <a:gd name="connsiteX962" fmla="*/ 2403107 w 5817263"/>
              <a:gd name="connsiteY962" fmla="*/ 3484261 h 3744261"/>
              <a:gd name="connsiteX963" fmla="*/ 2578676 w 5817263"/>
              <a:gd name="connsiteY963" fmla="*/ 3382055 h 3744261"/>
              <a:gd name="connsiteX964" fmla="*/ 2593772 w 5817263"/>
              <a:gd name="connsiteY964" fmla="*/ 3344387 h 3744261"/>
              <a:gd name="connsiteX965" fmla="*/ 2559863 w 5817263"/>
              <a:gd name="connsiteY965" fmla="*/ 3275115 h 3744261"/>
              <a:gd name="connsiteX966" fmla="*/ 2541735 w 5817263"/>
              <a:gd name="connsiteY966" fmla="*/ 3175899 h 3744261"/>
              <a:gd name="connsiteX967" fmla="*/ 2550332 w 5817263"/>
              <a:gd name="connsiteY967" fmla="*/ 3165558 h 3744261"/>
              <a:gd name="connsiteX968" fmla="*/ 2569436 w 5817263"/>
              <a:gd name="connsiteY968" fmla="*/ 3183935 h 3744261"/>
              <a:gd name="connsiteX969" fmla="*/ 2569851 w 5817263"/>
              <a:gd name="connsiteY969" fmla="*/ 3184953 h 3744261"/>
              <a:gd name="connsiteX970" fmla="*/ 2580940 w 5817263"/>
              <a:gd name="connsiteY970" fmla="*/ 3216329 h 3744261"/>
              <a:gd name="connsiteX971" fmla="*/ 2606896 w 5817263"/>
              <a:gd name="connsiteY971" fmla="*/ 3341231 h 3744261"/>
              <a:gd name="connsiteX972" fmla="*/ 2634867 w 5817263"/>
              <a:gd name="connsiteY972" fmla="*/ 3368080 h 3744261"/>
              <a:gd name="connsiteX973" fmla="*/ 2648281 w 5817263"/>
              <a:gd name="connsiteY973" fmla="*/ 3365464 h 3744261"/>
              <a:gd name="connsiteX974" fmla="*/ 2748202 w 5817263"/>
              <a:gd name="connsiteY974" fmla="*/ 3187881 h 3744261"/>
              <a:gd name="connsiteX975" fmla="*/ 2804310 w 5817263"/>
              <a:gd name="connsiteY975" fmla="*/ 3000060 h 3744261"/>
              <a:gd name="connsiteX976" fmla="*/ 2710493 w 5817263"/>
              <a:gd name="connsiteY976" fmla="*/ 2869552 h 3744261"/>
              <a:gd name="connsiteX977" fmla="*/ 2693362 w 5817263"/>
              <a:gd name="connsiteY977" fmla="*/ 2839235 h 3744261"/>
              <a:gd name="connsiteX978" fmla="*/ 2687174 w 5817263"/>
              <a:gd name="connsiteY978" fmla="*/ 2846025 h 3744261"/>
              <a:gd name="connsiteX979" fmla="*/ 2625273 w 5817263"/>
              <a:gd name="connsiteY979" fmla="*/ 2994454 h 3744261"/>
              <a:gd name="connsiteX980" fmla="*/ 2592298 w 5817263"/>
              <a:gd name="connsiteY980" fmla="*/ 3074939 h 3744261"/>
              <a:gd name="connsiteX981" fmla="*/ 2556416 w 5817263"/>
              <a:gd name="connsiteY981" fmla="*/ 3116490 h 3744261"/>
              <a:gd name="connsiteX982" fmla="*/ 2500807 w 5817263"/>
              <a:gd name="connsiteY982" fmla="*/ 3070641 h 3744261"/>
              <a:gd name="connsiteX983" fmla="*/ 2457367 w 5817263"/>
              <a:gd name="connsiteY983" fmla="*/ 3019413 h 3744261"/>
              <a:gd name="connsiteX984" fmla="*/ 2283313 w 5817263"/>
              <a:gd name="connsiteY984" fmla="*/ 2993623 h 3744261"/>
              <a:gd name="connsiteX985" fmla="*/ 2197471 w 5817263"/>
              <a:gd name="connsiteY985" fmla="*/ 2981019 h 3744261"/>
              <a:gd name="connsiteX986" fmla="*/ 2078590 w 5817263"/>
              <a:gd name="connsiteY986" fmla="*/ 2995617 h 3744261"/>
              <a:gd name="connsiteX987" fmla="*/ 1928209 w 5817263"/>
              <a:gd name="connsiteY987" fmla="*/ 3109430 h 3744261"/>
              <a:gd name="connsiteX988" fmla="*/ 1857027 w 5817263"/>
              <a:gd name="connsiteY988" fmla="*/ 3255097 h 3744261"/>
              <a:gd name="connsiteX989" fmla="*/ 1849884 w 5817263"/>
              <a:gd name="connsiteY989" fmla="*/ 3288238 h 3744261"/>
              <a:gd name="connsiteX990" fmla="*/ 1837321 w 5817263"/>
              <a:gd name="connsiteY990" fmla="*/ 3302442 h 3744261"/>
              <a:gd name="connsiteX991" fmla="*/ 1829555 w 5817263"/>
              <a:gd name="connsiteY991" fmla="*/ 3272706 h 3744261"/>
              <a:gd name="connsiteX992" fmla="*/ 1830780 w 5817263"/>
              <a:gd name="connsiteY992" fmla="*/ 3236326 h 3744261"/>
              <a:gd name="connsiteX993" fmla="*/ 1803349 w 5817263"/>
              <a:gd name="connsiteY993" fmla="*/ 3250550 h 3744261"/>
              <a:gd name="connsiteX994" fmla="*/ 1751519 w 5817263"/>
              <a:gd name="connsiteY994" fmla="*/ 3268159 h 3744261"/>
              <a:gd name="connsiteX995" fmla="*/ 1751457 w 5817263"/>
              <a:gd name="connsiteY995" fmla="*/ 3268138 h 3744261"/>
              <a:gd name="connsiteX996" fmla="*/ 2037289 w 5817263"/>
              <a:gd name="connsiteY996" fmla="*/ 3162693 h 3744261"/>
              <a:gd name="connsiteX997" fmla="*/ 1960375 w 5817263"/>
              <a:gd name="connsiteY997" fmla="*/ 3276215 h 3744261"/>
              <a:gd name="connsiteX998" fmla="*/ 1928708 w 5817263"/>
              <a:gd name="connsiteY998" fmla="*/ 3497924 h 3744261"/>
              <a:gd name="connsiteX999" fmla="*/ 1936287 w 5817263"/>
              <a:gd name="connsiteY999" fmla="*/ 3431829 h 3744261"/>
              <a:gd name="connsiteX1000" fmla="*/ 1936931 w 5817263"/>
              <a:gd name="connsiteY1000" fmla="*/ 3412497 h 3744261"/>
              <a:gd name="connsiteX1001" fmla="*/ 2042314 w 5817263"/>
              <a:gd name="connsiteY1001" fmla="*/ 3203330 h 3744261"/>
              <a:gd name="connsiteX1002" fmla="*/ 2044619 w 5817263"/>
              <a:gd name="connsiteY1002" fmla="*/ 3200049 h 3744261"/>
              <a:gd name="connsiteX1003" fmla="*/ 2037309 w 5817263"/>
              <a:gd name="connsiteY1003" fmla="*/ 3162693 h 3744261"/>
              <a:gd name="connsiteX1004" fmla="*/ 2037289 w 5817263"/>
              <a:gd name="connsiteY1004" fmla="*/ 3162693 h 3744261"/>
              <a:gd name="connsiteX1005" fmla="*/ 3378838 w 5817263"/>
              <a:gd name="connsiteY1005" fmla="*/ 3404481 h 3744261"/>
              <a:gd name="connsiteX1006" fmla="*/ 3362330 w 5817263"/>
              <a:gd name="connsiteY1006" fmla="*/ 3439782 h 3744261"/>
              <a:gd name="connsiteX1007" fmla="*/ 3362538 w 5817263"/>
              <a:gd name="connsiteY1007" fmla="*/ 3439491 h 3744261"/>
              <a:gd name="connsiteX1008" fmla="*/ 3378838 w 5817263"/>
              <a:gd name="connsiteY1008" fmla="*/ 3404481 h 3744261"/>
              <a:gd name="connsiteX1009" fmla="*/ 3978701 w 5817263"/>
              <a:gd name="connsiteY1009" fmla="*/ 3361664 h 3744261"/>
              <a:gd name="connsiteX1010" fmla="*/ 3978701 w 5817263"/>
              <a:gd name="connsiteY1010" fmla="*/ 3361664 h 3744261"/>
              <a:gd name="connsiteX1011" fmla="*/ 3657569 w 5817263"/>
              <a:gd name="connsiteY1011" fmla="*/ 3210909 h 3744261"/>
              <a:gd name="connsiteX1012" fmla="*/ 3625549 w 5817263"/>
              <a:gd name="connsiteY1012" fmla="*/ 3225133 h 3744261"/>
              <a:gd name="connsiteX1013" fmla="*/ 3564209 w 5817263"/>
              <a:gd name="connsiteY1013" fmla="*/ 3257693 h 3744261"/>
              <a:gd name="connsiteX1014" fmla="*/ 3563170 w 5817263"/>
              <a:gd name="connsiteY1014" fmla="*/ 3273059 h 3744261"/>
              <a:gd name="connsiteX1015" fmla="*/ 3646750 w 5817263"/>
              <a:gd name="connsiteY1015" fmla="*/ 3356327 h 3744261"/>
              <a:gd name="connsiteX1016" fmla="*/ 3647144 w 5817263"/>
              <a:gd name="connsiteY1016" fmla="*/ 3270007 h 3744261"/>
              <a:gd name="connsiteX1017" fmla="*/ 3657589 w 5817263"/>
              <a:gd name="connsiteY1017" fmla="*/ 3210930 h 3744261"/>
              <a:gd name="connsiteX1018" fmla="*/ 3657569 w 5817263"/>
              <a:gd name="connsiteY1018" fmla="*/ 3210909 h 3744261"/>
              <a:gd name="connsiteX1019" fmla="*/ 3953741 w 5817263"/>
              <a:gd name="connsiteY1019" fmla="*/ 3247892 h 3744261"/>
              <a:gd name="connsiteX1020" fmla="*/ 3971827 w 5817263"/>
              <a:gd name="connsiteY1020" fmla="*/ 3277794 h 3744261"/>
              <a:gd name="connsiteX1021" fmla="*/ 3990910 w 5817263"/>
              <a:gd name="connsiteY1021" fmla="*/ 3324640 h 3744261"/>
              <a:gd name="connsiteX1022" fmla="*/ 3995707 w 5817263"/>
              <a:gd name="connsiteY1022" fmla="*/ 3320071 h 3744261"/>
              <a:gd name="connsiteX1023" fmla="*/ 3994316 w 5817263"/>
              <a:gd name="connsiteY1023" fmla="*/ 3277544 h 3744261"/>
              <a:gd name="connsiteX1024" fmla="*/ 3993423 w 5817263"/>
              <a:gd name="connsiteY1024" fmla="*/ 3253166 h 3744261"/>
              <a:gd name="connsiteX1025" fmla="*/ 3944459 w 5817263"/>
              <a:gd name="connsiteY1025" fmla="*/ 3216537 h 3744261"/>
              <a:gd name="connsiteX1026" fmla="*/ 3953720 w 5817263"/>
              <a:gd name="connsiteY1026" fmla="*/ 3247871 h 3744261"/>
              <a:gd name="connsiteX1027" fmla="*/ 3953741 w 5817263"/>
              <a:gd name="connsiteY1027" fmla="*/ 3247892 h 3744261"/>
              <a:gd name="connsiteX1028" fmla="*/ 2553509 w 5817263"/>
              <a:gd name="connsiteY1028" fmla="*/ 3181381 h 3744261"/>
              <a:gd name="connsiteX1029" fmla="*/ 2569436 w 5817263"/>
              <a:gd name="connsiteY1029" fmla="*/ 3264504 h 3744261"/>
              <a:gd name="connsiteX1030" fmla="*/ 2595205 w 5817263"/>
              <a:gd name="connsiteY1030" fmla="*/ 3323373 h 3744261"/>
              <a:gd name="connsiteX1031" fmla="*/ 2569270 w 5817263"/>
              <a:gd name="connsiteY1031" fmla="*/ 3220669 h 3744261"/>
              <a:gd name="connsiteX1032" fmla="*/ 2558160 w 5817263"/>
              <a:gd name="connsiteY1032" fmla="*/ 3189230 h 3744261"/>
              <a:gd name="connsiteX1033" fmla="*/ 2553509 w 5817263"/>
              <a:gd name="connsiteY1033" fmla="*/ 3181381 h 3744261"/>
              <a:gd name="connsiteX1034" fmla="*/ 2255966 w 5817263"/>
              <a:gd name="connsiteY1034" fmla="*/ 3117716 h 3744261"/>
              <a:gd name="connsiteX1035" fmla="*/ 2328519 w 5817263"/>
              <a:gd name="connsiteY1035" fmla="*/ 3133975 h 3744261"/>
              <a:gd name="connsiteX1036" fmla="*/ 2350322 w 5817263"/>
              <a:gd name="connsiteY1036" fmla="*/ 3141699 h 3744261"/>
              <a:gd name="connsiteX1037" fmla="*/ 2406409 w 5817263"/>
              <a:gd name="connsiteY1037" fmla="*/ 3263756 h 3744261"/>
              <a:gd name="connsiteX1038" fmla="*/ 2410417 w 5817263"/>
              <a:gd name="connsiteY1038" fmla="*/ 3286183 h 3744261"/>
              <a:gd name="connsiteX1039" fmla="*/ 2410334 w 5817263"/>
              <a:gd name="connsiteY1039" fmla="*/ 3256281 h 3744261"/>
              <a:gd name="connsiteX1040" fmla="*/ 2307671 w 5817263"/>
              <a:gd name="connsiteY1040" fmla="*/ 3045328 h 3744261"/>
              <a:gd name="connsiteX1041" fmla="*/ 2064512 w 5817263"/>
              <a:gd name="connsiteY1041" fmla="*/ 3193342 h 3744261"/>
              <a:gd name="connsiteX1042" fmla="*/ 2057493 w 5817263"/>
              <a:gd name="connsiteY1042" fmla="*/ 3203392 h 3744261"/>
              <a:gd name="connsiteX1043" fmla="*/ 2059798 w 5817263"/>
              <a:gd name="connsiteY1043" fmla="*/ 3245566 h 3744261"/>
              <a:gd name="connsiteX1044" fmla="*/ 2068935 w 5817263"/>
              <a:gd name="connsiteY1044" fmla="*/ 3234187 h 3744261"/>
              <a:gd name="connsiteX1045" fmla="*/ 2190597 w 5817263"/>
              <a:gd name="connsiteY1045" fmla="*/ 3129676 h 3744261"/>
              <a:gd name="connsiteX1046" fmla="*/ 2255966 w 5817263"/>
              <a:gd name="connsiteY1046" fmla="*/ 3117674 h 3744261"/>
              <a:gd name="connsiteX1047" fmla="*/ 2255966 w 5817263"/>
              <a:gd name="connsiteY1047" fmla="*/ 3117716 h 3744261"/>
              <a:gd name="connsiteX1048" fmla="*/ 1843571 w 5817263"/>
              <a:gd name="connsiteY1048" fmla="*/ 3229058 h 3744261"/>
              <a:gd name="connsiteX1049" fmla="*/ 1843571 w 5817263"/>
              <a:gd name="connsiteY1049" fmla="*/ 3229224 h 3744261"/>
              <a:gd name="connsiteX1050" fmla="*/ 1842055 w 5817263"/>
              <a:gd name="connsiteY1050" fmla="*/ 3268802 h 3744261"/>
              <a:gd name="connsiteX1051" fmla="*/ 1844692 w 5817263"/>
              <a:gd name="connsiteY1051" fmla="*/ 3253166 h 3744261"/>
              <a:gd name="connsiteX1052" fmla="*/ 1849863 w 5817263"/>
              <a:gd name="connsiteY1052" fmla="*/ 3225362 h 3744261"/>
              <a:gd name="connsiteX1053" fmla="*/ 1843571 w 5817263"/>
              <a:gd name="connsiteY1053" fmla="*/ 3229058 h 3744261"/>
              <a:gd name="connsiteX1054" fmla="*/ 1760594 w 5817263"/>
              <a:gd name="connsiteY1054" fmla="*/ 3226026 h 3744261"/>
              <a:gd name="connsiteX1055" fmla="*/ 1753928 w 5817263"/>
              <a:gd name="connsiteY1055" fmla="*/ 3255450 h 3744261"/>
              <a:gd name="connsiteX1056" fmla="*/ 1797825 w 5817263"/>
              <a:gd name="connsiteY1056" fmla="*/ 3239357 h 3744261"/>
              <a:gd name="connsiteX1057" fmla="*/ 1831444 w 5817263"/>
              <a:gd name="connsiteY1057" fmla="*/ 3221665 h 3744261"/>
              <a:gd name="connsiteX1058" fmla="*/ 1832046 w 5817263"/>
              <a:gd name="connsiteY1058" fmla="*/ 3204929 h 3744261"/>
              <a:gd name="connsiteX1059" fmla="*/ 1825215 w 5817263"/>
              <a:gd name="connsiteY1059" fmla="*/ 3201129 h 3744261"/>
              <a:gd name="connsiteX1060" fmla="*/ 1760614 w 5817263"/>
              <a:gd name="connsiteY1060" fmla="*/ 3226047 h 3744261"/>
              <a:gd name="connsiteX1061" fmla="*/ 1760594 w 5817263"/>
              <a:gd name="connsiteY1061" fmla="*/ 3226026 h 3744261"/>
              <a:gd name="connsiteX1062" fmla="*/ 4005695 w 5817263"/>
              <a:gd name="connsiteY1062" fmla="*/ 3246708 h 3744261"/>
              <a:gd name="connsiteX1063" fmla="*/ 4009952 w 5817263"/>
              <a:gd name="connsiteY1063" fmla="*/ 3249781 h 3744261"/>
              <a:gd name="connsiteX1064" fmla="*/ 4006339 w 5817263"/>
              <a:gd name="connsiteY1064" fmla="*/ 3104114 h 3744261"/>
              <a:gd name="connsiteX1065" fmla="*/ 4003370 w 5817263"/>
              <a:gd name="connsiteY1065" fmla="*/ 3068336 h 3744261"/>
              <a:gd name="connsiteX1066" fmla="*/ 3987027 w 5817263"/>
              <a:gd name="connsiteY1066" fmla="*/ 3071908 h 3744261"/>
              <a:gd name="connsiteX1067" fmla="*/ 3992821 w 5817263"/>
              <a:gd name="connsiteY1067" fmla="*/ 3133393 h 3744261"/>
              <a:gd name="connsiteX1068" fmla="*/ 4005197 w 5817263"/>
              <a:gd name="connsiteY1068" fmla="*/ 3218717 h 3744261"/>
              <a:gd name="connsiteX1069" fmla="*/ 4005675 w 5817263"/>
              <a:gd name="connsiteY1069" fmla="*/ 3246708 h 3744261"/>
              <a:gd name="connsiteX1070" fmla="*/ 4005695 w 5817263"/>
              <a:gd name="connsiteY1070" fmla="*/ 3246708 h 3744261"/>
              <a:gd name="connsiteX1071" fmla="*/ 1817947 w 5817263"/>
              <a:gd name="connsiteY1071" fmla="*/ 3188047 h 3744261"/>
              <a:gd name="connsiteX1072" fmla="*/ 1827499 w 5817263"/>
              <a:gd name="connsiteY1072" fmla="*/ 3188878 h 3744261"/>
              <a:gd name="connsiteX1073" fmla="*/ 1844505 w 5817263"/>
              <a:gd name="connsiteY1073" fmla="*/ 3204929 h 3744261"/>
              <a:gd name="connsiteX1074" fmla="*/ 1844505 w 5817263"/>
              <a:gd name="connsiteY1074" fmla="*/ 3205573 h 3744261"/>
              <a:gd name="connsiteX1075" fmla="*/ 1868634 w 5817263"/>
              <a:gd name="connsiteY1075" fmla="*/ 3116573 h 3744261"/>
              <a:gd name="connsiteX1076" fmla="*/ 1799653 w 5817263"/>
              <a:gd name="connsiteY1076" fmla="*/ 3128472 h 3744261"/>
              <a:gd name="connsiteX1077" fmla="*/ 1766221 w 5817263"/>
              <a:gd name="connsiteY1077" fmla="*/ 3205178 h 3744261"/>
              <a:gd name="connsiteX1078" fmla="*/ 1817968 w 5817263"/>
              <a:gd name="connsiteY1078" fmla="*/ 3188068 h 3744261"/>
              <a:gd name="connsiteX1079" fmla="*/ 1817947 w 5817263"/>
              <a:gd name="connsiteY1079" fmla="*/ 3188047 h 3744261"/>
              <a:gd name="connsiteX1080" fmla="*/ 3253729 w 5817263"/>
              <a:gd name="connsiteY1080" fmla="*/ 3174446 h 3744261"/>
              <a:gd name="connsiteX1081" fmla="*/ 3253729 w 5817263"/>
              <a:gd name="connsiteY1081" fmla="*/ 3174446 h 3744261"/>
              <a:gd name="connsiteX1082" fmla="*/ 2422668 w 5817263"/>
              <a:gd name="connsiteY1082" fmla="*/ 2979648 h 3744261"/>
              <a:gd name="connsiteX1083" fmla="*/ 2466420 w 5817263"/>
              <a:gd name="connsiteY1083" fmla="*/ 3010879 h 3744261"/>
              <a:gd name="connsiteX1084" fmla="*/ 2510546 w 5817263"/>
              <a:gd name="connsiteY1084" fmla="*/ 3062875 h 3744261"/>
              <a:gd name="connsiteX1085" fmla="*/ 2554879 w 5817263"/>
              <a:gd name="connsiteY1085" fmla="*/ 3104114 h 3744261"/>
              <a:gd name="connsiteX1086" fmla="*/ 2580940 w 5817263"/>
              <a:gd name="connsiteY1086" fmla="*/ 3069790 h 3744261"/>
              <a:gd name="connsiteX1087" fmla="*/ 2613686 w 5817263"/>
              <a:gd name="connsiteY1087" fmla="*/ 2989865 h 3744261"/>
              <a:gd name="connsiteX1088" fmla="*/ 2650461 w 5817263"/>
              <a:gd name="connsiteY1088" fmla="*/ 2898747 h 3744261"/>
              <a:gd name="connsiteX1089" fmla="*/ 2609575 w 5817263"/>
              <a:gd name="connsiteY1089" fmla="*/ 2965881 h 3744261"/>
              <a:gd name="connsiteX1090" fmla="*/ 2542774 w 5817263"/>
              <a:gd name="connsiteY1090" fmla="*/ 3057351 h 3744261"/>
              <a:gd name="connsiteX1091" fmla="*/ 2514429 w 5817263"/>
              <a:gd name="connsiteY1091" fmla="*/ 3036005 h 3744261"/>
              <a:gd name="connsiteX1092" fmla="*/ 2433321 w 5817263"/>
              <a:gd name="connsiteY1092" fmla="*/ 2980271 h 3744261"/>
              <a:gd name="connsiteX1093" fmla="*/ 2422626 w 5817263"/>
              <a:gd name="connsiteY1093" fmla="*/ 2979628 h 3744261"/>
              <a:gd name="connsiteX1094" fmla="*/ 2422668 w 5817263"/>
              <a:gd name="connsiteY1094" fmla="*/ 2979648 h 3744261"/>
              <a:gd name="connsiteX1095" fmla="*/ 3336083 w 5817263"/>
              <a:gd name="connsiteY1095" fmla="*/ 2873123 h 3744261"/>
              <a:gd name="connsiteX1096" fmla="*/ 3284814 w 5817263"/>
              <a:gd name="connsiteY1096" fmla="*/ 2984570 h 3744261"/>
              <a:gd name="connsiteX1097" fmla="*/ 3291459 w 5817263"/>
              <a:gd name="connsiteY1097" fmla="*/ 3062543 h 3744261"/>
              <a:gd name="connsiteX1098" fmla="*/ 3313449 w 5817263"/>
              <a:gd name="connsiteY1098" fmla="*/ 2971654 h 3744261"/>
              <a:gd name="connsiteX1099" fmla="*/ 3320572 w 5817263"/>
              <a:gd name="connsiteY1099" fmla="*/ 2954377 h 3744261"/>
              <a:gd name="connsiteX1100" fmla="*/ 3337101 w 5817263"/>
              <a:gd name="connsiteY1100" fmla="*/ 2873248 h 3744261"/>
              <a:gd name="connsiteX1101" fmla="*/ 3336083 w 5817263"/>
              <a:gd name="connsiteY1101" fmla="*/ 2873144 h 3744261"/>
              <a:gd name="connsiteX1102" fmla="*/ 3336083 w 5817263"/>
              <a:gd name="connsiteY1102" fmla="*/ 2873123 h 3744261"/>
              <a:gd name="connsiteX1103" fmla="*/ 4013358 w 5817263"/>
              <a:gd name="connsiteY1103" fmla="*/ 3010754 h 3744261"/>
              <a:gd name="connsiteX1104" fmla="*/ 4035244 w 5817263"/>
              <a:gd name="connsiteY1104" fmla="*/ 3007473 h 3744261"/>
              <a:gd name="connsiteX1105" fmla="*/ 4045045 w 5817263"/>
              <a:gd name="connsiteY1105" fmla="*/ 2986169 h 3744261"/>
              <a:gd name="connsiteX1106" fmla="*/ 3830002 w 5817263"/>
              <a:gd name="connsiteY1106" fmla="*/ 2618917 h 3744261"/>
              <a:gd name="connsiteX1107" fmla="*/ 3814864 w 5817263"/>
              <a:gd name="connsiteY1107" fmla="*/ 2608078 h 3744261"/>
              <a:gd name="connsiteX1108" fmla="*/ 3846593 w 5817263"/>
              <a:gd name="connsiteY1108" fmla="*/ 2681960 h 3744261"/>
              <a:gd name="connsiteX1109" fmla="*/ 3929467 w 5817263"/>
              <a:gd name="connsiteY1109" fmla="*/ 2796085 h 3744261"/>
              <a:gd name="connsiteX1110" fmla="*/ 3994939 w 5817263"/>
              <a:gd name="connsiteY1110" fmla="*/ 2888822 h 3744261"/>
              <a:gd name="connsiteX1111" fmla="*/ 4013358 w 5817263"/>
              <a:gd name="connsiteY1111" fmla="*/ 3010713 h 3744261"/>
              <a:gd name="connsiteX1112" fmla="*/ 4013358 w 5817263"/>
              <a:gd name="connsiteY1112" fmla="*/ 3010754 h 3744261"/>
              <a:gd name="connsiteX1113" fmla="*/ 2358296 w 5817263"/>
              <a:gd name="connsiteY1113" fmla="*/ 2966608 h 3744261"/>
              <a:gd name="connsiteX1114" fmla="*/ 2397438 w 5817263"/>
              <a:gd name="connsiteY1114" fmla="*/ 2971072 h 3744261"/>
              <a:gd name="connsiteX1115" fmla="*/ 2397957 w 5817263"/>
              <a:gd name="connsiteY1115" fmla="*/ 2963950 h 3744261"/>
              <a:gd name="connsiteX1116" fmla="*/ 2432386 w 5817263"/>
              <a:gd name="connsiteY1116" fmla="*/ 2966961 h 3744261"/>
              <a:gd name="connsiteX1117" fmla="*/ 2435397 w 5817263"/>
              <a:gd name="connsiteY1117" fmla="*/ 2967854 h 3744261"/>
              <a:gd name="connsiteX1118" fmla="*/ 2435397 w 5817263"/>
              <a:gd name="connsiteY1118" fmla="*/ 2967854 h 3744261"/>
              <a:gd name="connsiteX1119" fmla="*/ 2449621 w 5817263"/>
              <a:gd name="connsiteY1119" fmla="*/ 2966815 h 3744261"/>
              <a:gd name="connsiteX1120" fmla="*/ 2456993 w 5817263"/>
              <a:gd name="connsiteY1120" fmla="*/ 2960420 h 3744261"/>
              <a:gd name="connsiteX1121" fmla="*/ 2388759 w 5817263"/>
              <a:gd name="connsiteY1121" fmla="*/ 2765706 h 3744261"/>
              <a:gd name="connsiteX1122" fmla="*/ 2373828 w 5817263"/>
              <a:gd name="connsiteY1122" fmla="*/ 2754222 h 3744261"/>
              <a:gd name="connsiteX1123" fmla="*/ 2347436 w 5817263"/>
              <a:gd name="connsiteY1123" fmla="*/ 2842890 h 3744261"/>
              <a:gd name="connsiteX1124" fmla="*/ 2340542 w 5817263"/>
              <a:gd name="connsiteY1124" fmla="*/ 2954896 h 3744261"/>
              <a:gd name="connsiteX1125" fmla="*/ 2336015 w 5817263"/>
              <a:gd name="connsiteY1125" fmla="*/ 2967895 h 3744261"/>
              <a:gd name="connsiteX1126" fmla="*/ 2344155 w 5817263"/>
              <a:gd name="connsiteY1126" fmla="*/ 2967148 h 3744261"/>
              <a:gd name="connsiteX1127" fmla="*/ 2358296 w 5817263"/>
              <a:gd name="connsiteY1127" fmla="*/ 2966629 h 3744261"/>
              <a:gd name="connsiteX1128" fmla="*/ 2358296 w 5817263"/>
              <a:gd name="connsiteY1128" fmla="*/ 2966608 h 3744261"/>
              <a:gd name="connsiteX1129" fmla="*/ 3201982 w 5817263"/>
              <a:gd name="connsiteY1129" fmla="*/ 2840045 h 3744261"/>
              <a:gd name="connsiteX1130" fmla="*/ 3168758 w 5817263"/>
              <a:gd name="connsiteY1130" fmla="*/ 2850614 h 3744261"/>
              <a:gd name="connsiteX1131" fmla="*/ 3162819 w 5817263"/>
              <a:gd name="connsiteY1131" fmla="*/ 2882779 h 3744261"/>
              <a:gd name="connsiteX1132" fmla="*/ 3246606 w 5817263"/>
              <a:gd name="connsiteY1132" fmla="*/ 2961500 h 3744261"/>
              <a:gd name="connsiteX1133" fmla="*/ 3278439 w 5817263"/>
              <a:gd name="connsiteY1133" fmla="*/ 2919346 h 3744261"/>
              <a:gd name="connsiteX1134" fmla="*/ 3309712 w 5817263"/>
              <a:gd name="connsiteY1134" fmla="*/ 2866209 h 3744261"/>
              <a:gd name="connsiteX1135" fmla="*/ 3297045 w 5817263"/>
              <a:gd name="connsiteY1135" fmla="*/ 2862035 h 3744261"/>
              <a:gd name="connsiteX1136" fmla="*/ 3201982 w 5817263"/>
              <a:gd name="connsiteY1136" fmla="*/ 2840065 h 3744261"/>
              <a:gd name="connsiteX1137" fmla="*/ 3201982 w 5817263"/>
              <a:gd name="connsiteY1137" fmla="*/ 2840045 h 3744261"/>
              <a:gd name="connsiteX1138" fmla="*/ 2730801 w 5817263"/>
              <a:gd name="connsiteY1138" fmla="*/ 2815874 h 3744261"/>
              <a:gd name="connsiteX1139" fmla="*/ 2806116 w 5817263"/>
              <a:gd name="connsiteY1139" fmla="*/ 2832403 h 3744261"/>
              <a:gd name="connsiteX1140" fmla="*/ 2861954 w 5817263"/>
              <a:gd name="connsiteY1140" fmla="*/ 2890213 h 3744261"/>
              <a:gd name="connsiteX1141" fmla="*/ 2867353 w 5817263"/>
              <a:gd name="connsiteY1141" fmla="*/ 2920032 h 3744261"/>
              <a:gd name="connsiteX1142" fmla="*/ 2895822 w 5817263"/>
              <a:gd name="connsiteY1142" fmla="*/ 2836577 h 3744261"/>
              <a:gd name="connsiteX1143" fmla="*/ 2937642 w 5817263"/>
              <a:gd name="connsiteY1143" fmla="*/ 2703763 h 3744261"/>
              <a:gd name="connsiteX1144" fmla="*/ 2931974 w 5817263"/>
              <a:gd name="connsiteY1144" fmla="*/ 2430806 h 3744261"/>
              <a:gd name="connsiteX1145" fmla="*/ 2926201 w 5817263"/>
              <a:gd name="connsiteY1145" fmla="*/ 2276833 h 3744261"/>
              <a:gd name="connsiteX1146" fmla="*/ 2945077 w 5817263"/>
              <a:gd name="connsiteY1146" fmla="*/ 2180379 h 3744261"/>
              <a:gd name="connsiteX1147" fmla="*/ 2886955 w 5817263"/>
              <a:gd name="connsiteY1147" fmla="*/ 2253036 h 3744261"/>
              <a:gd name="connsiteX1148" fmla="*/ 2878462 w 5817263"/>
              <a:gd name="connsiteY1148" fmla="*/ 2246329 h 3744261"/>
              <a:gd name="connsiteX1149" fmla="*/ 2880684 w 5817263"/>
              <a:gd name="connsiteY1149" fmla="*/ 2210696 h 3744261"/>
              <a:gd name="connsiteX1150" fmla="*/ 2837347 w 5817263"/>
              <a:gd name="connsiteY1150" fmla="*/ 2248509 h 3744261"/>
              <a:gd name="connsiteX1151" fmla="*/ 2832779 w 5817263"/>
              <a:gd name="connsiteY1151" fmla="*/ 2227640 h 3744261"/>
              <a:gd name="connsiteX1152" fmla="*/ 2846733 w 5817263"/>
              <a:gd name="connsiteY1152" fmla="*/ 2182269 h 3744261"/>
              <a:gd name="connsiteX1153" fmla="*/ 2827961 w 5817263"/>
              <a:gd name="connsiteY1153" fmla="*/ 2197448 h 3744261"/>
              <a:gd name="connsiteX1154" fmla="*/ 2819572 w 5817263"/>
              <a:gd name="connsiteY1154" fmla="*/ 2536044 h 3744261"/>
              <a:gd name="connsiteX1155" fmla="*/ 2819551 w 5817263"/>
              <a:gd name="connsiteY1155" fmla="*/ 2536750 h 3744261"/>
              <a:gd name="connsiteX1156" fmla="*/ 2846234 w 5817263"/>
              <a:gd name="connsiteY1156" fmla="*/ 2679489 h 3744261"/>
              <a:gd name="connsiteX1157" fmla="*/ 2853399 w 5817263"/>
              <a:gd name="connsiteY1157" fmla="*/ 2686840 h 3744261"/>
              <a:gd name="connsiteX1158" fmla="*/ 2856555 w 5817263"/>
              <a:gd name="connsiteY1158" fmla="*/ 2697264 h 3744261"/>
              <a:gd name="connsiteX1159" fmla="*/ 2847127 w 5817263"/>
              <a:gd name="connsiteY1159" fmla="*/ 2699050 h 3744261"/>
              <a:gd name="connsiteX1160" fmla="*/ 2771522 w 5817263"/>
              <a:gd name="connsiteY1160" fmla="*/ 2712983 h 3744261"/>
              <a:gd name="connsiteX1161" fmla="*/ 2746791 w 5817263"/>
              <a:gd name="connsiteY1161" fmla="*/ 2738420 h 3744261"/>
              <a:gd name="connsiteX1162" fmla="*/ 2733895 w 5817263"/>
              <a:gd name="connsiteY1162" fmla="*/ 2763276 h 3744261"/>
              <a:gd name="connsiteX1163" fmla="*/ 2708832 w 5817263"/>
              <a:gd name="connsiteY1163" fmla="*/ 2817867 h 3744261"/>
              <a:gd name="connsiteX1164" fmla="*/ 2730760 w 5817263"/>
              <a:gd name="connsiteY1164" fmla="*/ 2815853 h 3744261"/>
              <a:gd name="connsiteX1165" fmla="*/ 2730801 w 5817263"/>
              <a:gd name="connsiteY1165" fmla="*/ 2815874 h 3744261"/>
              <a:gd name="connsiteX1166" fmla="*/ 3330290 w 5817263"/>
              <a:gd name="connsiteY1166" fmla="*/ 2859335 h 3744261"/>
              <a:gd name="connsiteX1167" fmla="*/ 3332906 w 5817263"/>
              <a:gd name="connsiteY1167" fmla="*/ 2859979 h 3744261"/>
              <a:gd name="connsiteX1168" fmla="*/ 3338492 w 5817263"/>
              <a:gd name="connsiteY1168" fmla="*/ 2856594 h 3744261"/>
              <a:gd name="connsiteX1169" fmla="*/ 3343642 w 5817263"/>
              <a:gd name="connsiteY1169" fmla="*/ 2855598 h 3744261"/>
              <a:gd name="connsiteX1170" fmla="*/ 3352882 w 5817263"/>
              <a:gd name="connsiteY1170" fmla="*/ 2838570 h 3744261"/>
              <a:gd name="connsiteX1171" fmla="*/ 3360794 w 5817263"/>
              <a:gd name="connsiteY1171" fmla="*/ 2828208 h 3744261"/>
              <a:gd name="connsiteX1172" fmla="*/ 3358094 w 5817263"/>
              <a:gd name="connsiteY1172" fmla="*/ 2830430 h 3744261"/>
              <a:gd name="connsiteX1173" fmla="*/ 3330269 w 5817263"/>
              <a:gd name="connsiteY1173" fmla="*/ 2859335 h 3744261"/>
              <a:gd name="connsiteX1174" fmla="*/ 3330290 w 5817263"/>
              <a:gd name="connsiteY1174" fmla="*/ 2859335 h 3744261"/>
              <a:gd name="connsiteX1175" fmla="*/ 3433451 w 5817263"/>
              <a:gd name="connsiteY1175" fmla="*/ 2753890 h 3744261"/>
              <a:gd name="connsiteX1176" fmla="*/ 3486568 w 5817263"/>
              <a:gd name="connsiteY1176" fmla="*/ 2740123 h 3744261"/>
              <a:gd name="connsiteX1177" fmla="*/ 3502951 w 5817263"/>
              <a:gd name="connsiteY1177" fmla="*/ 2733416 h 3744261"/>
              <a:gd name="connsiteX1178" fmla="*/ 3507292 w 5817263"/>
              <a:gd name="connsiteY1178" fmla="*/ 2733395 h 3744261"/>
              <a:gd name="connsiteX1179" fmla="*/ 3549901 w 5817263"/>
              <a:gd name="connsiteY1179" fmla="*/ 2718839 h 3744261"/>
              <a:gd name="connsiteX1180" fmla="*/ 3588192 w 5817263"/>
              <a:gd name="connsiteY1180" fmla="*/ 2686009 h 3744261"/>
              <a:gd name="connsiteX1181" fmla="*/ 3597890 w 5817263"/>
              <a:gd name="connsiteY1181" fmla="*/ 2660634 h 3744261"/>
              <a:gd name="connsiteX1182" fmla="*/ 3531919 w 5817263"/>
              <a:gd name="connsiteY1182" fmla="*/ 2662212 h 3744261"/>
              <a:gd name="connsiteX1183" fmla="*/ 3507520 w 5817263"/>
              <a:gd name="connsiteY1183" fmla="*/ 2694170 h 3744261"/>
              <a:gd name="connsiteX1184" fmla="*/ 3477556 w 5817263"/>
              <a:gd name="connsiteY1184" fmla="*/ 2716160 h 3744261"/>
              <a:gd name="connsiteX1185" fmla="*/ 3468087 w 5817263"/>
              <a:gd name="connsiteY1185" fmla="*/ 2700565 h 3744261"/>
              <a:gd name="connsiteX1186" fmla="*/ 3465720 w 5817263"/>
              <a:gd name="connsiteY1186" fmla="*/ 2693215 h 3744261"/>
              <a:gd name="connsiteX1187" fmla="*/ 3446055 w 5817263"/>
              <a:gd name="connsiteY1187" fmla="*/ 2728224 h 3744261"/>
              <a:gd name="connsiteX1188" fmla="*/ 3434987 w 5817263"/>
              <a:gd name="connsiteY1188" fmla="*/ 2750609 h 3744261"/>
              <a:gd name="connsiteX1189" fmla="*/ 3433430 w 5817263"/>
              <a:gd name="connsiteY1189" fmla="*/ 2753870 h 3744261"/>
              <a:gd name="connsiteX1190" fmla="*/ 3433451 w 5817263"/>
              <a:gd name="connsiteY1190" fmla="*/ 2753890 h 3744261"/>
              <a:gd name="connsiteX1191" fmla="*/ 3483806 w 5817263"/>
              <a:gd name="connsiteY1191" fmla="*/ 2705632 h 3744261"/>
              <a:gd name="connsiteX1192" fmla="*/ 3483806 w 5817263"/>
              <a:gd name="connsiteY1192" fmla="*/ 2705632 h 3744261"/>
              <a:gd name="connsiteX1193" fmla="*/ 2807861 w 5817263"/>
              <a:gd name="connsiteY1193" fmla="*/ 2329369 h 3744261"/>
              <a:gd name="connsiteX1194" fmla="*/ 2765500 w 5817263"/>
              <a:gd name="connsiteY1194" fmla="*/ 2691366 h 3744261"/>
              <a:gd name="connsiteX1195" fmla="*/ 2761305 w 5817263"/>
              <a:gd name="connsiteY1195" fmla="*/ 2705072 h 3744261"/>
              <a:gd name="connsiteX1196" fmla="*/ 2764420 w 5817263"/>
              <a:gd name="connsiteY1196" fmla="*/ 2702787 h 3744261"/>
              <a:gd name="connsiteX1197" fmla="*/ 2832218 w 5817263"/>
              <a:gd name="connsiteY1197" fmla="*/ 2682583 h 3744261"/>
              <a:gd name="connsiteX1198" fmla="*/ 2807113 w 5817263"/>
              <a:gd name="connsiteY1198" fmla="*/ 2535940 h 3744261"/>
              <a:gd name="connsiteX1199" fmla="*/ 2807861 w 5817263"/>
              <a:gd name="connsiteY1199" fmla="*/ 2329369 h 3744261"/>
              <a:gd name="connsiteX1200" fmla="*/ 3475687 w 5817263"/>
              <a:gd name="connsiteY1200" fmla="*/ 2683102 h 3744261"/>
              <a:gd name="connsiteX1201" fmla="*/ 3482124 w 5817263"/>
              <a:gd name="connsiteY1201" fmla="*/ 2702621 h 3744261"/>
              <a:gd name="connsiteX1202" fmla="*/ 3514372 w 5817263"/>
              <a:gd name="connsiteY1202" fmla="*/ 2665119 h 3744261"/>
              <a:gd name="connsiteX1203" fmla="*/ 3475687 w 5817263"/>
              <a:gd name="connsiteY1203" fmla="*/ 2683102 h 3744261"/>
              <a:gd name="connsiteX1204" fmla="*/ 3478615 w 5817263"/>
              <a:gd name="connsiteY1204" fmla="*/ 2497026 h 3744261"/>
              <a:gd name="connsiteX1205" fmla="*/ 3460259 w 5817263"/>
              <a:gd name="connsiteY1205" fmla="*/ 2507637 h 3744261"/>
              <a:gd name="connsiteX1206" fmla="*/ 3461193 w 5817263"/>
              <a:gd name="connsiteY1206" fmla="*/ 2615345 h 3744261"/>
              <a:gd name="connsiteX1207" fmla="*/ 3472219 w 5817263"/>
              <a:gd name="connsiteY1207" fmla="*/ 2669833 h 3744261"/>
              <a:gd name="connsiteX1208" fmla="*/ 3523634 w 5817263"/>
              <a:gd name="connsiteY1208" fmla="*/ 2650771 h 3744261"/>
              <a:gd name="connsiteX1209" fmla="*/ 3524506 w 5817263"/>
              <a:gd name="connsiteY1209" fmla="*/ 2650646 h 3744261"/>
              <a:gd name="connsiteX1210" fmla="*/ 3559952 w 5817263"/>
              <a:gd name="connsiteY1210" fmla="*/ 2581436 h 3744261"/>
              <a:gd name="connsiteX1211" fmla="*/ 3561384 w 5817263"/>
              <a:gd name="connsiteY1211" fmla="*/ 2576764 h 3744261"/>
              <a:gd name="connsiteX1212" fmla="*/ 3482602 w 5817263"/>
              <a:gd name="connsiteY1212" fmla="*/ 2497275 h 3744261"/>
              <a:gd name="connsiteX1213" fmla="*/ 3478636 w 5817263"/>
              <a:gd name="connsiteY1213" fmla="*/ 2497026 h 3744261"/>
              <a:gd name="connsiteX1214" fmla="*/ 3478615 w 5817263"/>
              <a:gd name="connsiteY1214" fmla="*/ 2497026 h 3744261"/>
              <a:gd name="connsiteX1215" fmla="*/ 3567469 w 5817263"/>
              <a:gd name="connsiteY1215" fmla="*/ 2597757 h 3744261"/>
              <a:gd name="connsiteX1216" fmla="*/ 3540869 w 5817263"/>
              <a:gd name="connsiteY1216" fmla="*/ 2648694 h 3744261"/>
              <a:gd name="connsiteX1217" fmla="*/ 3590830 w 5817263"/>
              <a:gd name="connsiteY1217" fmla="*/ 2647552 h 3744261"/>
              <a:gd name="connsiteX1218" fmla="*/ 3567469 w 5817263"/>
              <a:gd name="connsiteY1218" fmla="*/ 2597757 h 3744261"/>
              <a:gd name="connsiteX1219" fmla="*/ 3574404 w 5817263"/>
              <a:gd name="connsiteY1219" fmla="*/ 2576868 h 3744261"/>
              <a:gd name="connsiteX1220" fmla="*/ 3575048 w 5817263"/>
              <a:gd name="connsiteY1220" fmla="*/ 2579193 h 3744261"/>
              <a:gd name="connsiteX1221" fmla="*/ 3601648 w 5817263"/>
              <a:gd name="connsiteY1221" fmla="*/ 2641136 h 3744261"/>
              <a:gd name="connsiteX1222" fmla="*/ 3592138 w 5817263"/>
              <a:gd name="connsiteY1222" fmla="*/ 2537373 h 3744261"/>
              <a:gd name="connsiteX1223" fmla="*/ 3486568 w 5817263"/>
              <a:gd name="connsiteY1223" fmla="*/ 2371210 h 3744261"/>
              <a:gd name="connsiteX1224" fmla="*/ 3460362 w 5817263"/>
              <a:gd name="connsiteY1224" fmla="*/ 2366434 h 3744261"/>
              <a:gd name="connsiteX1225" fmla="*/ 3438310 w 5817263"/>
              <a:gd name="connsiteY1225" fmla="*/ 2353684 h 3744261"/>
              <a:gd name="connsiteX1226" fmla="*/ 3426640 w 5817263"/>
              <a:gd name="connsiteY1226" fmla="*/ 2336989 h 3744261"/>
              <a:gd name="connsiteX1227" fmla="*/ 3439618 w 5817263"/>
              <a:gd name="connsiteY1227" fmla="*/ 2332379 h 3744261"/>
              <a:gd name="connsiteX1228" fmla="*/ 3416154 w 5817263"/>
              <a:gd name="connsiteY1228" fmla="*/ 2314127 h 3744261"/>
              <a:gd name="connsiteX1229" fmla="*/ 3109723 w 5817263"/>
              <a:gd name="connsiteY1229" fmla="*/ 2156977 h 3744261"/>
              <a:gd name="connsiteX1230" fmla="*/ 3269780 w 5817263"/>
              <a:gd name="connsiteY1230" fmla="*/ 2266575 h 3744261"/>
              <a:gd name="connsiteX1231" fmla="*/ 3570459 w 5817263"/>
              <a:gd name="connsiteY1231" fmla="*/ 2519888 h 3744261"/>
              <a:gd name="connsiteX1232" fmla="*/ 3574425 w 5817263"/>
              <a:gd name="connsiteY1232" fmla="*/ 2576888 h 3744261"/>
              <a:gd name="connsiteX1233" fmla="*/ 3574404 w 5817263"/>
              <a:gd name="connsiteY1233" fmla="*/ 2576868 h 3744261"/>
              <a:gd name="connsiteX1234" fmla="*/ 3815072 w 5817263"/>
              <a:gd name="connsiteY1234" fmla="*/ 2607517 h 3744261"/>
              <a:gd name="connsiteX1235" fmla="*/ 3815072 w 5817263"/>
              <a:gd name="connsiteY1235" fmla="*/ 2607517 h 3744261"/>
              <a:gd name="connsiteX1236" fmla="*/ 4588717 w 5817263"/>
              <a:gd name="connsiteY1236" fmla="*/ 2515112 h 3744261"/>
              <a:gd name="connsiteX1237" fmla="*/ 4673023 w 5817263"/>
              <a:gd name="connsiteY1237" fmla="*/ 2530998 h 3744261"/>
              <a:gd name="connsiteX1238" fmla="*/ 4674955 w 5817263"/>
              <a:gd name="connsiteY1238" fmla="*/ 2530312 h 3744261"/>
              <a:gd name="connsiteX1239" fmla="*/ 4669493 w 5817263"/>
              <a:gd name="connsiteY1239" fmla="*/ 2516566 h 3744261"/>
              <a:gd name="connsiteX1240" fmla="*/ 4659983 w 5817263"/>
              <a:gd name="connsiteY1240" fmla="*/ 2502342 h 3744261"/>
              <a:gd name="connsiteX1241" fmla="*/ 4654169 w 5817263"/>
              <a:gd name="connsiteY1241" fmla="*/ 2494264 h 3744261"/>
              <a:gd name="connsiteX1242" fmla="*/ 4631888 w 5817263"/>
              <a:gd name="connsiteY1242" fmla="*/ 2451239 h 3744261"/>
              <a:gd name="connsiteX1243" fmla="*/ 4638740 w 5817263"/>
              <a:gd name="connsiteY1243" fmla="*/ 2442434 h 3744261"/>
              <a:gd name="connsiteX1244" fmla="*/ 4657408 w 5817263"/>
              <a:gd name="connsiteY1244" fmla="*/ 2467955 h 3744261"/>
              <a:gd name="connsiteX1245" fmla="*/ 4670448 w 5817263"/>
              <a:gd name="connsiteY1245" fmla="*/ 2495489 h 3744261"/>
              <a:gd name="connsiteX1246" fmla="*/ 4679710 w 5817263"/>
              <a:gd name="connsiteY1246" fmla="*/ 2509277 h 3744261"/>
              <a:gd name="connsiteX1247" fmla="*/ 4680997 w 5817263"/>
              <a:gd name="connsiteY1247" fmla="*/ 2510565 h 3744261"/>
              <a:gd name="connsiteX1248" fmla="*/ 4866928 w 5817263"/>
              <a:gd name="connsiteY1248" fmla="*/ 2460645 h 3744261"/>
              <a:gd name="connsiteX1249" fmla="*/ 4985580 w 5817263"/>
              <a:gd name="connsiteY1249" fmla="*/ 2257687 h 3744261"/>
              <a:gd name="connsiteX1250" fmla="*/ 4944942 w 5817263"/>
              <a:gd name="connsiteY1250" fmla="*/ 2124355 h 3744261"/>
              <a:gd name="connsiteX1251" fmla="*/ 4932359 w 5817263"/>
              <a:gd name="connsiteY1251" fmla="*/ 2145805 h 3744261"/>
              <a:gd name="connsiteX1252" fmla="*/ 4917242 w 5817263"/>
              <a:gd name="connsiteY1252" fmla="*/ 2194395 h 3744261"/>
              <a:gd name="connsiteX1253" fmla="*/ 4810738 w 5817263"/>
              <a:gd name="connsiteY1253" fmla="*/ 2247263 h 3744261"/>
              <a:gd name="connsiteX1254" fmla="*/ 4753094 w 5817263"/>
              <a:gd name="connsiteY1254" fmla="*/ 2266097 h 3744261"/>
              <a:gd name="connsiteX1255" fmla="*/ 4643288 w 5817263"/>
              <a:gd name="connsiteY1255" fmla="*/ 2279283 h 3744261"/>
              <a:gd name="connsiteX1256" fmla="*/ 4626364 w 5817263"/>
              <a:gd name="connsiteY1256" fmla="*/ 2279470 h 3744261"/>
              <a:gd name="connsiteX1257" fmla="*/ 4560560 w 5817263"/>
              <a:gd name="connsiteY1257" fmla="*/ 2295148 h 3744261"/>
              <a:gd name="connsiteX1258" fmla="*/ 4553832 w 5817263"/>
              <a:gd name="connsiteY1258" fmla="*/ 2289001 h 3744261"/>
              <a:gd name="connsiteX1259" fmla="*/ 4574348 w 5817263"/>
              <a:gd name="connsiteY1259" fmla="*/ 2276002 h 3744261"/>
              <a:gd name="connsiteX1260" fmla="*/ 4579809 w 5817263"/>
              <a:gd name="connsiteY1260" fmla="*/ 2274424 h 3744261"/>
              <a:gd name="connsiteX1261" fmla="*/ 4370185 w 5817263"/>
              <a:gd name="connsiteY1261" fmla="*/ 2154527 h 3744261"/>
              <a:gd name="connsiteX1262" fmla="*/ 4348859 w 5817263"/>
              <a:gd name="connsiteY1262" fmla="*/ 2088929 h 3744261"/>
              <a:gd name="connsiteX1263" fmla="*/ 4445376 w 5817263"/>
              <a:gd name="connsiteY1263" fmla="*/ 1906965 h 3744261"/>
              <a:gd name="connsiteX1264" fmla="*/ 4646714 w 5817263"/>
              <a:gd name="connsiteY1264" fmla="*/ 1829158 h 3744261"/>
              <a:gd name="connsiteX1265" fmla="*/ 4701596 w 5817263"/>
              <a:gd name="connsiteY1265" fmla="*/ 1802413 h 3744261"/>
              <a:gd name="connsiteX1266" fmla="*/ 4698689 w 5817263"/>
              <a:gd name="connsiteY1266" fmla="*/ 1798405 h 3744261"/>
              <a:gd name="connsiteX1267" fmla="*/ 4355982 w 5817263"/>
              <a:gd name="connsiteY1267" fmla="*/ 1640632 h 3744261"/>
              <a:gd name="connsiteX1268" fmla="*/ 4302636 w 5817263"/>
              <a:gd name="connsiteY1268" fmla="*/ 1639531 h 3744261"/>
              <a:gd name="connsiteX1269" fmla="*/ 4306062 w 5817263"/>
              <a:gd name="connsiteY1269" fmla="*/ 1659113 h 3744261"/>
              <a:gd name="connsiteX1270" fmla="*/ 4204646 w 5817263"/>
              <a:gd name="connsiteY1270" fmla="*/ 1794709 h 3744261"/>
              <a:gd name="connsiteX1271" fmla="*/ 4026585 w 5817263"/>
              <a:gd name="connsiteY1271" fmla="*/ 1896333 h 3744261"/>
              <a:gd name="connsiteX1272" fmla="*/ 4034787 w 5817263"/>
              <a:gd name="connsiteY1272" fmla="*/ 1915499 h 3744261"/>
              <a:gd name="connsiteX1273" fmla="*/ 4013794 w 5817263"/>
              <a:gd name="connsiteY1273" fmla="*/ 2002754 h 3744261"/>
              <a:gd name="connsiteX1274" fmla="*/ 3990308 w 5817263"/>
              <a:gd name="connsiteY1274" fmla="*/ 2024433 h 3744261"/>
              <a:gd name="connsiteX1275" fmla="*/ 3993506 w 5817263"/>
              <a:gd name="connsiteY1275" fmla="*/ 2047295 h 3744261"/>
              <a:gd name="connsiteX1276" fmla="*/ 4028392 w 5817263"/>
              <a:gd name="connsiteY1276" fmla="*/ 2077301 h 3744261"/>
              <a:gd name="connsiteX1277" fmla="*/ 4030613 w 5817263"/>
              <a:gd name="connsiteY1277" fmla="*/ 2076886 h 3744261"/>
              <a:gd name="connsiteX1278" fmla="*/ 4041598 w 5817263"/>
              <a:gd name="connsiteY1278" fmla="*/ 2043578 h 3744261"/>
              <a:gd name="connsiteX1279" fmla="*/ 4050963 w 5817263"/>
              <a:gd name="connsiteY1279" fmla="*/ 2015006 h 3744261"/>
              <a:gd name="connsiteX1280" fmla="*/ 4105098 w 5817263"/>
              <a:gd name="connsiteY1280" fmla="*/ 1921833 h 3744261"/>
              <a:gd name="connsiteX1281" fmla="*/ 4112802 w 5817263"/>
              <a:gd name="connsiteY1281" fmla="*/ 1924262 h 3744261"/>
              <a:gd name="connsiteX1282" fmla="*/ 4106053 w 5817263"/>
              <a:gd name="connsiteY1282" fmla="*/ 2000429 h 3744261"/>
              <a:gd name="connsiteX1283" fmla="*/ 4089192 w 5817263"/>
              <a:gd name="connsiteY1283" fmla="*/ 2112020 h 3744261"/>
              <a:gd name="connsiteX1284" fmla="*/ 4308014 w 5817263"/>
              <a:gd name="connsiteY1284" fmla="*/ 2323097 h 3744261"/>
              <a:gd name="connsiteX1285" fmla="*/ 4364205 w 5817263"/>
              <a:gd name="connsiteY1285" fmla="*/ 2355034 h 3744261"/>
              <a:gd name="connsiteX1286" fmla="*/ 4366240 w 5817263"/>
              <a:gd name="connsiteY1286" fmla="*/ 2304637 h 3744261"/>
              <a:gd name="connsiteX1287" fmla="*/ 4465455 w 5817263"/>
              <a:gd name="connsiteY1287" fmla="*/ 2271849 h 3744261"/>
              <a:gd name="connsiteX1288" fmla="*/ 4502937 w 5817263"/>
              <a:gd name="connsiteY1288" fmla="*/ 2270250 h 3744261"/>
              <a:gd name="connsiteX1289" fmla="*/ 4542182 w 5817263"/>
              <a:gd name="connsiteY1289" fmla="*/ 2293881 h 3744261"/>
              <a:gd name="connsiteX1290" fmla="*/ 4596234 w 5817263"/>
              <a:gd name="connsiteY1290" fmla="*/ 2322350 h 3744261"/>
              <a:gd name="connsiteX1291" fmla="*/ 4810156 w 5817263"/>
              <a:gd name="connsiteY1291" fmla="*/ 2271268 h 3744261"/>
              <a:gd name="connsiteX1292" fmla="*/ 4822158 w 5817263"/>
              <a:gd name="connsiteY1292" fmla="*/ 2269108 h 3744261"/>
              <a:gd name="connsiteX1293" fmla="*/ 4825979 w 5817263"/>
              <a:gd name="connsiteY1293" fmla="*/ 2276874 h 3744261"/>
              <a:gd name="connsiteX1294" fmla="*/ 4684382 w 5817263"/>
              <a:gd name="connsiteY1294" fmla="*/ 2416624 h 3744261"/>
              <a:gd name="connsiteX1295" fmla="*/ 4592455 w 5817263"/>
              <a:gd name="connsiteY1295" fmla="*/ 2443265 h 3744261"/>
              <a:gd name="connsiteX1296" fmla="*/ 4597687 w 5817263"/>
              <a:gd name="connsiteY1296" fmla="*/ 2453482 h 3744261"/>
              <a:gd name="connsiteX1297" fmla="*/ 4588717 w 5817263"/>
              <a:gd name="connsiteY1297" fmla="*/ 2515091 h 3744261"/>
              <a:gd name="connsiteX1298" fmla="*/ 4588717 w 5817263"/>
              <a:gd name="connsiteY1298" fmla="*/ 2515112 h 3744261"/>
              <a:gd name="connsiteX1299" fmla="*/ 4581159 w 5817263"/>
              <a:gd name="connsiteY1299" fmla="*/ 2445653 h 3744261"/>
              <a:gd name="connsiteX1300" fmla="*/ 4526713 w 5817263"/>
              <a:gd name="connsiteY1300" fmla="*/ 2455953 h 3744261"/>
              <a:gd name="connsiteX1301" fmla="*/ 4441846 w 5817263"/>
              <a:gd name="connsiteY1301" fmla="*/ 2477465 h 3744261"/>
              <a:gd name="connsiteX1302" fmla="*/ 4441638 w 5817263"/>
              <a:gd name="connsiteY1302" fmla="*/ 2477839 h 3744261"/>
              <a:gd name="connsiteX1303" fmla="*/ 4479783 w 5817263"/>
              <a:gd name="connsiteY1303" fmla="*/ 2494742 h 3744261"/>
              <a:gd name="connsiteX1304" fmla="*/ 4548931 w 5817263"/>
              <a:gd name="connsiteY1304" fmla="*/ 2510253 h 3744261"/>
              <a:gd name="connsiteX1305" fmla="*/ 4556676 w 5817263"/>
              <a:gd name="connsiteY1305" fmla="*/ 2511790 h 3744261"/>
              <a:gd name="connsiteX1306" fmla="*/ 4574514 w 5817263"/>
              <a:gd name="connsiteY1306" fmla="*/ 2510523 h 3744261"/>
              <a:gd name="connsiteX1307" fmla="*/ 4581159 w 5817263"/>
              <a:gd name="connsiteY1307" fmla="*/ 2445653 h 3744261"/>
              <a:gd name="connsiteX1308" fmla="*/ 4587118 w 5817263"/>
              <a:gd name="connsiteY1308" fmla="*/ 2466314 h 3744261"/>
              <a:gd name="connsiteX1309" fmla="*/ 4585249 w 5817263"/>
              <a:gd name="connsiteY1309" fmla="*/ 2496050 h 3744261"/>
              <a:gd name="connsiteX1310" fmla="*/ 4587118 w 5817263"/>
              <a:gd name="connsiteY1310" fmla="*/ 2466314 h 3744261"/>
              <a:gd name="connsiteX1311" fmla="*/ 1640717 w 5817263"/>
              <a:gd name="connsiteY1311" fmla="*/ 2382714 h 3744261"/>
              <a:gd name="connsiteX1312" fmla="*/ 1640841 w 5817263"/>
              <a:gd name="connsiteY1312" fmla="*/ 2383088 h 3744261"/>
              <a:gd name="connsiteX1313" fmla="*/ 1788253 w 5817263"/>
              <a:gd name="connsiteY1313" fmla="*/ 2478005 h 3744261"/>
              <a:gd name="connsiteX1314" fmla="*/ 1855262 w 5817263"/>
              <a:gd name="connsiteY1314" fmla="*/ 2456929 h 3744261"/>
              <a:gd name="connsiteX1315" fmla="*/ 1942371 w 5817263"/>
              <a:gd name="connsiteY1315" fmla="*/ 2381364 h 3744261"/>
              <a:gd name="connsiteX1316" fmla="*/ 1954436 w 5817263"/>
              <a:gd name="connsiteY1316" fmla="*/ 2385372 h 3744261"/>
              <a:gd name="connsiteX1317" fmla="*/ 1953771 w 5817263"/>
              <a:gd name="connsiteY1317" fmla="*/ 2397353 h 3744261"/>
              <a:gd name="connsiteX1318" fmla="*/ 1865312 w 5817263"/>
              <a:gd name="connsiteY1318" fmla="*/ 2465608 h 3744261"/>
              <a:gd name="connsiteX1319" fmla="*/ 1864668 w 5817263"/>
              <a:gd name="connsiteY1319" fmla="*/ 2470716 h 3744261"/>
              <a:gd name="connsiteX1320" fmla="*/ 1877169 w 5817263"/>
              <a:gd name="connsiteY1320" fmla="*/ 2477984 h 3744261"/>
              <a:gd name="connsiteX1321" fmla="*/ 2162564 w 5817263"/>
              <a:gd name="connsiteY1321" fmla="*/ 2332878 h 3744261"/>
              <a:gd name="connsiteX1322" fmla="*/ 2168233 w 5817263"/>
              <a:gd name="connsiteY1322" fmla="*/ 2324634 h 3744261"/>
              <a:gd name="connsiteX1323" fmla="*/ 2159034 w 5817263"/>
              <a:gd name="connsiteY1323" fmla="*/ 2326752 h 3744261"/>
              <a:gd name="connsiteX1324" fmla="*/ 1816826 w 5817263"/>
              <a:gd name="connsiteY1324" fmla="*/ 2356903 h 3744261"/>
              <a:gd name="connsiteX1325" fmla="*/ 1750211 w 5817263"/>
              <a:gd name="connsiteY1325" fmla="*/ 2198943 h 3744261"/>
              <a:gd name="connsiteX1326" fmla="*/ 1801522 w 5817263"/>
              <a:gd name="connsiteY1326" fmla="*/ 2125019 h 3744261"/>
              <a:gd name="connsiteX1327" fmla="*/ 2008716 w 5817263"/>
              <a:gd name="connsiteY1327" fmla="*/ 2085773 h 3744261"/>
              <a:gd name="connsiteX1328" fmla="*/ 1894944 w 5817263"/>
              <a:gd name="connsiteY1328" fmla="*/ 1886283 h 3744261"/>
              <a:gd name="connsiteX1329" fmla="*/ 1817656 w 5817263"/>
              <a:gd name="connsiteY1329" fmla="*/ 1813003 h 3744261"/>
              <a:gd name="connsiteX1330" fmla="*/ 1817760 w 5817263"/>
              <a:gd name="connsiteY1330" fmla="*/ 1813356 h 3744261"/>
              <a:gd name="connsiteX1331" fmla="*/ 1861221 w 5817263"/>
              <a:gd name="connsiteY1331" fmla="*/ 1871477 h 3744261"/>
              <a:gd name="connsiteX1332" fmla="*/ 1932778 w 5817263"/>
              <a:gd name="connsiteY1332" fmla="*/ 1989465 h 3744261"/>
              <a:gd name="connsiteX1333" fmla="*/ 1932736 w 5817263"/>
              <a:gd name="connsiteY1333" fmla="*/ 1990710 h 3744261"/>
              <a:gd name="connsiteX1334" fmla="*/ 1913695 w 5817263"/>
              <a:gd name="connsiteY1334" fmla="*/ 2026136 h 3744261"/>
              <a:gd name="connsiteX1335" fmla="*/ 1854307 w 5817263"/>
              <a:gd name="connsiteY1335" fmla="*/ 2026136 h 3744261"/>
              <a:gd name="connsiteX1336" fmla="*/ 1839833 w 5817263"/>
              <a:gd name="connsiteY1336" fmla="*/ 2022730 h 3744261"/>
              <a:gd name="connsiteX1337" fmla="*/ 1841785 w 5817263"/>
              <a:gd name="connsiteY1337" fmla="*/ 2036269 h 3744261"/>
              <a:gd name="connsiteX1338" fmla="*/ 1839210 w 5817263"/>
              <a:gd name="connsiteY1338" fmla="*/ 2072753 h 3744261"/>
              <a:gd name="connsiteX1339" fmla="*/ 1819483 w 5817263"/>
              <a:gd name="connsiteY1339" fmla="*/ 2081745 h 3744261"/>
              <a:gd name="connsiteX1340" fmla="*/ 1688123 w 5817263"/>
              <a:gd name="connsiteY1340" fmla="*/ 2037743 h 3744261"/>
              <a:gd name="connsiteX1341" fmla="*/ 1558965 w 5817263"/>
              <a:gd name="connsiteY1341" fmla="*/ 2070760 h 3744261"/>
              <a:gd name="connsiteX1342" fmla="*/ 1346143 w 5817263"/>
              <a:gd name="connsiteY1342" fmla="*/ 2035625 h 3744261"/>
              <a:gd name="connsiteX1343" fmla="*/ 1238206 w 5817263"/>
              <a:gd name="connsiteY1343" fmla="*/ 1934105 h 3744261"/>
              <a:gd name="connsiteX1344" fmla="*/ 1245910 w 5817263"/>
              <a:gd name="connsiteY1344" fmla="*/ 1816491 h 3744261"/>
              <a:gd name="connsiteX1345" fmla="*/ 1258369 w 5817263"/>
              <a:gd name="connsiteY1345" fmla="*/ 1825067 h 3744261"/>
              <a:gd name="connsiteX1346" fmla="*/ 1258556 w 5817263"/>
              <a:gd name="connsiteY1346" fmla="*/ 1825566 h 3744261"/>
              <a:gd name="connsiteX1347" fmla="*/ 1252513 w 5817263"/>
              <a:gd name="connsiteY1347" fmla="*/ 1743377 h 3744261"/>
              <a:gd name="connsiteX1348" fmla="*/ 1282228 w 5817263"/>
              <a:gd name="connsiteY1348" fmla="*/ 1667086 h 3744261"/>
              <a:gd name="connsiteX1349" fmla="*/ 1306959 w 5817263"/>
              <a:gd name="connsiteY1349" fmla="*/ 1615672 h 3744261"/>
              <a:gd name="connsiteX1350" fmla="*/ 1370687 w 5817263"/>
              <a:gd name="connsiteY1350" fmla="*/ 1566147 h 3744261"/>
              <a:gd name="connsiteX1351" fmla="*/ 1343755 w 5817263"/>
              <a:gd name="connsiteY1351" fmla="*/ 1561205 h 3744261"/>
              <a:gd name="connsiteX1352" fmla="*/ 1291053 w 5817263"/>
              <a:gd name="connsiteY1352" fmla="*/ 1578544 h 3744261"/>
              <a:gd name="connsiteX1353" fmla="*/ 1260632 w 5817263"/>
              <a:gd name="connsiteY1353" fmla="*/ 1632720 h 3744261"/>
              <a:gd name="connsiteX1354" fmla="*/ 1233285 w 5817263"/>
              <a:gd name="connsiteY1354" fmla="*/ 1674001 h 3744261"/>
              <a:gd name="connsiteX1355" fmla="*/ 1210941 w 5817263"/>
              <a:gd name="connsiteY1355" fmla="*/ 1693957 h 3744261"/>
              <a:gd name="connsiteX1356" fmla="*/ 1210755 w 5817263"/>
              <a:gd name="connsiteY1356" fmla="*/ 1693957 h 3744261"/>
              <a:gd name="connsiteX1357" fmla="*/ 1194641 w 5817263"/>
              <a:gd name="connsiteY1357" fmla="*/ 1681311 h 3744261"/>
              <a:gd name="connsiteX1358" fmla="*/ 1206352 w 5817263"/>
              <a:gd name="connsiteY1358" fmla="*/ 1614530 h 3744261"/>
              <a:gd name="connsiteX1359" fmla="*/ 1277888 w 5817263"/>
              <a:gd name="connsiteY1359" fmla="*/ 1570300 h 3744261"/>
              <a:gd name="connsiteX1360" fmla="*/ 1264910 w 5817263"/>
              <a:gd name="connsiteY1360" fmla="*/ 1560665 h 3744261"/>
              <a:gd name="connsiteX1361" fmla="*/ 1076612 w 5817263"/>
              <a:gd name="connsiteY1361" fmla="*/ 1543140 h 3744261"/>
              <a:gd name="connsiteX1362" fmla="*/ 954742 w 5817263"/>
              <a:gd name="connsiteY1362" fmla="*/ 1672215 h 3744261"/>
              <a:gd name="connsiteX1363" fmla="*/ 977106 w 5817263"/>
              <a:gd name="connsiteY1363" fmla="*/ 1877582 h 3744261"/>
              <a:gd name="connsiteX1364" fmla="*/ 1138264 w 5817263"/>
              <a:gd name="connsiteY1364" fmla="*/ 2103320 h 3744261"/>
              <a:gd name="connsiteX1365" fmla="*/ 1225228 w 5817263"/>
              <a:gd name="connsiteY1365" fmla="*/ 2155980 h 3744261"/>
              <a:gd name="connsiteX1366" fmla="*/ 1349798 w 5817263"/>
              <a:gd name="connsiteY1366" fmla="*/ 2237857 h 3744261"/>
              <a:gd name="connsiteX1367" fmla="*/ 1634196 w 5817263"/>
              <a:gd name="connsiteY1367" fmla="*/ 2354951 h 3744261"/>
              <a:gd name="connsiteX1368" fmla="*/ 1669020 w 5817263"/>
              <a:gd name="connsiteY1368" fmla="*/ 2360807 h 3744261"/>
              <a:gd name="connsiteX1369" fmla="*/ 1759888 w 5817263"/>
              <a:gd name="connsiteY1369" fmla="*/ 2355678 h 3744261"/>
              <a:gd name="connsiteX1370" fmla="*/ 1785263 w 5817263"/>
              <a:gd name="connsiteY1370" fmla="*/ 2354868 h 3744261"/>
              <a:gd name="connsiteX1371" fmla="*/ 1794981 w 5817263"/>
              <a:gd name="connsiteY1371" fmla="*/ 2358087 h 3744261"/>
              <a:gd name="connsiteX1372" fmla="*/ 1794607 w 5817263"/>
              <a:gd name="connsiteY1372" fmla="*/ 2365105 h 3744261"/>
              <a:gd name="connsiteX1373" fmla="*/ 1744957 w 5817263"/>
              <a:gd name="connsiteY1373" fmla="*/ 2375779 h 3744261"/>
              <a:gd name="connsiteX1374" fmla="*/ 1669186 w 5817263"/>
              <a:gd name="connsiteY1374" fmla="*/ 2373390 h 3744261"/>
              <a:gd name="connsiteX1375" fmla="*/ 1640675 w 5817263"/>
              <a:gd name="connsiteY1375" fmla="*/ 2382610 h 3744261"/>
              <a:gd name="connsiteX1376" fmla="*/ 1640675 w 5817263"/>
              <a:gd name="connsiteY1376" fmla="*/ 2382610 h 3744261"/>
              <a:gd name="connsiteX1377" fmla="*/ 1640717 w 5817263"/>
              <a:gd name="connsiteY1377" fmla="*/ 2382714 h 3744261"/>
              <a:gd name="connsiteX1378" fmla="*/ 4644430 w 5817263"/>
              <a:gd name="connsiteY1378" fmla="*/ 2451945 h 3744261"/>
              <a:gd name="connsiteX1379" fmla="*/ 4644430 w 5817263"/>
              <a:gd name="connsiteY1379" fmla="*/ 2451945 h 3744261"/>
              <a:gd name="connsiteX1380" fmla="*/ 1941105 w 5817263"/>
              <a:gd name="connsiteY1380" fmla="*/ 2394197 h 3744261"/>
              <a:gd name="connsiteX1381" fmla="*/ 1877107 w 5817263"/>
              <a:gd name="connsiteY1381" fmla="*/ 2444386 h 3744261"/>
              <a:gd name="connsiteX1382" fmla="*/ 1941105 w 5817263"/>
              <a:gd name="connsiteY1382" fmla="*/ 2394197 h 3744261"/>
              <a:gd name="connsiteX1383" fmla="*/ 4380506 w 5817263"/>
              <a:gd name="connsiteY1383" fmla="*/ 2380056 h 3744261"/>
              <a:gd name="connsiteX1384" fmla="*/ 4391179 w 5817263"/>
              <a:gd name="connsiteY1384" fmla="*/ 2425407 h 3744261"/>
              <a:gd name="connsiteX1385" fmla="*/ 4400710 w 5817263"/>
              <a:gd name="connsiteY1385" fmla="*/ 2410290 h 3744261"/>
              <a:gd name="connsiteX1386" fmla="*/ 4405237 w 5817263"/>
              <a:gd name="connsiteY1386" fmla="*/ 2402524 h 3744261"/>
              <a:gd name="connsiteX1387" fmla="*/ 4380526 w 5817263"/>
              <a:gd name="connsiteY1387" fmla="*/ 2380077 h 3744261"/>
              <a:gd name="connsiteX1388" fmla="*/ 4380506 w 5817263"/>
              <a:gd name="connsiteY1388" fmla="*/ 2380056 h 3744261"/>
              <a:gd name="connsiteX1389" fmla="*/ 4050340 w 5817263"/>
              <a:gd name="connsiteY1389" fmla="*/ 2172675 h 3744261"/>
              <a:gd name="connsiteX1390" fmla="*/ 4045066 w 5817263"/>
              <a:gd name="connsiteY1390" fmla="*/ 2195766 h 3744261"/>
              <a:gd name="connsiteX1391" fmla="*/ 4014188 w 5817263"/>
              <a:gd name="connsiteY1391" fmla="*/ 2246537 h 3744261"/>
              <a:gd name="connsiteX1392" fmla="*/ 3972326 w 5817263"/>
              <a:gd name="connsiteY1392" fmla="*/ 2361513 h 3744261"/>
              <a:gd name="connsiteX1393" fmla="*/ 3990869 w 5817263"/>
              <a:gd name="connsiteY1393" fmla="*/ 2379163 h 3744261"/>
              <a:gd name="connsiteX1394" fmla="*/ 4077916 w 5817263"/>
              <a:gd name="connsiteY1394" fmla="*/ 2348389 h 3744261"/>
              <a:gd name="connsiteX1395" fmla="*/ 4126984 w 5817263"/>
              <a:gd name="connsiteY1395" fmla="*/ 2322869 h 3744261"/>
              <a:gd name="connsiteX1396" fmla="*/ 4169428 w 5817263"/>
              <a:gd name="connsiteY1396" fmla="*/ 2313587 h 3744261"/>
              <a:gd name="connsiteX1397" fmla="*/ 4163988 w 5817263"/>
              <a:gd name="connsiteY1397" fmla="*/ 2308790 h 3744261"/>
              <a:gd name="connsiteX1398" fmla="*/ 4050320 w 5817263"/>
              <a:gd name="connsiteY1398" fmla="*/ 2172696 h 3744261"/>
              <a:gd name="connsiteX1399" fmla="*/ 4050340 w 5817263"/>
              <a:gd name="connsiteY1399" fmla="*/ 2172675 h 3744261"/>
              <a:gd name="connsiteX1400" fmla="*/ 4209712 w 5817263"/>
              <a:gd name="connsiteY1400" fmla="*/ 2330760 h 3744261"/>
              <a:gd name="connsiteX1401" fmla="*/ 4268353 w 5817263"/>
              <a:gd name="connsiteY1401" fmla="*/ 2370338 h 3744261"/>
              <a:gd name="connsiteX1402" fmla="*/ 4209712 w 5817263"/>
              <a:gd name="connsiteY1402" fmla="*/ 2330760 h 3744261"/>
              <a:gd name="connsiteX1403" fmla="*/ 2183184 w 5817263"/>
              <a:gd name="connsiteY1403" fmla="*/ 2295459 h 3744261"/>
              <a:gd name="connsiteX1404" fmla="*/ 2184762 w 5817263"/>
              <a:gd name="connsiteY1404" fmla="*/ 2300111 h 3744261"/>
              <a:gd name="connsiteX1405" fmla="*/ 2185946 w 5817263"/>
              <a:gd name="connsiteY1405" fmla="*/ 2307794 h 3744261"/>
              <a:gd name="connsiteX1406" fmla="*/ 2266805 w 5817263"/>
              <a:gd name="connsiteY1406" fmla="*/ 2291306 h 3744261"/>
              <a:gd name="connsiteX1407" fmla="*/ 2271519 w 5817263"/>
              <a:gd name="connsiteY1407" fmla="*/ 2290642 h 3744261"/>
              <a:gd name="connsiteX1408" fmla="*/ 2298742 w 5817263"/>
              <a:gd name="connsiteY1408" fmla="*/ 2286696 h 3744261"/>
              <a:gd name="connsiteX1409" fmla="*/ 2297953 w 5817263"/>
              <a:gd name="connsiteY1409" fmla="*/ 2282626 h 3744261"/>
              <a:gd name="connsiteX1410" fmla="*/ 2183163 w 5817263"/>
              <a:gd name="connsiteY1410" fmla="*/ 2295438 h 3744261"/>
              <a:gd name="connsiteX1411" fmla="*/ 2183184 w 5817263"/>
              <a:gd name="connsiteY1411" fmla="*/ 2295459 h 3744261"/>
              <a:gd name="connsiteX1412" fmla="*/ 2315769 w 5817263"/>
              <a:gd name="connsiteY1412" fmla="*/ 2296456 h 3744261"/>
              <a:gd name="connsiteX1413" fmla="*/ 2319403 w 5817263"/>
              <a:gd name="connsiteY1413" fmla="*/ 2299072 h 3744261"/>
              <a:gd name="connsiteX1414" fmla="*/ 2369530 w 5817263"/>
              <a:gd name="connsiteY1414" fmla="*/ 2284537 h 3744261"/>
              <a:gd name="connsiteX1415" fmla="*/ 2387284 w 5817263"/>
              <a:gd name="connsiteY1415" fmla="*/ 2276314 h 3744261"/>
              <a:gd name="connsiteX1416" fmla="*/ 2406471 w 5817263"/>
              <a:gd name="connsiteY1416" fmla="*/ 2258061 h 3744261"/>
              <a:gd name="connsiteX1417" fmla="*/ 2338383 w 5817263"/>
              <a:gd name="connsiteY1417" fmla="*/ 2275421 h 3744261"/>
              <a:gd name="connsiteX1418" fmla="*/ 2326754 w 5817263"/>
              <a:gd name="connsiteY1418" fmla="*/ 2293632 h 3744261"/>
              <a:gd name="connsiteX1419" fmla="*/ 2315769 w 5817263"/>
              <a:gd name="connsiteY1419" fmla="*/ 2296456 h 3744261"/>
              <a:gd name="connsiteX1420" fmla="*/ 2119851 w 5817263"/>
              <a:gd name="connsiteY1420" fmla="*/ 2283145 h 3744261"/>
              <a:gd name="connsiteX1421" fmla="*/ 2159865 w 5817263"/>
              <a:gd name="connsiteY1421" fmla="*/ 2284807 h 3744261"/>
              <a:gd name="connsiteX1422" fmla="*/ 2144935 w 5817263"/>
              <a:gd name="connsiteY1422" fmla="*/ 2279262 h 3744261"/>
              <a:gd name="connsiteX1423" fmla="*/ 2119851 w 5817263"/>
              <a:gd name="connsiteY1423" fmla="*/ 2283145 h 3744261"/>
              <a:gd name="connsiteX1424" fmla="*/ 2310267 w 5817263"/>
              <a:gd name="connsiteY1424" fmla="*/ 2280633 h 3744261"/>
              <a:gd name="connsiteX1425" fmla="*/ 2311056 w 5817263"/>
              <a:gd name="connsiteY1425" fmla="*/ 2284661 h 3744261"/>
              <a:gd name="connsiteX1426" fmla="*/ 2322518 w 5817263"/>
              <a:gd name="connsiteY1426" fmla="*/ 2281900 h 3744261"/>
              <a:gd name="connsiteX1427" fmla="*/ 2325882 w 5817263"/>
              <a:gd name="connsiteY1427" fmla="*/ 2277850 h 3744261"/>
              <a:gd name="connsiteX1428" fmla="*/ 2310246 w 5817263"/>
              <a:gd name="connsiteY1428" fmla="*/ 2280633 h 3744261"/>
              <a:gd name="connsiteX1429" fmla="*/ 2310267 w 5817263"/>
              <a:gd name="connsiteY1429" fmla="*/ 2280633 h 3744261"/>
              <a:gd name="connsiteX1430" fmla="*/ 2339857 w 5817263"/>
              <a:gd name="connsiteY1430" fmla="*/ 2020052 h 3744261"/>
              <a:gd name="connsiteX1431" fmla="*/ 2319154 w 5817263"/>
              <a:gd name="connsiteY1431" fmla="*/ 2031306 h 3744261"/>
              <a:gd name="connsiteX1432" fmla="*/ 2294921 w 5817263"/>
              <a:gd name="connsiteY1432" fmla="*/ 2046153 h 3744261"/>
              <a:gd name="connsiteX1433" fmla="*/ 2290830 w 5817263"/>
              <a:gd name="connsiteY1433" fmla="*/ 2109217 h 3744261"/>
              <a:gd name="connsiteX1434" fmla="*/ 2302729 w 5817263"/>
              <a:gd name="connsiteY1434" fmla="*/ 2162293 h 3744261"/>
              <a:gd name="connsiteX1435" fmla="*/ 2309395 w 5817263"/>
              <a:gd name="connsiteY1435" fmla="*/ 2251250 h 3744261"/>
              <a:gd name="connsiteX1436" fmla="*/ 2309166 w 5817263"/>
              <a:gd name="connsiteY1436" fmla="*/ 2268153 h 3744261"/>
              <a:gd name="connsiteX1437" fmla="*/ 2326463 w 5817263"/>
              <a:gd name="connsiteY1437" fmla="*/ 2265038 h 3744261"/>
              <a:gd name="connsiteX1438" fmla="*/ 2332215 w 5817263"/>
              <a:gd name="connsiteY1438" fmla="*/ 2244502 h 3744261"/>
              <a:gd name="connsiteX1439" fmla="*/ 2331904 w 5817263"/>
              <a:gd name="connsiteY1439" fmla="*/ 2139347 h 3744261"/>
              <a:gd name="connsiteX1440" fmla="*/ 2325591 w 5817263"/>
              <a:gd name="connsiteY1440" fmla="*/ 2100475 h 3744261"/>
              <a:gd name="connsiteX1441" fmla="*/ 2329557 w 5817263"/>
              <a:gd name="connsiteY1441" fmla="*/ 2074165 h 3744261"/>
              <a:gd name="connsiteX1442" fmla="*/ 2347021 w 5817263"/>
              <a:gd name="connsiteY1442" fmla="*/ 2092003 h 3744261"/>
              <a:gd name="connsiteX1443" fmla="*/ 2375573 w 5817263"/>
              <a:gd name="connsiteY1443" fmla="*/ 2135007 h 3744261"/>
              <a:gd name="connsiteX1444" fmla="*/ 2378002 w 5817263"/>
              <a:gd name="connsiteY1444" fmla="*/ 2137478 h 3744261"/>
              <a:gd name="connsiteX1445" fmla="*/ 2366042 w 5817263"/>
              <a:gd name="connsiteY1445" fmla="*/ 2088950 h 3744261"/>
              <a:gd name="connsiteX1446" fmla="*/ 2354662 w 5817263"/>
              <a:gd name="connsiteY1446" fmla="*/ 2046278 h 3744261"/>
              <a:gd name="connsiteX1447" fmla="*/ 2341830 w 5817263"/>
              <a:gd name="connsiteY1447" fmla="*/ 2020384 h 3744261"/>
              <a:gd name="connsiteX1448" fmla="*/ 2339857 w 5817263"/>
              <a:gd name="connsiteY1448" fmla="*/ 2020052 h 3744261"/>
              <a:gd name="connsiteX1449" fmla="*/ 4553271 w 5817263"/>
              <a:gd name="connsiteY1449" fmla="*/ 1861510 h 3744261"/>
              <a:gd name="connsiteX1450" fmla="*/ 4453786 w 5817263"/>
              <a:gd name="connsiteY1450" fmla="*/ 1916143 h 3744261"/>
              <a:gd name="connsiteX1451" fmla="*/ 4361298 w 5817263"/>
              <a:gd name="connsiteY1451" fmla="*/ 2089386 h 3744261"/>
              <a:gd name="connsiteX1452" fmla="*/ 4379239 w 5817263"/>
              <a:gd name="connsiteY1452" fmla="*/ 2145992 h 3744261"/>
              <a:gd name="connsiteX1453" fmla="*/ 4581470 w 5817263"/>
              <a:gd name="connsiteY1453" fmla="*/ 2262027 h 3744261"/>
              <a:gd name="connsiteX1454" fmla="*/ 4639342 w 5817263"/>
              <a:gd name="connsiteY1454" fmla="*/ 2260429 h 3744261"/>
              <a:gd name="connsiteX1455" fmla="*/ 4668289 w 5817263"/>
              <a:gd name="connsiteY1455" fmla="*/ 2236196 h 3744261"/>
              <a:gd name="connsiteX1456" fmla="*/ 4669078 w 5817263"/>
              <a:gd name="connsiteY1456" fmla="*/ 2228056 h 3744261"/>
              <a:gd name="connsiteX1457" fmla="*/ 4632635 w 5817263"/>
              <a:gd name="connsiteY1457" fmla="*/ 2233288 h 3744261"/>
              <a:gd name="connsiteX1458" fmla="*/ 4567225 w 5817263"/>
              <a:gd name="connsiteY1458" fmla="*/ 2241428 h 3744261"/>
              <a:gd name="connsiteX1459" fmla="*/ 4552441 w 5817263"/>
              <a:gd name="connsiteY1459" fmla="*/ 2238521 h 3744261"/>
              <a:gd name="connsiteX1460" fmla="*/ 4543262 w 5817263"/>
              <a:gd name="connsiteY1460" fmla="*/ 2231233 h 3744261"/>
              <a:gd name="connsiteX1461" fmla="*/ 4552087 w 5817263"/>
              <a:gd name="connsiteY1461" fmla="*/ 2222574 h 3744261"/>
              <a:gd name="connsiteX1462" fmla="*/ 4581075 w 5817263"/>
              <a:gd name="connsiteY1462" fmla="*/ 2201912 h 3744261"/>
              <a:gd name="connsiteX1463" fmla="*/ 4613282 w 5817263"/>
              <a:gd name="connsiteY1463" fmla="*/ 2156603 h 3744261"/>
              <a:gd name="connsiteX1464" fmla="*/ 4610479 w 5817263"/>
              <a:gd name="connsiteY1464" fmla="*/ 2156125 h 3744261"/>
              <a:gd name="connsiteX1465" fmla="*/ 4519382 w 5817263"/>
              <a:gd name="connsiteY1465" fmla="*/ 2128508 h 3744261"/>
              <a:gd name="connsiteX1466" fmla="*/ 4470958 w 5817263"/>
              <a:gd name="connsiteY1466" fmla="*/ 2032282 h 3744261"/>
              <a:gd name="connsiteX1467" fmla="*/ 4534479 w 5817263"/>
              <a:gd name="connsiteY1467" fmla="*/ 1870356 h 3744261"/>
              <a:gd name="connsiteX1468" fmla="*/ 4553292 w 5817263"/>
              <a:gd name="connsiteY1468" fmla="*/ 1861489 h 3744261"/>
              <a:gd name="connsiteX1469" fmla="*/ 4553271 w 5817263"/>
              <a:gd name="connsiteY1469" fmla="*/ 1861510 h 3744261"/>
              <a:gd name="connsiteX1470" fmla="*/ 4664012 w 5817263"/>
              <a:gd name="connsiteY1470" fmla="*/ 2214579 h 3744261"/>
              <a:gd name="connsiteX1471" fmla="*/ 4678090 w 5817263"/>
              <a:gd name="connsiteY1471" fmla="*/ 2219459 h 3744261"/>
              <a:gd name="connsiteX1472" fmla="*/ 4680146 w 5817263"/>
              <a:gd name="connsiteY1472" fmla="*/ 2239892 h 3744261"/>
              <a:gd name="connsiteX1473" fmla="*/ 4666420 w 5817263"/>
              <a:gd name="connsiteY1473" fmla="*/ 2258144 h 3744261"/>
              <a:gd name="connsiteX1474" fmla="*/ 4807477 w 5817263"/>
              <a:gd name="connsiteY1474" fmla="*/ 2235116 h 3744261"/>
              <a:gd name="connsiteX1475" fmla="*/ 4882460 w 5817263"/>
              <a:gd name="connsiteY1475" fmla="*/ 2161753 h 3744261"/>
              <a:gd name="connsiteX1476" fmla="*/ 4885575 w 5817263"/>
              <a:gd name="connsiteY1476" fmla="*/ 2155585 h 3744261"/>
              <a:gd name="connsiteX1477" fmla="*/ 4908977 w 5817263"/>
              <a:gd name="connsiteY1477" fmla="*/ 2141880 h 3744261"/>
              <a:gd name="connsiteX1478" fmla="*/ 4920751 w 5817263"/>
              <a:gd name="connsiteY1478" fmla="*/ 2138496 h 3744261"/>
              <a:gd name="connsiteX1479" fmla="*/ 4922579 w 5817263"/>
              <a:gd name="connsiteY1479" fmla="*/ 2093207 h 3744261"/>
              <a:gd name="connsiteX1480" fmla="*/ 4928330 w 5817263"/>
              <a:gd name="connsiteY1480" fmla="*/ 2073688 h 3744261"/>
              <a:gd name="connsiteX1481" fmla="*/ 4932006 w 5817263"/>
              <a:gd name="connsiteY1481" fmla="*/ 2073937 h 3744261"/>
              <a:gd name="connsiteX1482" fmla="*/ 4928870 w 5817263"/>
              <a:gd name="connsiteY1482" fmla="*/ 2055415 h 3744261"/>
              <a:gd name="connsiteX1483" fmla="*/ 4763891 w 5817263"/>
              <a:gd name="connsiteY1483" fmla="*/ 1840911 h 3744261"/>
              <a:gd name="connsiteX1484" fmla="*/ 4649787 w 5817263"/>
              <a:gd name="connsiteY1484" fmla="*/ 1841264 h 3744261"/>
              <a:gd name="connsiteX1485" fmla="*/ 4625762 w 5817263"/>
              <a:gd name="connsiteY1485" fmla="*/ 1849134 h 3744261"/>
              <a:gd name="connsiteX1486" fmla="*/ 4540272 w 5817263"/>
              <a:gd name="connsiteY1486" fmla="*/ 1881382 h 3744261"/>
              <a:gd name="connsiteX1487" fmla="*/ 4483376 w 5817263"/>
              <a:gd name="connsiteY1487" fmla="*/ 2031846 h 3744261"/>
              <a:gd name="connsiteX1488" fmla="*/ 4524366 w 5817263"/>
              <a:gd name="connsiteY1488" fmla="*/ 2117128 h 3744261"/>
              <a:gd name="connsiteX1489" fmla="*/ 4612535 w 5817263"/>
              <a:gd name="connsiteY1489" fmla="*/ 2143874 h 3744261"/>
              <a:gd name="connsiteX1490" fmla="*/ 4629500 w 5817263"/>
              <a:gd name="connsiteY1490" fmla="*/ 2151515 h 3744261"/>
              <a:gd name="connsiteX1491" fmla="*/ 4627091 w 5817263"/>
              <a:gd name="connsiteY1491" fmla="*/ 2160029 h 3744261"/>
              <a:gd name="connsiteX1492" fmla="*/ 4591728 w 5817263"/>
              <a:gd name="connsiteY1492" fmla="*/ 2208329 h 3744261"/>
              <a:gd name="connsiteX1493" fmla="*/ 4568824 w 5817263"/>
              <a:gd name="connsiteY1493" fmla="*/ 2229073 h 3744261"/>
              <a:gd name="connsiteX1494" fmla="*/ 4569468 w 5817263"/>
              <a:gd name="connsiteY1494" fmla="*/ 2229198 h 3744261"/>
              <a:gd name="connsiteX1495" fmla="*/ 4629458 w 5817263"/>
              <a:gd name="connsiteY1495" fmla="*/ 2221245 h 3744261"/>
              <a:gd name="connsiteX1496" fmla="*/ 4663970 w 5817263"/>
              <a:gd name="connsiteY1496" fmla="*/ 2214600 h 3744261"/>
              <a:gd name="connsiteX1497" fmla="*/ 4664012 w 5817263"/>
              <a:gd name="connsiteY1497" fmla="*/ 2214579 h 3744261"/>
              <a:gd name="connsiteX1498" fmla="*/ 2404893 w 5817263"/>
              <a:gd name="connsiteY1498" fmla="*/ 2063866 h 3744261"/>
              <a:gd name="connsiteX1499" fmla="*/ 2428960 w 5817263"/>
              <a:gd name="connsiteY1499" fmla="*/ 2174004 h 3744261"/>
              <a:gd name="connsiteX1500" fmla="*/ 2426198 w 5817263"/>
              <a:gd name="connsiteY1500" fmla="*/ 2238293 h 3744261"/>
              <a:gd name="connsiteX1501" fmla="*/ 2490217 w 5817263"/>
              <a:gd name="connsiteY1501" fmla="*/ 2210613 h 3744261"/>
              <a:gd name="connsiteX1502" fmla="*/ 2684911 w 5817263"/>
              <a:gd name="connsiteY1502" fmla="*/ 2135962 h 3744261"/>
              <a:gd name="connsiteX1503" fmla="*/ 2786224 w 5817263"/>
              <a:gd name="connsiteY1503" fmla="*/ 2100018 h 3744261"/>
              <a:gd name="connsiteX1504" fmla="*/ 2830121 w 5817263"/>
              <a:gd name="connsiteY1504" fmla="*/ 2076636 h 3744261"/>
              <a:gd name="connsiteX1505" fmla="*/ 2805327 w 5817263"/>
              <a:gd name="connsiteY1505" fmla="*/ 2034400 h 3744261"/>
              <a:gd name="connsiteX1506" fmla="*/ 2784832 w 5817263"/>
              <a:gd name="connsiteY1506" fmla="*/ 2028794 h 3744261"/>
              <a:gd name="connsiteX1507" fmla="*/ 2720751 w 5817263"/>
              <a:gd name="connsiteY1507" fmla="*/ 1999079 h 3744261"/>
              <a:gd name="connsiteX1508" fmla="*/ 2443412 w 5817263"/>
              <a:gd name="connsiteY1508" fmla="*/ 2070801 h 3744261"/>
              <a:gd name="connsiteX1509" fmla="*/ 2404893 w 5817263"/>
              <a:gd name="connsiteY1509" fmla="*/ 2063866 h 3744261"/>
              <a:gd name="connsiteX1510" fmla="*/ 2806615 w 5817263"/>
              <a:gd name="connsiteY1510" fmla="*/ 2161462 h 3744261"/>
              <a:gd name="connsiteX1511" fmla="*/ 2802524 w 5817263"/>
              <a:gd name="connsiteY1511" fmla="*/ 2180109 h 3744261"/>
              <a:gd name="connsiteX1512" fmla="*/ 2808027 w 5817263"/>
              <a:gd name="connsiteY1512" fmla="*/ 2205982 h 3744261"/>
              <a:gd name="connsiteX1513" fmla="*/ 2812803 w 5817263"/>
              <a:gd name="connsiteY1513" fmla="*/ 2226581 h 3744261"/>
              <a:gd name="connsiteX1514" fmla="*/ 2815565 w 5817263"/>
              <a:gd name="connsiteY1514" fmla="*/ 2197510 h 3744261"/>
              <a:gd name="connsiteX1515" fmla="*/ 2807321 w 5817263"/>
              <a:gd name="connsiteY1515" fmla="*/ 2185321 h 3744261"/>
              <a:gd name="connsiteX1516" fmla="*/ 2806636 w 5817263"/>
              <a:gd name="connsiteY1516" fmla="*/ 2161462 h 3744261"/>
              <a:gd name="connsiteX1517" fmla="*/ 2806615 w 5817263"/>
              <a:gd name="connsiteY1517" fmla="*/ 2161462 h 3744261"/>
              <a:gd name="connsiteX1518" fmla="*/ 4918591 w 5817263"/>
              <a:gd name="connsiteY1518" fmla="*/ 2152346 h 3744261"/>
              <a:gd name="connsiteX1519" fmla="*/ 4911552 w 5817263"/>
              <a:gd name="connsiteY1519" fmla="*/ 2154070 h 3744261"/>
              <a:gd name="connsiteX1520" fmla="*/ 4896643 w 5817263"/>
              <a:gd name="connsiteY1520" fmla="*/ 2161358 h 3744261"/>
              <a:gd name="connsiteX1521" fmla="*/ 4893652 w 5817263"/>
              <a:gd name="connsiteY1521" fmla="*/ 2167297 h 3744261"/>
              <a:gd name="connsiteX1522" fmla="*/ 4852164 w 5817263"/>
              <a:gd name="connsiteY1522" fmla="*/ 2221992 h 3744261"/>
              <a:gd name="connsiteX1523" fmla="*/ 4906299 w 5817263"/>
              <a:gd name="connsiteY1523" fmla="*/ 2188415 h 3744261"/>
              <a:gd name="connsiteX1524" fmla="*/ 4918591 w 5817263"/>
              <a:gd name="connsiteY1524" fmla="*/ 2152325 h 3744261"/>
              <a:gd name="connsiteX1525" fmla="*/ 4918591 w 5817263"/>
              <a:gd name="connsiteY1525" fmla="*/ 2152346 h 3744261"/>
              <a:gd name="connsiteX1526" fmla="*/ 2028775 w 5817263"/>
              <a:gd name="connsiteY1526" fmla="*/ 2096882 h 3744261"/>
              <a:gd name="connsiteX1527" fmla="*/ 2044515 w 5817263"/>
              <a:gd name="connsiteY1527" fmla="*/ 2106684 h 3744261"/>
              <a:gd name="connsiteX1528" fmla="*/ 2164994 w 5817263"/>
              <a:gd name="connsiteY1528" fmla="*/ 2093249 h 3744261"/>
              <a:gd name="connsiteX1529" fmla="*/ 2028775 w 5817263"/>
              <a:gd name="connsiteY1529" fmla="*/ 2096903 h 3744261"/>
              <a:gd name="connsiteX1530" fmla="*/ 2028775 w 5817263"/>
              <a:gd name="connsiteY1530" fmla="*/ 2096882 h 3744261"/>
              <a:gd name="connsiteX1531" fmla="*/ 2812097 w 5817263"/>
              <a:gd name="connsiteY1531" fmla="*/ 2023270 h 3744261"/>
              <a:gd name="connsiteX1532" fmla="*/ 2824182 w 5817263"/>
              <a:gd name="connsiteY1532" fmla="*/ 2026240 h 3744261"/>
              <a:gd name="connsiteX1533" fmla="*/ 2867373 w 5817263"/>
              <a:gd name="connsiteY1533" fmla="*/ 2038927 h 3744261"/>
              <a:gd name="connsiteX1534" fmla="*/ 2811702 w 5817263"/>
              <a:gd name="connsiteY1534" fmla="*/ 1886698 h 3744261"/>
              <a:gd name="connsiteX1535" fmla="*/ 2649755 w 5817263"/>
              <a:gd name="connsiteY1535" fmla="*/ 1739744 h 3744261"/>
              <a:gd name="connsiteX1536" fmla="*/ 2449413 w 5817263"/>
              <a:gd name="connsiteY1536" fmla="*/ 1569470 h 3744261"/>
              <a:gd name="connsiteX1537" fmla="*/ 2135051 w 5817263"/>
              <a:gd name="connsiteY1537" fmla="*/ 1318897 h 3744261"/>
              <a:gd name="connsiteX1538" fmla="*/ 2126142 w 5817263"/>
              <a:gd name="connsiteY1538" fmla="*/ 1314973 h 3744261"/>
              <a:gd name="connsiteX1539" fmla="*/ 2120391 w 5817263"/>
              <a:gd name="connsiteY1539" fmla="*/ 1305898 h 3744261"/>
              <a:gd name="connsiteX1540" fmla="*/ 2136359 w 5817263"/>
              <a:gd name="connsiteY1540" fmla="*/ 1303510 h 3744261"/>
              <a:gd name="connsiteX1541" fmla="*/ 2175023 w 5817263"/>
              <a:gd name="connsiteY1541" fmla="*/ 1309055 h 3744261"/>
              <a:gd name="connsiteX1542" fmla="*/ 2187296 w 5817263"/>
              <a:gd name="connsiteY1542" fmla="*/ 1288497 h 3744261"/>
              <a:gd name="connsiteX1543" fmla="*/ 2194252 w 5817263"/>
              <a:gd name="connsiteY1543" fmla="*/ 1276806 h 3744261"/>
              <a:gd name="connsiteX1544" fmla="*/ 2193504 w 5817263"/>
              <a:gd name="connsiteY1544" fmla="*/ 1272031 h 3744261"/>
              <a:gd name="connsiteX1545" fmla="*/ 2193401 w 5817263"/>
              <a:gd name="connsiteY1545" fmla="*/ 1271387 h 3744261"/>
              <a:gd name="connsiteX1546" fmla="*/ 2193048 w 5817263"/>
              <a:gd name="connsiteY1546" fmla="*/ 1269206 h 3744261"/>
              <a:gd name="connsiteX1547" fmla="*/ 2193172 w 5817263"/>
              <a:gd name="connsiteY1547" fmla="*/ 1269206 h 3744261"/>
              <a:gd name="connsiteX1548" fmla="*/ 2198239 w 5817263"/>
              <a:gd name="connsiteY1548" fmla="*/ 1262063 h 3744261"/>
              <a:gd name="connsiteX1549" fmla="*/ 2205278 w 5817263"/>
              <a:gd name="connsiteY1549" fmla="*/ 1267296 h 3744261"/>
              <a:gd name="connsiteX1550" fmla="*/ 2205361 w 5817263"/>
              <a:gd name="connsiteY1550" fmla="*/ 1267296 h 3744261"/>
              <a:gd name="connsiteX1551" fmla="*/ 2205590 w 5817263"/>
              <a:gd name="connsiteY1551" fmla="*/ 1268750 h 3744261"/>
              <a:gd name="connsiteX1552" fmla="*/ 2205631 w 5817263"/>
              <a:gd name="connsiteY1552" fmla="*/ 1268957 h 3744261"/>
              <a:gd name="connsiteX1553" fmla="*/ 2206503 w 5817263"/>
              <a:gd name="connsiteY1553" fmla="*/ 1274481 h 3744261"/>
              <a:gd name="connsiteX1554" fmla="*/ 2206586 w 5817263"/>
              <a:gd name="connsiteY1554" fmla="*/ 1275041 h 3744261"/>
              <a:gd name="connsiteX1555" fmla="*/ 2209203 w 5817263"/>
              <a:gd name="connsiteY1555" fmla="*/ 1291716 h 3744261"/>
              <a:gd name="connsiteX1556" fmla="*/ 2267760 w 5817263"/>
              <a:gd name="connsiteY1556" fmla="*/ 1316115 h 3744261"/>
              <a:gd name="connsiteX1557" fmla="*/ 2346502 w 5817263"/>
              <a:gd name="connsiteY1557" fmla="*/ 1314267 h 3744261"/>
              <a:gd name="connsiteX1558" fmla="*/ 2354081 w 5817263"/>
              <a:gd name="connsiteY1558" fmla="*/ 1299918 h 3744261"/>
              <a:gd name="connsiteX1559" fmla="*/ 2309311 w 5817263"/>
              <a:gd name="connsiteY1559" fmla="*/ 1239575 h 3744261"/>
              <a:gd name="connsiteX1560" fmla="*/ 2299822 w 5817263"/>
              <a:gd name="connsiteY1560" fmla="*/ 1230563 h 3744261"/>
              <a:gd name="connsiteX1561" fmla="*/ 2266867 w 5817263"/>
              <a:gd name="connsiteY1561" fmla="*/ 1221904 h 3744261"/>
              <a:gd name="connsiteX1562" fmla="*/ 2260223 w 5817263"/>
              <a:gd name="connsiteY1562" fmla="*/ 1222443 h 3744261"/>
              <a:gd name="connsiteX1563" fmla="*/ 2228078 w 5817263"/>
              <a:gd name="connsiteY1563" fmla="*/ 1240987 h 3744261"/>
              <a:gd name="connsiteX1564" fmla="*/ 2210054 w 5817263"/>
              <a:gd name="connsiteY1564" fmla="*/ 1234819 h 3744261"/>
              <a:gd name="connsiteX1565" fmla="*/ 2216844 w 5817263"/>
              <a:gd name="connsiteY1565" fmla="*/ 1222817 h 3744261"/>
              <a:gd name="connsiteX1566" fmla="*/ 2254118 w 5817263"/>
              <a:gd name="connsiteY1566" fmla="*/ 1210628 h 3744261"/>
              <a:gd name="connsiteX1567" fmla="*/ 2291723 w 5817263"/>
              <a:gd name="connsiteY1567" fmla="*/ 1150804 h 3744261"/>
              <a:gd name="connsiteX1568" fmla="*/ 2327979 w 5817263"/>
              <a:gd name="connsiteY1568" fmla="*/ 1019963 h 3744261"/>
              <a:gd name="connsiteX1569" fmla="*/ 2324698 w 5817263"/>
              <a:gd name="connsiteY1569" fmla="*/ 992740 h 3744261"/>
              <a:gd name="connsiteX1570" fmla="*/ 2316953 w 5817263"/>
              <a:gd name="connsiteY1570" fmla="*/ 993176 h 3744261"/>
              <a:gd name="connsiteX1571" fmla="*/ 2311596 w 5817263"/>
              <a:gd name="connsiteY1571" fmla="*/ 979305 h 3744261"/>
              <a:gd name="connsiteX1572" fmla="*/ 2298846 w 5817263"/>
              <a:gd name="connsiteY1572" fmla="*/ 938086 h 3744261"/>
              <a:gd name="connsiteX1573" fmla="*/ 2282960 w 5817263"/>
              <a:gd name="connsiteY1573" fmla="*/ 1096628 h 3744261"/>
              <a:gd name="connsiteX1574" fmla="*/ 2222036 w 5817263"/>
              <a:gd name="connsiteY1574" fmla="*/ 1171943 h 3744261"/>
              <a:gd name="connsiteX1575" fmla="*/ 2172365 w 5817263"/>
              <a:gd name="connsiteY1575" fmla="*/ 1219017 h 3744261"/>
              <a:gd name="connsiteX1576" fmla="*/ 2130462 w 5817263"/>
              <a:gd name="connsiteY1576" fmla="*/ 1236169 h 3744261"/>
              <a:gd name="connsiteX1577" fmla="*/ 2132393 w 5817263"/>
              <a:gd name="connsiteY1577" fmla="*/ 1216712 h 3744261"/>
              <a:gd name="connsiteX1578" fmla="*/ 2182001 w 5817263"/>
              <a:gd name="connsiteY1578" fmla="*/ 1181079 h 3744261"/>
              <a:gd name="connsiteX1579" fmla="*/ 2213584 w 5817263"/>
              <a:gd name="connsiteY1579" fmla="*/ 1162536 h 3744261"/>
              <a:gd name="connsiteX1580" fmla="*/ 2214539 w 5817263"/>
              <a:gd name="connsiteY1580" fmla="*/ 1161290 h 3744261"/>
              <a:gd name="connsiteX1581" fmla="*/ 2208559 w 5817263"/>
              <a:gd name="connsiteY1581" fmla="*/ 1065895 h 3744261"/>
              <a:gd name="connsiteX1582" fmla="*/ 2191698 w 5817263"/>
              <a:gd name="connsiteY1582" fmla="*/ 1024697 h 3744261"/>
              <a:gd name="connsiteX1583" fmla="*/ 2168212 w 5817263"/>
              <a:gd name="connsiteY1583" fmla="*/ 938315 h 3744261"/>
              <a:gd name="connsiteX1584" fmla="*/ 2157103 w 5817263"/>
              <a:gd name="connsiteY1584" fmla="*/ 987071 h 3744261"/>
              <a:gd name="connsiteX1585" fmla="*/ 2094849 w 5817263"/>
              <a:gd name="connsiteY1585" fmla="*/ 1017056 h 3744261"/>
              <a:gd name="connsiteX1586" fmla="*/ 1929123 w 5817263"/>
              <a:gd name="connsiteY1586" fmla="*/ 994090 h 3744261"/>
              <a:gd name="connsiteX1587" fmla="*/ 1927690 w 5817263"/>
              <a:gd name="connsiteY1587" fmla="*/ 998616 h 3744261"/>
              <a:gd name="connsiteX1588" fmla="*/ 1931864 w 5817263"/>
              <a:gd name="connsiteY1588" fmla="*/ 1051214 h 3744261"/>
              <a:gd name="connsiteX1589" fmla="*/ 2014509 w 5817263"/>
              <a:gd name="connsiteY1589" fmla="*/ 1080472 h 3744261"/>
              <a:gd name="connsiteX1590" fmla="*/ 2020780 w 5817263"/>
              <a:gd name="connsiteY1590" fmla="*/ 1085622 h 3744261"/>
              <a:gd name="connsiteX1591" fmla="*/ 2016648 w 5817263"/>
              <a:gd name="connsiteY1591" fmla="*/ 1092599 h 3744261"/>
              <a:gd name="connsiteX1592" fmla="*/ 1839584 w 5817263"/>
              <a:gd name="connsiteY1592" fmla="*/ 1051526 h 3744261"/>
              <a:gd name="connsiteX1593" fmla="*/ 1752225 w 5817263"/>
              <a:gd name="connsiteY1593" fmla="*/ 959578 h 3744261"/>
              <a:gd name="connsiteX1594" fmla="*/ 1750045 w 5817263"/>
              <a:gd name="connsiteY1594" fmla="*/ 950109 h 3744261"/>
              <a:gd name="connsiteX1595" fmla="*/ 1744812 w 5817263"/>
              <a:gd name="connsiteY1595" fmla="*/ 1120030 h 3744261"/>
              <a:gd name="connsiteX1596" fmla="*/ 1957135 w 5817263"/>
              <a:gd name="connsiteY1596" fmla="*/ 1379801 h 3744261"/>
              <a:gd name="connsiteX1597" fmla="*/ 1958381 w 5817263"/>
              <a:gd name="connsiteY1597" fmla="*/ 1380757 h 3744261"/>
              <a:gd name="connsiteX1598" fmla="*/ 1967372 w 5817263"/>
              <a:gd name="connsiteY1598" fmla="*/ 1382875 h 3744261"/>
              <a:gd name="connsiteX1599" fmla="*/ 2067149 w 5817263"/>
              <a:gd name="connsiteY1599" fmla="*/ 1280399 h 3744261"/>
              <a:gd name="connsiteX1600" fmla="*/ 2077988 w 5817263"/>
              <a:gd name="connsiteY1600" fmla="*/ 1265822 h 3744261"/>
              <a:gd name="connsiteX1601" fmla="*/ 2081767 w 5817263"/>
              <a:gd name="connsiteY1601" fmla="*/ 1248275 h 3744261"/>
              <a:gd name="connsiteX1602" fmla="*/ 2072485 w 5817263"/>
              <a:gd name="connsiteY1602" fmla="*/ 1226555 h 3744261"/>
              <a:gd name="connsiteX1603" fmla="*/ 1986186 w 5817263"/>
              <a:gd name="connsiteY1603" fmla="*/ 1146713 h 3744261"/>
              <a:gd name="connsiteX1604" fmla="*/ 1985064 w 5817263"/>
              <a:gd name="connsiteY1604" fmla="*/ 1138179 h 3744261"/>
              <a:gd name="connsiteX1605" fmla="*/ 1993557 w 5817263"/>
              <a:gd name="connsiteY1605" fmla="*/ 1136684 h 3744261"/>
              <a:gd name="connsiteX1606" fmla="*/ 2081871 w 5817263"/>
              <a:gd name="connsiteY1606" fmla="*/ 1218436 h 3744261"/>
              <a:gd name="connsiteX1607" fmla="*/ 2116383 w 5817263"/>
              <a:gd name="connsiteY1607" fmla="*/ 1271241 h 3744261"/>
              <a:gd name="connsiteX1608" fmla="*/ 2065051 w 5817263"/>
              <a:gd name="connsiteY1608" fmla="*/ 1344002 h 3744261"/>
              <a:gd name="connsiteX1609" fmla="*/ 2003358 w 5817263"/>
              <a:gd name="connsiteY1609" fmla="*/ 1403785 h 3744261"/>
              <a:gd name="connsiteX1610" fmla="*/ 1998520 w 5817263"/>
              <a:gd name="connsiteY1610" fmla="*/ 1422328 h 3744261"/>
              <a:gd name="connsiteX1611" fmla="*/ 2097237 w 5817263"/>
              <a:gd name="connsiteY1611" fmla="*/ 1483336 h 3744261"/>
              <a:gd name="connsiteX1612" fmla="*/ 2261261 w 5817263"/>
              <a:gd name="connsiteY1612" fmla="*/ 1569200 h 3744261"/>
              <a:gd name="connsiteX1613" fmla="*/ 2740893 w 5817263"/>
              <a:gd name="connsiteY1613" fmla="*/ 1960726 h 3744261"/>
              <a:gd name="connsiteX1614" fmla="*/ 2812180 w 5817263"/>
              <a:gd name="connsiteY1614" fmla="*/ 2023229 h 3744261"/>
              <a:gd name="connsiteX1615" fmla="*/ 2812097 w 5817263"/>
              <a:gd name="connsiteY1615" fmla="*/ 2023270 h 3744261"/>
              <a:gd name="connsiteX1616" fmla="*/ 3916135 w 5817263"/>
              <a:gd name="connsiteY1616" fmla="*/ 1897371 h 3744261"/>
              <a:gd name="connsiteX1617" fmla="*/ 3805769 w 5817263"/>
              <a:gd name="connsiteY1617" fmla="*/ 1959999 h 3744261"/>
              <a:gd name="connsiteX1618" fmla="*/ 3799768 w 5817263"/>
              <a:gd name="connsiteY1618" fmla="*/ 1976258 h 3744261"/>
              <a:gd name="connsiteX1619" fmla="*/ 3933599 w 5817263"/>
              <a:gd name="connsiteY1619" fmla="*/ 2031576 h 3744261"/>
              <a:gd name="connsiteX1620" fmla="*/ 3977662 w 5817263"/>
              <a:gd name="connsiteY1620" fmla="*/ 2017934 h 3744261"/>
              <a:gd name="connsiteX1621" fmla="*/ 3983560 w 5817263"/>
              <a:gd name="connsiteY1621" fmla="*/ 1954122 h 3744261"/>
              <a:gd name="connsiteX1622" fmla="*/ 4003453 w 5817263"/>
              <a:gd name="connsiteY1622" fmla="*/ 1898576 h 3744261"/>
              <a:gd name="connsiteX1623" fmla="*/ 4000317 w 5817263"/>
              <a:gd name="connsiteY1623" fmla="*/ 1898617 h 3744261"/>
              <a:gd name="connsiteX1624" fmla="*/ 3916135 w 5817263"/>
              <a:gd name="connsiteY1624" fmla="*/ 1897413 h 3744261"/>
              <a:gd name="connsiteX1625" fmla="*/ 3916135 w 5817263"/>
              <a:gd name="connsiteY1625" fmla="*/ 1897371 h 3744261"/>
              <a:gd name="connsiteX1626" fmla="*/ 1671179 w 5817263"/>
              <a:gd name="connsiteY1626" fmla="*/ 2015566 h 3744261"/>
              <a:gd name="connsiteX1627" fmla="*/ 1686649 w 5817263"/>
              <a:gd name="connsiteY1627" fmla="*/ 2023395 h 3744261"/>
              <a:gd name="connsiteX1628" fmla="*/ 1710467 w 5817263"/>
              <a:gd name="connsiteY1628" fmla="*/ 1996421 h 3744261"/>
              <a:gd name="connsiteX1629" fmla="*/ 1712045 w 5817263"/>
              <a:gd name="connsiteY1629" fmla="*/ 1994054 h 3744261"/>
              <a:gd name="connsiteX1630" fmla="*/ 1671179 w 5817263"/>
              <a:gd name="connsiteY1630" fmla="*/ 2015546 h 3744261"/>
              <a:gd name="connsiteX1631" fmla="*/ 1671179 w 5817263"/>
              <a:gd name="connsiteY1631" fmla="*/ 2015566 h 3744261"/>
              <a:gd name="connsiteX1632" fmla="*/ 1473641 w 5817263"/>
              <a:gd name="connsiteY1632" fmla="*/ 1994780 h 3744261"/>
              <a:gd name="connsiteX1633" fmla="*/ 1569202 w 5817263"/>
              <a:gd name="connsiteY1633" fmla="*/ 2016293 h 3744261"/>
              <a:gd name="connsiteX1634" fmla="*/ 1553939 w 5817263"/>
              <a:gd name="connsiteY1634" fmla="*/ 2002650 h 3744261"/>
              <a:gd name="connsiteX1635" fmla="*/ 1473661 w 5817263"/>
              <a:gd name="connsiteY1635" fmla="*/ 1994780 h 3744261"/>
              <a:gd name="connsiteX1636" fmla="*/ 1473641 w 5817263"/>
              <a:gd name="connsiteY1636" fmla="*/ 1994780 h 3744261"/>
              <a:gd name="connsiteX1637" fmla="*/ 4016099 w 5817263"/>
              <a:gd name="connsiteY1637" fmla="*/ 1903331 h 3744261"/>
              <a:gd name="connsiteX1638" fmla="*/ 3989976 w 5817263"/>
              <a:gd name="connsiteY1638" fmla="*/ 2009046 h 3744261"/>
              <a:gd name="connsiteX1639" fmla="*/ 4004221 w 5817263"/>
              <a:gd name="connsiteY1639" fmla="*/ 1994822 h 3744261"/>
              <a:gd name="connsiteX1640" fmla="*/ 4022702 w 5817263"/>
              <a:gd name="connsiteY1640" fmla="*/ 1918593 h 3744261"/>
              <a:gd name="connsiteX1641" fmla="*/ 4016099 w 5817263"/>
              <a:gd name="connsiteY1641" fmla="*/ 1903352 h 3744261"/>
              <a:gd name="connsiteX1642" fmla="*/ 4016099 w 5817263"/>
              <a:gd name="connsiteY1642" fmla="*/ 1903331 h 3744261"/>
              <a:gd name="connsiteX1643" fmla="*/ 1559089 w 5817263"/>
              <a:gd name="connsiteY1643" fmla="*/ 1990295 h 3744261"/>
              <a:gd name="connsiteX1644" fmla="*/ 1596674 w 5817263"/>
              <a:gd name="connsiteY1644" fmla="*/ 1990835 h 3744261"/>
              <a:gd name="connsiteX1645" fmla="*/ 1589904 w 5817263"/>
              <a:gd name="connsiteY1645" fmla="*/ 1982591 h 3744261"/>
              <a:gd name="connsiteX1646" fmla="*/ 1552050 w 5817263"/>
              <a:gd name="connsiteY1646" fmla="*/ 1965356 h 3744261"/>
              <a:gd name="connsiteX1647" fmla="*/ 1541231 w 5817263"/>
              <a:gd name="connsiteY1647" fmla="*/ 1966685 h 3744261"/>
              <a:gd name="connsiteX1648" fmla="*/ 1559089 w 5817263"/>
              <a:gd name="connsiteY1648" fmla="*/ 1990295 h 3744261"/>
              <a:gd name="connsiteX1649" fmla="*/ 1418198 w 5817263"/>
              <a:gd name="connsiteY1649" fmla="*/ 1971420 h 3744261"/>
              <a:gd name="connsiteX1650" fmla="*/ 1540837 w 5817263"/>
              <a:gd name="connsiteY1650" fmla="*/ 1989278 h 3744261"/>
              <a:gd name="connsiteX1651" fmla="*/ 1529665 w 5817263"/>
              <a:gd name="connsiteY1651" fmla="*/ 1962013 h 3744261"/>
              <a:gd name="connsiteX1652" fmla="*/ 1552631 w 5817263"/>
              <a:gd name="connsiteY1652" fmla="*/ 1952897 h 3744261"/>
              <a:gd name="connsiteX1653" fmla="*/ 1600204 w 5817263"/>
              <a:gd name="connsiteY1653" fmla="*/ 1975573 h 3744261"/>
              <a:gd name="connsiteX1654" fmla="*/ 1609590 w 5817263"/>
              <a:gd name="connsiteY1654" fmla="*/ 1983816 h 3744261"/>
              <a:gd name="connsiteX1655" fmla="*/ 1668314 w 5817263"/>
              <a:gd name="connsiteY1655" fmla="*/ 1944612 h 3744261"/>
              <a:gd name="connsiteX1656" fmla="*/ 1721908 w 5817263"/>
              <a:gd name="connsiteY1656" fmla="*/ 1823780 h 3744261"/>
              <a:gd name="connsiteX1657" fmla="*/ 1646946 w 5817263"/>
              <a:gd name="connsiteY1657" fmla="*/ 1710963 h 3744261"/>
              <a:gd name="connsiteX1658" fmla="*/ 1612269 w 5817263"/>
              <a:gd name="connsiteY1658" fmla="*/ 1667356 h 3744261"/>
              <a:gd name="connsiteX1659" fmla="*/ 1634819 w 5817263"/>
              <a:gd name="connsiteY1659" fmla="*/ 1642895 h 3744261"/>
              <a:gd name="connsiteX1660" fmla="*/ 1641257 w 5817263"/>
              <a:gd name="connsiteY1660" fmla="*/ 1641504 h 3744261"/>
              <a:gd name="connsiteX1661" fmla="*/ 1603879 w 5817263"/>
              <a:gd name="connsiteY1661" fmla="*/ 1620053 h 3744261"/>
              <a:gd name="connsiteX1662" fmla="*/ 1395439 w 5817263"/>
              <a:gd name="connsiteY1662" fmla="*/ 1570903 h 3744261"/>
              <a:gd name="connsiteX1663" fmla="*/ 1317321 w 5817263"/>
              <a:gd name="connsiteY1663" fmla="*/ 1622691 h 3744261"/>
              <a:gd name="connsiteX1664" fmla="*/ 1293815 w 5817263"/>
              <a:gd name="connsiteY1664" fmla="*/ 1672485 h 3744261"/>
              <a:gd name="connsiteX1665" fmla="*/ 1289766 w 5817263"/>
              <a:gd name="connsiteY1665" fmla="*/ 1677220 h 3744261"/>
              <a:gd name="connsiteX1666" fmla="*/ 1264951 w 5817263"/>
              <a:gd name="connsiteY1666" fmla="*/ 1744250 h 3744261"/>
              <a:gd name="connsiteX1667" fmla="*/ 1278698 w 5817263"/>
              <a:gd name="connsiteY1667" fmla="*/ 1853162 h 3744261"/>
              <a:gd name="connsiteX1668" fmla="*/ 1418177 w 5817263"/>
              <a:gd name="connsiteY1668" fmla="*/ 1971441 h 3744261"/>
              <a:gd name="connsiteX1669" fmla="*/ 1418198 w 5817263"/>
              <a:gd name="connsiteY1669" fmla="*/ 1971420 h 3744261"/>
              <a:gd name="connsiteX1670" fmla="*/ 1651868 w 5817263"/>
              <a:gd name="connsiteY1670" fmla="*/ 1649748 h 3744261"/>
              <a:gd name="connsiteX1671" fmla="*/ 1636979 w 5817263"/>
              <a:gd name="connsiteY1671" fmla="*/ 1655167 h 3744261"/>
              <a:gd name="connsiteX1672" fmla="*/ 1624728 w 5817263"/>
              <a:gd name="connsiteY1672" fmla="*/ 1666526 h 3744261"/>
              <a:gd name="connsiteX1673" fmla="*/ 1655169 w 5817263"/>
              <a:gd name="connsiteY1673" fmla="*/ 1701598 h 3744261"/>
              <a:gd name="connsiteX1674" fmla="*/ 1734263 w 5817263"/>
              <a:gd name="connsiteY1674" fmla="*/ 1822098 h 3744261"/>
              <a:gd name="connsiteX1675" fmla="*/ 1669809 w 5817263"/>
              <a:gd name="connsiteY1675" fmla="*/ 1960352 h 3744261"/>
              <a:gd name="connsiteX1676" fmla="*/ 1630770 w 5817263"/>
              <a:gd name="connsiteY1676" fmla="*/ 1988987 h 3744261"/>
              <a:gd name="connsiteX1677" fmla="*/ 1660277 w 5817263"/>
              <a:gd name="connsiteY1677" fmla="*/ 1983900 h 3744261"/>
              <a:gd name="connsiteX1678" fmla="*/ 1765266 w 5817263"/>
              <a:gd name="connsiteY1678" fmla="*/ 1847099 h 3744261"/>
              <a:gd name="connsiteX1679" fmla="*/ 1707892 w 5817263"/>
              <a:gd name="connsiteY1679" fmla="*/ 1708098 h 3744261"/>
              <a:gd name="connsiteX1680" fmla="*/ 1651868 w 5817263"/>
              <a:gd name="connsiteY1680" fmla="*/ 1649768 h 3744261"/>
              <a:gd name="connsiteX1681" fmla="*/ 1651868 w 5817263"/>
              <a:gd name="connsiteY1681" fmla="*/ 1649748 h 3744261"/>
              <a:gd name="connsiteX1682" fmla="*/ 1729259 w 5817263"/>
              <a:gd name="connsiteY1682" fmla="*/ 1976403 h 3744261"/>
              <a:gd name="connsiteX1683" fmla="*/ 1729259 w 5817263"/>
              <a:gd name="connsiteY1683" fmla="*/ 1976403 h 3744261"/>
              <a:gd name="connsiteX1684" fmla="*/ 1292258 w 5817263"/>
              <a:gd name="connsiteY1684" fmla="*/ 1886158 h 3744261"/>
              <a:gd name="connsiteX1685" fmla="*/ 1348593 w 5817263"/>
              <a:gd name="connsiteY1685" fmla="*/ 1947062 h 3744261"/>
              <a:gd name="connsiteX1686" fmla="*/ 1376211 w 5817263"/>
              <a:gd name="connsiteY1686" fmla="*/ 1959168 h 3744261"/>
              <a:gd name="connsiteX1687" fmla="*/ 1292258 w 5817263"/>
              <a:gd name="connsiteY1687" fmla="*/ 1886158 h 3744261"/>
              <a:gd name="connsiteX1688" fmla="*/ 3564209 w 5817263"/>
              <a:gd name="connsiteY1688" fmla="*/ 1889875 h 3744261"/>
              <a:gd name="connsiteX1689" fmla="*/ 3567344 w 5817263"/>
              <a:gd name="connsiteY1689" fmla="*/ 1898410 h 3744261"/>
              <a:gd name="connsiteX1690" fmla="*/ 3589501 w 5817263"/>
              <a:gd name="connsiteY1690" fmla="*/ 1939005 h 3744261"/>
              <a:gd name="connsiteX1691" fmla="*/ 3613318 w 5817263"/>
              <a:gd name="connsiteY1691" fmla="*/ 1935953 h 3744261"/>
              <a:gd name="connsiteX1692" fmla="*/ 3691852 w 5817263"/>
              <a:gd name="connsiteY1692" fmla="*/ 1883957 h 3744261"/>
              <a:gd name="connsiteX1693" fmla="*/ 3634062 w 5817263"/>
              <a:gd name="connsiteY1693" fmla="*/ 1884871 h 3744261"/>
              <a:gd name="connsiteX1694" fmla="*/ 3564209 w 5817263"/>
              <a:gd name="connsiteY1694" fmla="*/ 1889896 h 3744261"/>
              <a:gd name="connsiteX1695" fmla="*/ 3564209 w 5817263"/>
              <a:gd name="connsiteY1695" fmla="*/ 1889875 h 3744261"/>
              <a:gd name="connsiteX1696" fmla="*/ 3957583 w 5817263"/>
              <a:gd name="connsiteY1696" fmla="*/ 1885826 h 3744261"/>
              <a:gd name="connsiteX1697" fmla="*/ 4000359 w 5817263"/>
              <a:gd name="connsiteY1697" fmla="*/ 1886117 h 3744261"/>
              <a:gd name="connsiteX1698" fmla="*/ 4293645 w 5817263"/>
              <a:gd name="connsiteY1698" fmla="*/ 1659113 h 3744261"/>
              <a:gd name="connsiteX1699" fmla="*/ 4289741 w 5817263"/>
              <a:gd name="connsiteY1699" fmla="*/ 1640881 h 3744261"/>
              <a:gd name="connsiteX1700" fmla="*/ 4128334 w 5817263"/>
              <a:gd name="connsiteY1700" fmla="*/ 1750957 h 3744261"/>
              <a:gd name="connsiteX1701" fmla="*/ 4100530 w 5817263"/>
              <a:gd name="connsiteY1701" fmla="*/ 1784036 h 3744261"/>
              <a:gd name="connsiteX1702" fmla="*/ 3941905 w 5817263"/>
              <a:gd name="connsiteY1702" fmla="*/ 1824880 h 3744261"/>
              <a:gd name="connsiteX1703" fmla="*/ 3788347 w 5817263"/>
              <a:gd name="connsiteY1703" fmla="*/ 1845999 h 3744261"/>
              <a:gd name="connsiteX1704" fmla="*/ 3758985 w 5817263"/>
              <a:gd name="connsiteY1704" fmla="*/ 1863400 h 3744261"/>
              <a:gd name="connsiteX1705" fmla="*/ 3788866 w 5817263"/>
              <a:gd name="connsiteY1705" fmla="*/ 1874301 h 3744261"/>
              <a:gd name="connsiteX1706" fmla="*/ 3842648 w 5817263"/>
              <a:gd name="connsiteY1706" fmla="*/ 1876669 h 3744261"/>
              <a:gd name="connsiteX1707" fmla="*/ 3929321 w 5817263"/>
              <a:gd name="connsiteY1707" fmla="*/ 1879929 h 3744261"/>
              <a:gd name="connsiteX1708" fmla="*/ 3955838 w 5817263"/>
              <a:gd name="connsiteY1708" fmla="*/ 1879825 h 3744261"/>
              <a:gd name="connsiteX1709" fmla="*/ 3957583 w 5817263"/>
              <a:gd name="connsiteY1709" fmla="*/ 1885805 h 3744261"/>
              <a:gd name="connsiteX1710" fmla="*/ 3957583 w 5817263"/>
              <a:gd name="connsiteY1710" fmla="*/ 1885826 h 3744261"/>
              <a:gd name="connsiteX1711" fmla="*/ 3507582 w 5817263"/>
              <a:gd name="connsiteY1711" fmla="*/ 1717899 h 3744261"/>
              <a:gd name="connsiteX1712" fmla="*/ 3514891 w 5817263"/>
              <a:gd name="connsiteY1712" fmla="*/ 1719290 h 3744261"/>
              <a:gd name="connsiteX1713" fmla="*/ 3541928 w 5817263"/>
              <a:gd name="connsiteY1713" fmla="*/ 1793110 h 3744261"/>
              <a:gd name="connsiteX1714" fmla="*/ 3556879 w 5817263"/>
              <a:gd name="connsiteY1714" fmla="*/ 1870834 h 3744261"/>
              <a:gd name="connsiteX1715" fmla="*/ 3559640 w 5817263"/>
              <a:gd name="connsiteY1715" fmla="*/ 1877811 h 3744261"/>
              <a:gd name="connsiteX1716" fmla="*/ 3633356 w 5817263"/>
              <a:gd name="connsiteY1716" fmla="*/ 1872433 h 3744261"/>
              <a:gd name="connsiteX1717" fmla="*/ 3690523 w 5817263"/>
              <a:gd name="connsiteY1717" fmla="*/ 1871498 h 3744261"/>
              <a:gd name="connsiteX1718" fmla="*/ 3676859 w 5817263"/>
              <a:gd name="connsiteY1718" fmla="*/ 1842635 h 3744261"/>
              <a:gd name="connsiteX1719" fmla="*/ 3645691 w 5817263"/>
              <a:gd name="connsiteY1719" fmla="*/ 1764703 h 3744261"/>
              <a:gd name="connsiteX1720" fmla="*/ 3637343 w 5817263"/>
              <a:gd name="connsiteY1720" fmla="*/ 1709219 h 3744261"/>
              <a:gd name="connsiteX1721" fmla="*/ 3631882 w 5817263"/>
              <a:gd name="connsiteY1721" fmla="*/ 1681913 h 3744261"/>
              <a:gd name="connsiteX1722" fmla="*/ 3629473 w 5817263"/>
              <a:gd name="connsiteY1722" fmla="*/ 1681747 h 3744261"/>
              <a:gd name="connsiteX1723" fmla="*/ 3618053 w 5817263"/>
              <a:gd name="connsiteY1723" fmla="*/ 1682141 h 3744261"/>
              <a:gd name="connsiteX1724" fmla="*/ 3610888 w 5817263"/>
              <a:gd name="connsiteY1724" fmla="*/ 1682743 h 3744261"/>
              <a:gd name="connsiteX1725" fmla="*/ 3611470 w 5817263"/>
              <a:gd name="connsiteY1725" fmla="*/ 1715843 h 3744261"/>
              <a:gd name="connsiteX1726" fmla="*/ 3625445 w 5817263"/>
              <a:gd name="connsiteY1726" fmla="*/ 1778014 h 3744261"/>
              <a:gd name="connsiteX1727" fmla="*/ 3634768 w 5817263"/>
              <a:gd name="connsiteY1727" fmla="*/ 1864749 h 3744261"/>
              <a:gd name="connsiteX1728" fmla="*/ 3610515 w 5817263"/>
              <a:gd name="connsiteY1728" fmla="*/ 1846538 h 3744261"/>
              <a:gd name="connsiteX1729" fmla="*/ 3591764 w 5817263"/>
              <a:gd name="connsiteY1729" fmla="*/ 1820499 h 3744261"/>
              <a:gd name="connsiteX1730" fmla="*/ 3545395 w 5817263"/>
              <a:gd name="connsiteY1730" fmla="*/ 1719331 h 3744261"/>
              <a:gd name="connsiteX1731" fmla="*/ 3573698 w 5817263"/>
              <a:gd name="connsiteY1731" fmla="*/ 1683989 h 3744261"/>
              <a:gd name="connsiteX1732" fmla="*/ 3607317 w 5817263"/>
              <a:gd name="connsiteY1732" fmla="*/ 1670679 h 3744261"/>
              <a:gd name="connsiteX1733" fmla="*/ 3608168 w 5817263"/>
              <a:gd name="connsiteY1733" fmla="*/ 1670409 h 3744261"/>
              <a:gd name="connsiteX1734" fmla="*/ 3781038 w 5817263"/>
              <a:gd name="connsiteY1734" fmla="*/ 1630727 h 3744261"/>
              <a:gd name="connsiteX1735" fmla="*/ 3740027 w 5817263"/>
              <a:gd name="connsiteY1735" fmla="*/ 1541001 h 3744261"/>
              <a:gd name="connsiteX1736" fmla="*/ 3711475 w 5817263"/>
              <a:gd name="connsiteY1736" fmla="*/ 1476504 h 3744261"/>
              <a:gd name="connsiteX1737" fmla="*/ 3584870 w 5817263"/>
              <a:gd name="connsiteY1737" fmla="*/ 1444962 h 3744261"/>
              <a:gd name="connsiteX1738" fmla="*/ 3526333 w 5817263"/>
              <a:gd name="connsiteY1738" fmla="*/ 1422930 h 3744261"/>
              <a:gd name="connsiteX1739" fmla="*/ 3496037 w 5817263"/>
              <a:gd name="connsiteY1739" fmla="*/ 1484644 h 3744261"/>
              <a:gd name="connsiteX1740" fmla="*/ 3429775 w 5817263"/>
              <a:gd name="connsiteY1740" fmla="*/ 1588698 h 3744261"/>
              <a:gd name="connsiteX1741" fmla="*/ 3427803 w 5817263"/>
              <a:gd name="connsiteY1741" fmla="*/ 1588532 h 3744261"/>
              <a:gd name="connsiteX1742" fmla="*/ 3413765 w 5817263"/>
              <a:gd name="connsiteY1742" fmla="*/ 1559316 h 3744261"/>
              <a:gd name="connsiteX1743" fmla="*/ 3452575 w 5817263"/>
              <a:gd name="connsiteY1743" fmla="*/ 1395790 h 3744261"/>
              <a:gd name="connsiteX1744" fmla="*/ 3456188 w 5817263"/>
              <a:gd name="connsiteY1744" fmla="*/ 1387152 h 3744261"/>
              <a:gd name="connsiteX1745" fmla="*/ 3432620 w 5817263"/>
              <a:gd name="connsiteY1745" fmla="*/ 1368962 h 3744261"/>
              <a:gd name="connsiteX1746" fmla="*/ 3452056 w 5817263"/>
              <a:gd name="connsiteY1746" fmla="*/ 1275934 h 3744261"/>
              <a:gd name="connsiteX1747" fmla="*/ 3454922 w 5817263"/>
              <a:gd name="connsiteY1747" fmla="*/ 1271366 h 3744261"/>
              <a:gd name="connsiteX1748" fmla="*/ 3412333 w 5817263"/>
              <a:gd name="connsiteY1748" fmla="*/ 1313810 h 3744261"/>
              <a:gd name="connsiteX1749" fmla="*/ 3325327 w 5817263"/>
              <a:gd name="connsiteY1749" fmla="*/ 1416286 h 3744261"/>
              <a:gd name="connsiteX1750" fmla="*/ 3280682 w 5817263"/>
              <a:gd name="connsiteY1750" fmla="*/ 1503354 h 3744261"/>
              <a:gd name="connsiteX1751" fmla="*/ 3217390 w 5817263"/>
              <a:gd name="connsiteY1751" fmla="*/ 1640715 h 3744261"/>
              <a:gd name="connsiteX1752" fmla="*/ 3175258 w 5817263"/>
              <a:gd name="connsiteY1752" fmla="*/ 1735383 h 3744261"/>
              <a:gd name="connsiteX1753" fmla="*/ 3120542 w 5817263"/>
              <a:gd name="connsiteY1753" fmla="*/ 1768067 h 3744261"/>
              <a:gd name="connsiteX1754" fmla="*/ 3089934 w 5817263"/>
              <a:gd name="connsiteY1754" fmla="*/ 1755442 h 3744261"/>
              <a:gd name="connsiteX1755" fmla="*/ 3090038 w 5817263"/>
              <a:gd name="connsiteY1755" fmla="*/ 1831733 h 3744261"/>
              <a:gd name="connsiteX1756" fmla="*/ 3090038 w 5817263"/>
              <a:gd name="connsiteY1756" fmla="*/ 1876752 h 3744261"/>
              <a:gd name="connsiteX1757" fmla="*/ 3097222 w 5817263"/>
              <a:gd name="connsiteY1757" fmla="*/ 1874696 h 3744261"/>
              <a:gd name="connsiteX1758" fmla="*/ 3098593 w 5817263"/>
              <a:gd name="connsiteY1758" fmla="*/ 1873865 h 3744261"/>
              <a:gd name="connsiteX1759" fmla="*/ 3292788 w 5817263"/>
              <a:gd name="connsiteY1759" fmla="*/ 1791366 h 3744261"/>
              <a:gd name="connsiteX1760" fmla="*/ 3507603 w 5817263"/>
              <a:gd name="connsiteY1760" fmla="*/ 1717899 h 3744261"/>
              <a:gd name="connsiteX1761" fmla="*/ 3507582 w 5817263"/>
              <a:gd name="connsiteY1761" fmla="*/ 1717899 h 3744261"/>
              <a:gd name="connsiteX1762" fmla="*/ 3703439 w 5817263"/>
              <a:gd name="connsiteY1762" fmla="*/ 1871643 h 3744261"/>
              <a:gd name="connsiteX1763" fmla="*/ 3750617 w 5817263"/>
              <a:gd name="connsiteY1763" fmla="*/ 1872869 h 3744261"/>
              <a:gd name="connsiteX1764" fmla="*/ 3746755 w 5817263"/>
              <a:gd name="connsiteY1764" fmla="*/ 1865663 h 3744261"/>
              <a:gd name="connsiteX1765" fmla="*/ 3783779 w 5817263"/>
              <a:gd name="connsiteY1765" fmla="*/ 1834412 h 3744261"/>
              <a:gd name="connsiteX1766" fmla="*/ 3941677 w 5817263"/>
              <a:gd name="connsiteY1766" fmla="*/ 1812421 h 3744261"/>
              <a:gd name="connsiteX1767" fmla="*/ 4091289 w 5817263"/>
              <a:gd name="connsiteY1767" fmla="*/ 1775688 h 3744261"/>
              <a:gd name="connsiteX1768" fmla="*/ 4118678 w 5817263"/>
              <a:gd name="connsiteY1768" fmla="*/ 1743107 h 3744261"/>
              <a:gd name="connsiteX1769" fmla="*/ 4282432 w 5817263"/>
              <a:gd name="connsiteY1769" fmla="*/ 1629460 h 3744261"/>
              <a:gd name="connsiteX1770" fmla="*/ 4172958 w 5817263"/>
              <a:gd name="connsiteY1770" fmla="*/ 1591294 h 3744261"/>
              <a:gd name="connsiteX1771" fmla="*/ 3893107 w 5817263"/>
              <a:gd name="connsiteY1771" fmla="*/ 1623459 h 3744261"/>
              <a:gd name="connsiteX1772" fmla="*/ 3872903 w 5817263"/>
              <a:gd name="connsiteY1772" fmla="*/ 1672236 h 3744261"/>
              <a:gd name="connsiteX1773" fmla="*/ 3825164 w 5817263"/>
              <a:gd name="connsiteY1773" fmla="*/ 1668166 h 3744261"/>
              <a:gd name="connsiteX1774" fmla="*/ 3790444 w 5817263"/>
              <a:gd name="connsiteY1774" fmla="*/ 1641545 h 3744261"/>
              <a:gd name="connsiteX1775" fmla="*/ 3641455 w 5817263"/>
              <a:gd name="connsiteY1775" fmla="*/ 1673877 h 3744261"/>
              <a:gd name="connsiteX1776" fmla="*/ 3649782 w 5817263"/>
              <a:gd name="connsiteY1776" fmla="*/ 1707973 h 3744261"/>
              <a:gd name="connsiteX1777" fmla="*/ 3657921 w 5817263"/>
              <a:gd name="connsiteY1777" fmla="*/ 1762149 h 3744261"/>
              <a:gd name="connsiteX1778" fmla="*/ 3687823 w 5817263"/>
              <a:gd name="connsiteY1778" fmla="*/ 1836675 h 3744261"/>
              <a:gd name="connsiteX1779" fmla="*/ 3703459 w 5817263"/>
              <a:gd name="connsiteY1779" fmla="*/ 1871706 h 3744261"/>
              <a:gd name="connsiteX1780" fmla="*/ 3703439 w 5817263"/>
              <a:gd name="connsiteY1780" fmla="*/ 1871643 h 3744261"/>
              <a:gd name="connsiteX1781" fmla="*/ 3597017 w 5817263"/>
              <a:gd name="connsiteY1781" fmla="*/ 1687166 h 3744261"/>
              <a:gd name="connsiteX1782" fmla="*/ 3580135 w 5817263"/>
              <a:gd name="connsiteY1782" fmla="*/ 1694642 h 3744261"/>
              <a:gd name="connsiteX1783" fmla="*/ 3557626 w 5817263"/>
              <a:gd name="connsiteY1783" fmla="*/ 1721761 h 3744261"/>
              <a:gd name="connsiteX1784" fmla="*/ 3601835 w 5817263"/>
              <a:gd name="connsiteY1784" fmla="*/ 1813107 h 3744261"/>
              <a:gd name="connsiteX1785" fmla="*/ 3620752 w 5817263"/>
              <a:gd name="connsiteY1785" fmla="*/ 1839395 h 3744261"/>
              <a:gd name="connsiteX1786" fmla="*/ 3627978 w 5817263"/>
              <a:gd name="connsiteY1786" fmla="*/ 1848947 h 3744261"/>
              <a:gd name="connsiteX1787" fmla="*/ 3613360 w 5817263"/>
              <a:gd name="connsiteY1787" fmla="*/ 1781025 h 3744261"/>
              <a:gd name="connsiteX1788" fmla="*/ 3599156 w 5817263"/>
              <a:gd name="connsiteY1788" fmla="*/ 1717670 h 3744261"/>
              <a:gd name="connsiteX1789" fmla="*/ 3597017 w 5817263"/>
              <a:gd name="connsiteY1789" fmla="*/ 1687187 h 3744261"/>
              <a:gd name="connsiteX1790" fmla="*/ 3597017 w 5817263"/>
              <a:gd name="connsiteY1790" fmla="*/ 1687166 h 3744261"/>
              <a:gd name="connsiteX1791" fmla="*/ 2904585 w 5817263"/>
              <a:gd name="connsiteY1791" fmla="*/ 1792072 h 3744261"/>
              <a:gd name="connsiteX1792" fmla="*/ 2905166 w 5817263"/>
              <a:gd name="connsiteY1792" fmla="*/ 1792321 h 3744261"/>
              <a:gd name="connsiteX1793" fmla="*/ 2921612 w 5817263"/>
              <a:gd name="connsiteY1793" fmla="*/ 1796453 h 3744261"/>
              <a:gd name="connsiteX1794" fmla="*/ 2883550 w 5817263"/>
              <a:gd name="connsiteY1794" fmla="*/ 1719892 h 3744261"/>
              <a:gd name="connsiteX1795" fmla="*/ 2850803 w 5817263"/>
              <a:gd name="connsiteY1795" fmla="*/ 1655417 h 3744261"/>
              <a:gd name="connsiteX1796" fmla="*/ 2837181 w 5817263"/>
              <a:gd name="connsiteY1796" fmla="*/ 1678507 h 3744261"/>
              <a:gd name="connsiteX1797" fmla="*/ 2904605 w 5817263"/>
              <a:gd name="connsiteY1797" fmla="*/ 1792092 h 3744261"/>
              <a:gd name="connsiteX1798" fmla="*/ 2904585 w 5817263"/>
              <a:gd name="connsiteY1798" fmla="*/ 1792072 h 3744261"/>
              <a:gd name="connsiteX1799" fmla="*/ 2904792 w 5817263"/>
              <a:gd name="connsiteY1799" fmla="*/ 1792217 h 3744261"/>
              <a:gd name="connsiteX1800" fmla="*/ 2904792 w 5817263"/>
              <a:gd name="connsiteY1800" fmla="*/ 1792217 h 3744261"/>
              <a:gd name="connsiteX1801" fmla="*/ 2903733 w 5817263"/>
              <a:gd name="connsiteY1801" fmla="*/ 1791822 h 3744261"/>
              <a:gd name="connsiteX1802" fmla="*/ 2903733 w 5817263"/>
              <a:gd name="connsiteY1802" fmla="*/ 1791822 h 3744261"/>
              <a:gd name="connsiteX1803" fmla="*/ 2775259 w 5817263"/>
              <a:gd name="connsiteY1803" fmla="*/ 1582676 h 3744261"/>
              <a:gd name="connsiteX1804" fmla="*/ 2686945 w 5817263"/>
              <a:gd name="connsiteY1804" fmla="*/ 1640590 h 3744261"/>
              <a:gd name="connsiteX1805" fmla="*/ 2706755 w 5817263"/>
              <a:gd name="connsiteY1805" fmla="*/ 1701141 h 3744261"/>
              <a:gd name="connsiteX1806" fmla="*/ 2735785 w 5817263"/>
              <a:gd name="connsiteY1806" fmla="*/ 1742651 h 3744261"/>
              <a:gd name="connsiteX1807" fmla="*/ 2748431 w 5817263"/>
              <a:gd name="connsiteY1807" fmla="*/ 1750438 h 3744261"/>
              <a:gd name="connsiteX1808" fmla="*/ 2822666 w 5817263"/>
              <a:gd name="connsiteY1808" fmla="*/ 1677926 h 3744261"/>
              <a:gd name="connsiteX1809" fmla="*/ 2775239 w 5817263"/>
              <a:gd name="connsiteY1809" fmla="*/ 1582697 h 3744261"/>
              <a:gd name="connsiteX1810" fmla="*/ 2775259 w 5817263"/>
              <a:gd name="connsiteY1810" fmla="*/ 1582676 h 3744261"/>
              <a:gd name="connsiteX1811" fmla="*/ 1276912 w 5817263"/>
              <a:gd name="connsiteY1811" fmla="*/ 1584358 h 3744261"/>
              <a:gd name="connsiteX1812" fmla="*/ 1216050 w 5817263"/>
              <a:gd name="connsiteY1812" fmla="*/ 1622566 h 3744261"/>
              <a:gd name="connsiteX1813" fmla="*/ 1206062 w 5817263"/>
              <a:gd name="connsiteY1813" fmla="*/ 1676161 h 3744261"/>
              <a:gd name="connsiteX1814" fmla="*/ 1211024 w 5817263"/>
              <a:gd name="connsiteY1814" fmla="*/ 1681560 h 3744261"/>
              <a:gd name="connsiteX1815" fmla="*/ 1211045 w 5817263"/>
              <a:gd name="connsiteY1815" fmla="*/ 1681560 h 3744261"/>
              <a:gd name="connsiteX1816" fmla="*/ 1222217 w 5817263"/>
              <a:gd name="connsiteY1816" fmla="*/ 1668561 h 3744261"/>
              <a:gd name="connsiteX1817" fmla="*/ 1250748 w 5817263"/>
              <a:gd name="connsiteY1817" fmla="*/ 1625349 h 3744261"/>
              <a:gd name="connsiteX1818" fmla="*/ 1276933 w 5817263"/>
              <a:gd name="connsiteY1818" fmla="*/ 1584358 h 3744261"/>
              <a:gd name="connsiteX1819" fmla="*/ 1276912 w 5817263"/>
              <a:gd name="connsiteY1819" fmla="*/ 1584358 h 3744261"/>
              <a:gd name="connsiteX1820" fmla="*/ 3805458 w 5817263"/>
              <a:gd name="connsiteY1820" fmla="*/ 1638701 h 3744261"/>
              <a:gd name="connsiteX1821" fmla="*/ 3831186 w 5817263"/>
              <a:gd name="connsiteY1821" fmla="*/ 1657244 h 3744261"/>
              <a:gd name="connsiteX1822" fmla="*/ 3865759 w 5817263"/>
              <a:gd name="connsiteY1822" fmla="*/ 1661999 h 3744261"/>
              <a:gd name="connsiteX1823" fmla="*/ 3880461 w 5817263"/>
              <a:gd name="connsiteY1823" fmla="*/ 1625556 h 3744261"/>
              <a:gd name="connsiteX1824" fmla="*/ 3866507 w 5817263"/>
              <a:gd name="connsiteY1824" fmla="*/ 1627903 h 3744261"/>
              <a:gd name="connsiteX1825" fmla="*/ 3805458 w 5817263"/>
              <a:gd name="connsiteY1825" fmla="*/ 1638701 h 3744261"/>
              <a:gd name="connsiteX1826" fmla="*/ 3728274 w 5817263"/>
              <a:gd name="connsiteY1826" fmla="*/ 1478415 h 3744261"/>
              <a:gd name="connsiteX1827" fmla="*/ 3751946 w 5817263"/>
              <a:gd name="connsiteY1827" fmla="*/ 1537242 h 3744261"/>
              <a:gd name="connsiteX1828" fmla="*/ 3795158 w 5817263"/>
              <a:gd name="connsiteY1828" fmla="*/ 1628027 h 3744261"/>
              <a:gd name="connsiteX1829" fmla="*/ 3881375 w 5817263"/>
              <a:gd name="connsiteY1829" fmla="*/ 1612806 h 3744261"/>
              <a:gd name="connsiteX1830" fmla="*/ 3869539 w 5817263"/>
              <a:gd name="connsiteY1830" fmla="*/ 1487198 h 3744261"/>
              <a:gd name="connsiteX1831" fmla="*/ 3864493 w 5817263"/>
              <a:gd name="connsiteY1831" fmla="*/ 1450839 h 3744261"/>
              <a:gd name="connsiteX1832" fmla="*/ 3861274 w 5817263"/>
              <a:gd name="connsiteY1832" fmla="*/ 1438483 h 3744261"/>
              <a:gd name="connsiteX1833" fmla="*/ 3840592 w 5817263"/>
              <a:gd name="connsiteY1833" fmla="*/ 1448451 h 3744261"/>
              <a:gd name="connsiteX1834" fmla="*/ 3756265 w 5817263"/>
              <a:gd name="connsiteY1834" fmla="*/ 1479121 h 3744261"/>
              <a:gd name="connsiteX1835" fmla="*/ 3728274 w 5817263"/>
              <a:gd name="connsiteY1835" fmla="*/ 1478394 h 3744261"/>
              <a:gd name="connsiteX1836" fmla="*/ 3728274 w 5817263"/>
              <a:gd name="connsiteY1836" fmla="*/ 1478415 h 3744261"/>
              <a:gd name="connsiteX1837" fmla="*/ 1431093 w 5817263"/>
              <a:gd name="connsiteY1837" fmla="*/ 1565109 h 3744261"/>
              <a:gd name="connsiteX1838" fmla="*/ 1608344 w 5817263"/>
              <a:gd name="connsiteY1838" fmla="*/ 1608384 h 3744261"/>
              <a:gd name="connsiteX1839" fmla="*/ 1642959 w 5817263"/>
              <a:gd name="connsiteY1839" fmla="*/ 1627301 h 3744261"/>
              <a:gd name="connsiteX1840" fmla="*/ 1576926 w 5817263"/>
              <a:gd name="connsiteY1840" fmla="*/ 1581908 h 3744261"/>
              <a:gd name="connsiteX1841" fmla="*/ 1431093 w 5817263"/>
              <a:gd name="connsiteY1841" fmla="*/ 1565109 h 3744261"/>
              <a:gd name="connsiteX1842" fmla="*/ 2434338 w 5817263"/>
              <a:gd name="connsiteY1842" fmla="*/ 623703 h 3744261"/>
              <a:gd name="connsiteX1843" fmla="*/ 2434193 w 5817263"/>
              <a:gd name="connsiteY1843" fmla="*/ 623848 h 3744261"/>
              <a:gd name="connsiteX1844" fmla="*/ 2457823 w 5817263"/>
              <a:gd name="connsiteY1844" fmla="*/ 1178380 h 3744261"/>
              <a:gd name="connsiteX1845" fmla="*/ 2460606 w 5817263"/>
              <a:gd name="connsiteY1845" fmla="*/ 1196072 h 3744261"/>
              <a:gd name="connsiteX1846" fmla="*/ 2555170 w 5817263"/>
              <a:gd name="connsiteY1846" fmla="*/ 1437113 h 3744261"/>
              <a:gd name="connsiteX1847" fmla="*/ 2651063 w 5817263"/>
              <a:gd name="connsiteY1847" fmla="*/ 1590173 h 3744261"/>
              <a:gd name="connsiteX1848" fmla="*/ 2650461 w 5817263"/>
              <a:gd name="connsiteY1848" fmla="*/ 1584047 h 3744261"/>
              <a:gd name="connsiteX1849" fmla="*/ 2597406 w 5817263"/>
              <a:gd name="connsiteY1849" fmla="*/ 1437051 h 3744261"/>
              <a:gd name="connsiteX1850" fmla="*/ 2470137 w 5817263"/>
              <a:gd name="connsiteY1850" fmla="*/ 1017700 h 3744261"/>
              <a:gd name="connsiteX1851" fmla="*/ 2456723 w 5817263"/>
              <a:gd name="connsiteY1851" fmla="*/ 695882 h 3744261"/>
              <a:gd name="connsiteX1852" fmla="*/ 2450826 w 5817263"/>
              <a:gd name="connsiteY1852" fmla="*/ 679228 h 3744261"/>
              <a:gd name="connsiteX1853" fmla="*/ 2434380 w 5817263"/>
              <a:gd name="connsiteY1853" fmla="*/ 623703 h 3744261"/>
              <a:gd name="connsiteX1854" fmla="*/ 2434338 w 5817263"/>
              <a:gd name="connsiteY1854" fmla="*/ 623703 h 3744261"/>
              <a:gd name="connsiteX1855" fmla="*/ 3466966 w 5817263"/>
              <a:gd name="connsiteY1855" fmla="*/ 1393756 h 3744261"/>
              <a:gd name="connsiteX1856" fmla="*/ 3464100 w 5817263"/>
              <a:gd name="connsiteY1856" fmla="*/ 1400587 h 3744261"/>
              <a:gd name="connsiteX1857" fmla="*/ 3426204 w 5817263"/>
              <a:gd name="connsiteY1857" fmla="*/ 1558236 h 3744261"/>
              <a:gd name="connsiteX1858" fmla="*/ 3430191 w 5817263"/>
              <a:gd name="connsiteY1858" fmla="*/ 1576052 h 3744261"/>
              <a:gd name="connsiteX1859" fmla="*/ 3451537 w 5817263"/>
              <a:gd name="connsiteY1859" fmla="*/ 1546566 h 3744261"/>
              <a:gd name="connsiteX1860" fmla="*/ 3484782 w 5817263"/>
              <a:gd name="connsiteY1860" fmla="*/ 1479329 h 3744261"/>
              <a:gd name="connsiteX1861" fmla="*/ 3514850 w 5817263"/>
              <a:gd name="connsiteY1861" fmla="*/ 1417968 h 3744261"/>
              <a:gd name="connsiteX1862" fmla="*/ 3466945 w 5817263"/>
              <a:gd name="connsiteY1862" fmla="*/ 1393776 h 3744261"/>
              <a:gd name="connsiteX1863" fmla="*/ 3466966 w 5817263"/>
              <a:gd name="connsiteY1863" fmla="*/ 1393756 h 3744261"/>
              <a:gd name="connsiteX1864" fmla="*/ 2653202 w 5817263"/>
              <a:gd name="connsiteY1864" fmla="*/ 850104 h 3744261"/>
              <a:gd name="connsiteX1865" fmla="*/ 2643692 w 5817263"/>
              <a:gd name="connsiteY1865" fmla="*/ 924547 h 3744261"/>
              <a:gd name="connsiteX1866" fmla="*/ 2738921 w 5817263"/>
              <a:gd name="connsiteY1866" fmla="*/ 1467679 h 3744261"/>
              <a:gd name="connsiteX1867" fmla="*/ 2781531 w 5817263"/>
              <a:gd name="connsiteY1867" fmla="*/ 1566625 h 3744261"/>
              <a:gd name="connsiteX1868" fmla="*/ 2798018 w 5817263"/>
              <a:gd name="connsiteY1868" fmla="*/ 1560395 h 3744261"/>
              <a:gd name="connsiteX1869" fmla="*/ 2728351 w 5817263"/>
              <a:gd name="connsiteY1869" fmla="*/ 1418009 h 3744261"/>
              <a:gd name="connsiteX1870" fmla="*/ 2669503 w 5817263"/>
              <a:gd name="connsiteY1870" fmla="*/ 1162578 h 3744261"/>
              <a:gd name="connsiteX1871" fmla="*/ 2673801 w 5817263"/>
              <a:gd name="connsiteY1871" fmla="*/ 1019049 h 3744261"/>
              <a:gd name="connsiteX1872" fmla="*/ 2656109 w 5817263"/>
              <a:gd name="connsiteY1872" fmla="*/ 859220 h 3744261"/>
              <a:gd name="connsiteX1873" fmla="*/ 2653202 w 5817263"/>
              <a:gd name="connsiteY1873" fmla="*/ 850084 h 3744261"/>
              <a:gd name="connsiteX1874" fmla="*/ 2653202 w 5817263"/>
              <a:gd name="connsiteY1874" fmla="*/ 850104 h 3744261"/>
              <a:gd name="connsiteX1875" fmla="*/ 3532459 w 5817263"/>
              <a:gd name="connsiteY1875" fmla="*/ 1412008 h 3744261"/>
              <a:gd name="connsiteX1876" fmla="*/ 3689069 w 5817263"/>
              <a:gd name="connsiteY1876" fmla="*/ 1460328 h 3744261"/>
              <a:gd name="connsiteX1877" fmla="*/ 3617180 w 5817263"/>
              <a:gd name="connsiteY1877" fmla="*/ 1417012 h 3744261"/>
              <a:gd name="connsiteX1878" fmla="*/ 3547181 w 5817263"/>
              <a:gd name="connsiteY1878" fmla="*/ 1391949 h 3744261"/>
              <a:gd name="connsiteX1879" fmla="*/ 3532459 w 5817263"/>
              <a:gd name="connsiteY1879" fmla="*/ 1412008 h 3744261"/>
              <a:gd name="connsiteX1880" fmla="*/ 3298851 w 5817263"/>
              <a:gd name="connsiteY1880" fmla="*/ 1329591 h 3744261"/>
              <a:gd name="connsiteX1881" fmla="*/ 3291916 w 5817263"/>
              <a:gd name="connsiteY1881" fmla="*/ 1339559 h 3744261"/>
              <a:gd name="connsiteX1882" fmla="*/ 3285541 w 5817263"/>
              <a:gd name="connsiteY1882" fmla="*/ 1407440 h 3744261"/>
              <a:gd name="connsiteX1883" fmla="*/ 3294595 w 5817263"/>
              <a:gd name="connsiteY1883" fmla="*/ 1416867 h 3744261"/>
              <a:gd name="connsiteX1884" fmla="*/ 3313242 w 5817263"/>
              <a:gd name="connsiteY1884" fmla="*/ 1409890 h 3744261"/>
              <a:gd name="connsiteX1885" fmla="*/ 3310397 w 5817263"/>
              <a:gd name="connsiteY1885" fmla="*/ 1394399 h 3744261"/>
              <a:gd name="connsiteX1886" fmla="*/ 3303254 w 5817263"/>
              <a:gd name="connsiteY1886" fmla="*/ 1351270 h 3744261"/>
              <a:gd name="connsiteX1887" fmla="*/ 3298872 w 5817263"/>
              <a:gd name="connsiteY1887" fmla="*/ 1329571 h 3744261"/>
              <a:gd name="connsiteX1888" fmla="*/ 3298851 w 5817263"/>
              <a:gd name="connsiteY1888" fmla="*/ 1329591 h 3744261"/>
              <a:gd name="connsiteX1889" fmla="*/ 3643843 w 5817263"/>
              <a:gd name="connsiteY1889" fmla="*/ 1034499 h 3744261"/>
              <a:gd name="connsiteX1890" fmla="*/ 3581859 w 5817263"/>
              <a:gd name="connsiteY1890" fmla="*/ 1197027 h 3744261"/>
              <a:gd name="connsiteX1891" fmla="*/ 3559993 w 5817263"/>
              <a:gd name="connsiteY1891" fmla="*/ 1218166 h 3744261"/>
              <a:gd name="connsiteX1892" fmla="*/ 3526831 w 5817263"/>
              <a:gd name="connsiteY1892" fmla="*/ 1254671 h 3744261"/>
              <a:gd name="connsiteX1893" fmla="*/ 3538626 w 5817263"/>
              <a:gd name="connsiteY1893" fmla="*/ 1291757 h 3744261"/>
              <a:gd name="connsiteX1894" fmla="*/ 3547659 w 5817263"/>
              <a:gd name="connsiteY1894" fmla="*/ 1298797 h 3744261"/>
              <a:gd name="connsiteX1895" fmla="*/ 3822859 w 5817263"/>
              <a:gd name="connsiteY1895" fmla="*/ 1403494 h 3744261"/>
              <a:gd name="connsiteX1896" fmla="*/ 3952038 w 5817263"/>
              <a:gd name="connsiteY1896" fmla="*/ 1329301 h 3744261"/>
              <a:gd name="connsiteX1897" fmla="*/ 3949318 w 5817263"/>
              <a:gd name="connsiteY1897" fmla="*/ 1329010 h 3744261"/>
              <a:gd name="connsiteX1898" fmla="*/ 3935260 w 5817263"/>
              <a:gd name="connsiteY1898" fmla="*/ 1318233 h 3744261"/>
              <a:gd name="connsiteX1899" fmla="*/ 3974049 w 5817263"/>
              <a:gd name="connsiteY1899" fmla="*/ 1266403 h 3744261"/>
              <a:gd name="connsiteX1900" fmla="*/ 4001895 w 5817263"/>
              <a:gd name="connsiteY1900" fmla="*/ 1244309 h 3744261"/>
              <a:gd name="connsiteX1901" fmla="*/ 4048305 w 5817263"/>
              <a:gd name="connsiteY1901" fmla="*/ 1204731 h 3744261"/>
              <a:gd name="connsiteX1902" fmla="*/ 4055012 w 5817263"/>
              <a:gd name="connsiteY1902" fmla="*/ 1201948 h 3744261"/>
              <a:gd name="connsiteX1903" fmla="*/ 4073473 w 5817263"/>
              <a:gd name="connsiteY1903" fmla="*/ 1131243 h 3744261"/>
              <a:gd name="connsiteX1904" fmla="*/ 4113840 w 5817263"/>
              <a:gd name="connsiteY1904" fmla="*/ 1058524 h 3744261"/>
              <a:gd name="connsiteX1905" fmla="*/ 4131781 w 5817263"/>
              <a:gd name="connsiteY1905" fmla="*/ 1025902 h 3744261"/>
              <a:gd name="connsiteX1906" fmla="*/ 4068967 w 5817263"/>
              <a:gd name="connsiteY1906" fmla="*/ 1071855 h 3744261"/>
              <a:gd name="connsiteX1907" fmla="*/ 3882745 w 5817263"/>
              <a:gd name="connsiteY1907" fmla="*/ 1069965 h 3744261"/>
              <a:gd name="connsiteX1908" fmla="*/ 3877637 w 5817263"/>
              <a:gd name="connsiteY1908" fmla="*/ 874254 h 3744261"/>
              <a:gd name="connsiteX1909" fmla="*/ 4082568 w 5817263"/>
              <a:gd name="connsiteY1909" fmla="*/ 802490 h 3744261"/>
              <a:gd name="connsiteX1910" fmla="*/ 4134896 w 5817263"/>
              <a:gd name="connsiteY1910" fmla="*/ 793748 h 3744261"/>
              <a:gd name="connsiteX1911" fmla="*/ 4132383 w 5817263"/>
              <a:gd name="connsiteY1911" fmla="*/ 759444 h 3744261"/>
              <a:gd name="connsiteX1912" fmla="*/ 4134730 w 5817263"/>
              <a:gd name="connsiteY1912" fmla="*/ 754066 h 3744261"/>
              <a:gd name="connsiteX1913" fmla="*/ 4140523 w 5817263"/>
              <a:gd name="connsiteY1913" fmla="*/ 753028 h 3744261"/>
              <a:gd name="connsiteX1914" fmla="*/ 4175554 w 5817263"/>
              <a:gd name="connsiteY1914" fmla="*/ 782120 h 3744261"/>
              <a:gd name="connsiteX1915" fmla="*/ 4148082 w 5817263"/>
              <a:gd name="connsiteY1915" fmla="*/ 803113 h 3744261"/>
              <a:gd name="connsiteX1916" fmla="*/ 4153335 w 5817263"/>
              <a:gd name="connsiteY1916" fmla="*/ 980779 h 3744261"/>
              <a:gd name="connsiteX1917" fmla="*/ 4153190 w 5817263"/>
              <a:gd name="connsiteY1917" fmla="*/ 982752 h 3744261"/>
              <a:gd name="connsiteX1918" fmla="*/ 4171401 w 5817263"/>
              <a:gd name="connsiteY1918" fmla="*/ 971020 h 3744261"/>
              <a:gd name="connsiteX1919" fmla="*/ 4174495 w 5817263"/>
              <a:gd name="connsiteY1919" fmla="*/ 990560 h 3744261"/>
              <a:gd name="connsiteX1920" fmla="*/ 4185127 w 5817263"/>
              <a:gd name="connsiteY1920" fmla="*/ 1053872 h 3744261"/>
              <a:gd name="connsiteX1921" fmla="*/ 4205912 w 5817263"/>
              <a:gd name="connsiteY1921" fmla="*/ 1039856 h 3744261"/>
              <a:gd name="connsiteX1922" fmla="*/ 4224622 w 5817263"/>
              <a:gd name="connsiteY1922" fmla="*/ 1016744 h 3744261"/>
              <a:gd name="connsiteX1923" fmla="*/ 4340803 w 5817263"/>
              <a:gd name="connsiteY1923" fmla="*/ 737288 h 3744261"/>
              <a:gd name="connsiteX1924" fmla="*/ 4269267 w 5817263"/>
              <a:gd name="connsiteY1924" fmla="*/ 595171 h 3744261"/>
              <a:gd name="connsiteX1925" fmla="*/ 4257368 w 5817263"/>
              <a:gd name="connsiteY1925" fmla="*/ 586990 h 3744261"/>
              <a:gd name="connsiteX1926" fmla="*/ 4142434 w 5817263"/>
              <a:gd name="connsiteY1926" fmla="*/ 534724 h 3744261"/>
              <a:gd name="connsiteX1927" fmla="*/ 3930526 w 5817263"/>
              <a:gd name="connsiteY1927" fmla="*/ 641208 h 3744261"/>
              <a:gd name="connsiteX1928" fmla="*/ 3926539 w 5817263"/>
              <a:gd name="connsiteY1928" fmla="*/ 645485 h 3744261"/>
              <a:gd name="connsiteX1929" fmla="*/ 3959119 w 5817263"/>
              <a:gd name="connsiteY1929" fmla="*/ 647936 h 3744261"/>
              <a:gd name="connsiteX1930" fmla="*/ 3916572 w 5817263"/>
              <a:gd name="connsiteY1930" fmla="*/ 687389 h 3744261"/>
              <a:gd name="connsiteX1931" fmla="*/ 3829753 w 5817263"/>
              <a:gd name="connsiteY1931" fmla="*/ 1010224 h 3744261"/>
              <a:gd name="connsiteX1932" fmla="*/ 3830168 w 5817263"/>
              <a:gd name="connsiteY1932" fmla="*/ 1039108 h 3744261"/>
              <a:gd name="connsiteX1933" fmla="*/ 3829421 w 5817263"/>
              <a:gd name="connsiteY1933" fmla="*/ 1057963 h 3744261"/>
              <a:gd name="connsiteX1934" fmla="*/ 3821364 w 5817263"/>
              <a:gd name="connsiteY1934" fmla="*/ 1069114 h 3744261"/>
              <a:gd name="connsiteX1935" fmla="*/ 3809964 w 5817263"/>
              <a:gd name="connsiteY1935" fmla="*/ 1048702 h 3744261"/>
              <a:gd name="connsiteX1936" fmla="*/ 3803713 w 5817263"/>
              <a:gd name="connsiteY1936" fmla="*/ 1009186 h 3744261"/>
              <a:gd name="connsiteX1937" fmla="*/ 3796446 w 5817263"/>
              <a:gd name="connsiteY1937" fmla="*/ 903533 h 3744261"/>
              <a:gd name="connsiteX1938" fmla="*/ 3829088 w 5817263"/>
              <a:gd name="connsiteY1938" fmla="*/ 764303 h 3744261"/>
              <a:gd name="connsiteX1939" fmla="*/ 3892713 w 5817263"/>
              <a:gd name="connsiteY1939" fmla="*/ 665337 h 3744261"/>
              <a:gd name="connsiteX1940" fmla="*/ 3787350 w 5817263"/>
              <a:gd name="connsiteY1940" fmla="*/ 680724 h 3744261"/>
              <a:gd name="connsiteX1941" fmla="*/ 3620544 w 5817263"/>
              <a:gd name="connsiteY1941" fmla="*/ 780957 h 3744261"/>
              <a:gd name="connsiteX1942" fmla="*/ 3629868 w 5817263"/>
              <a:gd name="connsiteY1942" fmla="*/ 786293 h 3744261"/>
              <a:gd name="connsiteX1943" fmla="*/ 3663051 w 5817263"/>
              <a:gd name="connsiteY1943" fmla="*/ 868108 h 3744261"/>
              <a:gd name="connsiteX1944" fmla="*/ 3652356 w 5817263"/>
              <a:gd name="connsiteY1944" fmla="*/ 995606 h 3744261"/>
              <a:gd name="connsiteX1945" fmla="*/ 3651505 w 5817263"/>
              <a:gd name="connsiteY1945" fmla="*/ 1012820 h 3744261"/>
              <a:gd name="connsiteX1946" fmla="*/ 3643822 w 5817263"/>
              <a:gd name="connsiteY1946" fmla="*/ 1034436 h 3744261"/>
              <a:gd name="connsiteX1947" fmla="*/ 3643843 w 5817263"/>
              <a:gd name="connsiteY1947" fmla="*/ 1034499 h 3744261"/>
              <a:gd name="connsiteX1948" fmla="*/ 3467609 w 5817263"/>
              <a:gd name="connsiteY1948" fmla="*/ 1274979 h 3744261"/>
              <a:gd name="connsiteX1949" fmla="*/ 3441362 w 5817263"/>
              <a:gd name="connsiteY1949" fmla="*/ 1360012 h 3744261"/>
              <a:gd name="connsiteX1950" fmla="*/ 3461048 w 5817263"/>
              <a:gd name="connsiteY1950" fmla="*/ 1375420 h 3744261"/>
              <a:gd name="connsiteX1951" fmla="*/ 3477577 w 5817263"/>
              <a:gd name="connsiteY1951" fmla="*/ 1310737 h 3744261"/>
              <a:gd name="connsiteX1952" fmla="*/ 3467609 w 5817263"/>
              <a:gd name="connsiteY1952" fmla="*/ 1274979 h 3744261"/>
              <a:gd name="connsiteX1953" fmla="*/ 3947449 w 5817263"/>
              <a:gd name="connsiteY1953" fmla="*/ 1315616 h 3744261"/>
              <a:gd name="connsiteX1954" fmla="*/ 3951083 w 5817263"/>
              <a:gd name="connsiteY1954" fmla="*/ 1316696 h 3744261"/>
              <a:gd name="connsiteX1955" fmla="*/ 3960490 w 5817263"/>
              <a:gd name="connsiteY1955" fmla="*/ 1316821 h 3744261"/>
              <a:gd name="connsiteX1956" fmla="*/ 3979677 w 5817263"/>
              <a:gd name="connsiteY1956" fmla="*/ 1282725 h 3744261"/>
              <a:gd name="connsiteX1957" fmla="*/ 3984203 w 5817263"/>
              <a:gd name="connsiteY1957" fmla="*/ 1274169 h 3744261"/>
              <a:gd name="connsiteX1958" fmla="*/ 3947449 w 5817263"/>
              <a:gd name="connsiteY1958" fmla="*/ 1315616 h 3744261"/>
              <a:gd name="connsiteX1959" fmla="*/ 3947449 w 5817263"/>
              <a:gd name="connsiteY1959" fmla="*/ 1315616 h 3744261"/>
              <a:gd name="connsiteX1960" fmla="*/ 4010990 w 5817263"/>
              <a:gd name="connsiteY1960" fmla="*/ 1253072 h 3744261"/>
              <a:gd name="connsiteX1961" fmla="*/ 3990682 w 5817263"/>
              <a:gd name="connsiteY1961" fmla="*/ 1288539 h 3744261"/>
              <a:gd name="connsiteX1962" fmla="*/ 3976873 w 5817263"/>
              <a:gd name="connsiteY1962" fmla="*/ 1313851 h 3744261"/>
              <a:gd name="connsiteX1963" fmla="*/ 4123911 w 5817263"/>
              <a:gd name="connsiteY1963" fmla="*/ 1240758 h 3744261"/>
              <a:gd name="connsiteX1964" fmla="*/ 4257015 w 5817263"/>
              <a:gd name="connsiteY1964" fmla="*/ 1134586 h 3744261"/>
              <a:gd name="connsiteX1965" fmla="*/ 4243186 w 5817263"/>
              <a:gd name="connsiteY1965" fmla="*/ 1117829 h 3744261"/>
              <a:gd name="connsiteX1966" fmla="*/ 4255022 w 5817263"/>
              <a:gd name="connsiteY1966" fmla="*/ 1086307 h 3744261"/>
              <a:gd name="connsiteX1967" fmla="*/ 4277531 w 5817263"/>
              <a:gd name="connsiteY1967" fmla="*/ 1084958 h 3744261"/>
              <a:gd name="connsiteX1968" fmla="*/ 4283408 w 5817263"/>
              <a:gd name="connsiteY1968" fmla="*/ 1105100 h 3744261"/>
              <a:gd name="connsiteX1969" fmla="*/ 4310029 w 5817263"/>
              <a:gd name="connsiteY1969" fmla="*/ 1072706 h 3744261"/>
              <a:gd name="connsiteX1970" fmla="*/ 4369562 w 5817263"/>
              <a:gd name="connsiteY1970" fmla="*/ 884014 h 3744261"/>
              <a:gd name="connsiteX1971" fmla="*/ 4353511 w 5817263"/>
              <a:gd name="connsiteY1971" fmla="*/ 827616 h 3744261"/>
              <a:gd name="connsiteX1972" fmla="*/ 4270658 w 5817263"/>
              <a:gd name="connsiteY1972" fmla="*/ 1025341 h 3744261"/>
              <a:gd name="connsiteX1973" fmla="*/ 4155557 w 5817263"/>
              <a:gd name="connsiteY1973" fmla="*/ 1131035 h 3744261"/>
              <a:gd name="connsiteX1974" fmla="*/ 4107652 w 5817263"/>
              <a:gd name="connsiteY1974" fmla="*/ 1175120 h 3744261"/>
              <a:gd name="connsiteX1975" fmla="*/ 4155433 w 5817263"/>
              <a:gd name="connsiteY1975" fmla="*/ 1150202 h 3744261"/>
              <a:gd name="connsiteX1976" fmla="*/ 4214634 w 5817263"/>
              <a:gd name="connsiteY1976" fmla="*/ 1138096 h 3744261"/>
              <a:gd name="connsiteX1977" fmla="*/ 4222047 w 5817263"/>
              <a:gd name="connsiteY1977" fmla="*/ 1152735 h 3744261"/>
              <a:gd name="connsiteX1978" fmla="*/ 4152567 w 5817263"/>
              <a:gd name="connsiteY1978" fmla="*/ 1184049 h 3744261"/>
              <a:gd name="connsiteX1979" fmla="*/ 4081052 w 5817263"/>
              <a:gd name="connsiteY1979" fmla="*/ 1205499 h 3744261"/>
              <a:gd name="connsiteX1980" fmla="*/ 4042491 w 5817263"/>
              <a:gd name="connsiteY1980" fmla="*/ 1230625 h 3744261"/>
              <a:gd name="connsiteX1981" fmla="*/ 4010970 w 5817263"/>
              <a:gd name="connsiteY1981" fmla="*/ 1253051 h 3744261"/>
              <a:gd name="connsiteX1982" fmla="*/ 4010990 w 5817263"/>
              <a:gd name="connsiteY1982" fmla="*/ 1253072 h 3744261"/>
              <a:gd name="connsiteX1983" fmla="*/ 2181855 w 5817263"/>
              <a:gd name="connsiteY1983" fmla="*/ 1195490 h 3744261"/>
              <a:gd name="connsiteX1984" fmla="*/ 2143398 w 5817263"/>
              <a:gd name="connsiteY1984" fmla="*/ 1222817 h 3744261"/>
              <a:gd name="connsiteX1985" fmla="*/ 2181855 w 5817263"/>
              <a:gd name="connsiteY1985" fmla="*/ 1195490 h 3744261"/>
              <a:gd name="connsiteX1986" fmla="*/ 4150449 w 5817263"/>
              <a:gd name="connsiteY1986" fmla="*/ 1005552 h 3744261"/>
              <a:gd name="connsiteX1987" fmla="*/ 4124472 w 5817263"/>
              <a:gd name="connsiteY1987" fmla="*/ 1065065 h 3744261"/>
              <a:gd name="connsiteX1988" fmla="*/ 4084644 w 5817263"/>
              <a:gd name="connsiteY1988" fmla="*/ 1136787 h 3744261"/>
              <a:gd name="connsiteX1989" fmla="*/ 4065914 w 5817263"/>
              <a:gd name="connsiteY1989" fmla="*/ 1195885 h 3744261"/>
              <a:gd name="connsiteX1990" fmla="*/ 4095151 w 5817263"/>
              <a:gd name="connsiteY1990" fmla="*/ 1171216 h 3744261"/>
              <a:gd name="connsiteX1991" fmla="*/ 4147666 w 5817263"/>
              <a:gd name="connsiteY1991" fmla="*/ 1121401 h 3744261"/>
              <a:gd name="connsiteX1992" fmla="*/ 4261605 w 5817263"/>
              <a:gd name="connsiteY1992" fmla="*/ 1016807 h 3744261"/>
              <a:gd name="connsiteX1993" fmla="*/ 4330565 w 5817263"/>
              <a:gd name="connsiteY1993" fmla="*/ 880152 h 3744261"/>
              <a:gd name="connsiteX1994" fmla="*/ 4234174 w 5817263"/>
              <a:gd name="connsiteY1994" fmla="*/ 1024780 h 3744261"/>
              <a:gd name="connsiteX1995" fmla="*/ 4215838 w 5817263"/>
              <a:gd name="connsiteY1995" fmla="*/ 1047414 h 3744261"/>
              <a:gd name="connsiteX1996" fmla="*/ 4180060 w 5817263"/>
              <a:gd name="connsiteY1996" fmla="*/ 1065335 h 3744261"/>
              <a:gd name="connsiteX1997" fmla="*/ 4161537 w 5817263"/>
              <a:gd name="connsiteY1997" fmla="*/ 992221 h 3744261"/>
              <a:gd name="connsiteX1998" fmla="*/ 4159731 w 5817263"/>
              <a:gd name="connsiteY1998" fmla="*/ 994401 h 3744261"/>
              <a:gd name="connsiteX1999" fmla="*/ 4150407 w 5817263"/>
              <a:gd name="connsiteY1999" fmla="*/ 1005573 h 3744261"/>
              <a:gd name="connsiteX2000" fmla="*/ 4150449 w 5817263"/>
              <a:gd name="connsiteY2000" fmla="*/ 1005552 h 3744261"/>
              <a:gd name="connsiteX2001" fmla="*/ 4203628 w 5817263"/>
              <a:gd name="connsiteY2001" fmla="*/ 1147461 h 3744261"/>
              <a:gd name="connsiteX2002" fmla="*/ 4148497 w 5817263"/>
              <a:gd name="connsiteY2002" fmla="*/ 1167374 h 3744261"/>
              <a:gd name="connsiteX2003" fmla="*/ 4128583 w 5817263"/>
              <a:gd name="connsiteY2003" fmla="*/ 1177757 h 3744261"/>
              <a:gd name="connsiteX2004" fmla="*/ 4149328 w 5817263"/>
              <a:gd name="connsiteY2004" fmla="*/ 1172047 h 3744261"/>
              <a:gd name="connsiteX2005" fmla="*/ 4209733 w 5817263"/>
              <a:gd name="connsiteY2005" fmla="*/ 1150575 h 3744261"/>
              <a:gd name="connsiteX2006" fmla="*/ 4207137 w 5817263"/>
              <a:gd name="connsiteY2006" fmla="*/ 1148042 h 3744261"/>
              <a:gd name="connsiteX2007" fmla="*/ 4203649 w 5817263"/>
              <a:gd name="connsiteY2007" fmla="*/ 1147461 h 3744261"/>
              <a:gd name="connsiteX2008" fmla="*/ 4203628 w 5817263"/>
              <a:gd name="connsiteY2008" fmla="*/ 1147461 h 3744261"/>
              <a:gd name="connsiteX2009" fmla="*/ 2704679 w 5817263"/>
              <a:gd name="connsiteY2009" fmla="*/ 980011 h 3744261"/>
              <a:gd name="connsiteX2010" fmla="*/ 2709372 w 5817263"/>
              <a:gd name="connsiteY2010" fmla="*/ 1154147 h 3744261"/>
              <a:gd name="connsiteX2011" fmla="*/ 2724219 w 5817263"/>
              <a:gd name="connsiteY2011" fmla="*/ 1164696 h 3744261"/>
              <a:gd name="connsiteX2012" fmla="*/ 2775799 w 5817263"/>
              <a:gd name="connsiteY2012" fmla="*/ 1070817 h 3744261"/>
              <a:gd name="connsiteX2013" fmla="*/ 2815419 w 5817263"/>
              <a:gd name="connsiteY2013" fmla="*/ 990933 h 3744261"/>
              <a:gd name="connsiteX2014" fmla="*/ 2857946 w 5817263"/>
              <a:gd name="connsiteY2014" fmla="*/ 953079 h 3744261"/>
              <a:gd name="connsiteX2015" fmla="*/ 2704679 w 5817263"/>
              <a:gd name="connsiteY2015" fmla="*/ 979990 h 3744261"/>
              <a:gd name="connsiteX2016" fmla="*/ 2704679 w 5817263"/>
              <a:gd name="connsiteY2016" fmla="*/ 980011 h 3744261"/>
              <a:gd name="connsiteX2017" fmla="*/ 2171244 w 5817263"/>
              <a:gd name="connsiteY2017" fmla="*/ 889309 h 3744261"/>
              <a:gd name="connsiteX2018" fmla="*/ 2203638 w 5817263"/>
              <a:gd name="connsiteY2018" fmla="*/ 1020980 h 3744261"/>
              <a:gd name="connsiteX2019" fmla="*/ 2219938 w 5817263"/>
              <a:gd name="connsiteY2019" fmla="*/ 1060704 h 3744261"/>
              <a:gd name="connsiteX2020" fmla="*/ 2236737 w 5817263"/>
              <a:gd name="connsiteY2020" fmla="*/ 1145841 h 3744261"/>
              <a:gd name="connsiteX2021" fmla="*/ 2270813 w 5817263"/>
              <a:gd name="connsiteY2021" fmla="*/ 1094219 h 3744261"/>
              <a:gd name="connsiteX2022" fmla="*/ 2284019 w 5817263"/>
              <a:gd name="connsiteY2022" fmla="*/ 906689 h 3744261"/>
              <a:gd name="connsiteX2023" fmla="*/ 2281382 w 5817263"/>
              <a:gd name="connsiteY2023" fmla="*/ 901436 h 3744261"/>
              <a:gd name="connsiteX2024" fmla="*/ 2274696 w 5817263"/>
              <a:gd name="connsiteY2024" fmla="*/ 887835 h 3744261"/>
              <a:gd name="connsiteX2025" fmla="*/ 2275028 w 5817263"/>
              <a:gd name="connsiteY2025" fmla="*/ 874420 h 3744261"/>
              <a:gd name="connsiteX2026" fmla="*/ 2287197 w 5817263"/>
              <a:gd name="connsiteY2026" fmla="*/ 879549 h 3744261"/>
              <a:gd name="connsiteX2027" fmla="*/ 2295939 w 5817263"/>
              <a:gd name="connsiteY2027" fmla="*/ 902682 h 3744261"/>
              <a:gd name="connsiteX2028" fmla="*/ 2305594 w 5817263"/>
              <a:gd name="connsiteY2028" fmla="*/ 922616 h 3744261"/>
              <a:gd name="connsiteX2029" fmla="*/ 2264355 w 5817263"/>
              <a:gd name="connsiteY2029" fmla="*/ 806789 h 3744261"/>
              <a:gd name="connsiteX2030" fmla="*/ 2202080 w 5817263"/>
              <a:gd name="connsiteY2030" fmla="*/ 929386 h 3744261"/>
              <a:gd name="connsiteX2031" fmla="*/ 2189123 w 5817263"/>
              <a:gd name="connsiteY2031" fmla="*/ 929489 h 3744261"/>
              <a:gd name="connsiteX2032" fmla="*/ 2189227 w 5817263"/>
              <a:gd name="connsiteY2032" fmla="*/ 910178 h 3744261"/>
              <a:gd name="connsiteX2033" fmla="*/ 2074728 w 5817263"/>
              <a:gd name="connsiteY2033" fmla="*/ 778776 h 3744261"/>
              <a:gd name="connsiteX2034" fmla="*/ 1954623 w 5817263"/>
              <a:gd name="connsiteY2034" fmla="*/ 752052 h 3744261"/>
              <a:gd name="connsiteX2035" fmla="*/ 1956035 w 5817263"/>
              <a:gd name="connsiteY2035" fmla="*/ 847239 h 3744261"/>
              <a:gd name="connsiteX2036" fmla="*/ 1932757 w 5817263"/>
              <a:gd name="connsiteY2036" fmla="*/ 981984 h 3744261"/>
              <a:gd name="connsiteX2037" fmla="*/ 2094143 w 5817263"/>
              <a:gd name="connsiteY2037" fmla="*/ 1004680 h 3744261"/>
              <a:gd name="connsiteX2038" fmla="*/ 2145392 w 5817263"/>
              <a:gd name="connsiteY2038" fmla="*/ 983146 h 3744261"/>
              <a:gd name="connsiteX2039" fmla="*/ 2158827 w 5817263"/>
              <a:gd name="connsiteY2039" fmla="*/ 890223 h 3744261"/>
              <a:gd name="connsiteX2040" fmla="*/ 2156023 w 5817263"/>
              <a:gd name="connsiteY2040" fmla="*/ 866592 h 3744261"/>
              <a:gd name="connsiteX2041" fmla="*/ 2159387 w 5817263"/>
              <a:gd name="connsiteY2041" fmla="*/ 851247 h 3744261"/>
              <a:gd name="connsiteX2042" fmla="*/ 2166364 w 5817263"/>
              <a:gd name="connsiteY2042" fmla="*/ 852139 h 3744261"/>
              <a:gd name="connsiteX2043" fmla="*/ 2170351 w 5817263"/>
              <a:gd name="connsiteY2043" fmla="*/ 868668 h 3744261"/>
              <a:gd name="connsiteX2044" fmla="*/ 2171286 w 5817263"/>
              <a:gd name="connsiteY2044" fmla="*/ 889350 h 3744261"/>
              <a:gd name="connsiteX2045" fmla="*/ 2171244 w 5817263"/>
              <a:gd name="connsiteY2045" fmla="*/ 889309 h 3744261"/>
              <a:gd name="connsiteX2046" fmla="*/ 4268187 w 5817263"/>
              <a:gd name="connsiteY2046" fmla="*/ 1094281 h 3744261"/>
              <a:gd name="connsiteX2047" fmla="*/ 4262103 w 5817263"/>
              <a:gd name="connsiteY2047" fmla="*/ 1096586 h 3744261"/>
              <a:gd name="connsiteX2048" fmla="*/ 4255105 w 5817263"/>
              <a:gd name="connsiteY2048" fmla="*/ 1114091 h 3744261"/>
              <a:gd name="connsiteX2049" fmla="*/ 4260421 w 5817263"/>
              <a:gd name="connsiteY2049" fmla="*/ 1122563 h 3744261"/>
              <a:gd name="connsiteX2050" fmla="*/ 4266048 w 5817263"/>
              <a:gd name="connsiteY2050" fmla="*/ 1120861 h 3744261"/>
              <a:gd name="connsiteX2051" fmla="*/ 4266671 w 5817263"/>
              <a:gd name="connsiteY2051" fmla="*/ 1119407 h 3744261"/>
              <a:gd name="connsiteX2052" fmla="*/ 4269807 w 5817263"/>
              <a:gd name="connsiteY2052" fmla="*/ 1094697 h 3744261"/>
              <a:gd name="connsiteX2053" fmla="*/ 4268187 w 5817263"/>
              <a:gd name="connsiteY2053" fmla="*/ 1094261 h 3744261"/>
              <a:gd name="connsiteX2054" fmla="*/ 4268187 w 5817263"/>
              <a:gd name="connsiteY2054" fmla="*/ 1094281 h 3744261"/>
              <a:gd name="connsiteX2055" fmla="*/ 4135789 w 5817263"/>
              <a:gd name="connsiteY2055" fmla="*/ 806539 h 3744261"/>
              <a:gd name="connsiteX2056" fmla="*/ 4084063 w 5817263"/>
              <a:gd name="connsiteY2056" fmla="*/ 814908 h 3744261"/>
              <a:gd name="connsiteX2057" fmla="*/ 3889328 w 5817263"/>
              <a:gd name="connsiteY2057" fmla="*/ 878698 h 3744261"/>
              <a:gd name="connsiteX2058" fmla="*/ 3892733 w 5817263"/>
              <a:gd name="connsiteY2058" fmla="*/ 1062531 h 3744261"/>
              <a:gd name="connsiteX2059" fmla="*/ 4063671 w 5817263"/>
              <a:gd name="connsiteY2059" fmla="*/ 1060642 h 3744261"/>
              <a:gd name="connsiteX2060" fmla="*/ 4138800 w 5817263"/>
              <a:gd name="connsiteY2060" fmla="*/ 1000028 h 3744261"/>
              <a:gd name="connsiteX2061" fmla="*/ 4140897 w 5817263"/>
              <a:gd name="connsiteY2061" fmla="*/ 980011 h 3744261"/>
              <a:gd name="connsiteX2062" fmla="*/ 4135789 w 5817263"/>
              <a:gd name="connsiteY2062" fmla="*/ 806539 h 3744261"/>
              <a:gd name="connsiteX2063" fmla="*/ 1761985 w 5817263"/>
              <a:gd name="connsiteY2063" fmla="*/ 924443 h 3744261"/>
              <a:gd name="connsiteX2064" fmla="*/ 1845564 w 5817263"/>
              <a:gd name="connsiteY2064" fmla="*/ 1040603 h 3744261"/>
              <a:gd name="connsiteX2065" fmla="*/ 1948746 w 5817263"/>
              <a:gd name="connsiteY2065" fmla="*/ 1079746 h 3744261"/>
              <a:gd name="connsiteX2066" fmla="*/ 1921918 w 5817263"/>
              <a:gd name="connsiteY2066" fmla="*/ 1058690 h 3744261"/>
              <a:gd name="connsiteX2067" fmla="*/ 1915875 w 5817263"/>
              <a:gd name="connsiteY2067" fmla="*/ 994796 h 3744261"/>
              <a:gd name="connsiteX2068" fmla="*/ 1917142 w 5817263"/>
              <a:gd name="connsiteY2068" fmla="*/ 990767 h 3744261"/>
              <a:gd name="connsiteX2069" fmla="*/ 1882651 w 5817263"/>
              <a:gd name="connsiteY2069" fmla="*/ 980094 h 3744261"/>
              <a:gd name="connsiteX2070" fmla="*/ 1761964 w 5817263"/>
              <a:gd name="connsiteY2070" fmla="*/ 924423 h 3744261"/>
              <a:gd name="connsiteX2071" fmla="*/ 1761985 w 5817263"/>
              <a:gd name="connsiteY2071" fmla="*/ 924443 h 3744261"/>
              <a:gd name="connsiteX2072" fmla="*/ 3848836 w 5817263"/>
              <a:gd name="connsiteY2072" fmla="*/ 752862 h 3744261"/>
              <a:gd name="connsiteX2073" fmla="*/ 3840426 w 5817263"/>
              <a:gd name="connsiteY2073" fmla="*/ 769661 h 3744261"/>
              <a:gd name="connsiteX2074" fmla="*/ 3808967 w 5817263"/>
              <a:gd name="connsiteY2074" fmla="*/ 903595 h 3744261"/>
              <a:gd name="connsiteX2075" fmla="*/ 3817522 w 5817263"/>
              <a:gd name="connsiteY2075" fmla="*/ 1018219 h 3744261"/>
              <a:gd name="connsiteX2076" fmla="*/ 3817377 w 5817263"/>
              <a:gd name="connsiteY2076" fmla="*/ 1010536 h 3744261"/>
              <a:gd name="connsiteX2077" fmla="*/ 3848857 w 5817263"/>
              <a:gd name="connsiteY2077" fmla="*/ 752862 h 3744261"/>
              <a:gd name="connsiteX2078" fmla="*/ 3848836 w 5817263"/>
              <a:gd name="connsiteY2078" fmla="*/ 752862 h 3744261"/>
              <a:gd name="connsiteX2079" fmla="*/ 2960609 w 5817263"/>
              <a:gd name="connsiteY2079" fmla="*/ 921370 h 3744261"/>
              <a:gd name="connsiteX2080" fmla="*/ 3080880 w 5817263"/>
              <a:gd name="connsiteY2080" fmla="*/ 1001108 h 3744261"/>
              <a:gd name="connsiteX2081" fmla="*/ 3087567 w 5817263"/>
              <a:gd name="connsiteY2081" fmla="*/ 992802 h 3744261"/>
              <a:gd name="connsiteX2082" fmla="*/ 3050106 w 5817263"/>
              <a:gd name="connsiteY2082" fmla="*/ 854341 h 3744261"/>
              <a:gd name="connsiteX2083" fmla="*/ 2998547 w 5817263"/>
              <a:gd name="connsiteY2083" fmla="*/ 903409 h 3744261"/>
              <a:gd name="connsiteX2084" fmla="*/ 2960609 w 5817263"/>
              <a:gd name="connsiteY2084" fmla="*/ 921370 h 3744261"/>
              <a:gd name="connsiteX2085" fmla="*/ 2658996 w 5817263"/>
              <a:gd name="connsiteY2085" fmla="*/ 828758 h 3744261"/>
              <a:gd name="connsiteX2086" fmla="*/ 2668070 w 5817263"/>
              <a:gd name="connsiteY2086" fmla="*/ 855545 h 3744261"/>
              <a:gd name="connsiteX2087" fmla="*/ 2689666 w 5817263"/>
              <a:gd name="connsiteY2087" fmla="*/ 988005 h 3744261"/>
              <a:gd name="connsiteX2088" fmla="*/ 2696477 w 5817263"/>
              <a:gd name="connsiteY2088" fmla="*/ 969919 h 3744261"/>
              <a:gd name="connsiteX2089" fmla="*/ 2705302 w 5817263"/>
              <a:gd name="connsiteY2089" fmla="*/ 967676 h 3744261"/>
              <a:gd name="connsiteX2090" fmla="*/ 2873582 w 5817263"/>
              <a:gd name="connsiteY2090" fmla="*/ 936259 h 3744261"/>
              <a:gd name="connsiteX2091" fmla="*/ 2932264 w 5817263"/>
              <a:gd name="connsiteY2091" fmla="*/ 895663 h 3744261"/>
              <a:gd name="connsiteX2092" fmla="*/ 2948690 w 5817263"/>
              <a:gd name="connsiteY2092" fmla="*/ 906233 h 3744261"/>
              <a:gd name="connsiteX2093" fmla="*/ 2952240 w 5817263"/>
              <a:gd name="connsiteY2093" fmla="*/ 911258 h 3744261"/>
              <a:gd name="connsiteX2094" fmla="*/ 2992213 w 5817263"/>
              <a:gd name="connsiteY2094" fmla="*/ 892652 h 3744261"/>
              <a:gd name="connsiteX2095" fmla="*/ 3036069 w 5817263"/>
              <a:gd name="connsiteY2095" fmla="*/ 854943 h 3744261"/>
              <a:gd name="connsiteX2096" fmla="*/ 3033702 w 5817263"/>
              <a:gd name="connsiteY2096" fmla="*/ 854548 h 3744261"/>
              <a:gd name="connsiteX2097" fmla="*/ 3023029 w 5817263"/>
              <a:gd name="connsiteY2097" fmla="*/ 848381 h 3744261"/>
              <a:gd name="connsiteX2098" fmla="*/ 2983056 w 5817263"/>
              <a:gd name="connsiteY2098" fmla="*/ 880816 h 3744261"/>
              <a:gd name="connsiteX2099" fmla="*/ 2910835 w 5817263"/>
              <a:gd name="connsiteY2099" fmla="*/ 887855 h 3744261"/>
              <a:gd name="connsiteX2100" fmla="*/ 2885418 w 5817263"/>
              <a:gd name="connsiteY2100" fmla="*/ 898093 h 3744261"/>
              <a:gd name="connsiteX2101" fmla="*/ 2842933 w 5817263"/>
              <a:gd name="connsiteY2101" fmla="*/ 911984 h 3744261"/>
              <a:gd name="connsiteX2102" fmla="*/ 2748036 w 5817263"/>
              <a:gd name="connsiteY2102" fmla="*/ 937796 h 3744261"/>
              <a:gd name="connsiteX2103" fmla="*/ 2694234 w 5817263"/>
              <a:gd name="connsiteY2103" fmla="*/ 937796 h 3744261"/>
              <a:gd name="connsiteX2104" fmla="*/ 2704845 w 5817263"/>
              <a:gd name="connsiteY2104" fmla="*/ 919128 h 3744261"/>
              <a:gd name="connsiteX2105" fmla="*/ 2780845 w 5817263"/>
              <a:gd name="connsiteY2105" fmla="*/ 893524 h 3744261"/>
              <a:gd name="connsiteX2106" fmla="*/ 2858507 w 5817263"/>
              <a:gd name="connsiteY2106" fmla="*/ 871679 h 3744261"/>
              <a:gd name="connsiteX2107" fmla="*/ 2834025 w 5817263"/>
              <a:gd name="connsiteY2107" fmla="*/ 859989 h 3744261"/>
              <a:gd name="connsiteX2108" fmla="*/ 2722807 w 5817263"/>
              <a:gd name="connsiteY2108" fmla="*/ 775516 h 3744261"/>
              <a:gd name="connsiteX2109" fmla="*/ 2693051 w 5817263"/>
              <a:gd name="connsiteY2109" fmla="*/ 731619 h 3744261"/>
              <a:gd name="connsiteX2110" fmla="*/ 2692843 w 5817263"/>
              <a:gd name="connsiteY2110" fmla="*/ 733322 h 3744261"/>
              <a:gd name="connsiteX2111" fmla="*/ 2674050 w 5817263"/>
              <a:gd name="connsiteY2111" fmla="*/ 792523 h 3744261"/>
              <a:gd name="connsiteX2112" fmla="*/ 2658954 w 5817263"/>
              <a:gd name="connsiteY2112" fmla="*/ 828758 h 3744261"/>
              <a:gd name="connsiteX2113" fmla="*/ 2658996 w 5817263"/>
              <a:gd name="connsiteY2113" fmla="*/ 828758 h 3744261"/>
              <a:gd name="connsiteX2114" fmla="*/ 2700796 w 5817263"/>
              <a:gd name="connsiteY2114" fmla="*/ 979284 h 3744261"/>
              <a:gd name="connsiteX2115" fmla="*/ 2700796 w 5817263"/>
              <a:gd name="connsiteY2115" fmla="*/ 979284 h 3744261"/>
              <a:gd name="connsiteX2116" fmla="*/ 2700650 w 5817263"/>
              <a:gd name="connsiteY2116" fmla="*/ 979222 h 3744261"/>
              <a:gd name="connsiteX2117" fmla="*/ 2700796 w 5817263"/>
              <a:gd name="connsiteY2117" fmla="*/ 979284 h 3744261"/>
              <a:gd name="connsiteX2118" fmla="*/ 2700650 w 5817263"/>
              <a:gd name="connsiteY2118" fmla="*/ 979222 h 3744261"/>
              <a:gd name="connsiteX2119" fmla="*/ 1849074 w 5817263"/>
              <a:gd name="connsiteY2119" fmla="*/ 483953 h 3744261"/>
              <a:gd name="connsiteX2120" fmla="*/ 1758060 w 5817263"/>
              <a:gd name="connsiteY2120" fmla="*/ 546581 h 3744261"/>
              <a:gd name="connsiteX2121" fmla="*/ 1738936 w 5817263"/>
              <a:gd name="connsiteY2121" fmla="*/ 883682 h 3744261"/>
              <a:gd name="connsiteX2122" fmla="*/ 1920755 w 5817263"/>
              <a:gd name="connsiteY2122" fmla="*/ 978620 h 3744261"/>
              <a:gd name="connsiteX2123" fmla="*/ 1944323 w 5817263"/>
              <a:gd name="connsiteY2123" fmla="*/ 759236 h 3744261"/>
              <a:gd name="connsiteX2124" fmla="*/ 1938281 w 5817263"/>
              <a:gd name="connsiteY2124" fmla="*/ 755561 h 3744261"/>
              <a:gd name="connsiteX2125" fmla="*/ 1940025 w 5817263"/>
              <a:gd name="connsiteY2125" fmla="*/ 746300 h 3744261"/>
              <a:gd name="connsiteX2126" fmla="*/ 2080355 w 5817263"/>
              <a:gd name="connsiteY2126" fmla="*/ 767646 h 3744261"/>
              <a:gd name="connsiteX2127" fmla="*/ 2189248 w 5817263"/>
              <a:gd name="connsiteY2127" fmla="*/ 842193 h 3744261"/>
              <a:gd name="connsiteX2128" fmla="*/ 2200772 w 5817263"/>
              <a:gd name="connsiteY2128" fmla="*/ 914912 h 3744261"/>
              <a:gd name="connsiteX2129" fmla="*/ 2200585 w 5817263"/>
              <a:gd name="connsiteY2129" fmla="*/ 915348 h 3744261"/>
              <a:gd name="connsiteX2130" fmla="*/ 2251688 w 5817263"/>
              <a:gd name="connsiteY2130" fmla="*/ 806166 h 3744261"/>
              <a:gd name="connsiteX2131" fmla="*/ 2055500 w 5817263"/>
              <a:gd name="connsiteY2131" fmla="*/ 500026 h 3744261"/>
              <a:gd name="connsiteX2132" fmla="*/ 1871583 w 5817263"/>
              <a:gd name="connsiteY2132" fmla="*/ 486009 h 3744261"/>
              <a:gd name="connsiteX2133" fmla="*/ 1868344 w 5817263"/>
              <a:gd name="connsiteY2133" fmla="*/ 486009 h 3744261"/>
              <a:gd name="connsiteX2134" fmla="*/ 1849094 w 5817263"/>
              <a:gd name="connsiteY2134" fmla="*/ 483933 h 3744261"/>
              <a:gd name="connsiteX2135" fmla="*/ 1849074 w 5817263"/>
              <a:gd name="connsiteY2135" fmla="*/ 483953 h 3744261"/>
              <a:gd name="connsiteX2136" fmla="*/ 2705426 w 5817263"/>
              <a:gd name="connsiteY2136" fmla="*/ 967718 h 3744261"/>
              <a:gd name="connsiteX2137" fmla="*/ 2705530 w 5817263"/>
              <a:gd name="connsiteY2137" fmla="*/ 967760 h 3744261"/>
              <a:gd name="connsiteX2138" fmla="*/ 2705426 w 5817263"/>
              <a:gd name="connsiteY2138" fmla="*/ 967718 h 3744261"/>
              <a:gd name="connsiteX2139" fmla="*/ 3615602 w 5817263"/>
              <a:gd name="connsiteY2139" fmla="*/ 792440 h 3744261"/>
              <a:gd name="connsiteX2140" fmla="*/ 3604888 w 5817263"/>
              <a:gd name="connsiteY2140" fmla="*/ 849378 h 3744261"/>
              <a:gd name="connsiteX2141" fmla="*/ 3632505 w 5817263"/>
              <a:gd name="connsiteY2141" fmla="*/ 942530 h 3744261"/>
              <a:gd name="connsiteX2142" fmla="*/ 3645068 w 5817263"/>
              <a:gd name="connsiteY2142" fmla="*/ 965122 h 3744261"/>
              <a:gd name="connsiteX2143" fmla="*/ 3650716 w 5817263"/>
              <a:gd name="connsiteY2143" fmla="*/ 869084 h 3744261"/>
              <a:gd name="connsiteX2144" fmla="*/ 3622268 w 5817263"/>
              <a:gd name="connsiteY2144" fmla="*/ 796136 h 3744261"/>
              <a:gd name="connsiteX2145" fmla="*/ 3615602 w 5817263"/>
              <a:gd name="connsiteY2145" fmla="*/ 792419 h 3744261"/>
              <a:gd name="connsiteX2146" fmla="*/ 3615602 w 5817263"/>
              <a:gd name="connsiteY2146" fmla="*/ 792440 h 3744261"/>
              <a:gd name="connsiteX2147" fmla="*/ 2301940 w 5817263"/>
              <a:gd name="connsiteY2147" fmla="*/ 872801 h 3744261"/>
              <a:gd name="connsiteX2148" fmla="*/ 2328270 w 5817263"/>
              <a:gd name="connsiteY2148" fmla="*/ 954304 h 3744261"/>
              <a:gd name="connsiteX2149" fmla="*/ 2330907 w 5817263"/>
              <a:gd name="connsiteY2149" fmla="*/ 878677 h 3744261"/>
              <a:gd name="connsiteX2150" fmla="*/ 2325134 w 5817263"/>
              <a:gd name="connsiteY2150" fmla="*/ 840096 h 3744261"/>
              <a:gd name="connsiteX2151" fmla="*/ 2319569 w 5817263"/>
              <a:gd name="connsiteY2151" fmla="*/ 804172 h 3744261"/>
              <a:gd name="connsiteX2152" fmla="*/ 2314877 w 5817263"/>
              <a:gd name="connsiteY2152" fmla="*/ 823089 h 3744261"/>
              <a:gd name="connsiteX2153" fmla="*/ 2307609 w 5817263"/>
              <a:gd name="connsiteY2153" fmla="*/ 858826 h 3744261"/>
              <a:gd name="connsiteX2154" fmla="*/ 2301940 w 5817263"/>
              <a:gd name="connsiteY2154" fmla="*/ 872821 h 3744261"/>
              <a:gd name="connsiteX2155" fmla="*/ 2301940 w 5817263"/>
              <a:gd name="connsiteY2155" fmla="*/ 872801 h 3744261"/>
              <a:gd name="connsiteX2156" fmla="*/ 2875659 w 5817263"/>
              <a:gd name="connsiteY2156" fmla="*/ 878407 h 3744261"/>
              <a:gd name="connsiteX2157" fmla="*/ 2783773 w 5817263"/>
              <a:gd name="connsiteY2157" fmla="*/ 905651 h 3744261"/>
              <a:gd name="connsiteX2158" fmla="*/ 2712217 w 5817263"/>
              <a:gd name="connsiteY2158" fmla="*/ 929199 h 3744261"/>
              <a:gd name="connsiteX2159" fmla="*/ 2709517 w 5817263"/>
              <a:gd name="connsiteY2159" fmla="*/ 931275 h 3744261"/>
              <a:gd name="connsiteX2160" fmla="*/ 2839237 w 5817263"/>
              <a:gd name="connsiteY2160" fmla="*/ 900107 h 3744261"/>
              <a:gd name="connsiteX2161" fmla="*/ 2881369 w 5817263"/>
              <a:gd name="connsiteY2161" fmla="*/ 886340 h 3744261"/>
              <a:gd name="connsiteX2162" fmla="*/ 2890215 w 5817263"/>
              <a:gd name="connsiteY2162" fmla="*/ 883100 h 3744261"/>
              <a:gd name="connsiteX2163" fmla="*/ 2875659 w 5817263"/>
              <a:gd name="connsiteY2163" fmla="*/ 878428 h 3744261"/>
              <a:gd name="connsiteX2164" fmla="*/ 2875659 w 5817263"/>
              <a:gd name="connsiteY2164" fmla="*/ 878407 h 3744261"/>
              <a:gd name="connsiteX2165" fmla="*/ 2930375 w 5817263"/>
              <a:gd name="connsiteY2165" fmla="*/ 908039 h 3744261"/>
              <a:gd name="connsiteX2166" fmla="*/ 2897670 w 5817263"/>
              <a:gd name="connsiteY2166" fmla="*/ 929489 h 3744261"/>
              <a:gd name="connsiteX2167" fmla="*/ 2920885 w 5817263"/>
              <a:gd name="connsiteY2167" fmla="*/ 922325 h 3744261"/>
              <a:gd name="connsiteX2168" fmla="*/ 2940134 w 5817263"/>
              <a:gd name="connsiteY2168" fmla="*/ 915764 h 3744261"/>
              <a:gd name="connsiteX2169" fmla="*/ 2938265 w 5817263"/>
              <a:gd name="connsiteY2169" fmla="*/ 913023 h 3744261"/>
              <a:gd name="connsiteX2170" fmla="*/ 2931247 w 5817263"/>
              <a:gd name="connsiteY2170" fmla="*/ 908060 h 3744261"/>
              <a:gd name="connsiteX2171" fmla="*/ 2930395 w 5817263"/>
              <a:gd name="connsiteY2171" fmla="*/ 908018 h 3744261"/>
              <a:gd name="connsiteX2172" fmla="*/ 2930375 w 5817263"/>
              <a:gd name="connsiteY2172" fmla="*/ 908039 h 3744261"/>
              <a:gd name="connsiteX2173" fmla="*/ 2275215 w 5817263"/>
              <a:gd name="connsiteY2173" fmla="*/ 884782 h 3744261"/>
              <a:gd name="connsiteX2174" fmla="*/ 2275215 w 5817263"/>
              <a:gd name="connsiteY2174" fmla="*/ 884782 h 3744261"/>
              <a:gd name="connsiteX2175" fmla="*/ 2930582 w 5817263"/>
              <a:gd name="connsiteY2175" fmla="*/ 877618 h 3744261"/>
              <a:gd name="connsiteX2176" fmla="*/ 2977782 w 5817263"/>
              <a:gd name="connsiteY2176" fmla="*/ 869520 h 3744261"/>
              <a:gd name="connsiteX2177" fmla="*/ 3013996 w 5817263"/>
              <a:gd name="connsiteY2177" fmla="*/ 839452 h 3744261"/>
              <a:gd name="connsiteX2178" fmla="*/ 2999813 w 5817263"/>
              <a:gd name="connsiteY2178" fmla="*/ 820597 h 3744261"/>
              <a:gd name="connsiteX2179" fmla="*/ 2930582 w 5817263"/>
              <a:gd name="connsiteY2179" fmla="*/ 877618 h 3744261"/>
              <a:gd name="connsiteX2180" fmla="*/ 2892292 w 5817263"/>
              <a:gd name="connsiteY2180" fmla="*/ 870745 h 3744261"/>
              <a:gd name="connsiteX2181" fmla="*/ 2909090 w 5817263"/>
              <a:gd name="connsiteY2181" fmla="*/ 874898 h 3744261"/>
              <a:gd name="connsiteX2182" fmla="*/ 2992961 w 5817263"/>
              <a:gd name="connsiteY2182" fmla="*/ 809467 h 3744261"/>
              <a:gd name="connsiteX2183" fmla="*/ 2964575 w 5817263"/>
              <a:gd name="connsiteY2183" fmla="*/ 720946 h 3744261"/>
              <a:gd name="connsiteX2184" fmla="*/ 2964160 w 5817263"/>
              <a:gd name="connsiteY2184" fmla="*/ 685043 h 3744261"/>
              <a:gd name="connsiteX2185" fmla="*/ 2963703 w 5817263"/>
              <a:gd name="connsiteY2185" fmla="*/ 649493 h 3744261"/>
              <a:gd name="connsiteX2186" fmla="*/ 2928361 w 5817263"/>
              <a:gd name="connsiteY2186" fmla="*/ 621564 h 3744261"/>
              <a:gd name="connsiteX2187" fmla="*/ 2923045 w 5817263"/>
              <a:gd name="connsiteY2187" fmla="*/ 615750 h 3744261"/>
              <a:gd name="connsiteX2188" fmla="*/ 2934112 w 5817263"/>
              <a:gd name="connsiteY2188" fmla="*/ 642121 h 3744261"/>
              <a:gd name="connsiteX2189" fmla="*/ 2957764 w 5817263"/>
              <a:gd name="connsiteY2189" fmla="*/ 794828 h 3744261"/>
              <a:gd name="connsiteX2190" fmla="*/ 2892292 w 5817263"/>
              <a:gd name="connsiteY2190" fmla="*/ 870745 h 3744261"/>
              <a:gd name="connsiteX2191" fmla="*/ 2690039 w 5817263"/>
              <a:gd name="connsiteY2191" fmla="*/ 704728 h 3744261"/>
              <a:gd name="connsiteX2192" fmla="*/ 2698615 w 5817263"/>
              <a:gd name="connsiteY2192" fmla="*/ 714135 h 3744261"/>
              <a:gd name="connsiteX2193" fmla="*/ 2839818 w 5817263"/>
              <a:gd name="connsiteY2193" fmla="*/ 848962 h 3744261"/>
              <a:gd name="connsiteX2194" fmla="*/ 2875181 w 5817263"/>
              <a:gd name="connsiteY2194" fmla="*/ 864993 h 3744261"/>
              <a:gd name="connsiteX2195" fmla="*/ 2945575 w 5817263"/>
              <a:gd name="connsiteY2195" fmla="*/ 792232 h 3744261"/>
              <a:gd name="connsiteX2196" fmla="*/ 2922899 w 5817263"/>
              <a:gd name="connsiteY2196" fmla="*/ 647603 h 3744261"/>
              <a:gd name="connsiteX2197" fmla="*/ 2909921 w 5817263"/>
              <a:gd name="connsiteY2197" fmla="*/ 610641 h 3744261"/>
              <a:gd name="connsiteX2198" fmla="*/ 2915735 w 5817263"/>
              <a:gd name="connsiteY2198" fmla="*/ 598909 h 3744261"/>
              <a:gd name="connsiteX2199" fmla="*/ 2937601 w 5817263"/>
              <a:gd name="connsiteY2199" fmla="*/ 613237 h 3744261"/>
              <a:gd name="connsiteX2200" fmla="*/ 2963703 w 5817263"/>
              <a:gd name="connsiteY2200" fmla="*/ 636432 h 3744261"/>
              <a:gd name="connsiteX2201" fmla="*/ 2976183 w 5817263"/>
              <a:gd name="connsiteY2201" fmla="*/ 546830 h 3744261"/>
              <a:gd name="connsiteX2202" fmla="*/ 2977491 w 5817263"/>
              <a:gd name="connsiteY2202" fmla="*/ 544463 h 3744261"/>
              <a:gd name="connsiteX2203" fmla="*/ 2945554 w 5817263"/>
              <a:gd name="connsiteY2203" fmla="*/ 564252 h 3744261"/>
              <a:gd name="connsiteX2204" fmla="*/ 2881618 w 5817263"/>
              <a:gd name="connsiteY2204" fmla="*/ 557275 h 3744261"/>
              <a:gd name="connsiteX2205" fmla="*/ 2721727 w 5817263"/>
              <a:gd name="connsiteY2205" fmla="*/ 342543 h 3744261"/>
              <a:gd name="connsiteX2206" fmla="*/ 2713027 w 5817263"/>
              <a:gd name="connsiteY2206" fmla="*/ 309527 h 3744261"/>
              <a:gd name="connsiteX2207" fmla="*/ 2713338 w 5817263"/>
              <a:gd name="connsiteY2207" fmla="*/ 336334 h 3744261"/>
              <a:gd name="connsiteX2208" fmla="*/ 2719090 w 5817263"/>
              <a:gd name="connsiteY2208" fmla="*/ 388953 h 3744261"/>
              <a:gd name="connsiteX2209" fmla="*/ 2713006 w 5817263"/>
              <a:gd name="connsiteY2209" fmla="*/ 394788 h 3744261"/>
              <a:gd name="connsiteX2210" fmla="*/ 2705136 w 5817263"/>
              <a:gd name="connsiteY2210" fmla="*/ 382350 h 3744261"/>
              <a:gd name="connsiteX2211" fmla="*/ 2700920 w 5817263"/>
              <a:gd name="connsiteY2211" fmla="*/ 337373 h 3744261"/>
              <a:gd name="connsiteX2212" fmla="*/ 2685264 w 5817263"/>
              <a:gd name="connsiteY2212" fmla="*/ 254292 h 3744261"/>
              <a:gd name="connsiteX2213" fmla="*/ 2692220 w 5817263"/>
              <a:gd name="connsiteY2213" fmla="*/ 390075 h 3744261"/>
              <a:gd name="connsiteX2214" fmla="*/ 2735162 w 5817263"/>
              <a:gd name="connsiteY2214" fmla="*/ 467300 h 3744261"/>
              <a:gd name="connsiteX2215" fmla="*/ 2834025 w 5817263"/>
              <a:gd name="connsiteY2215" fmla="*/ 561428 h 3744261"/>
              <a:gd name="connsiteX2216" fmla="*/ 2837534 w 5817263"/>
              <a:gd name="connsiteY2216" fmla="*/ 565789 h 3744261"/>
              <a:gd name="connsiteX2217" fmla="*/ 2836143 w 5817263"/>
              <a:gd name="connsiteY2217" fmla="*/ 571208 h 3744261"/>
              <a:gd name="connsiteX2218" fmla="*/ 2754494 w 5817263"/>
              <a:gd name="connsiteY2218" fmla="*/ 615127 h 3744261"/>
              <a:gd name="connsiteX2219" fmla="*/ 2719131 w 5817263"/>
              <a:gd name="connsiteY2219" fmla="*/ 581010 h 3744261"/>
              <a:gd name="connsiteX2220" fmla="*/ 2680488 w 5817263"/>
              <a:gd name="connsiteY2220" fmla="*/ 397322 h 3744261"/>
              <a:gd name="connsiteX2221" fmla="*/ 2680031 w 5817263"/>
              <a:gd name="connsiteY2221" fmla="*/ 393625 h 3744261"/>
              <a:gd name="connsiteX2222" fmla="*/ 2661238 w 5817263"/>
              <a:gd name="connsiteY2222" fmla="*/ 287973 h 3744261"/>
              <a:gd name="connsiteX2223" fmla="*/ 2543895 w 5817263"/>
              <a:gd name="connsiteY2223" fmla="*/ 388247 h 3744261"/>
              <a:gd name="connsiteX2224" fmla="*/ 2449663 w 5817263"/>
              <a:gd name="connsiteY2224" fmla="*/ 594445 h 3744261"/>
              <a:gd name="connsiteX2225" fmla="*/ 2448354 w 5817263"/>
              <a:gd name="connsiteY2225" fmla="*/ 601775 h 3744261"/>
              <a:gd name="connsiteX2226" fmla="*/ 2478547 w 5817263"/>
              <a:gd name="connsiteY2226" fmla="*/ 602232 h 3744261"/>
              <a:gd name="connsiteX2227" fmla="*/ 2652081 w 5817263"/>
              <a:gd name="connsiteY2227" fmla="*/ 811004 h 3744261"/>
              <a:gd name="connsiteX2228" fmla="*/ 2662879 w 5817263"/>
              <a:gd name="connsiteY2228" fmla="*/ 787082 h 3744261"/>
              <a:gd name="connsiteX2229" fmla="*/ 2680508 w 5817263"/>
              <a:gd name="connsiteY2229" fmla="*/ 731806 h 3744261"/>
              <a:gd name="connsiteX2230" fmla="*/ 2681837 w 5817263"/>
              <a:gd name="connsiteY2230" fmla="*/ 719990 h 3744261"/>
              <a:gd name="connsiteX2231" fmla="*/ 2688794 w 5817263"/>
              <a:gd name="connsiteY2231" fmla="*/ 704832 h 3744261"/>
              <a:gd name="connsiteX2232" fmla="*/ 2690019 w 5817263"/>
              <a:gd name="connsiteY2232" fmla="*/ 704728 h 3744261"/>
              <a:gd name="connsiteX2233" fmla="*/ 2690039 w 5817263"/>
              <a:gd name="connsiteY2233" fmla="*/ 704728 h 3744261"/>
              <a:gd name="connsiteX2234" fmla="*/ 2219668 w 5817263"/>
              <a:gd name="connsiteY2234" fmla="*/ 650386 h 3744261"/>
              <a:gd name="connsiteX2235" fmla="*/ 2220167 w 5817263"/>
              <a:gd name="connsiteY2235" fmla="*/ 652670 h 3744261"/>
              <a:gd name="connsiteX2236" fmla="*/ 2252955 w 5817263"/>
              <a:gd name="connsiteY2236" fmla="*/ 742230 h 3744261"/>
              <a:gd name="connsiteX2237" fmla="*/ 2295170 w 5817263"/>
              <a:gd name="connsiteY2237" fmla="*/ 853884 h 3744261"/>
              <a:gd name="connsiteX2238" fmla="*/ 2298451 w 5817263"/>
              <a:gd name="connsiteY2238" fmla="*/ 839016 h 3744261"/>
              <a:gd name="connsiteX2239" fmla="*/ 2302667 w 5817263"/>
              <a:gd name="connsiteY2239" fmla="*/ 820577 h 3744261"/>
              <a:gd name="connsiteX2240" fmla="*/ 2301068 w 5817263"/>
              <a:gd name="connsiteY2240" fmla="*/ 746051 h 3744261"/>
              <a:gd name="connsiteX2241" fmla="*/ 2219689 w 5817263"/>
              <a:gd name="connsiteY2241" fmla="*/ 650407 h 3744261"/>
              <a:gd name="connsiteX2242" fmla="*/ 2219668 w 5817263"/>
              <a:gd name="connsiteY2242" fmla="*/ 650386 h 3744261"/>
              <a:gd name="connsiteX2243" fmla="*/ 3029964 w 5817263"/>
              <a:gd name="connsiteY2243" fmla="*/ 838102 h 3744261"/>
              <a:gd name="connsiteX2244" fmla="*/ 3036526 w 5817263"/>
              <a:gd name="connsiteY2244" fmla="*/ 842442 h 3744261"/>
              <a:gd name="connsiteX2245" fmla="*/ 3040928 w 5817263"/>
              <a:gd name="connsiteY2245" fmla="*/ 833036 h 3744261"/>
              <a:gd name="connsiteX2246" fmla="*/ 3037066 w 5817263"/>
              <a:gd name="connsiteY2246" fmla="*/ 824397 h 3744261"/>
              <a:gd name="connsiteX2247" fmla="*/ 3029964 w 5817263"/>
              <a:gd name="connsiteY2247" fmla="*/ 838102 h 3744261"/>
              <a:gd name="connsiteX2248" fmla="*/ 2976162 w 5817263"/>
              <a:gd name="connsiteY2248" fmla="*/ 648828 h 3744261"/>
              <a:gd name="connsiteX2249" fmla="*/ 2976619 w 5817263"/>
              <a:gd name="connsiteY2249" fmla="*/ 684856 h 3744261"/>
              <a:gd name="connsiteX2250" fmla="*/ 2977034 w 5817263"/>
              <a:gd name="connsiteY2250" fmla="*/ 720966 h 3744261"/>
              <a:gd name="connsiteX2251" fmla="*/ 3001537 w 5817263"/>
              <a:gd name="connsiteY2251" fmla="*/ 799230 h 3744261"/>
              <a:gd name="connsiteX2252" fmla="*/ 3079697 w 5817263"/>
              <a:gd name="connsiteY2252" fmla="*/ 654892 h 3744261"/>
              <a:gd name="connsiteX2253" fmla="*/ 3106525 w 5817263"/>
              <a:gd name="connsiteY2253" fmla="*/ 545480 h 3744261"/>
              <a:gd name="connsiteX2254" fmla="*/ 3098157 w 5817263"/>
              <a:gd name="connsiteY2254" fmla="*/ 382038 h 3744261"/>
              <a:gd name="connsiteX2255" fmla="*/ 3096724 w 5817263"/>
              <a:gd name="connsiteY2255" fmla="*/ 359986 h 3744261"/>
              <a:gd name="connsiteX2256" fmla="*/ 3096392 w 5817263"/>
              <a:gd name="connsiteY2256" fmla="*/ 353839 h 3744261"/>
              <a:gd name="connsiteX2257" fmla="*/ 3102081 w 5817263"/>
              <a:gd name="connsiteY2257" fmla="*/ 345284 h 3744261"/>
              <a:gd name="connsiteX2258" fmla="*/ 3109432 w 5817263"/>
              <a:gd name="connsiteY2258" fmla="*/ 354359 h 3744261"/>
              <a:gd name="connsiteX2259" fmla="*/ 3110823 w 5817263"/>
              <a:gd name="connsiteY2259" fmla="*/ 366132 h 3744261"/>
              <a:gd name="connsiteX2260" fmla="*/ 3113647 w 5817263"/>
              <a:gd name="connsiteY2260" fmla="*/ 389555 h 3744261"/>
              <a:gd name="connsiteX2261" fmla="*/ 3118984 w 5817263"/>
              <a:gd name="connsiteY2261" fmla="*/ 546394 h 3744261"/>
              <a:gd name="connsiteX2262" fmla="*/ 3119067 w 5817263"/>
              <a:gd name="connsiteY2262" fmla="*/ 596313 h 3744261"/>
              <a:gd name="connsiteX2263" fmla="*/ 3122493 w 5817263"/>
              <a:gd name="connsiteY2263" fmla="*/ 646814 h 3744261"/>
              <a:gd name="connsiteX2264" fmla="*/ 3127435 w 5817263"/>
              <a:gd name="connsiteY2264" fmla="*/ 641208 h 3744261"/>
              <a:gd name="connsiteX2265" fmla="*/ 3132253 w 5817263"/>
              <a:gd name="connsiteY2265" fmla="*/ 639256 h 3744261"/>
              <a:gd name="connsiteX2266" fmla="*/ 3136884 w 5817263"/>
              <a:gd name="connsiteY2266" fmla="*/ 641644 h 3744261"/>
              <a:gd name="connsiteX2267" fmla="*/ 3183688 w 5817263"/>
              <a:gd name="connsiteY2267" fmla="*/ 660311 h 3744261"/>
              <a:gd name="connsiteX2268" fmla="*/ 3192036 w 5817263"/>
              <a:gd name="connsiteY2268" fmla="*/ 647396 h 3744261"/>
              <a:gd name="connsiteX2269" fmla="*/ 3207817 w 5817263"/>
              <a:gd name="connsiteY2269" fmla="*/ 408638 h 3744261"/>
              <a:gd name="connsiteX2270" fmla="*/ 3073467 w 5817263"/>
              <a:gd name="connsiteY2270" fmla="*/ 52372 h 3744261"/>
              <a:gd name="connsiteX2271" fmla="*/ 3014536 w 5817263"/>
              <a:gd name="connsiteY2271" fmla="*/ 46765 h 3744261"/>
              <a:gd name="connsiteX2272" fmla="*/ 3089228 w 5817263"/>
              <a:gd name="connsiteY2272" fmla="*/ 208151 h 3744261"/>
              <a:gd name="connsiteX2273" fmla="*/ 3089020 w 5817263"/>
              <a:gd name="connsiteY2273" fmla="*/ 218762 h 3744261"/>
              <a:gd name="connsiteX2274" fmla="*/ 3081815 w 5817263"/>
              <a:gd name="connsiteY2274" fmla="*/ 243058 h 3744261"/>
              <a:gd name="connsiteX2275" fmla="*/ 3052370 w 5817263"/>
              <a:gd name="connsiteY2275" fmla="*/ 241396 h 3744261"/>
              <a:gd name="connsiteX2276" fmla="*/ 3047261 w 5817263"/>
              <a:gd name="connsiteY2276" fmla="*/ 239881 h 3744261"/>
              <a:gd name="connsiteX2277" fmla="*/ 3047324 w 5817263"/>
              <a:gd name="connsiteY2277" fmla="*/ 262888 h 3744261"/>
              <a:gd name="connsiteX2278" fmla="*/ 3057623 w 5817263"/>
              <a:gd name="connsiteY2278" fmla="*/ 256036 h 3744261"/>
              <a:gd name="connsiteX2279" fmla="*/ 3075274 w 5817263"/>
              <a:gd name="connsiteY2279" fmla="*/ 284505 h 3744261"/>
              <a:gd name="connsiteX2280" fmla="*/ 3045932 w 5817263"/>
              <a:gd name="connsiteY2280" fmla="*/ 431792 h 3744261"/>
              <a:gd name="connsiteX2281" fmla="*/ 2984966 w 5817263"/>
              <a:gd name="connsiteY2281" fmla="*/ 537216 h 3744261"/>
              <a:gd name="connsiteX2282" fmla="*/ 2988579 w 5817263"/>
              <a:gd name="connsiteY2282" fmla="*/ 536531 h 3744261"/>
              <a:gd name="connsiteX2283" fmla="*/ 2998505 w 5817263"/>
              <a:gd name="connsiteY2283" fmla="*/ 544089 h 3744261"/>
              <a:gd name="connsiteX2284" fmla="*/ 2986627 w 5817263"/>
              <a:gd name="connsiteY2284" fmla="*/ 640564 h 3744261"/>
              <a:gd name="connsiteX2285" fmla="*/ 2976120 w 5817263"/>
              <a:gd name="connsiteY2285" fmla="*/ 648828 h 3744261"/>
              <a:gd name="connsiteX2286" fmla="*/ 2976162 w 5817263"/>
              <a:gd name="connsiteY2286" fmla="*/ 648828 h 3744261"/>
              <a:gd name="connsiteX2287" fmla="*/ 3119379 w 5817263"/>
              <a:gd name="connsiteY2287" fmla="*/ 796385 h 3744261"/>
              <a:gd name="connsiteX2288" fmla="*/ 3131028 w 5817263"/>
              <a:gd name="connsiteY2288" fmla="*/ 796074 h 3744261"/>
              <a:gd name="connsiteX2289" fmla="*/ 3136344 w 5817263"/>
              <a:gd name="connsiteY2289" fmla="*/ 793084 h 3744261"/>
              <a:gd name="connsiteX2290" fmla="*/ 3127124 w 5817263"/>
              <a:gd name="connsiteY2290" fmla="*/ 725742 h 3744261"/>
              <a:gd name="connsiteX2291" fmla="*/ 3115412 w 5817263"/>
              <a:gd name="connsiteY2291" fmla="*/ 677567 h 3744261"/>
              <a:gd name="connsiteX2292" fmla="*/ 3099797 w 5817263"/>
              <a:gd name="connsiteY2292" fmla="*/ 731245 h 3744261"/>
              <a:gd name="connsiteX2293" fmla="*/ 3100545 w 5817263"/>
              <a:gd name="connsiteY2293" fmla="*/ 734256 h 3744261"/>
              <a:gd name="connsiteX2294" fmla="*/ 3102953 w 5817263"/>
              <a:gd name="connsiteY2294" fmla="*/ 730290 h 3744261"/>
              <a:gd name="connsiteX2295" fmla="*/ 3117531 w 5817263"/>
              <a:gd name="connsiteY2295" fmla="*/ 718308 h 3744261"/>
              <a:gd name="connsiteX2296" fmla="*/ 3127228 w 5817263"/>
              <a:gd name="connsiteY2296" fmla="*/ 737599 h 3744261"/>
              <a:gd name="connsiteX2297" fmla="*/ 3121995 w 5817263"/>
              <a:gd name="connsiteY2297" fmla="*/ 783843 h 3744261"/>
              <a:gd name="connsiteX2298" fmla="*/ 3119379 w 5817263"/>
              <a:gd name="connsiteY2298" fmla="*/ 796406 h 3744261"/>
              <a:gd name="connsiteX2299" fmla="*/ 3119379 w 5817263"/>
              <a:gd name="connsiteY2299" fmla="*/ 796385 h 3744261"/>
              <a:gd name="connsiteX2300" fmla="*/ 4145590 w 5817263"/>
              <a:gd name="connsiteY2300" fmla="*/ 768311 h 3744261"/>
              <a:gd name="connsiteX2301" fmla="*/ 4147189 w 5817263"/>
              <a:gd name="connsiteY2301" fmla="*/ 790301 h 3744261"/>
              <a:gd name="connsiteX2302" fmla="*/ 4163157 w 5817263"/>
              <a:gd name="connsiteY2302" fmla="*/ 780936 h 3744261"/>
              <a:gd name="connsiteX2303" fmla="*/ 4145590 w 5817263"/>
              <a:gd name="connsiteY2303" fmla="*/ 768311 h 3744261"/>
              <a:gd name="connsiteX2304" fmla="*/ 3912585 w 5817263"/>
              <a:gd name="connsiteY2304" fmla="*/ 661163 h 3744261"/>
              <a:gd name="connsiteX2305" fmla="*/ 3879547 w 5817263"/>
              <a:gd name="connsiteY2305" fmla="*/ 703191 h 3744261"/>
              <a:gd name="connsiteX2306" fmla="*/ 3909906 w 5817263"/>
              <a:gd name="connsiteY2306" fmla="*/ 676924 h 3744261"/>
              <a:gd name="connsiteX2307" fmla="*/ 3941033 w 5817263"/>
              <a:gd name="connsiteY2307" fmla="*/ 655660 h 3744261"/>
              <a:gd name="connsiteX2308" fmla="*/ 3912585 w 5817263"/>
              <a:gd name="connsiteY2308" fmla="*/ 661163 h 3744261"/>
              <a:gd name="connsiteX2309" fmla="*/ 2988019 w 5817263"/>
              <a:gd name="connsiteY2309" fmla="*/ 551087 h 3744261"/>
              <a:gd name="connsiteX2310" fmla="*/ 2987230 w 5817263"/>
              <a:gd name="connsiteY2310" fmla="*/ 552520 h 3744261"/>
              <a:gd name="connsiteX2311" fmla="*/ 2976183 w 5817263"/>
              <a:gd name="connsiteY2311" fmla="*/ 633670 h 3744261"/>
              <a:gd name="connsiteX2312" fmla="*/ 2976764 w 5817263"/>
              <a:gd name="connsiteY2312" fmla="*/ 632964 h 3744261"/>
              <a:gd name="connsiteX2313" fmla="*/ 2988019 w 5817263"/>
              <a:gd name="connsiteY2313" fmla="*/ 551108 h 3744261"/>
              <a:gd name="connsiteX2314" fmla="*/ 2988019 w 5817263"/>
              <a:gd name="connsiteY2314" fmla="*/ 551087 h 3744261"/>
              <a:gd name="connsiteX2315" fmla="*/ 2698470 w 5817263"/>
              <a:gd name="connsiteY2315" fmla="*/ 435342 h 3744261"/>
              <a:gd name="connsiteX2316" fmla="*/ 2730698 w 5817263"/>
              <a:gd name="connsiteY2316" fmla="*/ 576379 h 3744261"/>
              <a:gd name="connsiteX2317" fmla="*/ 2756592 w 5817263"/>
              <a:gd name="connsiteY2317" fmla="*/ 602813 h 3744261"/>
              <a:gd name="connsiteX2318" fmla="*/ 2821524 w 5817263"/>
              <a:gd name="connsiteY2318" fmla="*/ 568530 h 3744261"/>
              <a:gd name="connsiteX2319" fmla="*/ 2725610 w 5817263"/>
              <a:gd name="connsiteY2319" fmla="*/ 475253 h 3744261"/>
              <a:gd name="connsiteX2320" fmla="*/ 2698470 w 5817263"/>
              <a:gd name="connsiteY2320" fmla="*/ 435322 h 3744261"/>
              <a:gd name="connsiteX2321" fmla="*/ 2698470 w 5817263"/>
              <a:gd name="connsiteY2321" fmla="*/ 435342 h 3744261"/>
              <a:gd name="connsiteX2322" fmla="*/ 2718114 w 5817263"/>
              <a:gd name="connsiteY2322" fmla="*/ 263241 h 3744261"/>
              <a:gd name="connsiteX2323" fmla="*/ 2733584 w 5817263"/>
              <a:gd name="connsiteY2323" fmla="*/ 338785 h 3744261"/>
              <a:gd name="connsiteX2324" fmla="*/ 2887163 w 5817263"/>
              <a:gd name="connsiteY2324" fmla="*/ 546103 h 3744261"/>
              <a:gd name="connsiteX2325" fmla="*/ 2941359 w 5817263"/>
              <a:gd name="connsiteY2325" fmla="*/ 552478 h 3744261"/>
              <a:gd name="connsiteX2326" fmla="*/ 3062960 w 5817263"/>
              <a:gd name="connsiteY2326" fmla="*/ 286498 h 3744261"/>
              <a:gd name="connsiteX2327" fmla="*/ 3058080 w 5817263"/>
              <a:gd name="connsiteY2327" fmla="*/ 269201 h 3744261"/>
              <a:gd name="connsiteX2328" fmla="*/ 3050729 w 5817263"/>
              <a:gd name="connsiteY2328" fmla="*/ 285647 h 3744261"/>
              <a:gd name="connsiteX2329" fmla="*/ 3047241 w 5817263"/>
              <a:gd name="connsiteY2329" fmla="*/ 291959 h 3744261"/>
              <a:gd name="connsiteX2330" fmla="*/ 3040720 w 5817263"/>
              <a:gd name="connsiteY2330" fmla="*/ 291669 h 3744261"/>
              <a:gd name="connsiteX2331" fmla="*/ 3034865 w 5817263"/>
              <a:gd name="connsiteY2331" fmla="*/ 263885 h 3744261"/>
              <a:gd name="connsiteX2332" fmla="*/ 3034865 w 5817263"/>
              <a:gd name="connsiteY2332" fmla="*/ 236475 h 3744261"/>
              <a:gd name="connsiteX2333" fmla="*/ 3021513 w 5817263"/>
              <a:gd name="connsiteY2333" fmla="*/ 233568 h 3744261"/>
              <a:gd name="connsiteX2334" fmla="*/ 2962914 w 5817263"/>
              <a:gd name="connsiteY2334" fmla="*/ 273167 h 3744261"/>
              <a:gd name="connsiteX2335" fmla="*/ 2854520 w 5817263"/>
              <a:gd name="connsiteY2335" fmla="*/ 346779 h 3744261"/>
              <a:gd name="connsiteX2336" fmla="*/ 2750196 w 5817263"/>
              <a:gd name="connsiteY2336" fmla="*/ 293309 h 3744261"/>
              <a:gd name="connsiteX2337" fmla="*/ 2730864 w 5817263"/>
              <a:gd name="connsiteY2337" fmla="*/ 260230 h 3744261"/>
              <a:gd name="connsiteX2338" fmla="*/ 2723201 w 5817263"/>
              <a:gd name="connsiteY2338" fmla="*/ 253316 h 3744261"/>
              <a:gd name="connsiteX2339" fmla="*/ 2723201 w 5817263"/>
              <a:gd name="connsiteY2339" fmla="*/ 253316 h 3744261"/>
              <a:gd name="connsiteX2340" fmla="*/ 2718114 w 5817263"/>
              <a:gd name="connsiteY2340" fmla="*/ 263262 h 3744261"/>
              <a:gd name="connsiteX2341" fmla="*/ 2718114 w 5817263"/>
              <a:gd name="connsiteY2341" fmla="*/ 263241 h 3744261"/>
              <a:gd name="connsiteX2342" fmla="*/ 2723284 w 5817263"/>
              <a:gd name="connsiteY2342" fmla="*/ 240773 h 3744261"/>
              <a:gd name="connsiteX2343" fmla="*/ 2740831 w 5817263"/>
              <a:gd name="connsiteY2343" fmla="*/ 252713 h 3744261"/>
              <a:gd name="connsiteX2344" fmla="*/ 2761326 w 5817263"/>
              <a:gd name="connsiteY2344" fmla="*/ 287661 h 3744261"/>
              <a:gd name="connsiteX2345" fmla="*/ 2852090 w 5817263"/>
              <a:gd name="connsiteY2345" fmla="*/ 334528 h 3744261"/>
              <a:gd name="connsiteX2346" fmla="*/ 2953819 w 5817263"/>
              <a:gd name="connsiteY2346" fmla="*/ 264633 h 3744261"/>
              <a:gd name="connsiteX2347" fmla="*/ 3023818 w 5817263"/>
              <a:gd name="connsiteY2347" fmla="*/ 221296 h 3744261"/>
              <a:gd name="connsiteX2348" fmla="*/ 3035342 w 5817263"/>
              <a:gd name="connsiteY2348" fmla="*/ 223746 h 3744261"/>
              <a:gd name="connsiteX2349" fmla="*/ 3038332 w 5817263"/>
              <a:gd name="connsiteY2349" fmla="*/ 180409 h 3744261"/>
              <a:gd name="connsiteX2350" fmla="*/ 2994414 w 5817263"/>
              <a:gd name="connsiteY2350" fmla="*/ 75400 h 3744261"/>
              <a:gd name="connsiteX2351" fmla="*/ 2983035 w 5817263"/>
              <a:gd name="connsiteY2351" fmla="*/ 61093 h 3744261"/>
              <a:gd name="connsiteX2352" fmla="*/ 2985381 w 5817263"/>
              <a:gd name="connsiteY2352" fmla="*/ 54780 h 3744261"/>
              <a:gd name="connsiteX2353" fmla="*/ 2993501 w 5817263"/>
              <a:gd name="connsiteY2353" fmla="*/ 46890 h 3744261"/>
              <a:gd name="connsiteX2354" fmla="*/ 2772518 w 5817263"/>
              <a:gd name="connsiteY2354" fmla="*/ 58144 h 3744261"/>
              <a:gd name="connsiteX2355" fmla="*/ 2716328 w 5817263"/>
              <a:gd name="connsiteY2355" fmla="*/ 242871 h 3744261"/>
              <a:gd name="connsiteX2356" fmla="*/ 2718321 w 5817263"/>
              <a:gd name="connsiteY2356" fmla="*/ 241832 h 3744261"/>
              <a:gd name="connsiteX2357" fmla="*/ 2723347 w 5817263"/>
              <a:gd name="connsiteY2357" fmla="*/ 240773 h 3744261"/>
              <a:gd name="connsiteX2358" fmla="*/ 2723284 w 5817263"/>
              <a:gd name="connsiteY2358" fmla="*/ 240773 h 3744261"/>
              <a:gd name="connsiteX2359" fmla="*/ 3047656 w 5817263"/>
              <a:gd name="connsiteY2359" fmla="*/ 226985 h 3744261"/>
              <a:gd name="connsiteX2360" fmla="*/ 3055900 w 5817263"/>
              <a:gd name="connsiteY2360" fmla="*/ 229394 h 3744261"/>
              <a:gd name="connsiteX2361" fmla="*/ 3074339 w 5817263"/>
              <a:gd name="connsiteY2361" fmla="*/ 233007 h 3744261"/>
              <a:gd name="connsiteX2362" fmla="*/ 3076540 w 5817263"/>
              <a:gd name="connsiteY2362" fmla="*/ 218700 h 3744261"/>
              <a:gd name="connsiteX2363" fmla="*/ 3076748 w 5817263"/>
              <a:gd name="connsiteY2363" fmla="*/ 207736 h 3744261"/>
              <a:gd name="connsiteX2364" fmla="*/ 3005254 w 5817263"/>
              <a:gd name="connsiteY2364" fmla="*/ 55300 h 3744261"/>
              <a:gd name="connsiteX2365" fmla="*/ 3003904 w 5817263"/>
              <a:gd name="connsiteY2365" fmla="*/ 54282 h 3744261"/>
              <a:gd name="connsiteX2366" fmla="*/ 2996740 w 5817263"/>
              <a:gd name="connsiteY2366" fmla="*/ 60906 h 3744261"/>
              <a:gd name="connsiteX2367" fmla="*/ 3002409 w 5817263"/>
              <a:gd name="connsiteY2367" fmla="*/ 65848 h 3744261"/>
              <a:gd name="connsiteX2368" fmla="*/ 3050729 w 5817263"/>
              <a:gd name="connsiteY2368" fmla="*/ 181489 h 3744261"/>
              <a:gd name="connsiteX2369" fmla="*/ 3047677 w 5817263"/>
              <a:gd name="connsiteY2369" fmla="*/ 226965 h 3744261"/>
              <a:gd name="connsiteX2370" fmla="*/ 3047656 w 5817263"/>
              <a:gd name="connsiteY2370" fmla="*/ 226985 h 3744261"/>
              <a:gd name="connsiteX0" fmla="*/ 3804251 w 5687458"/>
              <a:gd name="connsiteY0" fmla="*/ 3743887 h 3744261"/>
              <a:gd name="connsiteX1" fmla="*/ 3795093 w 5687458"/>
              <a:gd name="connsiteY1" fmla="*/ 3743513 h 3744261"/>
              <a:gd name="connsiteX2" fmla="*/ 3739650 w 5687458"/>
              <a:gd name="connsiteY2" fmla="*/ 3717370 h 3744261"/>
              <a:gd name="connsiteX3" fmla="*/ 3730182 w 5687458"/>
              <a:gd name="connsiteY3" fmla="*/ 3675134 h 3744261"/>
              <a:gd name="connsiteX4" fmla="*/ 3647204 w 5687458"/>
              <a:gd name="connsiteY4" fmla="*/ 3656611 h 3744261"/>
              <a:gd name="connsiteX5" fmla="*/ 3578576 w 5687458"/>
              <a:gd name="connsiteY5" fmla="*/ 3633977 h 3744261"/>
              <a:gd name="connsiteX6" fmla="*/ 3573779 w 5687458"/>
              <a:gd name="connsiteY6" fmla="*/ 3640996 h 3744261"/>
              <a:gd name="connsiteX7" fmla="*/ 3465115 w 5687458"/>
              <a:gd name="connsiteY7" fmla="*/ 3683730 h 3744261"/>
              <a:gd name="connsiteX8" fmla="*/ 3330557 w 5687458"/>
              <a:gd name="connsiteY8" fmla="*/ 3592240 h 3744261"/>
              <a:gd name="connsiteX9" fmla="*/ 3226836 w 5687458"/>
              <a:gd name="connsiteY9" fmla="*/ 3485507 h 3744261"/>
              <a:gd name="connsiteX10" fmla="*/ 3218405 w 5687458"/>
              <a:gd name="connsiteY10" fmla="*/ 3447631 h 3744261"/>
              <a:gd name="connsiteX11" fmla="*/ 3119791 w 5687458"/>
              <a:gd name="connsiteY11" fmla="*/ 3307467 h 3744261"/>
              <a:gd name="connsiteX12" fmla="*/ 3109949 w 5687458"/>
              <a:gd name="connsiteY12" fmla="*/ 3175692 h 3744261"/>
              <a:gd name="connsiteX13" fmla="*/ 3122740 w 5687458"/>
              <a:gd name="connsiteY13" fmla="*/ 3163191 h 3744261"/>
              <a:gd name="connsiteX14" fmla="*/ 3129136 w 5687458"/>
              <a:gd name="connsiteY14" fmla="*/ 3168133 h 3744261"/>
              <a:gd name="connsiteX15" fmla="*/ 3136238 w 5687458"/>
              <a:gd name="connsiteY15" fmla="*/ 3160388 h 3744261"/>
              <a:gd name="connsiteX16" fmla="*/ 3162651 w 5687458"/>
              <a:gd name="connsiteY16" fmla="*/ 3218094 h 3744261"/>
              <a:gd name="connsiteX17" fmla="*/ 3190829 w 5687458"/>
              <a:gd name="connsiteY17" fmla="*/ 3295548 h 3744261"/>
              <a:gd name="connsiteX18" fmla="*/ 3317247 w 5687458"/>
              <a:gd name="connsiteY18" fmla="*/ 3376365 h 3744261"/>
              <a:gd name="connsiteX19" fmla="*/ 3235931 w 5687458"/>
              <a:gd name="connsiteY19" fmla="*/ 3328523 h 3744261"/>
              <a:gd name="connsiteX20" fmla="*/ 3179367 w 5687458"/>
              <a:gd name="connsiteY20" fmla="*/ 3165205 h 3744261"/>
              <a:gd name="connsiteX21" fmla="*/ 3184973 w 5687458"/>
              <a:gd name="connsiteY21" fmla="*/ 3010401 h 3744261"/>
              <a:gd name="connsiteX22" fmla="*/ 3170043 w 5687458"/>
              <a:gd name="connsiteY22" fmla="*/ 3092631 h 3744261"/>
              <a:gd name="connsiteX23" fmla="*/ 3171081 w 5687458"/>
              <a:gd name="connsiteY23" fmla="*/ 3127953 h 3744261"/>
              <a:gd name="connsiteX24" fmla="*/ 3160906 w 5687458"/>
              <a:gd name="connsiteY24" fmla="*/ 3130590 h 3744261"/>
              <a:gd name="connsiteX25" fmla="*/ 3157335 w 5687458"/>
              <a:gd name="connsiteY25" fmla="*/ 3093566 h 3744261"/>
              <a:gd name="connsiteX26" fmla="*/ 3156774 w 5687458"/>
              <a:gd name="connsiteY26" fmla="*/ 3091655 h 3744261"/>
              <a:gd name="connsiteX27" fmla="*/ 3142592 w 5687458"/>
              <a:gd name="connsiteY27" fmla="*/ 2983656 h 3744261"/>
              <a:gd name="connsiteX28" fmla="*/ 3150545 w 5687458"/>
              <a:gd name="connsiteY28" fmla="*/ 2941918 h 3744261"/>
              <a:gd name="connsiteX29" fmla="*/ 3114953 w 5687458"/>
              <a:gd name="connsiteY29" fmla="*/ 2973793 h 3744261"/>
              <a:gd name="connsiteX30" fmla="*/ 3021199 w 5687458"/>
              <a:gd name="connsiteY30" fmla="*/ 2886683 h 3744261"/>
              <a:gd name="connsiteX31" fmla="*/ 3030107 w 5687458"/>
              <a:gd name="connsiteY31" fmla="*/ 2841830 h 3744261"/>
              <a:gd name="connsiteX32" fmla="*/ 3171164 w 5687458"/>
              <a:gd name="connsiteY32" fmla="*/ 2850178 h 3744261"/>
              <a:gd name="connsiteX33" fmla="*/ 3187610 w 5687458"/>
              <a:gd name="connsiteY33" fmla="*/ 2855535 h 3744261"/>
              <a:gd name="connsiteX34" fmla="*/ 3220315 w 5687458"/>
              <a:gd name="connsiteY34" fmla="*/ 2820837 h 3744261"/>
              <a:gd name="connsiteX35" fmla="*/ 3302711 w 5687458"/>
              <a:gd name="connsiteY35" fmla="*/ 2766225 h 3744261"/>
              <a:gd name="connsiteX36" fmla="*/ 3293658 w 5687458"/>
              <a:gd name="connsiteY36" fmla="*/ 2761989 h 3744261"/>
              <a:gd name="connsiteX37" fmla="*/ 3294467 w 5687458"/>
              <a:gd name="connsiteY37" fmla="*/ 2744276 h 3744261"/>
              <a:gd name="connsiteX38" fmla="*/ 3304912 w 5687458"/>
              <a:gd name="connsiteY38" fmla="*/ 2723096 h 3744261"/>
              <a:gd name="connsiteX39" fmla="*/ 3331969 w 5687458"/>
              <a:gd name="connsiteY39" fmla="*/ 2678824 h 3744261"/>
              <a:gd name="connsiteX40" fmla="*/ 3319573 w 5687458"/>
              <a:gd name="connsiteY40" fmla="*/ 2501615 h 3744261"/>
              <a:gd name="connsiteX41" fmla="*/ 3354333 w 5687458"/>
              <a:gd name="connsiteY41" fmla="*/ 2484837 h 3744261"/>
              <a:gd name="connsiteX42" fmla="*/ 3435857 w 5687458"/>
              <a:gd name="connsiteY42" fmla="*/ 2554192 h 3744261"/>
              <a:gd name="connsiteX43" fmla="*/ 3430168 w 5687458"/>
              <a:gd name="connsiteY43" fmla="*/ 2526429 h 3744261"/>
              <a:gd name="connsiteX44" fmla="*/ 3134389 w 5687458"/>
              <a:gd name="connsiteY44" fmla="*/ 2277601 h 3744261"/>
              <a:gd name="connsiteX45" fmla="*/ 2943683 w 5687458"/>
              <a:gd name="connsiteY45" fmla="*/ 2145327 h 3744261"/>
              <a:gd name="connsiteX46" fmla="*/ 2941835 w 5687458"/>
              <a:gd name="connsiteY46" fmla="*/ 2137624 h 3744261"/>
              <a:gd name="connsiteX47" fmla="*/ 2949040 w 5687458"/>
              <a:gd name="connsiteY47" fmla="*/ 2134343 h 3744261"/>
              <a:gd name="connsiteX48" fmla="*/ 3293969 w 5687458"/>
              <a:gd name="connsiteY48" fmla="*/ 2304139 h 3744261"/>
              <a:gd name="connsiteX49" fmla="*/ 3345633 w 5687458"/>
              <a:gd name="connsiteY49" fmla="*/ 2346334 h 3744261"/>
              <a:gd name="connsiteX50" fmla="*/ 3348602 w 5687458"/>
              <a:gd name="connsiteY50" fmla="*/ 2349179 h 3744261"/>
              <a:gd name="connsiteX51" fmla="*/ 3474314 w 5687458"/>
              <a:gd name="connsiteY51" fmla="*/ 2533614 h 3744261"/>
              <a:gd name="connsiteX52" fmla="*/ 3483264 w 5687458"/>
              <a:gd name="connsiteY52" fmla="*/ 2650002 h 3744261"/>
              <a:gd name="connsiteX53" fmla="*/ 3504133 w 5687458"/>
              <a:gd name="connsiteY53" fmla="*/ 2660800 h 3744261"/>
              <a:gd name="connsiteX54" fmla="*/ 3496408 w 5687458"/>
              <a:gd name="connsiteY54" fmla="*/ 2669231 h 3744261"/>
              <a:gd name="connsiteX55" fmla="*/ 3479796 w 5687458"/>
              <a:gd name="connsiteY55" fmla="*/ 2665472 h 3744261"/>
              <a:gd name="connsiteX56" fmla="*/ 3469434 w 5687458"/>
              <a:gd name="connsiteY56" fmla="*/ 2691886 h 3744261"/>
              <a:gd name="connsiteX57" fmla="*/ 3423627 w 5687458"/>
              <a:gd name="connsiteY57" fmla="*/ 2730779 h 3744261"/>
              <a:gd name="connsiteX58" fmla="*/ 3233356 w 5687458"/>
              <a:gd name="connsiteY58" fmla="*/ 2845672 h 3744261"/>
              <a:gd name="connsiteX59" fmla="*/ 3208043 w 5687458"/>
              <a:gd name="connsiteY59" fmla="*/ 2922731 h 3744261"/>
              <a:gd name="connsiteX60" fmla="*/ 3327401 w 5687458"/>
              <a:gd name="connsiteY60" fmla="*/ 2812240 h 3744261"/>
              <a:gd name="connsiteX61" fmla="*/ 3538250 w 5687458"/>
              <a:gd name="connsiteY61" fmla="*/ 2751523 h 3744261"/>
              <a:gd name="connsiteX62" fmla="*/ 3587733 w 5687458"/>
              <a:gd name="connsiteY62" fmla="*/ 2767450 h 3744261"/>
              <a:gd name="connsiteX63" fmla="*/ 3577662 w 5687458"/>
              <a:gd name="connsiteY63" fmla="*/ 2800715 h 3744261"/>
              <a:gd name="connsiteX64" fmla="*/ 3571391 w 5687458"/>
              <a:gd name="connsiteY64" fmla="*/ 2810392 h 3744261"/>
              <a:gd name="connsiteX65" fmla="*/ 3477367 w 5687458"/>
              <a:gd name="connsiteY65" fmla="*/ 2848911 h 3744261"/>
              <a:gd name="connsiteX66" fmla="*/ 3328626 w 5687458"/>
              <a:gd name="connsiteY66" fmla="*/ 2906887 h 3744261"/>
              <a:gd name="connsiteX67" fmla="*/ 3312554 w 5687458"/>
              <a:gd name="connsiteY67" fmla="*/ 2921278 h 3744261"/>
              <a:gd name="connsiteX68" fmla="*/ 3414137 w 5687458"/>
              <a:gd name="connsiteY68" fmla="*/ 2893265 h 3744261"/>
              <a:gd name="connsiteX69" fmla="*/ 3418165 w 5687458"/>
              <a:gd name="connsiteY69" fmla="*/ 2891251 h 3744261"/>
              <a:gd name="connsiteX70" fmla="*/ 3570934 w 5687458"/>
              <a:gd name="connsiteY70" fmla="*/ 2869095 h 3744261"/>
              <a:gd name="connsiteX71" fmla="*/ 3702959 w 5687458"/>
              <a:gd name="connsiteY71" fmla="*/ 2990239 h 3744261"/>
              <a:gd name="connsiteX72" fmla="*/ 3793848 w 5687458"/>
              <a:gd name="connsiteY72" fmla="*/ 3128347 h 3744261"/>
              <a:gd name="connsiteX73" fmla="*/ 3788448 w 5687458"/>
              <a:gd name="connsiteY73" fmla="*/ 3158581 h 3744261"/>
              <a:gd name="connsiteX74" fmla="*/ 3710392 w 5687458"/>
              <a:gd name="connsiteY74" fmla="*/ 3132978 h 3744261"/>
              <a:gd name="connsiteX75" fmla="*/ 3666807 w 5687458"/>
              <a:gd name="connsiteY75" fmla="*/ 3088831 h 3744261"/>
              <a:gd name="connsiteX76" fmla="*/ 3642449 w 5687458"/>
              <a:gd name="connsiteY76" fmla="*/ 3062875 h 3744261"/>
              <a:gd name="connsiteX77" fmla="*/ 3639085 w 5687458"/>
              <a:gd name="connsiteY77" fmla="*/ 3060653 h 3744261"/>
              <a:gd name="connsiteX78" fmla="*/ 3631880 w 5687458"/>
              <a:gd name="connsiteY78" fmla="*/ 3077971 h 3744261"/>
              <a:gd name="connsiteX79" fmla="*/ 3606380 w 5687458"/>
              <a:gd name="connsiteY79" fmla="*/ 3126416 h 3744261"/>
              <a:gd name="connsiteX80" fmla="*/ 3597368 w 5687458"/>
              <a:gd name="connsiteY80" fmla="*/ 3134971 h 3744261"/>
              <a:gd name="connsiteX81" fmla="*/ 3758215 w 5687458"/>
              <a:gd name="connsiteY81" fmla="*/ 3182523 h 3744261"/>
              <a:gd name="connsiteX82" fmla="*/ 3802922 w 5687458"/>
              <a:gd name="connsiteY82" fmla="*/ 3220897 h 3744261"/>
              <a:gd name="connsiteX83" fmla="*/ 3785458 w 5687458"/>
              <a:gd name="connsiteY83" fmla="*/ 3194339 h 3744261"/>
              <a:gd name="connsiteX84" fmla="*/ 3785147 w 5687458"/>
              <a:gd name="connsiteY84" fmla="*/ 3185825 h 3744261"/>
              <a:gd name="connsiteX85" fmla="*/ 3793598 w 5687458"/>
              <a:gd name="connsiteY85" fmla="*/ 3184953 h 3744261"/>
              <a:gd name="connsiteX86" fmla="*/ 3863244 w 5687458"/>
              <a:gd name="connsiteY86" fmla="*/ 3237343 h 3744261"/>
              <a:gd name="connsiteX87" fmla="*/ 3863016 w 5687458"/>
              <a:gd name="connsiteY87" fmla="*/ 3218717 h 3744261"/>
              <a:gd name="connsiteX88" fmla="*/ 3850993 w 5687458"/>
              <a:gd name="connsiteY88" fmla="*/ 3136321 h 3744261"/>
              <a:gd name="connsiteX89" fmla="*/ 3845885 w 5687458"/>
              <a:gd name="connsiteY89" fmla="*/ 3066613 h 3744261"/>
              <a:gd name="connsiteX90" fmla="*/ 3872942 w 5687458"/>
              <a:gd name="connsiteY90" fmla="*/ 3056064 h 3744261"/>
              <a:gd name="connsiteX91" fmla="*/ 3871509 w 5687458"/>
              <a:gd name="connsiteY91" fmla="*/ 3021386 h 3744261"/>
              <a:gd name="connsiteX92" fmla="*/ 3669693 w 5687458"/>
              <a:gd name="connsiteY92" fmla="*/ 2922897 h 3744261"/>
              <a:gd name="connsiteX93" fmla="*/ 3604096 w 5687458"/>
              <a:gd name="connsiteY93" fmla="*/ 2839546 h 3744261"/>
              <a:gd name="connsiteX94" fmla="*/ 3599901 w 5687458"/>
              <a:gd name="connsiteY94" fmla="*/ 2788277 h 3744261"/>
              <a:gd name="connsiteX95" fmla="*/ 3530608 w 5687458"/>
              <a:gd name="connsiteY95" fmla="*/ 2682250 h 3744261"/>
              <a:gd name="connsiteX96" fmla="*/ 3498983 w 5687458"/>
              <a:gd name="connsiteY96" fmla="*/ 2633743 h 3744261"/>
              <a:gd name="connsiteX97" fmla="*/ 3558579 w 5687458"/>
              <a:gd name="connsiteY97" fmla="*/ 2599938 h 3744261"/>
              <a:gd name="connsiteX98" fmla="*/ 3619898 w 5687458"/>
              <a:gd name="connsiteY98" fmla="*/ 2587582 h 3744261"/>
              <a:gd name="connsiteX99" fmla="*/ 3457993 w 5687458"/>
              <a:gd name="connsiteY99" fmla="*/ 2383316 h 3744261"/>
              <a:gd name="connsiteX100" fmla="*/ 3275177 w 5687458"/>
              <a:gd name="connsiteY100" fmla="*/ 2223799 h 3744261"/>
              <a:gd name="connsiteX101" fmla="*/ 3119584 w 5687458"/>
              <a:gd name="connsiteY101" fmla="*/ 2137187 h 3744261"/>
              <a:gd name="connsiteX102" fmla="*/ 2963389 w 5687458"/>
              <a:gd name="connsiteY102" fmla="*/ 2039010 h 3744261"/>
              <a:gd name="connsiteX103" fmla="*/ 3220668 w 5687458"/>
              <a:gd name="connsiteY103" fmla="*/ 1924781 h 3744261"/>
              <a:gd name="connsiteX104" fmla="*/ 3417065 w 5687458"/>
              <a:gd name="connsiteY104" fmla="*/ 1879160 h 3744261"/>
              <a:gd name="connsiteX105" fmla="*/ 3415590 w 5687458"/>
              <a:gd name="connsiteY105" fmla="*/ 1875444 h 3744261"/>
              <a:gd name="connsiteX106" fmla="*/ 3399809 w 5687458"/>
              <a:gd name="connsiteY106" fmla="*/ 1794273 h 3744261"/>
              <a:gd name="connsiteX107" fmla="*/ 3380124 w 5687458"/>
              <a:gd name="connsiteY107" fmla="*/ 1730648 h 3744261"/>
              <a:gd name="connsiteX108" fmla="*/ 3167074 w 5687458"/>
              <a:gd name="connsiteY108" fmla="*/ 1803139 h 3744261"/>
              <a:gd name="connsiteX109" fmla="*/ 2974581 w 5687458"/>
              <a:gd name="connsiteY109" fmla="*/ 1884912 h 3744261"/>
              <a:gd name="connsiteX110" fmla="*/ 2953255 w 5687458"/>
              <a:gd name="connsiteY110" fmla="*/ 1886989 h 3744261"/>
              <a:gd name="connsiteX111" fmla="*/ 2948417 w 5687458"/>
              <a:gd name="connsiteY111" fmla="*/ 1827974 h 3744261"/>
              <a:gd name="connsiteX112" fmla="*/ 2943517 w 5687458"/>
              <a:gd name="connsiteY112" fmla="*/ 1745807 h 3744261"/>
              <a:gd name="connsiteX113" fmla="*/ 2902755 w 5687458"/>
              <a:gd name="connsiteY113" fmla="*/ 1707080 h 3744261"/>
              <a:gd name="connsiteX114" fmla="*/ 2905724 w 5687458"/>
              <a:gd name="connsiteY114" fmla="*/ 1699459 h 3744261"/>
              <a:gd name="connsiteX115" fmla="*/ 2923271 w 5687458"/>
              <a:gd name="connsiteY115" fmla="*/ 1702346 h 3744261"/>
              <a:gd name="connsiteX116" fmla="*/ 2953691 w 5687458"/>
              <a:gd name="connsiteY116" fmla="*/ 1737480 h 3744261"/>
              <a:gd name="connsiteX117" fmla="*/ 2994433 w 5687458"/>
              <a:gd name="connsiteY117" fmla="*/ 1756106 h 3744261"/>
              <a:gd name="connsiteX118" fmla="*/ 3076060 w 5687458"/>
              <a:gd name="connsiteY118" fmla="*/ 1636146 h 3744261"/>
              <a:gd name="connsiteX119" fmla="*/ 3140411 w 5687458"/>
              <a:gd name="connsiteY119" fmla="*/ 1496709 h 3744261"/>
              <a:gd name="connsiteX120" fmla="*/ 3180301 w 5687458"/>
              <a:gd name="connsiteY120" fmla="*/ 1425775 h 3744261"/>
              <a:gd name="connsiteX121" fmla="*/ 3163315 w 5687458"/>
              <a:gd name="connsiteY121" fmla="*/ 1429243 h 3744261"/>
              <a:gd name="connsiteX122" fmla="*/ 3144128 w 5687458"/>
              <a:gd name="connsiteY122" fmla="*/ 1411842 h 3744261"/>
              <a:gd name="connsiteX123" fmla="*/ 3159287 w 5687458"/>
              <a:gd name="connsiteY123" fmla="*/ 1321659 h 3744261"/>
              <a:gd name="connsiteX124" fmla="*/ 3173324 w 5687458"/>
              <a:gd name="connsiteY124" fmla="*/ 1317485 h 3744261"/>
              <a:gd name="connsiteX125" fmla="*/ 3185949 w 5687458"/>
              <a:gd name="connsiteY125" fmla="*/ 1350543 h 3744261"/>
              <a:gd name="connsiteX126" fmla="*/ 3192677 w 5687458"/>
              <a:gd name="connsiteY126" fmla="*/ 1391201 h 3744261"/>
              <a:gd name="connsiteX127" fmla="*/ 3194982 w 5687458"/>
              <a:gd name="connsiteY127" fmla="*/ 1400836 h 3744261"/>
              <a:gd name="connsiteX128" fmla="*/ 3272394 w 5687458"/>
              <a:gd name="connsiteY128" fmla="*/ 1306708 h 3744261"/>
              <a:gd name="connsiteX129" fmla="*/ 3333631 w 5687458"/>
              <a:gd name="connsiteY129" fmla="*/ 1258492 h 3744261"/>
              <a:gd name="connsiteX130" fmla="*/ 3417625 w 5687458"/>
              <a:gd name="connsiteY130" fmla="*/ 1147025 h 3744261"/>
              <a:gd name="connsiteX131" fmla="*/ 3502202 w 5687458"/>
              <a:gd name="connsiteY131" fmla="*/ 1030491 h 3744261"/>
              <a:gd name="connsiteX132" fmla="*/ 3510134 w 5687458"/>
              <a:gd name="connsiteY132" fmla="*/ 994339 h 3744261"/>
              <a:gd name="connsiteX133" fmla="*/ 3492110 w 5687458"/>
              <a:gd name="connsiteY133" fmla="*/ 949050 h 3744261"/>
              <a:gd name="connsiteX134" fmla="*/ 3462644 w 5687458"/>
              <a:gd name="connsiteY134" fmla="*/ 849378 h 3744261"/>
              <a:gd name="connsiteX135" fmla="*/ 3473172 w 5687458"/>
              <a:gd name="connsiteY135" fmla="*/ 791028 h 3744261"/>
              <a:gd name="connsiteX136" fmla="*/ 3467586 w 5687458"/>
              <a:gd name="connsiteY136" fmla="*/ 791879 h 3744261"/>
              <a:gd name="connsiteX137" fmla="*/ 3087460 w 5687458"/>
              <a:gd name="connsiteY137" fmla="*/ 1254401 h 3744261"/>
              <a:gd name="connsiteX138" fmla="*/ 2850261 w 5687458"/>
              <a:gd name="connsiteY138" fmla="*/ 1769209 h 3744261"/>
              <a:gd name="connsiteX139" fmla="*/ 2815292 w 5687458"/>
              <a:gd name="connsiteY139" fmla="*/ 1805818 h 3744261"/>
              <a:gd name="connsiteX140" fmla="*/ 2812157 w 5687458"/>
              <a:gd name="connsiteY140" fmla="*/ 1806877 h 3744261"/>
              <a:gd name="connsiteX141" fmla="*/ 2813548 w 5687458"/>
              <a:gd name="connsiteY141" fmla="*/ 1809203 h 3744261"/>
              <a:gd name="connsiteX142" fmla="*/ 2884959 w 5687458"/>
              <a:gd name="connsiteY142" fmla="*/ 1865539 h 3744261"/>
              <a:gd name="connsiteX143" fmla="*/ 2936706 w 5687458"/>
              <a:gd name="connsiteY143" fmla="*/ 1905428 h 3744261"/>
              <a:gd name="connsiteX144" fmla="*/ 2937661 w 5687458"/>
              <a:gd name="connsiteY144" fmla="*/ 1933606 h 3744261"/>
              <a:gd name="connsiteX145" fmla="*/ 2899100 w 5687458"/>
              <a:gd name="connsiteY145" fmla="*/ 1949243 h 3744261"/>
              <a:gd name="connsiteX146" fmla="*/ 2950577 w 5687458"/>
              <a:gd name="connsiteY146" fmla="*/ 2083011 h 3744261"/>
              <a:gd name="connsiteX147" fmla="*/ 2951241 w 5687458"/>
              <a:gd name="connsiteY147" fmla="*/ 2108885 h 3744261"/>
              <a:gd name="connsiteX148" fmla="*/ 2932179 w 5687458"/>
              <a:gd name="connsiteY148" fmla="*/ 2096405 h 3744261"/>
              <a:gd name="connsiteX149" fmla="*/ 2911642 w 5687458"/>
              <a:gd name="connsiteY149" fmla="*/ 2068642 h 3744261"/>
              <a:gd name="connsiteX150" fmla="*/ 2906617 w 5687458"/>
              <a:gd name="connsiteY150" fmla="*/ 2061270 h 3744261"/>
              <a:gd name="connsiteX151" fmla="*/ 2920862 w 5687458"/>
              <a:gd name="connsiteY151" fmla="*/ 2124915 h 3744261"/>
              <a:gd name="connsiteX152" fmla="*/ 2915276 w 5687458"/>
              <a:gd name="connsiteY152" fmla="*/ 2154879 h 3744261"/>
              <a:gd name="connsiteX153" fmla="*/ 2876923 w 5687458"/>
              <a:gd name="connsiteY153" fmla="*/ 2110027 h 3744261"/>
              <a:gd name="connsiteX154" fmla="*/ 2879955 w 5687458"/>
              <a:gd name="connsiteY154" fmla="*/ 2131103 h 3744261"/>
              <a:gd name="connsiteX155" fmla="*/ 2871586 w 5687458"/>
              <a:gd name="connsiteY155" fmla="*/ 2158160 h 3744261"/>
              <a:gd name="connsiteX156" fmla="*/ 2824823 w 5687458"/>
              <a:gd name="connsiteY156" fmla="*/ 2102593 h 3744261"/>
              <a:gd name="connsiteX157" fmla="*/ 2809457 w 5687458"/>
              <a:gd name="connsiteY157" fmla="*/ 2072629 h 3744261"/>
              <a:gd name="connsiteX158" fmla="*/ 2811658 w 5687458"/>
              <a:gd name="connsiteY158" fmla="*/ 2132432 h 3744261"/>
              <a:gd name="connsiteX159" fmla="*/ 2801733 w 5687458"/>
              <a:gd name="connsiteY159" fmla="*/ 2146677 h 3744261"/>
              <a:gd name="connsiteX160" fmla="*/ 2760140 w 5687458"/>
              <a:gd name="connsiteY160" fmla="*/ 2089428 h 3744261"/>
              <a:gd name="connsiteX161" fmla="*/ 2744359 w 5687458"/>
              <a:gd name="connsiteY161" fmla="*/ 2105832 h 3744261"/>
              <a:gd name="connsiteX162" fmla="*/ 2707978 w 5687458"/>
              <a:gd name="connsiteY162" fmla="*/ 2150913 h 3744261"/>
              <a:gd name="connsiteX163" fmla="*/ 2700378 w 5687458"/>
              <a:gd name="connsiteY163" fmla="*/ 2181376 h 3744261"/>
              <a:gd name="connsiteX164" fmla="*/ 2707397 w 5687458"/>
              <a:gd name="connsiteY164" fmla="*/ 2174440 h 3744261"/>
              <a:gd name="connsiteX165" fmla="*/ 2729719 w 5687458"/>
              <a:gd name="connsiteY165" fmla="*/ 2146033 h 3744261"/>
              <a:gd name="connsiteX166" fmla="*/ 2738607 w 5687458"/>
              <a:gd name="connsiteY166" fmla="*/ 2134447 h 3744261"/>
              <a:gd name="connsiteX167" fmla="*/ 2748138 w 5687458"/>
              <a:gd name="connsiteY167" fmla="*/ 2132474 h 3744261"/>
              <a:gd name="connsiteX168" fmla="*/ 2746414 w 5687458"/>
              <a:gd name="connsiteY168" fmla="*/ 2148442 h 3744261"/>
              <a:gd name="connsiteX169" fmla="*/ 2715225 w 5687458"/>
              <a:gd name="connsiteY169" fmla="*/ 2230360 h 3744261"/>
              <a:gd name="connsiteX170" fmla="*/ 2714519 w 5687458"/>
              <a:gd name="connsiteY170" fmla="*/ 2234306 h 3744261"/>
              <a:gd name="connsiteX171" fmla="*/ 2771955 w 5687458"/>
              <a:gd name="connsiteY171" fmla="*/ 2159386 h 3744261"/>
              <a:gd name="connsiteX172" fmla="*/ 2780303 w 5687458"/>
              <a:gd name="connsiteY172" fmla="*/ 2157433 h 3744261"/>
              <a:gd name="connsiteX173" fmla="*/ 2782691 w 5687458"/>
              <a:gd name="connsiteY173" fmla="*/ 2165677 h 3744261"/>
              <a:gd name="connsiteX174" fmla="*/ 2759621 w 5687458"/>
              <a:gd name="connsiteY174" fmla="*/ 2239643 h 3744261"/>
              <a:gd name="connsiteX175" fmla="*/ 2807588 w 5687458"/>
              <a:gd name="connsiteY175" fmla="*/ 2169145 h 3744261"/>
              <a:gd name="connsiteX176" fmla="*/ 2823204 w 5687458"/>
              <a:gd name="connsiteY176" fmla="*/ 2143978 h 3744261"/>
              <a:gd name="connsiteX177" fmla="*/ 2832984 w 5687458"/>
              <a:gd name="connsiteY177" fmla="*/ 2140406 h 3744261"/>
              <a:gd name="connsiteX178" fmla="*/ 2835414 w 5687458"/>
              <a:gd name="connsiteY178" fmla="*/ 2154755 h 3744261"/>
              <a:gd name="connsiteX179" fmla="*/ 2830430 w 5687458"/>
              <a:gd name="connsiteY179" fmla="*/ 2172924 h 3744261"/>
              <a:gd name="connsiteX180" fmla="*/ 2808917 w 5687458"/>
              <a:gd name="connsiteY180" fmla="*/ 2277539 h 3744261"/>
              <a:gd name="connsiteX181" fmla="*/ 2814669 w 5687458"/>
              <a:gd name="connsiteY181" fmla="*/ 2430266 h 3744261"/>
              <a:gd name="connsiteX182" fmla="*/ 2820172 w 5687458"/>
              <a:gd name="connsiteY182" fmla="*/ 2706068 h 3744261"/>
              <a:gd name="connsiteX183" fmla="*/ 2777832 w 5687458"/>
              <a:gd name="connsiteY183" fmla="*/ 2840834 h 3744261"/>
              <a:gd name="connsiteX184" fmla="*/ 2740476 w 5687458"/>
              <a:gd name="connsiteY184" fmla="*/ 2956371 h 3744261"/>
              <a:gd name="connsiteX185" fmla="*/ 2736717 w 5687458"/>
              <a:gd name="connsiteY185" fmla="*/ 2990363 h 3744261"/>
              <a:gd name="connsiteX186" fmla="*/ 2729989 w 5687458"/>
              <a:gd name="connsiteY186" fmla="*/ 2991152 h 3744261"/>
              <a:gd name="connsiteX187" fmla="*/ 2725587 w 5687458"/>
              <a:gd name="connsiteY187" fmla="*/ 2973066 h 3744261"/>
              <a:gd name="connsiteX188" fmla="*/ 2727975 w 5687458"/>
              <a:gd name="connsiteY188" fmla="*/ 2955374 h 3744261"/>
              <a:gd name="connsiteX189" fmla="*/ 2720084 w 5687458"/>
              <a:gd name="connsiteY189" fmla="*/ 2893162 h 3744261"/>
              <a:gd name="connsiteX190" fmla="*/ 2671245 w 5687458"/>
              <a:gd name="connsiteY190" fmla="*/ 2843845 h 3744261"/>
              <a:gd name="connsiteX191" fmla="*/ 2576307 w 5687458"/>
              <a:gd name="connsiteY191" fmla="*/ 2831572 h 3744261"/>
              <a:gd name="connsiteX192" fmla="*/ 2588101 w 5687458"/>
              <a:gd name="connsiteY192" fmla="*/ 2859584 h 3744261"/>
              <a:gd name="connsiteX193" fmla="*/ 2687026 w 5687458"/>
              <a:gd name="connsiteY193" fmla="*/ 3000164 h 3744261"/>
              <a:gd name="connsiteX194" fmla="*/ 2630067 w 5687458"/>
              <a:gd name="connsiteY194" fmla="*/ 3192553 h 3744261"/>
              <a:gd name="connsiteX195" fmla="*/ 2525204 w 5687458"/>
              <a:gd name="connsiteY195" fmla="*/ 3376095 h 3744261"/>
              <a:gd name="connsiteX196" fmla="*/ 2499538 w 5687458"/>
              <a:gd name="connsiteY196" fmla="*/ 3379314 h 3744261"/>
              <a:gd name="connsiteX197" fmla="*/ 2499061 w 5687458"/>
              <a:gd name="connsiteY197" fmla="*/ 3379065 h 3744261"/>
              <a:gd name="connsiteX198" fmla="*/ 2474101 w 5687458"/>
              <a:gd name="connsiteY198" fmla="*/ 3357469 h 3744261"/>
              <a:gd name="connsiteX199" fmla="*/ 2459150 w 5687458"/>
              <a:gd name="connsiteY199" fmla="*/ 3389323 h 3744261"/>
              <a:gd name="connsiteX200" fmla="*/ 2266076 w 5687458"/>
              <a:gd name="connsiteY200" fmla="*/ 3500084 h 3744261"/>
              <a:gd name="connsiteX201" fmla="*/ 2259764 w 5687458"/>
              <a:gd name="connsiteY201" fmla="*/ 3498589 h 3744261"/>
              <a:gd name="connsiteX202" fmla="*/ 2258206 w 5687458"/>
              <a:gd name="connsiteY202" fmla="*/ 3492297 h 3744261"/>
              <a:gd name="connsiteX203" fmla="*/ 2276791 w 5687458"/>
              <a:gd name="connsiteY203" fmla="*/ 3379916 h 3744261"/>
              <a:gd name="connsiteX204" fmla="*/ 2260532 w 5687458"/>
              <a:gd name="connsiteY204" fmla="*/ 3407638 h 3744261"/>
              <a:gd name="connsiteX205" fmla="*/ 2250419 w 5687458"/>
              <a:gd name="connsiteY205" fmla="*/ 3411915 h 3744261"/>
              <a:gd name="connsiteX206" fmla="*/ 2229239 w 5687458"/>
              <a:gd name="connsiteY206" fmla="*/ 3365630 h 3744261"/>
              <a:gd name="connsiteX207" fmla="*/ 2227889 w 5687458"/>
              <a:gd name="connsiteY207" fmla="*/ 3360335 h 3744261"/>
              <a:gd name="connsiteX208" fmla="*/ 2244065 w 5687458"/>
              <a:gd name="connsiteY208" fmla="*/ 3497156 h 3744261"/>
              <a:gd name="connsiteX209" fmla="*/ 2329534 w 5687458"/>
              <a:gd name="connsiteY209" fmla="*/ 3509428 h 3744261"/>
              <a:gd name="connsiteX210" fmla="*/ 2364087 w 5687458"/>
              <a:gd name="connsiteY210" fmla="*/ 3503033 h 3744261"/>
              <a:gd name="connsiteX211" fmla="*/ 2375217 w 5687458"/>
              <a:gd name="connsiteY211" fmla="*/ 3510342 h 3744261"/>
              <a:gd name="connsiteX212" fmla="*/ 2349323 w 5687458"/>
              <a:gd name="connsiteY212" fmla="*/ 3549173 h 3744261"/>
              <a:gd name="connsiteX213" fmla="*/ 2303391 w 5687458"/>
              <a:gd name="connsiteY213" fmla="*/ 3602975 h 3744261"/>
              <a:gd name="connsiteX214" fmla="*/ 2020363 w 5687458"/>
              <a:gd name="connsiteY214" fmla="*/ 3721523 h 3744261"/>
              <a:gd name="connsiteX215" fmla="*/ 1996981 w 5687458"/>
              <a:gd name="connsiteY215" fmla="*/ 3720256 h 3744261"/>
              <a:gd name="connsiteX216" fmla="*/ 1790638 w 5687458"/>
              <a:gd name="connsiteY216" fmla="*/ 3524047 h 3744261"/>
              <a:gd name="connsiteX217" fmla="*/ 1742962 w 5687458"/>
              <a:gd name="connsiteY217" fmla="*/ 3517984 h 3744261"/>
              <a:gd name="connsiteX218" fmla="*/ 1717213 w 5687458"/>
              <a:gd name="connsiteY218" fmla="*/ 3507518 h 3744261"/>
              <a:gd name="connsiteX219" fmla="*/ 1600285 w 5687458"/>
              <a:gd name="connsiteY219" fmla="*/ 3370863 h 3744261"/>
              <a:gd name="connsiteX220" fmla="*/ 1609546 w 5687458"/>
              <a:gd name="connsiteY220" fmla="*/ 3265314 h 3744261"/>
              <a:gd name="connsiteX221" fmla="*/ 1608570 w 5687458"/>
              <a:gd name="connsiteY221" fmla="*/ 3264566 h 3744261"/>
              <a:gd name="connsiteX222" fmla="*/ 1606369 w 5687458"/>
              <a:gd name="connsiteY222" fmla="*/ 3241932 h 3744261"/>
              <a:gd name="connsiteX223" fmla="*/ 1619326 w 5687458"/>
              <a:gd name="connsiteY223" fmla="*/ 3220524 h 3744261"/>
              <a:gd name="connsiteX224" fmla="*/ 1662165 w 5687458"/>
              <a:gd name="connsiteY224" fmla="*/ 3118837 h 3744261"/>
              <a:gd name="connsiteX225" fmla="*/ 1745350 w 5687458"/>
              <a:gd name="connsiteY225" fmla="*/ 3105962 h 3744261"/>
              <a:gd name="connsiteX226" fmla="*/ 1751662 w 5687458"/>
              <a:gd name="connsiteY226" fmla="*/ 3114663 h 3744261"/>
              <a:gd name="connsiteX227" fmla="*/ 1732434 w 5687458"/>
              <a:gd name="connsiteY227" fmla="*/ 3189542 h 3744261"/>
              <a:gd name="connsiteX228" fmla="*/ 1788749 w 5687458"/>
              <a:gd name="connsiteY228" fmla="*/ 3101747 h 3744261"/>
              <a:gd name="connsiteX229" fmla="*/ 1943802 w 5687458"/>
              <a:gd name="connsiteY229" fmla="*/ 2984341 h 3744261"/>
              <a:gd name="connsiteX230" fmla="*/ 2075079 w 5687458"/>
              <a:gd name="connsiteY230" fmla="*/ 2971072 h 3744261"/>
              <a:gd name="connsiteX231" fmla="*/ 2147528 w 5687458"/>
              <a:gd name="connsiteY231" fmla="*/ 2982846 h 3744261"/>
              <a:gd name="connsiteX232" fmla="*/ 2148296 w 5687458"/>
              <a:gd name="connsiteY232" fmla="*/ 2982452 h 3744261"/>
              <a:gd name="connsiteX233" fmla="*/ 2180773 w 5687458"/>
              <a:gd name="connsiteY233" fmla="*/ 2972339 h 3744261"/>
              <a:gd name="connsiteX234" fmla="*/ 2132017 w 5687458"/>
              <a:gd name="connsiteY234" fmla="*/ 2957845 h 3744261"/>
              <a:gd name="connsiteX235" fmla="*/ 1972333 w 5687458"/>
              <a:gd name="connsiteY235" fmla="*/ 2925078 h 3744261"/>
              <a:gd name="connsiteX236" fmla="*/ 1808932 w 5687458"/>
              <a:gd name="connsiteY236" fmla="*/ 3004193 h 3744261"/>
              <a:gd name="connsiteX237" fmla="*/ 1807728 w 5687458"/>
              <a:gd name="connsiteY237" fmla="*/ 3014908 h 3744261"/>
              <a:gd name="connsiteX238" fmla="*/ 1768254 w 5687458"/>
              <a:gd name="connsiteY238" fmla="*/ 3058701 h 3744261"/>
              <a:gd name="connsiteX239" fmla="*/ 1729215 w 5687458"/>
              <a:gd name="connsiteY239" fmla="*/ 3088084 h 3744261"/>
              <a:gd name="connsiteX240" fmla="*/ 1723401 w 5687458"/>
              <a:gd name="connsiteY240" fmla="*/ 3084014 h 3744261"/>
              <a:gd name="connsiteX241" fmla="*/ 1738165 w 5687458"/>
              <a:gd name="connsiteY241" fmla="*/ 3062065 h 3744261"/>
              <a:gd name="connsiteX242" fmla="*/ 1764184 w 5687458"/>
              <a:gd name="connsiteY242" fmla="*/ 3033991 h 3744261"/>
              <a:gd name="connsiteX243" fmla="*/ 1795207 w 5687458"/>
              <a:gd name="connsiteY243" fmla="*/ 3000455 h 3744261"/>
              <a:gd name="connsiteX244" fmla="*/ 1780360 w 5687458"/>
              <a:gd name="connsiteY244" fmla="*/ 2973710 h 3744261"/>
              <a:gd name="connsiteX245" fmla="*/ 1646778 w 5687458"/>
              <a:gd name="connsiteY245" fmla="*/ 2879872 h 3744261"/>
              <a:gd name="connsiteX246" fmla="*/ 1635045 w 5687458"/>
              <a:gd name="connsiteY246" fmla="*/ 2887181 h 3744261"/>
              <a:gd name="connsiteX247" fmla="*/ 1695389 w 5687458"/>
              <a:gd name="connsiteY247" fmla="*/ 3085093 h 3744261"/>
              <a:gd name="connsiteX248" fmla="*/ 1695202 w 5687458"/>
              <a:gd name="connsiteY248" fmla="*/ 3091198 h 3744261"/>
              <a:gd name="connsiteX249" fmla="*/ 1689865 w 5687458"/>
              <a:gd name="connsiteY249" fmla="*/ 3094209 h 3744261"/>
              <a:gd name="connsiteX250" fmla="*/ 2 w 5687458"/>
              <a:gd name="connsiteY250" fmla="*/ 3094168 h 3744261"/>
              <a:gd name="connsiteX251" fmla="*/ 1679670 w 5687458"/>
              <a:gd name="connsiteY251" fmla="*/ 3081750 h 3744261"/>
              <a:gd name="connsiteX252" fmla="*/ 1624082 w 5687458"/>
              <a:gd name="connsiteY252" fmla="*/ 2881222 h 3744261"/>
              <a:gd name="connsiteX253" fmla="*/ 1645615 w 5687458"/>
              <a:gd name="connsiteY253" fmla="*/ 2867455 h 3744261"/>
              <a:gd name="connsiteX254" fmla="*/ 1790534 w 5687458"/>
              <a:gd name="connsiteY254" fmla="*/ 2966546 h 3744261"/>
              <a:gd name="connsiteX255" fmla="*/ 1804821 w 5687458"/>
              <a:gd name="connsiteY255" fmla="*/ 2990841 h 3744261"/>
              <a:gd name="connsiteX256" fmla="*/ 1972001 w 5687458"/>
              <a:gd name="connsiteY256" fmla="*/ 2912639 h 3744261"/>
              <a:gd name="connsiteX257" fmla="*/ 2136004 w 5687458"/>
              <a:gd name="connsiteY257" fmla="*/ 2946050 h 3744261"/>
              <a:gd name="connsiteX258" fmla="*/ 2196887 w 5687458"/>
              <a:gd name="connsiteY258" fmla="*/ 2959735 h 3744261"/>
              <a:gd name="connsiteX259" fmla="*/ 2198382 w 5687458"/>
              <a:gd name="connsiteY259" fmla="*/ 2955000 h 3744261"/>
              <a:gd name="connsiteX260" fmla="*/ 2205359 w 5687458"/>
              <a:gd name="connsiteY260" fmla="*/ 2841540 h 3744261"/>
              <a:gd name="connsiteX261" fmla="*/ 2240348 w 5687458"/>
              <a:gd name="connsiteY261" fmla="*/ 2742469 h 3744261"/>
              <a:gd name="connsiteX262" fmla="*/ 2269232 w 5687458"/>
              <a:gd name="connsiteY262" fmla="*/ 2758625 h 3744261"/>
              <a:gd name="connsiteX263" fmla="*/ 2338754 w 5687458"/>
              <a:gd name="connsiteY263" fmla="*/ 2965404 h 3744261"/>
              <a:gd name="connsiteX264" fmla="*/ 2327998 w 5687458"/>
              <a:gd name="connsiteY264" fmla="*/ 2977323 h 3744261"/>
              <a:gd name="connsiteX265" fmla="*/ 2393179 w 5687458"/>
              <a:gd name="connsiteY265" fmla="*/ 3026951 h 3744261"/>
              <a:gd name="connsiteX266" fmla="*/ 2414256 w 5687458"/>
              <a:gd name="connsiteY266" fmla="*/ 3044705 h 3744261"/>
              <a:gd name="connsiteX267" fmla="*/ 2469180 w 5687458"/>
              <a:gd name="connsiteY267" fmla="*/ 2959610 h 3744261"/>
              <a:gd name="connsiteX268" fmla="*/ 2546592 w 5687458"/>
              <a:gd name="connsiteY268" fmla="*/ 2839754 h 3744261"/>
              <a:gd name="connsiteX269" fmla="*/ 2606395 w 5687458"/>
              <a:gd name="connsiteY269" fmla="*/ 2732149 h 3744261"/>
              <a:gd name="connsiteX270" fmla="*/ 2623776 w 5687458"/>
              <a:gd name="connsiteY270" fmla="*/ 2688356 h 3744261"/>
              <a:gd name="connsiteX271" fmla="*/ 2671784 w 5687458"/>
              <a:gd name="connsiteY271" fmla="*/ 2244107 h 3744261"/>
              <a:gd name="connsiteX272" fmla="*/ 2666406 w 5687458"/>
              <a:gd name="connsiteY272" fmla="*/ 2209575 h 3744261"/>
              <a:gd name="connsiteX273" fmla="*/ 2660488 w 5687458"/>
              <a:gd name="connsiteY273" fmla="*/ 2181500 h 3744261"/>
              <a:gd name="connsiteX274" fmla="*/ 2704531 w 5687458"/>
              <a:gd name="connsiteY274" fmla="*/ 2098398 h 3744261"/>
              <a:gd name="connsiteX275" fmla="*/ 2713066 w 5687458"/>
              <a:gd name="connsiteY275" fmla="*/ 2097651 h 3744261"/>
              <a:gd name="connsiteX276" fmla="*/ 2714291 w 5687458"/>
              <a:gd name="connsiteY276" fmla="*/ 2106123 h 3744261"/>
              <a:gd name="connsiteX277" fmla="*/ 2688750 w 5687458"/>
              <a:gd name="connsiteY277" fmla="*/ 2176683 h 3744261"/>
              <a:gd name="connsiteX278" fmla="*/ 2696869 w 5687458"/>
              <a:gd name="connsiteY278" fmla="*/ 2145411 h 3744261"/>
              <a:gd name="connsiteX279" fmla="*/ 2736260 w 5687458"/>
              <a:gd name="connsiteY279" fmla="*/ 2096426 h 3744261"/>
              <a:gd name="connsiteX280" fmla="*/ 2752374 w 5687458"/>
              <a:gd name="connsiteY280" fmla="*/ 2072567 h 3744261"/>
              <a:gd name="connsiteX281" fmla="*/ 2746124 w 5687458"/>
              <a:gd name="connsiteY281" fmla="*/ 2058529 h 3744261"/>
              <a:gd name="connsiteX282" fmla="*/ 2695934 w 5687458"/>
              <a:gd name="connsiteY282" fmla="*/ 2039488 h 3744261"/>
              <a:gd name="connsiteX283" fmla="*/ 2712754 w 5687458"/>
              <a:gd name="connsiteY283" fmla="*/ 2078817 h 3744261"/>
              <a:gd name="connsiteX284" fmla="*/ 2559259 w 5687458"/>
              <a:gd name="connsiteY284" fmla="*/ 2147861 h 3744261"/>
              <a:gd name="connsiteX285" fmla="*/ 2366226 w 5687458"/>
              <a:gd name="connsiteY285" fmla="*/ 2221826 h 3744261"/>
              <a:gd name="connsiteX286" fmla="*/ 2292489 w 5687458"/>
              <a:gd name="connsiteY286" fmla="*/ 2253036 h 3744261"/>
              <a:gd name="connsiteX287" fmla="*/ 2262338 w 5687458"/>
              <a:gd name="connsiteY287" fmla="*/ 2287942 h 3744261"/>
              <a:gd name="connsiteX288" fmla="*/ 2245311 w 5687458"/>
              <a:gd name="connsiteY288" fmla="*/ 2295833 h 3744261"/>
              <a:gd name="connsiteX289" fmla="*/ 2184926 w 5687458"/>
              <a:gd name="connsiteY289" fmla="*/ 2310659 h 3744261"/>
              <a:gd name="connsiteX290" fmla="*/ 2172862 w 5687458"/>
              <a:gd name="connsiteY290" fmla="*/ 2298823 h 3744261"/>
              <a:gd name="connsiteX291" fmla="*/ 2143583 w 5687458"/>
              <a:gd name="connsiteY291" fmla="*/ 2303059 h 3744261"/>
              <a:gd name="connsiteX292" fmla="*/ 2138869 w 5687458"/>
              <a:gd name="connsiteY292" fmla="*/ 2303724 h 3744261"/>
              <a:gd name="connsiteX293" fmla="*/ 2053940 w 5687458"/>
              <a:gd name="connsiteY293" fmla="*/ 2321187 h 3744261"/>
              <a:gd name="connsiteX294" fmla="*/ 2042706 w 5687458"/>
              <a:gd name="connsiteY294" fmla="*/ 2340644 h 3744261"/>
              <a:gd name="connsiteX295" fmla="*/ 1893737 w 5687458"/>
              <a:gd name="connsiteY295" fmla="*/ 2441209 h 3744261"/>
              <a:gd name="connsiteX296" fmla="*/ 1747011 w 5687458"/>
              <a:gd name="connsiteY296" fmla="*/ 2490526 h 3744261"/>
              <a:gd name="connsiteX297" fmla="*/ 1722612 w 5687458"/>
              <a:gd name="connsiteY297" fmla="*/ 2472357 h 3744261"/>
              <a:gd name="connsiteX298" fmla="*/ 1658136 w 5687458"/>
              <a:gd name="connsiteY298" fmla="*/ 2490526 h 3744261"/>
              <a:gd name="connsiteX299" fmla="*/ 1558817 w 5687458"/>
              <a:gd name="connsiteY299" fmla="*/ 2448975 h 3744261"/>
              <a:gd name="connsiteX300" fmla="*/ 1499553 w 5687458"/>
              <a:gd name="connsiteY300" fmla="*/ 2387718 h 3744261"/>
              <a:gd name="connsiteX301" fmla="*/ 1500778 w 5687458"/>
              <a:gd name="connsiteY301" fmla="*/ 2375695 h 3744261"/>
              <a:gd name="connsiteX302" fmla="*/ 1509313 w 5687458"/>
              <a:gd name="connsiteY302" fmla="*/ 2368843 h 3744261"/>
              <a:gd name="connsiteX303" fmla="*/ 1502003 w 5687458"/>
              <a:gd name="connsiteY303" fmla="*/ 2367389 h 3744261"/>
              <a:gd name="connsiteX304" fmla="*/ 1211645 w 5687458"/>
              <a:gd name="connsiteY304" fmla="*/ 2247201 h 3744261"/>
              <a:gd name="connsiteX305" fmla="*/ 1089463 w 5687458"/>
              <a:gd name="connsiteY305" fmla="*/ 2167068 h 3744261"/>
              <a:gd name="connsiteX306" fmla="*/ 1001419 w 5687458"/>
              <a:gd name="connsiteY306" fmla="*/ 2113723 h 3744261"/>
              <a:gd name="connsiteX307" fmla="*/ 835921 w 5687458"/>
              <a:gd name="connsiteY307" fmla="*/ 1882524 h 3744261"/>
              <a:gd name="connsiteX308" fmla="*/ 812810 w 5687458"/>
              <a:gd name="connsiteY308" fmla="*/ 1670430 h 3744261"/>
              <a:gd name="connsiteX309" fmla="*/ 943152 w 5687458"/>
              <a:gd name="connsiteY309" fmla="*/ 1531490 h 3744261"/>
              <a:gd name="connsiteX310" fmla="*/ 1139424 w 5687458"/>
              <a:gd name="connsiteY310" fmla="*/ 1549120 h 3744261"/>
              <a:gd name="connsiteX311" fmla="*/ 1159836 w 5687458"/>
              <a:gd name="connsiteY311" fmla="*/ 1565919 h 3744261"/>
              <a:gd name="connsiteX312" fmla="*/ 1212247 w 5687458"/>
              <a:gd name="connsiteY312" fmla="*/ 1548954 h 3744261"/>
              <a:gd name="connsiteX313" fmla="*/ 1214905 w 5687458"/>
              <a:gd name="connsiteY313" fmla="*/ 1548850 h 3744261"/>
              <a:gd name="connsiteX314" fmla="*/ 1265593 w 5687458"/>
              <a:gd name="connsiteY314" fmla="*/ 1558236 h 3744261"/>
              <a:gd name="connsiteX315" fmla="*/ 1295951 w 5687458"/>
              <a:gd name="connsiteY315" fmla="*/ 1553169 h 3744261"/>
              <a:gd name="connsiteX316" fmla="*/ 1451337 w 5687458"/>
              <a:gd name="connsiteY316" fmla="*/ 1570259 h 3744261"/>
              <a:gd name="connsiteX317" fmla="*/ 1525779 w 5687458"/>
              <a:gd name="connsiteY317" fmla="*/ 1625743 h 3744261"/>
              <a:gd name="connsiteX318" fmla="*/ 1527607 w 5687458"/>
              <a:gd name="connsiteY318" fmla="*/ 1638182 h 3744261"/>
              <a:gd name="connsiteX319" fmla="*/ 1648024 w 5687458"/>
              <a:gd name="connsiteY319" fmla="*/ 1847182 h 3744261"/>
              <a:gd name="connsiteX320" fmla="*/ 1533857 w 5687458"/>
              <a:gd name="connsiteY320" fmla="*/ 1995985 h 3744261"/>
              <a:gd name="connsiteX321" fmla="*/ 1443570 w 5687458"/>
              <a:gd name="connsiteY321" fmla="*/ 2003398 h 3744261"/>
              <a:gd name="connsiteX322" fmla="*/ 1450797 w 5687458"/>
              <a:gd name="connsiteY322" fmla="*/ 2009648 h 3744261"/>
              <a:gd name="connsiteX323" fmla="*/ 1455718 w 5687458"/>
              <a:gd name="connsiteY323" fmla="*/ 2013864 h 3744261"/>
              <a:gd name="connsiteX324" fmla="*/ 1457857 w 5687458"/>
              <a:gd name="connsiteY324" fmla="*/ 2024329 h 3744261"/>
              <a:gd name="connsiteX325" fmla="*/ 1400275 w 5687458"/>
              <a:gd name="connsiteY325" fmla="*/ 2023021 h 3744261"/>
              <a:gd name="connsiteX326" fmla="*/ 1300208 w 5687458"/>
              <a:gd name="connsiteY326" fmla="*/ 1991271 h 3744261"/>
              <a:gd name="connsiteX327" fmla="*/ 1284323 w 5687458"/>
              <a:gd name="connsiteY327" fmla="*/ 1983401 h 3744261"/>
              <a:gd name="connsiteX328" fmla="*/ 1212891 w 5687458"/>
              <a:gd name="connsiteY328" fmla="*/ 1958089 h 3744261"/>
              <a:gd name="connsiteX329" fmla="*/ 1137887 w 5687458"/>
              <a:gd name="connsiteY329" fmla="*/ 1859392 h 3744261"/>
              <a:gd name="connsiteX330" fmla="*/ 1118451 w 5687458"/>
              <a:gd name="connsiteY330" fmla="*/ 1832771 h 3744261"/>
              <a:gd name="connsiteX331" fmla="*/ 1120652 w 5687458"/>
              <a:gd name="connsiteY331" fmla="*/ 1931468 h 3744261"/>
              <a:gd name="connsiteX332" fmla="*/ 1221509 w 5687458"/>
              <a:gd name="connsiteY332" fmla="*/ 2024392 h 3744261"/>
              <a:gd name="connsiteX333" fmla="*/ 1428391 w 5687458"/>
              <a:gd name="connsiteY333" fmla="*/ 2058467 h 3744261"/>
              <a:gd name="connsiteX334" fmla="*/ 1544904 w 5687458"/>
              <a:gd name="connsiteY334" fmla="*/ 2031410 h 3744261"/>
              <a:gd name="connsiteX335" fmla="*/ 1530659 w 5687458"/>
              <a:gd name="connsiteY335" fmla="*/ 2023623 h 3744261"/>
              <a:gd name="connsiteX336" fmla="*/ 1527482 w 5687458"/>
              <a:gd name="connsiteY336" fmla="*/ 2013864 h 3744261"/>
              <a:gd name="connsiteX337" fmla="*/ 1564880 w 5687458"/>
              <a:gd name="connsiteY337" fmla="*/ 1988323 h 3744261"/>
              <a:gd name="connsiteX338" fmla="*/ 1603960 w 5687458"/>
              <a:gd name="connsiteY338" fmla="*/ 1973787 h 3744261"/>
              <a:gd name="connsiteX339" fmla="*/ 1610314 w 5687458"/>
              <a:gd name="connsiteY339" fmla="*/ 1978625 h 3744261"/>
              <a:gd name="connsiteX340" fmla="*/ 1603732 w 5687458"/>
              <a:gd name="connsiteY340" fmla="*/ 1988676 h 3744261"/>
              <a:gd name="connsiteX341" fmla="*/ 1591169 w 5687458"/>
              <a:gd name="connsiteY341" fmla="*/ 2003398 h 3744261"/>
              <a:gd name="connsiteX342" fmla="*/ 1569635 w 5687458"/>
              <a:gd name="connsiteY342" fmla="*/ 2029354 h 3744261"/>
              <a:gd name="connsiteX343" fmla="*/ 1688910 w 5687458"/>
              <a:gd name="connsiteY343" fmla="*/ 2069452 h 3744261"/>
              <a:gd name="connsiteX344" fmla="*/ 1699666 w 5687458"/>
              <a:gd name="connsiteY344" fmla="*/ 2065236 h 3744261"/>
              <a:gd name="connsiteX345" fmla="*/ 1699812 w 5687458"/>
              <a:gd name="connsiteY345" fmla="*/ 2038595 h 3744261"/>
              <a:gd name="connsiteX346" fmla="*/ 1697590 w 5687458"/>
              <a:gd name="connsiteY346" fmla="*/ 2020716 h 3744261"/>
              <a:gd name="connsiteX347" fmla="*/ 1701390 w 5687458"/>
              <a:gd name="connsiteY347" fmla="*/ 2012576 h 3744261"/>
              <a:gd name="connsiteX348" fmla="*/ 1727928 w 5687458"/>
              <a:gd name="connsiteY348" fmla="*/ 2014217 h 3744261"/>
              <a:gd name="connsiteX349" fmla="*/ 1777183 w 5687458"/>
              <a:gd name="connsiteY349" fmla="*/ 2015816 h 3744261"/>
              <a:gd name="connsiteX350" fmla="*/ 1790618 w 5687458"/>
              <a:gd name="connsiteY350" fmla="*/ 1989693 h 3744261"/>
              <a:gd name="connsiteX351" fmla="*/ 1722467 w 5687458"/>
              <a:gd name="connsiteY351" fmla="*/ 1880116 h 3744261"/>
              <a:gd name="connsiteX352" fmla="*/ 1676285 w 5687458"/>
              <a:gd name="connsiteY352" fmla="*/ 1817550 h 3744261"/>
              <a:gd name="connsiteX353" fmla="*/ 1671883 w 5687458"/>
              <a:gd name="connsiteY353" fmla="*/ 1795498 h 3744261"/>
              <a:gd name="connsiteX354" fmla="*/ 1690966 w 5687458"/>
              <a:gd name="connsiteY354" fmla="*/ 1800087 h 3744261"/>
              <a:gd name="connsiteX355" fmla="*/ 1714929 w 5687458"/>
              <a:gd name="connsiteY355" fmla="*/ 1818755 h 3744261"/>
              <a:gd name="connsiteX356" fmla="*/ 1774691 w 5687458"/>
              <a:gd name="connsiteY356" fmla="*/ 1878247 h 3744261"/>
              <a:gd name="connsiteX357" fmla="*/ 1892221 w 5687458"/>
              <a:gd name="connsiteY357" fmla="*/ 2085005 h 3744261"/>
              <a:gd name="connsiteX358" fmla="*/ 1897579 w 5687458"/>
              <a:gd name="connsiteY358" fmla="*/ 2084673 h 3744261"/>
              <a:gd name="connsiteX359" fmla="*/ 2012243 w 5687458"/>
              <a:gd name="connsiteY359" fmla="*/ 2080893 h 3744261"/>
              <a:gd name="connsiteX360" fmla="*/ 2068143 w 5687458"/>
              <a:gd name="connsiteY360" fmla="*/ 2084382 h 3744261"/>
              <a:gd name="connsiteX361" fmla="*/ 2070303 w 5687458"/>
              <a:gd name="connsiteY361" fmla="*/ 2091234 h 3744261"/>
              <a:gd name="connsiteX362" fmla="*/ 2057096 w 5687458"/>
              <a:gd name="connsiteY362" fmla="*/ 2097152 h 3744261"/>
              <a:gd name="connsiteX363" fmla="*/ 1910619 w 5687458"/>
              <a:gd name="connsiteY363" fmla="*/ 2118520 h 3744261"/>
              <a:gd name="connsiteX364" fmla="*/ 1884455 w 5687458"/>
              <a:gd name="connsiteY364" fmla="*/ 2097962 h 3744261"/>
              <a:gd name="connsiteX365" fmla="*/ 1677905 w 5687458"/>
              <a:gd name="connsiteY365" fmla="*/ 2136046 h 3744261"/>
              <a:gd name="connsiteX366" fmla="*/ 1632907 w 5687458"/>
              <a:gd name="connsiteY366" fmla="*/ 2200625 h 3744261"/>
              <a:gd name="connsiteX367" fmla="*/ 1695680 w 5687458"/>
              <a:gd name="connsiteY367" fmla="*/ 2347974 h 3744261"/>
              <a:gd name="connsiteX368" fmla="*/ 2026551 w 5687458"/>
              <a:gd name="connsiteY368" fmla="*/ 2314750 h 3744261"/>
              <a:gd name="connsiteX369" fmla="*/ 2043682 w 5687458"/>
              <a:gd name="connsiteY369" fmla="*/ 2310784 h 3744261"/>
              <a:gd name="connsiteX370" fmla="*/ 2043121 w 5687458"/>
              <a:gd name="connsiteY370" fmla="*/ 2303724 h 3744261"/>
              <a:gd name="connsiteX371" fmla="*/ 2040339 w 5687458"/>
              <a:gd name="connsiteY371" fmla="*/ 2296622 h 3744261"/>
              <a:gd name="connsiteX372" fmla="*/ 2033050 w 5687458"/>
              <a:gd name="connsiteY372" fmla="*/ 2297183 h 3744261"/>
              <a:gd name="connsiteX373" fmla="*/ 1976050 w 5687458"/>
              <a:gd name="connsiteY373" fmla="*/ 2285180 h 3744261"/>
              <a:gd name="connsiteX374" fmla="*/ 1996483 w 5687458"/>
              <a:gd name="connsiteY374" fmla="*/ 2267800 h 3744261"/>
              <a:gd name="connsiteX375" fmla="*/ 2046817 w 5687458"/>
              <a:gd name="connsiteY375" fmla="*/ 2283581 h 3744261"/>
              <a:gd name="connsiteX376" fmla="*/ 2167110 w 5687458"/>
              <a:gd name="connsiteY376" fmla="*/ 2270271 h 3744261"/>
              <a:gd name="connsiteX377" fmla="*/ 2167297 w 5687458"/>
              <a:gd name="connsiteY377" fmla="*/ 2250960 h 3744261"/>
              <a:gd name="connsiteX378" fmla="*/ 2160839 w 5687458"/>
              <a:gd name="connsiteY378" fmla="*/ 2164680 h 3744261"/>
              <a:gd name="connsiteX379" fmla="*/ 2149085 w 5687458"/>
              <a:gd name="connsiteY379" fmla="*/ 2112290 h 3744261"/>
              <a:gd name="connsiteX380" fmla="*/ 2160403 w 5687458"/>
              <a:gd name="connsiteY380" fmla="*/ 2034753 h 3744261"/>
              <a:gd name="connsiteX381" fmla="*/ 2182206 w 5687458"/>
              <a:gd name="connsiteY381" fmla="*/ 2021277 h 3744261"/>
              <a:gd name="connsiteX382" fmla="*/ 2216489 w 5687458"/>
              <a:gd name="connsiteY382" fmla="*/ 2008776 h 3744261"/>
              <a:gd name="connsiteX383" fmla="*/ 2237130 w 5687458"/>
              <a:gd name="connsiteY383" fmla="*/ 2043412 h 3744261"/>
              <a:gd name="connsiteX384" fmla="*/ 2248405 w 5687458"/>
              <a:gd name="connsiteY384" fmla="*/ 2085711 h 3744261"/>
              <a:gd name="connsiteX385" fmla="*/ 2256150 w 5687458"/>
              <a:gd name="connsiteY385" fmla="*/ 2152346 h 3744261"/>
              <a:gd name="connsiteX386" fmla="*/ 2236860 w 5687458"/>
              <a:gd name="connsiteY386" fmla="*/ 2143645 h 3744261"/>
              <a:gd name="connsiteX387" fmla="*/ 2208702 w 5687458"/>
              <a:gd name="connsiteY387" fmla="*/ 2102198 h 3744261"/>
              <a:gd name="connsiteX388" fmla="*/ 2214516 w 5687458"/>
              <a:gd name="connsiteY388" fmla="*/ 2137208 h 3744261"/>
              <a:gd name="connsiteX389" fmla="*/ 2214060 w 5687458"/>
              <a:gd name="connsiteY389" fmla="*/ 2249465 h 3744261"/>
              <a:gd name="connsiteX390" fmla="*/ 2209886 w 5687458"/>
              <a:gd name="connsiteY390" fmla="*/ 2262546 h 3744261"/>
              <a:gd name="connsiteX391" fmla="*/ 2282750 w 5687458"/>
              <a:gd name="connsiteY391" fmla="*/ 2243173 h 3744261"/>
              <a:gd name="connsiteX392" fmla="*/ 2286883 w 5687458"/>
              <a:gd name="connsiteY392" fmla="*/ 2174980 h 3744261"/>
              <a:gd name="connsiteX393" fmla="*/ 2258351 w 5687458"/>
              <a:gd name="connsiteY393" fmla="*/ 2053774 h 3744261"/>
              <a:gd name="connsiteX394" fmla="*/ 2260324 w 5687458"/>
              <a:gd name="connsiteY394" fmla="*/ 2046610 h 3744261"/>
              <a:gd name="connsiteX395" fmla="*/ 2267758 w 5687458"/>
              <a:gd name="connsiteY395" fmla="*/ 2046444 h 3744261"/>
              <a:gd name="connsiteX396" fmla="*/ 2313774 w 5687458"/>
              <a:gd name="connsiteY396" fmla="*/ 2058467 h 3744261"/>
              <a:gd name="connsiteX397" fmla="*/ 2591133 w 5687458"/>
              <a:gd name="connsiteY397" fmla="*/ 1986204 h 3744261"/>
              <a:gd name="connsiteX398" fmla="*/ 2597736 w 5687458"/>
              <a:gd name="connsiteY398" fmla="*/ 1988281 h 3744261"/>
              <a:gd name="connsiteX399" fmla="*/ 2658744 w 5687458"/>
              <a:gd name="connsiteY399" fmla="*/ 2016978 h 3744261"/>
              <a:gd name="connsiteX400" fmla="*/ 2659076 w 5687458"/>
              <a:gd name="connsiteY400" fmla="*/ 2017082 h 3744261"/>
              <a:gd name="connsiteX401" fmla="*/ 2603903 w 5687458"/>
              <a:gd name="connsiteY401" fmla="*/ 1971025 h 3744261"/>
              <a:gd name="connsiteX402" fmla="*/ 2603239 w 5687458"/>
              <a:gd name="connsiteY402" fmla="*/ 1970527 h 3744261"/>
              <a:gd name="connsiteX403" fmla="*/ 2124562 w 5687458"/>
              <a:gd name="connsiteY403" fmla="*/ 1579686 h 3744261"/>
              <a:gd name="connsiteX404" fmla="*/ 1962449 w 5687458"/>
              <a:gd name="connsiteY404" fmla="*/ 1494882 h 3744261"/>
              <a:gd name="connsiteX405" fmla="*/ 1856775 w 5687458"/>
              <a:gd name="connsiteY405" fmla="*/ 1425796 h 3744261"/>
              <a:gd name="connsiteX406" fmla="*/ 1863441 w 5687458"/>
              <a:gd name="connsiteY406" fmla="*/ 1396746 h 3744261"/>
              <a:gd name="connsiteX407" fmla="*/ 1927522 w 5687458"/>
              <a:gd name="connsiteY407" fmla="*/ 1334430 h 3744261"/>
              <a:gd name="connsiteX408" fmla="*/ 1974430 w 5687458"/>
              <a:gd name="connsiteY408" fmla="*/ 1273837 h 3744261"/>
              <a:gd name="connsiteX409" fmla="*/ 1964899 w 5687458"/>
              <a:gd name="connsiteY409" fmla="*/ 1254131 h 3744261"/>
              <a:gd name="connsiteX410" fmla="*/ 1958192 w 5687458"/>
              <a:gd name="connsiteY410" fmla="*/ 1273463 h 3744261"/>
              <a:gd name="connsiteX411" fmla="*/ 1947415 w 5687458"/>
              <a:gd name="connsiteY411" fmla="*/ 1287937 h 3744261"/>
              <a:gd name="connsiteX412" fmla="*/ 1839332 w 5687458"/>
              <a:gd name="connsiteY412" fmla="*/ 1395354 h 3744261"/>
              <a:gd name="connsiteX413" fmla="*/ 1820997 w 5687458"/>
              <a:gd name="connsiteY413" fmla="*/ 1390765 h 3744261"/>
              <a:gd name="connsiteX414" fmla="*/ 1819751 w 5687458"/>
              <a:gd name="connsiteY414" fmla="*/ 1389810 h 3744261"/>
              <a:gd name="connsiteX415" fmla="*/ 1602943 w 5687458"/>
              <a:gd name="connsiteY415" fmla="*/ 1123166 h 3744261"/>
              <a:gd name="connsiteX416" fmla="*/ 1620801 w 5687458"/>
              <a:gd name="connsiteY416" fmla="*/ 915971 h 3744261"/>
              <a:gd name="connsiteX417" fmla="*/ 1597917 w 5687458"/>
              <a:gd name="connsiteY417" fmla="*/ 889288 h 3744261"/>
              <a:gd name="connsiteX418" fmla="*/ 1577152 w 5687458"/>
              <a:gd name="connsiteY418" fmla="*/ 717042 h 3744261"/>
              <a:gd name="connsiteX419" fmla="*/ 1617042 w 5687458"/>
              <a:gd name="connsiteY419" fmla="*/ 541286 h 3744261"/>
              <a:gd name="connsiteX420" fmla="*/ 1739972 w 5687458"/>
              <a:gd name="connsiteY420" fmla="*/ 473758 h 3744261"/>
              <a:gd name="connsiteX421" fmla="*/ 1931509 w 5687458"/>
              <a:gd name="connsiteY421" fmla="*/ 489186 h 3744261"/>
              <a:gd name="connsiteX422" fmla="*/ 2060273 w 5687458"/>
              <a:gd name="connsiteY422" fmla="*/ 639173 h 3744261"/>
              <a:gd name="connsiteX423" fmla="*/ 2093290 w 5687458"/>
              <a:gd name="connsiteY423" fmla="*/ 699371 h 3744261"/>
              <a:gd name="connsiteX424" fmla="*/ 2078256 w 5687458"/>
              <a:gd name="connsiteY424" fmla="*/ 655868 h 3744261"/>
              <a:gd name="connsiteX425" fmla="*/ 2084257 w 5687458"/>
              <a:gd name="connsiteY425" fmla="*/ 637615 h 3744261"/>
              <a:gd name="connsiteX426" fmla="*/ 2137976 w 5687458"/>
              <a:gd name="connsiteY426" fmla="*/ 677256 h 3744261"/>
              <a:gd name="connsiteX427" fmla="*/ 2183120 w 5687458"/>
              <a:gd name="connsiteY427" fmla="*/ 742479 h 3744261"/>
              <a:gd name="connsiteX428" fmla="*/ 2188643 w 5687458"/>
              <a:gd name="connsiteY428" fmla="*/ 781040 h 3744261"/>
              <a:gd name="connsiteX429" fmla="*/ 2190657 w 5687458"/>
              <a:gd name="connsiteY429" fmla="*/ 780915 h 3744261"/>
              <a:gd name="connsiteX430" fmla="*/ 2207622 w 5687458"/>
              <a:gd name="connsiteY430" fmla="*/ 838476 h 3744261"/>
              <a:gd name="connsiteX431" fmla="*/ 2213374 w 5687458"/>
              <a:gd name="connsiteY431" fmla="*/ 876912 h 3744261"/>
              <a:gd name="connsiteX432" fmla="*/ 2204487 w 5687458"/>
              <a:gd name="connsiteY432" fmla="*/ 977914 h 3744261"/>
              <a:gd name="connsiteX433" fmla="*/ 2210737 w 5687458"/>
              <a:gd name="connsiteY433" fmla="*/ 1020129 h 3744261"/>
              <a:gd name="connsiteX434" fmla="*/ 2141818 w 5687458"/>
              <a:gd name="connsiteY434" fmla="*/ 1209465 h 3744261"/>
              <a:gd name="connsiteX435" fmla="*/ 2178780 w 5687458"/>
              <a:gd name="connsiteY435" fmla="*/ 1221737 h 3744261"/>
              <a:gd name="connsiteX436" fmla="*/ 2188166 w 5687458"/>
              <a:gd name="connsiteY436" fmla="*/ 1230646 h 3744261"/>
              <a:gd name="connsiteX437" fmla="*/ 2236839 w 5687458"/>
              <a:gd name="connsiteY437" fmla="*/ 1300292 h 3744261"/>
              <a:gd name="connsiteX438" fmla="*/ 2224982 w 5687458"/>
              <a:gd name="connsiteY438" fmla="*/ 1323798 h 3744261"/>
              <a:gd name="connsiteX439" fmla="*/ 2104233 w 5687458"/>
              <a:gd name="connsiteY439" fmla="*/ 1319230 h 3744261"/>
              <a:gd name="connsiteX440" fmla="*/ 2067852 w 5687458"/>
              <a:gd name="connsiteY440" fmla="*/ 1296243 h 3744261"/>
              <a:gd name="connsiteX441" fmla="*/ 2065651 w 5687458"/>
              <a:gd name="connsiteY441" fmla="*/ 1298132 h 3744261"/>
              <a:gd name="connsiteX442" fmla="*/ 2057740 w 5687458"/>
              <a:gd name="connsiteY442" fmla="*/ 1310384 h 3744261"/>
              <a:gd name="connsiteX443" fmla="*/ 2053732 w 5687458"/>
              <a:gd name="connsiteY443" fmla="*/ 1318648 h 3744261"/>
              <a:gd name="connsiteX444" fmla="*/ 2037971 w 5687458"/>
              <a:gd name="connsiteY444" fmla="*/ 1321908 h 3744261"/>
              <a:gd name="connsiteX445" fmla="*/ 2151494 w 5687458"/>
              <a:gd name="connsiteY445" fmla="*/ 1396434 h 3744261"/>
              <a:gd name="connsiteX446" fmla="*/ 2329659 w 5687458"/>
              <a:gd name="connsiteY446" fmla="*/ 1562077 h 3744261"/>
              <a:gd name="connsiteX447" fmla="*/ 2527322 w 5687458"/>
              <a:gd name="connsiteY447" fmla="*/ 1729756 h 3744261"/>
              <a:gd name="connsiteX448" fmla="*/ 2694003 w 5687458"/>
              <a:gd name="connsiteY448" fmla="*/ 1883500 h 3744261"/>
              <a:gd name="connsiteX449" fmla="*/ 2748325 w 5687458"/>
              <a:gd name="connsiteY449" fmla="*/ 2032282 h 3744261"/>
              <a:gd name="connsiteX450" fmla="*/ 2756548 w 5687458"/>
              <a:gd name="connsiteY450" fmla="*/ 2051490 h 3744261"/>
              <a:gd name="connsiteX451" fmla="*/ 2764397 w 5687458"/>
              <a:gd name="connsiteY451" fmla="*/ 2068247 h 3744261"/>
              <a:gd name="connsiteX452" fmla="*/ 2764542 w 5687458"/>
              <a:gd name="connsiteY452" fmla="*/ 2069410 h 3744261"/>
              <a:gd name="connsiteX453" fmla="*/ 2799158 w 5687458"/>
              <a:gd name="connsiteY453" fmla="*/ 2132370 h 3744261"/>
              <a:gd name="connsiteX454" fmla="*/ 2799282 w 5687458"/>
              <a:gd name="connsiteY454" fmla="*/ 2131311 h 3744261"/>
              <a:gd name="connsiteX455" fmla="*/ 2785951 w 5687458"/>
              <a:gd name="connsiteY455" fmla="*/ 2009898 h 3744261"/>
              <a:gd name="connsiteX456" fmla="*/ 2790540 w 5687458"/>
              <a:gd name="connsiteY456" fmla="*/ 2002069 h 3744261"/>
              <a:gd name="connsiteX457" fmla="*/ 2798036 w 5687458"/>
              <a:gd name="connsiteY457" fmla="*/ 2006845 h 3744261"/>
              <a:gd name="connsiteX458" fmla="*/ 2798036 w 5687458"/>
              <a:gd name="connsiteY458" fmla="*/ 2006845 h 3744261"/>
              <a:gd name="connsiteX459" fmla="*/ 2798099 w 5687458"/>
              <a:gd name="connsiteY459" fmla="*/ 2007136 h 3744261"/>
              <a:gd name="connsiteX460" fmla="*/ 2800570 w 5687458"/>
              <a:gd name="connsiteY460" fmla="*/ 2017186 h 3744261"/>
              <a:gd name="connsiteX461" fmla="*/ 2833835 w 5687458"/>
              <a:gd name="connsiteY461" fmla="*/ 2093186 h 3744261"/>
              <a:gd name="connsiteX462" fmla="*/ 2867994 w 5687458"/>
              <a:gd name="connsiteY462" fmla="*/ 2144538 h 3744261"/>
              <a:gd name="connsiteX463" fmla="*/ 2867558 w 5687458"/>
              <a:gd name="connsiteY463" fmla="*/ 2132619 h 3744261"/>
              <a:gd name="connsiteX464" fmla="*/ 2853292 w 5687458"/>
              <a:gd name="connsiteY464" fmla="*/ 2063679 h 3744261"/>
              <a:gd name="connsiteX465" fmla="*/ 2837760 w 5687458"/>
              <a:gd name="connsiteY465" fmla="*/ 2026364 h 3744261"/>
              <a:gd name="connsiteX466" fmla="*/ 2837282 w 5687458"/>
              <a:gd name="connsiteY466" fmla="*/ 2010790 h 3744261"/>
              <a:gd name="connsiteX467" fmla="*/ 2843844 w 5687458"/>
              <a:gd name="connsiteY467" fmla="*/ 2009420 h 3744261"/>
              <a:gd name="connsiteX468" fmla="*/ 2862159 w 5687458"/>
              <a:gd name="connsiteY468" fmla="*/ 2050036 h 3744261"/>
              <a:gd name="connsiteX469" fmla="*/ 2865149 w 5687458"/>
              <a:gd name="connsiteY469" fmla="*/ 2059838 h 3744261"/>
              <a:gd name="connsiteX470" fmla="*/ 2910126 w 5687458"/>
              <a:gd name="connsiteY470" fmla="*/ 2139223 h 3744261"/>
              <a:gd name="connsiteX471" fmla="*/ 2908590 w 5687458"/>
              <a:gd name="connsiteY471" fmla="*/ 2127200 h 3744261"/>
              <a:gd name="connsiteX472" fmla="*/ 2879186 w 5687458"/>
              <a:gd name="connsiteY472" fmla="*/ 2015940 h 3744261"/>
              <a:gd name="connsiteX473" fmla="*/ 2878896 w 5687458"/>
              <a:gd name="connsiteY473" fmla="*/ 2015255 h 3744261"/>
              <a:gd name="connsiteX474" fmla="*/ 2878418 w 5687458"/>
              <a:gd name="connsiteY474" fmla="*/ 2004499 h 3744261"/>
              <a:gd name="connsiteX475" fmla="*/ 2884772 w 5687458"/>
              <a:gd name="connsiteY475" fmla="*/ 2002692 h 3744261"/>
              <a:gd name="connsiteX476" fmla="*/ 2888946 w 5687458"/>
              <a:gd name="connsiteY476" fmla="*/ 2006845 h 3744261"/>
              <a:gd name="connsiteX477" fmla="*/ 2888988 w 5687458"/>
              <a:gd name="connsiteY477" fmla="*/ 2006845 h 3744261"/>
              <a:gd name="connsiteX478" fmla="*/ 2889091 w 5687458"/>
              <a:gd name="connsiteY478" fmla="*/ 2007136 h 3744261"/>
              <a:gd name="connsiteX479" fmla="*/ 2891625 w 5687458"/>
              <a:gd name="connsiteY479" fmla="*/ 2013220 h 3744261"/>
              <a:gd name="connsiteX480" fmla="*/ 2936851 w 5687458"/>
              <a:gd name="connsiteY480" fmla="*/ 2082492 h 3744261"/>
              <a:gd name="connsiteX481" fmla="*/ 2884295 w 5687458"/>
              <a:gd name="connsiteY481" fmla="*/ 1945380 h 3744261"/>
              <a:gd name="connsiteX482" fmla="*/ 2885125 w 5687458"/>
              <a:gd name="connsiteY482" fmla="*/ 1939545 h 3744261"/>
              <a:gd name="connsiteX483" fmla="*/ 2890441 w 5687458"/>
              <a:gd name="connsiteY483" fmla="*/ 1937012 h 3744261"/>
              <a:gd name="connsiteX484" fmla="*/ 2927174 w 5687458"/>
              <a:gd name="connsiteY484" fmla="*/ 1926982 h 3744261"/>
              <a:gd name="connsiteX485" fmla="*/ 2925555 w 5687458"/>
              <a:gd name="connsiteY485" fmla="*/ 1911222 h 3744261"/>
              <a:gd name="connsiteX486" fmla="*/ 2879373 w 5687458"/>
              <a:gd name="connsiteY486" fmla="*/ 1876876 h 3744261"/>
              <a:gd name="connsiteX487" fmla="*/ 2802854 w 5687458"/>
              <a:gd name="connsiteY487" fmla="*/ 1815868 h 3744261"/>
              <a:gd name="connsiteX488" fmla="*/ 2798909 w 5687458"/>
              <a:gd name="connsiteY488" fmla="*/ 1809244 h 3744261"/>
              <a:gd name="connsiteX489" fmla="*/ 2770647 w 5687458"/>
              <a:gd name="connsiteY489" fmla="*/ 1804032 h 3744261"/>
              <a:gd name="connsiteX490" fmla="*/ 2741638 w 5687458"/>
              <a:gd name="connsiteY490" fmla="*/ 1765991 h 3744261"/>
              <a:gd name="connsiteX491" fmla="*/ 2699485 w 5687458"/>
              <a:gd name="connsiteY491" fmla="*/ 1690572 h 3744261"/>
              <a:gd name="connsiteX492" fmla="*/ 2619934 w 5687458"/>
              <a:gd name="connsiteY492" fmla="*/ 1763021 h 3744261"/>
              <a:gd name="connsiteX493" fmla="*/ 2595120 w 5687458"/>
              <a:gd name="connsiteY493" fmla="*/ 1748880 h 3744261"/>
              <a:gd name="connsiteX494" fmla="*/ 2567253 w 5687458"/>
              <a:gd name="connsiteY494" fmla="*/ 1709115 h 3744261"/>
              <a:gd name="connsiteX495" fmla="*/ 2545616 w 5687458"/>
              <a:gd name="connsiteY495" fmla="*/ 1636126 h 3744261"/>
              <a:gd name="connsiteX496" fmla="*/ 2620578 w 5687458"/>
              <a:gd name="connsiteY496" fmla="*/ 1580247 h 3744261"/>
              <a:gd name="connsiteX497" fmla="*/ 2640159 w 5687458"/>
              <a:gd name="connsiteY497" fmla="*/ 1571567 h 3744261"/>
              <a:gd name="connsiteX498" fmla="*/ 2597466 w 5687458"/>
              <a:gd name="connsiteY498" fmla="*/ 1472331 h 3744261"/>
              <a:gd name="connsiteX499" fmla="*/ 2501449 w 5687458"/>
              <a:gd name="connsiteY499" fmla="*/ 923987 h 3744261"/>
              <a:gd name="connsiteX500" fmla="*/ 2515943 w 5687458"/>
              <a:gd name="connsiteY500" fmla="*/ 829319 h 3744261"/>
              <a:gd name="connsiteX501" fmla="*/ 2445050 w 5687458"/>
              <a:gd name="connsiteY501" fmla="*/ 698644 h 3744261"/>
              <a:gd name="connsiteX502" fmla="*/ 2345565 w 5687458"/>
              <a:gd name="connsiteY502" fmla="*/ 614524 h 3744261"/>
              <a:gd name="connsiteX503" fmla="*/ 2317075 w 5687458"/>
              <a:gd name="connsiteY503" fmla="*/ 615583 h 3744261"/>
              <a:gd name="connsiteX504" fmla="*/ 2331922 w 5687458"/>
              <a:gd name="connsiteY504" fmla="*/ 673477 h 3744261"/>
              <a:gd name="connsiteX505" fmla="*/ 2338754 w 5687458"/>
              <a:gd name="connsiteY505" fmla="*/ 699786 h 3744261"/>
              <a:gd name="connsiteX506" fmla="*/ 2352667 w 5687458"/>
              <a:gd name="connsiteY506" fmla="*/ 1016599 h 3744261"/>
              <a:gd name="connsiteX507" fmla="*/ 2479043 w 5687458"/>
              <a:gd name="connsiteY507" fmla="*/ 1432420 h 3744261"/>
              <a:gd name="connsiteX508" fmla="*/ 2532928 w 5687458"/>
              <a:gd name="connsiteY508" fmla="*/ 1582365 h 3744261"/>
              <a:gd name="connsiteX509" fmla="*/ 2525266 w 5687458"/>
              <a:gd name="connsiteY509" fmla="*/ 1604480 h 3744261"/>
              <a:gd name="connsiteX510" fmla="*/ 2480434 w 5687458"/>
              <a:gd name="connsiteY510" fmla="*/ 1558111 h 3744261"/>
              <a:gd name="connsiteX511" fmla="*/ 2417163 w 5687458"/>
              <a:gd name="connsiteY511" fmla="*/ 1448596 h 3744261"/>
              <a:gd name="connsiteX512" fmla="*/ 2318467 w 5687458"/>
              <a:gd name="connsiteY512" fmla="*/ 1198169 h 3744261"/>
              <a:gd name="connsiteX513" fmla="*/ 2315684 w 5687458"/>
              <a:gd name="connsiteY513" fmla="*/ 1180498 h 3744261"/>
              <a:gd name="connsiteX514" fmla="*/ 2295708 w 5687458"/>
              <a:gd name="connsiteY514" fmla="*/ 615064 h 3744261"/>
              <a:gd name="connsiteX515" fmla="*/ 2305198 w 5687458"/>
              <a:gd name="connsiteY515" fmla="*/ 607693 h 3744261"/>
              <a:gd name="connsiteX516" fmla="*/ 2307606 w 5687458"/>
              <a:gd name="connsiteY516" fmla="*/ 592181 h 3744261"/>
              <a:gd name="connsiteX517" fmla="*/ 2404600 w 5687458"/>
              <a:gd name="connsiteY517" fmla="*/ 380356 h 3744261"/>
              <a:gd name="connsiteX518" fmla="*/ 2534631 w 5687458"/>
              <a:gd name="connsiteY518" fmla="*/ 271610 h 3744261"/>
              <a:gd name="connsiteX519" fmla="*/ 2540985 w 5687458"/>
              <a:gd name="connsiteY519" fmla="*/ 271713 h 3744261"/>
              <a:gd name="connsiteX520" fmla="*/ 2541671 w 5687458"/>
              <a:gd name="connsiteY520" fmla="*/ 272191 h 3744261"/>
              <a:gd name="connsiteX521" fmla="*/ 2545595 w 5687458"/>
              <a:gd name="connsiteY521" fmla="*/ 242808 h 3744261"/>
              <a:gd name="connsiteX522" fmla="*/ 2556435 w 5687458"/>
              <a:gd name="connsiteY522" fmla="*/ 235333 h 3744261"/>
              <a:gd name="connsiteX523" fmla="*/ 2573213 w 5687458"/>
              <a:gd name="connsiteY523" fmla="*/ 274787 h 3744261"/>
              <a:gd name="connsiteX524" fmla="*/ 2575559 w 5687458"/>
              <a:gd name="connsiteY524" fmla="*/ 262639 h 3744261"/>
              <a:gd name="connsiteX525" fmla="*/ 2574209 w 5687458"/>
              <a:gd name="connsiteY525" fmla="*/ 185808 h 3744261"/>
              <a:gd name="connsiteX526" fmla="*/ 2634947 w 5687458"/>
              <a:gd name="connsiteY526" fmla="*/ 48613 h 3744261"/>
              <a:gd name="connsiteX527" fmla="*/ 2754679 w 5687458"/>
              <a:gd name="connsiteY527" fmla="*/ 106 h 3744261"/>
              <a:gd name="connsiteX528" fmla="*/ 2873954 w 5687458"/>
              <a:gd name="connsiteY528" fmla="*/ 39124 h 3744261"/>
              <a:gd name="connsiteX529" fmla="*/ 2951387 w 5687458"/>
              <a:gd name="connsiteY529" fmla="*/ 42841 h 3744261"/>
              <a:gd name="connsiteX530" fmla="*/ 3090180 w 5687458"/>
              <a:gd name="connsiteY530" fmla="*/ 406458 h 3744261"/>
              <a:gd name="connsiteX531" fmla="*/ 3073693 w 5687458"/>
              <a:gd name="connsiteY531" fmla="*/ 652338 h 3744261"/>
              <a:gd name="connsiteX532" fmla="*/ 3059677 w 5687458"/>
              <a:gd name="connsiteY532" fmla="*/ 671525 h 3744261"/>
              <a:gd name="connsiteX533" fmla="*/ 3002178 w 5687458"/>
              <a:gd name="connsiteY533" fmla="*/ 655099 h 3744261"/>
              <a:gd name="connsiteX534" fmla="*/ 2995450 w 5687458"/>
              <a:gd name="connsiteY534" fmla="*/ 663551 h 3744261"/>
              <a:gd name="connsiteX535" fmla="*/ 3009363 w 5687458"/>
              <a:gd name="connsiteY535" fmla="*/ 722814 h 3744261"/>
              <a:gd name="connsiteX536" fmla="*/ 3016921 w 5687458"/>
              <a:gd name="connsiteY536" fmla="*/ 800164 h 3744261"/>
              <a:gd name="connsiteX537" fmla="*/ 3003071 w 5687458"/>
              <a:gd name="connsiteY537" fmla="*/ 808616 h 3744261"/>
              <a:gd name="connsiteX538" fmla="*/ 2980125 w 5687458"/>
              <a:gd name="connsiteY538" fmla="*/ 804878 h 3744261"/>
              <a:gd name="connsiteX539" fmla="*/ 2980188 w 5687458"/>
              <a:gd name="connsiteY539" fmla="*/ 780687 h 3744261"/>
              <a:gd name="connsiteX540" fmla="*/ 2985047 w 5687458"/>
              <a:gd name="connsiteY540" fmla="*/ 739364 h 3744261"/>
              <a:gd name="connsiteX541" fmla="*/ 2984528 w 5687458"/>
              <a:gd name="connsiteY541" fmla="*/ 735710 h 3744261"/>
              <a:gd name="connsiteX542" fmla="*/ 2983863 w 5687458"/>
              <a:gd name="connsiteY542" fmla="*/ 736810 h 3744261"/>
              <a:gd name="connsiteX543" fmla="*/ 2968414 w 5687458"/>
              <a:gd name="connsiteY543" fmla="*/ 749851 h 3744261"/>
              <a:gd name="connsiteX544" fmla="*/ 2957803 w 5687458"/>
              <a:gd name="connsiteY544" fmla="*/ 734111 h 3744261"/>
              <a:gd name="connsiteX545" fmla="*/ 2982223 w 5687458"/>
              <a:gd name="connsiteY545" fmla="*/ 660436 h 3744261"/>
              <a:gd name="connsiteX546" fmla="*/ 2976865 w 5687458"/>
              <a:gd name="connsiteY546" fmla="*/ 612053 h 3744261"/>
              <a:gd name="connsiteX547" fmla="*/ 2961520 w 5687458"/>
              <a:gd name="connsiteY547" fmla="*/ 659522 h 3744261"/>
              <a:gd name="connsiteX548" fmla="*/ 2878460 w 5687458"/>
              <a:gd name="connsiteY548" fmla="*/ 810921 h 3744261"/>
              <a:gd name="connsiteX549" fmla="*/ 2891126 w 5687458"/>
              <a:gd name="connsiteY549" fmla="*/ 828758 h 3744261"/>
              <a:gd name="connsiteX550" fmla="*/ 2900471 w 5687458"/>
              <a:gd name="connsiteY550" fmla="*/ 806747 h 3744261"/>
              <a:gd name="connsiteX551" fmla="*/ 2905890 w 5687458"/>
              <a:gd name="connsiteY551" fmla="*/ 802054 h 3744261"/>
              <a:gd name="connsiteX552" fmla="*/ 2912140 w 5687458"/>
              <a:gd name="connsiteY552" fmla="*/ 805543 h 3744261"/>
              <a:gd name="connsiteX553" fmla="*/ 2914030 w 5687458"/>
              <a:gd name="connsiteY553" fmla="*/ 809529 h 3744261"/>
              <a:gd name="connsiteX554" fmla="*/ 2914695 w 5687458"/>
              <a:gd name="connsiteY554" fmla="*/ 808201 h 3744261"/>
              <a:gd name="connsiteX555" fmla="*/ 2927860 w 5687458"/>
              <a:gd name="connsiteY555" fmla="*/ 799562 h 3744261"/>
              <a:gd name="connsiteX556" fmla="*/ 2928400 w 5687458"/>
              <a:gd name="connsiteY556" fmla="*/ 821926 h 3744261"/>
              <a:gd name="connsiteX557" fmla="*/ 2924620 w 5687458"/>
              <a:gd name="connsiteY557" fmla="*/ 832952 h 3744261"/>
              <a:gd name="connsiteX558" fmla="*/ 2970013 w 5687458"/>
              <a:gd name="connsiteY558" fmla="*/ 995045 h 3744261"/>
              <a:gd name="connsiteX559" fmla="*/ 2953588 w 5687458"/>
              <a:gd name="connsiteY559" fmla="*/ 1013505 h 3744261"/>
              <a:gd name="connsiteX560" fmla="*/ 2948209 w 5687458"/>
              <a:gd name="connsiteY560" fmla="*/ 1014024 h 3744261"/>
              <a:gd name="connsiteX561" fmla="*/ 2818511 w 5687458"/>
              <a:gd name="connsiteY561" fmla="*/ 926250 h 3744261"/>
              <a:gd name="connsiteX562" fmla="*/ 2794901 w 5687458"/>
              <a:gd name="connsiteY562" fmla="*/ 934390 h 3744261"/>
              <a:gd name="connsiteX563" fmla="*/ 2750526 w 5687458"/>
              <a:gd name="connsiteY563" fmla="*/ 947472 h 3744261"/>
              <a:gd name="connsiteX564" fmla="*/ 2742012 w 5687458"/>
              <a:gd name="connsiteY564" fmla="*/ 956650 h 3744261"/>
              <a:gd name="connsiteX565" fmla="*/ 2690328 w 5687458"/>
              <a:gd name="connsiteY565" fmla="*/ 1002686 h 3744261"/>
              <a:gd name="connsiteX566" fmla="*/ 2657934 w 5687458"/>
              <a:gd name="connsiteY566" fmla="*/ 1074534 h 3744261"/>
              <a:gd name="connsiteX567" fmla="*/ 2595784 w 5687458"/>
              <a:gd name="connsiteY567" fmla="*/ 1177279 h 3744261"/>
              <a:gd name="connsiteX568" fmla="*/ 2567440 w 5687458"/>
              <a:gd name="connsiteY568" fmla="*/ 1158092 h 3744261"/>
              <a:gd name="connsiteX569" fmla="*/ 2553507 w 5687458"/>
              <a:gd name="connsiteY569" fmla="*/ 1052087 h 3744261"/>
              <a:gd name="connsiteX570" fmla="*/ 2553922 w 5687458"/>
              <a:gd name="connsiteY570" fmla="*/ 1041413 h 3744261"/>
              <a:gd name="connsiteX571" fmla="*/ 2552157 w 5687458"/>
              <a:gd name="connsiteY571" fmla="*/ 1161996 h 3744261"/>
              <a:gd name="connsiteX572" fmla="*/ 2613144 w 5687458"/>
              <a:gd name="connsiteY572" fmla="*/ 1421768 h 3744261"/>
              <a:gd name="connsiteX573" fmla="*/ 2681586 w 5687458"/>
              <a:gd name="connsiteY573" fmla="*/ 1556263 h 3744261"/>
              <a:gd name="connsiteX574" fmla="*/ 2688604 w 5687458"/>
              <a:gd name="connsiteY574" fmla="*/ 1554976 h 3744261"/>
              <a:gd name="connsiteX575" fmla="*/ 2694252 w 5687458"/>
              <a:gd name="connsiteY575" fmla="*/ 1560229 h 3744261"/>
              <a:gd name="connsiteX576" fmla="*/ 2687919 w 5687458"/>
              <a:gd name="connsiteY576" fmla="*/ 1568598 h 3744261"/>
              <a:gd name="connsiteX577" fmla="*/ 2680900 w 5687458"/>
              <a:gd name="connsiteY577" fmla="*/ 1569324 h 3744261"/>
              <a:gd name="connsiteX578" fmla="*/ 2657083 w 5687458"/>
              <a:gd name="connsiteY578" fmla="*/ 1578087 h 3744261"/>
              <a:gd name="connsiteX579" fmla="*/ 2700814 w 5687458"/>
              <a:gd name="connsiteY579" fmla="*/ 1666027 h 3744261"/>
              <a:gd name="connsiteX580" fmla="*/ 2712110 w 5687458"/>
              <a:gd name="connsiteY580" fmla="*/ 1645283 h 3744261"/>
              <a:gd name="connsiteX581" fmla="*/ 2719108 w 5687458"/>
              <a:gd name="connsiteY581" fmla="*/ 1639282 h 3744261"/>
              <a:gd name="connsiteX582" fmla="*/ 2765041 w 5687458"/>
              <a:gd name="connsiteY582" fmla="*/ 1714680 h 3744261"/>
              <a:gd name="connsiteX583" fmla="*/ 2805657 w 5687458"/>
              <a:gd name="connsiteY583" fmla="*/ 1795830 h 3744261"/>
              <a:gd name="connsiteX584" fmla="*/ 2811035 w 5687458"/>
              <a:gd name="connsiteY584" fmla="*/ 1794252 h 3744261"/>
              <a:gd name="connsiteX585" fmla="*/ 2838798 w 5687458"/>
              <a:gd name="connsiteY585" fmla="*/ 1764412 h 3744261"/>
              <a:gd name="connsiteX586" fmla="*/ 3076393 w 5687458"/>
              <a:gd name="connsiteY586" fmla="*/ 1248774 h 3744261"/>
              <a:gd name="connsiteX587" fmla="*/ 3250155 w 5687458"/>
              <a:gd name="connsiteY587" fmla="*/ 985348 h 3744261"/>
              <a:gd name="connsiteX588" fmla="*/ 3464928 w 5687458"/>
              <a:gd name="connsiteY588" fmla="*/ 779898 h 3744261"/>
              <a:gd name="connsiteX589" fmla="*/ 3478405 w 5687458"/>
              <a:gd name="connsiteY589" fmla="*/ 778673 h 3744261"/>
              <a:gd name="connsiteX590" fmla="*/ 3518980 w 5687458"/>
              <a:gd name="connsiteY590" fmla="*/ 723707 h 3744261"/>
              <a:gd name="connsiteX591" fmla="*/ 3657068 w 5687458"/>
              <a:gd name="connsiteY591" fmla="*/ 668534 h 3744261"/>
              <a:gd name="connsiteX592" fmla="*/ 3774141 w 5687458"/>
              <a:gd name="connsiteY592" fmla="*/ 650490 h 3744261"/>
              <a:gd name="connsiteX593" fmla="*/ 3776114 w 5687458"/>
              <a:gd name="connsiteY593" fmla="*/ 650074 h 3744261"/>
              <a:gd name="connsiteX594" fmla="*/ 3791667 w 5687458"/>
              <a:gd name="connsiteY594" fmla="*/ 632964 h 3744261"/>
              <a:gd name="connsiteX595" fmla="*/ 4013459 w 5687458"/>
              <a:gd name="connsiteY595" fmla="*/ 522597 h 3744261"/>
              <a:gd name="connsiteX596" fmla="*/ 4136638 w 5687458"/>
              <a:gd name="connsiteY596" fmla="*/ 578746 h 3744261"/>
              <a:gd name="connsiteX597" fmla="*/ 4145546 w 5687458"/>
              <a:gd name="connsiteY597" fmla="*/ 584602 h 3744261"/>
              <a:gd name="connsiteX598" fmla="*/ 4223291 w 5687458"/>
              <a:gd name="connsiteY598" fmla="*/ 735710 h 3744261"/>
              <a:gd name="connsiteX599" fmla="*/ 4225803 w 5687458"/>
              <a:gd name="connsiteY599" fmla="*/ 772921 h 3744261"/>
              <a:gd name="connsiteX600" fmla="*/ 4227589 w 5687458"/>
              <a:gd name="connsiteY600" fmla="*/ 776845 h 3744261"/>
              <a:gd name="connsiteX601" fmla="*/ 4251573 w 5687458"/>
              <a:gd name="connsiteY601" fmla="*/ 880255 h 3744261"/>
              <a:gd name="connsiteX602" fmla="*/ 4190087 w 5687458"/>
              <a:gd name="connsiteY602" fmla="*/ 1080514 h 3744261"/>
              <a:gd name="connsiteX603" fmla="*/ 4145774 w 5687458"/>
              <a:gd name="connsiteY603" fmla="*/ 1129665 h 3744261"/>
              <a:gd name="connsiteX604" fmla="*/ 3838160 w 5687458"/>
              <a:gd name="connsiteY604" fmla="*/ 1328553 h 3744261"/>
              <a:gd name="connsiteX605" fmla="*/ 3695213 w 5687458"/>
              <a:gd name="connsiteY605" fmla="*/ 1415995 h 3744261"/>
              <a:gd name="connsiteX606" fmla="*/ 3656922 w 5687458"/>
              <a:gd name="connsiteY606" fmla="*/ 1419317 h 3744261"/>
              <a:gd name="connsiteX607" fmla="*/ 3410171 w 5687458"/>
              <a:gd name="connsiteY607" fmla="*/ 1308847 h 3744261"/>
              <a:gd name="connsiteX608" fmla="*/ 3401200 w 5687458"/>
              <a:gd name="connsiteY608" fmla="*/ 1301849 h 3744261"/>
              <a:gd name="connsiteX609" fmla="*/ 3386063 w 5687458"/>
              <a:gd name="connsiteY609" fmla="*/ 1249002 h 3744261"/>
              <a:gd name="connsiteX610" fmla="*/ 3421737 w 5687458"/>
              <a:gd name="connsiteY610" fmla="*/ 1209258 h 3744261"/>
              <a:gd name="connsiteX611" fmla="*/ 3442980 w 5687458"/>
              <a:gd name="connsiteY611" fmla="*/ 1188742 h 3744261"/>
              <a:gd name="connsiteX612" fmla="*/ 3491321 w 5687458"/>
              <a:gd name="connsiteY612" fmla="*/ 1071336 h 3744261"/>
              <a:gd name="connsiteX613" fmla="*/ 3427302 w 5687458"/>
              <a:gd name="connsiteY613" fmla="*/ 1154998 h 3744261"/>
              <a:gd name="connsiteX614" fmla="*/ 3344844 w 5687458"/>
              <a:gd name="connsiteY614" fmla="*/ 1264514 h 3744261"/>
              <a:gd name="connsiteX615" fmla="*/ 3360189 w 5687458"/>
              <a:gd name="connsiteY615" fmla="*/ 1309989 h 3744261"/>
              <a:gd name="connsiteX616" fmla="*/ 3341957 w 5687458"/>
              <a:gd name="connsiteY616" fmla="*/ 1382355 h 3744261"/>
              <a:gd name="connsiteX617" fmla="*/ 3391150 w 5687458"/>
              <a:gd name="connsiteY617" fmla="*/ 1407253 h 3744261"/>
              <a:gd name="connsiteX618" fmla="*/ 3409631 w 5687458"/>
              <a:gd name="connsiteY618" fmla="*/ 1382418 h 3744261"/>
              <a:gd name="connsiteX619" fmla="*/ 3494685 w 5687458"/>
              <a:gd name="connsiteY619" fmla="*/ 1407149 h 3744261"/>
              <a:gd name="connsiteX620" fmla="*/ 3564622 w 5687458"/>
              <a:gd name="connsiteY620" fmla="*/ 1449281 h 3744261"/>
              <a:gd name="connsiteX621" fmla="*/ 3588065 w 5687458"/>
              <a:gd name="connsiteY621" fmla="*/ 1465146 h 3744261"/>
              <a:gd name="connsiteX622" fmla="*/ 3625733 w 5687458"/>
              <a:gd name="connsiteY622" fmla="*/ 1466932 h 3744261"/>
              <a:gd name="connsiteX623" fmla="*/ 3704308 w 5687458"/>
              <a:gd name="connsiteY623" fmla="*/ 1438068 h 3744261"/>
              <a:gd name="connsiteX624" fmla="*/ 3737096 w 5687458"/>
              <a:gd name="connsiteY624" fmla="*/ 1427603 h 3744261"/>
              <a:gd name="connsiteX625" fmla="*/ 3747105 w 5687458"/>
              <a:gd name="connsiteY625" fmla="*/ 1450008 h 3744261"/>
              <a:gd name="connsiteX626" fmla="*/ 3752047 w 5687458"/>
              <a:gd name="connsiteY626" fmla="*/ 1485537 h 3744261"/>
              <a:gd name="connsiteX627" fmla="*/ 3764049 w 5687458"/>
              <a:gd name="connsiteY627" fmla="*/ 1610979 h 3744261"/>
              <a:gd name="connsiteX628" fmla="*/ 4043963 w 5687458"/>
              <a:gd name="connsiteY628" fmla="*/ 1579063 h 3744261"/>
              <a:gd name="connsiteX629" fmla="*/ 4166809 w 5687458"/>
              <a:gd name="connsiteY629" fmla="*/ 1627840 h 3744261"/>
              <a:gd name="connsiteX630" fmla="*/ 4227548 w 5687458"/>
              <a:gd name="connsiteY630" fmla="*/ 1628484 h 3744261"/>
              <a:gd name="connsiteX631" fmla="*/ 4576817 w 5687458"/>
              <a:gd name="connsiteY631" fmla="*/ 1788998 h 3744261"/>
              <a:gd name="connsiteX632" fmla="*/ 4584084 w 5687458"/>
              <a:gd name="connsiteY632" fmla="*/ 1804967 h 3744261"/>
              <a:gd name="connsiteX633" fmla="*/ 4560350 w 5687458"/>
              <a:gd name="connsiteY633" fmla="*/ 1826168 h 3744261"/>
              <a:gd name="connsiteX634" fmla="*/ 4635540 w 5687458"/>
              <a:gd name="connsiteY634" fmla="*/ 1828764 h 3744261"/>
              <a:gd name="connsiteX635" fmla="*/ 4811358 w 5687458"/>
              <a:gd name="connsiteY635" fmla="*/ 2053297 h 3744261"/>
              <a:gd name="connsiteX636" fmla="*/ 4817173 w 5687458"/>
              <a:gd name="connsiteY636" fmla="*/ 2100516 h 3744261"/>
              <a:gd name="connsiteX637" fmla="*/ 4817733 w 5687458"/>
              <a:gd name="connsiteY637" fmla="*/ 2101617 h 3744261"/>
              <a:gd name="connsiteX638" fmla="*/ 4868275 w 5687458"/>
              <a:gd name="connsiteY638" fmla="*/ 2257085 h 3744261"/>
              <a:gd name="connsiteX639" fmla="*/ 4744225 w 5687458"/>
              <a:gd name="connsiteY639" fmla="*/ 2471173 h 3744261"/>
              <a:gd name="connsiteX640" fmla="*/ 4624908 w 5687458"/>
              <a:gd name="connsiteY640" fmla="*/ 2521487 h 3744261"/>
              <a:gd name="connsiteX641" fmla="*/ 4557359 w 5687458"/>
              <a:gd name="connsiteY641" fmla="*/ 2526388 h 3744261"/>
              <a:gd name="connsiteX642" fmla="*/ 4556799 w 5687458"/>
              <a:gd name="connsiteY642" fmla="*/ 2535171 h 3744261"/>
              <a:gd name="connsiteX643" fmla="*/ 4545669 w 5687458"/>
              <a:gd name="connsiteY643" fmla="*/ 2543477 h 3744261"/>
              <a:gd name="connsiteX644" fmla="*/ 4448716 w 5687458"/>
              <a:gd name="connsiteY644" fmla="*/ 2522712 h 3744261"/>
              <a:gd name="connsiteX645" fmla="*/ 4424504 w 5687458"/>
              <a:gd name="connsiteY645" fmla="*/ 2524270 h 3744261"/>
              <a:gd name="connsiteX646" fmla="*/ 4416780 w 5687458"/>
              <a:gd name="connsiteY646" fmla="*/ 2522733 h 3744261"/>
              <a:gd name="connsiteX647" fmla="*/ 4300433 w 5687458"/>
              <a:gd name="connsiteY647" fmla="*/ 2482760 h 3744261"/>
              <a:gd name="connsiteX648" fmla="*/ 4301762 w 5687458"/>
              <a:gd name="connsiteY648" fmla="*/ 2470758 h 3744261"/>
              <a:gd name="connsiteX649" fmla="*/ 4394748 w 5687458"/>
              <a:gd name="connsiteY649" fmla="*/ 2443930 h 3744261"/>
              <a:gd name="connsiteX650" fmla="*/ 4549822 w 5687458"/>
              <a:gd name="connsiteY650" fmla="*/ 2405390 h 3744261"/>
              <a:gd name="connsiteX651" fmla="*/ 4679396 w 5687458"/>
              <a:gd name="connsiteY651" fmla="*/ 2286385 h 3744261"/>
              <a:gd name="connsiteX652" fmla="*/ 4467550 w 5687458"/>
              <a:gd name="connsiteY652" fmla="*/ 2335017 h 3744261"/>
              <a:gd name="connsiteX653" fmla="*/ 4402182 w 5687458"/>
              <a:gd name="connsiteY653" fmla="*/ 2301211 h 3744261"/>
              <a:gd name="connsiteX654" fmla="*/ 4374917 w 5687458"/>
              <a:gd name="connsiteY654" fmla="*/ 2282855 h 3744261"/>
              <a:gd name="connsiteX655" fmla="*/ 4335754 w 5687458"/>
              <a:gd name="connsiteY655" fmla="*/ 2284578 h 3744261"/>
              <a:gd name="connsiteX656" fmla="*/ 4248271 w 5687458"/>
              <a:gd name="connsiteY656" fmla="*/ 2308873 h 3744261"/>
              <a:gd name="connsiteX657" fmla="*/ 4248126 w 5687458"/>
              <a:gd name="connsiteY657" fmla="*/ 2363714 h 3744261"/>
              <a:gd name="connsiteX658" fmla="*/ 4287704 w 5687458"/>
              <a:gd name="connsiteY658" fmla="*/ 2400427 h 3744261"/>
              <a:gd name="connsiteX659" fmla="*/ 4280477 w 5687458"/>
              <a:gd name="connsiteY659" fmla="*/ 2418513 h 3744261"/>
              <a:gd name="connsiteX660" fmla="*/ 4271819 w 5687458"/>
              <a:gd name="connsiteY660" fmla="*/ 2436246 h 3744261"/>
              <a:gd name="connsiteX661" fmla="*/ 4265859 w 5687458"/>
              <a:gd name="connsiteY661" fmla="*/ 2448643 h 3744261"/>
              <a:gd name="connsiteX662" fmla="*/ 4257781 w 5687458"/>
              <a:gd name="connsiteY662" fmla="*/ 2446775 h 3744261"/>
              <a:gd name="connsiteX663" fmla="*/ 4236373 w 5687458"/>
              <a:gd name="connsiteY663" fmla="*/ 2371044 h 3744261"/>
              <a:gd name="connsiteX664" fmla="*/ 4172250 w 5687458"/>
              <a:gd name="connsiteY664" fmla="*/ 2334269 h 3744261"/>
              <a:gd name="connsiteX665" fmla="*/ 3946969 w 5687458"/>
              <a:gd name="connsiteY665" fmla="*/ 2111813 h 3744261"/>
              <a:gd name="connsiteX666" fmla="*/ 3964059 w 5687458"/>
              <a:gd name="connsiteY666" fmla="*/ 1998227 h 3744261"/>
              <a:gd name="connsiteX667" fmla="*/ 3974109 w 5687458"/>
              <a:gd name="connsiteY667" fmla="*/ 1935787 h 3744261"/>
              <a:gd name="connsiteX668" fmla="*/ 3933555 w 5687458"/>
              <a:gd name="connsiteY668" fmla="*/ 2016771 h 3744261"/>
              <a:gd name="connsiteX669" fmla="*/ 3923193 w 5687458"/>
              <a:gd name="connsiteY669" fmla="*/ 2048894 h 3744261"/>
              <a:gd name="connsiteX670" fmla="*/ 3913496 w 5687458"/>
              <a:gd name="connsiteY670" fmla="*/ 2077052 h 3744261"/>
              <a:gd name="connsiteX671" fmla="*/ 3923131 w 5687458"/>
              <a:gd name="connsiteY671" fmla="*/ 2088805 h 3744261"/>
              <a:gd name="connsiteX672" fmla="*/ 3924231 w 5687458"/>
              <a:gd name="connsiteY672" fmla="*/ 2148442 h 3744261"/>
              <a:gd name="connsiteX673" fmla="*/ 3930544 w 5687458"/>
              <a:gd name="connsiteY673" fmla="*/ 2164514 h 3744261"/>
              <a:gd name="connsiteX674" fmla="*/ 4044357 w 5687458"/>
              <a:gd name="connsiteY674" fmla="*/ 2301273 h 3744261"/>
              <a:gd name="connsiteX675" fmla="*/ 4059516 w 5687458"/>
              <a:gd name="connsiteY675" fmla="*/ 2314355 h 3744261"/>
              <a:gd name="connsiteX676" fmla="*/ 4152481 w 5687458"/>
              <a:gd name="connsiteY676" fmla="*/ 2370047 h 3744261"/>
              <a:gd name="connsiteX677" fmla="*/ 4152668 w 5687458"/>
              <a:gd name="connsiteY677" fmla="*/ 2381738 h 3744261"/>
              <a:gd name="connsiteX678" fmla="*/ 4143636 w 5687458"/>
              <a:gd name="connsiteY678" fmla="*/ 2385144 h 3744261"/>
              <a:gd name="connsiteX679" fmla="*/ 4054532 w 5687458"/>
              <a:gd name="connsiteY679" fmla="*/ 2326399 h 3744261"/>
              <a:gd name="connsiteX680" fmla="*/ 4002038 w 5687458"/>
              <a:gd name="connsiteY680" fmla="*/ 2334560 h 3744261"/>
              <a:gd name="connsiteX681" fmla="*/ 3954341 w 5687458"/>
              <a:gd name="connsiteY681" fmla="*/ 2359416 h 3744261"/>
              <a:gd name="connsiteX682" fmla="*/ 3857472 w 5687458"/>
              <a:gd name="connsiteY682" fmla="*/ 2391290 h 3744261"/>
              <a:gd name="connsiteX683" fmla="*/ 3831391 w 5687458"/>
              <a:gd name="connsiteY683" fmla="*/ 2367244 h 3744261"/>
              <a:gd name="connsiteX684" fmla="*/ 3874395 w 5687458"/>
              <a:gd name="connsiteY684" fmla="*/ 2239373 h 3744261"/>
              <a:gd name="connsiteX685" fmla="*/ 3903259 w 5687458"/>
              <a:gd name="connsiteY685" fmla="*/ 2192776 h 3744261"/>
              <a:gd name="connsiteX686" fmla="*/ 3911482 w 5687458"/>
              <a:gd name="connsiteY686" fmla="*/ 2149854 h 3744261"/>
              <a:gd name="connsiteX687" fmla="*/ 3899750 w 5687458"/>
              <a:gd name="connsiteY687" fmla="*/ 2090030 h 3744261"/>
              <a:gd name="connsiteX688" fmla="*/ 3851574 w 5687458"/>
              <a:gd name="connsiteY688" fmla="*/ 2050410 h 3744261"/>
              <a:gd name="connsiteX689" fmla="*/ 3848688 w 5687458"/>
              <a:gd name="connsiteY689" fmla="*/ 2032137 h 3744261"/>
              <a:gd name="connsiteX690" fmla="*/ 3802984 w 5687458"/>
              <a:gd name="connsiteY690" fmla="*/ 2044243 h 3744261"/>
              <a:gd name="connsiteX691" fmla="*/ 3658251 w 5687458"/>
              <a:gd name="connsiteY691" fmla="*/ 1980702 h 3744261"/>
              <a:gd name="connsiteX692" fmla="*/ 3667450 w 5687458"/>
              <a:gd name="connsiteY692" fmla="*/ 1951174 h 3744261"/>
              <a:gd name="connsiteX693" fmla="*/ 3756138 w 5687458"/>
              <a:gd name="connsiteY693" fmla="*/ 1896499 h 3744261"/>
              <a:gd name="connsiteX694" fmla="*/ 3708731 w 5687458"/>
              <a:gd name="connsiteY694" fmla="*/ 1893468 h 3744261"/>
              <a:gd name="connsiteX695" fmla="*/ 3657608 w 5687458"/>
              <a:gd name="connsiteY695" fmla="*/ 1886989 h 3744261"/>
              <a:gd name="connsiteX696" fmla="*/ 3574630 w 5687458"/>
              <a:gd name="connsiteY696" fmla="*/ 1884372 h 3744261"/>
              <a:gd name="connsiteX697" fmla="*/ 3488102 w 5687458"/>
              <a:gd name="connsiteY697" fmla="*/ 1947768 h 3744261"/>
              <a:gd name="connsiteX698" fmla="*/ 3454587 w 5687458"/>
              <a:gd name="connsiteY698" fmla="*/ 1950634 h 3744261"/>
              <a:gd name="connsiteX699" fmla="*/ 3425807 w 5687458"/>
              <a:gd name="connsiteY699" fmla="*/ 1902957 h 3744261"/>
              <a:gd name="connsiteX700" fmla="*/ 3421571 w 5687458"/>
              <a:gd name="connsiteY700" fmla="*/ 1891474 h 3744261"/>
              <a:gd name="connsiteX701" fmla="*/ 3224282 w 5687458"/>
              <a:gd name="connsiteY701" fmla="*/ 1936970 h 3744261"/>
              <a:gd name="connsiteX702" fmla="*/ 3046864 w 5687458"/>
              <a:gd name="connsiteY702" fmla="*/ 1996504 h 3744261"/>
              <a:gd name="connsiteX703" fmla="*/ 2975495 w 5687458"/>
              <a:gd name="connsiteY703" fmla="*/ 2036767 h 3744261"/>
              <a:gd name="connsiteX704" fmla="*/ 3021303 w 5687458"/>
              <a:gd name="connsiteY704" fmla="*/ 2069867 h 3744261"/>
              <a:gd name="connsiteX705" fmla="*/ 3125336 w 5687458"/>
              <a:gd name="connsiteY705" fmla="*/ 2126494 h 3744261"/>
              <a:gd name="connsiteX706" fmla="*/ 3281842 w 5687458"/>
              <a:gd name="connsiteY706" fmla="*/ 2213645 h 3744261"/>
              <a:gd name="connsiteX707" fmla="*/ 3282050 w 5687458"/>
              <a:gd name="connsiteY707" fmla="*/ 2213790 h 3744261"/>
              <a:gd name="connsiteX708" fmla="*/ 3467088 w 5687458"/>
              <a:gd name="connsiteY708" fmla="*/ 2375218 h 3744261"/>
              <a:gd name="connsiteX709" fmla="*/ 3581607 w 5687458"/>
              <a:gd name="connsiteY709" fmla="*/ 2510212 h 3744261"/>
              <a:gd name="connsiteX710" fmla="*/ 3632544 w 5687458"/>
              <a:gd name="connsiteY710" fmla="*/ 2594394 h 3744261"/>
              <a:gd name="connsiteX711" fmla="*/ 3625982 w 5687458"/>
              <a:gd name="connsiteY711" fmla="*/ 2599626 h 3744261"/>
              <a:gd name="connsiteX712" fmla="*/ 3511318 w 5687458"/>
              <a:gd name="connsiteY712" fmla="*/ 2635155 h 3744261"/>
              <a:gd name="connsiteX713" fmla="*/ 3539807 w 5687458"/>
              <a:gd name="connsiteY713" fmla="*/ 2674277 h 3744261"/>
              <a:gd name="connsiteX714" fmla="*/ 3611779 w 5687458"/>
              <a:gd name="connsiteY714" fmla="*/ 2785162 h 3744261"/>
              <a:gd name="connsiteX715" fmla="*/ 3616410 w 5687458"/>
              <a:gd name="connsiteY715" fmla="*/ 2841145 h 3744261"/>
              <a:gd name="connsiteX716" fmla="*/ 3676296 w 5687458"/>
              <a:gd name="connsiteY716" fmla="*/ 2912723 h 3744261"/>
              <a:gd name="connsiteX717" fmla="*/ 3871031 w 5687458"/>
              <a:gd name="connsiteY717" fmla="*/ 3009280 h 3744261"/>
              <a:gd name="connsiteX718" fmla="*/ 3853858 w 5687458"/>
              <a:gd name="connsiteY718" fmla="*/ 2894512 h 3744261"/>
              <a:gd name="connsiteX719" fmla="*/ 3789757 w 5687458"/>
              <a:gd name="connsiteY719" fmla="*/ 2804017 h 3744261"/>
              <a:gd name="connsiteX720" fmla="*/ 3673638 w 5687458"/>
              <a:gd name="connsiteY720" fmla="*/ 2603489 h 3744261"/>
              <a:gd name="connsiteX721" fmla="*/ 3687239 w 5687458"/>
              <a:gd name="connsiteY721" fmla="*/ 2596158 h 3744261"/>
              <a:gd name="connsiteX722" fmla="*/ 3824580 w 5687458"/>
              <a:gd name="connsiteY722" fmla="*/ 2767574 h 3744261"/>
              <a:gd name="connsiteX723" fmla="*/ 3927720 w 5687458"/>
              <a:gd name="connsiteY723" fmla="*/ 2986522 h 3744261"/>
              <a:gd name="connsiteX724" fmla="*/ 3911461 w 5687458"/>
              <a:gd name="connsiteY724" fmla="*/ 3018728 h 3744261"/>
              <a:gd name="connsiteX725" fmla="*/ 3883968 w 5687458"/>
              <a:gd name="connsiteY725" fmla="*/ 3023317 h 3744261"/>
              <a:gd name="connsiteX726" fmla="*/ 3885276 w 5687458"/>
              <a:gd name="connsiteY726" fmla="*/ 3054839 h 3744261"/>
              <a:gd name="connsiteX727" fmla="*/ 4142369 w 5687458"/>
              <a:gd name="connsiteY727" fmla="*/ 3043231 h 3744261"/>
              <a:gd name="connsiteX728" fmla="*/ 4770825 w 5687458"/>
              <a:gd name="connsiteY728" fmla="*/ 3036752 h 3744261"/>
              <a:gd name="connsiteX729" fmla="*/ 5681270 w 5687458"/>
              <a:gd name="connsiteY729" fmla="*/ 3038683 h 3744261"/>
              <a:gd name="connsiteX730" fmla="*/ 5687458 w 5687458"/>
              <a:gd name="connsiteY730" fmla="*/ 3044955 h 3744261"/>
              <a:gd name="connsiteX731" fmla="*/ 5681187 w 5687458"/>
              <a:gd name="connsiteY731" fmla="*/ 3051142 h 3744261"/>
              <a:gd name="connsiteX732" fmla="*/ 4787146 w 5687458"/>
              <a:gd name="connsiteY732" fmla="*/ 3049170 h 3744261"/>
              <a:gd name="connsiteX733" fmla="*/ 4161307 w 5687458"/>
              <a:gd name="connsiteY733" fmla="*/ 3055275 h 3744261"/>
              <a:gd name="connsiteX734" fmla="*/ 3885982 w 5687458"/>
              <a:gd name="connsiteY734" fmla="*/ 3067173 h 3744261"/>
              <a:gd name="connsiteX735" fmla="*/ 3888952 w 5687458"/>
              <a:gd name="connsiteY735" fmla="*/ 3103159 h 3744261"/>
              <a:gd name="connsiteX736" fmla="*/ 3895347 w 5687458"/>
              <a:gd name="connsiteY736" fmla="*/ 3211221 h 3744261"/>
              <a:gd name="connsiteX737" fmla="*/ 3886231 w 5687458"/>
              <a:gd name="connsiteY737" fmla="*/ 3263528 h 3744261"/>
              <a:gd name="connsiteX738" fmla="*/ 3877468 w 5687458"/>
              <a:gd name="connsiteY738" fmla="*/ 3263383 h 3744261"/>
              <a:gd name="connsiteX739" fmla="*/ 3876430 w 5687458"/>
              <a:gd name="connsiteY739" fmla="*/ 3262697 h 3744261"/>
              <a:gd name="connsiteX740" fmla="*/ 3876970 w 5687458"/>
              <a:gd name="connsiteY740" fmla="*/ 3277399 h 3744261"/>
              <a:gd name="connsiteX741" fmla="*/ 3878257 w 5687458"/>
              <a:gd name="connsiteY741" fmla="*/ 3315482 h 3744261"/>
              <a:gd name="connsiteX742" fmla="*/ 3911565 w 5687458"/>
              <a:gd name="connsiteY742" fmla="*/ 3345924 h 3744261"/>
              <a:gd name="connsiteX743" fmla="*/ 3906747 w 5687458"/>
              <a:gd name="connsiteY743" fmla="*/ 3527805 h 3744261"/>
              <a:gd name="connsiteX744" fmla="*/ 3898337 w 5687458"/>
              <a:gd name="connsiteY744" fmla="*/ 3552288 h 3744261"/>
              <a:gd name="connsiteX745" fmla="*/ 3879732 w 5687458"/>
              <a:gd name="connsiteY745" fmla="*/ 3594524 h 3744261"/>
              <a:gd name="connsiteX746" fmla="*/ 3887810 w 5687458"/>
              <a:gd name="connsiteY746" fmla="*/ 3601708 h 3744261"/>
              <a:gd name="connsiteX747" fmla="*/ 3882868 w 5687458"/>
              <a:gd name="connsiteY747" fmla="*/ 3617033 h 3744261"/>
              <a:gd name="connsiteX748" fmla="*/ 3878590 w 5687458"/>
              <a:gd name="connsiteY748" fmla="*/ 3621228 h 3744261"/>
              <a:gd name="connsiteX749" fmla="*/ 3900975 w 5687458"/>
              <a:gd name="connsiteY749" fmla="*/ 3634787 h 3744261"/>
              <a:gd name="connsiteX750" fmla="*/ 3901681 w 5687458"/>
              <a:gd name="connsiteY750" fmla="*/ 3685849 h 3744261"/>
              <a:gd name="connsiteX751" fmla="*/ 3804230 w 5687458"/>
              <a:gd name="connsiteY751" fmla="*/ 3744261 h 3744261"/>
              <a:gd name="connsiteX752" fmla="*/ 3804251 w 5687458"/>
              <a:gd name="connsiteY752" fmla="*/ 3743887 h 3744261"/>
              <a:gd name="connsiteX753" fmla="*/ 3742558 w 5687458"/>
              <a:gd name="connsiteY753" fmla="*/ 3676712 h 3744261"/>
              <a:gd name="connsiteX754" fmla="*/ 3749950 w 5687458"/>
              <a:gd name="connsiteY754" fmla="*/ 3710331 h 3744261"/>
              <a:gd name="connsiteX755" fmla="*/ 3796111 w 5687458"/>
              <a:gd name="connsiteY755" fmla="*/ 3731096 h 3744261"/>
              <a:gd name="connsiteX756" fmla="*/ 3890571 w 5687458"/>
              <a:gd name="connsiteY756" fmla="*/ 3679868 h 3744261"/>
              <a:gd name="connsiteX757" fmla="*/ 3891610 w 5687458"/>
              <a:gd name="connsiteY757" fmla="*/ 3642616 h 3744261"/>
              <a:gd name="connsiteX758" fmla="*/ 3866255 w 5687458"/>
              <a:gd name="connsiteY758" fmla="*/ 3629887 h 3744261"/>
              <a:gd name="connsiteX759" fmla="*/ 3820198 w 5687458"/>
              <a:gd name="connsiteY759" fmla="*/ 3651129 h 3744261"/>
              <a:gd name="connsiteX760" fmla="*/ 3776799 w 5687458"/>
              <a:gd name="connsiteY760" fmla="*/ 3677626 h 3744261"/>
              <a:gd name="connsiteX761" fmla="*/ 3742558 w 5687458"/>
              <a:gd name="connsiteY761" fmla="*/ 3676691 h 3744261"/>
              <a:gd name="connsiteX762" fmla="*/ 3742558 w 5687458"/>
              <a:gd name="connsiteY762" fmla="*/ 3676712 h 3744261"/>
              <a:gd name="connsiteX763" fmla="*/ 1801768 w 5687458"/>
              <a:gd name="connsiteY763" fmla="*/ 3516488 h 3744261"/>
              <a:gd name="connsiteX764" fmla="*/ 1802454 w 5687458"/>
              <a:gd name="connsiteY764" fmla="*/ 3519935 h 3744261"/>
              <a:gd name="connsiteX765" fmla="*/ 1867532 w 5687458"/>
              <a:gd name="connsiteY765" fmla="*/ 3634787 h 3744261"/>
              <a:gd name="connsiteX766" fmla="*/ 1998331 w 5687458"/>
              <a:gd name="connsiteY766" fmla="*/ 3707776 h 3744261"/>
              <a:gd name="connsiteX767" fmla="*/ 2292842 w 5687458"/>
              <a:gd name="connsiteY767" fmla="*/ 3596123 h 3744261"/>
              <a:gd name="connsiteX768" fmla="*/ 2340332 w 5687458"/>
              <a:gd name="connsiteY768" fmla="*/ 3540389 h 3744261"/>
              <a:gd name="connsiteX769" fmla="*/ 2362551 w 5687458"/>
              <a:gd name="connsiteY769" fmla="*/ 3515346 h 3744261"/>
              <a:gd name="connsiteX770" fmla="*/ 2362551 w 5687458"/>
              <a:gd name="connsiteY770" fmla="*/ 3515346 h 3744261"/>
              <a:gd name="connsiteX771" fmla="*/ 2332898 w 5687458"/>
              <a:gd name="connsiteY771" fmla="*/ 3521327 h 3744261"/>
              <a:gd name="connsiteX772" fmla="*/ 2233101 w 5687458"/>
              <a:gd name="connsiteY772" fmla="*/ 3503116 h 3744261"/>
              <a:gd name="connsiteX773" fmla="*/ 2218296 w 5687458"/>
              <a:gd name="connsiteY773" fmla="*/ 3342207 h 3744261"/>
              <a:gd name="connsiteX774" fmla="*/ 2226435 w 5687458"/>
              <a:gd name="connsiteY774" fmla="*/ 3332759 h 3744261"/>
              <a:gd name="connsiteX775" fmla="*/ 2226643 w 5687458"/>
              <a:gd name="connsiteY775" fmla="*/ 3332759 h 3744261"/>
              <a:gd name="connsiteX776" fmla="*/ 2241262 w 5687458"/>
              <a:gd name="connsiteY776" fmla="*/ 3362515 h 3744261"/>
              <a:gd name="connsiteX777" fmla="*/ 2252247 w 5687458"/>
              <a:gd name="connsiteY777" fmla="*/ 3397837 h 3744261"/>
              <a:gd name="connsiteX778" fmla="*/ 2275960 w 5687458"/>
              <a:gd name="connsiteY778" fmla="*/ 3336413 h 3744261"/>
              <a:gd name="connsiteX779" fmla="*/ 2272139 w 5687458"/>
              <a:gd name="connsiteY779" fmla="*/ 3308505 h 3744261"/>
              <a:gd name="connsiteX780" fmla="*/ 2264353 w 5687458"/>
              <a:gd name="connsiteY780" fmla="*/ 3265937 h 3744261"/>
              <a:gd name="connsiteX781" fmla="*/ 2216904 w 5687458"/>
              <a:gd name="connsiteY781" fmla="*/ 3153639 h 3744261"/>
              <a:gd name="connsiteX782" fmla="*/ 2194291 w 5687458"/>
              <a:gd name="connsiteY782" fmla="*/ 3145644 h 3744261"/>
              <a:gd name="connsiteX783" fmla="*/ 2064821 w 5687458"/>
              <a:gd name="connsiteY783" fmla="*/ 3141533 h 3744261"/>
              <a:gd name="connsiteX784" fmla="*/ 1948889 w 5687458"/>
              <a:gd name="connsiteY784" fmla="*/ 3241995 h 3744261"/>
              <a:gd name="connsiteX785" fmla="*/ 1922767 w 5687458"/>
              <a:gd name="connsiteY785" fmla="*/ 3264566 h 3744261"/>
              <a:gd name="connsiteX786" fmla="*/ 1917700 w 5687458"/>
              <a:gd name="connsiteY786" fmla="*/ 3256156 h 3744261"/>
              <a:gd name="connsiteX787" fmla="*/ 1916433 w 5687458"/>
              <a:gd name="connsiteY787" fmla="*/ 3219464 h 3744261"/>
              <a:gd name="connsiteX788" fmla="*/ 1819606 w 5687458"/>
              <a:gd name="connsiteY788" fmla="*/ 3413037 h 3744261"/>
              <a:gd name="connsiteX789" fmla="*/ 1818962 w 5687458"/>
              <a:gd name="connsiteY789" fmla="*/ 3432244 h 3744261"/>
              <a:gd name="connsiteX790" fmla="*/ 1801789 w 5687458"/>
              <a:gd name="connsiteY790" fmla="*/ 3516530 h 3744261"/>
              <a:gd name="connsiteX791" fmla="*/ 1801768 w 5687458"/>
              <a:gd name="connsiteY791" fmla="*/ 3516488 h 3744261"/>
              <a:gd name="connsiteX792" fmla="*/ 3230553 w 5687458"/>
              <a:gd name="connsiteY792" fmla="*/ 3452386 h 3744261"/>
              <a:gd name="connsiteX793" fmla="*/ 3237301 w 5687458"/>
              <a:gd name="connsiteY793" fmla="*/ 3478737 h 3744261"/>
              <a:gd name="connsiteX794" fmla="*/ 3467648 w 5687458"/>
              <a:gd name="connsiteY794" fmla="*/ 3671521 h 3744261"/>
              <a:gd name="connsiteX795" fmla="*/ 3557603 w 5687458"/>
              <a:gd name="connsiteY795" fmla="*/ 3640082 h 3744261"/>
              <a:gd name="connsiteX796" fmla="*/ 3567134 w 5687458"/>
              <a:gd name="connsiteY796" fmla="*/ 3628890 h 3744261"/>
              <a:gd name="connsiteX797" fmla="*/ 3557873 w 5687458"/>
              <a:gd name="connsiteY797" fmla="*/ 3622494 h 3744261"/>
              <a:gd name="connsiteX798" fmla="*/ 3557686 w 5687458"/>
              <a:gd name="connsiteY798" fmla="*/ 3615310 h 3744261"/>
              <a:gd name="connsiteX799" fmla="*/ 3567466 w 5687458"/>
              <a:gd name="connsiteY799" fmla="*/ 3611738 h 3744261"/>
              <a:gd name="connsiteX800" fmla="*/ 3580445 w 5687458"/>
              <a:gd name="connsiteY800" fmla="*/ 3619296 h 3744261"/>
              <a:gd name="connsiteX801" fmla="*/ 3581234 w 5687458"/>
              <a:gd name="connsiteY801" fmla="*/ 3621788 h 3744261"/>
              <a:gd name="connsiteX802" fmla="*/ 3594606 w 5687458"/>
              <a:gd name="connsiteY802" fmla="*/ 3626896 h 3744261"/>
              <a:gd name="connsiteX803" fmla="*/ 3537129 w 5687458"/>
              <a:gd name="connsiteY803" fmla="*/ 3555278 h 3744261"/>
              <a:gd name="connsiteX804" fmla="*/ 3504735 w 5687458"/>
              <a:gd name="connsiteY804" fmla="*/ 3458097 h 3744261"/>
              <a:gd name="connsiteX805" fmla="*/ 3510258 w 5687458"/>
              <a:gd name="connsiteY805" fmla="*/ 3444724 h 3744261"/>
              <a:gd name="connsiteX806" fmla="*/ 3534948 w 5687458"/>
              <a:gd name="connsiteY806" fmla="*/ 3463454 h 3744261"/>
              <a:gd name="connsiteX807" fmla="*/ 3537212 w 5687458"/>
              <a:gd name="connsiteY807" fmla="*/ 3440779 h 3744261"/>
              <a:gd name="connsiteX808" fmla="*/ 3568048 w 5687458"/>
              <a:gd name="connsiteY808" fmla="*/ 3311558 h 3744261"/>
              <a:gd name="connsiteX809" fmla="*/ 3780205 w 5687458"/>
              <a:gd name="connsiteY809" fmla="*/ 3291042 h 3744261"/>
              <a:gd name="connsiteX810" fmla="*/ 3818101 w 5687458"/>
              <a:gd name="connsiteY810" fmla="*/ 3300780 h 3744261"/>
              <a:gd name="connsiteX811" fmla="*/ 3816378 w 5687458"/>
              <a:gd name="connsiteY811" fmla="*/ 3287906 h 3744261"/>
              <a:gd name="connsiteX812" fmla="*/ 3812619 w 5687458"/>
              <a:gd name="connsiteY812" fmla="*/ 3260164 h 3744261"/>
              <a:gd name="connsiteX813" fmla="*/ 3811975 w 5687458"/>
              <a:gd name="connsiteY813" fmla="*/ 3252502 h 3744261"/>
              <a:gd name="connsiteX814" fmla="*/ 3751694 w 5687458"/>
              <a:gd name="connsiteY814" fmla="*/ 3193197 h 3744261"/>
              <a:gd name="connsiteX815" fmla="*/ 3577267 w 5687458"/>
              <a:gd name="connsiteY815" fmla="*/ 3152518 h 3744261"/>
              <a:gd name="connsiteX816" fmla="*/ 3574879 w 5687458"/>
              <a:gd name="connsiteY816" fmla="*/ 3154553 h 3744261"/>
              <a:gd name="connsiteX817" fmla="*/ 3556482 w 5687458"/>
              <a:gd name="connsiteY817" fmla="*/ 3170521 h 3744261"/>
              <a:gd name="connsiteX818" fmla="*/ 3529715 w 5687458"/>
              <a:gd name="connsiteY818" fmla="*/ 3271377 h 3744261"/>
              <a:gd name="connsiteX819" fmla="*/ 3531626 w 5687458"/>
              <a:gd name="connsiteY819" fmla="*/ 3361394 h 3744261"/>
              <a:gd name="connsiteX820" fmla="*/ 3531065 w 5687458"/>
              <a:gd name="connsiteY820" fmla="*/ 3372316 h 3744261"/>
              <a:gd name="connsiteX821" fmla="*/ 3497633 w 5687458"/>
              <a:gd name="connsiteY821" fmla="*/ 3358258 h 3744261"/>
              <a:gd name="connsiteX822" fmla="*/ 3451867 w 5687458"/>
              <a:gd name="connsiteY822" fmla="*/ 3319531 h 3744261"/>
              <a:gd name="connsiteX823" fmla="*/ 3424789 w 5687458"/>
              <a:gd name="connsiteY823" fmla="*/ 3249719 h 3744261"/>
              <a:gd name="connsiteX824" fmla="*/ 3491902 w 5687458"/>
              <a:gd name="connsiteY824" fmla="*/ 3213277 h 3744261"/>
              <a:gd name="connsiteX825" fmla="*/ 3520184 w 5687458"/>
              <a:gd name="connsiteY825" fmla="*/ 3200215 h 3744261"/>
              <a:gd name="connsiteX826" fmla="*/ 3546909 w 5687458"/>
              <a:gd name="connsiteY826" fmla="*/ 3162319 h 3744261"/>
              <a:gd name="connsiteX827" fmla="*/ 3550605 w 5687458"/>
              <a:gd name="connsiteY827" fmla="*/ 3157211 h 3744261"/>
              <a:gd name="connsiteX828" fmla="*/ 3570540 w 5687458"/>
              <a:gd name="connsiteY828" fmla="*/ 3141865 h 3744261"/>
              <a:gd name="connsiteX829" fmla="*/ 3597555 w 5687458"/>
              <a:gd name="connsiteY829" fmla="*/ 3117591 h 3744261"/>
              <a:gd name="connsiteX830" fmla="*/ 3619981 w 5687458"/>
              <a:gd name="connsiteY830" fmla="*/ 3074150 h 3744261"/>
              <a:gd name="connsiteX831" fmla="*/ 3635763 w 5687458"/>
              <a:gd name="connsiteY831" fmla="*/ 3048609 h 3744261"/>
              <a:gd name="connsiteX832" fmla="*/ 3650568 w 5687458"/>
              <a:gd name="connsiteY832" fmla="*/ 3053531 h 3744261"/>
              <a:gd name="connsiteX833" fmla="*/ 3676234 w 5687458"/>
              <a:gd name="connsiteY833" fmla="*/ 3080795 h 3744261"/>
              <a:gd name="connsiteX834" fmla="*/ 3718179 w 5687458"/>
              <a:gd name="connsiteY834" fmla="*/ 3123364 h 3744261"/>
              <a:gd name="connsiteX835" fmla="*/ 3781368 w 5687458"/>
              <a:gd name="connsiteY835" fmla="*/ 3148323 h 3744261"/>
              <a:gd name="connsiteX836" fmla="*/ 3781866 w 5687458"/>
              <a:gd name="connsiteY836" fmla="*/ 3132147 h 3744261"/>
              <a:gd name="connsiteX837" fmla="*/ 3693157 w 5687458"/>
              <a:gd name="connsiteY837" fmla="*/ 2998088 h 3744261"/>
              <a:gd name="connsiteX838" fmla="*/ 3567134 w 5687458"/>
              <a:gd name="connsiteY838" fmla="*/ 2881035 h 3744261"/>
              <a:gd name="connsiteX839" fmla="*/ 3423668 w 5687458"/>
              <a:gd name="connsiteY839" fmla="*/ 2902444 h 3744261"/>
              <a:gd name="connsiteX840" fmla="*/ 3419640 w 5687458"/>
              <a:gd name="connsiteY840" fmla="*/ 2904458 h 3744261"/>
              <a:gd name="connsiteX841" fmla="*/ 3346526 w 5687458"/>
              <a:gd name="connsiteY841" fmla="*/ 2930996 h 3744261"/>
              <a:gd name="connsiteX842" fmla="*/ 3301050 w 5687458"/>
              <a:gd name="connsiteY842" fmla="*/ 2927569 h 3744261"/>
              <a:gd name="connsiteX843" fmla="*/ 3321442 w 5687458"/>
              <a:gd name="connsiteY843" fmla="*/ 2896733 h 3744261"/>
              <a:gd name="connsiteX844" fmla="*/ 3473566 w 5687458"/>
              <a:gd name="connsiteY844" fmla="*/ 2837096 h 3744261"/>
              <a:gd name="connsiteX845" fmla="*/ 3560323 w 5687458"/>
              <a:gd name="connsiteY845" fmla="*/ 2804619 h 3744261"/>
              <a:gd name="connsiteX846" fmla="*/ 3567383 w 5687458"/>
              <a:gd name="connsiteY846" fmla="*/ 2793635 h 3744261"/>
              <a:gd name="connsiteX847" fmla="*/ 3576541 w 5687458"/>
              <a:gd name="connsiteY847" fmla="*/ 2773119 h 3744261"/>
              <a:gd name="connsiteX848" fmla="*/ 3537835 w 5687458"/>
              <a:gd name="connsiteY848" fmla="*/ 2764044 h 3744261"/>
              <a:gd name="connsiteX849" fmla="*/ 3334274 w 5687458"/>
              <a:gd name="connsiteY849" fmla="*/ 2822644 h 3744261"/>
              <a:gd name="connsiteX850" fmla="*/ 3202561 w 5687458"/>
              <a:gd name="connsiteY850" fmla="*/ 2958530 h 3744261"/>
              <a:gd name="connsiteX851" fmla="*/ 3191805 w 5687458"/>
              <a:gd name="connsiteY851" fmla="*/ 3165268 h 3744261"/>
              <a:gd name="connsiteX852" fmla="*/ 3243676 w 5687458"/>
              <a:gd name="connsiteY852" fmla="*/ 3318846 h 3744261"/>
              <a:gd name="connsiteX853" fmla="*/ 3338905 w 5687458"/>
              <a:gd name="connsiteY853" fmla="*/ 3373002 h 3744261"/>
              <a:gd name="connsiteX854" fmla="*/ 3373749 w 5687458"/>
              <a:gd name="connsiteY854" fmla="*/ 3397816 h 3744261"/>
              <a:gd name="connsiteX855" fmla="*/ 3361809 w 5687458"/>
              <a:gd name="connsiteY855" fmla="*/ 3404045 h 3744261"/>
              <a:gd name="connsiteX856" fmla="*/ 3180363 w 5687458"/>
              <a:gd name="connsiteY856" fmla="*/ 3302442 h 3744261"/>
              <a:gd name="connsiteX857" fmla="*/ 3150711 w 5687458"/>
              <a:gd name="connsiteY857" fmla="*/ 3221894 h 3744261"/>
              <a:gd name="connsiteX858" fmla="*/ 3139352 w 5687458"/>
              <a:gd name="connsiteY858" fmla="*/ 3186510 h 3744261"/>
              <a:gd name="connsiteX859" fmla="*/ 3137525 w 5687458"/>
              <a:gd name="connsiteY859" fmla="*/ 3211470 h 3744261"/>
              <a:gd name="connsiteX860" fmla="*/ 3137525 w 5687458"/>
              <a:gd name="connsiteY860" fmla="*/ 3229743 h 3744261"/>
              <a:gd name="connsiteX861" fmla="*/ 3133164 w 5687458"/>
              <a:gd name="connsiteY861" fmla="*/ 3238548 h 3744261"/>
              <a:gd name="connsiteX862" fmla="*/ 3126852 w 5687458"/>
              <a:gd name="connsiteY862" fmla="*/ 3237676 h 3744261"/>
              <a:gd name="connsiteX863" fmla="*/ 3125004 w 5687458"/>
              <a:gd name="connsiteY863" fmla="*/ 3211491 h 3744261"/>
              <a:gd name="connsiteX864" fmla="*/ 3120975 w 5687458"/>
              <a:gd name="connsiteY864" fmla="*/ 3182170 h 3744261"/>
              <a:gd name="connsiteX865" fmla="*/ 3131295 w 5687458"/>
              <a:gd name="connsiteY865" fmla="*/ 3302899 h 3744261"/>
              <a:gd name="connsiteX866" fmla="*/ 3220980 w 5687458"/>
              <a:gd name="connsiteY866" fmla="*/ 3434674 h 3744261"/>
              <a:gd name="connsiteX867" fmla="*/ 3248348 w 5687458"/>
              <a:gd name="connsiteY867" fmla="*/ 3383800 h 3744261"/>
              <a:gd name="connsiteX868" fmla="*/ 3262614 w 5687458"/>
              <a:gd name="connsiteY868" fmla="*/ 3378027 h 3744261"/>
              <a:gd name="connsiteX869" fmla="*/ 3260517 w 5687458"/>
              <a:gd name="connsiteY869" fmla="*/ 3409299 h 3744261"/>
              <a:gd name="connsiteX870" fmla="*/ 3242970 w 5687458"/>
              <a:gd name="connsiteY870" fmla="*/ 3446614 h 3744261"/>
              <a:gd name="connsiteX871" fmla="*/ 3230490 w 5687458"/>
              <a:gd name="connsiteY871" fmla="*/ 3452470 h 3744261"/>
              <a:gd name="connsiteX872" fmla="*/ 3230553 w 5687458"/>
              <a:gd name="connsiteY872" fmla="*/ 3452386 h 3744261"/>
              <a:gd name="connsiteX873" fmla="*/ 3757778 w 5687458"/>
              <a:gd name="connsiteY873" fmla="*/ 3665437 h 3744261"/>
              <a:gd name="connsiteX874" fmla="*/ 3775657 w 5687458"/>
              <a:gd name="connsiteY874" fmla="*/ 3665229 h 3744261"/>
              <a:gd name="connsiteX875" fmla="*/ 3791792 w 5687458"/>
              <a:gd name="connsiteY875" fmla="*/ 3659311 h 3744261"/>
              <a:gd name="connsiteX876" fmla="*/ 3757778 w 5687458"/>
              <a:gd name="connsiteY876" fmla="*/ 3665416 h 3744261"/>
              <a:gd name="connsiteX877" fmla="*/ 3757778 w 5687458"/>
              <a:gd name="connsiteY877" fmla="*/ 3665437 h 3744261"/>
              <a:gd name="connsiteX878" fmla="*/ 3518004 w 5687458"/>
              <a:gd name="connsiteY878" fmla="*/ 3462188 h 3744261"/>
              <a:gd name="connsiteX879" fmla="*/ 3667263 w 5687458"/>
              <a:gd name="connsiteY879" fmla="*/ 3648907 h 3744261"/>
              <a:gd name="connsiteX880" fmla="*/ 3733027 w 5687458"/>
              <a:gd name="connsiteY880" fmla="*/ 3654992 h 3744261"/>
              <a:gd name="connsiteX881" fmla="*/ 3739298 w 5687458"/>
              <a:gd name="connsiteY881" fmla="*/ 3630572 h 3744261"/>
              <a:gd name="connsiteX882" fmla="*/ 3846881 w 5687458"/>
              <a:gd name="connsiteY882" fmla="*/ 3590495 h 3744261"/>
              <a:gd name="connsiteX883" fmla="*/ 3876555 w 5687458"/>
              <a:gd name="connsiteY883" fmla="*/ 3523985 h 3744261"/>
              <a:gd name="connsiteX884" fmla="*/ 3891921 w 5687458"/>
              <a:gd name="connsiteY884" fmla="*/ 3418622 h 3744261"/>
              <a:gd name="connsiteX885" fmla="*/ 3875018 w 5687458"/>
              <a:gd name="connsiteY885" fmla="*/ 3412185 h 3744261"/>
              <a:gd name="connsiteX886" fmla="*/ 3867958 w 5687458"/>
              <a:gd name="connsiteY886" fmla="*/ 3414864 h 3744261"/>
              <a:gd name="connsiteX887" fmla="*/ 3864220 w 5687458"/>
              <a:gd name="connsiteY887" fmla="*/ 3420325 h 3744261"/>
              <a:gd name="connsiteX888" fmla="*/ 3850287 w 5687458"/>
              <a:gd name="connsiteY888" fmla="*/ 3428631 h 3744261"/>
              <a:gd name="connsiteX889" fmla="*/ 3845947 w 5687458"/>
              <a:gd name="connsiteY889" fmla="*/ 3422713 h 3744261"/>
              <a:gd name="connsiteX890" fmla="*/ 3858427 w 5687458"/>
              <a:gd name="connsiteY890" fmla="*/ 3406226 h 3744261"/>
              <a:gd name="connsiteX891" fmla="*/ 3866110 w 5687458"/>
              <a:gd name="connsiteY891" fmla="*/ 3338967 h 3744261"/>
              <a:gd name="connsiteX892" fmla="*/ 3864449 w 5687458"/>
              <a:gd name="connsiteY892" fmla="*/ 3341979 h 3744261"/>
              <a:gd name="connsiteX893" fmla="*/ 3861023 w 5687458"/>
              <a:gd name="connsiteY893" fmla="*/ 3365858 h 3744261"/>
              <a:gd name="connsiteX894" fmla="*/ 3850266 w 5687458"/>
              <a:gd name="connsiteY894" fmla="*/ 3372690 h 3744261"/>
              <a:gd name="connsiteX895" fmla="*/ 3844992 w 5687458"/>
              <a:gd name="connsiteY895" fmla="*/ 3363574 h 3744261"/>
              <a:gd name="connsiteX896" fmla="*/ 3851595 w 5687458"/>
              <a:gd name="connsiteY896" fmla="*/ 3339985 h 3744261"/>
              <a:gd name="connsiteX897" fmla="*/ 3830996 w 5687458"/>
              <a:gd name="connsiteY897" fmla="*/ 3283587 h 3744261"/>
              <a:gd name="connsiteX898" fmla="*/ 3826843 w 5687458"/>
              <a:gd name="connsiteY898" fmla="*/ 3275987 h 3744261"/>
              <a:gd name="connsiteX899" fmla="*/ 3828588 w 5687458"/>
              <a:gd name="connsiteY899" fmla="*/ 3285456 h 3744261"/>
              <a:gd name="connsiteX900" fmla="*/ 3826490 w 5687458"/>
              <a:gd name="connsiteY900" fmla="*/ 3310104 h 3744261"/>
              <a:gd name="connsiteX901" fmla="*/ 3776135 w 5687458"/>
              <a:gd name="connsiteY901" fmla="*/ 3302753 h 3744261"/>
              <a:gd name="connsiteX902" fmla="*/ 3577766 w 5687458"/>
              <a:gd name="connsiteY902" fmla="*/ 3319282 h 3744261"/>
              <a:gd name="connsiteX903" fmla="*/ 3549608 w 5687458"/>
              <a:gd name="connsiteY903" fmla="*/ 3441859 h 3744261"/>
              <a:gd name="connsiteX904" fmla="*/ 3539184 w 5687458"/>
              <a:gd name="connsiteY904" fmla="*/ 3483015 h 3744261"/>
              <a:gd name="connsiteX905" fmla="*/ 3530920 w 5687458"/>
              <a:gd name="connsiteY905" fmla="*/ 3479402 h 3744261"/>
              <a:gd name="connsiteX906" fmla="*/ 3517983 w 5687458"/>
              <a:gd name="connsiteY906" fmla="*/ 3462167 h 3744261"/>
              <a:gd name="connsiteX907" fmla="*/ 3518004 w 5687458"/>
              <a:gd name="connsiteY907" fmla="*/ 3462188 h 3744261"/>
              <a:gd name="connsiteX908" fmla="*/ 3834464 w 5687458"/>
              <a:gd name="connsiteY908" fmla="*/ 3602663 h 3744261"/>
              <a:gd name="connsiteX909" fmla="*/ 3751238 w 5687458"/>
              <a:gd name="connsiteY909" fmla="*/ 3634123 h 3744261"/>
              <a:gd name="connsiteX910" fmla="*/ 3745922 w 5687458"/>
              <a:gd name="connsiteY910" fmla="*/ 3654223 h 3744261"/>
              <a:gd name="connsiteX911" fmla="*/ 3813159 w 5687458"/>
              <a:gd name="connsiteY911" fmla="*/ 3640498 h 3744261"/>
              <a:gd name="connsiteX912" fmla="*/ 3825846 w 5687458"/>
              <a:gd name="connsiteY912" fmla="*/ 3624446 h 3744261"/>
              <a:gd name="connsiteX913" fmla="*/ 3797087 w 5687458"/>
              <a:gd name="connsiteY913" fmla="*/ 3624176 h 3744261"/>
              <a:gd name="connsiteX914" fmla="*/ 3777464 w 5687458"/>
              <a:gd name="connsiteY914" fmla="*/ 3617178 h 3744261"/>
              <a:gd name="connsiteX915" fmla="*/ 3781035 w 5687458"/>
              <a:gd name="connsiteY915" fmla="*/ 3610180 h 3744261"/>
              <a:gd name="connsiteX916" fmla="*/ 3832782 w 5687458"/>
              <a:gd name="connsiteY916" fmla="*/ 3611177 h 3744261"/>
              <a:gd name="connsiteX917" fmla="*/ 3835004 w 5687458"/>
              <a:gd name="connsiteY917" fmla="*/ 3610783 h 3744261"/>
              <a:gd name="connsiteX918" fmla="*/ 3839925 w 5687458"/>
              <a:gd name="connsiteY918" fmla="*/ 3602726 h 3744261"/>
              <a:gd name="connsiteX919" fmla="*/ 3834464 w 5687458"/>
              <a:gd name="connsiteY919" fmla="*/ 3602663 h 3744261"/>
              <a:gd name="connsiteX920" fmla="*/ 3840839 w 5687458"/>
              <a:gd name="connsiteY920" fmla="*/ 3624716 h 3744261"/>
              <a:gd name="connsiteX921" fmla="*/ 3835938 w 5687458"/>
              <a:gd name="connsiteY921" fmla="*/ 3631735 h 3744261"/>
              <a:gd name="connsiteX922" fmla="*/ 3848169 w 5687458"/>
              <a:gd name="connsiteY922" fmla="*/ 3625879 h 3744261"/>
              <a:gd name="connsiteX923" fmla="*/ 3840818 w 5687458"/>
              <a:gd name="connsiteY923" fmla="*/ 3624716 h 3744261"/>
              <a:gd name="connsiteX924" fmla="*/ 3840839 w 5687458"/>
              <a:gd name="connsiteY924" fmla="*/ 3624716 h 3744261"/>
              <a:gd name="connsiteX925" fmla="*/ 3565120 w 5687458"/>
              <a:gd name="connsiteY925" fmla="*/ 3624135 h 3744261"/>
              <a:gd name="connsiteX926" fmla="*/ 3565120 w 5687458"/>
              <a:gd name="connsiteY926" fmla="*/ 3624135 h 3744261"/>
              <a:gd name="connsiteX927" fmla="*/ 3858510 w 5687458"/>
              <a:gd name="connsiteY927" fmla="*/ 3615268 h 3744261"/>
              <a:gd name="connsiteX928" fmla="*/ 3863950 w 5687458"/>
              <a:gd name="connsiteY928" fmla="*/ 3616493 h 3744261"/>
              <a:gd name="connsiteX929" fmla="*/ 3875517 w 5687458"/>
              <a:gd name="connsiteY929" fmla="*/ 3605882 h 3744261"/>
              <a:gd name="connsiteX930" fmla="*/ 3874022 w 5687458"/>
              <a:gd name="connsiteY930" fmla="*/ 3605571 h 3744261"/>
              <a:gd name="connsiteX931" fmla="*/ 3871198 w 5687458"/>
              <a:gd name="connsiteY931" fmla="*/ 3605135 h 3744261"/>
              <a:gd name="connsiteX932" fmla="*/ 3858531 w 5687458"/>
              <a:gd name="connsiteY932" fmla="*/ 3615268 h 3744261"/>
              <a:gd name="connsiteX933" fmla="*/ 3858510 w 5687458"/>
              <a:gd name="connsiteY933" fmla="*/ 3615268 h 3744261"/>
              <a:gd name="connsiteX934" fmla="*/ 3854046 w 5687458"/>
              <a:gd name="connsiteY934" fmla="*/ 3603349 h 3744261"/>
              <a:gd name="connsiteX935" fmla="*/ 3854004 w 5687458"/>
              <a:gd name="connsiteY935" fmla="*/ 3603411 h 3744261"/>
              <a:gd name="connsiteX936" fmla="*/ 3854087 w 5687458"/>
              <a:gd name="connsiteY936" fmla="*/ 3603349 h 3744261"/>
              <a:gd name="connsiteX937" fmla="*/ 3854046 w 5687458"/>
              <a:gd name="connsiteY937" fmla="*/ 3603349 h 3744261"/>
              <a:gd name="connsiteX938" fmla="*/ 3860586 w 5687458"/>
              <a:gd name="connsiteY938" fmla="*/ 3591388 h 3744261"/>
              <a:gd name="connsiteX939" fmla="*/ 3866193 w 5687458"/>
              <a:gd name="connsiteY939" fmla="*/ 3591949 h 3744261"/>
              <a:gd name="connsiteX940" fmla="*/ 3886501 w 5687458"/>
              <a:gd name="connsiteY940" fmla="*/ 3548093 h 3744261"/>
              <a:gd name="connsiteX941" fmla="*/ 3894994 w 5687458"/>
              <a:gd name="connsiteY941" fmla="*/ 3523320 h 3744261"/>
              <a:gd name="connsiteX942" fmla="*/ 3900393 w 5687458"/>
              <a:gd name="connsiteY942" fmla="*/ 3351115 h 3744261"/>
              <a:gd name="connsiteX943" fmla="*/ 3878507 w 5687458"/>
              <a:gd name="connsiteY943" fmla="*/ 3327651 h 3744261"/>
              <a:gd name="connsiteX944" fmla="*/ 3873544 w 5687458"/>
              <a:gd name="connsiteY944" fmla="*/ 3399789 h 3744261"/>
              <a:gd name="connsiteX945" fmla="*/ 3900684 w 5687458"/>
              <a:gd name="connsiteY945" fmla="*/ 3409777 h 3744261"/>
              <a:gd name="connsiteX946" fmla="*/ 3888266 w 5687458"/>
              <a:gd name="connsiteY946" fmla="*/ 3528200 h 3744261"/>
              <a:gd name="connsiteX947" fmla="*/ 3860607 w 5687458"/>
              <a:gd name="connsiteY947" fmla="*/ 3591388 h 3744261"/>
              <a:gd name="connsiteX948" fmla="*/ 3860586 w 5687458"/>
              <a:gd name="connsiteY948" fmla="*/ 3591388 h 3744261"/>
              <a:gd name="connsiteX949" fmla="*/ 1621652 w 5687458"/>
              <a:gd name="connsiteY949" fmla="*/ 3268138 h 3744261"/>
              <a:gd name="connsiteX950" fmla="*/ 1612640 w 5687458"/>
              <a:gd name="connsiteY950" fmla="*/ 3370406 h 3744261"/>
              <a:gd name="connsiteX951" fmla="*/ 1721719 w 5687458"/>
              <a:gd name="connsiteY951" fmla="*/ 3495827 h 3744261"/>
              <a:gd name="connsiteX952" fmla="*/ 1747758 w 5687458"/>
              <a:gd name="connsiteY952" fmla="*/ 3506417 h 3744261"/>
              <a:gd name="connsiteX953" fmla="*/ 1788209 w 5687458"/>
              <a:gd name="connsiteY953" fmla="*/ 3511339 h 3744261"/>
              <a:gd name="connsiteX954" fmla="*/ 1818796 w 5687458"/>
              <a:gd name="connsiteY954" fmla="*/ 3272146 h 3744261"/>
              <a:gd name="connsiteX955" fmla="*/ 1911325 w 5687458"/>
              <a:gd name="connsiteY955" fmla="*/ 3150691 h 3744261"/>
              <a:gd name="connsiteX956" fmla="*/ 1925591 w 5687458"/>
              <a:gd name="connsiteY956" fmla="*/ 3184662 h 3744261"/>
              <a:gd name="connsiteX957" fmla="*/ 2032655 w 5687458"/>
              <a:gd name="connsiteY957" fmla="*/ 3086838 h 3744261"/>
              <a:gd name="connsiteX958" fmla="*/ 2180171 w 5687458"/>
              <a:gd name="connsiteY958" fmla="*/ 3033119 h 3744261"/>
              <a:gd name="connsiteX959" fmla="*/ 2292967 w 5687458"/>
              <a:gd name="connsiteY959" fmla="*/ 3255928 h 3744261"/>
              <a:gd name="connsiteX960" fmla="*/ 2288544 w 5687458"/>
              <a:gd name="connsiteY960" fmla="*/ 3337348 h 3744261"/>
              <a:gd name="connsiteX961" fmla="*/ 2273302 w 5687458"/>
              <a:gd name="connsiteY961" fmla="*/ 3484261 h 3744261"/>
              <a:gd name="connsiteX962" fmla="*/ 2448871 w 5687458"/>
              <a:gd name="connsiteY962" fmla="*/ 3382055 h 3744261"/>
              <a:gd name="connsiteX963" fmla="*/ 2463967 w 5687458"/>
              <a:gd name="connsiteY963" fmla="*/ 3344387 h 3744261"/>
              <a:gd name="connsiteX964" fmla="*/ 2430058 w 5687458"/>
              <a:gd name="connsiteY964" fmla="*/ 3275115 h 3744261"/>
              <a:gd name="connsiteX965" fmla="*/ 2411930 w 5687458"/>
              <a:gd name="connsiteY965" fmla="*/ 3175899 h 3744261"/>
              <a:gd name="connsiteX966" fmla="*/ 2420527 w 5687458"/>
              <a:gd name="connsiteY966" fmla="*/ 3165558 h 3744261"/>
              <a:gd name="connsiteX967" fmla="*/ 2439631 w 5687458"/>
              <a:gd name="connsiteY967" fmla="*/ 3183935 h 3744261"/>
              <a:gd name="connsiteX968" fmla="*/ 2440046 w 5687458"/>
              <a:gd name="connsiteY968" fmla="*/ 3184953 h 3744261"/>
              <a:gd name="connsiteX969" fmla="*/ 2451135 w 5687458"/>
              <a:gd name="connsiteY969" fmla="*/ 3216329 h 3744261"/>
              <a:gd name="connsiteX970" fmla="*/ 2477091 w 5687458"/>
              <a:gd name="connsiteY970" fmla="*/ 3341231 h 3744261"/>
              <a:gd name="connsiteX971" fmla="*/ 2505062 w 5687458"/>
              <a:gd name="connsiteY971" fmla="*/ 3368080 h 3744261"/>
              <a:gd name="connsiteX972" fmla="*/ 2518476 w 5687458"/>
              <a:gd name="connsiteY972" fmla="*/ 3365464 h 3744261"/>
              <a:gd name="connsiteX973" fmla="*/ 2618397 w 5687458"/>
              <a:gd name="connsiteY973" fmla="*/ 3187881 h 3744261"/>
              <a:gd name="connsiteX974" fmla="*/ 2674505 w 5687458"/>
              <a:gd name="connsiteY974" fmla="*/ 3000060 h 3744261"/>
              <a:gd name="connsiteX975" fmla="*/ 2580688 w 5687458"/>
              <a:gd name="connsiteY975" fmla="*/ 2869552 h 3744261"/>
              <a:gd name="connsiteX976" fmla="*/ 2563557 w 5687458"/>
              <a:gd name="connsiteY976" fmla="*/ 2839235 h 3744261"/>
              <a:gd name="connsiteX977" fmla="*/ 2557369 w 5687458"/>
              <a:gd name="connsiteY977" fmla="*/ 2846025 h 3744261"/>
              <a:gd name="connsiteX978" fmla="*/ 2495468 w 5687458"/>
              <a:gd name="connsiteY978" fmla="*/ 2994454 h 3744261"/>
              <a:gd name="connsiteX979" fmla="*/ 2462493 w 5687458"/>
              <a:gd name="connsiteY979" fmla="*/ 3074939 h 3744261"/>
              <a:gd name="connsiteX980" fmla="*/ 2426611 w 5687458"/>
              <a:gd name="connsiteY980" fmla="*/ 3116490 h 3744261"/>
              <a:gd name="connsiteX981" fmla="*/ 2371002 w 5687458"/>
              <a:gd name="connsiteY981" fmla="*/ 3070641 h 3744261"/>
              <a:gd name="connsiteX982" fmla="*/ 2327562 w 5687458"/>
              <a:gd name="connsiteY982" fmla="*/ 3019413 h 3744261"/>
              <a:gd name="connsiteX983" fmla="*/ 2153508 w 5687458"/>
              <a:gd name="connsiteY983" fmla="*/ 2993623 h 3744261"/>
              <a:gd name="connsiteX984" fmla="*/ 2067666 w 5687458"/>
              <a:gd name="connsiteY984" fmla="*/ 2981019 h 3744261"/>
              <a:gd name="connsiteX985" fmla="*/ 1948785 w 5687458"/>
              <a:gd name="connsiteY985" fmla="*/ 2995617 h 3744261"/>
              <a:gd name="connsiteX986" fmla="*/ 1798404 w 5687458"/>
              <a:gd name="connsiteY986" fmla="*/ 3109430 h 3744261"/>
              <a:gd name="connsiteX987" fmla="*/ 1727222 w 5687458"/>
              <a:gd name="connsiteY987" fmla="*/ 3255097 h 3744261"/>
              <a:gd name="connsiteX988" fmla="*/ 1720079 w 5687458"/>
              <a:gd name="connsiteY988" fmla="*/ 3288238 h 3744261"/>
              <a:gd name="connsiteX989" fmla="*/ 1707516 w 5687458"/>
              <a:gd name="connsiteY989" fmla="*/ 3302442 h 3744261"/>
              <a:gd name="connsiteX990" fmla="*/ 1699750 w 5687458"/>
              <a:gd name="connsiteY990" fmla="*/ 3272706 h 3744261"/>
              <a:gd name="connsiteX991" fmla="*/ 1700975 w 5687458"/>
              <a:gd name="connsiteY991" fmla="*/ 3236326 h 3744261"/>
              <a:gd name="connsiteX992" fmla="*/ 1673544 w 5687458"/>
              <a:gd name="connsiteY992" fmla="*/ 3250550 h 3744261"/>
              <a:gd name="connsiteX993" fmla="*/ 1621714 w 5687458"/>
              <a:gd name="connsiteY993" fmla="*/ 3268159 h 3744261"/>
              <a:gd name="connsiteX994" fmla="*/ 1621652 w 5687458"/>
              <a:gd name="connsiteY994" fmla="*/ 3268138 h 3744261"/>
              <a:gd name="connsiteX995" fmla="*/ 1907484 w 5687458"/>
              <a:gd name="connsiteY995" fmla="*/ 3162693 h 3744261"/>
              <a:gd name="connsiteX996" fmla="*/ 1830570 w 5687458"/>
              <a:gd name="connsiteY996" fmla="*/ 3276215 h 3744261"/>
              <a:gd name="connsiteX997" fmla="*/ 1798903 w 5687458"/>
              <a:gd name="connsiteY997" fmla="*/ 3497924 h 3744261"/>
              <a:gd name="connsiteX998" fmla="*/ 1806482 w 5687458"/>
              <a:gd name="connsiteY998" fmla="*/ 3431829 h 3744261"/>
              <a:gd name="connsiteX999" fmla="*/ 1807126 w 5687458"/>
              <a:gd name="connsiteY999" fmla="*/ 3412497 h 3744261"/>
              <a:gd name="connsiteX1000" fmla="*/ 1912509 w 5687458"/>
              <a:gd name="connsiteY1000" fmla="*/ 3203330 h 3744261"/>
              <a:gd name="connsiteX1001" fmla="*/ 1914814 w 5687458"/>
              <a:gd name="connsiteY1001" fmla="*/ 3200049 h 3744261"/>
              <a:gd name="connsiteX1002" fmla="*/ 1907504 w 5687458"/>
              <a:gd name="connsiteY1002" fmla="*/ 3162693 h 3744261"/>
              <a:gd name="connsiteX1003" fmla="*/ 1907484 w 5687458"/>
              <a:gd name="connsiteY1003" fmla="*/ 3162693 h 3744261"/>
              <a:gd name="connsiteX1004" fmla="*/ 3249033 w 5687458"/>
              <a:gd name="connsiteY1004" fmla="*/ 3404481 h 3744261"/>
              <a:gd name="connsiteX1005" fmla="*/ 3232525 w 5687458"/>
              <a:gd name="connsiteY1005" fmla="*/ 3439782 h 3744261"/>
              <a:gd name="connsiteX1006" fmla="*/ 3232733 w 5687458"/>
              <a:gd name="connsiteY1006" fmla="*/ 3439491 h 3744261"/>
              <a:gd name="connsiteX1007" fmla="*/ 3249033 w 5687458"/>
              <a:gd name="connsiteY1007" fmla="*/ 3404481 h 3744261"/>
              <a:gd name="connsiteX1008" fmla="*/ 3848896 w 5687458"/>
              <a:gd name="connsiteY1008" fmla="*/ 3361664 h 3744261"/>
              <a:gd name="connsiteX1009" fmla="*/ 3848896 w 5687458"/>
              <a:gd name="connsiteY1009" fmla="*/ 3361664 h 3744261"/>
              <a:gd name="connsiteX1010" fmla="*/ 3527764 w 5687458"/>
              <a:gd name="connsiteY1010" fmla="*/ 3210909 h 3744261"/>
              <a:gd name="connsiteX1011" fmla="*/ 3495744 w 5687458"/>
              <a:gd name="connsiteY1011" fmla="*/ 3225133 h 3744261"/>
              <a:gd name="connsiteX1012" fmla="*/ 3434404 w 5687458"/>
              <a:gd name="connsiteY1012" fmla="*/ 3257693 h 3744261"/>
              <a:gd name="connsiteX1013" fmla="*/ 3433365 w 5687458"/>
              <a:gd name="connsiteY1013" fmla="*/ 3273059 h 3744261"/>
              <a:gd name="connsiteX1014" fmla="*/ 3516945 w 5687458"/>
              <a:gd name="connsiteY1014" fmla="*/ 3356327 h 3744261"/>
              <a:gd name="connsiteX1015" fmla="*/ 3517339 w 5687458"/>
              <a:gd name="connsiteY1015" fmla="*/ 3270007 h 3744261"/>
              <a:gd name="connsiteX1016" fmla="*/ 3527784 w 5687458"/>
              <a:gd name="connsiteY1016" fmla="*/ 3210930 h 3744261"/>
              <a:gd name="connsiteX1017" fmla="*/ 3527764 w 5687458"/>
              <a:gd name="connsiteY1017" fmla="*/ 3210909 h 3744261"/>
              <a:gd name="connsiteX1018" fmla="*/ 3823936 w 5687458"/>
              <a:gd name="connsiteY1018" fmla="*/ 3247892 h 3744261"/>
              <a:gd name="connsiteX1019" fmla="*/ 3842022 w 5687458"/>
              <a:gd name="connsiteY1019" fmla="*/ 3277794 h 3744261"/>
              <a:gd name="connsiteX1020" fmla="*/ 3861105 w 5687458"/>
              <a:gd name="connsiteY1020" fmla="*/ 3324640 h 3744261"/>
              <a:gd name="connsiteX1021" fmla="*/ 3865902 w 5687458"/>
              <a:gd name="connsiteY1021" fmla="*/ 3320071 h 3744261"/>
              <a:gd name="connsiteX1022" fmla="*/ 3864511 w 5687458"/>
              <a:gd name="connsiteY1022" fmla="*/ 3277544 h 3744261"/>
              <a:gd name="connsiteX1023" fmla="*/ 3863618 w 5687458"/>
              <a:gd name="connsiteY1023" fmla="*/ 3253166 h 3744261"/>
              <a:gd name="connsiteX1024" fmla="*/ 3814654 w 5687458"/>
              <a:gd name="connsiteY1024" fmla="*/ 3216537 h 3744261"/>
              <a:gd name="connsiteX1025" fmla="*/ 3823915 w 5687458"/>
              <a:gd name="connsiteY1025" fmla="*/ 3247871 h 3744261"/>
              <a:gd name="connsiteX1026" fmla="*/ 3823936 w 5687458"/>
              <a:gd name="connsiteY1026" fmla="*/ 3247892 h 3744261"/>
              <a:gd name="connsiteX1027" fmla="*/ 2423704 w 5687458"/>
              <a:gd name="connsiteY1027" fmla="*/ 3181381 h 3744261"/>
              <a:gd name="connsiteX1028" fmla="*/ 2439631 w 5687458"/>
              <a:gd name="connsiteY1028" fmla="*/ 3264504 h 3744261"/>
              <a:gd name="connsiteX1029" fmla="*/ 2465400 w 5687458"/>
              <a:gd name="connsiteY1029" fmla="*/ 3323373 h 3744261"/>
              <a:gd name="connsiteX1030" fmla="*/ 2439465 w 5687458"/>
              <a:gd name="connsiteY1030" fmla="*/ 3220669 h 3744261"/>
              <a:gd name="connsiteX1031" fmla="*/ 2428355 w 5687458"/>
              <a:gd name="connsiteY1031" fmla="*/ 3189230 h 3744261"/>
              <a:gd name="connsiteX1032" fmla="*/ 2423704 w 5687458"/>
              <a:gd name="connsiteY1032" fmla="*/ 3181381 h 3744261"/>
              <a:gd name="connsiteX1033" fmla="*/ 2126161 w 5687458"/>
              <a:gd name="connsiteY1033" fmla="*/ 3117716 h 3744261"/>
              <a:gd name="connsiteX1034" fmla="*/ 2198714 w 5687458"/>
              <a:gd name="connsiteY1034" fmla="*/ 3133975 h 3744261"/>
              <a:gd name="connsiteX1035" fmla="*/ 2220517 w 5687458"/>
              <a:gd name="connsiteY1035" fmla="*/ 3141699 h 3744261"/>
              <a:gd name="connsiteX1036" fmla="*/ 2276604 w 5687458"/>
              <a:gd name="connsiteY1036" fmla="*/ 3263756 h 3744261"/>
              <a:gd name="connsiteX1037" fmla="*/ 2280612 w 5687458"/>
              <a:gd name="connsiteY1037" fmla="*/ 3286183 h 3744261"/>
              <a:gd name="connsiteX1038" fmla="*/ 2280529 w 5687458"/>
              <a:gd name="connsiteY1038" fmla="*/ 3256281 h 3744261"/>
              <a:gd name="connsiteX1039" fmla="*/ 2177866 w 5687458"/>
              <a:gd name="connsiteY1039" fmla="*/ 3045328 h 3744261"/>
              <a:gd name="connsiteX1040" fmla="*/ 1934707 w 5687458"/>
              <a:gd name="connsiteY1040" fmla="*/ 3193342 h 3744261"/>
              <a:gd name="connsiteX1041" fmla="*/ 1927688 w 5687458"/>
              <a:gd name="connsiteY1041" fmla="*/ 3203392 h 3744261"/>
              <a:gd name="connsiteX1042" fmla="*/ 1929993 w 5687458"/>
              <a:gd name="connsiteY1042" fmla="*/ 3245566 h 3744261"/>
              <a:gd name="connsiteX1043" fmla="*/ 1939130 w 5687458"/>
              <a:gd name="connsiteY1043" fmla="*/ 3234187 h 3744261"/>
              <a:gd name="connsiteX1044" fmla="*/ 2060792 w 5687458"/>
              <a:gd name="connsiteY1044" fmla="*/ 3129676 h 3744261"/>
              <a:gd name="connsiteX1045" fmla="*/ 2126161 w 5687458"/>
              <a:gd name="connsiteY1045" fmla="*/ 3117674 h 3744261"/>
              <a:gd name="connsiteX1046" fmla="*/ 2126161 w 5687458"/>
              <a:gd name="connsiteY1046" fmla="*/ 3117716 h 3744261"/>
              <a:gd name="connsiteX1047" fmla="*/ 1713766 w 5687458"/>
              <a:gd name="connsiteY1047" fmla="*/ 3229058 h 3744261"/>
              <a:gd name="connsiteX1048" fmla="*/ 1713766 w 5687458"/>
              <a:gd name="connsiteY1048" fmla="*/ 3229224 h 3744261"/>
              <a:gd name="connsiteX1049" fmla="*/ 1712250 w 5687458"/>
              <a:gd name="connsiteY1049" fmla="*/ 3268802 h 3744261"/>
              <a:gd name="connsiteX1050" fmla="*/ 1714887 w 5687458"/>
              <a:gd name="connsiteY1050" fmla="*/ 3253166 h 3744261"/>
              <a:gd name="connsiteX1051" fmla="*/ 1720058 w 5687458"/>
              <a:gd name="connsiteY1051" fmla="*/ 3225362 h 3744261"/>
              <a:gd name="connsiteX1052" fmla="*/ 1713766 w 5687458"/>
              <a:gd name="connsiteY1052" fmla="*/ 3229058 h 3744261"/>
              <a:gd name="connsiteX1053" fmla="*/ 1630789 w 5687458"/>
              <a:gd name="connsiteY1053" fmla="*/ 3226026 h 3744261"/>
              <a:gd name="connsiteX1054" fmla="*/ 1624123 w 5687458"/>
              <a:gd name="connsiteY1054" fmla="*/ 3255450 h 3744261"/>
              <a:gd name="connsiteX1055" fmla="*/ 1668020 w 5687458"/>
              <a:gd name="connsiteY1055" fmla="*/ 3239357 h 3744261"/>
              <a:gd name="connsiteX1056" fmla="*/ 1701639 w 5687458"/>
              <a:gd name="connsiteY1056" fmla="*/ 3221665 h 3744261"/>
              <a:gd name="connsiteX1057" fmla="*/ 1702241 w 5687458"/>
              <a:gd name="connsiteY1057" fmla="*/ 3204929 h 3744261"/>
              <a:gd name="connsiteX1058" fmla="*/ 1695410 w 5687458"/>
              <a:gd name="connsiteY1058" fmla="*/ 3201129 h 3744261"/>
              <a:gd name="connsiteX1059" fmla="*/ 1630809 w 5687458"/>
              <a:gd name="connsiteY1059" fmla="*/ 3226047 h 3744261"/>
              <a:gd name="connsiteX1060" fmla="*/ 1630789 w 5687458"/>
              <a:gd name="connsiteY1060" fmla="*/ 3226026 h 3744261"/>
              <a:gd name="connsiteX1061" fmla="*/ 3875890 w 5687458"/>
              <a:gd name="connsiteY1061" fmla="*/ 3246708 h 3744261"/>
              <a:gd name="connsiteX1062" fmla="*/ 3880147 w 5687458"/>
              <a:gd name="connsiteY1062" fmla="*/ 3249781 h 3744261"/>
              <a:gd name="connsiteX1063" fmla="*/ 3876534 w 5687458"/>
              <a:gd name="connsiteY1063" fmla="*/ 3104114 h 3744261"/>
              <a:gd name="connsiteX1064" fmla="*/ 3873565 w 5687458"/>
              <a:gd name="connsiteY1064" fmla="*/ 3068336 h 3744261"/>
              <a:gd name="connsiteX1065" fmla="*/ 3857222 w 5687458"/>
              <a:gd name="connsiteY1065" fmla="*/ 3071908 h 3744261"/>
              <a:gd name="connsiteX1066" fmla="*/ 3863016 w 5687458"/>
              <a:gd name="connsiteY1066" fmla="*/ 3133393 h 3744261"/>
              <a:gd name="connsiteX1067" fmla="*/ 3875392 w 5687458"/>
              <a:gd name="connsiteY1067" fmla="*/ 3218717 h 3744261"/>
              <a:gd name="connsiteX1068" fmla="*/ 3875870 w 5687458"/>
              <a:gd name="connsiteY1068" fmla="*/ 3246708 h 3744261"/>
              <a:gd name="connsiteX1069" fmla="*/ 3875890 w 5687458"/>
              <a:gd name="connsiteY1069" fmla="*/ 3246708 h 3744261"/>
              <a:gd name="connsiteX1070" fmla="*/ 1688142 w 5687458"/>
              <a:gd name="connsiteY1070" fmla="*/ 3188047 h 3744261"/>
              <a:gd name="connsiteX1071" fmla="*/ 1697694 w 5687458"/>
              <a:gd name="connsiteY1071" fmla="*/ 3188878 h 3744261"/>
              <a:gd name="connsiteX1072" fmla="*/ 1714700 w 5687458"/>
              <a:gd name="connsiteY1072" fmla="*/ 3204929 h 3744261"/>
              <a:gd name="connsiteX1073" fmla="*/ 1714700 w 5687458"/>
              <a:gd name="connsiteY1073" fmla="*/ 3205573 h 3744261"/>
              <a:gd name="connsiteX1074" fmla="*/ 1738829 w 5687458"/>
              <a:gd name="connsiteY1074" fmla="*/ 3116573 h 3744261"/>
              <a:gd name="connsiteX1075" fmla="*/ 1669848 w 5687458"/>
              <a:gd name="connsiteY1075" fmla="*/ 3128472 h 3744261"/>
              <a:gd name="connsiteX1076" fmla="*/ 1636416 w 5687458"/>
              <a:gd name="connsiteY1076" fmla="*/ 3205178 h 3744261"/>
              <a:gd name="connsiteX1077" fmla="*/ 1688163 w 5687458"/>
              <a:gd name="connsiteY1077" fmla="*/ 3188068 h 3744261"/>
              <a:gd name="connsiteX1078" fmla="*/ 1688142 w 5687458"/>
              <a:gd name="connsiteY1078" fmla="*/ 3188047 h 3744261"/>
              <a:gd name="connsiteX1079" fmla="*/ 3123924 w 5687458"/>
              <a:gd name="connsiteY1079" fmla="*/ 3174446 h 3744261"/>
              <a:gd name="connsiteX1080" fmla="*/ 3123924 w 5687458"/>
              <a:gd name="connsiteY1080" fmla="*/ 3174446 h 3744261"/>
              <a:gd name="connsiteX1081" fmla="*/ 2292863 w 5687458"/>
              <a:gd name="connsiteY1081" fmla="*/ 2979648 h 3744261"/>
              <a:gd name="connsiteX1082" fmla="*/ 2336615 w 5687458"/>
              <a:gd name="connsiteY1082" fmla="*/ 3010879 h 3744261"/>
              <a:gd name="connsiteX1083" fmla="*/ 2380741 w 5687458"/>
              <a:gd name="connsiteY1083" fmla="*/ 3062875 h 3744261"/>
              <a:gd name="connsiteX1084" fmla="*/ 2425074 w 5687458"/>
              <a:gd name="connsiteY1084" fmla="*/ 3104114 h 3744261"/>
              <a:gd name="connsiteX1085" fmla="*/ 2451135 w 5687458"/>
              <a:gd name="connsiteY1085" fmla="*/ 3069790 h 3744261"/>
              <a:gd name="connsiteX1086" fmla="*/ 2483881 w 5687458"/>
              <a:gd name="connsiteY1086" fmla="*/ 2989865 h 3744261"/>
              <a:gd name="connsiteX1087" fmla="*/ 2520656 w 5687458"/>
              <a:gd name="connsiteY1087" fmla="*/ 2898747 h 3744261"/>
              <a:gd name="connsiteX1088" fmla="*/ 2479770 w 5687458"/>
              <a:gd name="connsiteY1088" fmla="*/ 2965881 h 3744261"/>
              <a:gd name="connsiteX1089" fmla="*/ 2412969 w 5687458"/>
              <a:gd name="connsiteY1089" fmla="*/ 3057351 h 3744261"/>
              <a:gd name="connsiteX1090" fmla="*/ 2384624 w 5687458"/>
              <a:gd name="connsiteY1090" fmla="*/ 3036005 h 3744261"/>
              <a:gd name="connsiteX1091" fmla="*/ 2303516 w 5687458"/>
              <a:gd name="connsiteY1091" fmla="*/ 2980271 h 3744261"/>
              <a:gd name="connsiteX1092" fmla="*/ 2292821 w 5687458"/>
              <a:gd name="connsiteY1092" fmla="*/ 2979628 h 3744261"/>
              <a:gd name="connsiteX1093" fmla="*/ 2292863 w 5687458"/>
              <a:gd name="connsiteY1093" fmla="*/ 2979648 h 3744261"/>
              <a:gd name="connsiteX1094" fmla="*/ 3206278 w 5687458"/>
              <a:gd name="connsiteY1094" fmla="*/ 2873123 h 3744261"/>
              <a:gd name="connsiteX1095" fmla="*/ 3155009 w 5687458"/>
              <a:gd name="connsiteY1095" fmla="*/ 2984570 h 3744261"/>
              <a:gd name="connsiteX1096" fmla="*/ 3161654 w 5687458"/>
              <a:gd name="connsiteY1096" fmla="*/ 3062543 h 3744261"/>
              <a:gd name="connsiteX1097" fmla="*/ 3183644 w 5687458"/>
              <a:gd name="connsiteY1097" fmla="*/ 2971654 h 3744261"/>
              <a:gd name="connsiteX1098" fmla="*/ 3190767 w 5687458"/>
              <a:gd name="connsiteY1098" fmla="*/ 2954377 h 3744261"/>
              <a:gd name="connsiteX1099" fmla="*/ 3207296 w 5687458"/>
              <a:gd name="connsiteY1099" fmla="*/ 2873248 h 3744261"/>
              <a:gd name="connsiteX1100" fmla="*/ 3206278 w 5687458"/>
              <a:gd name="connsiteY1100" fmla="*/ 2873144 h 3744261"/>
              <a:gd name="connsiteX1101" fmla="*/ 3206278 w 5687458"/>
              <a:gd name="connsiteY1101" fmla="*/ 2873123 h 3744261"/>
              <a:gd name="connsiteX1102" fmla="*/ 3883553 w 5687458"/>
              <a:gd name="connsiteY1102" fmla="*/ 3010754 h 3744261"/>
              <a:gd name="connsiteX1103" fmla="*/ 3905439 w 5687458"/>
              <a:gd name="connsiteY1103" fmla="*/ 3007473 h 3744261"/>
              <a:gd name="connsiteX1104" fmla="*/ 3915240 w 5687458"/>
              <a:gd name="connsiteY1104" fmla="*/ 2986169 h 3744261"/>
              <a:gd name="connsiteX1105" fmla="*/ 3700197 w 5687458"/>
              <a:gd name="connsiteY1105" fmla="*/ 2618917 h 3744261"/>
              <a:gd name="connsiteX1106" fmla="*/ 3685059 w 5687458"/>
              <a:gd name="connsiteY1106" fmla="*/ 2608078 h 3744261"/>
              <a:gd name="connsiteX1107" fmla="*/ 3716788 w 5687458"/>
              <a:gd name="connsiteY1107" fmla="*/ 2681960 h 3744261"/>
              <a:gd name="connsiteX1108" fmla="*/ 3799662 w 5687458"/>
              <a:gd name="connsiteY1108" fmla="*/ 2796085 h 3744261"/>
              <a:gd name="connsiteX1109" fmla="*/ 3865134 w 5687458"/>
              <a:gd name="connsiteY1109" fmla="*/ 2888822 h 3744261"/>
              <a:gd name="connsiteX1110" fmla="*/ 3883553 w 5687458"/>
              <a:gd name="connsiteY1110" fmla="*/ 3010713 h 3744261"/>
              <a:gd name="connsiteX1111" fmla="*/ 3883553 w 5687458"/>
              <a:gd name="connsiteY1111" fmla="*/ 3010754 h 3744261"/>
              <a:gd name="connsiteX1112" fmla="*/ 2228491 w 5687458"/>
              <a:gd name="connsiteY1112" fmla="*/ 2966608 h 3744261"/>
              <a:gd name="connsiteX1113" fmla="*/ 2267633 w 5687458"/>
              <a:gd name="connsiteY1113" fmla="*/ 2971072 h 3744261"/>
              <a:gd name="connsiteX1114" fmla="*/ 2268152 w 5687458"/>
              <a:gd name="connsiteY1114" fmla="*/ 2963950 h 3744261"/>
              <a:gd name="connsiteX1115" fmla="*/ 2302581 w 5687458"/>
              <a:gd name="connsiteY1115" fmla="*/ 2966961 h 3744261"/>
              <a:gd name="connsiteX1116" fmla="*/ 2305592 w 5687458"/>
              <a:gd name="connsiteY1116" fmla="*/ 2967854 h 3744261"/>
              <a:gd name="connsiteX1117" fmla="*/ 2305592 w 5687458"/>
              <a:gd name="connsiteY1117" fmla="*/ 2967854 h 3744261"/>
              <a:gd name="connsiteX1118" fmla="*/ 2319816 w 5687458"/>
              <a:gd name="connsiteY1118" fmla="*/ 2966815 h 3744261"/>
              <a:gd name="connsiteX1119" fmla="*/ 2327188 w 5687458"/>
              <a:gd name="connsiteY1119" fmla="*/ 2960420 h 3744261"/>
              <a:gd name="connsiteX1120" fmla="*/ 2258954 w 5687458"/>
              <a:gd name="connsiteY1120" fmla="*/ 2765706 h 3744261"/>
              <a:gd name="connsiteX1121" fmla="*/ 2244023 w 5687458"/>
              <a:gd name="connsiteY1121" fmla="*/ 2754222 h 3744261"/>
              <a:gd name="connsiteX1122" fmla="*/ 2217631 w 5687458"/>
              <a:gd name="connsiteY1122" fmla="*/ 2842890 h 3744261"/>
              <a:gd name="connsiteX1123" fmla="*/ 2210737 w 5687458"/>
              <a:gd name="connsiteY1123" fmla="*/ 2954896 h 3744261"/>
              <a:gd name="connsiteX1124" fmla="*/ 2206210 w 5687458"/>
              <a:gd name="connsiteY1124" fmla="*/ 2967895 h 3744261"/>
              <a:gd name="connsiteX1125" fmla="*/ 2214350 w 5687458"/>
              <a:gd name="connsiteY1125" fmla="*/ 2967148 h 3744261"/>
              <a:gd name="connsiteX1126" fmla="*/ 2228491 w 5687458"/>
              <a:gd name="connsiteY1126" fmla="*/ 2966629 h 3744261"/>
              <a:gd name="connsiteX1127" fmla="*/ 2228491 w 5687458"/>
              <a:gd name="connsiteY1127" fmla="*/ 2966608 h 3744261"/>
              <a:gd name="connsiteX1128" fmla="*/ 3072177 w 5687458"/>
              <a:gd name="connsiteY1128" fmla="*/ 2840045 h 3744261"/>
              <a:gd name="connsiteX1129" fmla="*/ 3038953 w 5687458"/>
              <a:gd name="connsiteY1129" fmla="*/ 2850614 h 3744261"/>
              <a:gd name="connsiteX1130" fmla="*/ 3033014 w 5687458"/>
              <a:gd name="connsiteY1130" fmla="*/ 2882779 h 3744261"/>
              <a:gd name="connsiteX1131" fmla="*/ 3116801 w 5687458"/>
              <a:gd name="connsiteY1131" fmla="*/ 2961500 h 3744261"/>
              <a:gd name="connsiteX1132" fmla="*/ 3148634 w 5687458"/>
              <a:gd name="connsiteY1132" fmla="*/ 2919346 h 3744261"/>
              <a:gd name="connsiteX1133" fmla="*/ 3179907 w 5687458"/>
              <a:gd name="connsiteY1133" fmla="*/ 2866209 h 3744261"/>
              <a:gd name="connsiteX1134" fmla="*/ 3167240 w 5687458"/>
              <a:gd name="connsiteY1134" fmla="*/ 2862035 h 3744261"/>
              <a:gd name="connsiteX1135" fmla="*/ 3072177 w 5687458"/>
              <a:gd name="connsiteY1135" fmla="*/ 2840065 h 3744261"/>
              <a:gd name="connsiteX1136" fmla="*/ 3072177 w 5687458"/>
              <a:gd name="connsiteY1136" fmla="*/ 2840045 h 3744261"/>
              <a:gd name="connsiteX1137" fmla="*/ 2600996 w 5687458"/>
              <a:gd name="connsiteY1137" fmla="*/ 2815874 h 3744261"/>
              <a:gd name="connsiteX1138" fmla="*/ 2676311 w 5687458"/>
              <a:gd name="connsiteY1138" fmla="*/ 2832403 h 3744261"/>
              <a:gd name="connsiteX1139" fmla="*/ 2732149 w 5687458"/>
              <a:gd name="connsiteY1139" fmla="*/ 2890213 h 3744261"/>
              <a:gd name="connsiteX1140" fmla="*/ 2737548 w 5687458"/>
              <a:gd name="connsiteY1140" fmla="*/ 2920032 h 3744261"/>
              <a:gd name="connsiteX1141" fmla="*/ 2766017 w 5687458"/>
              <a:gd name="connsiteY1141" fmla="*/ 2836577 h 3744261"/>
              <a:gd name="connsiteX1142" fmla="*/ 2807837 w 5687458"/>
              <a:gd name="connsiteY1142" fmla="*/ 2703763 h 3744261"/>
              <a:gd name="connsiteX1143" fmla="*/ 2802169 w 5687458"/>
              <a:gd name="connsiteY1143" fmla="*/ 2430806 h 3744261"/>
              <a:gd name="connsiteX1144" fmla="*/ 2796396 w 5687458"/>
              <a:gd name="connsiteY1144" fmla="*/ 2276833 h 3744261"/>
              <a:gd name="connsiteX1145" fmla="*/ 2815272 w 5687458"/>
              <a:gd name="connsiteY1145" fmla="*/ 2180379 h 3744261"/>
              <a:gd name="connsiteX1146" fmla="*/ 2757150 w 5687458"/>
              <a:gd name="connsiteY1146" fmla="*/ 2253036 h 3744261"/>
              <a:gd name="connsiteX1147" fmla="*/ 2748657 w 5687458"/>
              <a:gd name="connsiteY1147" fmla="*/ 2246329 h 3744261"/>
              <a:gd name="connsiteX1148" fmla="*/ 2750879 w 5687458"/>
              <a:gd name="connsiteY1148" fmla="*/ 2210696 h 3744261"/>
              <a:gd name="connsiteX1149" fmla="*/ 2707542 w 5687458"/>
              <a:gd name="connsiteY1149" fmla="*/ 2248509 h 3744261"/>
              <a:gd name="connsiteX1150" fmla="*/ 2702974 w 5687458"/>
              <a:gd name="connsiteY1150" fmla="*/ 2227640 h 3744261"/>
              <a:gd name="connsiteX1151" fmla="*/ 2716928 w 5687458"/>
              <a:gd name="connsiteY1151" fmla="*/ 2182269 h 3744261"/>
              <a:gd name="connsiteX1152" fmla="*/ 2698156 w 5687458"/>
              <a:gd name="connsiteY1152" fmla="*/ 2197448 h 3744261"/>
              <a:gd name="connsiteX1153" fmla="*/ 2689767 w 5687458"/>
              <a:gd name="connsiteY1153" fmla="*/ 2536044 h 3744261"/>
              <a:gd name="connsiteX1154" fmla="*/ 2689746 w 5687458"/>
              <a:gd name="connsiteY1154" fmla="*/ 2536750 h 3744261"/>
              <a:gd name="connsiteX1155" fmla="*/ 2716429 w 5687458"/>
              <a:gd name="connsiteY1155" fmla="*/ 2679489 h 3744261"/>
              <a:gd name="connsiteX1156" fmla="*/ 2723594 w 5687458"/>
              <a:gd name="connsiteY1156" fmla="*/ 2686840 h 3744261"/>
              <a:gd name="connsiteX1157" fmla="*/ 2726750 w 5687458"/>
              <a:gd name="connsiteY1157" fmla="*/ 2697264 h 3744261"/>
              <a:gd name="connsiteX1158" fmla="*/ 2717322 w 5687458"/>
              <a:gd name="connsiteY1158" fmla="*/ 2699050 h 3744261"/>
              <a:gd name="connsiteX1159" fmla="*/ 2641717 w 5687458"/>
              <a:gd name="connsiteY1159" fmla="*/ 2712983 h 3744261"/>
              <a:gd name="connsiteX1160" fmla="*/ 2616986 w 5687458"/>
              <a:gd name="connsiteY1160" fmla="*/ 2738420 h 3744261"/>
              <a:gd name="connsiteX1161" fmla="*/ 2604090 w 5687458"/>
              <a:gd name="connsiteY1161" fmla="*/ 2763276 h 3744261"/>
              <a:gd name="connsiteX1162" fmla="*/ 2579027 w 5687458"/>
              <a:gd name="connsiteY1162" fmla="*/ 2817867 h 3744261"/>
              <a:gd name="connsiteX1163" fmla="*/ 2600955 w 5687458"/>
              <a:gd name="connsiteY1163" fmla="*/ 2815853 h 3744261"/>
              <a:gd name="connsiteX1164" fmla="*/ 2600996 w 5687458"/>
              <a:gd name="connsiteY1164" fmla="*/ 2815874 h 3744261"/>
              <a:gd name="connsiteX1165" fmla="*/ 3200485 w 5687458"/>
              <a:gd name="connsiteY1165" fmla="*/ 2859335 h 3744261"/>
              <a:gd name="connsiteX1166" fmla="*/ 3203101 w 5687458"/>
              <a:gd name="connsiteY1166" fmla="*/ 2859979 h 3744261"/>
              <a:gd name="connsiteX1167" fmla="*/ 3208687 w 5687458"/>
              <a:gd name="connsiteY1167" fmla="*/ 2856594 h 3744261"/>
              <a:gd name="connsiteX1168" fmla="*/ 3213837 w 5687458"/>
              <a:gd name="connsiteY1168" fmla="*/ 2855598 h 3744261"/>
              <a:gd name="connsiteX1169" fmla="*/ 3223077 w 5687458"/>
              <a:gd name="connsiteY1169" fmla="*/ 2838570 h 3744261"/>
              <a:gd name="connsiteX1170" fmla="*/ 3230989 w 5687458"/>
              <a:gd name="connsiteY1170" fmla="*/ 2828208 h 3744261"/>
              <a:gd name="connsiteX1171" fmla="*/ 3228289 w 5687458"/>
              <a:gd name="connsiteY1171" fmla="*/ 2830430 h 3744261"/>
              <a:gd name="connsiteX1172" fmla="*/ 3200464 w 5687458"/>
              <a:gd name="connsiteY1172" fmla="*/ 2859335 h 3744261"/>
              <a:gd name="connsiteX1173" fmla="*/ 3200485 w 5687458"/>
              <a:gd name="connsiteY1173" fmla="*/ 2859335 h 3744261"/>
              <a:gd name="connsiteX1174" fmla="*/ 3303646 w 5687458"/>
              <a:gd name="connsiteY1174" fmla="*/ 2753890 h 3744261"/>
              <a:gd name="connsiteX1175" fmla="*/ 3356763 w 5687458"/>
              <a:gd name="connsiteY1175" fmla="*/ 2740123 h 3744261"/>
              <a:gd name="connsiteX1176" fmla="*/ 3373146 w 5687458"/>
              <a:gd name="connsiteY1176" fmla="*/ 2733416 h 3744261"/>
              <a:gd name="connsiteX1177" fmla="*/ 3377487 w 5687458"/>
              <a:gd name="connsiteY1177" fmla="*/ 2733395 h 3744261"/>
              <a:gd name="connsiteX1178" fmla="*/ 3420096 w 5687458"/>
              <a:gd name="connsiteY1178" fmla="*/ 2718839 h 3744261"/>
              <a:gd name="connsiteX1179" fmla="*/ 3458387 w 5687458"/>
              <a:gd name="connsiteY1179" fmla="*/ 2686009 h 3744261"/>
              <a:gd name="connsiteX1180" fmla="*/ 3468085 w 5687458"/>
              <a:gd name="connsiteY1180" fmla="*/ 2660634 h 3744261"/>
              <a:gd name="connsiteX1181" fmla="*/ 3402114 w 5687458"/>
              <a:gd name="connsiteY1181" fmla="*/ 2662212 h 3744261"/>
              <a:gd name="connsiteX1182" fmla="*/ 3377715 w 5687458"/>
              <a:gd name="connsiteY1182" fmla="*/ 2694170 h 3744261"/>
              <a:gd name="connsiteX1183" fmla="*/ 3347751 w 5687458"/>
              <a:gd name="connsiteY1183" fmla="*/ 2716160 h 3744261"/>
              <a:gd name="connsiteX1184" fmla="*/ 3338282 w 5687458"/>
              <a:gd name="connsiteY1184" fmla="*/ 2700565 h 3744261"/>
              <a:gd name="connsiteX1185" fmla="*/ 3335915 w 5687458"/>
              <a:gd name="connsiteY1185" fmla="*/ 2693215 h 3744261"/>
              <a:gd name="connsiteX1186" fmla="*/ 3316250 w 5687458"/>
              <a:gd name="connsiteY1186" fmla="*/ 2728224 h 3744261"/>
              <a:gd name="connsiteX1187" fmla="*/ 3305182 w 5687458"/>
              <a:gd name="connsiteY1187" fmla="*/ 2750609 h 3744261"/>
              <a:gd name="connsiteX1188" fmla="*/ 3303625 w 5687458"/>
              <a:gd name="connsiteY1188" fmla="*/ 2753870 h 3744261"/>
              <a:gd name="connsiteX1189" fmla="*/ 3303646 w 5687458"/>
              <a:gd name="connsiteY1189" fmla="*/ 2753890 h 3744261"/>
              <a:gd name="connsiteX1190" fmla="*/ 3354001 w 5687458"/>
              <a:gd name="connsiteY1190" fmla="*/ 2705632 h 3744261"/>
              <a:gd name="connsiteX1191" fmla="*/ 3354001 w 5687458"/>
              <a:gd name="connsiteY1191" fmla="*/ 2705632 h 3744261"/>
              <a:gd name="connsiteX1192" fmla="*/ 2678056 w 5687458"/>
              <a:gd name="connsiteY1192" fmla="*/ 2329369 h 3744261"/>
              <a:gd name="connsiteX1193" fmla="*/ 2635695 w 5687458"/>
              <a:gd name="connsiteY1193" fmla="*/ 2691366 h 3744261"/>
              <a:gd name="connsiteX1194" fmla="*/ 2631500 w 5687458"/>
              <a:gd name="connsiteY1194" fmla="*/ 2705072 h 3744261"/>
              <a:gd name="connsiteX1195" fmla="*/ 2634615 w 5687458"/>
              <a:gd name="connsiteY1195" fmla="*/ 2702787 h 3744261"/>
              <a:gd name="connsiteX1196" fmla="*/ 2702413 w 5687458"/>
              <a:gd name="connsiteY1196" fmla="*/ 2682583 h 3744261"/>
              <a:gd name="connsiteX1197" fmla="*/ 2677308 w 5687458"/>
              <a:gd name="connsiteY1197" fmla="*/ 2535940 h 3744261"/>
              <a:gd name="connsiteX1198" fmla="*/ 2678056 w 5687458"/>
              <a:gd name="connsiteY1198" fmla="*/ 2329369 h 3744261"/>
              <a:gd name="connsiteX1199" fmla="*/ 3345882 w 5687458"/>
              <a:gd name="connsiteY1199" fmla="*/ 2683102 h 3744261"/>
              <a:gd name="connsiteX1200" fmla="*/ 3352319 w 5687458"/>
              <a:gd name="connsiteY1200" fmla="*/ 2702621 h 3744261"/>
              <a:gd name="connsiteX1201" fmla="*/ 3384567 w 5687458"/>
              <a:gd name="connsiteY1201" fmla="*/ 2665119 h 3744261"/>
              <a:gd name="connsiteX1202" fmla="*/ 3345882 w 5687458"/>
              <a:gd name="connsiteY1202" fmla="*/ 2683102 h 3744261"/>
              <a:gd name="connsiteX1203" fmla="*/ 3348810 w 5687458"/>
              <a:gd name="connsiteY1203" fmla="*/ 2497026 h 3744261"/>
              <a:gd name="connsiteX1204" fmla="*/ 3330454 w 5687458"/>
              <a:gd name="connsiteY1204" fmla="*/ 2507637 h 3744261"/>
              <a:gd name="connsiteX1205" fmla="*/ 3331388 w 5687458"/>
              <a:gd name="connsiteY1205" fmla="*/ 2615345 h 3744261"/>
              <a:gd name="connsiteX1206" fmla="*/ 3342414 w 5687458"/>
              <a:gd name="connsiteY1206" fmla="*/ 2669833 h 3744261"/>
              <a:gd name="connsiteX1207" fmla="*/ 3393829 w 5687458"/>
              <a:gd name="connsiteY1207" fmla="*/ 2650771 h 3744261"/>
              <a:gd name="connsiteX1208" fmla="*/ 3394701 w 5687458"/>
              <a:gd name="connsiteY1208" fmla="*/ 2650646 h 3744261"/>
              <a:gd name="connsiteX1209" fmla="*/ 3430147 w 5687458"/>
              <a:gd name="connsiteY1209" fmla="*/ 2581436 h 3744261"/>
              <a:gd name="connsiteX1210" fmla="*/ 3431579 w 5687458"/>
              <a:gd name="connsiteY1210" fmla="*/ 2576764 h 3744261"/>
              <a:gd name="connsiteX1211" fmla="*/ 3352797 w 5687458"/>
              <a:gd name="connsiteY1211" fmla="*/ 2497275 h 3744261"/>
              <a:gd name="connsiteX1212" fmla="*/ 3348831 w 5687458"/>
              <a:gd name="connsiteY1212" fmla="*/ 2497026 h 3744261"/>
              <a:gd name="connsiteX1213" fmla="*/ 3348810 w 5687458"/>
              <a:gd name="connsiteY1213" fmla="*/ 2497026 h 3744261"/>
              <a:gd name="connsiteX1214" fmla="*/ 3437664 w 5687458"/>
              <a:gd name="connsiteY1214" fmla="*/ 2597757 h 3744261"/>
              <a:gd name="connsiteX1215" fmla="*/ 3411064 w 5687458"/>
              <a:gd name="connsiteY1215" fmla="*/ 2648694 h 3744261"/>
              <a:gd name="connsiteX1216" fmla="*/ 3461025 w 5687458"/>
              <a:gd name="connsiteY1216" fmla="*/ 2647552 h 3744261"/>
              <a:gd name="connsiteX1217" fmla="*/ 3437664 w 5687458"/>
              <a:gd name="connsiteY1217" fmla="*/ 2597757 h 3744261"/>
              <a:gd name="connsiteX1218" fmla="*/ 3444599 w 5687458"/>
              <a:gd name="connsiteY1218" fmla="*/ 2576868 h 3744261"/>
              <a:gd name="connsiteX1219" fmla="*/ 3445243 w 5687458"/>
              <a:gd name="connsiteY1219" fmla="*/ 2579193 h 3744261"/>
              <a:gd name="connsiteX1220" fmla="*/ 3471843 w 5687458"/>
              <a:gd name="connsiteY1220" fmla="*/ 2641136 h 3744261"/>
              <a:gd name="connsiteX1221" fmla="*/ 3462333 w 5687458"/>
              <a:gd name="connsiteY1221" fmla="*/ 2537373 h 3744261"/>
              <a:gd name="connsiteX1222" fmla="*/ 3356763 w 5687458"/>
              <a:gd name="connsiteY1222" fmla="*/ 2371210 h 3744261"/>
              <a:gd name="connsiteX1223" fmla="*/ 3330557 w 5687458"/>
              <a:gd name="connsiteY1223" fmla="*/ 2366434 h 3744261"/>
              <a:gd name="connsiteX1224" fmla="*/ 3308505 w 5687458"/>
              <a:gd name="connsiteY1224" fmla="*/ 2353684 h 3744261"/>
              <a:gd name="connsiteX1225" fmla="*/ 3296835 w 5687458"/>
              <a:gd name="connsiteY1225" fmla="*/ 2336989 h 3744261"/>
              <a:gd name="connsiteX1226" fmla="*/ 3309813 w 5687458"/>
              <a:gd name="connsiteY1226" fmla="*/ 2332379 h 3744261"/>
              <a:gd name="connsiteX1227" fmla="*/ 3286349 w 5687458"/>
              <a:gd name="connsiteY1227" fmla="*/ 2314127 h 3744261"/>
              <a:gd name="connsiteX1228" fmla="*/ 2979918 w 5687458"/>
              <a:gd name="connsiteY1228" fmla="*/ 2156977 h 3744261"/>
              <a:gd name="connsiteX1229" fmla="*/ 3139975 w 5687458"/>
              <a:gd name="connsiteY1229" fmla="*/ 2266575 h 3744261"/>
              <a:gd name="connsiteX1230" fmla="*/ 3440654 w 5687458"/>
              <a:gd name="connsiteY1230" fmla="*/ 2519888 h 3744261"/>
              <a:gd name="connsiteX1231" fmla="*/ 3444620 w 5687458"/>
              <a:gd name="connsiteY1231" fmla="*/ 2576888 h 3744261"/>
              <a:gd name="connsiteX1232" fmla="*/ 3444599 w 5687458"/>
              <a:gd name="connsiteY1232" fmla="*/ 2576868 h 3744261"/>
              <a:gd name="connsiteX1233" fmla="*/ 3685267 w 5687458"/>
              <a:gd name="connsiteY1233" fmla="*/ 2607517 h 3744261"/>
              <a:gd name="connsiteX1234" fmla="*/ 3685267 w 5687458"/>
              <a:gd name="connsiteY1234" fmla="*/ 2607517 h 3744261"/>
              <a:gd name="connsiteX1235" fmla="*/ 4458912 w 5687458"/>
              <a:gd name="connsiteY1235" fmla="*/ 2515112 h 3744261"/>
              <a:gd name="connsiteX1236" fmla="*/ 4543218 w 5687458"/>
              <a:gd name="connsiteY1236" fmla="*/ 2530998 h 3744261"/>
              <a:gd name="connsiteX1237" fmla="*/ 4545150 w 5687458"/>
              <a:gd name="connsiteY1237" fmla="*/ 2530312 h 3744261"/>
              <a:gd name="connsiteX1238" fmla="*/ 4539688 w 5687458"/>
              <a:gd name="connsiteY1238" fmla="*/ 2516566 h 3744261"/>
              <a:gd name="connsiteX1239" fmla="*/ 4530178 w 5687458"/>
              <a:gd name="connsiteY1239" fmla="*/ 2502342 h 3744261"/>
              <a:gd name="connsiteX1240" fmla="*/ 4524364 w 5687458"/>
              <a:gd name="connsiteY1240" fmla="*/ 2494264 h 3744261"/>
              <a:gd name="connsiteX1241" fmla="*/ 4502083 w 5687458"/>
              <a:gd name="connsiteY1241" fmla="*/ 2451239 h 3744261"/>
              <a:gd name="connsiteX1242" fmla="*/ 4508935 w 5687458"/>
              <a:gd name="connsiteY1242" fmla="*/ 2442434 h 3744261"/>
              <a:gd name="connsiteX1243" fmla="*/ 4527603 w 5687458"/>
              <a:gd name="connsiteY1243" fmla="*/ 2467955 h 3744261"/>
              <a:gd name="connsiteX1244" fmla="*/ 4540643 w 5687458"/>
              <a:gd name="connsiteY1244" fmla="*/ 2495489 h 3744261"/>
              <a:gd name="connsiteX1245" fmla="*/ 4549905 w 5687458"/>
              <a:gd name="connsiteY1245" fmla="*/ 2509277 h 3744261"/>
              <a:gd name="connsiteX1246" fmla="*/ 4551192 w 5687458"/>
              <a:gd name="connsiteY1246" fmla="*/ 2510565 h 3744261"/>
              <a:gd name="connsiteX1247" fmla="*/ 4737123 w 5687458"/>
              <a:gd name="connsiteY1247" fmla="*/ 2460645 h 3744261"/>
              <a:gd name="connsiteX1248" fmla="*/ 4855775 w 5687458"/>
              <a:gd name="connsiteY1248" fmla="*/ 2257687 h 3744261"/>
              <a:gd name="connsiteX1249" fmla="*/ 4815137 w 5687458"/>
              <a:gd name="connsiteY1249" fmla="*/ 2124355 h 3744261"/>
              <a:gd name="connsiteX1250" fmla="*/ 4802554 w 5687458"/>
              <a:gd name="connsiteY1250" fmla="*/ 2145805 h 3744261"/>
              <a:gd name="connsiteX1251" fmla="*/ 4787437 w 5687458"/>
              <a:gd name="connsiteY1251" fmla="*/ 2194395 h 3744261"/>
              <a:gd name="connsiteX1252" fmla="*/ 4680933 w 5687458"/>
              <a:gd name="connsiteY1252" fmla="*/ 2247263 h 3744261"/>
              <a:gd name="connsiteX1253" fmla="*/ 4623289 w 5687458"/>
              <a:gd name="connsiteY1253" fmla="*/ 2266097 h 3744261"/>
              <a:gd name="connsiteX1254" fmla="*/ 4513483 w 5687458"/>
              <a:gd name="connsiteY1254" fmla="*/ 2279283 h 3744261"/>
              <a:gd name="connsiteX1255" fmla="*/ 4496559 w 5687458"/>
              <a:gd name="connsiteY1255" fmla="*/ 2279470 h 3744261"/>
              <a:gd name="connsiteX1256" fmla="*/ 4430755 w 5687458"/>
              <a:gd name="connsiteY1256" fmla="*/ 2295148 h 3744261"/>
              <a:gd name="connsiteX1257" fmla="*/ 4424027 w 5687458"/>
              <a:gd name="connsiteY1257" fmla="*/ 2289001 h 3744261"/>
              <a:gd name="connsiteX1258" fmla="*/ 4444543 w 5687458"/>
              <a:gd name="connsiteY1258" fmla="*/ 2276002 h 3744261"/>
              <a:gd name="connsiteX1259" fmla="*/ 4450004 w 5687458"/>
              <a:gd name="connsiteY1259" fmla="*/ 2274424 h 3744261"/>
              <a:gd name="connsiteX1260" fmla="*/ 4240380 w 5687458"/>
              <a:gd name="connsiteY1260" fmla="*/ 2154527 h 3744261"/>
              <a:gd name="connsiteX1261" fmla="*/ 4219054 w 5687458"/>
              <a:gd name="connsiteY1261" fmla="*/ 2088929 h 3744261"/>
              <a:gd name="connsiteX1262" fmla="*/ 4315571 w 5687458"/>
              <a:gd name="connsiteY1262" fmla="*/ 1906965 h 3744261"/>
              <a:gd name="connsiteX1263" fmla="*/ 4516909 w 5687458"/>
              <a:gd name="connsiteY1263" fmla="*/ 1829158 h 3744261"/>
              <a:gd name="connsiteX1264" fmla="*/ 4571791 w 5687458"/>
              <a:gd name="connsiteY1264" fmla="*/ 1802413 h 3744261"/>
              <a:gd name="connsiteX1265" fmla="*/ 4568884 w 5687458"/>
              <a:gd name="connsiteY1265" fmla="*/ 1798405 h 3744261"/>
              <a:gd name="connsiteX1266" fmla="*/ 4226177 w 5687458"/>
              <a:gd name="connsiteY1266" fmla="*/ 1640632 h 3744261"/>
              <a:gd name="connsiteX1267" fmla="*/ 4172831 w 5687458"/>
              <a:gd name="connsiteY1267" fmla="*/ 1639531 h 3744261"/>
              <a:gd name="connsiteX1268" fmla="*/ 4176257 w 5687458"/>
              <a:gd name="connsiteY1268" fmla="*/ 1659113 h 3744261"/>
              <a:gd name="connsiteX1269" fmla="*/ 4074841 w 5687458"/>
              <a:gd name="connsiteY1269" fmla="*/ 1794709 h 3744261"/>
              <a:gd name="connsiteX1270" fmla="*/ 3896780 w 5687458"/>
              <a:gd name="connsiteY1270" fmla="*/ 1896333 h 3744261"/>
              <a:gd name="connsiteX1271" fmla="*/ 3904982 w 5687458"/>
              <a:gd name="connsiteY1271" fmla="*/ 1915499 h 3744261"/>
              <a:gd name="connsiteX1272" fmla="*/ 3883989 w 5687458"/>
              <a:gd name="connsiteY1272" fmla="*/ 2002754 h 3744261"/>
              <a:gd name="connsiteX1273" fmla="*/ 3860503 w 5687458"/>
              <a:gd name="connsiteY1273" fmla="*/ 2024433 h 3744261"/>
              <a:gd name="connsiteX1274" fmla="*/ 3863701 w 5687458"/>
              <a:gd name="connsiteY1274" fmla="*/ 2047295 h 3744261"/>
              <a:gd name="connsiteX1275" fmla="*/ 3898587 w 5687458"/>
              <a:gd name="connsiteY1275" fmla="*/ 2077301 h 3744261"/>
              <a:gd name="connsiteX1276" fmla="*/ 3900808 w 5687458"/>
              <a:gd name="connsiteY1276" fmla="*/ 2076886 h 3744261"/>
              <a:gd name="connsiteX1277" fmla="*/ 3911793 w 5687458"/>
              <a:gd name="connsiteY1277" fmla="*/ 2043578 h 3744261"/>
              <a:gd name="connsiteX1278" fmla="*/ 3921158 w 5687458"/>
              <a:gd name="connsiteY1278" fmla="*/ 2015006 h 3744261"/>
              <a:gd name="connsiteX1279" fmla="*/ 3975293 w 5687458"/>
              <a:gd name="connsiteY1279" fmla="*/ 1921833 h 3744261"/>
              <a:gd name="connsiteX1280" fmla="*/ 3982997 w 5687458"/>
              <a:gd name="connsiteY1280" fmla="*/ 1924262 h 3744261"/>
              <a:gd name="connsiteX1281" fmla="*/ 3976248 w 5687458"/>
              <a:gd name="connsiteY1281" fmla="*/ 2000429 h 3744261"/>
              <a:gd name="connsiteX1282" fmla="*/ 3959387 w 5687458"/>
              <a:gd name="connsiteY1282" fmla="*/ 2112020 h 3744261"/>
              <a:gd name="connsiteX1283" fmla="*/ 4178209 w 5687458"/>
              <a:gd name="connsiteY1283" fmla="*/ 2323097 h 3744261"/>
              <a:gd name="connsiteX1284" fmla="*/ 4234400 w 5687458"/>
              <a:gd name="connsiteY1284" fmla="*/ 2355034 h 3744261"/>
              <a:gd name="connsiteX1285" fmla="*/ 4236435 w 5687458"/>
              <a:gd name="connsiteY1285" fmla="*/ 2304637 h 3744261"/>
              <a:gd name="connsiteX1286" fmla="*/ 4335650 w 5687458"/>
              <a:gd name="connsiteY1286" fmla="*/ 2271849 h 3744261"/>
              <a:gd name="connsiteX1287" fmla="*/ 4373132 w 5687458"/>
              <a:gd name="connsiteY1287" fmla="*/ 2270250 h 3744261"/>
              <a:gd name="connsiteX1288" fmla="*/ 4412377 w 5687458"/>
              <a:gd name="connsiteY1288" fmla="*/ 2293881 h 3744261"/>
              <a:gd name="connsiteX1289" fmla="*/ 4466429 w 5687458"/>
              <a:gd name="connsiteY1289" fmla="*/ 2322350 h 3744261"/>
              <a:gd name="connsiteX1290" fmla="*/ 4680351 w 5687458"/>
              <a:gd name="connsiteY1290" fmla="*/ 2271268 h 3744261"/>
              <a:gd name="connsiteX1291" fmla="*/ 4692353 w 5687458"/>
              <a:gd name="connsiteY1291" fmla="*/ 2269108 h 3744261"/>
              <a:gd name="connsiteX1292" fmla="*/ 4696174 w 5687458"/>
              <a:gd name="connsiteY1292" fmla="*/ 2276874 h 3744261"/>
              <a:gd name="connsiteX1293" fmla="*/ 4554577 w 5687458"/>
              <a:gd name="connsiteY1293" fmla="*/ 2416624 h 3744261"/>
              <a:gd name="connsiteX1294" fmla="*/ 4462650 w 5687458"/>
              <a:gd name="connsiteY1294" fmla="*/ 2443265 h 3744261"/>
              <a:gd name="connsiteX1295" fmla="*/ 4467882 w 5687458"/>
              <a:gd name="connsiteY1295" fmla="*/ 2453482 h 3744261"/>
              <a:gd name="connsiteX1296" fmla="*/ 4458912 w 5687458"/>
              <a:gd name="connsiteY1296" fmla="*/ 2515091 h 3744261"/>
              <a:gd name="connsiteX1297" fmla="*/ 4458912 w 5687458"/>
              <a:gd name="connsiteY1297" fmla="*/ 2515112 h 3744261"/>
              <a:gd name="connsiteX1298" fmla="*/ 4451354 w 5687458"/>
              <a:gd name="connsiteY1298" fmla="*/ 2445653 h 3744261"/>
              <a:gd name="connsiteX1299" fmla="*/ 4396908 w 5687458"/>
              <a:gd name="connsiteY1299" fmla="*/ 2455953 h 3744261"/>
              <a:gd name="connsiteX1300" fmla="*/ 4312041 w 5687458"/>
              <a:gd name="connsiteY1300" fmla="*/ 2477465 h 3744261"/>
              <a:gd name="connsiteX1301" fmla="*/ 4311833 w 5687458"/>
              <a:gd name="connsiteY1301" fmla="*/ 2477839 h 3744261"/>
              <a:gd name="connsiteX1302" fmla="*/ 4349978 w 5687458"/>
              <a:gd name="connsiteY1302" fmla="*/ 2494742 h 3744261"/>
              <a:gd name="connsiteX1303" fmla="*/ 4419126 w 5687458"/>
              <a:gd name="connsiteY1303" fmla="*/ 2510253 h 3744261"/>
              <a:gd name="connsiteX1304" fmla="*/ 4426871 w 5687458"/>
              <a:gd name="connsiteY1304" fmla="*/ 2511790 h 3744261"/>
              <a:gd name="connsiteX1305" fmla="*/ 4444709 w 5687458"/>
              <a:gd name="connsiteY1305" fmla="*/ 2510523 h 3744261"/>
              <a:gd name="connsiteX1306" fmla="*/ 4451354 w 5687458"/>
              <a:gd name="connsiteY1306" fmla="*/ 2445653 h 3744261"/>
              <a:gd name="connsiteX1307" fmla="*/ 4457313 w 5687458"/>
              <a:gd name="connsiteY1307" fmla="*/ 2466314 h 3744261"/>
              <a:gd name="connsiteX1308" fmla="*/ 4455444 w 5687458"/>
              <a:gd name="connsiteY1308" fmla="*/ 2496050 h 3744261"/>
              <a:gd name="connsiteX1309" fmla="*/ 4457313 w 5687458"/>
              <a:gd name="connsiteY1309" fmla="*/ 2466314 h 3744261"/>
              <a:gd name="connsiteX1310" fmla="*/ 1510912 w 5687458"/>
              <a:gd name="connsiteY1310" fmla="*/ 2382714 h 3744261"/>
              <a:gd name="connsiteX1311" fmla="*/ 1511036 w 5687458"/>
              <a:gd name="connsiteY1311" fmla="*/ 2383088 h 3744261"/>
              <a:gd name="connsiteX1312" fmla="*/ 1658448 w 5687458"/>
              <a:gd name="connsiteY1312" fmla="*/ 2478005 h 3744261"/>
              <a:gd name="connsiteX1313" fmla="*/ 1725457 w 5687458"/>
              <a:gd name="connsiteY1313" fmla="*/ 2456929 h 3744261"/>
              <a:gd name="connsiteX1314" fmla="*/ 1812566 w 5687458"/>
              <a:gd name="connsiteY1314" fmla="*/ 2381364 h 3744261"/>
              <a:gd name="connsiteX1315" fmla="*/ 1824631 w 5687458"/>
              <a:gd name="connsiteY1315" fmla="*/ 2385372 h 3744261"/>
              <a:gd name="connsiteX1316" fmla="*/ 1823966 w 5687458"/>
              <a:gd name="connsiteY1316" fmla="*/ 2397353 h 3744261"/>
              <a:gd name="connsiteX1317" fmla="*/ 1735507 w 5687458"/>
              <a:gd name="connsiteY1317" fmla="*/ 2465608 h 3744261"/>
              <a:gd name="connsiteX1318" fmla="*/ 1734863 w 5687458"/>
              <a:gd name="connsiteY1318" fmla="*/ 2470716 h 3744261"/>
              <a:gd name="connsiteX1319" fmla="*/ 1747364 w 5687458"/>
              <a:gd name="connsiteY1319" fmla="*/ 2477984 h 3744261"/>
              <a:gd name="connsiteX1320" fmla="*/ 2032759 w 5687458"/>
              <a:gd name="connsiteY1320" fmla="*/ 2332878 h 3744261"/>
              <a:gd name="connsiteX1321" fmla="*/ 2038428 w 5687458"/>
              <a:gd name="connsiteY1321" fmla="*/ 2324634 h 3744261"/>
              <a:gd name="connsiteX1322" fmla="*/ 2029229 w 5687458"/>
              <a:gd name="connsiteY1322" fmla="*/ 2326752 h 3744261"/>
              <a:gd name="connsiteX1323" fmla="*/ 1687021 w 5687458"/>
              <a:gd name="connsiteY1323" fmla="*/ 2356903 h 3744261"/>
              <a:gd name="connsiteX1324" fmla="*/ 1620406 w 5687458"/>
              <a:gd name="connsiteY1324" fmla="*/ 2198943 h 3744261"/>
              <a:gd name="connsiteX1325" fmla="*/ 1671717 w 5687458"/>
              <a:gd name="connsiteY1325" fmla="*/ 2125019 h 3744261"/>
              <a:gd name="connsiteX1326" fmla="*/ 1878911 w 5687458"/>
              <a:gd name="connsiteY1326" fmla="*/ 2085773 h 3744261"/>
              <a:gd name="connsiteX1327" fmla="*/ 1765139 w 5687458"/>
              <a:gd name="connsiteY1327" fmla="*/ 1886283 h 3744261"/>
              <a:gd name="connsiteX1328" fmla="*/ 1687851 w 5687458"/>
              <a:gd name="connsiteY1328" fmla="*/ 1813003 h 3744261"/>
              <a:gd name="connsiteX1329" fmla="*/ 1687955 w 5687458"/>
              <a:gd name="connsiteY1329" fmla="*/ 1813356 h 3744261"/>
              <a:gd name="connsiteX1330" fmla="*/ 1731416 w 5687458"/>
              <a:gd name="connsiteY1330" fmla="*/ 1871477 h 3744261"/>
              <a:gd name="connsiteX1331" fmla="*/ 1802973 w 5687458"/>
              <a:gd name="connsiteY1331" fmla="*/ 1989465 h 3744261"/>
              <a:gd name="connsiteX1332" fmla="*/ 1802931 w 5687458"/>
              <a:gd name="connsiteY1332" fmla="*/ 1990710 h 3744261"/>
              <a:gd name="connsiteX1333" fmla="*/ 1783890 w 5687458"/>
              <a:gd name="connsiteY1333" fmla="*/ 2026136 h 3744261"/>
              <a:gd name="connsiteX1334" fmla="*/ 1724502 w 5687458"/>
              <a:gd name="connsiteY1334" fmla="*/ 2026136 h 3744261"/>
              <a:gd name="connsiteX1335" fmla="*/ 1710028 w 5687458"/>
              <a:gd name="connsiteY1335" fmla="*/ 2022730 h 3744261"/>
              <a:gd name="connsiteX1336" fmla="*/ 1711980 w 5687458"/>
              <a:gd name="connsiteY1336" fmla="*/ 2036269 h 3744261"/>
              <a:gd name="connsiteX1337" fmla="*/ 1709405 w 5687458"/>
              <a:gd name="connsiteY1337" fmla="*/ 2072753 h 3744261"/>
              <a:gd name="connsiteX1338" fmla="*/ 1689678 w 5687458"/>
              <a:gd name="connsiteY1338" fmla="*/ 2081745 h 3744261"/>
              <a:gd name="connsiteX1339" fmla="*/ 1558318 w 5687458"/>
              <a:gd name="connsiteY1339" fmla="*/ 2037743 h 3744261"/>
              <a:gd name="connsiteX1340" fmla="*/ 1429160 w 5687458"/>
              <a:gd name="connsiteY1340" fmla="*/ 2070760 h 3744261"/>
              <a:gd name="connsiteX1341" fmla="*/ 1216338 w 5687458"/>
              <a:gd name="connsiteY1341" fmla="*/ 2035625 h 3744261"/>
              <a:gd name="connsiteX1342" fmla="*/ 1108401 w 5687458"/>
              <a:gd name="connsiteY1342" fmla="*/ 1934105 h 3744261"/>
              <a:gd name="connsiteX1343" fmla="*/ 1116105 w 5687458"/>
              <a:gd name="connsiteY1343" fmla="*/ 1816491 h 3744261"/>
              <a:gd name="connsiteX1344" fmla="*/ 1128564 w 5687458"/>
              <a:gd name="connsiteY1344" fmla="*/ 1825067 h 3744261"/>
              <a:gd name="connsiteX1345" fmla="*/ 1128751 w 5687458"/>
              <a:gd name="connsiteY1345" fmla="*/ 1825566 h 3744261"/>
              <a:gd name="connsiteX1346" fmla="*/ 1122708 w 5687458"/>
              <a:gd name="connsiteY1346" fmla="*/ 1743377 h 3744261"/>
              <a:gd name="connsiteX1347" fmla="*/ 1152423 w 5687458"/>
              <a:gd name="connsiteY1347" fmla="*/ 1667086 h 3744261"/>
              <a:gd name="connsiteX1348" fmla="*/ 1177154 w 5687458"/>
              <a:gd name="connsiteY1348" fmla="*/ 1615672 h 3744261"/>
              <a:gd name="connsiteX1349" fmla="*/ 1240882 w 5687458"/>
              <a:gd name="connsiteY1349" fmla="*/ 1566147 h 3744261"/>
              <a:gd name="connsiteX1350" fmla="*/ 1213950 w 5687458"/>
              <a:gd name="connsiteY1350" fmla="*/ 1561205 h 3744261"/>
              <a:gd name="connsiteX1351" fmla="*/ 1161248 w 5687458"/>
              <a:gd name="connsiteY1351" fmla="*/ 1578544 h 3744261"/>
              <a:gd name="connsiteX1352" fmla="*/ 1130827 w 5687458"/>
              <a:gd name="connsiteY1352" fmla="*/ 1632720 h 3744261"/>
              <a:gd name="connsiteX1353" fmla="*/ 1103480 w 5687458"/>
              <a:gd name="connsiteY1353" fmla="*/ 1674001 h 3744261"/>
              <a:gd name="connsiteX1354" fmla="*/ 1081136 w 5687458"/>
              <a:gd name="connsiteY1354" fmla="*/ 1693957 h 3744261"/>
              <a:gd name="connsiteX1355" fmla="*/ 1080950 w 5687458"/>
              <a:gd name="connsiteY1355" fmla="*/ 1693957 h 3744261"/>
              <a:gd name="connsiteX1356" fmla="*/ 1064836 w 5687458"/>
              <a:gd name="connsiteY1356" fmla="*/ 1681311 h 3744261"/>
              <a:gd name="connsiteX1357" fmla="*/ 1076547 w 5687458"/>
              <a:gd name="connsiteY1357" fmla="*/ 1614530 h 3744261"/>
              <a:gd name="connsiteX1358" fmla="*/ 1148083 w 5687458"/>
              <a:gd name="connsiteY1358" fmla="*/ 1570300 h 3744261"/>
              <a:gd name="connsiteX1359" fmla="*/ 1135105 w 5687458"/>
              <a:gd name="connsiteY1359" fmla="*/ 1560665 h 3744261"/>
              <a:gd name="connsiteX1360" fmla="*/ 946807 w 5687458"/>
              <a:gd name="connsiteY1360" fmla="*/ 1543140 h 3744261"/>
              <a:gd name="connsiteX1361" fmla="*/ 824937 w 5687458"/>
              <a:gd name="connsiteY1361" fmla="*/ 1672215 h 3744261"/>
              <a:gd name="connsiteX1362" fmla="*/ 847301 w 5687458"/>
              <a:gd name="connsiteY1362" fmla="*/ 1877582 h 3744261"/>
              <a:gd name="connsiteX1363" fmla="*/ 1008459 w 5687458"/>
              <a:gd name="connsiteY1363" fmla="*/ 2103320 h 3744261"/>
              <a:gd name="connsiteX1364" fmla="*/ 1095423 w 5687458"/>
              <a:gd name="connsiteY1364" fmla="*/ 2155980 h 3744261"/>
              <a:gd name="connsiteX1365" fmla="*/ 1219993 w 5687458"/>
              <a:gd name="connsiteY1365" fmla="*/ 2237857 h 3744261"/>
              <a:gd name="connsiteX1366" fmla="*/ 1504391 w 5687458"/>
              <a:gd name="connsiteY1366" fmla="*/ 2354951 h 3744261"/>
              <a:gd name="connsiteX1367" fmla="*/ 1539215 w 5687458"/>
              <a:gd name="connsiteY1367" fmla="*/ 2360807 h 3744261"/>
              <a:gd name="connsiteX1368" fmla="*/ 1630083 w 5687458"/>
              <a:gd name="connsiteY1368" fmla="*/ 2355678 h 3744261"/>
              <a:gd name="connsiteX1369" fmla="*/ 1655458 w 5687458"/>
              <a:gd name="connsiteY1369" fmla="*/ 2354868 h 3744261"/>
              <a:gd name="connsiteX1370" fmla="*/ 1665176 w 5687458"/>
              <a:gd name="connsiteY1370" fmla="*/ 2358087 h 3744261"/>
              <a:gd name="connsiteX1371" fmla="*/ 1664802 w 5687458"/>
              <a:gd name="connsiteY1371" fmla="*/ 2365105 h 3744261"/>
              <a:gd name="connsiteX1372" fmla="*/ 1615152 w 5687458"/>
              <a:gd name="connsiteY1372" fmla="*/ 2375779 h 3744261"/>
              <a:gd name="connsiteX1373" fmla="*/ 1539381 w 5687458"/>
              <a:gd name="connsiteY1373" fmla="*/ 2373390 h 3744261"/>
              <a:gd name="connsiteX1374" fmla="*/ 1510870 w 5687458"/>
              <a:gd name="connsiteY1374" fmla="*/ 2382610 h 3744261"/>
              <a:gd name="connsiteX1375" fmla="*/ 1510870 w 5687458"/>
              <a:gd name="connsiteY1375" fmla="*/ 2382610 h 3744261"/>
              <a:gd name="connsiteX1376" fmla="*/ 1510912 w 5687458"/>
              <a:gd name="connsiteY1376" fmla="*/ 2382714 h 3744261"/>
              <a:gd name="connsiteX1377" fmla="*/ 4514625 w 5687458"/>
              <a:gd name="connsiteY1377" fmla="*/ 2451945 h 3744261"/>
              <a:gd name="connsiteX1378" fmla="*/ 4514625 w 5687458"/>
              <a:gd name="connsiteY1378" fmla="*/ 2451945 h 3744261"/>
              <a:gd name="connsiteX1379" fmla="*/ 1811300 w 5687458"/>
              <a:gd name="connsiteY1379" fmla="*/ 2394197 h 3744261"/>
              <a:gd name="connsiteX1380" fmla="*/ 1747302 w 5687458"/>
              <a:gd name="connsiteY1380" fmla="*/ 2444386 h 3744261"/>
              <a:gd name="connsiteX1381" fmla="*/ 1811300 w 5687458"/>
              <a:gd name="connsiteY1381" fmla="*/ 2394197 h 3744261"/>
              <a:gd name="connsiteX1382" fmla="*/ 4250701 w 5687458"/>
              <a:gd name="connsiteY1382" fmla="*/ 2380056 h 3744261"/>
              <a:gd name="connsiteX1383" fmla="*/ 4261374 w 5687458"/>
              <a:gd name="connsiteY1383" fmla="*/ 2425407 h 3744261"/>
              <a:gd name="connsiteX1384" fmla="*/ 4270905 w 5687458"/>
              <a:gd name="connsiteY1384" fmla="*/ 2410290 h 3744261"/>
              <a:gd name="connsiteX1385" fmla="*/ 4275432 w 5687458"/>
              <a:gd name="connsiteY1385" fmla="*/ 2402524 h 3744261"/>
              <a:gd name="connsiteX1386" fmla="*/ 4250721 w 5687458"/>
              <a:gd name="connsiteY1386" fmla="*/ 2380077 h 3744261"/>
              <a:gd name="connsiteX1387" fmla="*/ 4250701 w 5687458"/>
              <a:gd name="connsiteY1387" fmla="*/ 2380056 h 3744261"/>
              <a:gd name="connsiteX1388" fmla="*/ 3920535 w 5687458"/>
              <a:gd name="connsiteY1388" fmla="*/ 2172675 h 3744261"/>
              <a:gd name="connsiteX1389" fmla="*/ 3915261 w 5687458"/>
              <a:gd name="connsiteY1389" fmla="*/ 2195766 h 3744261"/>
              <a:gd name="connsiteX1390" fmla="*/ 3884383 w 5687458"/>
              <a:gd name="connsiteY1390" fmla="*/ 2246537 h 3744261"/>
              <a:gd name="connsiteX1391" fmla="*/ 3842521 w 5687458"/>
              <a:gd name="connsiteY1391" fmla="*/ 2361513 h 3744261"/>
              <a:gd name="connsiteX1392" fmla="*/ 3861064 w 5687458"/>
              <a:gd name="connsiteY1392" fmla="*/ 2379163 h 3744261"/>
              <a:gd name="connsiteX1393" fmla="*/ 3948111 w 5687458"/>
              <a:gd name="connsiteY1393" fmla="*/ 2348389 h 3744261"/>
              <a:gd name="connsiteX1394" fmla="*/ 3997179 w 5687458"/>
              <a:gd name="connsiteY1394" fmla="*/ 2322869 h 3744261"/>
              <a:gd name="connsiteX1395" fmla="*/ 4039623 w 5687458"/>
              <a:gd name="connsiteY1395" fmla="*/ 2313587 h 3744261"/>
              <a:gd name="connsiteX1396" fmla="*/ 4034183 w 5687458"/>
              <a:gd name="connsiteY1396" fmla="*/ 2308790 h 3744261"/>
              <a:gd name="connsiteX1397" fmla="*/ 3920515 w 5687458"/>
              <a:gd name="connsiteY1397" fmla="*/ 2172696 h 3744261"/>
              <a:gd name="connsiteX1398" fmla="*/ 3920535 w 5687458"/>
              <a:gd name="connsiteY1398" fmla="*/ 2172675 h 3744261"/>
              <a:gd name="connsiteX1399" fmla="*/ 4079907 w 5687458"/>
              <a:gd name="connsiteY1399" fmla="*/ 2330760 h 3744261"/>
              <a:gd name="connsiteX1400" fmla="*/ 4138548 w 5687458"/>
              <a:gd name="connsiteY1400" fmla="*/ 2370338 h 3744261"/>
              <a:gd name="connsiteX1401" fmla="*/ 4079907 w 5687458"/>
              <a:gd name="connsiteY1401" fmla="*/ 2330760 h 3744261"/>
              <a:gd name="connsiteX1402" fmla="*/ 2053379 w 5687458"/>
              <a:gd name="connsiteY1402" fmla="*/ 2295459 h 3744261"/>
              <a:gd name="connsiteX1403" fmla="*/ 2054957 w 5687458"/>
              <a:gd name="connsiteY1403" fmla="*/ 2300111 h 3744261"/>
              <a:gd name="connsiteX1404" fmla="*/ 2056141 w 5687458"/>
              <a:gd name="connsiteY1404" fmla="*/ 2307794 h 3744261"/>
              <a:gd name="connsiteX1405" fmla="*/ 2137000 w 5687458"/>
              <a:gd name="connsiteY1405" fmla="*/ 2291306 h 3744261"/>
              <a:gd name="connsiteX1406" fmla="*/ 2141714 w 5687458"/>
              <a:gd name="connsiteY1406" fmla="*/ 2290642 h 3744261"/>
              <a:gd name="connsiteX1407" fmla="*/ 2168937 w 5687458"/>
              <a:gd name="connsiteY1407" fmla="*/ 2286696 h 3744261"/>
              <a:gd name="connsiteX1408" fmla="*/ 2168148 w 5687458"/>
              <a:gd name="connsiteY1408" fmla="*/ 2282626 h 3744261"/>
              <a:gd name="connsiteX1409" fmla="*/ 2053358 w 5687458"/>
              <a:gd name="connsiteY1409" fmla="*/ 2295438 h 3744261"/>
              <a:gd name="connsiteX1410" fmla="*/ 2053379 w 5687458"/>
              <a:gd name="connsiteY1410" fmla="*/ 2295459 h 3744261"/>
              <a:gd name="connsiteX1411" fmla="*/ 2185964 w 5687458"/>
              <a:gd name="connsiteY1411" fmla="*/ 2296456 h 3744261"/>
              <a:gd name="connsiteX1412" fmla="*/ 2189598 w 5687458"/>
              <a:gd name="connsiteY1412" fmla="*/ 2299072 h 3744261"/>
              <a:gd name="connsiteX1413" fmla="*/ 2239725 w 5687458"/>
              <a:gd name="connsiteY1413" fmla="*/ 2284537 h 3744261"/>
              <a:gd name="connsiteX1414" fmla="*/ 2257479 w 5687458"/>
              <a:gd name="connsiteY1414" fmla="*/ 2276314 h 3744261"/>
              <a:gd name="connsiteX1415" fmla="*/ 2276666 w 5687458"/>
              <a:gd name="connsiteY1415" fmla="*/ 2258061 h 3744261"/>
              <a:gd name="connsiteX1416" fmla="*/ 2208578 w 5687458"/>
              <a:gd name="connsiteY1416" fmla="*/ 2275421 h 3744261"/>
              <a:gd name="connsiteX1417" fmla="*/ 2196949 w 5687458"/>
              <a:gd name="connsiteY1417" fmla="*/ 2293632 h 3744261"/>
              <a:gd name="connsiteX1418" fmla="*/ 2185964 w 5687458"/>
              <a:gd name="connsiteY1418" fmla="*/ 2296456 h 3744261"/>
              <a:gd name="connsiteX1419" fmla="*/ 1990046 w 5687458"/>
              <a:gd name="connsiteY1419" fmla="*/ 2283145 h 3744261"/>
              <a:gd name="connsiteX1420" fmla="*/ 2030060 w 5687458"/>
              <a:gd name="connsiteY1420" fmla="*/ 2284807 h 3744261"/>
              <a:gd name="connsiteX1421" fmla="*/ 2015130 w 5687458"/>
              <a:gd name="connsiteY1421" fmla="*/ 2279262 h 3744261"/>
              <a:gd name="connsiteX1422" fmla="*/ 1990046 w 5687458"/>
              <a:gd name="connsiteY1422" fmla="*/ 2283145 h 3744261"/>
              <a:gd name="connsiteX1423" fmla="*/ 2180462 w 5687458"/>
              <a:gd name="connsiteY1423" fmla="*/ 2280633 h 3744261"/>
              <a:gd name="connsiteX1424" fmla="*/ 2181251 w 5687458"/>
              <a:gd name="connsiteY1424" fmla="*/ 2284661 h 3744261"/>
              <a:gd name="connsiteX1425" fmla="*/ 2192713 w 5687458"/>
              <a:gd name="connsiteY1425" fmla="*/ 2281900 h 3744261"/>
              <a:gd name="connsiteX1426" fmla="*/ 2196077 w 5687458"/>
              <a:gd name="connsiteY1426" fmla="*/ 2277850 h 3744261"/>
              <a:gd name="connsiteX1427" fmla="*/ 2180441 w 5687458"/>
              <a:gd name="connsiteY1427" fmla="*/ 2280633 h 3744261"/>
              <a:gd name="connsiteX1428" fmla="*/ 2180462 w 5687458"/>
              <a:gd name="connsiteY1428" fmla="*/ 2280633 h 3744261"/>
              <a:gd name="connsiteX1429" fmla="*/ 2210052 w 5687458"/>
              <a:gd name="connsiteY1429" fmla="*/ 2020052 h 3744261"/>
              <a:gd name="connsiteX1430" fmla="*/ 2189349 w 5687458"/>
              <a:gd name="connsiteY1430" fmla="*/ 2031306 h 3744261"/>
              <a:gd name="connsiteX1431" fmla="*/ 2165116 w 5687458"/>
              <a:gd name="connsiteY1431" fmla="*/ 2046153 h 3744261"/>
              <a:gd name="connsiteX1432" fmla="*/ 2161025 w 5687458"/>
              <a:gd name="connsiteY1432" fmla="*/ 2109217 h 3744261"/>
              <a:gd name="connsiteX1433" fmla="*/ 2172924 w 5687458"/>
              <a:gd name="connsiteY1433" fmla="*/ 2162293 h 3744261"/>
              <a:gd name="connsiteX1434" fmla="*/ 2179590 w 5687458"/>
              <a:gd name="connsiteY1434" fmla="*/ 2251250 h 3744261"/>
              <a:gd name="connsiteX1435" fmla="*/ 2179361 w 5687458"/>
              <a:gd name="connsiteY1435" fmla="*/ 2268153 h 3744261"/>
              <a:gd name="connsiteX1436" fmla="*/ 2196658 w 5687458"/>
              <a:gd name="connsiteY1436" fmla="*/ 2265038 h 3744261"/>
              <a:gd name="connsiteX1437" fmla="*/ 2202410 w 5687458"/>
              <a:gd name="connsiteY1437" fmla="*/ 2244502 h 3744261"/>
              <a:gd name="connsiteX1438" fmla="*/ 2202099 w 5687458"/>
              <a:gd name="connsiteY1438" fmla="*/ 2139347 h 3744261"/>
              <a:gd name="connsiteX1439" fmla="*/ 2195786 w 5687458"/>
              <a:gd name="connsiteY1439" fmla="*/ 2100475 h 3744261"/>
              <a:gd name="connsiteX1440" fmla="*/ 2199752 w 5687458"/>
              <a:gd name="connsiteY1440" fmla="*/ 2074165 h 3744261"/>
              <a:gd name="connsiteX1441" fmla="*/ 2217216 w 5687458"/>
              <a:gd name="connsiteY1441" fmla="*/ 2092003 h 3744261"/>
              <a:gd name="connsiteX1442" fmla="*/ 2245768 w 5687458"/>
              <a:gd name="connsiteY1442" fmla="*/ 2135007 h 3744261"/>
              <a:gd name="connsiteX1443" fmla="*/ 2248197 w 5687458"/>
              <a:gd name="connsiteY1443" fmla="*/ 2137478 h 3744261"/>
              <a:gd name="connsiteX1444" fmla="*/ 2236237 w 5687458"/>
              <a:gd name="connsiteY1444" fmla="*/ 2088950 h 3744261"/>
              <a:gd name="connsiteX1445" fmla="*/ 2224857 w 5687458"/>
              <a:gd name="connsiteY1445" fmla="*/ 2046278 h 3744261"/>
              <a:gd name="connsiteX1446" fmla="*/ 2212025 w 5687458"/>
              <a:gd name="connsiteY1446" fmla="*/ 2020384 h 3744261"/>
              <a:gd name="connsiteX1447" fmla="*/ 2210052 w 5687458"/>
              <a:gd name="connsiteY1447" fmla="*/ 2020052 h 3744261"/>
              <a:gd name="connsiteX1448" fmla="*/ 4423466 w 5687458"/>
              <a:gd name="connsiteY1448" fmla="*/ 1861510 h 3744261"/>
              <a:gd name="connsiteX1449" fmla="*/ 4323981 w 5687458"/>
              <a:gd name="connsiteY1449" fmla="*/ 1916143 h 3744261"/>
              <a:gd name="connsiteX1450" fmla="*/ 4231493 w 5687458"/>
              <a:gd name="connsiteY1450" fmla="*/ 2089386 h 3744261"/>
              <a:gd name="connsiteX1451" fmla="*/ 4249434 w 5687458"/>
              <a:gd name="connsiteY1451" fmla="*/ 2145992 h 3744261"/>
              <a:gd name="connsiteX1452" fmla="*/ 4451665 w 5687458"/>
              <a:gd name="connsiteY1452" fmla="*/ 2262027 h 3744261"/>
              <a:gd name="connsiteX1453" fmla="*/ 4509537 w 5687458"/>
              <a:gd name="connsiteY1453" fmla="*/ 2260429 h 3744261"/>
              <a:gd name="connsiteX1454" fmla="*/ 4538484 w 5687458"/>
              <a:gd name="connsiteY1454" fmla="*/ 2236196 h 3744261"/>
              <a:gd name="connsiteX1455" fmla="*/ 4539273 w 5687458"/>
              <a:gd name="connsiteY1455" fmla="*/ 2228056 h 3744261"/>
              <a:gd name="connsiteX1456" fmla="*/ 4502830 w 5687458"/>
              <a:gd name="connsiteY1456" fmla="*/ 2233288 h 3744261"/>
              <a:gd name="connsiteX1457" fmla="*/ 4437420 w 5687458"/>
              <a:gd name="connsiteY1457" fmla="*/ 2241428 h 3744261"/>
              <a:gd name="connsiteX1458" fmla="*/ 4422636 w 5687458"/>
              <a:gd name="connsiteY1458" fmla="*/ 2238521 h 3744261"/>
              <a:gd name="connsiteX1459" fmla="*/ 4413457 w 5687458"/>
              <a:gd name="connsiteY1459" fmla="*/ 2231233 h 3744261"/>
              <a:gd name="connsiteX1460" fmla="*/ 4422282 w 5687458"/>
              <a:gd name="connsiteY1460" fmla="*/ 2222574 h 3744261"/>
              <a:gd name="connsiteX1461" fmla="*/ 4451270 w 5687458"/>
              <a:gd name="connsiteY1461" fmla="*/ 2201912 h 3744261"/>
              <a:gd name="connsiteX1462" fmla="*/ 4483477 w 5687458"/>
              <a:gd name="connsiteY1462" fmla="*/ 2156603 h 3744261"/>
              <a:gd name="connsiteX1463" fmla="*/ 4480674 w 5687458"/>
              <a:gd name="connsiteY1463" fmla="*/ 2156125 h 3744261"/>
              <a:gd name="connsiteX1464" fmla="*/ 4389577 w 5687458"/>
              <a:gd name="connsiteY1464" fmla="*/ 2128508 h 3744261"/>
              <a:gd name="connsiteX1465" fmla="*/ 4341153 w 5687458"/>
              <a:gd name="connsiteY1465" fmla="*/ 2032282 h 3744261"/>
              <a:gd name="connsiteX1466" fmla="*/ 4404674 w 5687458"/>
              <a:gd name="connsiteY1466" fmla="*/ 1870356 h 3744261"/>
              <a:gd name="connsiteX1467" fmla="*/ 4423487 w 5687458"/>
              <a:gd name="connsiteY1467" fmla="*/ 1861489 h 3744261"/>
              <a:gd name="connsiteX1468" fmla="*/ 4423466 w 5687458"/>
              <a:gd name="connsiteY1468" fmla="*/ 1861510 h 3744261"/>
              <a:gd name="connsiteX1469" fmla="*/ 4534207 w 5687458"/>
              <a:gd name="connsiteY1469" fmla="*/ 2214579 h 3744261"/>
              <a:gd name="connsiteX1470" fmla="*/ 4548285 w 5687458"/>
              <a:gd name="connsiteY1470" fmla="*/ 2219459 h 3744261"/>
              <a:gd name="connsiteX1471" fmla="*/ 4550341 w 5687458"/>
              <a:gd name="connsiteY1471" fmla="*/ 2239892 h 3744261"/>
              <a:gd name="connsiteX1472" fmla="*/ 4536615 w 5687458"/>
              <a:gd name="connsiteY1472" fmla="*/ 2258144 h 3744261"/>
              <a:gd name="connsiteX1473" fmla="*/ 4677672 w 5687458"/>
              <a:gd name="connsiteY1473" fmla="*/ 2235116 h 3744261"/>
              <a:gd name="connsiteX1474" fmla="*/ 4752655 w 5687458"/>
              <a:gd name="connsiteY1474" fmla="*/ 2161753 h 3744261"/>
              <a:gd name="connsiteX1475" fmla="*/ 4755770 w 5687458"/>
              <a:gd name="connsiteY1475" fmla="*/ 2155585 h 3744261"/>
              <a:gd name="connsiteX1476" fmla="*/ 4779172 w 5687458"/>
              <a:gd name="connsiteY1476" fmla="*/ 2141880 h 3744261"/>
              <a:gd name="connsiteX1477" fmla="*/ 4790946 w 5687458"/>
              <a:gd name="connsiteY1477" fmla="*/ 2138496 h 3744261"/>
              <a:gd name="connsiteX1478" fmla="*/ 4792774 w 5687458"/>
              <a:gd name="connsiteY1478" fmla="*/ 2093207 h 3744261"/>
              <a:gd name="connsiteX1479" fmla="*/ 4798525 w 5687458"/>
              <a:gd name="connsiteY1479" fmla="*/ 2073688 h 3744261"/>
              <a:gd name="connsiteX1480" fmla="*/ 4802201 w 5687458"/>
              <a:gd name="connsiteY1480" fmla="*/ 2073937 h 3744261"/>
              <a:gd name="connsiteX1481" fmla="*/ 4799065 w 5687458"/>
              <a:gd name="connsiteY1481" fmla="*/ 2055415 h 3744261"/>
              <a:gd name="connsiteX1482" fmla="*/ 4634086 w 5687458"/>
              <a:gd name="connsiteY1482" fmla="*/ 1840911 h 3744261"/>
              <a:gd name="connsiteX1483" fmla="*/ 4519982 w 5687458"/>
              <a:gd name="connsiteY1483" fmla="*/ 1841264 h 3744261"/>
              <a:gd name="connsiteX1484" fmla="*/ 4495957 w 5687458"/>
              <a:gd name="connsiteY1484" fmla="*/ 1849134 h 3744261"/>
              <a:gd name="connsiteX1485" fmla="*/ 4410467 w 5687458"/>
              <a:gd name="connsiteY1485" fmla="*/ 1881382 h 3744261"/>
              <a:gd name="connsiteX1486" fmla="*/ 4353571 w 5687458"/>
              <a:gd name="connsiteY1486" fmla="*/ 2031846 h 3744261"/>
              <a:gd name="connsiteX1487" fmla="*/ 4394561 w 5687458"/>
              <a:gd name="connsiteY1487" fmla="*/ 2117128 h 3744261"/>
              <a:gd name="connsiteX1488" fmla="*/ 4482730 w 5687458"/>
              <a:gd name="connsiteY1488" fmla="*/ 2143874 h 3744261"/>
              <a:gd name="connsiteX1489" fmla="*/ 4499695 w 5687458"/>
              <a:gd name="connsiteY1489" fmla="*/ 2151515 h 3744261"/>
              <a:gd name="connsiteX1490" fmla="*/ 4497286 w 5687458"/>
              <a:gd name="connsiteY1490" fmla="*/ 2160029 h 3744261"/>
              <a:gd name="connsiteX1491" fmla="*/ 4461923 w 5687458"/>
              <a:gd name="connsiteY1491" fmla="*/ 2208329 h 3744261"/>
              <a:gd name="connsiteX1492" fmla="*/ 4439019 w 5687458"/>
              <a:gd name="connsiteY1492" fmla="*/ 2229073 h 3744261"/>
              <a:gd name="connsiteX1493" fmla="*/ 4439663 w 5687458"/>
              <a:gd name="connsiteY1493" fmla="*/ 2229198 h 3744261"/>
              <a:gd name="connsiteX1494" fmla="*/ 4499653 w 5687458"/>
              <a:gd name="connsiteY1494" fmla="*/ 2221245 h 3744261"/>
              <a:gd name="connsiteX1495" fmla="*/ 4534165 w 5687458"/>
              <a:gd name="connsiteY1495" fmla="*/ 2214600 h 3744261"/>
              <a:gd name="connsiteX1496" fmla="*/ 4534207 w 5687458"/>
              <a:gd name="connsiteY1496" fmla="*/ 2214579 h 3744261"/>
              <a:gd name="connsiteX1497" fmla="*/ 2275088 w 5687458"/>
              <a:gd name="connsiteY1497" fmla="*/ 2063866 h 3744261"/>
              <a:gd name="connsiteX1498" fmla="*/ 2299155 w 5687458"/>
              <a:gd name="connsiteY1498" fmla="*/ 2174004 h 3744261"/>
              <a:gd name="connsiteX1499" fmla="*/ 2296393 w 5687458"/>
              <a:gd name="connsiteY1499" fmla="*/ 2238293 h 3744261"/>
              <a:gd name="connsiteX1500" fmla="*/ 2360412 w 5687458"/>
              <a:gd name="connsiteY1500" fmla="*/ 2210613 h 3744261"/>
              <a:gd name="connsiteX1501" fmla="*/ 2555106 w 5687458"/>
              <a:gd name="connsiteY1501" fmla="*/ 2135962 h 3744261"/>
              <a:gd name="connsiteX1502" fmla="*/ 2656419 w 5687458"/>
              <a:gd name="connsiteY1502" fmla="*/ 2100018 h 3744261"/>
              <a:gd name="connsiteX1503" fmla="*/ 2700316 w 5687458"/>
              <a:gd name="connsiteY1503" fmla="*/ 2076636 h 3744261"/>
              <a:gd name="connsiteX1504" fmla="*/ 2675522 w 5687458"/>
              <a:gd name="connsiteY1504" fmla="*/ 2034400 h 3744261"/>
              <a:gd name="connsiteX1505" fmla="*/ 2655027 w 5687458"/>
              <a:gd name="connsiteY1505" fmla="*/ 2028794 h 3744261"/>
              <a:gd name="connsiteX1506" fmla="*/ 2590946 w 5687458"/>
              <a:gd name="connsiteY1506" fmla="*/ 1999079 h 3744261"/>
              <a:gd name="connsiteX1507" fmla="*/ 2313607 w 5687458"/>
              <a:gd name="connsiteY1507" fmla="*/ 2070801 h 3744261"/>
              <a:gd name="connsiteX1508" fmla="*/ 2275088 w 5687458"/>
              <a:gd name="connsiteY1508" fmla="*/ 2063866 h 3744261"/>
              <a:gd name="connsiteX1509" fmla="*/ 2676810 w 5687458"/>
              <a:gd name="connsiteY1509" fmla="*/ 2161462 h 3744261"/>
              <a:gd name="connsiteX1510" fmla="*/ 2672719 w 5687458"/>
              <a:gd name="connsiteY1510" fmla="*/ 2180109 h 3744261"/>
              <a:gd name="connsiteX1511" fmla="*/ 2678222 w 5687458"/>
              <a:gd name="connsiteY1511" fmla="*/ 2205982 h 3744261"/>
              <a:gd name="connsiteX1512" fmla="*/ 2682998 w 5687458"/>
              <a:gd name="connsiteY1512" fmla="*/ 2226581 h 3744261"/>
              <a:gd name="connsiteX1513" fmla="*/ 2685760 w 5687458"/>
              <a:gd name="connsiteY1513" fmla="*/ 2197510 h 3744261"/>
              <a:gd name="connsiteX1514" fmla="*/ 2677516 w 5687458"/>
              <a:gd name="connsiteY1514" fmla="*/ 2185321 h 3744261"/>
              <a:gd name="connsiteX1515" fmla="*/ 2676831 w 5687458"/>
              <a:gd name="connsiteY1515" fmla="*/ 2161462 h 3744261"/>
              <a:gd name="connsiteX1516" fmla="*/ 2676810 w 5687458"/>
              <a:gd name="connsiteY1516" fmla="*/ 2161462 h 3744261"/>
              <a:gd name="connsiteX1517" fmla="*/ 4788786 w 5687458"/>
              <a:gd name="connsiteY1517" fmla="*/ 2152346 h 3744261"/>
              <a:gd name="connsiteX1518" fmla="*/ 4781747 w 5687458"/>
              <a:gd name="connsiteY1518" fmla="*/ 2154070 h 3744261"/>
              <a:gd name="connsiteX1519" fmla="*/ 4766838 w 5687458"/>
              <a:gd name="connsiteY1519" fmla="*/ 2161358 h 3744261"/>
              <a:gd name="connsiteX1520" fmla="*/ 4763847 w 5687458"/>
              <a:gd name="connsiteY1520" fmla="*/ 2167297 h 3744261"/>
              <a:gd name="connsiteX1521" fmla="*/ 4722359 w 5687458"/>
              <a:gd name="connsiteY1521" fmla="*/ 2221992 h 3744261"/>
              <a:gd name="connsiteX1522" fmla="*/ 4776494 w 5687458"/>
              <a:gd name="connsiteY1522" fmla="*/ 2188415 h 3744261"/>
              <a:gd name="connsiteX1523" fmla="*/ 4788786 w 5687458"/>
              <a:gd name="connsiteY1523" fmla="*/ 2152325 h 3744261"/>
              <a:gd name="connsiteX1524" fmla="*/ 4788786 w 5687458"/>
              <a:gd name="connsiteY1524" fmla="*/ 2152346 h 3744261"/>
              <a:gd name="connsiteX1525" fmla="*/ 1898970 w 5687458"/>
              <a:gd name="connsiteY1525" fmla="*/ 2096882 h 3744261"/>
              <a:gd name="connsiteX1526" fmla="*/ 1914710 w 5687458"/>
              <a:gd name="connsiteY1526" fmla="*/ 2106684 h 3744261"/>
              <a:gd name="connsiteX1527" fmla="*/ 2035189 w 5687458"/>
              <a:gd name="connsiteY1527" fmla="*/ 2093249 h 3744261"/>
              <a:gd name="connsiteX1528" fmla="*/ 1898970 w 5687458"/>
              <a:gd name="connsiteY1528" fmla="*/ 2096903 h 3744261"/>
              <a:gd name="connsiteX1529" fmla="*/ 1898970 w 5687458"/>
              <a:gd name="connsiteY1529" fmla="*/ 2096882 h 3744261"/>
              <a:gd name="connsiteX1530" fmla="*/ 2682292 w 5687458"/>
              <a:gd name="connsiteY1530" fmla="*/ 2023270 h 3744261"/>
              <a:gd name="connsiteX1531" fmla="*/ 2694377 w 5687458"/>
              <a:gd name="connsiteY1531" fmla="*/ 2026240 h 3744261"/>
              <a:gd name="connsiteX1532" fmla="*/ 2737568 w 5687458"/>
              <a:gd name="connsiteY1532" fmla="*/ 2038927 h 3744261"/>
              <a:gd name="connsiteX1533" fmla="*/ 2681897 w 5687458"/>
              <a:gd name="connsiteY1533" fmla="*/ 1886698 h 3744261"/>
              <a:gd name="connsiteX1534" fmla="*/ 2519950 w 5687458"/>
              <a:gd name="connsiteY1534" fmla="*/ 1739744 h 3744261"/>
              <a:gd name="connsiteX1535" fmla="*/ 2319608 w 5687458"/>
              <a:gd name="connsiteY1535" fmla="*/ 1569470 h 3744261"/>
              <a:gd name="connsiteX1536" fmla="*/ 2005246 w 5687458"/>
              <a:gd name="connsiteY1536" fmla="*/ 1318897 h 3744261"/>
              <a:gd name="connsiteX1537" fmla="*/ 1996337 w 5687458"/>
              <a:gd name="connsiteY1537" fmla="*/ 1314973 h 3744261"/>
              <a:gd name="connsiteX1538" fmla="*/ 1990586 w 5687458"/>
              <a:gd name="connsiteY1538" fmla="*/ 1305898 h 3744261"/>
              <a:gd name="connsiteX1539" fmla="*/ 2006554 w 5687458"/>
              <a:gd name="connsiteY1539" fmla="*/ 1303510 h 3744261"/>
              <a:gd name="connsiteX1540" fmla="*/ 2045218 w 5687458"/>
              <a:gd name="connsiteY1540" fmla="*/ 1309055 h 3744261"/>
              <a:gd name="connsiteX1541" fmla="*/ 2057491 w 5687458"/>
              <a:gd name="connsiteY1541" fmla="*/ 1288497 h 3744261"/>
              <a:gd name="connsiteX1542" fmla="*/ 2064447 w 5687458"/>
              <a:gd name="connsiteY1542" fmla="*/ 1276806 h 3744261"/>
              <a:gd name="connsiteX1543" fmla="*/ 2063699 w 5687458"/>
              <a:gd name="connsiteY1543" fmla="*/ 1272031 h 3744261"/>
              <a:gd name="connsiteX1544" fmla="*/ 2063596 w 5687458"/>
              <a:gd name="connsiteY1544" fmla="*/ 1271387 h 3744261"/>
              <a:gd name="connsiteX1545" fmla="*/ 2063243 w 5687458"/>
              <a:gd name="connsiteY1545" fmla="*/ 1269206 h 3744261"/>
              <a:gd name="connsiteX1546" fmla="*/ 2063367 w 5687458"/>
              <a:gd name="connsiteY1546" fmla="*/ 1269206 h 3744261"/>
              <a:gd name="connsiteX1547" fmla="*/ 2068434 w 5687458"/>
              <a:gd name="connsiteY1547" fmla="*/ 1262063 h 3744261"/>
              <a:gd name="connsiteX1548" fmla="*/ 2075473 w 5687458"/>
              <a:gd name="connsiteY1548" fmla="*/ 1267296 h 3744261"/>
              <a:gd name="connsiteX1549" fmla="*/ 2075556 w 5687458"/>
              <a:gd name="connsiteY1549" fmla="*/ 1267296 h 3744261"/>
              <a:gd name="connsiteX1550" fmla="*/ 2075785 w 5687458"/>
              <a:gd name="connsiteY1550" fmla="*/ 1268750 h 3744261"/>
              <a:gd name="connsiteX1551" fmla="*/ 2075826 w 5687458"/>
              <a:gd name="connsiteY1551" fmla="*/ 1268957 h 3744261"/>
              <a:gd name="connsiteX1552" fmla="*/ 2076698 w 5687458"/>
              <a:gd name="connsiteY1552" fmla="*/ 1274481 h 3744261"/>
              <a:gd name="connsiteX1553" fmla="*/ 2076781 w 5687458"/>
              <a:gd name="connsiteY1553" fmla="*/ 1275041 h 3744261"/>
              <a:gd name="connsiteX1554" fmla="*/ 2079398 w 5687458"/>
              <a:gd name="connsiteY1554" fmla="*/ 1291716 h 3744261"/>
              <a:gd name="connsiteX1555" fmla="*/ 2137955 w 5687458"/>
              <a:gd name="connsiteY1555" fmla="*/ 1316115 h 3744261"/>
              <a:gd name="connsiteX1556" fmla="*/ 2216697 w 5687458"/>
              <a:gd name="connsiteY1556" fmla="*/ 1314267 h 3744261"/>
              <a:gd name="connsiteX1557" fmla="*/ 2224276 w 5687458"/>
              <a:gd name="connsiteY1557" fmla="*/ 1299918 h 3744261"/>
              <a:gd name="connsiteX1558" fmla="*/ 2179506 w 5687458"/>
              <a:gd name="connsiteY1558" fmla="*/ 1239575 h 3744261"/>
              <a:gd name="connsiteX1559" fmla="*/ 2170017 w 5687458"/>
              <a:gd name="connsiteY1559" fmla="*/ 1230563 h 3744261"/>
              <a:gd name="connsiteX1560" fmla="*/ 2137062 w 5687458"/>
              <a:gd name="connsiteY1560" fmla="*/ 1221904 h 3744261"/>
              <a:gd name="connsiteX1561" fmla="*/ 2130418 w 5687458"/>
              <a:gd name="connsiteY1561" fmla="*/ 1222443 h 3744261"/>
              <a:gd name="connsiteX1562" fmla="*/ 2098273 w 5687458"/>
              <a:gd name="connsiteY1562" fmla="*/ 1240987 h 3744261"/>
              <a:gd name="connsiteX1563" fmla="*/ 2080249 w 5687458"/>
              <a:gd name="connsiteY1563" fmla="*/ 1234819 h 3744261"/>
              <a:gd name="connsiteX1564" fmla="*/ 2087039 w 5687458"/>
              <a:gd name="connsiteY1564" fmla="*/ 1222817 h 3744261"/>
              <a:gd name="connsiteX1565" fmla="*/ 2124313 w 5687458"/>
              <a:gd name="connsiteY1565" fmla="*/ 1210628 h 3744261"/>
              <a:gd name="connsiteX1566" fmla="*/ 2161918 w 5687458"/>
              <a:gd name="connsiteY1566" fmla="*/ 1150804 h 3744261"/>
              <a:gd name="connsiteX1567" fmla="*/ 2198174 w 5687458"/>
              <a:gd name="connsiteY1567" fmla="*/ 1019963 h 3744261"/>
              <a:gd name="connsiteX1568" fmla="*/ 2194893 w 5687458"/>
              <a:gd name="connsiteY1568" fmla="*/ 992740 h 3744261"/>
              <a:gd name="connsiteX1569" fmla="*/ 2187148 w 5687458"/>
              <a:gd name="connsiteY1569" fmla="*/ 993176 h 3744261"/>
              <a:gd name="connsiteX1570" fmla="*/ 2181791 w 5687458"/>
              <a:gd name="connsiteY1570" fmla="*/ 979305 h 3744261"/>
              <a:gd name="connsiteX1571" fmla="*/ 2169041 w 5687458"/>
              <a:gd name="connsiteY1571" fmla="*/ 938086 h 3744261"/>
              <a:gd name="connsiteX1572" fmla="*/ 2153155 w 5687458"/>
              <a:gd name="connsiteY1572" fmla="*/ 1096628 h 3744261"/>
              <a:gd name="connsiteX1573" fmla="*/ 2092231 w 5687458"/>
              <a:gd name="connsiteY1573" fmla="*/ 1171943 h 3744261"/>
              <a:gd name="connsiteX1574" fmla="*/ 2042560 w 5687458"/>
              <a:gd name="connsiteY1574" fmla="*/ 1219017 h 3744261"/>
              <a:gd name="connsiteX1575" fmla="*/ 2000657 w 5687458"/>
              <a:gd name="connsiteY1575" fmla="*/ 1236169 h 3744261"/>
              <a:gd name="connsiteX1576" fmla="*/ 2002588 w 5687458"/>
              <a:gd name="connsiteY1576" fmla="*/ 1216712 h 3744261"/>
              <a:gd name="connsiteX1577" fmla="*/ 2052196 w 5687458"/>
              <a:gd name="connsiteY1577" fmla="*/ 1181079 h 3744261"/>
              <a:gd name="connsiteX1578" fmla="*/ 2083779 w 5687458"/>
              <a:gd name="connsiteY1578" fmla="*/ 1162536 h 3744261"/>
              <a:gd name="connsiteX1579" fmla="*/ 2084734 w 5687458"/>
              <a:gd name="connsiteY1579" fmla="*/ 1161290 h 3744261"/>
              <a:gd name="connsiteX1580" fmla="*/ 2078754 w 5687458"/>
              <a:gd name="connsiteY1580" fmla="*/ 1065895 h 3744261"/>
              <a:gd name="connsiteX1581" fmla="*/ 2061893 w 5687458"/>
              <a:gd name="connsiteY1581" fmla="*/ 1024697 h 3744261"/>
              <a:gd name="connsiteX1582" fmla="*/ 2038407 w 5687458"/>
              <a:gd name="connsiteY1582" fmla="*/ 938315 h 3744261"/>
              <a:gd name="connsiteX1583" fmla="*/ 2027298 w 5687458"/>
              <a:gd name="connsiteY1583" fmla="*/ 987071 h 3744261"/>
              <a:gd name="connsiteX1584" fmla="*/ 1965044 w 5687458"/>
              <a:gd name="connsiteY1584" fmla="*/ 1017056 h 3744261"/>
              <a:gd name="connsiteX1585" fmla="*/ 1799318 w 5687458"/>
              <a:gd name="connsiteY1585" fmla="*/ 994090 h 3744261"/>
              <a:gd name="connsiteX1586" fmla="*/ 1797885 w 5687458"/>
              <a:gd name="connsiteY1586" fmla="*/ 998616 h 3744261"/>
              <a:gd name="connsiteX1587" fmla="*/ 1802059 w 5687458"/>
              <a:gd name="connsiteY1587" fmla="*/ 1051214 h 3744261"/>
              <a:gd name="connsiteX1588" fmla="*/ 1884704 w 5687458"/>
              <a:gd name="connsiteY1588" fmla="*/ 1080472 h 3744261"/>
              <a:gd name="connsiteX1589" fmla="*/ 1890975 w 5687458"/>
              <a:gd name="connsiteY1589" fmla="*/ 1085622 h 3744261"/>
              <a:gd name="connsiteX1590" fmla="*/ 1886843 w 5687458"/>
              <a:gd name="connsiteY1590" fmla="*/ 1092599 h 3744261"/>
              <a:gd name="connsiteX1591" fmla="*/ 1709779 w 5687458"/>
              <a:gd name="connsiteY1591" fmla="*/ 1051526 h 3744261"/>
              <a:gd name="connsiteX1592" fmla="*/ 1622420 w 5687458"/>
              <a:gd name="connsiteY1592" fmla="*/ 959578 h 3744261"/>
              <a:gd name="connsiteX1593" fmla="*/ 1620240 w 5687458"/>
              <a:gd name="connsiteY1593" fmla="*/ 950109 h 3744261"/>
              <a:gd name="connsiteX1594" fmla="*/ 1615007 w 5687458"/>
              <a:gd name="connsiteY1594" fmla="*/ 1120030 h 3744261"/>
              <a:gd name="connsiteX1595" fmla="*/ 1827330 w 5687458"/>
              <a:gd name="connsiteY1595" fmla="*/ 1379801 h 3744261"/>
              <a:gd name="connsiteX1596" fmla="*/ 1828576 w 5687458"/>
              <a:gd name="connsiteY1596" fmla="*/ 1380757 h 3744261"/>
              <a:gd name="connsiteX1597" fmla="*/ 1837567 w 5687458"/>
              <a:gd name="connsiteY1597" fmla="*/ 1382875 h 3744261"/>
              <a:gd name="connsiteX1598" fmla="*/ 1937344 w 5687458"/>
              <a:gd name="connsiteY1598" fmla="*/ 1280399 h 3744261"/>
              <a:gd name="connsiteX1599" fmla="*/ 1948183 w 5687458"/>
              <a:gd name="connsiteY1599" fmla="*/ 1265822 h 3744261"/>
              <a:gd name="connsiteX1600" fmla="*/ 1951962 w 5687458"/>
              <a:gd name="connsiteY1600" fmla="*/ 1248275 h 3744261"/>
              <a:gd name="connsiteX1601" fmla="*/ 1942680 w 5687458"/>
              <a:gd name="connsiteY1601" fmla="*/ 1226555 h 3744261"/>
              <a:gd name="connsiteX1602" fmla="*/ 1856381 w 5687458"/>
              <a:gd name="connsiteY1602" fmla="*/ 1146713 h 3744261"/>
              <a:gd name="connsiteX1603" fmla="*/ 1855259 w 5687458"/>
              <a:gd name="connsiteY1603" fmla="*/ 1138179 h 3744261"/>
              <a:gd name="connsiteX1604" fmla="*/ 1863752 w 5687458"/>
              <a:gd name="connsiteY1604" fmla="*/ 1136684 h 3744261"/>
              <a:gd name="connsiteX1605" fmla="*/ 1952066 w 5687458"/>
              <a:gd name="connsiteY1605" fmla="*/ 1218436 h 3744261"/>
              <a:gd name="connsiteX1606" fmla="*/ 1986578 w 5687458"/>
              <a:gd name="connsiteY1606" fmla="*/ 1271241 h 3744261"/>
              <a:gd name="connsiteX1607" fmla="*/ 1935246 w 5687458"/>
              <a:gd name="connsiteY1607" fmla="*/ 1344002 h 3744261"/>
              <a:gd name="connsiteX1608" fmla="*/ 1873553 w 5687458"/>
              <a:gd name="connsiteY1608" fmla="*/ 1403785 h 3744261"/>
              <a:gd name="connsiteX1609" fmla="*/ 1868715 w 5687458"/>
              <a:gd name="connsiteY1609" fmla="*/ 1422328 h 3744261"/>
              <a:gd name="connsiteX1610" fmla="*/ 1967432 w 5687458"/>
              <a:gd name="connsiteY1610" fmla="*/ 1483336 h 3744261"/>
              <a:gd name="connsiteX1611" fmla="*/ 2131456 w 5687458"/>
              <a:gd name="connsiteY1611" fmla="*/ 1569200 h 3744261"/>
              <a:gd name="connsiteX1612" fmla="*/ 2611088 w 5687458"/>
              <a:gd name="connsiteY1612" fmla="*/ 1960726 h 3744261"/>
              <a:gd name="connsiteX1613" fmla="*/ 2682375 w 5687458"/>
              <a:gd name="connsiteY1613" fmla="*/ 2023229 h 3744261"/>
              <a:gd name="connsiteX1614" fmla="*/ 2682292 w 5687458"/>
              <a:gd name="connsiteY1614" fmla="*/ 2023270 h 3744261"/>
              <a:gd name="connsiteX1615" fmla="*/ 3786330 w 5687458"/>
              <a:gd name="connsiteY1615" fmla="*/ 1897371 h 3744261"/>
              <a:gd name="connsiteX1616" fmla="*/ 3675964 w 5687458"/>
              <a:gd name="connsiteY1616" fmla="*/ 1959999 h 3744261"/>
              <a:gd name="connsiteX1617" fmla="*/ 3669963 w 5687458"/>
              <a:gd name="connsiteY1617" fmla="*/ 1976258 h 3744261"/>
              <a:gd name="connsiteX1618" fmla="*/ 3803794 w 5687458"/>
              <a:gd name="connsiteY1618" fmla="*/ 2031576 h 3744261"/>
              <a:gd name="connsiteX1619" fmla="*/ 3847857 w 5687458"/>
              <a:gd name="connsiteY1619" fmla="*/ 2017934 h 3744261"/>
              <a:gd name="connsiteX1620" fmla="*/ 3853755 w 5687458"/>
              <a:gd name="connsiteY1620" fmla="*/ 1954122 h 3744261"/>
              <a:gd name="connsiteX1621" fmla="*/ 3873648 w 5687458"/>
              <a:gd name="connsiteY1621" fmla="*/ 1898576 h 3744261"/>
              <a:gd name="connsiteX1622" fmla="*/ 3870512 w 5687458"/>
              <a:gd name="connsiteY1622" fmla="*/ 1898617 h 3744261"/>
              <a:gd name="connsiteX1623" fmla="*/ 3786330 w 5687458"/>
              <a:gd name="connsiteY1623" fmla="*/ 1897413 h 3744261"/>
              <a:gd name="connsiteX1624" fmla="*/ 3786330 w 5687458"/>
              <a:gd name="connsiteY1624" fmla="*/ 1897371 h 3744261"/>
              <a:gd name="connsiteX1625" fmla="*/ 1541374 w 5687458"/>
              <a:gd name="connsiteY1625" fmla="*/ 2015566 h 3744261"/>
              <a:gd name="connsiteX1626" fmla="*/ 1556844 w 5687458"/>
              <a:gd name="connsiteY1626" fmla="*/ 2023395 h 3744261"/>
              <a:gd name="connsiteX1627" fmla="*/ 1580662 w 5687458"/>
              <a:gd name="connsiteY1627" fmla="*/ 1996421 h 3744261"/>
              <a:gd name="connsiteX1628" fmla="*/ 1582240 w 5687458"/>
              <a:gd name="connsiteY1628" fmla="*/ 1994054 h 3744261"/>
              <a:gd name="connsiteX1629" fmla="*/ 1541374 w 5687458"/>
              <a:gd name="connsiteY1629" fmla="*/ 2015546 h 3744261"/>
              <a:gd name="connsiteX1630" fmla="*/ 1541374 w 5687458"/>
              <a:gd name="connsiteY1630" fmla="*/ 2015566 h 3744261"/>
              <a:gd name="connsiteX1631" fmla="*/ 1343836 w 5687458"/>
              <a:gd name="connsiteY1631" fmla="*/ 1994780 h 3744261"/>
              <a:gd name="connsiteX1632" fmla="*/ 1439397 w 5687458"/>
              <a:gd name="connsiteY1632" fmla="*/ 2016293 h 3744261"/>
              <a:gd name="connsiteX1633" fmla="*/ 1424134 w 5687458"/>
              <a:gd name="connsiteY1633" fmla="*/ 2002650 h 3744261"/>
              <a:gd name="connsiteX1634" fmla="*/ 1343856 w 5687458"/>
              <a:gd name="connsiteY1634" fmla="*/ 1994780 h 3744261"/>
              <a:gd name="connsiteX1635" fmla="*/ 1343836 w 5687458"/>
              <a:gd name="connsiteY1635" fmla="*/ 1994780 h 3744261"/>
              <a:gd name="connsiteX1636" fmla="*/ 3886294 w 5687458"/>
              <a:gd name="connsiteY1636" fmla="*/ 1903331 h 3744261"/>
              <a:gd name="connsiteX1637" fmla="*/ 3860171 w 5687458"/>
              <a:gd name="connsiteY1637" fmla="*/ 2009046 h 3744261"/>
              <a:gd name="connsiteX1638" fmla="*/ 3874416 w 5687458"/>
              <a:gd name="connsiteY1638" fmla="*/ 1994822 h 3744261"/>
              <a:gd name="connsiteX1639" fmla="*/ 3892897 w 5687458"/>
              <a:gd name="connsiteY1639" fmla="*/ 1918593 h 3744261"/>
              <a:gd name="connsiteX1640" fmla="*/ 3886294 w 5687458"/>
              <a:gd name="connsiteY1640" fmla="*/ 1903352 h 3744261"/>
              <a:gd name="connsiteX1641" fmla="*/ 3886294 w 5687458"/>
              <a:gd name="connsiteY1641" fmla="*/ 1903331 h 3744261"/>
              <a:gd name="connsiteX1642" fmla="*/ 1429284 w 5687458"/>
              <a:gd name="connsiteY1642" fmla="*/ 1990295 h 3744261"/>
              <a:gd name="connsiteX1643" fmla="*/ 1466869 w 5687458"/>
              <a:gd name="connsiteY1643" fmla="*/ 1990835 h 3744261"/>
              <a:gd name="connsiteX1644" fmla="*/ 1460099 w 5687458"/>
              <a:gd name="connsiteY1644" fmla="*/ 1982591 h 3744261"/>
              <a:gd name="connsiteX1645" fmla="*/ 1422245 w 5687458"/>
              <a:gd name="connsiteY1645" fmla="*/ 1965356 h 3744261"/>
              <a:gd name="connsiteX1646" fmla="*/ 1411426 w 5687458"/>
              <a:gd name="connsiteY1646" fmla="*/ 1966685 h 3744261"/>
              <a:gd name="connsiteX1647" fmla="*/ 1429284 w 5687458"/>
              <a:gd name="connsiteY1647" fmla="*/ 1990295 h 3744261"/>
              <a:gd name="connsiteX1648" fmla="*/ 1288393 w 5687458"/>
              <a:gd name="connsiteY1648" fmla="*/ 1971420 h 3744261"/>
              <a:gd name="connsiteX1649" fmla="*/ 1411032 w 5687458"/>
              <a:gd name="connsiteY1649" fmla="*/ 1989278 h 3744261"/>
              <a:gd name="connsiteX1650" fmla="*/ 1399860 w 5687458"/>
              <a:gd name="connsiteY1650" fmla="*/ 1962013 h 3744261"/>
              <a:gd name="connsiteX1651" fmla="*/ 1422826 w 5687458"/>
              <a:gd name="connsiteY1651" fmla="*/ 1952897 h 3744261"/>
              <a:gd name="connsiteX1652" fmla="*/ 1470399 w 5687458"/>
              <a:gd name="connsiteY1652" fmla="*/ 1975573 h 3744261"/>
              <a:gd name="connsiteX1653" fmla="*/ 1479785 w 5687458"/>
              <a:gd name="connsiteY1653" fmla="*/ 1983816 h 3744261"/>
              <a:gd name="connsiteX1654" fmla="*/ 1538509 w 5687458"/>
              <a:gd name="connsiteY1654" fmla="*/ 1944612 h 3744261"/>
              <a:gd name="connsiteX1655" fmla="*/ 1592103 w 5687458"/>
              <a:gd name="connsiteY1655" fmla="*/ 1823780 h 3744261"/>
              <a:gd name="connsiteX1656" fmla="*/ 1517141 w 5687458"/>
              <a:gd name="connsiteY1656" fmla="*/ 1710963 h 3744261"/>
              <a:gd name="connsiteX1657" fmla="*/ 1482464 w 5687458"/>
              <a:gd name="connsiteY1657" fmla="*/ 1667356 h 3744261"/>
              <a:gd name="connsiteX1658" fmla="*/ 1505014 w 5687458"/>
              <a:gd name="connsiteY1658" fmla="*/ 1642895 h 3744261"/>
              <a:gd name="connsiteX1659" fmla="*/ 1511452 w 5687458"/>
              <a:gd name="connsiteY1659" fmla="*/ 1641504 h 3744261"/>
              <a:gd name="connsiteX1660" fmla="*/ 1474074 w 5687458"/>
              <a:gd name="connsiteY1660" fmla="*/ 1620053 h 3744261"/>
              <a:gd name="connsiteX1661" fmla="*/ 1265634 w 5687458"/>
              <a:gd name="connsiteY1661" fmla="*/ 1570903 h 3744261"/>
              <a:gd name="connsiteX1662" fmla="*/ 1187516 w 5687458"/>
              <a:gd name="connsiteY1662" fmla="*/ 1622691 h 3744261"/>
              <a:gd name="connsiteX1663" fmla="*/ 1164010 w 5687458"/>
              <a:gd name="connsiteY1663" fmla="*/ 1672485 h 3744261"/>
              <a:gd name="connsiteX1664" fmla="*/ 1159961 w 5687458"/>
              <a:gd name="connsiteY1664" fmla="*/ 1677220 h 3744261"/>
              <a:gd name="connsiteX1665" fmla="*/ 1135146 w 5687458"/>
              <a:gd name="connsiteY1665" fmla="*/ 1744250 h 3744261"/>
              <a:gd name="connsiteX1666" fmla="*/ 1148893 w 5687458"/>
              <a:gd name="connsiteY1666" fmla="*/ 1853162 h 3744261"/>
              <a:gd name="connsiteX1667" fmla="*/ 1288372 w 5687458"/>
              <a:gd name="connsiteY1667" fmla="*/ 1971441 h 3744261"/>
              <a:gd name="connsiteX1668" fmla="*/ 1288393 w 5687458"/>
              <a:gd name="connsiteY1668" fmla="*/ 1971420 h 3744261"/>
              <a:gd name="connsiteX1669" fmla="*/ 1522063 w 5687458"/>
              <a:gd name="connsiteY1669" fmla="*/ 1649748 h 3744261"/>
              <a:gd name="connsiteX1670" fmla="*/ 1507174 w 5687458"/>
              <a:gd name="connsiteY1670" fmla="*/ 1655167 h 3744261"/>
              <a:gd name="connsiteX1671" fmla="*/ 1494923 w 5687458"/>
              <a:gd name="connsiteY1671" fmla="*/ 1666526 h 3744261"/>
              <a:gd name="connsiteX1672" fmla="*/ 1525364 w 5687458"/>
              <a:gd name="connsiteY1672" fmla="*/ 1701598 h 3744261"/>
              <a:gd name="connsiteX1673" fmla="*/ 1604458 w 5687458"/>
              <a:gd name="connsiteY1673" fmla="*/ 1822098 h 3744261"/>
              <a:gd name="connsiteX1674" fmla="*/ 1540004 w 5687458"/>
              <a:gd name="connsiteY1674" fmla="*/ 1960352 h 3744261"/>
              <a:gd name="connsiteX1675" fmla="*/ 1500965 w 5687458"/>
              <a:gd name="connsiteY1675" fmla="*/ 1988987 h 3744261"/>
              <a:gd name="connsiteX1676" fmla="*/ 1530472 w 5687458"/>
              <a:gd name="connsiteY1676" fmla="*/ 1983900 h 3744261"/>
              <a:gd name="connsiteX1677" fmla="*/ 1635461 w 5687458"/>
              <a:gd name="connsiteY1677" fmla="*/ 1847099 h 3744261"/>
              <a:gd name="connsiteX1678" fmla="*/ 1578087 w 5687458"/>
              <a:gd name="connsiteY1678" fmla="*/ 1708098 h 3744261"/>
              <a:gd name="connsiteX1679" fmla="*/ 1522063 w 5687458"/>
              <a:gd name="connsiteY1679" fmla="*/ 1649768 h 3744261"/>
              <a:gd name="connsiteX1680" fmla="*/ 1522063 w 5687458"/>
              <a:gd name="connsiteY1680" fmla="*/ 1649748 h 3744261"/>
              <a:gd name="connsiteX1681" fmla="*/ 1599454 w 5687458"/>
              <a:gd name="connsiteY1681" fmla="*/ 1976403 h 3744261"/>
              <a:gd name="connsiteX1682" fmla="*/ 1599454 w 5687458"/>
              <a:gd name="connsiteY1682" fmla="*/ 1976403 h 3744261"/>
              <a:gd name="connsiteX1683" fmla="*/ 1162453 w 5687458"/>
              <a:gd name="connsiteY1683" fmla="*/ 1886158 h 3744261"/>
              <a:gd name="connsiteX1684" fmla="*/ 1218788 w 5687458"/>
              <a:gd name="connsiteY1684" fmla="*/ 1947062 h 3744261"/>
              <a:gd name="connsiteX1685" fmla="*/ 1246406 w 5687458"/>
              <a:gd name="connsiteY1685" fmla="*/ 1959168 h 3744261"/>
              <a:gd name="connsiteX1686" fmla="*/ 1162453 w 5687458"/>
              <a:gd name="connsiteY1686" fmla="*/ 1886158 h 3744261"/>
              <a:gd name="connsiteX1687" fmla="*/ 3434404 w 5687458"/>
              <a:gd name="connsiteY1687" fmla="*/ 1889875 h 3744261"/>
              <a:gd name="connsiteX1688" fmla="*/ 3437539 w 5687458"/>
              <a:gd name="connsiteY1688" fmla="*/ 1898410 h 3744261"/>
              <a:gd name="connsiteX1689" fmla="*/ 3459696 w 5687458"/>
              <a:gd name="connsiteY1689" fmla="*/ 1939005 h 3744261"/>
              <a:gd name="connsiteX1690" fmla="*/ 3483513 w 5687458"/>
              <a:gd name="connsiteY1690" fmla="*/ 1935953 h 3744261"/>
              <a:gd name="connsiteX1691" fmla="*/ 3562047 w 5687458"/>
              <a:gd name="connsiteY1691" fmla="*/ 1883957 h 3744261"/>
              <a:gd name="connsiteX1692" fmla="*/ 3504257 w 5687458"/>
              <a:gd name="connsiteY1692" fmla="*/ 1884871 h 3744261"/>
              <a:gd name="connsiteX1693" fmla="*/ 3434404 w 5687458"/>
              <a:gd name="connsiteY1693" fmla="*/ 1889896 h 3744261"/>
              <a:gd name="connsiteX1694" fmla="*/ 3434404 w 5687458"/>
              <a:gd name="connsiteY1694" fmla="*/ 1889875 h 3744261"/>
              <a:gd name="connsiteX1695" fmla="*/ 3827778 w 5687458"/>
              <a:gd name="connsiteY1695" fmla="*/ 1885826 h 3744261"/>
              <a:gd name="connsiteX1696" fmla="*/ 3870554 w 5687458"/>
              <a:gd name="connsiteY1696" fmla="*/ 1886117 h 3744261"/>
              <a:gd name="connsiteX1697" fmla="*/ 4163840 w 5687458"/>
              <a:gd name="connsiteY1697" fmla="*/ 1659113 h 3744261"/>
              <a:gd name="connsiteX1698" fmla="*/ 4159936 w 5687458"/>
              <a:gd name="connsiteY1698" fmla="*/ 1640881 h 3744261"/>
              <a:gd name="connsiteX1699" fmla="*/ 3998529 w 5687458"/>
              <a:gd name="connsiteY1699" fmla="*/ 1750957 h 3744261"/>
              <a:gd name="connsiteX1700" fmla="*/ 3970725 w 5687458"/>
              <a:gd name="connsiteY1700" fmla="*/ 1784036 h 3744261"/>
              <a:gd name="connsiteX1701" fmla="*/ 3812100 w 5687458"/>
              <a:gd name="connsiteY1701" fmla="*/ 1824880 h 3744261"/>
              <a:gd name="connsiteX1702" fmla="*/ 3658542 w 5687458"/>
              <a:gd name="connsiteY1702" fmla="*/ 1845999 h 3744261"/>
              <a:gd name="connsiteX1703" fmla="*/ 3629180 w 5687458"/>
              <a:gd name="connsiteY1703" fmla="*/ 1863400 h 3744261"/>
              <a:gd name="connsiteX1704" fmla="*/ 3659061 w 5687458"/>
              <a:gd name="connsiteY1704" fmla="*/ 1874301 h 3744261"/>
              <a:gd name="connsiteX1705" fmla="*/ 3712843 w 5687458"/>
              <a:gd name="connsiteY1705" fmla="*/ 1876669 h 3744261"/>
              <a:gd name="connsiteX1706" fmla="*/ 3799516 w 5687458"/>
              <a:gd name="connsiteY1706" fmla="*/ 1879929 h 3744261"/>
              <a:gd name="connsiteX1707" fmla="*/ 3826033 w 5687458"/>
              <a:gd name="connsiteY1707" fmla="*/ 1879825 h 3744261"/>
              <a:gd name="connsiteX1708" fmla="*/ 3827778 w 5687458"/>
              <a:gd name="connsiteY1708" fmla="*/ 1885805 h 3744261"/>
              <a:gd name="connsiteX1709" fmla="*/ 3827778 w 5687458"/>
              <a:gd name="connsiteY1709" fmla="*/ 1885826 h 3744261"/>
              <a:gd name="connsiteX1710" fmla="*/ 3377777 w 5687458"/>
              <a:gd name="connsiteY1710" fmla="*/ 1717899 h 3744261"/>
              <a:gd name="connsiteX1711" fmla="*/ 3385086 w 5687458"/>
              <a:gd name="connsiteY1711" fmla="*/ 1719290 h 3744261"/>
              <a:gd name="connsiteX1712" fmla="*/ 3412123 w 5687458"/>
              <a:gd name="connsiteY1712" fmla="*/ 1793110 h 3744261"/>
              <a:gd name="connsiteX1713" fmla="*/ 3427074 w 5687458"/>
              <a:gd name="connsiteY1713" fmla="*/ 1870834 h 3744261"/>
              <a:gd name="connsiteX1714" fmla="*/ 3429835 w 5687458"/>
              <a:gd name="connsiteY1714" fmla="*/ 1877811 h 3744261"/>
              <a:gd name="connsiteX1715" fmla="*/ 3503551 w 5687458"/>
              <a:gd name="connsiteY1715" fmla="*/ 1872433 h 3744261"/>
              <a:gd name="connsiteX1716" fmla="*/ 3560718 w 5687458"/>
              <a:gd name="connsiteY1716" fmla="*/ 1871498 h 3744261"/>
              <a:gd name="connsiteX1717" fmla="*/ 3547054 w 5687458"/>
              <a:gd name="connsiteY1717" fmla="*/ 1842635 h 3744261"/>
              <a:gd name="connsiteX1718" fmla="*/ 3515886 w 5687458"/>
              <a:gd name="connsiteY1718" fmla="*/ 1764703 h 3744261"/>
              <a:gd name="connsiteX1719" fmla="*/ 3507538 w 5687458"/>
              <a:gd name="connsiteY1719" fmla="*/ 1709219 h 3744261"/>
              <a:gd name="connsiteX1720" fmla="*/ 3502077 w 5687458"/>
              <a:gd name="connsiteY1720" fmla="*/ 1681913 h 3744261"/>
              <a:gd name="connsiteX1721" fmla="*/ 3499668 w 5687458"/>
              <a:gd name="connsiteY1721" fmla="*/ 1681747 h 3744261"/>
              <a:gd name="connsiteX1722" fmla="*/ 3488248 w 5687458"/>
              <a:gd name="connsiteY1722" fmla="*/ 1682141 h 3744261"/>
              <a:gd name="connsiteX1723" fmla="*/ 3481083 w 5687458"/>
              <a:gd name="connsiteY1723" fmla="*/ 1682743 h 3744261"/>
              <a:gd name="connsiteX1724" fmla="*/ 3481665 w 5687458"/>
              <a:gd name="connsiteY1724" fmla="*/ 1715843 h 3744261"/>
              <a:gd name="connsiteX1725" fmla="*/ 3495640 w 5687458"/>
              <a:gd name="connsiteY1725" fmla="*/ 1778014 h 3744261"/>
              <a:gd name="connsiteX1726" fmla="*/ 3504963 w 5687458"/>
              <a:gd name="connsiteY1726" fmla="*/ 1864749 h 3744261"/>
              <a:gd name="connsiteX1727" fmla="*/ 3480710 w 5687458"/>
              <a:gd name="connsiteY1727" fmla="*/ 1846538 h 3744261"/>
              <a:gd name="connsiteX1728" fmla="*/ 3461959 w 5687458"/>
              <a:gd name="connsiteY1728" fmla="*/ 1820499 h 3744261"/>
              <a:gd name="connsiteX1729" fmla="*/ 3415590 w 5687458"/>
              <a:gd name="connsiteY1729" fmla="*/ 1719331 h 3744261"/>
              <a:gd name="connsiteX1730" fmla="*/ 3443893 w 5687458"/>
              <a:gd name="connsiteY1730" fmla="*/ 1683989 h 3744261"/>
              <a:gd name="connsiteX1731" fmla="*/ 3477512 w 5687458"/>
              <a:gd name="connsiteY1731" fmla="*/ 1670679 h 3744261"/>
              <a:gd name="connsiteX1732" fmla="*/ 3478363 w 5687458"/>
              <a:gd name="connsiteY1732" fmla="*/ 1670409 h 3744261"/>
              <a:gd name="connsiteX1733" fmla="*/ 3651233 w 5687458"/>
              <a:gd name="connsiteY1733" fmla="*/ 1630727 h 3744261"/>
              <a:gd name="connsiteX1734" fmla="*/ 3610222 w 5687458"/>
              <a:gd name="connsiteY1734" fmla="*/ 1541001 h 3744261"/>
              <a:gd name="connsiteX1735" fmla="*/ 3581670 w 5687458"/>
              <a:gd name="connsiteY1735" fmla="*/ 1476504 h 3744261"/>
              <a:gd name="connsiteX1736" fmla="*/ 3455065 w 5687458"/>
              <a:gd name="connsiteY1736" fmla="*/ 1444962 h 3744261"/>
              <a:gd name="connsiteX1737" fmla="*/ 3396528 w 5687458"/>
              <a:gd name="connsiteY1737" fmla="*/ 1422930 h 3744261"/>
              <a:gd name="connsiteX1738" fmla="*/ 3366232 w 5687458"/>
              <a:gd name="connsiteY1738" fmla="*/ 1484644 h 3744261"/>
              <a:gd name="connsiteX1739" fmla="*/ 3299970 w 5687458"/>
              <a:gd name="connsiteY1739" fmla="*/ 1588698 h 3744261"/>
              <a:gd name="connsiteX1740" fmla="*/ 3297998 w 5687458"/>
              <a:gd name="connsiteY1740" fmla="*/ 1588532 h 3744261"/>
              <a:gd name="connsiteX1741" fmla="*/ 3283960 w 5687458"/>
              <a:gd name="connsiteY1741" fmla="*/ 1559316 h 3744261"/>
              <a:gd name="connsiteX1742" fmla="*/ 3322770 w 5687458"/>
              <a:gd name="connsiteY1742" fmla="*/ 1395790 h 3744261"/>
              <a:gd name="connsiteX1743" fmla="*/ 3326383 w 5687458"/>
              <a:gd name="connsiteY1743" fmla="*/ 1387152 h 3744261"/>
              <a:gd name="connsiteX1744" fmla="*/ 3302815 w 5687458"/>
              <a:gd name="connsiteY1744" fmla="*/ 1368962 h 3744261"/>
              <a:gd name="connsiteX1745" fmla="*/ 3322251 w 5687458"/>
              <a:gd name="connsiteY1745" fmla="*/ 1275934 h 3744261"/>
              <a:gd name="connsiteX1746" fmla="*/ 3325117 w 5687458"/>
              <a:gd name="connsiteY1746" fmla="*/ 1271366 h 3744261"/>
              <a:gd name="connsiteX1747" fmla="*/ 3282528 w 5687458"/>
              <a:gd name="connsiteY1747" fmla="*/ 1313810 h 3744261"/>
              <a:gd name="connsiteX1748" fmla="*/ 3195522 w 5687458"/>
              <a:gd name="connsiteY1748" fmla="*/ 1416286 h 3744261"/>
              <a:gd name="connsiteX1749" fmla="*/ 3150877 w 5687458"/>
              <a:gd name="connsiteY1749" fmla="*/ 1503354 h 3744261"/>
              <a:gd name="connsiteX1750" fmla="*/ 3087585 w 5687458"/>
              <a:gd name="connsiteY1750" fmla="*/ 1640715 h 3744261"/>
              <a:gd name="connsiteX1751" fmla="*/ 3045453 w 5687458"/>
              <a:gd name="connsiteY1751" fmla="*/ 1735383 h 3744261"/>
              <a:gd name="connsiteX1752" fmla="*/ 2990737 w 5687458"/>
              <a:gd name="connsiteY1752" fmla="*/ 1768067 h 3744261"/>
              <a:gd name="connsiteX1753" fmla="*/ 2960129 w 5687458"/>
              <a:gd name="connsiteY1753" fmla="*/ 1755442 h 3744261"/>
              <a:gd name="connsiteX1754" fmla="*/ 2960233 w 5687458"/>
              <a:gd name="connsiteY1754" fmla="*/ 1831733 h 3744261"/>
              <a:gd name="connsiteX1755" fmla="*/ 2960233 w 5687458"/>
              <a:gd name="connsiteY1755" fmla="*/ 1876752 h 3744261"/>
              <a:gd name="connsiteX1756" fmla="*/ 2967417 w 5687458"/>
              <a:gd name="connsiteY1756" fmla="*/ 1874696 h 3744261"/>
              <a:gd name="connsiteX1757" fmla="*/ 2968788 w 5687458"/>
              <a:gd name="connsiteY1757" fmla="*/ 1873865 h 3744261"/>
              <a:gd name="connsiteX1758" fmla="*/ 3162983 w 5687458"/>
              <a:gd name="connsiteY1758" fmla="*/ 1791366 h 3744261"/>
              <a:gd name="connsiteX1759" fmla="*/ 3377798 w 5687458"/>
              <a:gd name="connsiteY1759" fmla="*/ 1717899 h 3744261"/>
              <a:gd name="connsiteX1760" fmla="*/ 3377777 w 5687458"/>
              <a:gd name="connsiteY1760" fmla="*/ 1717899 h 3744261"/>
              <a:gd name="connsiteX1761" fmla="*/ 3573634 w 5687458"/>
              <a:gd name="connsiteY1761" fmla="*/ 1871643 h 3744261"/>
              <a:gd name="connsiteX1762" fmla="*/ 3620812 w 5687458"/>
              <a:gd name="connsiteY1762" fmla="*/ 1872869 h 3744261"/>
              <a:gd name="connsiteX1763" fmla="*/ 3616950 w 5687458"/>
              <a:gd name="connsiteY1763" fmla="*/ 1865663 h 3744261"/>
              <a:gd name="connsiteX1764" fmla="*/ 3653974 w 5687458"/>
              <a:gd name="connsiteY1764" fmla="*/ 1834412 h 3744261"/>
              <a:gd name="connsiteX1765" fmla="*/ 3811872 w 5687458"/>
              <a:gd name="connsiteY1765" fmla="*/ 1812421 h 3744261"/>
              <a:gd name="connsiteX1766" fmla="*/ 3961484 w 5687458"/>
              <a:gd name="connsiteY1766" fmla="*/ 1775688 h 3744261"/>
              <a:gd name="connsiteX1767" fmla="*/ 3988873 w 5687458"/>
              <a:gd name="connsiteY1767" fmla="*/ 1743107 h 3744261"/>
              <a:gd name="connsiteX1768" fmla="*/ 4152627 w 5687458"/>
              <a:gd name="connsiteY1768" fmla="*/ 1629460 h 3744261"/>
              <a:gd name="connsiteX1769" fmla="*/ 4043153 w 5687458"/>
              <a:gd name="connsiteY1769" fmla="*/ 1591294 h 3744261"/>
              <a:gd name="connsiteX1770" fmla="*/ 3763302 w 5687458"/>
              <a:gd name="connsiteY1770" fmla="*/ 1623459 h 3744261"/>
              <a:gd name="connsiteX1771" fmla="*/ 3743098 w 5687458"/>
              <a:gd name="connsiteY1771" fmla="*/ 1672236 h 3744261"/>
              <a:gd name="connsiteX1772" fmla="*/ 3695359 w 5687458"/>
              <a:gd name="connsiteY1772" fmla="*/ 1668166 h 3744261"/>
              <a:gd name="connsiteX1773" fmla="*/ 3660639 w 5687458"/>
              <a:gd name="connsiteY1773" fmla="*/ 1641545 h 3744261"/>
              <a:gd name="connsiteX1774" fmla="*/ 3511650 w 5687458"/>
              <a:gd name="connsiteY1774" fmla="*/ 1673877 h 3744261"/>
              <a:gd name="connsiteX1775" fmla="*/ 3519977 w 5687458"/>
              <a:gd name="connsiteY1775" fmla="*/ 1707973 h 3744261"/>
              <a:gd name="connsiteX1776" fmla="*/ 3528116 w 5687458"/>
              <a:gd name="connsiteY1776" fmla="*/ 1762149 h 3744261"/>
              <a:gd name="connsiteX1777" fmla="*/ 3558018 w 5687458"/>
              <a:gd name="connsiteY1777" fmla="*/ 1836675 h 3744261"/>
              <a:gd name="connsiteX1778" fmla="*/ 3573654 w 5687458"/>
              <a:gd name="connsiteY1778" fmla="*/ 1871706 h 3744261"/>
              <a:gd name="connsiteX1779" fmla="*/ 3573634 w 5687458"/>
              <a:gd name="connsiteY1779" fmla="*/ 1871643 h 3744261"/>
              <a:gd name="connsiteX1780" fmla="*/ 3467212 w 5687458"/>
              <a:gd name="connsiteY1780" fmla="*/ 1687166 h 3744261"/>
              <a:gd name="connsiteX1781" fmla="*/ 3450330 w 5687458"/>
              <a:gd name="connsiteY1781" fmla="*/ 1694642 h 3744261"/>
              <a:gd name="connsiteX1782" fmla="*/ 3427821 w 5687458"/>
              <a:gd name="connsiteY1782" fmla="*/ 1721761 h 3744261"/>
              <a:gd name="connsiteX1783" fmla="*/ 3472030 w 5687458"/>
              <a:gd name="connsiteY1783" fmla="*/ 1813107 h 3744261"/>
              <a:gd name="connsiteX1784" fmla="*/ 3490947 w 5687458"/>
              <a:gd name="connsiteY1784" fmla="*/ 1839395 h 3744261"/>
              <a:gd name="connsiteX1785" fmla="*/ 3498173 w 5687458"/>
              <a:gd name="connsiteY1785" fmla="*/ 1848947 h 3744261"/>
              <a:gd name="connsiteX1786" fmla="*/ 3483555 w 5687458"/>
              <a:gd name="connsiteY1786" fmla="*/ 1781025 h 3744261"/>
              <a:gd name="connsiteX1787" fmla="*/ 3469351 w 5687458"/>
              <a:gd name="connsiteY1787" fmla="*/ 1717670 h 3744261"/>
              <a:gd name="connsiteX1788" fmla="*/ 3467212 w 5687458"/>
              <a:gd name="connsiteY1788" fmla="*/ 1687187 h 3744261"/>
              <a:gd name="connsiteX1789" fmla="*/ 3467212 w 5687458"/>
              <a:gd name="connsiteY1789" fmla="*/ 1687166 h 3744261"/>
              <a:gd name="connsiteX1790" fmla="*/ 2774780 w 5687458"/>
              <a:gd name="connsiteY1790" fmla="*/ 1792072 h 3744261"/>
              <a:gd name="connsiteX1791" fmla="*/ 2775361 w 5687458"/>
              <a:gd name="connsiteY1791" fmla="*/ 1792321 h 3744261"/>
              <a:gd name="connsiteX1792" fmla="*/ 2791807 w 5687458"/>
              <a:gd name="connsiteY1792" fmla="*/ 1796453 h 3744261"/>
              <a:gd name="connsiteX1793" fmla="*/ 2753745 w 5687458"/>
              <a:gd name="connsiteY1793" fmla="*/ 1719892 h 3744261"/>
              <a:gd name="connsiteX1794" fmla="*/ 2720998 w 5687458"/>
              <a:gd name="connsiteY1794" fmla="*/ 1655417 h 3744261"/>
              <a:gd name="connsiteX1795" fmla="*/ 2707376 w 5687458"/>
              <a:gd name="connsiteY1795" fmla="*/ 1678507 h 3744261"/>
              <a:gd name="connsiteX1796" fmla="*/ 2774800 w 5687458"/>
              <a:gd name="connsiteY1796" fmla="*/ 1792092 h 3744261"/>
              <a:gd name="connsiteX1797" fmla="*/ 2774780 w 5687458"/>
              <a:gd name="connsiteY1797" fmla="*/ 1792072 h 3744261"/>
              <a:gd name="connsiteX1798" fmla="*/ 2774987 w 5687458"/>
              <a:gd name="connsiteY1798" fmla="*/ 1792217 h 3744261"/>
              <a:gd name="connsiteX1799" fmla="*/ 2774987 w 5687458"/>
              <a:gd name="connsiteY1799" fmla="*/ 1792217 h 3744261"/>
              <a:gd name="connsiteX1800" fmla="*/ 2773928 w 5687458"/>
              <a:gd name="connsiteY1800" fmla="*/ 1791822 h 3744261"/>
              <a:gd name="connsiteX1801" fmla="*/ 2773928 w 5687458"/>
              <a:gd name="connsiteY1801" fmla="*/ 1791822 h 3744261"/>
              <a:gd name="connsiteX1802" fmla="*/ 2645454 w 5687458"/>
              <a:gd name="connsiteY1802" fmla="*/ 1582676 h 3744261"/>
              <a:gd name="connsiteX1803" fmla="*/ 2557140 w 5687458"/>
              <a:gd name="connsiteY1803" fmla="*/ 1640590 h 3744261"/>
              <a:gd name="connsiteX1804" fmla="*/ 2576950 w 5687458"/>
              <a:gd name="connsiteY1804" fmla="*/ 1701141 h 3744261"/>
              <a:gd name="connsiteX1805" fmla="*/ 2605980 w 5687458"/>
              <a:gd name="connsiteY1805" fmla="*/ 1742651 h 3744261"/>
              <a:gd name="connsiteX1806" fmla="*/ 2618626 w 5687458"/>
              <a:gd name="connsiteY1806" fmla="*/ 1750438 h 3744261"/>
              <a:gd name="connsiteX1807" fmla="*/ 2692861 w 5687458"/>
              <a:gd name="connsiteY1807" fmla="*/ 1677926 h 3744261"/>
              <a:gd name="connsiteX1808" fmla="*/ 2645434 w 5687458"/>
              <a:gd name="connsiteY1808" fmla="*/ 1582697 h 3744261"/>
              <a:gd name="connsiteX1809" fmla="*/ 2645454 w 5687458"/>
              <a:gd name="connsiteY1809" fmla="*/ 1582676 h 3744261"/>
              <a:gd name="connsiteX1810" fmla="*/ 1147107 w 5687458"/>
              <a:gd name="connsiteY1810" fmla="*/ 1584358 h 3744261"/>
              <a:gd name="connsiteX1811" fmla="*/ 1086245 w 5687458"/>
              <a:gd name="connsiteY1811" fmla="*/ 1622566 h 3744261"/>
              <a:gd name="connsiteX1812" fmla="*/ 1076257 w 5687458"/>
              <a:gd name="connsiteY1812" fmla="*/ 1676161 h 3744261"/>
              <a:gd name="connsiteX1813" fmla="*/ 1081219 w 5687458"/>
              <a:gd name="connsiteY1813" fmla="*/ 1681560 h 3744261"/>
              <a:gd name="connsiteX1814" fmla="*/ 1081240 w 5687458"/>
              <a:gd name="connsiteY1814" fmla="*/ 1681560 h 3744261"/>
              <a:gd name="connsiteX1815" fmla="*/ 1092412 w 5687458"/>
              <a:gd name="connsiteY1815" fmla="*/ 1668561 h 3744261"/>
              <a:gd name="connsiteX1816" fmla="*/ 1120943 w 5687458"/>
              <a:gd name="connsiteY1816" fmla="*/ 1625349 h 3744261"/>
              <a:gd name="connsiteX1817" fmla="*/ 1147128 w 5687458"/>
              <a:gd name="connsiteY1817" fmla="*/ 1584358 h 3744261"/>
              <a:gd name="connsiteX1818" fmla="*/ 1147107 w 5687458"/>
              <a:gd name="connsiteY1818" fmla="*/ 1584358 h 3744261"/>
              <a:gd name="connsiteX1819" fmla="*/ 3675653 w 5687458"/>
              <a:gd name="connsiteY1819" fmla="*/ 1638701 h 3744261"/>
              <a:gd name="connsiteX1820" fmla="*/ 3701381 w 5687458"/>
              <a:gd name="connsiteY1820" fmla="*/ 1657244 h 3744261"/>
              <a:gd name="connsiteX1821" fmla="*/ 3735954 w 5687458"/>
              <a:gd name="connsiteY1821" fmla="*/ 1661999 h 3744261"/>
              <a:gd name="connsiteX1822" fmla="*/ 3750656 w 5687458"/>
              <a:gd name="connsiteY1822" fmla="*/ 1625556 h 3744261"/>
              <a:gd name="connsiteX1823" fmla="*/ 3736702 w 5687458"/>
              <a:gd name="connsiteY1823" fmla="*/ 1627903 h 3744261"/>
              <a:gd name="connsiteX1824" fmla="*/ 3675653 w 5687458"/>
              <a:gd name="connsiteY1824" fmla="*/ 1638701 h 3744261"/>
              <a:gd name="connsiteX1825" fmla="*/ 3598469 w 5687458"/>
              <a:gd name="connsiteY1825" fmla="*/ 1478415 h 3744261"/>
              <a:gd name="connsiteX1826" fmla="*/ 3622141 w 5687458"/>
              <a:gd name="connsiteY1826" fmla="*/ 1537242 h 3744261"/>
              <a:gd name="connsiteX1827" fmla="*/ 3665353 w 5687458"/>
              <a:gd name="connsiteY1827" fmla="*/ 1628027 h 3744261"/>
              <a:gd name="connsiteX1828" fmla="*/ 3751570 w 5687458"/>
              <a:gd name="connsiteY1828" fmla="*/ 1612806 h 3744261"/>
              <a:gd name="connsiteX1829" fmla="*/ 3739734 w 5687458"/>
              <a:gd name="connsiteY1829" fmla="*/ 1487198 h 3744261"/>
              <a:gd name="connsiteX1830" fmla="*/ 3734688 w 5687458"/>
              <a:gd name="connsiteY1830" fmla="*/ 1450839 h 3744261"/>
              <a:gd name="connsiteX1831" fmla="*/ 3731469 w 5687458"/>
              <a:gd name="connsiteY1831" fmla="*/ 1438483 h 3744261"/>
              <a:gd name="connsiteX1832" fmla="*/ 3710787 w 5687458"/>
              <a:gd name="connsiteY1832" fmla="*/ 1448451 h 3744261"/>
              <a:gd name="connsiteX1833" fmla="*/ 3626460 w 5687458"/>
              <a:gd name="connsiteY1833" fmla="*/ 1479121 h 3744261"/>
              <a:gd name="connsiteX1834" fmla="*/ 3598469 w 5687458"/>
              <a:gd name="connsiteY1834" fmla="*/ 1478394 h 3744261"/>
              <a:gd name="connsiteX1835" fmla="*/ 3598469 w 5687458"/>
              <a:gd name="connsiteY1835" fmla="*/ 1478415 h 3744261"/>
              <a:gd name="connsiteX1836" fmla="*/ 1301288 w 5687458"/>
              <a:gd name="connsiteY1836" fmla="*/ 1565109 h 3744261"/>
              <a:gd name="connsiteX1837" fmla="*/ 1478539 w 5687458"/>
              <a:gd name="connsiteY1837" fmla="*/ 1608384 h 3744261"/>
              <a:gd name="connsiteX1838" fmla="*/ 1513154 w 5687458"/>
              <a:gd name="connsiteY1838" fmla="*/ 1627301 h 3744261"/>
              <a:gd name="connsiteX1839" fmla="*/ 1447121 w 5687458"/>
              <a:gd name="connsiteY1839" fmla="*/ 1581908 h 3744261"/>
              <a:gd name="connsiteX1840" fmla="*/ 1301288 w 5687458"/>
              <a:gd name="connsiteY1840" fmla="*/ 1565109 h 3744261"/>
              <a:gd name="connsiteX1841" fmla="*/ 2304533 w 5687458"/>
              <a:gd name="connsiteY1841" fmla="*/ 623703 h 3744261"/>
              <a:gd name="connsiteX1842" fmla="*/ 2304388 w 5687458"/>
              <a:gd name="connsiteY1842" fmla="*/ 623848 h 3744261"/>
              <a:gd name="connsiteX1843" fmla="*/ 2328018 w 5687458"/>
              <a:gd name="connsiteY1843" fmla="*/ 1178380 h 3744261"/>
              <a:gd name="connsiteX1844" fmla="*/ 2330801 w 5687458"/>
              <a:gd name="connsiteY1844" fmla="*/ 1196072 h 3744261"/>
              <a:gd name="connsiteX1845" fmla="*/ 2425365 w 5687458"/>
              <a:gd name="connsiteY1845" fmla="*/ 1437113 h 3744261"/>
              <a:gd name="connsiteX1846" fmla="*/ 2521258 w 5687458"/>
              <a:gd name="connsiteY1846" fmla="*/ 1590173 h 3744261"/>
              <a:gd name="connsiteX1847" fmla="*/ 2520656 w 5687458"/>
              <a:gd name="connsiteY1847" fmla="*/ 1584047 h 3744261"/>
              <a:gd name="connsiteX1848" fmla="*/ 2467601 w 5687458"/>
              <a:gd name="connsiteY1848" fmla="*/ 1437051 h 3744261"/>
              <a:gd name="connsiteX1849" fmla="*/ 2340332 w 5687458"/>
              <a:gd name="connsiteY1849" fmla="*/ 1017700 h 3744261"/>
              <a:gd name="connsiteX1850" fmla="*/ 2326918 w 5687458"/>
              <a:gd name="connsiteY1850" fmla="*/ 695882 h 3744261"/>
              <a:gd name="connsiteX1851" fmla="*/ 2321021 w 5687458"/>
              <a:gd name="connsiteY1851" fmla="*/ 679228 h 3744261"/>
              <a:gd name="connsiteX1852" fmla="*/ 2304575 w 5687458"/>
              <a:gd name="connsiteY1852" fmla="*/ 623703 h 3744261"/>
              <a:gd name="connsiteX1853" fmla="*/ 2304533 w 5687458"/>
              <a:gd name="connsiteY1853" fmla="*/ 623703 h 3744261"/>
              <a:gd name="connsiteX1854" fmla="*/ 3337161 w 5687458"/>
              <a:gd name="connsiteY1854" fmla="*/ 1393756 h 3744261"/>
              <a:gd name="connsiteX1855" fmla="*/ 3334295 w 5687458"/>
              <a:gd name="connsiteY1855" fmla="*/ 1400587 h 3744261"/>
              <a:gd name="connsiteX1856" fmla="*/ 3296399 w 5687458"/>
              <a:gd name="connsiteY1856" fmla="*/ 1558236 h 3744261"/>
              <a:gd name="connsiteX1857" fmla="*/ 3300386 w 5687458"/>
              <a:gd name="connsiteY1857" fmla="*/ 1576052 h 3744261"/>
              <a:gd name="connsiteX1858" fmla="*/ 3321732 w 5687458"/>
              <a:gd name="connsiteY1858" fmla="*/ 1546566 h 3744261"/>
              <a:gd name="connsiteX1859" fmla="*/ 3354977 w 5687458"/>
              <a:gd name="connsiteY1859" fmla="*/ 1479329 h 3744261"/>
              <a:gd name="connsiteX1860" fmla="*/ 3385045 w 5687458"/>
              <a:gd name="connsiteY1860" fmla="*/ 1417968 h 3744261"/>
              <a:gd name="connsiteX1861" fmla="*/ 3337140 w 5687458"/>
              <a:gd name="connsiteY1861" fmla="*/ 1393776 h 3744261"/>
              <a:gd name="connsiteX1862" fmla="*/ 3337161 w 5687458"/>
              <a:gd name="connsiteY1862" fmla="*/ 1393756 h 3744261"/>
              <a:gd name="connsiteX1863" fmla="*/ 2523397 w 5687458"/>
              <a:gd name="connsiteY1863" fmla="*/ 850104 h 3744261"/>
              <a:gd name="connsiteX1864" fmla="*/ 2513887 w 5687458"/>
              <a:gd name="connsiteY1864" fmla="*/ 924547 h 3744261"/>
              <a:gd name="connsiteX1865" fmla="*/ 2609116 w 5687458"/>
              <a:gd name="connsiteY1865" fmla="*/ 1467679 h 3744261"/>
              <a:gd name="connsiteX1866" fmla="*/ 2651726 w 5687458"/>
              <a:gd name="connsiteY1866" fmla="*/ 1566625 h 3744261"/>
              <a:gd name="connsiteX1867" fmla="*/ 2668213 w 5687458"/>
              <a:gd name="connsiteY1867" fmla="*/ 1560395 h 3744261"/>
              <a:gd name="connsiteX1868" fmla="*/ 2598546 w 5687458"/>
              <a:gd name="connsiteY1868" fmla="*/ 1418009 h 3744261"/>
              <a:gd name="connsiteX1869" fmla="*/ 2539698 w 5687458"/>
              <a:gd name="connsiteY1869" fmla="*/ 1162578 h 3744261"/>
              <a:gd name="connsiteX1870" fmla="*/ 2543996 w 5687458"/>
              <a:gd name="connsiteY1870" fmla="*/ 1019049 h 3744261"/>
              <a:gd name="connsiteX1871" fmla="*/ 2526304 w 5687458"/>
              <a:gd name="connsiteY1871" fmla="*/ 859220 h 3744261"/>
              <a:gd name="connsiteX1872" fmla="*/ 2523397 w 5687458"/>
              <a:gd name="connsiteY1872" fmla="*/ 850084 h 3744261"/>
              <a:gd name="connsiteX1873" fmla="*/ 2523397 w 5687458"/>
              <a:gd name="connsiteY1873" fmla="*/ 850104 h 3744261"/>
              <a:gd name="connsiteX1874" fmla="*/ 3402654 w 5687458"/>
              <a:gd name="connsiteY1874" fmla="*/ 1412008 h 3744261"/>
              <a:gd name="connsiteX1875" fmla="*/ 3559264 w 5687458"/>
              <a:gd name="connsiteY1875" fmla="*/ 1460328 h 3744261"/>
              <a:gd name="connsiteX1876" fmla="*/ 3487375 w 5687458"/>
              <a:gd name="connsiteY1876" fmla="*/ 1417012 h 3744261"/>
              <a:gd name="connsiteX1877" fmla="*/ 3417376 w 5687458"/>
              <a:gd name="connsiteY1877" fmla="*/ 1391949 h 3744261"/>
              <a:gd name="connsiteX1878" fmla="*/ 3402654 w 5687458"/>
              <a:gd name="connsiteY1878" fmla="*/ 1412008 h 3744261"/>
              <a:gd name="connsiteX1879" fmla="*/ 3169046 w 5687458"/>
              <a:gd name="connsiteY1879" fmla="*/ 1329591 h 3744261"/>
              <a:gd name="connsiteX1880" fmla="*/ 3162111 w 5687458"/>
              <a:gd name="connsiteY1880" fmla="*/ 1339559 h 3744261"/>
              <a:gd name="connsiteX1881" fmla="*/ 3155736 w 5687458"/>
              <a:gd name="connsiteY1881" fmla="*/ 1407440 h 3744261"/>
              <a:gd name="connsiteX1882" fmla="*/ 3164790 w 5687458"/>
              <a:gd name="connsiteY1882" fmla="*/ 1416867 h 3744261"/>
              <a:gd name="connsiteX1883" fmla="*/ 3183437 w 5687458"/>
              <a:gd name="connsiteY1883" fmla="*/ 1409890 h 3744261"/>
              <a:gd name="connsiteX1884" fmla="*/ 3180592 w 5687458"/>
              <a:gd name="connsiteY1884" fmla="*/ 1394399 h 3744261"/>
              <a:gd name="connsiteX1885" fmla="*/ 3173449 w 5687458"/>
              <a:gd name="connsiteY1885" fmla="*/ 1351270 h 3744261"/>
              <a:gd name="connsiteX1886" fmla="*/ 3169067 w 5687458"/>
              <a:gd name="connsiteY1886" fmla="*/ 1329571 h 3744261"/>
              <a:gd name="connsiteX1887" fmla="*/ 3169046 w 5687458"/>
              <a:gd name="connsiteY1887" fmla="*/ 1329591 h 3744261"/>
              <a:gd name="connsiteX1888" fmla="*/ 3514038 w 5687458"/>
              <a:gd name="connsiteY1888" fmla="*/ 1034499 h 3744261"/>
              <a:gd name="connsiteX1889" fmla="*/ 3452054 w 5687458"/>
              <a:gd name="connsiteY1889" fmla="*/ 1197027 h 3744261"/>
              <a:gd name="connsiteX1890" fmla="*/ 3430188 w 5687458"/>
              <a:gd name="connsiteY1890" fmla="*/ 1218166 h 3744261"/>
              <a:gd name="connsiteX1891" fmla="*/ 3397026 w 5687458"/>
              <a:gd name="connsiteY1891" fmla="*/ 1254671 h 3744261"/>
              <a:gd name="connsiteX1892" fmla="*/ 3408821 w 5687458"/>
              <a:gd name="connsiteY1892" fmla="*/ 1291757 h 3744261"/>
              <a:gd name="connsiteX1893" fmla="*/ 3417854 w 5687458"/>
              <a:gd name="connsiteY1893" fmla="*/ 1298797 h 3744261"/>
              <a:gd name="connsiteX1894" fmla="*/ 3693054 w 5687458"/>
              <a:gd name="connsiteY1894" fmla="*/ 1403494 h 3744261"/>
              <a:gd name="connsiteX1895" fmla="*/ 3822233 w 5687458"/>
              <a:gd name="connsiteY1895" fmla="*/ 1329301 h 3744261"/>
              <a:gd name="connsiteX1896" fmla="*/ 3819513 w 5687458"/>
              <a:gd name="connsiteY1896" fmla="*/ 1329010 h 3744261"/>
              <a:gd name="connsiteX1897" fmla="*/ 3805455 w 5687458"/>
              <a:gd name="connsiteY1897" fmla="*/ 1318233 h 3744261"/>
              <a:gd name="connsiteX1898" fmla="*/ 3844244 w 5687458"/>
              <a:gd name="connsiteY1898" fmla="*/ 1266403 h 3744261"/>
              <a:gd name="connsiteX1899" fmla="*/ 3872090 w 5687458"/>
              <a:gd name="connsiteY1899" fmla="*/ 1244309 h 3744261"/>
              <a:gd name="connsiteX1900" fmla="*/ 3918500 w 5687458"/>
              <a:gd name="connsiteY1900" fmla="*/ 1204731 h 3744261"/>
              <a:gd name="connsiteX1901" fmla="*/ 3925207 w 5687458"/>
              <a:gd name="connsiteY1901" fmla="*/ 1201948 h 3744261"/>
              <a:gd name="connsiteX1902" fmla="*/ 3943668 w 5687458"/>
              <a:gd name="connsiteY1902" fmla="*/ 1131243 h 3744261"/>
              <a:gd name="connsiteX1903" fmla="*/ 3984035 w 5687458"/>
              <a:gd name="connsiteY1903" fmla="*/ 1058524 h 3744261"/>
              <a:gd name="connsiteX1904" fmla="*/ 4001976 w 5687458"/>
              <a:gd name="connsiteY1904" fmla="*/ 1025902 h 3744261"/>
              <a:gd name="connsiteX1905" fmla="*/ 3939162 w 5687458"/>
              <a:gd name="connsiteY1905" fmla="*/ 1071855 h 3744261"/>
              <a:gd name="connsiteX1906" fmla="*/ 3752940 w 5687458"/>
              <a:gd name="connsiteY1906" fmla="*/ 1069965 h 3744261"/>
              <a:gd name="connsiteX1907" fmla="*/ 3747832 w 5687458"/>
              <a:gd name="connsiteY1907" fmla="*/ 874254 h 3744261"/>
              <a:gd name="connsiteX1908" fmla="*/ 3952763 w 5687458"/>
              <a:gd name="connsiteY1908" fmla="*/ 802490 h 3744261"/>
              <a:gd name="connsiteX1909" fmla="*/ 4005091 w 5687458"/>
              <a:gd name="connsiteY1909" fmla="*/ 793748 h 3744261"/>
              <a:gd name="connsiteX1910" fmla="*/ 4002578 w 5687458"/>
              <a:gd name="connsiteY1910" fmla="*/ 759444 h 3744261"/>
              <a:gd name="connsiteX1911" fmla="*/ 4004925 w 5687458"/>
              <a:gd name="connsiteY1911" fmla="*/ 754066 h 3744261"/>
              <a:gd name="connsiteX1912" fmla="*/ 4010718 w 5687458"/>
              <a:gd name="connsiteY1912" fmla="*/ 753028 h 3744261"/>
              <a:gd name="connsiteX1913" fmla="*/ 4045749 w 5687458"/>
              <a:gd name="connsiteY1913" fmla="*/ 782120 h 3744261"/>
              <a:gd name="connsiteX1914" fmla="*/ 4018277 w 5687458"/>
              <a:gd name="connsiteY1914" fmla="*/ 803113 h 3744261"/>
              <a:gd name="connsiteX1915" fmla="*/ 4023530 w 5687458"/>
              <a:gd name="connsiteY1915" fmla="*/ 980779 h 3744261"/>
              <a:gd name="connsiteX1916" fmla="*/ 4023385 w 5687458"/>
              <a:gd name="connsiteY1916" fmla="*/ 982752 h 3744261"/>
              <a:gd name="connsiteX1917" fmla="*/ 4041596 w 5687458"/>
              <a:gd name="connsiteY1917" fmla="*/ 971020 h 3744261"/>
              <a:gd name="connsiteX1918" fmla="*/ 4044690 w 5687458"/>
              <a:gd name="connsiteY1918" fmla="*/ 990560 h 3744261"/>
              <a:gd name="connsiteX1919" fmla="*/ 4055322 w 5687458"/>
              <a:gd name="connsiteY1919" fmla="*/ 1053872 h 3744261"/>
              <a:gd name="connsiteX1920" fmla="*/ 4076107 w 5687458"/>
              <a:gd name="connsiteY1920" fmla="*/ 1039856 h 3744261"/>
              <a:gd name="connsiteX1921" fmla="*/ 4094817 w 5687458"/>
              <a:gd name="connsiteY1921" fmla="*/ 1016744 h 3744261"/>
              <a:gd name="connsiteX1922" fmla="*/ 4210998 w 5687458"/>
              <a:gd name="connsiteY1922" fmla="*/ 737288 h 3744261"/>
              <a:gd name="connsiteX1923" fmla="*/ 4139462 w 5687458"/>
              <a:gd name="connsiteY1923" fmla="*/ 595171 h 3744261"/>
              <a:gd name="connsiteX1924" fmla="*/ 4127563 w 5687458"/>
              <a:gd name="connsiteY1924" fmla="*/ 586990 h 3744261"/>
              <a:gd name="connsiteX1925" fmla="*/ 4012629 w 5687458"/>
              <a:gd name="connsiteY1925" fmla="*/ 534724 h 3744261"/>
              <a:gd name="connsiteX1926" fmla="*/ 3800721 w 5687458"/>
              <a:gd name="connsiteY1926" fmla="*/ 641208 h 3744261"/>
              <a:gd name="connsiteX1927" fmla="*/ 3796734 w 5687458"/>
              <a:gd name="connsiteY1927" fmla="*/ 645485 h 3744261"/>
              <a:gd name="connsiteX1928" fmla="*/ 3829314 w 5687458"/>
              <a:gd name="connsiteY1928" fmla="*/ 647936 h 3744261"/>
              <a:gd name="connsiteX1929" fmla="*/ 3786767 w 5687458"/>
              <a:gd name="connsiteY1929" fmla="*/ 687389 h 3744261"/>
              <a:gd name="connsiteX1930" fmla="*/ 3699948 w 5687458"/>
              <a:gd name="connsiteY1930" fmla="*/ 1010224 h 3744261"/>
              <a:gd name="connsiteX1931" fmla="*/ 3700363 w 5687458"/>
              <a:gd name="connsiteY1931" fmla="*/ 1039108 h 3744261"/>
              <a:gd name="connsiteX1932" fmla="*/ 3699616 w 5687458"/>
              <a:gd name="connsiteY1932" fmla="*/ 1057963 h 3744261"/>
              <a:gd name="connsiteX1933" fmla="*/ 3691559 w 5687458"/>
              <a:gd name="connsiteY1933" fmla="*/ 1069114 h 3744261"/>
              <a:gd name="connsiteX1934" fmla="*/ 3680159 w 5687458"/>
              <a:gd name="connsiteY1934" fmla="*/ 1048702 h 3744261"/>
              <a:gd name="connsiteX1935" fmla="*/ 3673908 w 5687458"/>
              <a:gd name="connsiteY1935" fmla="*/ 1009186 h 3744261"/>
              <a:gd name="connsiteX1936" fmla="*/ 3666641 w 5687458"/>
              <a:gd name="connsiteY1936" fmla="*/ 903533 h 3744261"/>
              <a:gd name="connsiteX1937" fmla="*/ 3699283 w 5687458"/>
              <a:gd name="connsiteY1937" fmla="*/ 764303 h 3744261"/>
              <a:gd name="connsiteX1938" fmla="*/ 3762908 w 5687458"/>
              <a:gd name="connsiteY1938" fmla="*/ 665337 h 3744261"/>
              <a:gd name="connsiteX1939" fmla="*/ 3657545 w 5687458"/>
              <a:gd name="connsiteY1939" fmla="*/ 680724 h 3744261"/>
              <a:gd name="connsiteX1940" fmla="*/ 3490739 w 5687458"/>
              <a:gd name="connsiteY1940" fmla="*/ 780957 h 3744261"/>
              <a:gd name="connsiteX1941" fmla="*/ 3500063 w 5687458"/>
              <a:gd name="connsiteY1941" fmla="*/ 786293 h 3744261"/>
              <a:gd name="connsiteX1942" fmla="*/ 3533246 w 5687458"/>
              <a:gd name="connsiteY1942" fmla="*/ 868108 h 3744261"/>
              <a:gd name="connsiteX1943" fmla="*/ 3522551 w 5687458"/>
              <a:gd name="connsiteY1943" fmla="*/ 995606 h 3744261"/>
              <a:gd name="connsiteX1944" fmla="*/ 3521700 w 5687458"/>
              <a:gd name="connsiteY1944" fmla="*/ 1012820 h 3744261"/>
              <a:gd name="connsiteX1945" fmla="*/ 3514017 w 5687458"/>
              <a:gd name="connsiteY1945" fmla="*/ 1034436 h 3744261"/>
              <a:gd name="connsiteX1946" fmla="*/ 3514038 w 5687458"/>
              <a:gd name="connsiteY1946" fmla="*/ 1034499 h 3744261"/>
              <a:gd name="connsiteX1947" fmla="*/ 3337804 w 5687458"/>
              <a:gd name="connsiteY1947" fmla="*/ 1274979 h 3744261"/>
              <a:gd name="connsiteX1948" fmla="*/ 3311557 w 5687458"/>
              <a:gd name="connsiteY1948" fmla="*/ 1360012 h 3744261"/>
              <a:gd name="connsiteX1949" fmla="*/ 3331243 w 5687458"/>
              <a:gd name="connsiteY1949" fmla="*/ 1375420 h 3744261"/>
              <a:gd name="connsiteX1950" fmla="*/ 3347772 w 5687458"/>
              <a:gd name="connsiteY1950" fmla="*/ 1310737 h 3744261"/>
              <a:gd name="connsiteX1951" fmla="*/ 3337804 w 5687458"/>
              <a:gd name="connsiteY1951" fmla="*/ 1274979 h 3744261"/>
              <a:gd name="connsiteX1952" fmla="*/ 3817644 w 5687458"/>
              <a:gd name="connsiteY1952" fmla="*/ 1315616 h 3744261"/>
              <a:gd name="connsiteX1953" fmla="*/ 3821278 w 5687458"/>
              <a:gd name="connsiteY1953" fmla="*/ 1316696 h 3744261"/>
              <a:gd name="connsiteX1954" fmla="*/ 3830685 w 5687458"/>
              <a:gd name="connsiteY1954" fmla="*/ 1316821 h 3744261"/>
              <a:gd name="connsiteX1955" fmla="*/ 3849872 w 5687458"/>
              <a:gd name="connsiteY1955" fmla="*/ 1282725 h 3744261"/>
              <a:gd name="connsiteX1956" fmla="*/ 3854398 w 5687458"/>
              <a:gd name="connsiteY1956" fmla="*/ 1274169 h 3744261"/>
              <a:gd name="connsiteX1957" fmla="*/ 3817644 w 5687458"/>
              <a:gd name="connsiteY1957" fmla="*/ 1315616 h 3744261"/>
              <a:gd name="connsiteX1958" fmla="*/ 3817644 w 5687458"/>
              <a:gd name="connsiteY1958" fmla="*/ 1315616 h 3744261"/>
              <a:gd name="connsiteX1959" fmla="*/ 3881185 w 5687458"/>
              <a:gd name="connsiteY1959" fmla="*/ 1253072 h 3744261"/>
              <a:gd name="connsiteX1960" fmla="*/ 3860877 w 5687458"/>
              <a:gd name="connsiteY1960" fmla="*/ 1288539 h 3744261"/>
              <a:gd name="connsiteX1961" fmla="*/ 3847068 w 5687458"/>
              <a:gd name="connsiteY1961" fmla="*/ 1313851 h 3744261"/>
              <a:gd name="connsiteX1962" fmla="*/ 3994106 w 5687458"/>
              <a:gd name="connsiteY1962" fmla="*/ 1240758 h 3744261"/>
              <a:gd name="connsiteX1963" fmla="*/ 4127210 w 5687458"/>
              <a:gd name="connsiteY1963" fmla="*/ 1134586 h 3744261"/>
              <a:gd name="connsiteX1964" fmla="*/ 4113381 w 5687458"/>
              <a:gd name="connsiteY1964" fmla="*/ 1117829 h 3744261"/>
              <a:gd name="connsiteX1965" fmla="*/ 4125217 w 5687458"/>
              <a:gd name="connsiteY1965" fmla="*/ 1086307 h 3744261"/>
              <a:gd name="connsiteX1966" fmla="*/ 4147726 w 5687458"/>
              <a:gd name="connsiteY1966" fmla="*/ 1084958 h 3744261"/>
              <a:gd name="connsiteX1967" fmla="*/ 4153603 w 5687458"/>
              <a:gd name="connsiteY1967" fmla="*/ 1105100 h 3744261"/>
              <a:gd name="connsiteX1968" fmla="*/ 4180224 w 5687458"/>
              <a:gd name="connsiteY1968" fmla="*/ 1072706 h 3744261"/>
              <a:gd name="connsiteX1969" fmla="*/ 4239757 w 5687458"/>
              <a:gd name="connsiteY1969" fmla="*/ 884014 h 3744261"/>
              <a:gd name="connsiteX1970" fmla="*/ 4223706 w 5687458"/>
              <a:gd name="connsiteY1970" fmla="*/ 827616 h 3744261"/>
              <a:gd name="connsiteX1971" fmla="*/ 4140853 w 5687458"/>
              <a:gd name="connsiteY1971" fmla="*/ 1025341 h 3744261"/>
              <a:gd name="connsiteX1972" fmla="*/ 4025752 w 5687458"/>
              <a:gd name="connsiteY1972" fmla="*/ 1131035 h 3744261"/>
              <a:gd name="connsiteX1973" fmla="*/ 3977847 w 5687458"/>
              <a:gd name="connsiteY1973" fmla="*/ 1175120 h 3744261"/>
              <a:gd name="connsiteX1974" fmla="*/ 4025628 w 5687458"/>
              <a:gd name="connsiteY1974" fmla="*/ 1150202 h 3744261"/>
              <a:gd name="connsiteX1975" fmla="*/ 4084829 w 5687458"/>
              <a:gd name="connsiteY1975" fmla="*/ 1138096 h 3744261"/>
              <a:gd name="connsiteX1976" fmla="*/ 4092242 w 5687458"/>
              <a:gd name="connsiteY1976" fmla="*/ 1152735 h 3744261"/>
              <a:gd name="connsiteX1977" fmla="*/ 4022762 w 5687458"/>
              <a:gd name="connsiteY1977" fmla="*/ 1184049 h 3744261"/>
              <a:gd name="connsiteX1978" fmla="*/ 3951247 w 5687458"/>
              <a:gd name="connsiteY1978" fmla="*/ 1205499 h 3744261"/>
              <a:gd name="connsiteX1979" fmla="*/ 3912686 w 5687458"/>
              <a:gd name="connsiteY1979" fmla="*/ 1230625 h 3744261"/>
              <a:gd name="connsiteX1980" fmla="*/ 3881165 w 5687458"/>
              <a:gd name="connsiteY1980" fmla="*/ 1253051 h 3744261"/>
              <a:gd name="connsiteX1981" fmla="*/ 3881185 w 5687458"/>
              <a:gd name="connsiteY1981" fmla="*/ 1253072 h 3744261"/>
              <a:gd name="connsiteX1982" fmla="*/ 2052050 w 5687458"/>
              <a:gd name="connsiteY1982" fmla="*/ 1195490 h 3744261"/>
              <a:gd name="connsiteX1983" fmla="*/ 2013593 w 5687458"/>
              <a:gd name="connsiteY1983" fmla="*/ 1222817 h 3744261"/>
              <a:gd name="connsiteX1984" fmla="*/ 2052050 w 5687458"/>
              <a:gd name="connsiteY1984" fmla="*/ 1195490 h 3744261"/>
              <a:gd name="connsiteX1985" fmla="*/ 4020644 w 5687458"/>
              <a:gd name="connsiteY1985" fmla="*/ 1005552 h 3744261"/>
              <a:gd name="connsiteX1986" fmla="*/ 3994667 w 5687458"/>
              <a:gd name="connsiteY1986" fmla="*/ 1065065 h 3744261"/>
              <a:gd name="connsiteX1987" fmla="*/ 3954839 w 5687458"/>
              <a:gd name="connsiteY1987" fmla="*/ 1136787 h 3744261"/>
              <a:gd name="connsiteX1988" fmla="*/ 3936109 w 5687458"/>
              <a:gd name="connsiteY1988" fmla="*/ 1195885 h 3744261"/>
              <a:gd name="connsiteX1989" fmla="*/ 3965346 w 5687458"/>
              <a:gd name="connsiteY1989" fmla="*/ 1171216 h 3744261"/>
              <a:gd name="connsiteX1990" fmla="*/ 4017861 w 5687458"/>
              <a:gd name="connsiteY1990" fmla="*/ 1121401 h 3744261"/>
              <a:gd name="connsiteX1991" fmla="*/ 4131800 w 5687458"/>
              <a:gd name="connsiteY1991" fmla="*/ 1016807 h 3744261"/>
              <a:gd name="connsiteX1992" fmla="*/ 4200760 w 5687458"/>
              <a:gd name="connsiteY1992" fmla="*/ 880152 h 3744261"/>
              <a:gd name="connsiteX1993" fmla="*/ 4104369 w 5687458"/>
              <a:gd name="connsiteY1993" fmla="*/ 1024780 h 3744261"/>
              <a:gd name="connsiteX1994" fmla="*/ 4086033 w 5687458"/>
              <a:gd name="connsiteY1994" fmla="*/ 1047414 h 3744261"/>
              <a:gd name="connsiteX1995" fmla="*/ 4050255 w 5687458"/>
              <a:gd name="connsiteY1995" fmla="*/ 1065335 h 3744261"/>
              <a:gd name="connsiteX1996" fmla="*/ 4031732 w 5687458"/>
              <a:gd name="connsiteY1996" fmla="*/ 992221 h 3744261"/>
              <a:gd name="connsiteX1997" fmla="*/ 4029926 w 5687458"/>
              <a:gd name="connsiteY1997" fmla="*/ 994401 h 3744261"/>
              <a:gd name="connsiteX1998" fmla="*/ 4020602 w 5687458"/>
              <a:gd name="connsiteY1998" fmla="*/ 1005573 h 3744261"/>
              <a:gd name="connsiteX1999" fmla="*/ 4020644 w 5687458"/>
              <a:gd name="connsiteY1999" fmla="*/ 1005552 h 3744261"/>
              <a:gd name="connsiteX2000" fmla="*/ 4073823 w 5687458"/>
              <a:gd name="connsiteY2000" fmla="*/ 1147461 h 3744261"/>
              <a:gd name="connsiteX2001" fmla="*/ 4018692 w 5687458"/>
              <a:gd name="connsiteY2001" fmla="*/ 1167374 h 3744261"/>
              <a:gd name="connsiteX2002" fmla="*/ 3998778 w 5687458"/>
              <a:gd name="connsiteY2002" fmla="*/ 1177757 h 3744261"/>
              <a:gd name="connsiteX2003" fmla="*/ 4019523 w 5687458"/>
              <a:gd name="connsiteY2003" fmla="*/ 1172047 h 3744261"/>
              <a:gd name="connsiteX2004" fmla="*/ 4079928 w 5687458"/>
              <a:gd name="connsiteY2004" fmla="*/ 1150575 h 3744261"/>
              <a:gd name="connsiteX2005" fmla="*/ 4077332 w 5687458"/>
              <a:gd name="connsiteY2005" fmla="*/ 1148042 h 3744261"/>
              <a:gd name="connsiteX2006" fmla="*/ 4073844 w 5687458"/>
              <a:gd name="connsiteY2006" fmla="*/ 1147461 h 3744261"/>
              <a:gd name="connsiteX2007" fmla="*/ 4073823 w 5687458"/>
              <a:gd name="connsiteY2007" fmla="*/ 1147461 h 3744261"/>
              <a:gd name="connsiteX2008" fmla="*/ 2574874 w 5687458"/>
              <a:gd name="connsiteY2008" fmla="*/ 980011 h 3744261"/>
              <a:gd name="connsiteX2009" fmla="*/ 2579567 w 5687458"/>
              <a:gd name="connsiteY2009" fmla="*/ 1154147 h 3744261"/>
              <a:gd name="connsiteX2010" fmla="*/ 2594414 w 5687458"/>
              <a:gd name="connsiteY2010" fmla="*/ 1164696 h 3744261"/>
              <a:gd name="connsiteX2011" fmla="*/ 2645994 w 5687458"/>
              <a:gd name="connsiteY2011" fmla="*/ 1070817 h 3744261"/>
              <a:gd name="connsiteX2012" fmla="*/ 2685614 w 5687458"/>
              <a:gd name="connsiteY2012" fmla="*/ 990933 h 3744261"/>
              <a:gd name="connsiteX2013" fmla="*/ 2728141 w 5687458"/>
              <a:gd name="connsiteY2013" fmla="*/ 953079 h 3744261"/>
              <a:gd name="connsiteX2014" fmla="*/ 2574874 w 5687458"/>
              <a:gd name="connsiteY2014" fmla="*/ 979990 h 3744261"/>
              <a:gd name="connsiteX2015" fmla="*/ 2574874 w 5687458"/>
              <a:gd name="connsiteY2015" fmla="*/ 980011 h 3744261"/>
              <a:gd name="connsiteX2016" fmla="*/ 2041439 w 5687458"/>
              <a:gd name="connsiteY2016" fmla="*/ 889309 h 3744261"/>
              <a:gd name="connsiteX2017" fmla="*/ 2073833 w 5687458"/>
              <a:gd name="connsiteY2017" fmla="*/ 1020980 h 3744261"/>
              <a:gd name="connsiteX2018" fmla="*/ 2090133 w 5687458"/>
              <a:gd name="connsiteY2018" fmla="*/ 1060704 h 3744261"/>
              <a:gd name="connsiteX2019" fmla="*/ 2106932 w 5687458"/>
              <a:gd name="connsiteY2019" fmla="*/ 1145841 h 3744261"/>
              <a:gd name="connsiteX2020" fmla="*/ 2141008 w 5687458"/>
              <a:gd name="connsiteY2020" fmla="*/ 1094219 h 3744261"/>
              <a:gd name="connsiteX2021" fmla="*/ 2154214 w 5687458"/>
              <a:gd name="connsiteY2021" fmla="*/ 906689 h 3744261"/>
              <a:gd name="connsiteX2022" fmla="*/ 2151577 w 5687458"/>
              <a:gd name="connsiteY2022" fmla="*/ 901436 h 3744261"/>
              <a:gd name="connsiteX2023" fmla="*/ 2144891 w 5687458"/>
              <a:gd name="connsiteY2023" fmla="*/ 887835 h 3744261"/>
              <a:gd name="connsiteX2024" fmla="*/ 2145223 w 5687458"/>
              <a:gd name="connsiteY2024" fmla="*/ 874420 h 3744261"/>
              <a:gd name="connsiteX2025" fmla="*/ 2157392 w 5687458"/>
              <a:gd name="connsiteY2025" fmla="*/ 879549 h 3744261"/>
              <a:gd name="connsiteX2026" fmla="*/ 2166134 w 5687458"/>
              <a:gd name="connsiteY2026" fmla="*/ 902682 h 3744261"/>
              <a:gd name="connsiteX2027" fmla="*/ 2175789 w 5687458"/>
              <a:gd name="connsiteY2027" fmla="*/ 922616 h 3744261"/>
              <a:gd name="connsiteX2028" fmla="*/ 2134550 w 5687458"/>
              <a:gd name="connsiteY2028" fmla="*/ 806789 h 3744261"/>
              <a:gd name="connsiteX2029" fmla="*/ 2072275 w 5687458"/>
              <a:gd name="connsiteY2029" fmla="*/ 929386 h 3744261"/>
              <a:gd name="connsiteX2030" fmla="*/ 2059318 w 5687458"/>
              <a:gd name="connsiteY2030" fmla="*/ 929489 h 3744261"/>
              <a:gd name="connsiteX2031" fmla="*/ 2059422 w 5687458"/>
              <a:gd name="connsiteY2031" fmla="*/ 910178 h 3744261"/>
              <a:gd name="connsiteX2032" fmla="*/ 1944923 w 5687458"/>
              <a:gd name="connsiteY2032" fmla="*/ 778776 h 3744261"/>
              <a:gd name="connsiteX2033" fmla="*/ 1824818 w 5687458"/>
              <a:gd name="connsiteY2033" fmla="*/ 752052 h 3744261"/>
              <a:gd name="connsiteX2034" fmla="*/ 1826230 w 5687458"/>
              <a:gd name="connsiteY2034" fmla="*/ 847239 h 3744261"/>
              <a:gd name="connsiteX2035" fmla="*/ 1802952 w 5687458"/>
              <a:gd name="connsiteY2035" fmla="*/ 981984 h 3744261"/>
              <a:gd name="connsiteX2036" fmla="*/ 1964338 w 5687458"/>
              <a:gd name="connsiteY2036" fmla="*/ 1004680 h 3744261"/>
              <a:gd name="connsiteX2037" fmla="*/ 2015587 w 5687458"/>
              <a:gd name="connsiteY2037" fmla="*/ 983146 h 3744261"/>
              <a:gd name="connsiteX2038" fmla="*/ 2029022 w 5687458"/>
              <a:gd name="connsiteY2038" fmla="*/ 890223 h 3744261"/>
              <a:gd name="connsiteX2039" fmla="*/ 2026218 w 5687458"/>
              <a:gd name="connsiteY2039" fmla="*/ 866592 h 3744261"/>
              <a:gd name="connsiteX2040" fmla="*/ 2029582 w 5687458"/>
              <a:gd name="connsiteY2040" fmla="*/ 851247 h 3744261"/>
              <a:gd name="connsiteX2041" fmla="*/ 2036559 w 5687458"/>
              <a:gd name="connsiteY2041" fmla="*/ 852139 h 3744261"/>
              <a:gd name="connsiteX2042" fmla="*/ 2040546 w 5687458"/>
              <a:gd name="connsiteY2042" fmla="*/ 868668 h 3744261"/>
              <a:gd name="connsiteX2043" fmla="*/ 2041481 w 5687458"/>
              <a:gd name="connsiteY2043" fmla="*/ 889350 h 3744261"/>
              <a:gd name="connsiteX2044" fmla="*/ 2041439 w 5687458"/>
              <a:gd name="connsiteY2044" fmla="*/ 889309 h 3744261"/>
              <a:gd name="connsiteX2045" fmla="*/ 4138382 w 5687458"/>
              <a:gd name="connsiteY2045" fmla="*/ 1094281 h 3744261"/>
              <a:gd name="connsiteX2046" fmla="*/ 4132298 w 5687458"/>
              <a:gd name="connsiteY2046" fmla="*/ 1096586 h 3744261"/>
              <a:gd name="connsiteX2047" fmla="*/ 4125300 w 5687458"/>
              <a:gd name="connsiteY2047" fmla="*/ 1114091 h 3744261"/>
              <a:gd name="connsiteX2048" fmla="*/ 4130616 w 5687458"/>
              <a:gd name="connsiteY2048" fmla="*/ 1122563 h 3744261"/>
              <a:gd name="connsiteX2049" fmla="*/ 4136243 w 5687458"/>
              <a:gd name="connsiteY2049" fmla="*/ 1120861 h 3744261"/>
              <a:gd name="connsiteX2050" fmla="*/ 4136866 w 5687458"/>
              <a:gd name="connsiteY2050" fmla="*/ 1119407 h 3744261"/>
              <a:gd name="connsiteX2051" fmla="*/ 4140002 w 5687458"/>
              <a:gd name="connsiteY2051" fmla="*/ 1094697 h 3744261"/>
              <a:gd name="connsiteX2052" fmla="*/ 4138382 w 5687458"/>
              <a:gd name="connsiteY2052" fmla="*/ 1094261 h 3744261"/>
              <a:gd name="connsiteX2053" fmla="*/ 4138382 w 5687458"/>
              <a:gd name="connsiteY2053" fmla="*/ 1094281 h 3744261"/>
              <a:gd name="connsiteX2054" fmla="*/ 4005984 w 5687458"/>
              <a:gd name="connsiteY2054" fmla="*/ 806539 h 3744261"/>
              <a:gd name="connsiteX2055" fmla="*/ 3954258 w 5687458"/>
              <a:gd name="connsiteY2055" fmla="*/ 814908 h 3744261"/>
              <a:gd name="connsiteX2056" fmla="*/ 3759523 w 5687458"/>
              <a:gd name="connsiteY2056" fmla="*/ 878698 h 3744261"/>
              <a:gd name="connsiteX2057" fmla="*/ 3762928 w 5687458"/>
              <a:gd name="connsiteY2057" fmla="*/ 1062531 h 3744261"/>
              <a:gd name="connsiteX2058" fmla="*/ 3933866 w 5687458"/>
              <a:gd name="connsiteY2058" fmla="*/ 1060642 h 3744261"/>
              <a:gd name="connsiteX2059" fmla="*/ 4008995 w 5687458"/>
              <a:gd name="connsiteY2059" fmla="*/ 1000028 h 3744261"/>
              <a:gd name="connsiteX2060" fmla="*/ 4011092 w 5687458"/>
              <a:gd name="connsiteY2060" fmla="*/ 980011 h 3744261"/>
              <a:gd name="connsiteX2061" fmla="*/ 4005984 w 5687458"/>
              <a:gd name="connsiteY2061" fmla="*/ 806539 h 3744261"/>
              <a:gd name="connsiteX2062" fmla="*/ 1632180 w 5687458"/>
              <a:gd name="connsiteY2062" fmla="*/ 924443 h 3744261"/>
              <a:gd name="connsiteX2063" fmla="*/ 1715759 w 5687458"/>
              <a:gd name="connsiteY2063" fmla="*/ 1040603 h 3744261"/>
              <a:gd name="connsiteX2064" fmla="*/ 1818941 w 5687458"/>
              <a:gd name="connsiteY2064" fmla="*/ 1079746 h 3744261"/>
              <a:gd name="connsiteX2065" fmla="*/ 1792113 w 5687458"/>
              <a:gd name="connsiteY2065" fmla="*/ 1058690 h 3744261"/>
              <a:gd name="connsiteX2066" fmla="*/ 1786070 w 5687458"/>
              <a:gd name="connsiteY2066" fmla="*/ 994796 h 3744261"/>
              <a:gd name="connsiteX2067" fmla="*/ 1787337 w 5687458"/>
              <a:gd name="connsiteY2067" fmla="*/ 990767 h 3744261"/>
              <a:gd name="connsiteX2068" fmla="*/ 1752846 w 5687458"/>
              <a:gd name="connsiteY2068" fmla="*/ 980094 h 3744261"/>
              <a:gd name="connsiteX2069" fmla="*/ 1632159 w 5687458"/>
              <a:gd name="connsiteY2069" fmla="*/ 924423 h 3744261"/>
              <a:gd name="connsiteX2070" fmla="*/ 1632180 w 5687458"/>
              <a:gd name="connsiteY2070" fmla="*/ 924443 h 3744261"/>
              <a:gd name="connsiteX2071" fmla="*/ 3719031 w 5687458"/>
              <a:gd name="connsiteY2071" fmla="*/ 752862 h 3744261"/>
              <a:gd name="connsiteX2072" fmla="*/ 3710621 w 5687458"/>
              <a:gd name="connsiteY2072" fmla="*/ 769661 h 3744261"/>
              <a:gd name="connsiteX2073" fmla="*/ 3679162 w 5687458"/>
              <a:gd name="connsiteY2073" fmla="*/ 903595 h 3744261"/>
              <a:gd name="connsiteX2074" fmla="*/ 3687717 w 5687458"/>
              <a:gd name="connsiteY2074" fmla="*/ 1018219 h 3744261"/>
              <a:gd name="connsiteX2075" fmla="*/ 3687572 w 5687458"/>
              <a:gd name="connsiteY2075" fmla="*/ 1010536 h 3744261"/>
              <a:gd name="connsiteX2076" fmla="*/ 3719052 w 5687458"/>
              <a:gd name="connsiteY2076" fmla="*/ 752862 h 3744261"/>
              <a:gd name="connsiteX2077" fmla="*/ 3719031 w 5687458"/>
              <a:gd name="connsiteY2077" fmla="*/ 752862 h 3744261"/>
              <a:gd name="connsiteX2078" fmla="*/ 2830804 w 5687458"/>
              <a:gd name="connsiteY2078" fmla="*/ 921370 h 3744261"/>
              <a:gd name="connsiteX2079" fmla="*/ 2951075 w 5687458"/>
              <a:gd name="connsiteY2079" fmla="*/ 1001108 h 3744261"/>
              <a:gd name="connsiteX2080" fmla="*/ 2957762 w 5687458"/>
              <a:gd name="connsiteY2080" fmla="*/ 992802 h 3744261"/>
              <a:gd name="connsiteX2081" fmla="*/ 2920301 w 5687458"/>
              <a:gd name="connsiteY2081" fmla="*/ 854341 h 3744261"/>
              <a:gd name="connsiteX2082" fmla="*/ 2868742 w 5687458"/>
              <a:gd name="connsiteY2082" fmla="*/ 903409 h 3744261"/>
              <a:gd name="connsiteX2083" fmla="*/ 2830804 w 5687458"/>
              <a:gd name="connsiteY2083" fmla="*/ 921370 h 3744261"/>
              <a:gd name="connsiteX2084" fmla="*/ 2529191 w 5687458"/>
              <a:gd name="connsiteY2084" fmla="*/ 828758 h 3744261"/>
              <a:gd name="connsiteX2085" fmla="*/ 2538265 w 5687458"/>
              <a:gd name="connsiteY2085" fmla="*/ 855545 h 3744261"/>
              <a:gd name="connsiteX2086" fmla="*/ 2559861 w 5687458"/>
              <a:gd name="connsiteY2086" fmla="*/ 988005 h 3744261"/>
              <a:gd name="connsiteX2087" fmla="*/ 2566672 w 5687458"/>
              <a:gd name="connsiteY2087" fmla="*/ 969919 h 3744261"/>
              <a:gd name="connsiteX2088" fmla="*/ 2575497 w 5687458"/>
              <a:gd name="connsiteY2088" fmla="*/ 967676 h 3744261"/>
              <a:gd name="connsiteX2089" fmla="*/ 2743777 w 5687458"/>
              <a:gd name="connsiteY2089" fmla="*/ 936259 h 3744261"/>
              <a:gd name="connsiteX2090" fmla="*/ 2802459 w 5687458"/>
              <a:gd name="connsiteY2090" fmla="*/ 895663 h 3744261"/>
              <a:gd name="connsiteX2091" fmla="*/ 2818885 w 5687458"/>
              <a:gd name="connsiteY2091" fmla="*/ 906233 h 3744261"/>
              <a:gd name="connsiteX2092" fmla="*/ 2822435 w 5687458"/>
              <a:gd name="connsiteY2092" fmla="*/ 911258 h 3744261"/>
              <a:gd name="connsiteX2093" fmla="*/ 2862408 w 5687458"/>
              <a:gd name="connsiteY2093" fmla="*/ 892652 h 3744261"/>
              <a:gd name="connsiteX2094" fmla="*/ 2906264 w 5687458"/>
              <a:gd name="connsiteY2094" fmla="*/ 854943 h 3744261"/>
              <a:gd name="connsiteX2095" fmla="*/ 2903897 w 5687458"/>
              <a:gd name="connsiteY2095" fmla="*/ 854548 h 3744261"/>
              <a:gd name="connsiteX2096" fmla="*/ 2893224 w 5687458"/>
              <a:gd name="connsiteY2096" fmla="*/ 848381 h 3744261"/>
              <a:gd name="connsiteX2097" fmla="*/ 2853251 w 5687458"/>
              <a:gd name="connsiteY2097" fmla="*/ 880816 h 3744261"/>
              <a:gd name="connsiteX2098" fmla="*/ 2781030 w 5687458"/>
              <a:gd name="connsiteY2098" fmla="*/ 887855 h 3744261"/>
              <a:gd name="connsiteX2099" fmla="*/ 2755613 w 5687458"/>
              <a:gd name="connsiteY2099" fmla="*/ 898093 h 3744261"/>
              <a:gd name="connsiteX2100" fmla="*/ 2713128 w 5687458"/>
              <a:gd name="connsiteY2100" fmla="*/ 911984 h 3744261"/>
              <a:gd name="connsiteX2101" fmla="*/ 2618231 w 5687458"/>
              <a:gd name="connsiteY2101" fmla="*/ 937796 h 3744261"/>
              <a:gd name="connsiteX2102" fmla="*/ 2564429 w 5687458"/>
              <a:gd name="connsiteY2102" fmla="*/ 937796 h 3744261"/>
              <a:gd name="connsiteX2103" fmla="*/ 2575040 w 5687458"/>
              <a:gd name="connsiteY2103" fmla="*/ 919128 h 3744261"/>
              <a:gd name="connsiteX2104" fmla="*/ 2651040 w 5687458"/>
              <a:gd name="connsiteY2104" fmla="*/ 893524 h 3744261"/>
              <a:gd name="connsiteX2105" fmla="*/ 2728702 w 5687458"/>
              <a:gd name="connsiteY2105" fmla="*/ 871679 h 3744261"/>
              <a:gd name="connsiteX2106" fmla="*/ 2704220 w 5687458"/>
              <a:gd name="connsiteY2106" fmla="*/ 859989 h 3744261"/>
              <a:gd name="connsiteX2107" fmla="*/ 2593002 w 5687458"/>
              <a:gd name="connsiteY2107" fmla="*/ 775516 h 3744261"/>
              <a:gd name="connsiteX2108" fmla="*/ 2563246 w 5687458"/>
              <a:gd name="connsiteY2108" fmla="*/ 731619 h 3744261"/>
              <a:gd name="connsiteX2109" fmla="*/ 2563038 w 5687458"/>
              <a:gd name="connsiteY2109" fmla="*/ 733322 h 3744261"/>
              <a:gd name="connsiteX2110" fmla="*/ 2544245 w 5687458"/>
              <a:gd name="connsiteY2110" fmla="*/ 792523 h 3744261"/>
              <a:gd name="connsiteX2111" fmla="*/ 2529149 w 5687458"/>
              <a:gd name="connsiteY2111" fmla="*/ 828758 h 3744261"/>
              <a:gd name="connsiteX2112" fmla="*/ 2529191 w 5687458"/>
              <a:gd name="connsiteY2112" fmla="*/ 828758 h 3744261"/>
              <a:gd name="connsiteX2113" fmla="*/ 2570991 w 5687458"/>
              <a:gd name="connsiteY2113" fmla="*/ 979284 h 3744261"/>
              <a:gd name="connsiteX2114" fmla="*/ 2570991 w 5687458"/>
              <a:gd name="connsiteY2114" fmla="*/ 979284 h 3744261"/>
              <a:gd name="connsiteX2115" fmla="*/ 2570845 w 5687458"/>
              <a:gd name="connsiteY2115" fmla="*/ 979222 h 3744261"/>
              <a:gd name="connsiteX2116" fmla="*/ 2570991 w 5687458"/>
              <a:gd name="connsiteY2116" fmla="*/ 979284 h 3744261"/>
              <a:gd name="connsiteX2117" fmla="*/ 2570845 w 5687458"/>
              <a:gd name="connsiteY2117" fmla="*/ 979222 h 3744261"/>
              <a:gd name="connsiteX2118" fmla="*/ 1719269 w 5687458"/>
              <a:gd name="connsiteY2118" fmla="*/ 483953 h 3744261"/>
              <a:gd name="connsiteX2119" fmla="*/ 1628255 w 5687458"/>
              <a:gd name="connsiteY2119" fmla="*/ 546581 h 3744261"/>
              <a:gd name="connsiteX2120" fmla="*/ 1609131 w 5687458"/>
              <a:gd name="connsiteY2120" fmla="*/ 883682 h 3744261"/>
              <a:gd name="connsiteX2121" fmla="*/ 1790950 w 5687458"/>
              <a:gd name="connsiteY2121" fmla="*/ 978620 h 3744261"/>
              <a:gd name="connsiteX2122" fmla="*/ 1814518 w 5687458"/>
              <a:gd name="connsiteY2122" fmla="*/ 759236 h 3744261"/>
              <a:gd name="connsiteX2123" fmla="*/ 1808476 w 5687458"/>
              <a:gd name="connsiteY2123" fmla="*/ 755561 h 3744261"/>
              <a:gd name="connsiteX2124" fmla="*/ 1810220 w 5687458"/>
              <a:gd name="connsiteY2124" fmla="*/ 746300 h 3744261"/>
              <a:gd name="connsiteX2125" fmla="*/ 1950550 w 5687458"/>
              <a:gd name="connsiteY2125" fmla="*/ 767646 h 3744261"/>
              <a:gd name="connsiteX2126" fmla="*/ 2059443 w 5687458"/>
              <a:gd name="connsiteY2126" fmla="*/ 842193 h 3744261"/>
              <a:gd name="connsiteX2127" fmla="*/ 2070967 w 5687458"/>
              <a:gd name="connsiteY2127" fmla="*/ 914912 h 3744261"/>
              <a:gd name="connsiteX2128" fmla="*/ 2070780 w 5687458"/>
              <a:gd name="connsiteY2128" fmla="*/ 915348 h 3744261"/>
              <a:gd name="connsiteX2129" fmla="*/ 2121883 w 5687458"/>
              <a:gd name="connsiteY2129" fmla="*/ 806166 h 3744261"/>
              <a:gd name="connsiteX2130" fmla="*/ 1925695 w 5687458"/>
              <a:gd name="connsiteY2130" fmla="*/ 500026 h 3744261"/>
              <a:gd name="connsiteX2131" fmla="*/ 1741778 w 5687458"/>
              <a:gd name="connsiteY2131" fmla="*/ 486009 h 3744261"/>
              <a:gd name="connsiteX2132" fmla="*/ 1738539 w 5687458"/>
              <a:gd name="connsiteY2132" fmla="*/ 486009 h 3744261"/>
              <a:gd name="connsiteX2133" fmla="*/ 1719289 w 5687458"/>
              <a:gd name="connsiteY2133" fmla="*/ 483933 h 3744261"/>
              <a:gd name="connsiteX2134" fmla="*/ 1719269 w 5687458"/>
              <a:gd name="connsiteY2134" fmla="*/ 483953 h 3744261"/>
              <a:gd name="connsiteX2135" fmla="*/ 2575621 w 5687458"/>
              <a:gd name="connsiteY2135" fmla="*/ 967718 h 3744261"/>
              <a:gd name="connsiteX2136" fmla="*/ 2575725 w 5687458"/>
              <a:gd name="connsiteY2136" fmla="*/ 967760 h 3744261"/>
              <a:gd name="connsiteX2137" fmla="*/ 2575621 w 5687458"/>
              <a:gd name="connsiteY2137" fmla="*/ 967718 h 3744261"/>
              <a:gd name="connsiteX2138" fmla="*/ 3485797 w 5687458"/>
              <a:gd name="connsiteY2138" fmla="*/ 792440 h 3744261"/>
              <a:gd name="connsiteX2139" fmla="*/ 3475083 w 5687458"/>
              <a:gd name="connsiteY2139" fmla="*/ 849378 h 3744261"/>
              <a:gd name="connsiteX2140" fmla="*/ 3502700 w 5687458"/>
              <a:gd name="connsiteY2140" fmla="*/ 942530 h 3744261"/>
              <a:gd name="connsiteX2141" fmla="*/ 3515263 w 5687458"/>
              <a:gd name="connsiteY2141" fmla="*/ 965122 h 3744261"/>
              <a:gd name="connsiteX2142" fmla="*/ 3520911 w 5687458"/>
              <a:gd name="connsiteY2142" fmla="*/ 869084 h 3744261"/>
              <a:gd name="connsiteX2143" fmla="*/ 3492463 w 5687458"/>
              <a:gd name="connsiteY2143" fmla="*/ 796136 h 3744261"/>
              <a:gd name="connsiteX2144" fmla="*/ 3485797 w 5687458"/>
              <a:gd name="connsiteY2144" fmla="*/ 792419 h 3744261"/>
              <a:gd name="connsiteX2145" fmla="*/ 3485797 w 5687458"/>
              <a:gd name="connsiteY2145" fmla="*/ 792440 h 3744261"/>
              <a:gd name="connsiteX2146" fmla="*/ 2172135 w 5687458"/>
              <a:gd name="connsiteY2146" fmla="*/ 872801 h 3744261"/>
              <a:gd name="connsiteX2147" fmla="*/ 2198465 w 5687458"/>
              <a:gd name="connsiteY2147" fmla="*/ 954304 h 3744261"/>
              <a:gd name="connsiteX2148" fmla="*/ 2201102 w 5687458"/>
              <a:gd name="connsiteY2148" fmla="*/ 878677 h 3744261"/>
              <a:gd name="connsiteX2149" fmla="*/ 2195329 w 5687458"/>
              <a:gd name="connsiteY2149" fmla="*/ 840096 h 3744261"/>
              <a:gd name="connsiteX2150" fmla="*/ 2189764 w 5687458"/>
              <a:gd name="connsiteY2150" fmla="*/ 804172 h 3744261"/>
              <a:gd name="connsiteX2151" fmla="*/ 2185072 w 5687458"/>
              <a:gd name="connsiteY2151" fmla="*/ 823089 h 3744261"/>
              <a:gd name="connsiteX2152" fmla="*/ 2177804 w 5687458"/>
              <a:gd name="connsiteY2152" fmla="*/ 858826 h 3744261"/>
              <a:gd name="connsiteX2153" fmla="*/ 2172135 w 5687458"/>
              <a:gd name="connsiteY2153" fmla="*/ 872821 h 3744261"/>
              <a:gd name="connsiteX2154" fmla="*/ 2172135 w 5687458"/>
              <a:gd name="connsiteY2154" fmla="*/ 872801 h 3744261"/>
              <a:gd name="connsiteX2155" fmla="*/ 2745854 w 5687458"/>
              <a:gd name="connsiteY2155" fmla="*/ 878407 h 3744261"/>
              <a:gd name="connsiteX2156" fmla="*/ 2653968 w 5687458"/>
              <a:gd name="connsiteY2156" fmla="*/ 905651 h 3744261"/>
              <a:gd name="connsiteX2157" fmla="*/ 2582412 w 5687458"/>
              <a:gd name="connsiteY2157" fmla="*/ 929199 h 3744261"/>
              <a:gd name="connsiteX2158" fmla="*/ 2579712 w 5687458"/>
              <a:gd name="connsiteY2158" fmla="*/ 931275 h 3744261"/>
              <a:gd name="connsiteX2159" fmla="*/ 2709432 w 5687458"/>
              <a:gd name="connsiteY2159" fmla="*/ 900107 h 3744261"/>
              <a:gd name="connsiteX2160" fmla="*/ 2751564 w 5687458"/>
              <a:gd name="connsiteY2160" fmla="*/ 886340 h 3744261"/>
              <a:gd name="connsiteX2161" fmla="*/ 2760410 w 5687458"/>
              <a:gd name="connsiteY2161" fmla="*/ 883100 h 3744261"/>
              <a:gd name="connsiteX2162" fmla="*/ 2745854 w 5687458"/>
              <a:gd name="connsiteY2162" fmla="*/ 878428 h 3744261"/>
              <a:gd name="connsiteX2163" fmla="*/ 2745854 w 5687458"/>
              <a:gd name="connsiteY2163" fmla="*/ 878407 h 3744261"/>
              <a:gd name="connsiteX2164" fmla="*/ 2800570 w 5687458"/>
              <a:gd name="connsiteY2164" fmla="*/ 908039 h 3744261"/>
              <a:gd name="connsiteX2165" fmla="*/ 2767865 w 5687458"/>
              <a:gd name="connsiteY2165" fmla="*/ 929489 h 3744261"/>
              <a:gd name="connsiteX2166" fmla="*/ 2791080 w 5687458"/>
              <a:gd name="connsiteY2166" fmla="*/ 922325 h 3744261"/>
              <a:gd name="connsiteX2167" fmla="*/ 2810329 w 5687458"/>
              <a:gd name="connsiteY2167" fmla="*/ 915764 h 3744261"/>
              <a:gd name="connsiteX2168" fmla="*/ 2808460 w 5687458"/>
              <a:gd name="connsiteY2168" fmla="*/ 913023 h 3744261"/>
              <a:gd name="connsiteX2169" fmla="*/ 2801442 w 5687458"/>
              <a:gd name="connsiteY2169" fmla="*/ 908060 h 3744261"/>
              <a:gd name="connsiteX2170" fmla="*/ 2800590 w 5687458"/>
              <a:gd name="connsiteY2170" fmla="*/ 908018 h 3744261"/>
              <a:gd name="connsiteX2171" fmla="*/ 2800570 w 5687458"/>
              <a:gd name="connsiteY2171" fmla="*/ 908039 h 3744261"/>
              <a:gd name="connsiteX2172" fmla="*/ 2145410 w 5687458"/>
              <a:gd name="connsiteY2172" fmla="*/ 884782 h 3744261"/>
              <a:gd name="connsiteX2173" fmla="*/ 2145410 w 5687458"/>
              <a:gd name="connsiteY2173" fmla="*/ 884782 h 3744261"/>
              <a:gd name="connsiteX2174" fmla="*/ 2800777 w 5687458"/>
              <a:gd name="connsiteY2174" fmla="*/ 877618 h 3744261"/>
              <a:gd name="connsiteX2175" fmla="*/ 2847977 w 5687458"/>
              <a:gd name="connsiteY2175" fmla="*/ 869520 h 3744261"/>
              <a:gd name="connsiteX2176" fmla="*/ 2884191 w 5687458"/>
              <a:gd name="connsiteY2176" fmla="*/ 839452 h 3744261"/>
              <a:gd name="connsiteX2177" fmla="*/ 2870008 w 5687458"/>
              <a:gd name="connsiteY2177" fmla="*/ 820597 h 3744261"/>
              <a:gd name="connsiteX2178" fmla="*/ 2800777 w 5687458"/>
              <a:gd name="connsiteY2178" fmla="*/ 877618 h 3744261"/>
              <a:gd name="connsiteX2179" fmla="*/ 2762487 w 5687458"/>
              <a:gd name="connsiteY2179" fmla="*/ 870745 h 3744261"/>
              <a:gd name="connsiteX2180" fmla="*/ 2779285 w 5687458"/>
              <a:gd name="connsiteY2180" fmla="*/ 874898 h 3744261"/>
              <a:gd name="connsiteX2181" fmla="*/ 2863156 w 5687458"/>
              <a:gd name="connsiteY2181" fmla="*/ 809467 h 3744261"/>
              <a:gd name="connsiteX2182" fmla="*/ 2834770 w 5687458"/>
              <a:gd name="connsiteY2182" fmla="*/ 720946 h 3744261"/>
              <a:gd name="connsiteX2183" fmla="*/ 2834355 w 5687458"/>
              <a:gd name="connsiteY2183" fmla="*/ 685043 h 3744261"/>
              <a:gd name="connsiteX2184" fmla="*/ 2833898 w 5687458"/>
              <a:gd name="connsiteY2184" fmla="*/ 649493 h 3744261"/>
              <a:gd name="connsiteX2185" fmla="*/ 2798556 w 5687458"/>
              <a:gd name="connsiteY2185" fmla="*/ 621564 h 3744261"/>
              <a:gd name="connsiteX2186" fmla="*/ 2793240 w 5687458"/>
              <a:gd name="connsiteY2186" fmla="*/ 615750 h 3744261"/>
              <a:gd name="connsiteX2187" fmla="*/ 2804307 w 5687458"/>
              <a:gd name="connsiteY2187" fmla="*/ 642121 h 3744261"/>
              <a:gd name="connsiteX2188" fmla="*/ 2827959 w 5687458"/>
              <a:gd name="connsiteY2188" fmla="*/ 794828 h 3744261"/>
              <a:gd name="connsiteX2189" fmla="*/ 2762487 w 5687458"/>
              <a:gd name="connsiteY2189" fmla="*/ 870745 h 3744261"/>
              <a:gd name="connsiteX2190" fmla="*/ 2560234 w 5687458"/>
              <a:gd name="connsiteY2190" fmla="*/ 704728 h 3744261"/>
              <a:gd name="connsiteX2191" fmla="*/ 2568810 w 5687458"/>
              <a:gd name="connsiteY2191" fmla="*/ 714135 h 3744261"/>
              <a:gd name="connsiteX2192" fmla="*/ 2710013 w 5687458"/>
              <a:gd name="connsiteY2192" fmla="*/ 848962 h 3744261"/>
              <a:gd name="connsiteX2193" fmla="*/ 2745376 w 5687458"/>
              <a:gd name="connsiteY2193" fmla="*/ 864993 h 3744261"/>
              <a:gd name="connsiteX2194" fmla="*/ 2815770 w 5687458"/>
              <a:gd name="connsiteY2194" fmla="*/ 792232 h 3744261"/>
              <a:gd name="connsiteX2195" fmla="*/ 2793094 w 5687458"/>
              <a:gd name="connsiteY2195" fmla="*/ 647603 h 3744261"/>
              <a:gd name="connsiteX2196" fmla="*/ 2780116 w 5687458"/>
              <a:gd name="connsiteY2196" fmla="*/ 610641 h 3744261"/>
              <a:gd name="connsiteX2197" fmla="*/ 2785930 w 5687458"/>
              <a:gd name="connsiteY2197" fmla="*/ 598909 h 3744261"/>
              <a:gd name="connsiteX2198" fmla="*/ 2807796 w 5687458"/>
              <a:gd name="connsiteY2198" fmla="*/ 613237 h 3744261"/>
              <a:gd name="connsiteX2199" fmla="*/ 2833898 w 5687458"/>
              <a:gd name="connsiteY2199" fmla="*/ 636432 h 3744261"/>
              <a:gd name="connsiteX2200" fmla="*/ 2846378 w 5687458"/>
              <a:gd name="connsiteY2200" fmla="*/ 546830 h 3744261"/>
              <a:gd name="connsiteX2201" fmla="*/ 2847686 w 5687458"/>
              <a:gd name="connsiteY2201" fmla="*/ 544463 h 3744261"/>
              <a:gd name="connsiteX2202" fmla="*/ 2815749 w 5687458"/>
              <a:gd name="connsiteY2202" fmla="*/ 564252 h 3744261"/>
              <a:gd name="connsiteX2203" fmla="*/ 2751813 w 5687458"/>
              <a:gd name="connsiteY2203" fmla="*/ 557275 h 3744261"/>
              <a:gd name="connsiteX2204" fmla="*/ 2591922 w 5687458"/>
              <a:gd name="connsiteY2204" fmla="*/ 342543 h 3744261"/>
              <a:gd name="connsiteX2205" fmla="*/ 2583222 w 5687458"/>
              <a:gd name="connsiteY2205" fmla="*/ 309527 h 3744261"/>
              <a:gd name="connsiteX2206" fmla="*/ 2583533 w 5687458"/>
              <a:gd name="connsiteY2206" fmla="*/ 336334 h 3744261"/>
              <a:gd name="connsiteX2207" fmla="*/ 2589285 w 5687458"/>
              <a:gd name="connsiteY2207" fmla="*/ 388953 h 3744261"/>
              <a:gd name="connsiteX2208" fmla="*/ 2583201 w 5687458"/>
              <a:gd name="connsiteY2208" fmla="*/ 394788 h 3744261"/>
              <a:gd name="connsiteX2209" fmla="*/ 2575331 w 5687458"/>
              <a:gd name="connsiteY2209" fmla="*/ 382350 h 3744261"/>
              <a:gd name="connsiteX2210" fmla="*/ 2571115 w 5687458"/>
              <a:gd name="connsiteY2210" fmla="*/ 337373 h 3744261"/>
              <a:gd name="connsiteX2211" fmla="*/ 2555459 w 5687458"/>
              <a:gd name="connsiteY2211" fmla="*/ 254292 h 3744261"/>
              <a:gd name="connsiteX2212" fmla="*/ 2562415 w 5687458"/>
              <a:gd name="connsiteY2212" fmla="*/ 390075 h 3744261"/>
              <a:gd name="connsiteX2213" fmla="*/ 2605357 w 5687458"/>
              <a:gd name="connsiteY2213" fmla="*/ 467300 h 3744261"/>
              <a:gd name="connsiteX2214" fmla="*/ 2704220 w 5687458"/>
              <a:gd name="connsiteY2214" fmla="*/ 561428 h 3744261"/>
              <a:gd name="connsiteX2215" fmla="*/ 2707729 w 5687458"/>
              <a:gd name="connsiteY2215" fmla="*/ 565789 h 3744261"/>
              <a:gd name="connsiteX2216" fmla="*/ 2706338 w 5687458"/>
              <a:gd name="connsiteY2216" fmla="*/ 571208 h 3744261"/>
              <a:gd name="connsiteX2217" fmla="*/ 2624689 w 5687458"/>
              <a:gd name="connsiteY2217" fmla="*/ 615127 h 3744261"/>
              <a:gd name="connsiteX2218" fmla="*/ 2589326 w 5687458"/>
              <a:gd name="connsiteY2218" fmla="*/ 581010 h 3744261"/>
              <a:gd name="connsiteX2219" fmla="*/ 2550683 w 5687458"/>
              <a:gd name="connsiteY2219" fmla="*/ 397322 h 3744261"/>
              <a:gd name="connsiteX2220" fmla="*/ 2550226 w 5687458"/>
              <a:gd name="connsiteY2220" fmla="*/ 393625 h 3744261"/>
              <a:gd name="connsiteX2221" fmla="*/ 2531433 w 5687458"/>
              <a:gd name="connsiteY2221" fmla="*/ 287973 h 3744261"/>
              <a:gd name="connsiteX2222" fmla="*/ 2414090 w 5687458"/>
              <a:gd name="connsiteY2222" fmla="*/ 388247 h 3744261"/>
              <a:gd name="connsiteX2223" fmla="*/ 2319858 w 5687458"/>
              <a:gd name="connsiteY2223" fmla="*/ 594445 h 3744261"/>
              <a:gd name="connsiteX2224" fmla="*/ 2318549 w 5687458"/>
              <a:gd name="connsiteY2224" fmla="*/ 601775 h 3744261"/>
              <a:gd name="connsiteX2225" fmla="*/ 2348742 w 5687458"/>
              <a:gd name="connsiteY2225" fmla="*/ 602232 h 3744261"/>
              <a:gd name="connsiteX2226" fmla="*/ 2522276 w 5687458"/>
              <a:gd name="connsiteY2226" fmla="*/ 811004 h 3744261"/>
              <a:gd name="connsiteX2227" fmla="*/ 2533074 w 5687458"/>
              <a:gd name="connsiteY2227" fmla="*/ 787082 h 3744261"/>
              <a:gd name="connsiteX2228" fmla="*/ 2550703 w 5687458"/>
              <a:gd name="connsiteY2228" fmla="*/ 731806 h 3744261"/>
              <a:gd name="connsiteX2229" fmla="*/ 2552032 w 5687458"/>
              <a:gd name="connsiteY2229" fmla="*/ 719990 h 3744261"/>
              <a:gd name="connsiteX2230" fmla="*/ 2558989 w 5687458"/>
              <a:gd name="connsiteY2230" fmla="*/ 704832 h 3744261"/>
              <a:gd name="connsiteX2231" fmla="*/ 2560214 w 5687458"/>
              <a:gd name="connsiteY2231" fmla="*/ 704728 h 3744261"/>
              <a:gd name="connsiteX2232" fmla="*/ 2560234 w 5687458"/>
              <a:gd name="connsiteY2232" fmla="*/ 704728 h 3744261"/>
              <a:gd name="connsiteX2233" fmla="*/ 2089863 w 5687458"/>
              <a:gd name="connsiteY2233" fmla="*/ 650386 h 3744261"/>
              <a:gd name="connsiteX2234" fmla="*/ 2090362 w 5687458"/>
              <a:gd name="connsiteY2234" fmla="*/ 652670 h 3744261"/>
              <a:gd name="connsiteX2235" fmla="*/ 2123150 w 5687458"/>
              <a:gd name="connsiteY2235" fmla="*/ 742230 h 3744261"/>
              <a:gd name="connsiteX2236" fmla="*/ 2165365 w 5687458"/>
              <a:gd name="connsiteY2236" fmla="*/ 853884 h 3744261"/>
              <a:gd name="connsiteX2237" fmla="*/ 2168646 w 5687458"/>
              <a:gd name="connsiteY2237" fmla="*/ 839016 h 3744261"/>
              <a:gd name="connsiteX2238" fmla="*/ 2172862 w 5687458"/>
              <a:gd name="connsiteY2238" fmla="*/ 820577 h 3744261"/>
              <a:gd name="connsiteX2239" fmla="*/ 2171263 w 5687458"/>
              <a:gd name="connsiteY2239" fmla="*/ 746051 h 3744261"/>
              <a:gd name="connsiteX2240" fmla="*/ 2089884 w 5687458"/>
              <a:gd name="connsiteY2240" fmla="*/ 650407 h 3744261"/>
              <a:gd name="connsiteX2241" fmla="*/ 2089863 w 5687458"/>
              <a:gd name="connsiteY2241" fmla="*/ 650386 h 3744261"/>
              <a:gd name="connsiteX2242" fmla="*/ 2900159 w 5687458"/>
              <a:gd name="connsiteY2242" fmla="*/ 838102 h 3744261"/>
              <a:gd name="connsiteX2243" fmla="*/ 2906721 w 5687458"/>
              <a:gd name="connsiteY2243" fmla="*/ 842442 h 3744261"/>
              <a:gd name="connsiteX2244" fmla="*/ 2911123 w 5687458"/>
              <a:gd name="connsiteY2244" fmla="*/ 833036 h 3744261"/>
              <a:gd name="connsiteX2245" fmla="*/ 2907261 w 5687458"/>
              <a:gd name="connsiteY2245" fmla="*/ 824397 h 3744261"/>
              <a:gd name="connsiteX2246" fmla="*/ 2900159 w 5687458"/>
              <a:gd name="connsiteY2246" fmla="*/ 838102 h 3744261"/>
              <a:gd name="connsiteX2247" fmla="*/ 2846357 w 5687458"/>
              <a:gd name="connsiteY2247" fmla="*/ 648828 h 3744261"/>
              <a:gd name="connsiteX2248" fmla="*/ 2846814 w 5687458"/>
              <a:gd name="connsiteY2248" fmla="*/ 684856 h 3744261"/>
              <a:gd name="connsiteX2249" fmla="*/ 2847229 w 5687458"/>
              <a:gd name="connsiteY2249" fmla="*/ 720966 h 3744261"/>
              <a:gd name="connsiteX2250" fmla="*/ 2871732 w 5687458"/>
              <a:gd name="connsiteY2250" fmla="*/ 799230 h 3744261"/>
              <a:gd name="connsiteX2251" fmla="*/ 2949892 w 5687458"/>
              <a:gd name="connsiteY2251" fmla="*/ 654892 h 3744261"/>
              <a:gd name="connsiteX2252" fmla="*/ 2976720 w 5687458"/>
              <a:gd name="connsiteY2252" fmla="*/ 545480 h 3744261"/>
              <a:gd name="connsiteX2253" fmla="*/ 2968352 w 5687458"/>
              <a:gd name="connsiteY2253" fmla="*/ 382038 h 3744261"/>
              <a:gd name="connsiteX2254" fmla="*/ 2966919 w 5687458"/>
              <a:gd name="connsiteY2254" fmla="*/ 359986 h 3744261"/>
              <a:gd name="connsiteX2255" fmla="*/ 2966587 w 5687458"/>
              <a:gd name="connsiteY2255" fmla="*/ 353839 h 3744261"/>
              <a:gd name="connsiteX2256" fmla="*/ 2972276 w 5687458"/>
              <a:gd name="connsiteY2256" fmla="*/ 345284 h 3744261"/>
              <a:gd name="connsiteX2257" fmla="*/ 2979627 w 5687458"/>
              <a:gd name="connsiteY2257" fmla="*/ 354359 h 3744261"/>
              <a:gd name="connsiteX2258" fmla="*/ 2981018 w 5687458"/>
              <a:gd name="connsiteY2258" fmla="*/ 366132 h 3744261"/>
              <a:gd name="connsiteX2259" fmla="*/ 2983842 w 5687458"/>
              <a:gd name="connsiteY2259" fmla="*/ 389555 h 3744261"/>
              <a:gd name="connsiteX2260" fmla="*/ 2989179 w 5687458"/>
              <a:gd name="connsiteY2260" fmla="*/ 546394 h 3744261"/>
              <a:gd name="connsiteX2261" fmla="*/ 2989262 w 5687458"/>
              <a:gd name="connsiteY2261" fmla="*/ 596313 h 3744261"/>
              <a:gd name="connsiteX2262" fmla="*/ 2992688 w 5687458"/>
              <a:gd name="connsiteY2262" fmla="*/ 646814 h 3744261"/>
              <a:gd name="connsiteX2263" fmla="*/ 2997630 w 5687458"/>
              <a:gd name="connsiteY2263" fmla="*/ 641208 h 3744261"/>
              <a:gd name="connsiteX2264" fmla="*/ 3002448 w 5687458"/>
              <a:gd name="connsiteY2264" fmla="*/ 639256 h 3744261"/>
              <a:gd name="connsiteX2265" fmla="*/ 3007079 w 5687458"/>
              <a:gd name="connsiteY2265" fmla="*/ 641644 h 3744261"/>
              <a:gd name="connsiteX2266" fmla="*/ 3053883 w 5687458"/>
              <a:gd name="connsiteY2266" fmla="*/ 660311 h 3744261"/>
              <a:gd name="connsiteX2267" fmla="*/ 3062231 w 5687458"/>
              <a:gd name="connsiteY2267" fmla="*/ 647396 h 3744261"/>
              <a:gd name="connsiteX2268" fmla="*/ 3078012 w 5687458"/>
              <a:gd name="connsiteY2268" fmla="*/ 408638 h 3744261"/>
              <a:gd name="connsiteX2269" fmla="*/ 2943662 w 5687458"/>
              <a:gd name="connsiteY2269" fmla="*/ 52372 h 3744261"/>
              <a:gd name="connsiteX2270" fmla="*/ 2884731 w 5687458"/>
              <a:gd name="connsiteY2270" fmla="*/ 46765 h 3744261"/>
              <a:gd name="connsiteX2271" fmla="*/ 2959423 w 5687458"/>
              <a:gd name="connsiteY2271" fmla="*/ 208151 h 3744261"/>
              <a:gd name="connsiteX2272" fmla="*/ 2959215 w 5687458"/>
              <a:gd name="connsiteY2272" fmla="*/ 218762 h 3744261"/>
              <a:gd name="connsiteX2273" fmla="*/ 2952010 w 5687458"/>
              <a:gd name="connsiteY2273" fmla="*/ 243058 h 3744261"/>
              <a:gd name="connsiteX2274" fmla="*/ 2922565 w 5687458"/>
              <a:gd name="connsiteY2274" fmla="*/ 241396 h 3744261"/>
              <a:gd name="connsiteX2275" fmla="*/ 2917456 w 5687458"/>
              <a:gd name="connsiteY2275" fmla="*/ 239881 h 3744261"/>
              <a:gd name="connsiteX2276" fmla="*/ 2917519 w 5687458"/>
              <a:gd name="connsiteY2276" fmla="*/ 262888 h 3744261"/>
              <a:gd name="connsiteX2277" fmla="*/ 2927818 w 5687458"/>
              <a:gd name="connsiteY2277" fmla="*/ 256036 h 3744261"/>
              <a:gd name="connsiteX2278" fmla="*/ 2945469 w 5687458"/>
              <a:gd name="connsiteY2278" fmla="*/ 284505 h 3744261"/>
              <a:gd name="connsiteX2279" fmla="*/ 2916127 w 5687458"/>
              <a:gd name="connsiteY2279" fmla="*/ 431792 h 3744261"/>
              <a:gd name="connsiteX2280" fmla="*/ 2855161 w 5687458"/>
              <a:gd name="connsiteY2280" fmla="*/ 537216 h 3744261"/>
              <a:gd name="connsiteX2281" fmla="*/ 2858774 w 5687458"/>
              <a:gd name="connsiteY2281" fmla="*/ 536531 h 3744261"/>
              <a:gd name="connsiteX2282" fmla="*/ 2868700 w 5687458"/>
              <a:gd name="connsiteY2282" fmla="*/ 544089 h 3744261"/>
              <a:gd name="connsiteX2283" fmla="*/ 2856822 w 5687458"/>
              <a:gd name="connsiteY2283" fmla="*/ 640564 h 3744261"/>
              <a:gd name="connsiteX2284" fmla="*/ 2846315 w 5687458"/>
              <a:gd name="connsiteY2284" fmla="*/ 648828 h 3744261"/>
              <a:gd name="connsiteX2285" fmla="*/ 2846357 w 5687458"/>
              <a:gd name="connsiteY2285" fmla="*/ 648828 h 3744261"/>
              <a:gd name="connsiteX2286" fmla="*/ 2989574 w 5687458"/>
              <a:gd name="connsiteY2286" fmla="*/ 796385 h 3744261"/>
              <a:gd name="connsiteX2287" fmla="*/ 3001223 w 5687458"/>
              <a:gd name="connsiteY2287" fmla="*/ 796074 h 3744261"/>
              <a:gd name="connsiteX2288" fmla="*/ 3006539 w 5687458"/>
              <a:gd name="connsiteY2288" fmla="*/ 793084 h 3744261"/>
              <a:gd name="connsiteX2289" fmla="*/ 2997319 w 5687458"/>
              <a:gd name="connsiteY2289" fmla="*/ 725742 h 3744261"/>
              <a:gd name="connsiteX2290" fmla="*/ 2985607 w 5687458"/>
              <a:gd name="connsiteY2290" fmla="*/ 677567 h 3744261"/>
              <a:gd name="connsiteX2291" fmla="*/ 2969992 w 5687458"/>
              <a:gd name="connsiteY2291" fmla="*/ 731245 h 3744261"/>
              <a:gd name="connsiteX2292" fmla="*/ 2970740 w 5687458"/>
              <a:gd name="connsiteY2292" fmla="*/ 734256 h 3744261"/>
              <a:gd name="connsiteX2293" fmla="*/ 2973148 w 5687458"/>
              <a:gd name="connsiteY2293" fmla="*/ 730290 h 3744261"/>
              <a:gd name="connsiteX2294" fmla="*/ 2987726 w 5687458"/>
              <a:gd name="connsiteY2294" fmla="*/ 718308 h 3744261"/>
              <a:gd name="connsiteX2295" fmla="*/ 2997423 w 5687458"/>
              <a:gd name="connsiteY2295" fmla="*/ 737599 h 3744261"/>
              <a:gd name="connsiteX2296" fmla="*/ 2992190 w 5687458"/>
              <a:gd name="connsiteY2296" fmla="*/ 783843 h 3744261"/>
              <a:gd name="connsiteX2297" fmla="*/ 2989574 w 5687458"/>
              <a:gd name="connsiteY2297" fmla="*/ 796406 h 3744261"/>
              <a:gd name="connsiteX2298" fmla="*/ 2989574 w 5687458"/>
              <a:gd name="connsiteY2298" fmla="*/ 796385 h 3744261"/>
              <a:gd name="connsiteX2299" fmla="*/ 4015785 w 5687458"/>
              <a:gd name="connsiteY2299" fmla="*/ 768311 h 3744261"/>
              <a:gd name="connsiteX2300" fmla="*/ 4017384 w 5687458"/>
              <a:gd name="connsiteY2300" fmla="*/ 790301 h 3744261"/>
              <a:gd name="connsiteX2301" fmla="*/ 4033352 w 5687458"/>
              <a:gd name="connsiteY2301" fmla="*/ 780936 h 3744261"/>
              <a:gd name="connsiteX2302" fmla="*/ 4015785 w 5687458"/>
              <a:gd name="connsiteY2302" fmla="*/ 768311 h 3744261"/>
              <a:gd name="connsiteX2303" fmla="*/ 3782780 w 5687458"/>
              <a:gd name="connsiteY2303" fmla="*/ 661163 h 3744261"/>
              <a:gd name="connsiteX2304" fmla="*/ 3749742 w 5687458"/>
              <a:gd name="connsiteY2304" fmla="*/ 703191 h 3744261"/>
              <a:gd name="connsiteX2305" fmla="*/ 3780101 w 5687458"/>
              <a:gd name="connsiteY2305" fmla="*/ 676924 h 3744261"/>
              <a:gd name="connsiteX2306" fmla="*/ 3811228 w 5687458"/>
              <a:gd name="connsiteY2306" fmla="*/ 655660 h 3744261"/>
              <a:gd name="connsiteX2307" fmla="*/ 3782780 w 5687458"/>
              <a:gd name="connsiteY2307" fmla="*/ 661163 h 3744261"/>
              <a:gd name="connsiteX2308" fmla="*/ 2858214 w 5687458"/>
              <a:gd name="connsiteY2308" fmla="*/ 551087 h 3744261"/>
              <a:gd name="connsiteX2309" fmla="*/ 2857425 w 5687458"/>
              <a:gd name="connsiteY2309" fmla="*/ 552520 h 3744261"/>
              <a:gd name="connsiteX2310" fmla="*/ 2846378 w 5687458"/>
              <a:gd name="connsiteY2310" fmla="*/ 633670 h 3744261"/>
              <a:gd name="connsiteX2311" fmla="*/ 2846959 w 5687458"/>
              <a:gd name="connsiteY2311" fmla="*/ 632964 h 3744261"/>
              <a:gd name="connsiteX2312" fmla="*/ 2858214 w 5687458"/>
              <a:gd name="connsiteY2312" fmla="*/ 551108 h 3744261"/>
              <a:gd name="connsiteX2313" fmla="*/ 2858214 w 5687458"/>
              <a:gd name="connsiteY2313" fmla="*/ 551087 h 3744261"/>
              <a:gd name="connsiteX2314" fmla="*/ 2568665 w 5687458"/>
              <a:gd name="connsiteY2314" fmla="*/ 435342 h 3744261"/>
              <a:gd name="connsiteX2315" fmla="*/ 2600893 w 5687458"/>
              <a:gd name="connsiteY2315" fmla="*/ 576379 h 3744261"/>
              <a:gd name="connsiteX2316" fmla="*/ 2626787 w 5687458"/>
              <a:gd name="connsiteY2316" fmla="*/ 602813 h 3744261"/>
              <a:gd name="connsiteX2317" fmla="*/ 2691719 w 5687458"/>
              <a:gd name="connsiteY2317" fmla="*/ 568530 h 3744261"/>
              <a:gd name="connsiteX2318" fmla="*/ 2595805 w 5687458"/>
              <a:gd name="connsiteY2318" fmla="*/ 475253 h 3744261"/>
              <a:gd name="connsiteX2319" fmla="*/ 2568665 w 5687458"/>
              <a:gd name="connsiteY2319" fmla="*/ 435322 h 3744261"/>
              <a:gd name="connsiteX2320" fmla="*/ 2568665 w 5687458"/>
              <a:gd name="connsiteY2320" fmla="*/ 435342 h 3744261"/>
              <a:gd name="connsiteX2321" fmla="*/ 2588309 w 5687458"/>
              <a:gd name="connsiteY2321" fmla="*/ 263241 h 3744261"/>
              <a:gd name="connsiteX2322" fmla="*/ 2603779 w 5687458"/>
              <a:gd name="connsiteY2322" fmla="*/ 338785 h 3744261"/>
              <a:gd name="connsiteX2323" fmla="*/ 2757358 w 5687458"/>
              <a:gd name="connsiteY2323" fmla="*/ 546103 h 3744261"/>
              <a:gd name="connsiteX2324" fmla="*/ 2811554 w 5687458"/>
              <a:gd name="connsiteY2324" fmla="*/ 552478 h 3744261"/>
              <a:gd name="connsiteX2325" fmla="*/ 2933155 w 5687458"/>
              <a:gd name="connsiteY2325" fmla="*/ 286498 h 3744261"/>
              <a:gd name="connsiteX2326" fmla="*/ 2928275 w 5687458"/>
              <a:gd name="connsiteY2326" fmla="*/ 269201 h 3744261"/>
              <a:gd name="connsiteX2327" fmla="*/ 2920924 w 5687458"/>
              <a:gd name="connsiteY2327" fmla="*/ 285647 h 3744261"/>
              <a:gd name="connsiteX2328" fmla="*/ 2917436 w 5687458"/>
              <a:gd name="connsiteY2328" fmla="*/ 291959 h 3744261"/>
              <a:gd name="connsiteX2329" fmla="*/ 2910915 w 5687458"/>
              <a:gd name="connsiteY2329" fmla="*/ 291669 h 3744261"/>
              <a:gd name="connsiteX2330" fmla="*/ 2905060 w 5687458"/>
              <a:gd name="connsiteY2330" fmla="*/ 263885 h 3744261"/>
              <a:gd name="connsiteX2331" fmla="*/ 2905060 w 5687458"/>
              <a:gd name="connsiteY2331" fmla="*/ 236475 h 3744261"/>
              <a:gd name="connsiteX2332" fmla="*/ 2891708 w 5687458"/>
              <a:gd name="connsiteY2332" fmla="*/ 233568 h 3744261"/>
              <a:gd name="connsiteX2333" fmla="*/ 2833109 w 5687458"/>
              <a:gd name="connsiteY2333" fmla="*/ 273167 h 3744261"/>
              <a:gd name="connsiteX2334" fmla="*/ 2724715 w 5687458"/>
              <a:gd name="connsiteY2334" fmla="*/ 346779 h 3744261"/>
              <a:gd name="connsiteX2335" fmla="*/ 2620391 w 5687458"/>
              <a:gd name="connsiteY2335" fmla="*/ 293309 h 3744261"/>
              <a:gd name="connsiteX2336" fmla="*/ 2601059 w 5687458"/>
              <a:gd name="connsiteY2336" fmla="*/ 260230 h 3744261"/>
              <a:gd name="connsiteX2337" fmla="*/ 2593396 w 5687458"/>
              <a:gd name="connsiteY2337" fmla="*/ 253316 h 3744261"/>
              <a:gd name="connsiteX2338" fmla="*/ 2593396 w 5687458"/>
              <a:gd name="connsiteY2338" fmla="*/ 253316 h 3744261"/>
              <a:gd name="connsiteX2339" fmla="*/ 2588309 w 5687458"/>
              <a:gd name="connsiteY2339" fmla="*/ 263262 h 3744261"/>
              <a:gd name="connsiteX2340" fmla="*/ 2588309 w 5687458"/>
              <a:gd name="connsiteY2340" fmla="*/ 263241 h 3744261"/>
              <a:gd name="connsiteX2341" fmla="*/ 2593479 w 5687458"/>
              <a:gd name="connsiteY2341" fmla="*/ 240773 h 3744261"/>
              <a:gd name="connsiteX2342" fmla="*/ 2611026 w 5687458"/>
              <a:gd name="connsiteY2342" fmla="*/ 252713 h 3744261"/>
              <a:gd name="connsiteX2343" fmla="*/ 2631521 w 5687458"/>
              <a:gd name="connsiteY2343" fmla="*/ 287661 h 3744261"/>
              <a:gd name="connsiteX2344" fmla="*/ 2722285 w 5687458"/>
              <a:gd name="connsiteY2344" fmla="*/ 334528 h 3744261"/>
              <a:gd name="connsiteX2345" fmla="*/ 2824014 w 5687458"/>
              <a:gd name="connsiteY2345" fmla="*/ 264633 h 3744261"/>
              <a:gd name="connsiteX2346" fmla="*/ 2894013 w 5687458"/>
              <a:gd name="connsiteY2346" fmla="*/ 221296 h 3744261"/>
              <a:gd name="connsiteX2347" fmla="*/ 2905537 w 5687458"/>
              <a:gd name="connsiteY2347" fmla="*/ 223746 h 3744261"/>
              <a:gd name="connsiteX2348" fmla="*/ 2908527 w 5687458"/>
              <a:gd name="connsiteY2348" fmla="*/ 180409 h 3744261"/>
              <a:gd name="connsiteX2349" fmla="*/ 2864609 w 5687458"/>
              <a:gd name="connsiteY2349" fmla="*/ 75400 h 3744261"/>
              <a:gd name="connsiteX2350" fmla="*/ 2853230 w 5687458"/>
              <a:gd name="connsiteY2350" fmla="*/ 61093 h 3744261"/>
              <a:gd name="connsiteX2351" fmla="*/ 2855576 w 5687458"/>
              <a:gd name="connsiteY2351" fmla="*/ 54780 h 3744261"/>
              <a:gd name="connsiteX2352" fmla="*/ 2863696 w 5687458"/>
              <a:gd name="connsiteY2352" fmla="*/ 46890 h 3744261"/>
              <a:gd name="connsiteX2353" fmla="*/ 2642713 w 5687458"/>
              <a:gd name="connsiteY2353" fmla="*/ 58144 h 3744261"/>
              <a:gd name="connsiteX2354" fmla="*/ 2586523 w 5687458"/>
              <a:gd name="connsiteY2354" fmla="*/ 242871 h 3744261"/>
              <a:gd name="connsiteX2355" fmla="*/ 2588516 w 5687458"/>
              <a:gd name="connsiteY2355" fmla="*/ 241832 h 3744261"/>
              <a:gd name="connsiteX2356" fmla="*/ 2593542 w 5687458"/>
              <a:gd name="connsiteY2356" fmla="*/ 240773 h 3744261"/>
              <a:gd name="connsiteX2357" fmla="*/ 2593479 w 5687458"/>
              <a:gd name="connsiteY2357" fmla="*/ 240773 h 3744261"/>
              <a:gd name="connsiteX2358" fmla="*/ 2917851 w 5687458"/>
              <a:gd name="connsiteY2358" fmla="*/ 226985 h 3744261"/>
              <a:gd name="connsiteX2359" fmla="*/ 2926095 w 5687458"/>
              <a:gd name="connsiteY2359" fmla="*/ 229394 h 3744261"/>
              <a:gd name="connsiteX2360" fmla="*/ 2944534 w 5687458"/>
              <a:gd name="connsiteY2360" fmla="*/ 233007 h 3744261"/>
              <a:gd name="connsiteX2361" fmla="*/ 2946735 w 5687458"/>
              <a:gd name="connsiteY2361" fmla="*/ 218700 h 3744261"/>
              <a:gd name="connsiteX2362" fmla="*/ 2946943 w 5687458"/>
              <a:gd name="connsiteY2362" fmla="*/ 207736 h 3744261"/>
              <a:gd name="connsiteX2363" fmla="*/ 2875449 w 5687458"/>
              <a:gd name="connsiteY2363" fmla="*/ 55300 h 3744261"/>
              <a:gd name="connsiteX2364" fmla="*/ 2874099 w 5687458"/>
              <a:gd name="connsiteY2364" fmla="*/ 54282 h 3744261"/>
              <a:gd name="connsiteX2365" fmla="*/ 2866935 w 5687458"/>
              <a:gd name="connsiteY2365" fmla="*/ 60906 h 3744261"/>
              <a:gd name="connsiteX2366" fmla="*/ 2872604 w 5687458"/>
              <a:gd name="connsiteY2366" fmla="*/ 65848 h 3744261"/>
              <a:gd name="connsiteX2367" fmla="*/ 2920924 w 5687458"/>
              <a:gd name="connsiteY2367" fmla="*/ 181489 h 3744261"/>
              <a:gd name="connsiteX2368" fmla="*/ 2917872 w 5687458"/>
              <a:gd name="connsiteY2368" fmla="*/ 226965 h 3744261"/>
              <a:gd name="connsiteX2369" fmla="*/ 2917851 w 5687458"/>
              <a:gd name="connsiteY2369" fmla="*/ 226985 h 3744261"/>
              <a:gd name="connsiteX0" fmla="*/ 2995402 w 4878609"/>
              <a:gd name="connsiteY0" fmla="*/ 3743887 h 3744261"/>
              <a:gd name="connsiteX1" fmla="*/ 2986244 w 4878609"/>
              <a:gd name="connsiteY1" fmla="*/ 3743513 h 3744261"/>
              <a:gd name="connsiteX2" fmla="*/ 2930801 w 4878609"/>
              <a:gd name="connsiteY2" fmla="*/ 3717370 h 3744261"/>
              <a:gd name="connsiteX3" fmla="*/ 2921333 w 4878609"/>
              <a:gd name="connsiteY3" fmla="*/ 3675134 h 3744261"/>
              <a:gd name="connsiteX4" fmla="*/ 2838355 w 4878609"/>
              <a:gd name="connsiteY4" fmla="*/ 3656611 h 3744261"/>
              <a:gd name="connsiteX5" fmla="*/ 2769727 w 4878609"/>
              <a:gd name="connsiteY5" fmla="*/ 3633977 h 3744261"/>
              <a:gd name="connsiteX6" fmla="*/ 2764930 w 4878609"/>
              <a:gd name="connsiteY6" fmla="*/ 3640996 h 3744261"/>
              <a:gd name="connsiteX7" fmla="*/ 2656266 w 4878609"/>
              <a:gd name="connsiteY7" fmla="*/ 3683730 h 3744261"/>
              <a:gd name="connsiteX8" fmla="*/ 2521708 w 4878609"/>
              <a:gd name="connsiteY8" fmla="*/ 3592240 h 3744261"/>
              <a:gd name="connsiteX9" fmla="*/ 2417987 w 4878609"/>
              <a:gd name="connsiteY9" fmla="*/ 3485507 h 3744261"/>
              <a:gd name="connsiteX10" fmla="*/ 2409556 w 4878609"/>
              <a:gd name="connsiteY10" fmla="*/ 3447631 h 3744261"/>
              <a:gd name="connsiteX11" fmla="*/ 2310942 w 4878609"/>
              <a:gd name="connsiteY11" fmla="*/ 3307467 h 3744261"/>
              <a:gd name="connsiteX12" fmla="*/ 2301100 w 4878609"/>
              <a:gd name="connsiteY12" fmla="*/ 3175692 h 3744261"/>
              <a:gd name="connsiteX13" fmla="*/ 2313891 w 4878609"/>
              <a:gd name="connsiteY13" fmla="*/ 3163191 h 3744261"/>
              <a:gd name="connsiteX14" fmla="*/ 2320287 w 4878609"/>
              <a:gd name="connsiteY14" fmla="*/ 3168133 h 3744261"/>
              <a:gd name="connsiteX15" fmla="*/ 2327389 w 4878609"/>
              <a:gd name="connsiteY15" fmla="*/ 3160388 h 3744261"/>
              <a:gd name="connsiteX16" fmla="*/ 2353802 w 4878609"/>
              <a:gd name="connsiteY16" fmla="*/ 3218094 h 3744261"/>
              <a:gd name="connsiteX17" fmla="*/ 2381980 w 4878609"/>
              <a:gd name="connsiteY17" fmla="*/ 3295548 h 3744261"/>
              <a:gd name="connsiteX18" fmla="*/ 2508398 w 4878609"/>
              <a:gd name="connsiteY18" fmla="*/ 3376365 h 3744261"/>
              <a:gd name="connsiteX19" fmla="*/ 2427082 w 4878609"/>
              <a:gd name="connsiteY19" fmla="*/ 3328523 h 3744261"/>
              <a:gd name="connsiteX20" fmla="*/ 2370518 w 4878609"/>
              <a:gd name="connsiteY20" fmla="*/ 3165205 h 3744261"/>
              <a:gd name="connsiteX21" fmla="*/ 2376124 w 4878609"/>
              <a:gd name="connsiteY21" fmla="*/ 3010401 h 3744261"/>
              <a:gd name="connsiteX22" fmla="*/ 2361194 w 4878609"/>
              <a:gd name="connsiteY22" fmla="*/ 3092631 h 3744261"/>
              <a:gd name="connsiteX23" fmla="*/ 2362232 w 4878609"/>
              <a:gd name="connsiteY23" fmla="*/ 3127953 h 3744261"/>
              <a:gd name="connsiteX24" fmla="*/ 2352057 w 4878609"/>
              <a:gd name="connsiteY24" fmla="*/ 3130590 h 3744261"/>
              <a:gd name="connsiteX25" fmla="*/ 2348486 w 4878609"/>
              <a:gd name="connsiteY25" fmla="*/ 3093566 h 3744261"/>
              <a:gd name="connsiteX26" fmla="*/ 2347925 w 4878609"/>
              <a:gd name="connsiteY26" fmla="*/ 3091655 h 3744261"/>
              <a:gd name="connsiteX27" fmla="*/ 2333743 w 4878609"/>
              <a:gd name="connsiteY27" fmla="*/ 2983656 h 3744261"/>
              <a:gd name="connsiteX28" fmla="*/ 2341696 w 4878609"/>
              <a:gd name="connsiteY28" fmla="*/ 2941918 h 3744261"/>
              <a:gd name="connsiteX29" fmla="*/ 2306104 w 4878609"/>
              <a:gd name="connsiteY29" fmla="*/ 2973793 h 3744261"/>
              <a:gd name="connsiteX30" fmla="*/ 2212350 w 4878609"/>
              <a:gd name="connsiteY30" fmla="*/ 2886683 h 3744261"/>
              <a:gd name="connsiteX31" fmla="*/ 2221258 w 4878609"/>
              <a:gd name="connsiteY31" fmla="*/ 2841830 h 3744261"/>
              <a:gd name="connsiteX32" fmla="*/ 2362315 w 4878609"/>
              <a:gd name="connsiteY32" fmla="*/ 2850178 h 3744261"/>
              <a:gd name="connsiteX33" fmla="*/ 2378761 w 4878609"/>
              <a:gd name="connsiteY33" fmla="*/ 2855535 h 3744261"/>
              <a:gd name="connsiteX34" fmla="*/ 2411466 w 4878609"/>
              <a:gd name="connsiteY34" fmla="*/ 2820837 h 3744261"/>
              <a:gd name="connsiteX35" fmla="*/ 2493862 w 4878609"/>
              <a:gd name="connsiteY35" fmla="*/ 2766225 h 3744261"/>
              <a:gd name="connsiteX36" fmla="*/ 2484809 w 4878609"/>
              <a:gd name="connsiteY36" fmla="*/ 2761989 h 3744261"/>
              <a:gd name="connsiteX37" fmla="*/ 2485618 w 4878609"/>
              <a:gd name="connsiteY37" fmla="*/ 2744276 h 3744261"/>
              <a:gd name="connsiteX38" fmla="*/ 2496063 w 4878609"/>
              <a:gd name="connsiteY38" fmla="*/ 2723096 h 3744261"/>
              <a:gd name="connsiteX39" fmla="*/ 2523120 w 4878609"/>
              <a:gd name="connsiteY39" fmla="*/ 2678824 h 3744261"/>
              <a:gd name="connsiteX40" fmla="*/ 2510724 w 4878609"/>
              <a:gd name="connsiteY40" fmla="*/ 2501615 h 3744261"/>
              <a:gd name="connsiteX41" fmla="*/ 2545484 w 4878609"/>
              <a:gd name="connsiteY41" fmla="*/ 2484837 h 3744261"/>
              <a:gd name="connsiteX42" fmla="*/ 2627008 w 4878609"/>
              <a:gd name="connsiteY42" fmla="*/ 2554192 h 3744261"/>
              <a:gd name="connsiteX43" fmla="*/ 2621319 w 4878609"/>
              <a:gd name="connsiteY43" fmla="*/ 2526429 h 3744261"/>
              <a:gd name="connsiteX44" fmla="*/ 2325540 w 4878609"/>
              <a:gd name="connsiteY44" fmla="*/ 2277601 h 3744261"/>
              <a:gd name="connsiteX45" fmla="*/ 2134834 w 4878609"/>
              <a:gd name="connsiteY45" fmla="*/ 2145327 h 3744261"/>
              <a:gd name="connsiteX46" fmla="*/ 2132986 w 4878609"/>
              <a:gd name="connsiteY46" fmla="*/ 2137624 h 3744261"/>
              <a:gd name="connsiteX47" fmla="*/ 2140191 w 4878609"/>
              <a:gd name="connsiteY47" fmla="*/ 2134343 h 3744261"/>
              <a:gd name="connsiteX48" fmla="*/ 2485120 w 4878609"/>
              <a:gd name="connsiteY48" fmla="*/ 2304139 h 3744261"/>
              <a:gd name="connsiteX49" fmla="*/ 2536784 w 4878609"/>
              <a:gd name="connsiteY49" fmla="*/ 2346334 h 3744261"/>
              <a:gd name="connsiteX50" fmla="*/ 2539753 w 4878609"/>
              <a:gd name="connsiteY50" fmla="*/ 2349179 h 3744261"/>
              <a:gd name="connsiteX51" fmla="*/ 2665465 w 4878609"/>
              <a:gd name="connsiteY51" fmla="*/ 2533614 h 3744261"/>
              <a:gd name="connsiteX52" fmla="*/ 2674415 w 4878609"/>
              <a:gd name="connsiteY52" fmla="*/ 2650002 h 3744261"/>
              <a:gd name="connsiteX53" fmla="*/ 2695284 w 4878609"/>
              <a:gd name="connsiteY53" fmla="*/ 2660800 h 3744261"/>
              <a:gd name="connsiteX54" fmla="*/ 2687559 w 4878609"/>
              <a:gd name="connsiteY54" fmla="*/ 2669231 h 3744261"/>
              <a:gd name="connsiteX55" fmla="*/ 2670947 w 4878609"/>
              <a:gd name="connsiteY55" fmla="*/ 2665472 h 3744261"/>
              <a:gd name="connsiteX56" fmla="*/ 2660585 w 4878609"/>
              <a:gd name="connsiteY56" fmla="*/ 2691886 h 3744261"/>
              <a:gd name="connsiteX57" fmla="*/ 2614778 w 4878609"/>
              <a:gd name="connsiteY57" fmla="*/ 2730779 h 3744261"/>
              <a:gd name="connsiteX58" fmla="*/ 2424507 w 4878609"/>
              <a:gd name="connsiteY58" fmla="*/ 2845672 h 3744261"/>
              <a:gd name="connsiteX59" fmla="*/ 2399194 w 4878609"/>
              <a:gd name="connsiteY59" fmla="*/ 2922731 h 3744261"/>
              <a:gd name="connsiteX60" fmla="*/ 2518552 w 4878609"/>
              <a:gd name="connsiteY60" fmla="*/ 2812240 h 3744261"/>
              <a:gd name="connsiteX61" fmla="*/ 2729401 w 4878609"/>
              <a:gd name="connsiteY61" fmla="*/ 2751523 h 3744261"/>
              <a:gd name="connsiteX62" fmla="*/ 2778884 w 4878609"/>
              <a:gd name="connsiteY62" fmla="*/ 2767450 h 3744261"/>
              <a:gd name="connsiteX63" fmla="*/ 2768813 w 4878609"/>
              <a:gd name="connsiteY63" fmla="*/ 2800715 h 3744261"/>
              <a:gd name="connsiteX64" fmla="*/ 2762542 w 4878609"/>
              <a:gd name="connsiteY64" fmla="*/ 2810392 h 3744261"/>
              <a:gd name="connsiteX65" fmla="*/ 2668518 w 4878609"/>
              <a:gd name="connsiteY65" fmla="*/ 2848911 h 3744261"/>
              <a:gd name="connsiteX66" fmla="*/ 2519777 w 4878609"/>
              <a:gd name="connsiteY66" fmla="*/ 2906887 h 3744261"/>
              <a:gd name="connsiteX67" fmla="*/ 2503705 w 4878609"/>
              <a:gd name="connsiteY67" fmla="*/ 2921278 h 3744261"/>
              <a:gd name="connsiteX68" fmla="*/ 2605288 w 4878609"/>
              <a:gd name="connsiteY68" fmla="*/ 2893265 h 3744261"/>
              <a:gd name="connsiteX69" fmla="*/ 2609316 w 4878609"/>
              <a:gd name="connsiteY69" fmla="*/ 2891251 h 3744261"/>
              <a:gd name="connsiteX70" fmla="*/ 2762085 w 4878609"/>
              <a:gd name="connsiteY70" fmla="*/ 2869095 h 3744261"/>
              <a:gd name="connsiteX71" fmla="*/ 2894110 w 4878609"/>
              <a:gd name="connsiteY71" fmla="*/ 2990239 h 3744261"/>
              <a:gd name="connsiteX72" fmla="*/ 2984999 w 4878609"/>
              <a:gd name="connsiteY72" fmla="*/ 3128347 h 3744261"/>
              <a:gd name="connsiteX73" fmla="*/ 2979599 w 4878609"/>
              <a:gd name="connsiteY73" fmla="*/ 3158581 h 3744261"/>
              <a:gd name="connsiteX74" fmla="*/ 2901543 w 4878609"/>
              <a:gd name="connsiteY74" fmla="*/ 3132978 h 3744261"/>
              <a:gd name="connsiteX75" fmla="*/ 2857958 w 4878609"/>
              <a:gd name="connsiteY75" fmla="*/ 3088831 h 3744261"/>
              <a:gd name="connsiteX76" fmla="*/ 2833600 w 4878609"/>
              <a:gd name="connsiteY76" fmla="*/ 3062875 h 3744261"/>
              <a:gd name="connsiteX77" fmla="*/ 2830236 w 4878609"/>
              <a:gd name="connsiteY77" fmla="*/ 3060653 h 3744261"/>
              <a:gd name="connsiteX78" fmla="*/ 2823031 w 4878609"/>
              <a:gd name="connsiteY78" fmla="*/ 3077971 h 3744261"/>
              <a:gd name="connsiteX79" fmla="*/ 2797531 w 4878609"/>
              <a:gd name="connsiteY79" fmla="*/ 3126416 h 3744261"/>
              <a:gd name="connsiteX80" fmla="*/ 2788519 w 4878609"/>
              <a:gd name="connsiteY80" fmla="*/ 3134971 h 3744261"/>
              <a:gd name="connsiteX81" fmla="*/ 2949366 w 4878609"/>
              <a:gd name="connsiteY81" fmla="*/ 3182523 h 3744261"/>
              <a:gd name="connsiteX82" fmla="*/ 2994073 w 4878609"/>
              <a:gd name="connsiteY82" fmla="*/ 3220897 h 3744261"/>
              <a:gd name="connsiteX83" fmla="*/ 2976609 w 4878609"/>
              <a:gd name="connsiteY83" fmla="*/ 3194339 h 3744261"/>
              <a:gd name="connsiteX84" fmla="*/ 2976298 w 4878609"/>
              <a:gd name="connsiteY84" fmla="*/ 3185825 h 3744261"/>
              <a:gd name="connsiteX85" fmla="*/ 2984749 w 4878609"/>
              <a:gd name="connsiteY85" fmla="*/ 3184953 h 3744261"/>
              <a:gd name="connsiteX86" fmla="*/ 3054395 w 4878609"/>
              <a:gd name="connsiteY86" fmla="*/ 3237343 h 3744261"/>
              <a:gd name="connsiteX87" fmla="*/ 3054167 w 4878609"/>
              <a:gd name="connsiteY87" fmla="*/ 3218717 h 3744261"/>
              <a:gd name="connsiteX88" fmla="*/ 3042144 w 4878609"/>
              <a:gd name="connsiteY88" fmla="*/ 3136321 h 3744261"/>
              <a:gd name="connsiteX89" fmla="*/ 3037036 w 4878609"/>
              <a:gd name="connsiteY89" fmla="*/ 3066613 h 3744261"/>
              <a:gd name="connsiteX90" fmla="*/ 3064093 w 4878609"/>
              <a:gd name="connsiteY90" fmla="*/ 3056064 h 3744261"/>
              <a:gd name="connsiteX91" fmla="*/ 3062660 w 4878609"/>
              <a:gd name="connsiteY91" fmla="*/ 3021386 h 3744261"/>
              <a:gd name="connsiteX92" fmla="*/ 2860844 w 4878609"/>
              <a:gd name="connsiteY92" fmla="*/ 2922897 h 3744261"/>
              <a:gd name="connsiteX93" fmla="*/ 2795247 w 4878609"/>
              <a:gd name="connsiteY93" fmla="*/ 2839546 h 3744261"/>
              <a:gd name="connsiteX94" fmla="*/ 2791052 w 4878609"/>
              <a:gd name="connsiteY94" fmla="*/ 2788277 h 3744261"/>
              <a:gd name="connsiteX95" fmla="*/ 2721759 w 4878609"/>
              <a:gd name="connsiteY95" fmla="*/ 2682250 h 3744261"/>
              <a:gd name="connsiteX96" fmla="*/ 2690134 w 4878609"/>
              <a:gd name="connsiteY96" fmla="*/ 2633743 h 3744261"/>
              <a:gd name="connsiteX97" fmla="*/ 2749730 w 4878609"/>
              <a:gd name="connsiteY97" fmla="*/ 2599938 h 3744261"/>
              <a:gd name="connsiteX98" fmla="*/ 2811049 w 4878609"/>
              <a:gd name="connsiteY98" fmla="*/ 2587582 h 3744261"/>
              <a:gd name="connsiteX99" fmla="*/ 2649144 w 4878609"/>
              <a:gd name="connsiteY99" fmla="*/ 2383316 h 3744261"/>
              <a:gd name="connsiteX100" fmla="*/ 2466328 w 4878609"/>
              <a:gd name="connsiteY100" fmla="*/ 2223799 h 3744261"/>
              <a:gd name="connsiteX101" fmla="*/ 2310735 w 4878609"/>
              <a:gd name="connsiteY101" fmla="*/ 2137187 h 3744261"/>
              <a:gd name="connsiteX102" fmla="*/ 2154540 w 4878609"/>
              <a:gd name="connsiteY102" fmla="*/ 2039010 h 3744261"/>
              <a:gd name="connsiteX103" fmla="*/ 2411819 w 4878609"/>
              <a:gd name="connsiteY103" fmla="*/ 1924781 h 3744261"/>
              <a:gd name="connsiteX104" fmla="*/ 2608216 w 4878609"/>
              <a:gd name="connsiteY104" fmla="*/ 1879160 h 3744261"/>
              <a:gd name="connsiteX105" fmla="*/ 2606741 w 4878609"/>
              <a:gd name="connsiteY105" fmla="*/ 1875444 h 3744261"/>
              <a:gd name="connsiteX106" fmla="*/ 2590960 w 4878609"/>
              <a:gd name="connsiteY106" fmla="*/ 1794273 h 3744261"/>
              <a:gd name="connsiteX107" fmla="*/ 2571275 w 4878609"/>
              <a:gd name="connsiteY107" fmla="*/ 1730648 h 3744261"/>
              <a:gd name="connsiteX108" fmla="*/ 2358225 w 4878609"/>
              <a:gd name="connsiteY108" fmla="*/ 1803139 h 3744261"/>
              <a:gd name="connsiteX109" fmla="*/ 2165732 w 4878609"/>
              <a:gd name="connsiteY109" fmla="*/ 1884912 h 3744261"/>
              <a:gd name="connsiteX110" fmla="*/ 2144406 w 4878609"/>
              <a:gd name="connsiteY110" fmla="*/ 1886989 h 3744261"/>
              <a:gd name="connsiteX111" fmla="*/ 2139568 w 4878609"/>
              <a:gd name="connsiteY111" fmla="*/ 1827974 h 3744261"/>
              <a:gd name="connsiteX112" fmla="*/ 2134668 w 4878609"/>
              <a:gd name="connsiteY112" fmla="*/ 1745807 h 3744261"/>
              <a:gd name="connsiteX113" fmla="*/ 2093906 w 4878609"/>
              <a:gd name="connsiteY113" fmla="*/ 1707080 h 3744261"/>
              <a:gd name="connsiteX114" fmla="*/ 2096875 w 4878609"/>
              <a:gd name="connsiteY114" fmla="*/ 1699459 h 3744261"/>
              <a:gd name="connsiteX115" fmla="*/ 2114422 w 4878609"/>
              <a:gd name="connsiteY115" fmla="*/ 1702346 h 3744261"/>
              <a:gd name="connsiteX116" fmla="*/ 2144842 w 4878609"/>
              <a:gd name="connsiteY116" fmla="*/ 1737480 h 3744261"/>
              <a:gd name="connsiteX117" fmla="*/ 2185584 w 4878609"/>
              <a:gd name="connsiteY117" fmla="*/ 1756106 h 3744261"/>
              <a:gd name="connsiteX118" fmla="*/ 2267211 w 4878609"/>
              <a:gd name="connsiteY118" fmla="*/ 1636146 h 3744261"/>
              <a:gd name="connsiteX119" fmla="*/ 2331562 w 4878609"/>
              <a:gd name="connsiteY119" fmla="*/ 1496709 h 3744261"/>
              <a:gd name="connsiteX120" fmla="*/ 2371452 w 4878609"/>
              <a:gd name="connsiteY120" fmla="*/ 1425775 h 3744261"/>
              <a:gd name="connsiteX121" fmla="*/ 2354466 w 4878609"/>
              <a:gd name="connsiteY121" fmla="*/ 1429243 h 3744261"/>
              <a:gd name="connsiteX122" fmla="*/ 2335279 w 4878609"/>
              <a:gd name="connsiteY122" fmla="*/ 1411842 h 3744261"/>
              <a:gd name="connsiteX123" fmla="*/ 2350438 w 4878609"/>
              <a:gd name="connsiteY123" fmla="*/ 1321659 h 3744261"/>
              <a:gd name="connsiteX124" fmla="*/ 2364475 w 4878609"/>
              <a:gd name="connsiteY124" fmla="*/ 1317485 h 3744261"/>
              <a:gd name="connsiteX125" fmla="*/ 2377100 w 4878609"/>
              <a:gd name="connsiteY125" fmla="*/ 1350543 h 3744261"/>
              <a:gd name="connsiteX126" fmla="*/ 2383828 w 4878609"/>
              <a:gd name="connsiteY126" fmla="*/ 1391201 h 3744261"/>
              <a:gd name="connsiteX127" fmla="*/ 2386133 w 4878609"/>
              <a:gd name="connsiteY127" fmla="*/ 1400836 h 3744261"/>
              <a:gd name="connsiteX128" fmla="*/ 2463545 w 4878609"/>
              <a:gd name="connsiteY128" fmla="*/ 1306708 h 3744261"/>
              <a:gd name="connsiteX129" fmla="*/ 2524782 w 4878609"/>
              <a:gd name="connsiteY129" fmla="*/ 1258492 h 3744261"/>
              <a:gd name="connsiteX130" fmla="*/ 2608776 w 4878609"/>
              <a:gd name="connsiteY130" fmla="*/ 1147025 h 3744261"/>
              <a:gd name="connsiteX131" fmla="*/ 2693353 w 4878609"/>
              <a:gd name="connsiteY131" fmla="*/ 1030491 h 3744261"/>
              <a:gd name="connsiteX132" fmla="*/ 2701285 w 4878609"/>
              <a:gd name="connsiteY132" fmla="*/ 994339 h 3744261"/>
              <a:gd name="connsiteX133" fmla="*/ 2683261 w 4878609"/>
              <a:gd name="connsiteY133" fmla="*/ 949050 h 3744261"/>
              <a:gd name="connsiteX134" fmla="*/ 2653795 w 4878609"/>
              <a:gd name="connsiteY134" fmla="*/ 849378 h 3744261"/>
              <a:gd name="connsiteX135" fmla="*/ 2664323 w 4878609"/>
              <a:gd name="connsiteY135" fmla="*/ 791028 h 3744261"/>
              <a:gd name="connsiteX136" fmla="*/ 2658737 w 4878609"/>
              <a:gd name="connsiteY136" fmla="*/ 791879 h 3744261"/>
              <a:gd name="connsiteX137" fmla="*/ 2278611 w 4878609"/>
              <a:gd name="connsiteY137" fmla="*/ 1254401 h 3744261"/>
              <a:gd name="connsiteX138" fmla="*/ 2041412 w 4878609"/>
              <a:gd name="connsiteY138" fmla="*/ 1769209 h 3744261"/>
              <a:gd name="connsiteX139" fmla="*/ 2006443 w 4878609"/>
              <a:gd name="connsiteY139" fmla="*/ 1805818 h 3744261"/>
              <a:gd name="connsiteX140" fmla="*/ 2003308 w 4878609"/>
              <a:gd name="connsiteY140" fmla="*/ 1806877 h 3744261"/>
              <a:gd name="connsiteX141" fmla="*/ 2004699 w 4878609"/>
              <a:gd name="connsiteY141" fmla="*/ 1809203 h 3744261"/>
              <a:gd name="connsiteX142" fmla="*/ 2076110 w 4878609"/>
              <a:gd name="connsiteY142" fmla="*/ 1865539 h 3744261"/>
              <a:gd name="connsiteX143" fmla="*/ 2127857 w 4878609"/>
              <a:gd name="connsiteY143" fmla="*/ 1905428 h 3744261"/>
              <a:gd name="connsiteX144" fmla="*/ 2128812 w 4878609"/>
              <a:gd name="connsiteY144" fmla="*/ 1933606 h 3744261"/>
              <a:gd name="connsiteX145" fmla="*/ 2090251 w 4878609"/>
              <a:gd name="connsiteY145" fmla="*/ 1949243 h 3744261"/>
              <a:gd name="connsiteX146" fmla="*/ 2141728 w 4878609"/>
              <a:gd name="connsiteY146" fmla="*/ 2083011 h 3744261"/>
              <a:gd name="connsiteX147" fmla="*/ 2142392 w 4878609"/>
              <a:gd name="connsiteY147" fmla="*/ 2108885 h 3744261"/>
              <a:gd name="connsiteX148" fmla="*/ 2123330 w 4878609"/>
              <a:gd name="connsiteY148" fmla="*/ 2096405 h 3744261"/>
              <a:gd name="connsiteX149" fmla="*/ 2102793 w 4878609"/>
              <a:gd name="connsiteY149" fmla="*/ 2068642 h 3744261"/>
              <a:gd name="connsiteX150" fmla="*/ 2097768 w 4878609"/>
              <a:gd name="connsiteY150" fmla="*/ 2061270 h 3744261"/>
              <a:gd name="connsiteX151" fmla="*/ 2112013 w 4878609"/>
              <a:gd name="connsiteY151" fmla="*/ 2124915 h 3744261"/>
              <a:gd name="connsiteX152" fmla="*/ 2106427 w 4878609"/>
              <a:gd name="connsiteY152" fmla="*/ 2154879 h 3744261"/>
              <a:gd name="connsiteX153" fmla="*/ 2068074 w 4878609"/>
              <a:gd name="connsiteY153" fmla="*/ 2110027 h 3744261"/>
              <a:gd name="connsiteX154" fmla="*/ 2071106 w 4878609"/>
              <a:gd name="connsiteY154" fmla="*/ 2131103 h 3744261"/>
              <a:gd name="connsiteX155" fmla="*/ 2062737 w 4878609"/>
              <a:gd name="connsiteY155" fmla="*/ 2158160 h 3744261"/>
              <a:gd name="connsiteX156" fmla="*/ 2015974 w 4878609"/>
              <a:gd name="connsiteY156" fmla="*/ 2102593 h 3744261"/>
              <a:gd name="connsiteX157" fmla="*/ 2000608 w 4878609"/>
              <a:gd name="connsiteY157" fmla="*/ 2072629 h 3744261"/>
              <a:gd name="connsiteX158" fmla="*/ 2002809 w 4878609"/>
              <a:gd name="connsiteY158" fmla="*/ 2132432 h 3744261"/>
              <a:gd name="connsiteX159" fmla="*/ 1992884 w 4878609"/>
              <a:gd name="connsiteY159" fmla="*/ 2146677 h 3744261"/>
              <a:gd name="connsiteX160" fmla="*/ 1951291 w 4878609"/>
              <a:gd name="connsiteY160" fmla="*/ 2089428 h 3744261"/>
              <a:gd name="connsiteX161" fmla="*/ 1935510 w 4878609"/>
              <a:gd name="connsiteY161" fmla="*/ 2105832 h 3744261"/>
              <a:gd name="connsiteX162" fmla="*/ 1899129 w 4878609"/>
              <a:gd name="connsiteY162" fmla="*/ 2150913 h 3744261"/>
              <a:gd name="connsiteX163" fmla="*/ 1891529 w 4878609"/>
              <a:gd name="connsiteY163" fmla="*/ 2181376 h 3744261"/>
              <a:gd name="connsiteX164" fmla="*/ 1898548 w 4878609"/>
              <a:gd name="connsiteY164" fmla="*/ 2174440 h 3744261"/>
              <a:gd name="connsiteX165" fmla="*/ 1920870 w 4878609"/>
              <a:gd name="connsiteY165" fmla="*/ 2146033 h 3744261"/>
              <a:gd name="connsiteX166" fmla="*/ 1929758 w 4878609"/>
              <a:gd name="connsiteY166" fmla="*/ 2134447 h 3744261"/>
              <a:gd name="connsiteX167" fmla="*/ 1939289 w 4878609"/>
              <a:gd name="connsiteY167" fmla="*/ 2132474 h 3744261"/>
              <a:gd name="connsiteX168" fmla="*/ 1937565 w 4878609"/>
              <a:gd name="connsiteY168" fmla="*/ 2148442 h 3744261"/>
              <a:gd name="connsiteX169" fmla="*/ 1906376 w 4878609"/>
              <a:gd name="connsiteY169" fmla="*/ 2230360 h 3744261"/>
              <a:gd name="connsiteX170" fmla="*/ 1905670 w 4878609"/>
              <a:gd name="connsiteY170" fmla="*/ 2234306 h 3744261"/>
              <a:gd name="connsiteX171" fmla="*/ 1963106 w 4878609"/>
              <a:gd name="connsiteY171" fmla="*/ 2159386 h 3744261"/>
              <a:gd name="connsiteX172" fmla="*/ 1971454 w 4878609"/>
              <a:gd name="connsiteY172" fmla="*/ 2157433 h 3744261"/>
              <a:gd name="connsiteX173" fmla="*/ 1973842 w 4878609"/>
              <a:gd name="connsiteY173" fmla="*/ 2165677 h 3744261"/>
              <a:gd name="connsiteX174" fmla="*/ 1950772 w 4878609"/>
              <a:gd name="connsiteY174" fmla="*/ 2239643 h 3744261"/>
              <a:gd name="connsiteX175" fmla="*/ 1998739 w 4878609"/>
              <a:gd name="connsiteY175" fmla="*/ 2169145 h 3744261"/>
              <a:gd name="connsiteX176" fmla="*/ 2014355 w 4878609"/>
              <a:gd name="connsiteY176" fmla="*/ 2143978 h 3744261"/>
              <a:gd name="connsiteX177" fmla="*/ 2024135 w 4878609"/>
              <a:gd name="connsiteY177" fmla="*/ 2140406 h 3744261"/>
              <a:gd name="connsiteX178" fmla="*/ 2026565 w 4878609"/>
              <a:gd name="connsiteY178" fmla="*/ 2154755 h 3744261"/>
              <a:gd name="connsiteX179" fmla="*/ 2021581 w 4878609"/>
              <a:gd name="connsiteY179" fmla="*/ 2172924 h 3744261"/>
              <a:gd name="connsiteX180" fmla="*/ 2000068 w 4878609"/>
              <a:gd name="connsiteY180" fmla="*/ 2277539 h 3744261"/>
              <a:gd name="connsiteX181" fmla="*/ 2005820 w 4878609"/>
              <a:gd name="connsiteY181" fmla="*/ 2430266 h 3744261"/>
              <a:gd name="connsiteX182" fmla="*/ 2011323 w 4878609"/>
              <a:gd name="connsiteY182" fmla="*/ 2706068 h 3744261"/>
              <a:gd name="connsiteX183" fmla="*/ 1968983 w 4878609"/>
              <a:gd name="connsiteY183" fmla="*/ 2840834 h 3744261"/>
              <a:gd name="connsiteX184" fmla="*/ 1931627 w 4878609"/>
              <a:gd name="connsiteY184" fmla="*/ 2956371 h 3744261"/>
              <a:gd name="connsiteX185" fmla="*/ 1927868 w 4878609"/>
              <a:gd name="connsiteY185" fmla="*/ 2990363 h 3744261"/>
              <a:gd name="connsiteX186" fmla="*/ 1921140 w 4878609"/>
              <a:gd name="connsiteY186" fmla="*/ 2991152 h 3744261"/>
              <a:gd name="connsiteX187" fmla="*/ 1916738 w 4878609"/>
              <a:gd name="connsiteY187" fmla="*/ 2973066 h 3744261"/>
              <a:gd name="connsiteX188" fmla="*/ 1919126 w 4878609"/>
              <a:gd name="connsiteY188" fmla="*/ 2955374 h 3744261"/>
              <a:gd name="connsiteX189" fmla="*/ 1911235 w 4878609"/>
              <a:gd name="connsiteY189" fmla="*/ 2893162 h 3744261"/>
              <a:gd name="connsiteX190" fmla="*/ 1862396 w 4878609"/>
              <a:gd name="connsiteY190" fmla="*/ 2843845 h 3744261"/>
              <a:gd name="connsiteX191" fmla="*/ 1767458 w 4878609"/>
              <a:gd name="connsiteY191" fmla="*/ 2831572 h 3744261"/>
              <a:gd name="connsiteX192" fmla="*/ 1779252 w 4878609"/>
              <a:gd name="connsiteY192" fmla="*/ 2859584 h 3744261"/>
              <a:gd name="connsiteX193" fmla="*/ 1878177 w 4878609"/>
              <a:gd name="connsiteY193" fmla="*/ 3000164 h 3744261"/>
              <a:gd name="connsiteX194" fmla="*/ 1821218 w 4878609"/>
              <a:gd name="connsiteY194" fmla="*/ 3192553 h 3744261"/>
              <a:gd name="connsiteX195" fmla="*/ 1716355 w 4878609"/>
              <a:gd name="connsiteY195" fmla="*/ 3376095 h 3744261"/>
              <a:gd name="connsiteX196" fmla="*/ 1690689 w 4878609"/>
              <a:gd name="connsiteY196" fmla="*/ 3379314 h 3744261"/>
              <a:gd name="connsiteX197" fmla="*/ 1690212 w 4878609"/>
              <a:gd name="connsiteY197" fmla="*/ 3379065 h 3744261"/>
              <a:gd name="connsiteX198" fmla="*/ 1665252 w 4878609"/>
              <a:gd name="connsiteY198" fmla="*/ 3357469 h 3744261"/>
              <a:gd name="connsiteX199" fmla="*/ 1650301 w 4878609"/>
              <a:gd name="connsiteY199" fmla="*/ 3389323 h 3744261"/>
              <a:gd name="connsiteX200" fmla="*/ 1457227 w 4878609"/>
              <a:gd name="connsiteY200" fmla="*/ 3500084 h 3744261"/>
              <a:gd name="connsiteX201" fmla="*/ 1450915 w 4878609"/>
              <a:gd name="connsiteY201" fmla="*/ 3498589 h 3744261"/>
              <a:gd name="connsiteX202" fmla="*/ 1449357 w 4878609"/>
              <a:gd name="connsiteY202" fmla="*/ 3492297 h 3744261"/>
              <a:gd name="connsiteX203" fmla="*/ 1467942 w 4878609"/>
              <a:gd name="connsiteY203" fmla="*/ 3379916 h 3744261"/>
              <a:gd name="connsiteX204" fmla="*/ 1451683 w 4878609"/>
              <a:gd name="connsiteY204" fmla="*/ 3407638 h 3744261"/>
              <a:gd name="connsiteX205" fmla="*/ 1441570 w 4878609"/>
              <a:gd name="connsiteY205" fmla="*/ 3411915 h 3744261"/>
              <a:gd name="connsiteX206" fmla="*/ 1420390 w 4878609"/>
              <a:gd name="connsiteY206" fmla="*/ 3365630 h 3744261"/>
              <a:gd name="connsiteX207" fmla="*/ 1419040 w 4878609"/>
              <a:gd name="connsiteY207" fmla="*/ 3360335 h 3744261"/>
              <a:gd name="connsiteX208" fmla="*/ 1435216 w 4878609"/>
              <a:gd name="connsiteY208" fmla="*/ 3497156 h 3744261"/>
              <a:gd name="connsiteX209" fmla="*/ 1520685 w 4878609"/>
              <a:gd name="connsiteY209" fmla="*/ 3509428 h 3744261"/>
              <a:gd name="connsiteX210" fmla="*/ 1555238 w 4878609"/>
              <a:gd name="connsiteY210" fmla="*/ 3503033 h 3744261"/>
              <a:gd name="connsiteX211" fmla="*/ 1566368 w 4878609"/>
              <a:gd name="connsiteY211" fmla="*/ 3510342 h 3744261"/>
              <a:gd name="connsiteX212" fmla="*/ 1540474 w 4878609"/>
              <a:gd name="connsiteY212" fmla="*/ 3549173 h 3744261"/>
              <a:gd name="connsiteX213" fmla="*/ 1494542 w 4878609"/>
              <a:gd name="connsiteY213" fmla="*/ 3602975 h 3744261"/>
              <a:gd name="connsiteX214" fmla="*/ 1211514 w 4878609"/>
              <a:gd name="connsiteY214" fmla="*/ 3721523 h 3744261"/>
              <a:gd name="connsiteX215" fmla="*/ 1188132 w 4878609"/>
              <a:gd name="connsiteY215" fmla="*/ 3720256 h 3744261"/>
              <a:gd name="connsiteX216" fmla="*/ 981789 w 4878609"/>
              <a:gd name="connsiteY216" fmla="*/ 3524047 h 3744261"/>
              <a:gd name="connsiteX217" fmla="*/ 934113 w 4878609"/>
              <a:gd name="connsiteY217" fmla="*/ 3517984 h 3744261"/>
              <a:gd name="connsiteX218" fmla="*/ 908364 w 4878609"/>
              <a:gd name="connsiteY218" fmla="*/ 3507518 h 3744261"/>
              <a:gd name="connsiteX219" fmla="*/ 791436 w 4878609"/>
              <a:gd name="connsiteY219" fmla="*/ 3370863 h 3744261"/>
              <a:gd name="connsiteX220" fmla="*/ 800697 w 4878609"/>
              <a:gd name="connsiteY220" fmla="*/ 3265314 h 3744261"/>
              <a:gd name="connsiteX221" fmla="*/ 799721 w 4878609"/>
              <a:gd name="connsiteY221" fmla="*/ 3264566 h 3744261"/>
              <a:gd name="connsiteX222" fmla="*/ 797520 w 4878609"/>
              <a:gd name="connsiteY222" fmla="*/ 3241932 h 3744261"/>
              <a:gd name="connsiteX223" fmla="*/ 810477 w 4878609"/>
              <a:gd name="connsiteY223" fmla="*/ 3220524 h 3744261"/>
              <a:gd name="connsiteX224" fmla="*/ 853316 w 4878609"/>
              <a:gd name="connsiteY224" fmla="*/ 3118837 h 3744261"/>
              <a:gd name="connsiteX225" fmla="*/ 936501 w 4878609"/>
              <a:gd name="connsiteY225" fmla="*/ 3105962 h 3744261"/>
              <a:gd name="connsiteX226" fmla="*/ 942813 w 4878609"/>
              <a:gd name="connsiteY226" fmla="*/ 3114663 h 3744261"/>
              <a:gd name="connsiteX227" fmla="*/ 923585 w 4878609"/>
              <a:gd name="connsiteY227" fmla="*/ 3189542 h 3744261"/>
              <a:gd name="connsiteX228" fmla="*/ 979900 w 4878609"/>
              <a:gd name="connsiteY228" fmla="*/ 3101747 h 3744261"/>
              <a:gd name="connsiteX229" fmla="*/ 1134953 w 4878609"/>
              <a:gd name="connsiteY229" fmla="*/ 2984341 h 3744261"/>
              <a:gd name="connsiteX230" fmla="*/ 1266230 w 4878609"/>
              <a:gd name="connsiteY230" fmla="*/ 2971072 h 3744261"/>
              <a:gd name="connsiteX231" fmla="*/ 1338679 w 4878609"/>
              <a:gd name="connsiteY231" fmla="*/ 2982846 h 3744261"/>
              <a:gd name="connsiteX232" fmla="*/ 1339447 w 4878609"/>
              <a:gd name="connsiteY232" fmla="*/ 2982452 h 3744261"/>
              <a:gd name="connsiteX233" fmla="*/ 1371924 w 4878609"/>
              <a:gd name="connsiteY233" fmla="*/ 2972339 h 3744261"/>
              <a:gd name="connsiteX234" fmla="*/ 1323168 w 4878609"/>
              <a:gd name="connsiteY234" fmla="*/ 2957845 h 3744261"/>
              <a:gd name="connsiteX235" fmla="*/ 1163484 w 4878609"/>
              <a:gd name="connsiteY235" fmla="*/ 2925078 h 3744261"/>
              <a:gd name="connsiteX236" fmla="*/ 1000083 w 4878609"/>
              <a:gd name="connsiteY236" fmla="*/ 3004193 h 3744261"/>
              <a:gd name="connsiteX237" fmla="*/ 998879 w 4878609"/>
              <a:gd name="connsiteY237" fmla="*/ 3014908 h 3744261"/>
              <a:gd name="connsiteX238" fmla="*/ 959405 w 4878609"/>
              <a:gd name="connsiteY238" fmla="*/ 3058701 h 3744261"/>
              <a:gd name="connsiteX239" fmla="*/ 920366 w 4878609"/>
              <a:gd name="connsiteY239" fmla="*/ 3088084 h 3744261"/>
              <a:gd name="connsiteX240" fmla="*/ 914552 w 4878609"/>
              <a:gd name="connsiteY240" fmla="*/ 3084014 h 3744261"/>
              <a:gd name="connsiteX241" fmla="*/ 929316 w 4878609"/>
              <a:gd name="connsiteY241" fmla="*/ 3062065 h 3744261"/>
              <a:gd name="connsiteX242" fmla="*/ 955335 w 4878609"/>
              <a:gd name="connsiteY242" fmla="*/ 3033991 h 3744261"/>
              <a:gd name="connsiteX243" fmla="*/ 986358 w 4878609"/>
              <a:gd name="connsiteY243" fmla="*/ 3000455 h 3744261"/>
              <a:gd name="connsiteX244" fmla="*/ 971511 w 4878609"/>
              <a:gd name="connsiteY244" fmla="*/ 2973710 h 3744261"/>
              <a:gd name="connsiteX245" fmla="*/ 837929 w 4878609"/>
              <a:gd name="connsiteY245" fmla="*/ 2879872 h 3744261"/>
              <a:gd name="connsiteX246" fmla="*/ 826196 w 4878609"/>
              <a:gd name="connsiteY246" fmla="*/ 2887181 h 3744261"/>
              <a:gd name="connsiteX247" fmla="*/ 886540 w 4878609"/>
              <a:gd name="connsiteY247" fmla="*/ 3085093 h 3744261"/>
              <a:gd name="connsiteX248" fmla="*/ 886353 w 4878609"/>
              <a:gd name="connsiteY248" fmla="*/ 3091198 h 3744261"/>
              <a:gd name="connsiteX249" fmla="*/ 881016 w 4878609"/>
              <a:gd name="connsiteY249" fmla="*/ 3094209 h 3744261"/>
              <a:gd name="connsiteX250" fmla="*/ 870821 w 4878609"/>
              <a:gd name="connsiteY250" fmla="*/ 3081750 h 3744261"/>
              <a:gd name="connsiteX251" fmla="*/ 815233 w 4878609"/>
              <a:gd name="connsiteY251" fmla="*/ 2881222 h 3744261"/>
              <a:gd name="connsiteX252" fmla="*/ 836766 w 4878609"/>
              <a:gd name="connsiteY252" fmla="*/ 2867455 h 3744261"/>
              <a:gd name="connsiteX253" fmla="*/ 981685 w 4878609"/>
              <a:gd name="connsiteY253" fmla="*/ 2966546 h 3744261"/>
              <a:gd name="connsiteX254" fmla="*/ 995972 w 4878609"/>
              <a:gd name="connsiteY254" fmla="*/ 2990841 h 3744261"/>
              <a:gd name="connsiteX255" fmla="*/ 1163152 w 4878609"/>
              <a:gd name="connsiteY255" fmla="*/ 2912639 h 3744261"/>
              <a:gd name="connsiteX256" fmla="*/ 1327155 w 4878609"/>
              <a:gd name="connsiteY256" fmla="*/ 2946050 h 3744261"/>
              <a:gd name="connsiteX257" fmla="*/ 1388038 w 4878609"/>
              <a:gd name="connsiteY257" fmla="*/ 2959735 h 3744261"/>
              <a:gd name="connsiteX258" fmla="*/ 1389533 w 4878609"/>
              <a:gd name="connsiteY258" fmla="*/ 2955000 h 3744261"/>
              <a:gd name="connsiteX259" fmla="*/ 1396510 w 4878609"/>
              <a:gd name="connsiteY259" fmla="*/ 2841540 h 3744261"/>
              <a:gd name="connsiteX260" fmla="*/ 1431499 w 4878609"/>
              <a:gd name="connsiteY260" fmla="*/ 2742469 h 3744261"/>
              <a:gd name="connsiteX261" fmla="*/ 1460383 w 4878609"/>
              <a:gd name="connsiteY261" fmla="*/ 2758625 h 3744261"/>
              <a:gd name="connsiteX262" fmla="*/ 1529905 w 4878609"/>
              <a:gd name="connsiteY262" fmla="*/ 2965404 h 3744261"/>
              <a:gd name="connsiteX263" fmla="*/ 1519149 w 4878609"/>
              <a:gd name="connsiteY263" fmla="*/ 2977323 h 3744261"/>
              <a:gd name="connsiteX264" fmla="*/ 1584330 w 4878609"/>
              <a:gd name="connsiteY264" fmla="*/ 3026951 h 3744261"/>
              <a:gd name="connsiteX265" fmla="*/ 1605407 w 4878609"/>
              <a:gd name="connsiteY265" fmla="*/ 3044705 h 3744261"/>
              <a:gd name="connsiteX266" fmla="*/ 1660331 w 4878609"/>
              <a:gd name="connsiteY266" fmla="*/ 2959610 h 3744261"/>
              <a:gd name="connsiteX267" fmla="*/ 1737743 w 4878609"/>
              <a:gd name="connsiteY267" fmla="*/ 2839754 h 3744261"/>
              <a:gd name="connsiteX268" fmla="*/ 1797546 w 4878609"/>
              <a:gd name="connsiteY268" fmla="*/ 2732149 h 3744261"/>
              <a:gd name="connsiteX269" fmla="*/ 1814927 w 4878609"/>
              <a:gd name="connsiteY269" fmla="*/ 2688356 h 3744261"/>
              <a:gd name="connsiteX270" fmla="*/ 1862935 w 4878609"/>
              <a:gd name="connsiteY270" fmla="*/ 2244107 h 3744261"/>
              <a:gd name="connsiteX271" fmla="*/ 1857557 w 4878609"/>
              <a:gd name="connsiteY271" fmla="*/ 2209575 h 3744261"/>
              <a:gd name="connsiteX272" fmla="*/ 1851639 w 4878609"/>
              <a:gd name="connsiteY272" fmla="*/ 2181500 h 3744261"/>
              <a:gd name="connsiteX273" fmla="*/ 1895682 w 4878609"/>
              <a:gd name="connsiteY273" fmla="*/ 2098398 h 3744261"/>
              <a:gd name="connsiteX274" fmla="*/ 1904217 w 4878609"/>
              <a:gd name="connsiteY274" fmla="*/ 2097651 h 3744261"/>
              <a:gd name="connsiteX275" fmla="*/ 1905442 w 4878609"/>
              <a:gd name="connsiteY275" fmla="*/ 2106123 h 3744261"/>
              <a:gd name="connsiteX276" fmla="*/ 1879901 w 4878609"/>
              <a:gd name="connsiteY276" fmla="*/ 2176683 h 3744261"/>
              <a:gd name="connsiteX277" fmla="*/ 1888020 w 4878609"/>
              <a:gd name="connsiteY277" fmla="*/ 2145411 h 3744261"/>
              <a:gd name="connsiteX278" fmla="*/ 1927411 w 4878609"/>
              <a:gd name="connsiteY278" fmla="*/ 2096426 h 3744261"/>
              <a:gd name="connsiteX279" fmla="*/ 1943525 w 4878609"/>
              <a:gd name="connsiteY279" fmla="*/ 2072567 h 3744261"/>
              <a:gd name="connsiteX280" fmla="*/ 1937275 w 4878609"/>
              <a:gd name="connsiteY280" fmla="*/ 2058529 h 3744261"/>
              <a:gd name="connsiteX281" fmla="*/ 1887085 w 4878609"/>
              <a:gd name="connsiteY281" fmla="*/ 2039488 h 3744261"/>
              <a:gd name="connsiteX282" fmla="*/ 1903905 w 4878609"/>
              <a:gd name="connsiteY282" fmla="*/ 2078817 h 3744261"/>
              <a:gd name="connsiteX283" fmla="*/ 1750410 w 4878609"/>
              <a:gd name="connsiteY283" fmla="*/ 2147861 h 3744261"/>
              <a:gd name="connsiteX284" fmla="*/ 1557377 w 4878609"/>
              <a:gd name="connsiteY284" fmla="*/ 2221826 h 3744261"/>
              <a:gd name="connsiteX285" fmla="*/ 1483640 w 4878609"/>
              <a:gd name="connsiteY285" fmla="*/ 2253036 h 3744261"/>
              <a:gd name="connsiteX286" fmla="*/ 1453489 w 4878609"/>
              <a:gd name="connsiteY286" fmla="*/ 2287942 h 3744261"/>
              <a:gd name="connsiteX287" fmla="*/ 1436462 w 4878609"/>
              <a:gd name="connsiteY287" fmla="*/ 2295833 h 3744261"/>
              <a:gd name="connsiteX288" fmla="*/ 1376077 w 4878609"/>
              <a:gd name="connsiteY288" fmla="*/ 2310659 h 3744261"/>
              <a:gd name="connsiteX289" fmla="*/ 1364013 w 4878609"/>
              <a:gd name="connsiteY289" fmla="*/ 2298823 h 3744261"/>
              <a:gd name="connsiteX290" fmla="*/ 1334734 w 4878609"/>
              <a:gd name="connsiteY290" fmla="*/ 2303059 h 3744261"/>
              <a:gd name="connsiteX291" fmla="*/ 1330020 w 4878609"/>
              <a:gd name="connsiteY291" fmla="*/ 2303724 h 3744261"/>
              <a:gd name="connsiteX292" fmla="*/ 1245091 w 4878609"/>
              <a:gd name="connsiteY292" fmla="*/ 2321187 h 3744261"/>
              <a:gd name="connsiteX293" fmla="*/ 1233857 w 4878609"/>
              <a:gd name="connsiteY293" fmla="*/ 2340644 h 3744261"/>
              <a:gd name="connsiteX294" fmla="*/ 1084888 w 4878609"/>
              <a:gd name="connsiteY294" fmla="*/ 2441209 h 3744261"/>
              <a:gd name="connsiteX295" fmla="*/ 938162 w 4878609"/>
              <a:gd name="connsiteY295" fmla="*/ 2490526 h 3744261"/>
              <a:gd name="connsiteX296" fmla="*/ 913763 w 4878609"/>
              <a:gd name="connsiteY296" fmla="*/ 2472357 h 3744261"/>
              <a:gd name="connsiteX297" fmla="*/ 849287 w 4878609"/>
              <a:gd name="connsiteY297" fmla="*/ 2490526 h 3744261"/>
              <a:gd name="connsiteX298" fmla="*/ 749968 w 4878609"/>
              <a:gd name="connsiteY298" fmla="*/ 2448975 h 3744261"/>
              <a:gd name="connsiteX299" fmla="*/ 690704 w 4878609"/>
              <a:gd name="connsiteY299" fmla="*/ 2387718 h 3744261"/>
              <a:gd name="connsiteX300" fmla="*/ 691929 w 4878609"/>
              <a:gd name="connsiteY300" fmla="*/ 2375695 h 3744261"/>
              <a:gd name="connsiteX301" fmla="*/ 700464 w 4878609"/>
              <a:gd name="connsiteY301" fmla="*/ 2368843 h 3744261"/>
              <a:gd name="connsiteX302" fmla="*/ 693154 w 4878609"/>
              <a:gd name="connsiteY302" fmla="*/ 2367389 h 3744261"/>
              <a:gd name="connsiteX303" fmla="*/ 402796 w 4878609"/>
              <a:gd name="connsiteY303" fmla="*/ 2247201 h 3744261"/>
              <a:gd name="connsiteX304" fmla="*/ 280614 w 4878609"/>
              <a:gd name="connsiteY304" fmla="*/ 2167068 h 3744261"/>
              <a:gd name="connsiteX305" fmla="*/ 192570 w 4878609"/>
              <a:gd name="connsiteY305" fmla="*/ 2113723 h 3744261"/>
              <a:gd name="connsiteX306" fmla="*/ 27072 w 4878609"/>
              <a:gd name="connsiteY306" fmla="*/ 1882524 h 3744261"/>
              <a:gd name="connsiteX307" fmla="*/ 3961 w 4878609"/>
              <a:gd name="connsiteY307" fmla="*/ 1670430 h 3744261"/>
              <a:gd name="connsiteX308" fmla="*/ 134303 w 4878609"/>
              <a:gd name="connsiteY308" fmla="*/ 1531490 h 3744261"/>
              <a:gd name="connsiteX309" fmla="*/ 330575 w 4878609"/>
              <a:gd name="connsiteY309" fmla="*/ 1549120 h 3744261"/>
              <a:gd name="connsiteX310" fmla="*/ 350987 w 4878609"/>
              <a:gd name="connsiteY310" fmla="*/ 1565919 h 3744261"/>
              <a:gd name="connsiteX311" fmla="*/ 403398 w 4878609"/>
              <a:gd name="connsiteY311" fmla="*/ 1548954 h 3744261"/>
              <a:gd name="connsiteX312" fmla="*/ 406056 w 4878609"/>
              <a:gd name="connsiteY312" fmla="*/ 1548850 h 3744261"/>
              <a:gd name="connsiteX313" fmla="*/ 456744 w 4878609"/>
              <a:gd name="connsiteY313" fmla="*/ 1558236 h 3744261"/>
              <a:gd name="connsiteX314" fmla="*/ 487102 w 4878609"/>
              <a:gd name="connsiteY314" fmla="*/ 1553169 h 3744261"/>
              <a:gd name="connsiteX315" fmla="*/ 642488 w 4878609"/>
              <a:gd name="connsiteY315" fmla="*/ 1570259 h 3744261"/>
              <a:gd name="connsiteX316" fmla="*/ 716930 w 4878609"/>
              <a:gd name="connsiteY316" fmla="*/ 1625743 h 3744261"/>
              <a:gd name="connsiteX317" fmla="*/ 718758 w 4878609"/>
              <a:gd name="connsiteY317" fmla="*/ 1638182 h 3744261"/>
              <a:gd name="connsiteX318" fmla="*/ 839175 w 4878609"/>
              <a:gd name="connsiteY318" fmla="*/ 1847182 h 3744261"/>
              <a:gd name="connsiteX319" fmla="*/ 725008 w 4878609"/>
              <a:gd name="connsiteY319" fmla="*/ 1995985 h 3744261"/>
              <a:gd name="connsiteX320" fmla="*/ 634721 w 4878609"/>
              <a:gd name="connsiteY320" fmla="*/ 2003398 h 3744261"/>
              <a:gd name="connsiteX321" fmla="*/ 641948 w 4878609"/>
              <a:gd name="connsiteY321" fmla="*/ 2009648 h 3744261"/>
              <a:gd name="connsiteX322" fmla="*/ 646869 w 4878609"/>
              <a:gd name="connsiteY322" fmla="*/ 2013864 h 3744261"/>
              <a:gd name="connsiteX323" fmla="*/ 649008 w 4878609"/>
              <a:gd name="connsiteY323" fmla="*/ 2024329 h 3744261"/>
              <a:gd name="connsiteX324" fmla="*/ 591426 w 4878609"/>
              <a:gd name="connsiteY324" fmla="*/ 2023021 h 3744261"/>
              <a:gd name="connsiteX325" fmla="*/ 491359 w 4878609"/>
              <a:gd name="connsiteY325" fmla="*/ 1991271 h 3744261"/>
              <a:gd name="connsiteX326" fmla="*/ 475474 w 4878609"/>
              <a:gd name="connsiteY326" fmla="*/ 1983401 h 3744261"/>
              <a:gd name="connsiteX327" fmla="*/ 404042 w 4878609"/>
              <a:gd name="connsiteY327" fmla="*/ 1958089 h 3744261"/>
              <a:gd name="connsiteX328" fmla="*/ 329038 w 4878609"/>
              <a:gd name="connsiteY328" fmla="*/ 1859392 h 3744261"/>
              <a:gd name="connsiteX329" fmla="*/ 309602 w 4878609"/>
              <a:gd name="connsiteY329" fmla="*/ 1832771 h 3744261"/>
              <a:gd name="connsiteX330" fmla="*/ 311803 w 4878609"/>
              <a:gd name="connsiteY330" fmla="*/ 1931468 h 3744261"/>
              <a:gd name="connsiteX331" fmla="*/ 412660 w 4878609"/>
              <a:gd name="connsiteY331" fmla="*/ 2024392 h 3744261"/>
              <a:gd name="connsiteX332" fmla="*/ 619542 w 4878609"/>
              <a:gd name="connsiteY332" fmla="*/ 2058467 h 3744261"/>
              <a:gd name="connsiteX333" fmla="*/ 736055 w 4878609"/>
              <a:gd name="connsiteY333" fmla="*/ 2031410 h 3744261"/>
              <a:gd name="connsiteX334" fmla="*/ 721810 w 4878609"/>
              <a:gd name="connsiteY334" fmla="*/ 2023623 h 3744261"/>
              <a:gd name="connsiteX335" fmla="*/ 718633 w 4878609"/>
              <a:gd name="connsiteY335" fmla="*/ 2013864 h 3744261"/>
              <a:gd name="connsiteX336" fmla="*/ 756031 w 4878609"/>
              <a:gd name="connsiteY336" fmla="*/ 1988323 h 3744261"/>
              <a:gd name="connsiteX337" fmla="*/ 795111 w 4878609"/>
              <a:gd name="connsiteY337" fmla="*/ 1973787 h 3744261"/>
              <a:gd name="connsiteX338" fmla="*/ 801465 w 4878609"/>
              <a:gd name="connsiteY338" fmla="*/ 1978625 h 3744261"/>
              <a:gd name="connsiteX339" fmla="*/ 794883 w 4878609"/>
              <a:gd name="connsiteY339" fmla="*/ 1988676 h 3744261"/>
              <a:gd name="connsiteX340" fmla="*/ 782320 w 4878609"/>
              <a:gd name="connsiteY340" fmla="*/ 2003398 h 3744261"/>
              <a:gd name="connsiteX341" fmla="*/ 760786 w 4878609"/>
              <a:gd name="connsiteY341" fmla="*/ 2029354 h 3744261"/>
              <a:gd name="connsiteX342" fmla="*/ 880061 w 4878609"/>
              <a:gd name="connsiteY342" fmla="*/ 2069452 h 3744261"/>
              <a:gd name="connsiteX343" fmla="*/ 890817 w 4878609"/>
              <a:gd name="connsiteY343" fmla="*/ 2065236 h 3744261"/>
              <a:gd name="connsiteX344" fmla="*/ 890963 w 4878609"/>
              <a:gd name="connsiteY344" fmla="*/ 2038595 h 3744261"/>
              <a:gd name="connsiteX345" fmla="*/ 888741 w 4878609"/>
              <a:gd name="connsiteY345" fmla="*/ 2020716 h 3744261"/>
              <a:gd name="connsiteX346" fmla="*/ 892541 w 4878609"/>
              <a:gd name="connsiteY346" fmla="*/ 2012576 h 3744261"/>
              <a:gd name="connsiteX347" fmla="*/ 919079 w 4878609"/>
              <a:gd name="connsiteY347" fmla="*/ 2014217 h 3744261"/>
              <a:gd name="connsiteX348" fmla="*/ 968334 w 4878609"/>
              <a:gd name="connsiteY348" fmla="*/ 2015816 h 3744261"/>
              <a:gd name="connsiteX349" fmla="*/ 981769 w 4878609"/>
              <a:gd name="connsiteY349" fmla="*/ 1989693 h 3744261"/>
              <a:gd name="connsiteX350" fmla="*/ 913618 w 4878609"/>
              <a:gd name="connsiteY350" fmla="*/ 1880116 h 3744261"/>
              <a:gd name="connsiteX351" fmla="*/ 867436 w 4878609"/>
              <a:gd name="connsiteY351" fmla="*/ 1817550 h 3744261"/>
              <a:gd name="connsiteX352" fmla="*/ 863034 w 4878609"/>
              <a:gd name="connsiteY352" fmla="*/ 1795498 h 3744261"/>
              <a:gd name="connsiteX353" fmla="*/ 882117 w 4878609"/>
              <a:gd name="connsiteY353" fmla="*/ 1800087 h 3744261"/>
              <a:gd name="connsiteX354" fmla="*/ 906080 w 4878609"/>
              <a:gd name="connsiteY354" fmla="*/ 1818755 h 3744261"/>
              <a:gd name="connsiteX355" fmla="*/ 965842 w 4878609"/>
              <a:gd name="connsiteY355" fmla="*/ 1878247 h 3744261"/>
              <a:gd name="connsiteX356" fmla="*/ 1083372 w 4878609"/>
              <a:gd name="connsiteY356" fmla="*/ 2085005 h 3744261"/>
              <a:gd name="connsiteX357" fmla="*/ 1088730 w 4878609"/>
              <a:gd name="connsiteY357" fmla="*/ 2084673 h 3744261"/>
              <a:gd name="connsiteX358" fmla="*/ 1203394 w 4878609"/>
              <a:gd name="connsiteY358" fmla="*/ 2080893 h 3744261"/>
              <a:gd name="connsiteX359" fmla="*/ 1259294 w 4878609"/>
              <a:gd name="connsiteY359" fmla="*/ 2084382 h 3744261"/>
              <a:gd name="connsiteX360" fmla="*/ 1261454 w 4878609"/>
              <a:gd name="connsiteY360" fmla="*/ 2091234 h 3744261"/>
              <a:gd name="connsiteX361" fmla="*/ 1248247 w 4878609"/>
              <a:gd name="connsiteY361" fmla="*/ 2097152 h 3744261"/>
              <a:gd name="connsiteX362" fmla="*/ 1101770 w 4878609"/>
              <a:gd name="connsiteY362" fmla="*/ 2118520 h 3744261"/>
              <a:gd name="connsiteX363" fmla="*/ 1075606 w 4878609"/>
              <a:gd name="connsiteY363" fmla="*/ 2097962 h 3744261"/>
              <a:gd name="connsiteX364" fmla="*/ 869056 w 4878609"/>
              <a:gd name="connsiteY364" fmla="*/ 2136046 h 3744261"/>
              <a:gd name="connsiteX365" fmla="*/ 824058 w 4878609"/>
              <a:gd name="connsiteY365" fmla="*/ 2200625 h 3744261"/>
              <a:gd name="connsiteX366" fmla="*/ 886831 w 4878609"/>
              <a:gd name="connsiteY366" fmla="*/ 2347974 h 3744261"/>
              <a:gd name="connsiteX367" fmla="*/ 1217702 w 4878609"/>
              <a:gd name="connsiteY367" fmla="*/ 2314750 h 3744261"/>
              <a:gd name="connsiteX368" fmla="*/ 1234833 w 4878609"/>
              <a:gd name="connsiteY368" fmla="*/ 2310784 h 3744261"/>
              <a:gd name="connsiteX369" fmla="*/ 1234272 w 4878609"/>
              <a:gd name="connsiteY369" fmla="*/ 2303724 h 3744261"/>
              <a:gd name="connsiteX370" fmla="*/ 1231490 w 4878609"/>
              <a:gd name="connsiteY370" fmla="*/ 2296622 h 3744261"/>
              <a:gd name="connsiteX371" fmla="*/ 1224201 w 4878609"/>
              <a:gd name="connsiteY371" fmla="*/ 2297183 h 3744261"/>
              <a:gd name="connsiteX372" fmla="*/ 1167201 w 4878609"/>
              <a:gd name="connsiteY372" fmla="*/ 2285180 h 3744261"/>
              <a:gd name="connsiteX373" fmla="*/ 1187634 w 4878609"/>
              <a:gd name="connsiteY373" fmla="*/ 2267800 h 3744261"/>
              <a:gd name="connsiteX374" fmla="*/ 1237968 w 4878609"/>
              <a:gd name="connsiteY374" fmla="*/ 2283581 h 3744261"/>
              <a:gd name="connsiteX375" fmla="*/ 1358261 w 4878609"/>
              <a:gd name="connsiteY375" fmla="*/ 2270271 h 3744261"/>
              <a:gd name="connsiteX376" fmla="*/ 1358448 w 4878609"/>
              <a:gd name="connsiteY376" fmla="*/ 2250960 h 3744261"/>
              <a:gd name="connsiteX377" fmla="*/ 1351990 w 4878609"/>
              <a:gd name="connsiteY377" fmla="*/ 2164680 h 3744261"/>
              <a:gd name="connsiteX378" fmla="*/ 1340236 w 4878609"/>
              <a:gd name="connsiteY378" fmla="*/ 2112290 h 3744261"/>
              <a:gd name="connsiteX379" fmla="*/ 1351554 w 4878609"/>
              <a:gd name="connsiteY379" fmla="*/ 2034753 h 3744261"/>
              <a:gd name="connsiteX380" fmla="*/ 1373357 w 4878609"/>
              <a:gd name="connsiteY380" fmla="*/ 2021277 h 3744261"/>
              <a:gd name="connsiteX381" fmla="*/ 1407640 w 4878609"/>
              <a:gd name="connsiteY381" fmla="*/ 2008776 h 3744261"/>
              <a:gd name="connsiteX382" fmla="*/ 1428281 w 4878609"/>
              <a:gd name="connsiteY382" fmla="*/ 2043412 h 3744261"/>
              <a:gd name="connsiteX383" fmla="*/ 1439556 w 4878609"/>
              <a:gd name="connsiteY383" fmla="*/ 2085711 h 3744261"/>
              <a:gd name="connsiteX384" fmla="*/ 1447301 w 4878609"/>
              <a:gd name="connsiteY384" fmla="*/ 2152346 h 3744261"/>
              <a:gd name="connsiteX385" fmla="*/ 1428011 w 4878609"/>
              <a:gd name="connsiteY385" fmla="*/ 2143645 h 3744261"/>
              <a:gd name="connsiteX386" fmla="*/ 1399853 w 4878609"/>
              <a:gd name="connsiteY386" fmla="*/ 2102198 h 3744261"/>
              <a:gd name="connsiteX387" fmla="*/ 1405667 w 4878609"/>
              <a:gd name="connsiteY387" fmla="*/ 2137208 h 3744261"/>
              <a:gd name="connsiteX388" fmla="*/ 1405211 w 4878609"/>
              <a:gd name="connsiteY388" fmla="*/ 2249465 h 3744261"/>
              <a:gd name="connsiteX389" fmla="*/ 1401037 w 4878609"/>
              <a:gd name="connsiteY389" fmla="*/ 2262546 h 3744261"/>
              <a:gd name="connsiteX390" fmla="*/ 1473901 w 4878609"/>
              <a:gd name="connsiteY390" fmla="*/ 2243173 h 3744261"/>
              <a:gd name="connsiteX391" fmla="*/ 1478034 w 4878609"/>
              <a:gd name="connsiteY391" fmla="*/ 2174980 h 3744261"/>
              <a:gd name="connsiteX392" fmla="*/ 1449502 w 4878609"/>
              <a:gd name="connsiteY392" fmla="*/ 2053774 h 3744261"/>
              <a:gd name="connsiteX393" fmla="*/ 1451475 w 4878609"/>
              <a:gd name="connsiteY393" fmla="*/ 2046610 h 3744261"/>
              <a:gd name="connsiteX394" fmla="*/ 1458909 w 4878609"/>
              <a:gd name="connsiteY394" fmla="*/ 2046444 h 3744261"/>
              <a:gd name="connsiteX395" fmla="*/ 1504925 w 4878609"/>
              <a:gd name="connsiteY395" fmla="*/ 2058467 h 3744261"/>
              <a:gd name="connsiteX396" fmla="*/ 1782284 w 4878609"/>
              <a:gd name="connsiteY396" fmla="*/ 1986204 h 3744261"/>
              <a:gd name="connsiteX397" fmla="*/ 1788887 w 4878609"/>
              <a:gd name="connsiteY397" fmla="*/ 1988281 h 3744261"/>
              <a:gd name="connsiteX398" fmla="*/ 1849895 w 4878609"/>
              <a:gd name="connsiteY398" fmla="*/ 2016978 h 3744261"/>
              <a:gd name="connsiteX399" fmla="*/ 1850227 w 4878609"/>
              <a:gd name="connsiteY399" fmla="*/ 2017082 h 3744261"/>
              <a:gd name="connsiteX400" fmla="*/ 1795054 w 4878609"/>
              <a:gd name="connsiteY400" fmla="*/ 1971025 h 3744261"/>
              <a:gd name="connsiteX401" fmla="*/ 1794390 w 4878609"/>
              <a:gd name="connsiteY401" fmla="*/ 1970527 h 3744261"/>
              <a:gd name="connsiteX402" fmla="*/ 1315713 w 4878609"/>
              <a:gd name="connsiteY402" fmla="*/ 1579686 h 3744261"/>
              <a:gd name="connsiteX403" fmla="*/ 1153600 w 4878609"/>
              <a:gd name="connsiteY403" fmla="*/ 1494882 h 3744261"/>
              <a:gd name="connsiteX404" fmla="*/ 1047926 w 4878609"/>
              <a:gd name="connsiteY404" fmla="*/ 1425796 h 3744261"/>
              <a:gd name="connsiteX405" fmla="*/ 1054592 w 4878609"/>
              <a:gd name="connsiteY405" fmla="*/ 1396746 h 3744261"/>
              <a:gd name="connsiteX406" fmla="*/ 1118673 w 4878609"/>
              <a:gd name="connsiteY406" fmla="*/ 1334430 h 3744261"/>
              <a:gd name="connsiteX407" fmla="*/ 1165581 w 4878609"/>
              <a:gd name="connsiteY407" fmla="*/ 1273837 h 3744261"/>
              <a:gd name="connsiteX408" fmla="*/ 1156050 w 4878609"/>
              <a:gd name="connsiteY408" fmla="*/ 1254131 h 3744261"/>
              <a:gd name="connsiteX409" fmla="*/ 1149343 w 4878609"/>
              <a:gd name="connsiteY409" fmla="*/ 1273463 h 3744261"/>
              <a:gd name="connsiteX410" fmla="*/ 1138566 w 4878609"/>
              <a:gd name="connsiteY410" fmla="*/ 1287937 h 3744261"/>
              <a:gd name="connsiteX411" fmla="*/ 1030483 w 4878609"/>
              <a:gd name="connsiteY411" fmla="*/ 1395354 h 3744261"/>
              <a:gd name="connsiteX412" fmla="*/ 1012148 w 4878609"/>
              <a:gd name="connsiteY412" fmla="*/ 1390765 h 3744261"/>
              <a:gd name="connsiteX413" fmla="*/ 1010902 w 4878609"/>
              <a:gd name="connsiteY413" fmla="*/ 1389810 h 3744261"/>
              <a:gd name="connsiteX414" fmla="*/ 794094 w 4878609"/>
              <a:gd name="connsiteY414" fmla="*/ 1123166 h 3744261"/>
              <a:gd name="connsiteX415" fmla="*/ 811952 w 4878609"/>
              <a:gd name="connsiteY415" fmla="*/ 915971 h 3744261"/>
              <a:gd name="connsiteX416" fmla="*/ 789068 w 4878609"/>
              <a:gd name="connsiteY416" fmla="*/ 889288 h 3744261"/>
              <a:gd name="connsiteX417" fmla="*/ 768303 w 4878609"/>
              <a:gd name="connsiteY417" fmla="*/ 717042 h 3744261"/>
              <a:gd name="connsiteX418" fmla="*/ 808193 w 4878609"/>
              <a:gd name="connsiteY418" fmla="*/ 541286 h 3744261"/>
              <a:gd name="connsiteX419" fmla="*/ 931123 w 4878609"/>
              <a:gd name="connsiteY419" fmla="*/ 473758 h 3744261"/>
              <a:gd name="connsiteX420" fmla="*/ 1122660 w 4878609"/>
              <a:gd name="connsiteY420" fmla="*/ 489186 h 3744261"/>
              <a:gd name="connsiteX421" fmla="*/ 1251424 w 4878609"/>
              <a:gd name="connsiteY421" fmla="*/ 639173 h 3744261"/>
              <a:gd name="connsiteX422" fmla="*/ 1284441 w 4878609"/>
              <a:gd name="connsiteY422" fmla="*/ 699371 h 3744261"/>
              <a:gd name="connsiteX423" fmla="*/ 1269407 w 4878609"/>
              <a:gd name="connsiteY423" fmla="*/ 655868 h 3744261"/>
              <a:gd name="connsiteX424" fmla="*/ 1275408 w 4878609"/>
              <a:gd name="connsiteY424" fmla="*/ 637615 h 3744261"/>
              <a:gd name="connsiteX425" fmla="*/ 1329127 w 4878609"/>
              <a:gd name="connsiteY425" fmla="*/ 677256 h 3744261"/>
              <a:gd name="connsiteX426" fmla="*/ 1374271 w 4878609"/>
              <a:gd name="connsiteY426" fmla="*/ 742479 h 3744261"/>
              <a:gd name="connsiteX427" fmla="*/ 1379794 w 4878609"/>
              <a:gd name="connsiteY427" fmla="*/ 781040 h 3744261"/>
              <a:gd name="connsiteX428" fmla="*/ 1381808 w 4878609"/>
              <a:gd name="connsiteY428" fmla="*/ 780915 h 3744261"/>
              <a:gd name="connsiteX429" fmla="*/ 1398773 w 4878609"/>
              <a:gd name="connsiteY429" fmla="*/ 838476 h 3744261"/>
              <a:gd name="connsiteX430" fmla="*/ 1404525 w 4878609"/>
              <a:gd name="connsiteY430" fmla="*/ 876912 h 3744261"/>
              <a:gd name="connsiteX431" fmla="*/ 1395638 w 4878609"/>
              <a:gd name="connsiteY431" fmla="*/ 977914 h 3744261"/>
              <a:gd name="connsiteX432" fmla="*/ 1401888 w 4878609"/>
              <a:gd name="connsiteY432" fmla="*/ 1020129 h 3744261"/>
              <a:gd name="connsiteX433" fmla="*/ 1332969 w 4878609"/>
              <a:gd name="connsiteY433" fmla="*/ 1209465 h 3744261"/>
              <a:gd name="connsiteX434" fmla="*/ 1369931 w 4878609"/>
              <a:gd name="connsiteY434" fmla="*/ 1221737 h 3744261"/>
              <a:gd name="connsiteX435" fmla="*/ 1379317 w 4878609"/>
              <a:gd name="connsiteY435" fmla="*/ 1230646 h 3744261"/>
              <a:gd name="connsiteX436" fmla="*/ 1427990 w 4878609"/>
              <a:gd name="connsiteY436" fmla="*/ 1300292 h 3744261"/>
              <a:gd name="connsiteX437" fmla="*/ 1416133 w 4878609"/>
              <a:gd name="connsiteY437" fmla="*/ 1323798 h 3744261"/>
              <a:gd name="connsiteX438" fmla="*/ 1295384 w 4878609"/>
              <a:gd name="connsiteY438" fmla="*/ 1319230 h 3744261"/>
              <a:gd name="connsiteX439" fmla="*/ 1259003 w 4878609"/>
              <a:gd name="connsiteY439" fmla="*/ 1296243 h 3744261"/>
              <a:gd name="connsiteX440" fmla="*/ 1256802 w 4878609"/>
              <a:gd name="connsiteY440" fmla="*/ 1298132 h 3744261"/>
              <a:gd name="connsiteX441" fmla="*/ 1248891 w 4878609"/>
              <a:gd name="connsiteY441" fmla="*/ 1310384 h 3744261"/>
              <a:gd name="connsiteX442" fmla="*/ 1244883 w 4878609"/>
              <a:gd name="connsiteY442" fmla="*/ 1318648 h 3744261"/>
              <a:gd name="connsiteX443" fmla="*/ 1229122 w 4878609"/>
              <a:gd name="connsiteY443" fmla="*/ 1321908 h 3744261"/>
              <a:gd name="connsiteX444" fmla="*/ 1342645 w 4878609"/>
              <a:gd name="connsiteY444" fmla="*/ 1396434 h 3744261"/>
              <a:gd name="connsiteX445" fmla="*/ 1520810 w 4878609"/>
              <a:gd name="connsiteY445" fmla="*/ 1562077 h 3744261"/>
              <a:gd name="connsiteX446" fmla="*/ 1718473 w 4878609"/>
              <a:gd name="connsiteY446" fmla="*/ 1729756 h 3744261"/>
              <a:gd name="connsiteX447" fmla="*/ 1885154 w 4878609"/>
              <a:gd name="connsiteY447" fmla="*/ 1883500 h 3744261"/>
              <a:gd name="connsiteX448" fmla="*/ 1939476 w 4878609"/>
              <a:gd name="connsiteY448" fmla="*/ 2032282 h 3744261"/>
              <a:gd name="connsiteX449" fmla="*/ 1947699 w 4878609"/>
              <a:gd name="connsiteY449" fmla="*/ 2051490 h 3744261"/>
              <a:gd name="connsiteX450" fmla="*/ 1955548 w 4878609"/>
              <a:gd name="connsiteY450" fmla="*/ 2068247 h 3744261"/>
              <a:gd name="connsiteX451" fmla="*/ 1955693 w 4878609"/>
              <a:gd name="connsiteY451" fmla="*/ 2069410 h 3744261"/>
              <a:gd name="connsiteX452" fmla="*/ 1990309 w 4878609"/>
              <a:gd name="connsiteY452" fmla="*/ 2132370 h 3744261"/>
              <a:gd name="connsiteX453" fmla="*/ 1990433 w 4878609"/>
              <a:gd name="connsiteY453" fmla="*/ 2131311 h 3744261"/>
              <a:gd name="connsiteX454" fmla="*/ 1977102 w 4878609"/>
              <a:gd name="connsiteY454" fmla="*/ 2009898 h 3744261"/>
              <a:gd name="connsiteX455" fmla="*/ 1981691 w 4878609"/>
              <a:gd name="connsiteY455" fmla="*/ 2002069 h 3744261"/>
              <a:gd name="connsiteX456" fmla="*/ 1989187 w 4878609"/>
              <a:gd name="connsiteY456" fmla="*/ 2006845 h 3744261"/>
              <a:gd name="connsiteX457" fmla="*/ 1989187 w 4878609"/>
              <a:gd name="connsiteY457" fmla="*/ 2006845 h 3744261"/>
              <a:gd name="connsiteX458" fmla="*/ 1989250 w 4878609"/>
              <a:gd name="connsiteY458" fmla="*/ 2007136 h 3744261"/>
              <a:gd name="connsiteX459" fmla="*/ 1991721 w 4878609"/>
              <a:gd name="connsiteY459" fmla="*/ 2017186 h 3744261"/>
              <a:gd name="connsiteX460" fmla="*/ 2024986 w 4878609"/>
              <a:gd name="connsiteY460" fmla="*/ 2093186 h 3744261"/>
              <a:gd name="connsiteX461" fmla="*/ 2059145 w 4878609"/>
              <a:gd name="connsiteY461" fmla="*/ 2144538 h 3744261"/>
              <a:gd name="connsiteX462" fmla="*/ 2058709 w 4878609"/>
              <a:gd name="connsiteY462" fmla="*/ 2132619 h 3744261"/>
              <a:gd name="connsiteX463" fmla="*/ 2044443 w 4878609"/>
              <a:gd name="connsiteY463" fmla="*/ 2063679 h 3744261"/>
              <a:gd name="connsiteX464" fmla="*/ 2028911 w 4878609"/>
              <a:gd name="connsiteY464" fmla="*/ 2026364 h 3744261"/>
              <a:gd name="connsiteX465" fmla="*/ 2028433 w 4878609"/>
              <a:gd name="connsiteY465" fmla="*/ 2010790 h 3744261"/>
              <a:gd name="connsiteX466" fmla="*/ 2034995 w 4878609"/>
              <a:gd name="connsiteY466" fmla="*/ 2009420 h 3744261"/>
              <a:gd name="connsiteX467" fmla="*/ 2053310 w 4878609"/>
              <a:gd name="connsiteY467" fmla="*/ 2050036 h 3744261"/>
              <a:gd name="connsiteX468" fmla="*/ 2056300 w 4878609"/>
              <a:gd name="connsiteY468" fmla="*/ 2059838 h 3744261"/>
              <a:gd name="connsiteX469" fmla="*/ 2101277 w 4878609"/>
              <a:gd name="connsiteY469" fmla="*/ 2139223 h 3744261"/>
              <a:gd name="connsiteX470" fmla="*/ 2099741 w 4878609"/>
              <a:gd name="connsiteY470" fmla="*/ 2127200 h 3744261"/>
              <a:gd name="connsiteX471" fmla="*/ 2070337 w 4878609"/>
              <a:gd name="connsiteY471" fmla="*/ 2015940 h 3744261"/>
              <a:gd name="connsiteX472" fmla="*/ 2070047 w 4878609"/>
              <a:gd name="connsiteY472" fmla="*/ 2015255 h 3744261"/>
              <a:gd name="connsiteX473" fmla="*/ 2069569 w 4878609"/>
              <a:gd name="connsiteY473" fmla="*/ 2004499 h 3744261"/>
              <a:gd name="connsiteX474" fmla="*/ 2075923 w 4878609"/>
              <a:gd name="connsiteY474" fmla="*/ 2002692 h 3744261"/>
              <a:gd name="connsiteX475" fmla="*/ 2080097 w 4878609"/>
              <a:gd name="connsiteY475" fmla="*/ 2006845 h 3744261"/>
              <a:gd name="connsiteX476" fmla="*/ 2080139 w 4878609"/>
              <a:gd name="connsiteY476" fmla="*/ 2006845 h 3744261"/>
              <a:gd name="connsiteX477" fmla="*/ 2080242 w 4878609"/>
              <a:gd name="connsiteY477" fmla="*/ 2007136 h 3744261"/>
              <a:gd name="connsiteX478" fmla="*/ 2082776 w 4878609"/>
              <a:gd name="connsiteY478" fmla="*/ 2013220 h 3744261"/>
              <a:gd name="connsiteX479" fmla="*/ 2128002 w 4878609"/>
              <a:gd name="connsiteY479" fmla="*/ 2082492 h 3744261"/>
              <a:gd name="connsiteX480" fmla="*/ 2075446 w 4878609"/>
              <a:gd name="connsiteY480" fmla="*/ 1945380 h 3744261"/>
              <a:gd name="connsiteX481" fmla="*/ 2076276 w 4878609"/>
              <a:gd name="connsiteY481" fmla="*/ 1939545 h 3744261"/>
              <a:gd name="connsiteX482" fmla="*/ 2081592 w 4878609"/>
              <a:gd name="connsiteY482" fmla="*/ 1937012 h 3744261"/>
              <a:gd name="connsiteX483" fmla="*/ 2118325 w 4878609"/>
              <a:gd name="connsiteY483" fmla="*/ 1926982 h 3744261"/>
              <a:gd name="connsiteX484" fmla="*/ 2116706 w 4878609"/>
              <a:gd name="connsiteY484" fmla="*/ 1911222 h 3744261"/>
              <a:gd name="connsiteX485" fmla="*/ 2070524 w 4878609"/>
              <a:gd name="connsiteY485" fmla="*/ 1876876 h 3744261"/>
              <a:gd name="connsiteX486" fmla="*/ 1994005 w 4878609"/>
              <a:gd name="connsiteY486" fmla="*/ 1815868 h 3744261"/>
              <a:gd name="connsiteX487" fmla="*/ 1990060 w 4878609"/>
              <a:gd name="connsiteY487" fmla="*/ 1809244 h 3744261"/>
              <a:gd name="connsiteX488" fmla="*/ 1961798 w 4878609"/>
              <a:gd name="connsiteY488" fmla="*/ 1804032 h 3744261"/>
              <a:gd name="connsiteX489" fmla="*/ 1932789 w 4878609"/>
              <a:gd name="connsiteY489" fmla="*/ 1765991 h 3744261"/>
              <a:gd name="connsiteX490" fmla="*/ 1890636 w 4878609"/>
              <a:gd name="connsiteY490" fmla="*/ 1690572 h 3744261"/>
              <a:gd name="connsiteX491" fmla="*/ 1811085 w 4878609"/>
              <a:gd name="connsiteY491" fmla="*/ 1763021 h 3744261"/>
              <a:gd name="connsiteX492" fmla="*/ 1786271 w 4878609"/>
              <a:gd name="connsiteY492" fmla="*/ 1748880 h 3744261"/>
              <a:gd name="connsiteX493" fmla="*/ 1758404 w 4878609"/>
              <a:gd name="connsiteY493" fmla="*/ 1709115 h 3744261"/>
              <a:gd name="connsiteX494" fmla="*/ 1736767 w 4878609"/>
              <a:gd name="connsiteY494" fmla="*/ 1636126 h 3744261"/>
              <a:gd name="connsiteX495" fmla="*/ 1811729 w 4878609"/>
              <a:gd name="connsiteY495" fmla="*/ 1580247 h 3744261"/>
              <a:gd name="connsiteX496" fmla="*/ 1831310 w 4878609"/>
              <a:gd name="connsiteY496" fmla="*/ 1571567 h 3744261"/>
              <a:gd name="connsiteX497" fmla="*/ 1788617 w 4878609"/>
              <a:gd name="connsiteY497" fmla="*/ 1472331 h 3744261"/>
              <a:gd name="connsiteX498" fmla="*/ 1692600 w 4878609"/>
              <a:gd name="connsiteY498" fmla="*/ 923987 h 3744261"/>
              <a:gd name="connsiteX499" fmla="*/ 1707094 w 4878609"/>
              <a:gd name="connsiteY499" fmla="*/ 829319 h 3744261"/>
              <a:gd name="connsiteX500" fmla="*/ 1636201 w 4878609"/>
              <a:gd name="connsiteY500" fmla="*/ 698644 h 3744261"/>
              <a:gd name="connsiteX501" fmla="*/ 1536716 w 4878609"/>
              <a:gd name="connsiteY501" fmla="*/ 614524 h 3744261"/>
              <a:gd name="connsiteX502" fmla="*/ 1508226 w 4878609"/>
              <a:gd name="connsiteY502" fmla="*/ 615583 h 3744261"/>
              <a:gd name="connsiteX503" fmla="*/ 1523073 w 4878609"/>
              <a:gd name="connsiteY503" fmla="*/ 673477 h 3744261"/>
              <a:gd name="connsiteX504" fmla="*/ 1529905 w 4878609"/>
              <a:gd name="connsiteY504" fmla="*/ 699786 h 3744261"/>
              <a:gd name="connsiteX505" fmla="*/ 1543818 w 4878609"/>
              <a:gd name="connsiteY505" fmla="*/ 1016599 h 3744261"/>
              <a:gd name="connsiteX506" fmla="*/ 1670194 w 4878609"/>
              <a:gd name="connsiteY506" fmla="*/ 1432420 h 3744261"/>
              <a:gd name="connsiteX507" fmla="*/ 1724079 w 4878609"/>
              <a:gd name="connsiteY507" fmla="*/ 1582365 h 3744261"/>
              <a:gd name="connsiteX508" fmla="*/ 1716417 w 4878609"/>
              <a:gd name="connsiteY508" fmla="*/ 1604480 h 3744261"/>
              <a:gd name="connsiteX509" fmla="*/ 1671585 w 4878609"/>
              <a:gd name="connsiteY509" fmla="*/ 1558111 h 3744261"/>
              <a:gd name="connsiteX510" fmla="*/ 1608314 w 4878609"/>
              <a:gd name="connsiteY510" fmla="*/ 1448596 h 3744261"/>
              <a:gd name="connsiteX511" fmla="*/ 1509618 w 4878609"/>
              <a:gd name="connsiteY511" fmla="*/ 1198169 h 3744261"/>
              <a:gd name="connsiteX512" fmla="*/ 1506835 w 4878609"/>
              <a:gd name="connsiteY512" fmla="*/ 1180498 h 3744261"/>
              <a:gd name="connsiteX513" fmla="*/ 1486859 w 4878609"/>
              <a:gd name="connsiteY513" fmla="*/ 615064 h 3744261"/>
              <a:gd name="connsiteX514" fmla="*/ 1496349 w 4878609"/>
              <a:gd name="connsiteY514" fmla="*/ 607693 h 3744261"/>
              <a:gd name="connsiteX515" fmla="*/ 1498757 w 4878609"/>
              <a:gd name="connsiteY515" fmla="*/ 592181 h 3744261"/>
              <a:gd name="connsiteX516" fmla="*/ 1595751 w 4878609"/>
              <a:gd name="connsiteY516" fmla="*/ 380356 h 3744261"/>
              <a:gd name="connsiteX517" fmla="*/ 1725782 w 4878609"/>
              <a:gd name="connsiteY517" fmla="*/ 271610 h 3744261"/>
              <a:gd name="connsiteX518" fmla="*/ 1732136 w 4878609"/>
              <a:gd name="connsiteY518" fmla="*/ 271713 h 3744261"/>
              <a:gd name="connsiteX519" fmla="*/ 1732822 w 4878609"/>
              <a:gd name="connsiteY519" fmla="*/ 272191 h 3744261"/>
              <a:gd name="connsiteX520" fmla="*/ 1736746 w 4878609"/>
              <a:gd name="connsiteY520" fmla="*/ 242808 h 3744261"/>
              <a:gd name="connsiteX521" fmla="*/ 1747586 w 4878609"/>
              <a:gd name="connsiteY521" fmla="*/ 235333 h 3744261"/>
              <a:gd name="connsiteX522" fmla="*/ 1764364 w 4878609"/>
              <a:gd name="connsiteY522" fmla="*/ 274787 h 3744261"/>
              <a:gd name="connsiteX523" fmla="*/ 1766710 w 4878609"/>
              <a:gd name="connsiteY523" fmla="*/ 262639 h 3744261"/>
              <a:gd name="connsiteX524" fmla="*/ 1765360 w 4878609"/>
              <a:gd name="connsiteY524" fmla="*/ 185808 h 3744261"/>
              <a:gd name="connsiteX525" fmla="*/ 1826098 w 4878609"/>
              <a:gd name="connsiteY525" fmla="*/ 48613 h 3744261"/>
              <a:gd name="connsiteX526" fmla="*/ 1945830 w 4878609"/>
              <a:gd name="connsiteY526" fmla="*/ 106 h 3744261"/>
              <a:gd name="connsiteX527" fmla="*/ 2065105 w 4878609"/>
              <a:gd name="connsiteY527" fmla="*/ 39124 h 3744261"/>
              <a:gd name="connsiteX528" fmla="*/ 2142538 w 4878609"/>
              <a:gd name="connsiteY528" fmla="*/ 42841 h 3744261"/>
              <a:gd name="connsiteX529" fmla="*/ 2281331 w 4878609"/>
              <a:gd name="connsiteY529" fmla="*/ 406458 h 3744261"/>
              <a:gd name="connsiteX530" fmla="*/ 2264844 w 4878609"/>
              <a:gd name="connsiteY530" fmla="*/ 652338 h 3744261"/>
              <a:gd name="connsiteX531" fmla="*/ 2250828 w 4878609"/>
              <a:gd name="connsiteY531" fmla="*/ 671525 h 3744261"/>
              <a:gd name="connsiteX532" fmla="*/ 2193329 w 4878609"/>
              <a:gd name="connsiteY532" fmla="*/ 655099 h 3744261"/>
              <a:gd name="connsiteX533" fmla="*/ 2186601 w 4878609"/>
              <a:gd name="connsiteY533" fmla="*/ 663551 h 3744261"/>
              <a:gd name="connsiteX534" fmla="*/ 2200514 w 4878609"/>
              <a:gd name="connsiteY534" fmla="*/ 722814 h 3744261"/>
              <a:gd name="connsiteX535" fmla="*/ 2208072 w 4878609"/>
              <a:gd name="connsiteY535" fmla="*/ 800164 h 3744261"/>
              <a:gd name="connsiteX536" fmla="*/ 2194222 w 4878609"/>
              <a:gd name="connsiteY536" fmla="*/ 808616 h 3744261"/>
              <a:gd name="connsiteX537" fmla="*/ 2171276 w 4878609"/>
              <a:gd name="connsiteY537" fmla="*/ 804878 h 3744261"/>
              <a:gd name="connsiteX538" fmla="*/ 2171339 w 4878609"/>
              <a:gd name="connsiteY538" fmla="*/ 780687 h 3744261"/>
              <a:gd name="connsiteX539" fmla="*/ 2176198 w 4878609"/>
              <a:gd name="connsiteY539" fmla="*/ 739364 h 3744261"/>
              <a:gd name="connsiteX540" fmla="*/ 2175679 w 4878609"/>
              <a:gd name="connsiteY540" fmla="*/ 735710 h 3744261"/>
              <a:gd name="connsiteX541" fmla="*/ 2175014 w 4878609"/>
              <a:gd name="connsiteY541" fmla="*/ 736810 h 3744261"/>
              <a:gd name="connsiteX542" fmla="*/ 2159565 w 4878609"/>
              <a:gd name="connsiteY542" fmla="*/ 749851 h 3744261"/>
              <a:gd name="connsiteX543" fmla="*/ 2148954 w 4878609"/>
              <a:gd name="connsiteY543" fmla="*/ 734111 h 3744261"/>
              <a:gd name="connsiteX544" fmla="*/ 2173374 w 4878609"/>
              <a:gd name="connsiteY544" fmla="*/ 660436 h 3744261"/>
              <a:gd name="connsiteX545" fmla="*/ 2168016 w 4878609"/>
              <a:gd name="connsiteY545" fmla="*/ 612053 h 3744261"/>
              <a:gd name="connsiteX546" fmla="*/ 2152671 w 4878609"/>
              <a:gd name="connsiteY546" fmla="*/ 659522 h 3744261"/>
              <a:gd name="connsiteX547" fmla="*/ 2069611 w 4878609"/>
              <a:gd name="connsiteY547" fmla="*/ 810921 h 3744261"/>
              <a:gd name="connsiteX548" fmla="*/ 2082277 w 4878609"/>
              <a:gd name="connsiteY548" fmla="*/ 828758 h 3744261"/>
              <a:gd name="connsiteX549" fmla="*/ 2091622 w 4878609"/>
              <a:gd name="connsiteY549" fmla="*/ 806747 h 3744261"/>
              <a:gd name="connsiteX550" fmla="*/ 2097041 w 4878609"/>
              <a:gd name="connsiteY550" fmla="*/ 802054 h 3744261"/>
              <a:gd name="connsiteX551" fmla="*/ 2103291 w 4878609"/>
              <a:gd name="connsiteY551" fmla="*/ 805543 h 3744261"/>
              <a:gd name="connsiteX552" fmla="*/ 2105181 w 4878609"/>
              <a:gd name="connsiteY552" fmla="*/ 809529 h 3744261"/>
              <a:gd name="connsiteX553" fmla="*/ 2105846 w 4878609"/>
              <a:gd name="connsiteY553" fmla="*/ 808201 h 3744261"/>
              <a:gd name="connsiteX554" fmla="*/ 2119011 w 4878609"/>
              <a:gd name="connsiteY554" fmla="*/ 799562 h 3744261"/>
              <a:gd name="connsiteX555" fmla="*/ 2119551 w 4878609"/>
              <a:gd name="connsiteY555" fmla="*/ 821926 h 3744261"/>
              <a:gd name="connsiteX556" fmla="*/ 2115771 w 4878609"/>
              <a:gd name="connsiteY556" fmla="*/ 832952 h 3744261"/>
              <a:gd name="connsiteX557" fmla="*/ 2161164 w 4878609"/>
              <a:gd name="connsiteY557" fmla="*/ 995045 h 3744261"/>
              <a:gd name="connsiteX558" fmla="*/ 2144739 w 4878609"/>
              <a:gd name="connsiteY558" fmla="*/ 1013505 h 3744261"/>
              <a:gd name="connsiteX559" fmla="*/ 2139360 w 4878609"/>
              <a:gd name="connsiteY559" fmla="*/ 1014024 h 3744261"/>
              <a:gd name="connsiteX560" fmla="*/ 2009662 w 4878609"/>
              <a:gd name="connsiteY560" fmla="*/ 926250 h 3744261"/>
              <a:gd name="connsiteX561" fmla="*/ 1986052 w 4878609"/>
              <a:gd name="connsiteY561" fmla="*/ 934390 h 3744261"/>
              <a:gd name="connsiteX562" fmla="*/ 1941677 w 4878609"/>
              <a:gd name="connsiteY562" fmla="*/ 947472 h 3744261"/>
              <a:gd name="connsiteX563" fmla="*/ 1933163 w 4878609"/>
              <a:gd name="connsiteY563" fmla="*/ 956650 h 3744261"/>
              <a:gd name="connsiteX564" fmla="*/ 1881479 w 4878609"/>
              <a:gd name="connsiteY564" fmla="*/ 1002686 h 3744261"/>
              <a:gd name="connsiteX565" fmla="*/ 1849085 w 4878609"/>
              <a:gd name="connsiteY565" fmla="*/ 1074534 h 3744261"/>
              <a:gd name="connsiteX566" fmla="*/ 1786935 w 4878609"/>
              <a:gd name="connsiteY566" fmla="*/ 1177279 h 3744261"/>
              <a:gd name="connsiteX567" fmla="*/ 1758591 w 4878609"/>
              <a:gd name="connsiteY567" fmla="*/ 1158092 h 3744261"/>
              <a:gd name="connsiteX568" fmla="*/ 1744658 w 4878609"/>
              <a:gd name="connsiteY568" fmla="*/ 1052087 h 3744261"/>
              <a:gd name="connsiteX569" fmla="*/ 1745073 w 4878609"/>
              <a:gd name="connsiteY569" fmla="*/ 1041413 h 3744261"/>
              <a:gd name="connsiteX570" fmla="*/ 1743308 w 4878609"/>
              <a:gd name="connsiteY570" fmla="*/ 1161996 h 3744261"/>
              <a:gd name="connsiteX571" fmla="*/ 1804295 w 4878609"/>
              <a:gd name="connsiteY571" fmla="*/ 1421768 h 3744261"/>
              <a:gd name="connsiteX572" fmla="*/ 1872737 w 4878609"/>
              <a:gd name="connsiteY572" fmla="*/ 1556263 h 3744261"/>
              <a:gd name="connsiteX573" fmla="*/ 1879755 w 4878609"/>
              <a:gd name="connsiteY573" fmla="*/ 1554976 h 3744261"/>
              <a:gd name="connsiteX574" fmla="*/ 1885403 w 4878609"/>
              <a:gd name="connsiteY574" fmla="*/ 1560229 h 3744261"/>
              <a:gd name="connsiteX575" fmla="*/ 1879070 w 4878609"/>
              <a:gd name="connsiteY575" fmla="*/ 1568598 h 3744261"/>
              <a:gd name="connsiteX576" fmla="*/ 1872051 w 4878609"/>
              <a:gd name="connsiteY576" fmla="*/ 1569324 h 3744261"/>
              <a:gd name="connsiteX577" fmla="*/ 1848234 w 4878609"/>
              <a:gd name="connsiteY577" fmla="*/ 1578087 h 3744261"/>
              <a:gd name="connsiteX578" fmla="*/ 1891965 w 4878609"/>
              <a:gd name="connsiteY578" fmla="*/ 1666027 h 3744261"/>
              <a:gd name="connsiteX579" fmla="*/ 1903261 w 4878609"/>
              <a:gd name="connsiteY579" fmla="*/ 1645283 h 3744261"/>
              <a:gd name="connsiteX580" fmla="*/ 1910259 w 4878609"/>
              <a:gd name="connsiteY580" fmla="*/ 1639282 h 3744261"/>
              <a:gd name="connsiteX581" fmla="*/ 1956192 w 4878609"/>
              <a:gd name="connsiteY581" fmla="*/ 1714680 h 3744261"/>
              <a:gd name="connsiteX582" fmla="*/ 1996808 w 4878609"/>
              <a:gd name="connsiteY582" fmla="*/ 1795830 h 3744261"/>
              <a:gd name="connsiteX583" fmla="*/ 2002186 w 4878609"/>
              <a:gd name="connsiteY583" fmla="*/ 1794252 h 3744261"/>
              <a:gd name="connsiteX584" fmla="*/ 2029949 w 4878609"/>
              <a:gd name="connsiteY584" fmla="*/ 1764412 h 3744261"/>
              <a:gd name="connsiteX585" fmla="*/ 2267544 w 4878609"/>
              <a:gd name="connsiteY585" fmla="*/ 1248774 h 3744261"/>
              <a:gd name="connsiteX586" fmla="*/ 2441306 w 4878609"/>
              <a:gd name="connsiteY586" fmla="*/ 985348 h 3744261"/>
              <a:gd name="connsiteX587" fmla="*/ 2656079 w 4878609"/>
              <a:gd name="connsiteY587" fmla="*/ 779898 h 3744261"/>
              <a:gd name="connsiteX588" fmla="*/ 2669556 w 4878609"/>
              <a:gd name="connsiteY588" fmla="*/ 778673 h 3744261"/>
              <a:gd name="connsiteX589" fmla="*/ 2710131 w 4878609"/>
              <a:gd name="connsiteY589" fmla="*/ 723707 h 3744261"/>
              <a:gd name="connsiteX590" fmla="*/ 2848219 w 4878609"/>
              <a:gd name="connsiteY590" fmla="*/ 668534 h 3744261"/>
              <a:gd name="connsiteX591" fmla="*/ 2965292 w 4878609"/>
              <a:gd name="connsiteY591" fmla="*/ 650490 h 3744261"/>
              <a:gd name="connsiteX592" fmla="*/ 2967265 w 4878609"/>
              <a:gd name="connsiteY592" fmla="*/ 650074 h 3744261"/>
              <a:gd name="connsiteX593" fmla="*/ 2982818 w 4878609"/>
              <a:gd name="connsiteY593" fmla="*/ 632964 h 3744261"/>
              <a:gd name="connsiteX594" fmla="*/ 3204610 w 4878609"/>
              <a:gd name="connsiteY594" fmla="*/ 522597 h 3744261"/>
              <a:gd name="connsiteX595" fmla="*/ 3327789 w 4878609"/>
              <a:gd name="connsiteY595" fmla="*/ 578746 h 3744261"/>
              <a:gd name="connsiteX596" fmla="*/ 3336697 w 4878609"/>
              <a:gd name="connsiteY596" fmla="*/ 584602 h 3744261"/>
              <a:gd name="connsiteX597" fmla="*/ 3414442 w 4878609"/>
              <a:gd name="connsiteY597" fmla="*/ 735710 h 3744261"/>
              <a:gd name="connsiteX598" fmla="*/ 3416954 w 4878609"/>
              <a:gd name="connsiteY598" fmla="*/ 772921 h 3744261"/>
              <a:gd name="connsiteX599" fmla="*/ 3418740 w 4878609"/>
              <a:gd name="connsiteY599" fmla="*/ 776845 h 3744261"/>
              <a:gd name="connsiteX600" fmla="*/ 3442724 w 4878609"/>
              <a:gd name="connsiteY600" fmla="*/ 880255 h 3744261"/>
              <a:gd name="connsiteX601" fmla="*/ 3381238 w 4878609"/>
              <a:gd name="connsiteY601" fmla="*/ 1080514 h 3744261"/>
              <a:gd name="connsiteX602" fmla="*/ 3336925 w 4878609"/>
              <a:gd name="connsiteY602" fmla="*/ 1129665 h 3744261"/>
              <a:gd name="connsiteX603" fmla="*/ 3029311 w 4878609"/>
              <a:gd name="connsiteY603" fmla="*/ 1328553 h 3744261"/>
              <a:gd name="connsiteX604" fmla="*/ 2886364 w 4878609"/>
              <a:gd name="connsiteY604" fmla="*/ 1415995 h 3744261"/>
              <a:gd name="connsiteX605" fmla="*/ 2848073 w 4878609"/>
              <a:gd name="connsiteY605" fmla="*/ 1419317 h 3744261"/>
              <a:gd name="connsiteX606" fmla="*/ 2601322 w 4878609"/>
              <a:gd name="connsiteY606" fmla="*/ 1308847 h 3744261"/>
              <a:gd name="connsiteX607" fmla="*/ 2592351 w 4878609"/>
              <a:gd name="connsiteY607" fmla="*/ 1301849 h 3744261"/>
              <a:gd name="connsiteX608" fmla="*/ 2577214 w 4878609"/>
              <a:gd name="connsiteY608" fmla="*/ 1249002 h 3744261"/>
              <a:gd name="connsiteX609" fmla="*/ 2612888 w 4878609"/>
              <a:gd name="connsiteY609" fmla="*/ 1209258 h 3744261"/>
              <a:gd name="connsiteX610" fmla="*/ 2634131 w 4878609"/>
              <a:gd name="connsiteY610" fmla="*/ 1188742 h 3744261"/>
              <a:gd name="connsiteX611" fmla="*/ 2682472 w 4878609"/>
              <a:gd name="connsiteY611" fmla="*/ 1071336 h 3744261"/>
              <a:gd name="connsiteX612" fmla="*/ 2618453 w 4878609"/>
              <a:gd name="connsiteY612" fmla="*/ 1154998 h 3744261"/>
              <a:gd name="connsiteX613" fmla="*/ 2535995 w 4878609"/>
              <a:gd name="connsiteY613" fmla="*/ 1264514 h 3744261"/>
              <a:gd name="connsiteX614" fmla="*/ 2551340 w 4878609"/>
              <a:gd name="connsiteY614" fmla="*/ 1309989 h 3744261"/>
              <a:gd name="connsiteX615" fmla="*/ 2533108 w 4878609"/>
              <a:gd name="connsiteY615" fmla="*/ 1382355 h 3744261"/>
              <a:gd name="connsiteX616" fmla="*/ 2582301 w 4878609"/>
              <a:gd name="connsiteY616" fmla="*/ 1407253 h 3744261"/>
              <a:gd name="connsiteX617" fmla="*/ 2600782 w 4878609"/>
              <a:gd name="connsiteY617" fmla="*/ 1382418 h 3744261"/>
              <a:gd name="connsiteX618" fmla="*/ 2685836 w 4878609"/>
              <a:gd name="connsiteY618" fmla="*/ 1407149 h 3744261"/>
              <a:gd name="connsiteX619" fmla="*/ 2755773 w 4878609"/>
              <a:gd name="connsiteY619" fmla="*/ 1449281 h 3744261"/>
              <a:gd name="connsiteX620" fmla="*/ 2779216 w 4878609"/>
              <a:gd name="connsiteY620" fmla="*/ 1465146 h 3744261"/>
              <a:gd name="connsiteX621" fmla="*/ 2816884 w 4878609"/>
              <a:gd name="connsiteY621" fmla="*/ 1466932 h 3744261"/>
              <a:gd name="connsiteX622" fmla="*/ 2895459 w 4878609"/>
              <a:gd name="connsiteY622" fmla="*/ 1438068 h 3744261"/>
              <a:gd name="connsiteX623" fmla="*/ 2928247 w 4878609"/>
              <a:gd name="connsiteY623" fmla="*/ 1427603 h 3744261"/>
              <a:gd name="connsiteX624" fmla="*/ 2938256 w 4878609"/>
              <a:gd name="connsiteY624" fmla="*/ 1450008 h 3744261"/>
              <a:gd name="connsiteX625" fmla="*/ 2943198 w 4878609"/>
              <a:gd name="connsiteY625" fmla="*/ 1485537 h 3744261"/>
              <a:gd name="connsiteX626" fmla="*/ 2955200 w 4878609"/>
              <a:gd name="connsiteY626" fmla="*/ 1610979 h 3744261"/>
              <a:gd name="connsiteX627" fmla="*/ 3235114 w 4878609"/>
              <a:gd name="connsiteY627" fmla="*/ 1579063 h 3744261"/>
              <a:gd name="connsiteX628" fmla="*/ 3357960 w 4878609"/>
              <a:gd name="connsiteY628" fmla="*/ 1627840 h 3744261"/>
              <a:gd name="connsiteX629" fmla="*/ 3418699 w 4878609"/>
              <a:gd name="connsiteY629" fmla="*/ 1628484 h 3744261"/>
              <a:gd name="connsiteX630" fmla="*/ 3767968 w 4878609"/>
              <a:gd name="connsiteY630" fmla="*/ 1788998 h 3744261"/>
              <a:gd name="connsiteX631" fmla="*/ 3775235 w 4878609"/>
              <a:gd name="connsiteY631" fmla="*/ 1804967 h 3744261"/>
              <a:gd name="connsiteX632" fmla="*/ 3751501 w 4878609"/>
              <a:gd name="connsiteY632" fmla="*/ 1826168 h 3744261"/>
              <a:gd name="connsiteX633" fmla="*/ 3826691 w 4878609"/>
              <a:gd name="connsiteY633" fmla="*/ 1828764 h 3744261"/>
              <a:gd name="connsiteX634" fmla="*/ 4002509 w 4878609"/>
              <a:gd name="connsiteY634" fmla="*/ 2053297 h 3744261"/>
              <a:gd name="connsiteX635" fmla="*/ 4008324 w 4878609"/>
              <a:gd name="connsiteY635" fmla="*/ 2100516 h 3744261"/>
              <a:gd name="connsiteX636" fmla="*/ 4008884 w 4878609"/>
              <a:gd name="connsiteY636" fmla="*/ 2101617 h 3744261"/>
              <a:gd name="connsiteX637" fmla="*/ 4059426 w 4878609"/>
              <a:gd name="connsiteY637" fmla="*/ 2257085 h 3744261"/>
              <a:gd name="connsiteX638" fmla="*/ 3935376 w 4878609"/>
              <a:gd name="connsiteY638" fmla="*/ 2471173 h 3744261"/>
              <a:gd name="connsiteX639" fmla="*/ 3816059 w 4878609"/>
              <a:gd name="connsiteY639" fmla="*/ 2521487 h 3744261"/>
              <a:gd name="connsiteX640" fmla="*/ 3748510 w 4878609"/>
              <a:gd name="connsiteY640" fmla="*/ 2526388 h 3744261"/>
              <a:gd name="connsiteX641" fmla="*/ 3747950 w 4878609"/>
              <a:gd name="connsiteY641" fmla="*/ 2535171 h 3744261"/>
              <a:gd name="connsiteX642" fmla="*/ 3736820 w 4878609"/>
              <a:gd name="connsiteY642" fmla="*/ 2543477 h 3744261"/>
              <a:gd name="connsiteX643" fmla="*/ 3639867 w 4878609"/>
              <a:gd name="connsiteY643" fmla="*/ 2522712 h 3744261"/>
              <a:gd name="connsiteX644" fmla="*/ 3615655 w 4878609"/>
              <a:gd name="connsiteY644" fmla="*/ 2524270 h 3744261"/>
              <a:gd name="connsiteX645" fmla="*/ 3607931 w 4878609"/>
              <a:gd name="connsiteY645" fmla="*/ 2522733 h 3744261"/>
              <a:gd name="connsiteX646" fmla="*/ 3491584 w 4878609"/>
              <a:gd name="connsiteY646" fmla="*/ 2482760 h 3744261"/>
              <a:gd name="connsiteX647" fmla="*/ 3492913 w 4878609"/>
              <a:gd name="connsiteY647" fmla="*/ 2470758 h 3744261"/>
              <a:gd name="connsiteX648" fmla="*/ 3585899 w 4878609"/>
              <a:gd name="connsiteY648" fmla="*/ 2443930 h 3744261"/>
              <a:gd name="connsiteX649" fmla="*/ 3740973 w 4878609"/>
              <a:gd name="connsiteY649" fmla="*/ 2405390 h 3744261"/>
              <a:gd name="connsiteX650" fmla="*/ 3870547 w 4878609"/>
              <a:gd name="connsiteY650" fmla="*/ 2286385 h 3744261"/>
              <a:gd name="connsiteX651" fmla="*/ 3658701 w 4878609"/>
              <a:gd name="connsiteY651" fmla="*/ 2335017 h 3744261"/>
              <a:gd name="connsiteX652" fmla="*/ 3593333 w 4878609"/>
              <a:gd name="connsiteY652" fmla="*/ 2301211 h 3744261"/>
              <a:gd name="connsiteX653" fmla="*/ 3566068 w 4878609"/>
              <a:gd name="connsiteY653" fmla="*/ 2282855 h 3744261"/>
              <a:gd name="connsiteX654" fmla="*/ 3526905 w 4878609"/>
              <a:gd name="connsiteY654" fmla="*/ 2284578 h 3744261"/>
              <a:gd name="connsiteX655" fmla="*/ 3439422 w 4878609"/>
              <a:gd name="connsiteY655" fmla="*/ 2308873 h 3744261"/>
              <a:gd name="connsiteX656" fmla="*/ 3439277 w 4878609"/>
              <a:gd name="connsiteY656" fmla="*/ 2363714 h 3744261"/>
              <a:gd name="connsiteX657" fmla="*/ 3478855 w 4878609"/>
              <a:gd name="connsiteY657" fmla="*/ 2400427 h 3744261"/>
              <a:gd name="connsiteX658" fmla="*/ 3471628 w 4878609"/>
              <a:gd name="connsiteY658" fmla="*/ 2418513 h 3744261"/>
              <a:gd name="connsiteX659" fmla="*/ 3462970 w 4878609"/>
              <a:gd name="connsiteY659" fmla="*/ 2436246 h 3744261"/>
              <a:gd name="connsiteX660" fmla="*/ 3457010 w 4878609"/>
              <a:gd name="connsiteY660" fmla="*/ 2448643 h 3744261"/>
              <a:gd name="connsiteX661" fmla="*/ 3448932 w 4878609"/>
              <a:gd name="connsiteY661" fmla="*/ 2446775 h 3744261"/>
              <a:gd name="connsiteX662" fmla="*/ 3427524 w 4878609"/>
              <a:gd name="connsiteY662" fmla="*/ 2371044 h 3744261"/>
              <a:gd name="connsiteX663" fmla="*/ 3363401 w 4878609"/>
              <a:gd name="connsiteY663" fmla="*/ 2334269 h 3744261"/>
              <a:gd name="connsiteX664" fmla="*/ 3138120 w 4878609"/>
              <a:gd name="connsiteY664" fmla="*/ 2111813 h 3744261"/>
              <a:gd name="connsiteX665" fmla="*/ 3155210 w 4878609"/>
              <a:gd name="connsiteY665" fmla="*/ 1998227 h 3744261"/>
              <a:gd name="connsiteX666" fmla="*/ 3165260 w 4878609"/>
              <a:gd name="connsiteY666" fmla="*/ 1935787 h 3744261"/>
              <a:gd name="connsiteX667" fmla="*/ 3124706 w 4878609"/>
              <a:gd name="connsiteY667" fmla="*/ 2016771 h 3744261"/>
              <a:gd name="connsiteX668" fmla="*/ 3114344 w 4878609"/>
              <a:gd name="connsiteY668" fmla="*/ 2048894 h 3744261"/>
              <a:gd name="connsiteX669" fmla="*/ 3104647 w 4878609"/>
              <a:gd name="connsiteY669" fmla="*/ 2077052 h 3744261"/>
              <a:gd name="connsiteX670" fmla="*/ 3114282 w 4878609"/>
              <a:gd name="connsiteY670" fmla="*/ 2088805 h 3744261"/>
              <a:gd name="connsiteX671" fmla="*/ 3115382 w 4878609"/>
              <a:gd name="connsiteY671" fmla="*/ 2148442 h 3744261"/>
              <a:gd name="connsiteX672" fmla="*/ 3121695 w 4878609"/>
              <a:gd name="connsiteY672" fmla="*/ 2164514 h 3744261"/>
              <a:gd name="connsiteX673" fmla="*/ 3235508 w 4878609"/>
              <a:gd name="connsiteY673" fmla="*/ 2301273 h 3744261"/>
              <a:gd name="connsiteX674" fmla="*/ 3250667 w 4878609"/>
              <a:gd name="connsiteY674" fmla="*/ 2314355 h 3744261"/>
              <a:gd name="connsiteX675" fmla="*/ 3343632 w 4878609"/>
              <a:gd name="connsiteY675" fmla="*/ 2370047 h 3744261"/>
              <a:gd name="connsiteX676" fmla="*/ 3343819 w 4878609"/>
              <a:gd name="connsiteY676" fmla="*/ 2381738 h 3744261"/>
              <a:gd name="connsiteX677" fmla="*/ 3334787 w 4878609"/>
              <a:gd name="connsiteY677" fmla="*/ 2385144 h 3744261"/>
              <a:gd name="connsiteX678" fmla="*/ 3245683 w 4878609"/>
              <a:gd name="connsiteY678" fmla="*/ 2326399 h 3744261"/>
              <a:gd name="connsiteX679" fmla="*/ 3193189 w 4878609"/>
              <a:gd name="connsiteY679" fmla="*/ 2334560 h 3744261"/>
              <a:gd name="connsiteX680" fmla="*/ 3145492 w 4878609"/>
              <a:gd name="connsiteY680" fmla="*/ 2359416 h 3744261"/>
              <a:gd name="connsiteX681" fmla="*/ 3048623 w 4878609"/>
              <a:gd name="connsiteY681" fmla="*/ 2391290 h 3744261"/>
              <a:gd name="connsiteX682" fmla="*/ 3022542 w 4878609"/>
              <a:gd name="connsiteY682" fmla="*/ 2367244 h 3744261"/>
              <a:gd name="connsiteX683" fmla="*/ 3065546 w 4878609"/>
              <a:gd name="connsiteY683" fmla="*/ 2239373 h 3744261"/>
              <a:gd name="connsiteX684" fmla="*/ 3094410 w 4878609"/>
              <a:gd name="connsiteY684" fmla="*/ 2192776 h 3744261"/>
              <a:gd name="connsiteX685" fmla="*/ 3102633 w 4878609"/>
              <a:gd name="connsiteY685" fmla="*/ 2149854 h 3744261"/>
              <a:gd name="connsiteX686" fmla="*/ 3090901 w 4878609"/>
              <a:gd name="connsiteY686" fmla="*/ 2090030 h 3744261"/>
              <a:gd name="connsiteX687" fmla="*/ 3042725 w 4878609"/>
              <a:gd name="connsiteY687" fmla="*/ 2050410 h 3744261"/>
              <a:gd name="connsiteX688" fmla="*/ 3039839 w 4878609"/>
              <a:gd name="connsiteY688" fmla="*/ 2032137 h 3744261"/>
              <a:gd name="connsiteX689" fmla="*/ 2994135 w 4878609"/>
              <a:gd name="connsiteY689" fmla="*/ 2044243 h 3744261"/>
              <a:gd name="connsiteX690" fmla="*/ 2849402 w 4878609"/>
              <a:gd name="connsiteY690" fmla="*/ 1980702 h 3744261"/>
              <a:gd name="connsiteX691" fmla="*/ 2858601 w 4878609"/>
              <a:gd name="connsiteY691" fmla="*/ 1951174 h 3744261"/>
              <a:gd name="connsiteX692" fmla="*/ 2947289 w 4878609"/>
              <a:gd name="connsiteY692" fmla="*/ 1896499 h 3744261"/>
              <a:gd name="connsiteX693" fmla="*/ 2899882 w 4878609"/>
              <a:gd name="connsiteY693" fmla="*/ 1893468 h 3744261"/>
              <a:gd name="connsiteX694" fmla="*/ 2848759 w 4878609"/>
              <a:gd name="connsiteY694" fmla="*/ 1886989 h 3744261"/>
              <a:gd name="connsiteX695" fmla="*/ 2765781 w 4878609"/>
              <a:gd name="connsiteY695" fmla="*/ 1884372 h 3744261"/>
              <a:gd name="connsiteX696" fmla="*/ 2679253 w 4878609"/>
              <a:gd name="connsiteY696" fmla="*/ 1947768 h 3744261"/>
              <a:gd name="connsiteX697" fmla="*/ 2645738 w 4878609"/>
              <a:gd name="connsiteY697" fmla="*/ 1950634 h 3744261"/>
              <a:gd name="connsiteX698" fmla="*/ 2616958 w 4878609"/>
              <a:gd name="connsiteY698" fmla="*/ 1902957 h 3744261"/>
              <a:gd name="connsiteX699" fmla="*/ 2612722 w 4878609"/>
              <a:gd name="connsiteY699" fmla="*/ 1891474 h 3744261"/>
              <a:gd name="connsiteX700" fmla="*/ 2415433 w 4878609"/>
              <a:gd name="connsiteY700" fmla="*/ 1936970 h 3744261"/>
              <a:gd name="connsiteX701" fmla="*/ 2238015 w 4878609"/>
              <a:gd name="connsiteY701" fmla="*/ 1996504 h 3744261"/>
              <a:gd name="connsiteX702" fmla="*/ 2166646 w 4878609"/>
              <a:gd name="connsiteY702" fmla="*/ 2036767 h 3744261"/>
              <a:gd name="connsiteX703" fmla="*/ 2212454 w 4878609"/>
              <a:gd name="connsiteY703" fmla="*/ 2069867 h 3744261"/>
              <a:gd name="connsiteX704" fmla="*/ 2316487 w 4878609"/>
              <a:gd name="connsiteY704" fmla="*/ 2126494 h 3744261"/>
              <a:gd name="connsiteX705" fmla="*/ 2472993 w 4878609"/>
              <a:gd name="connsiteY705" fmla="*/ 2213645 h 3744261"/>
              <a:gd name="connsiteX706" fmla="*/ 2473201 w 4878609"/>
              <a:gd name="connsiteY706" fmla="*/ 2213790 h 3744261"/>
              <a:gd name="connsiteX707" fmla="*/ 2658239 w 4878609"/>
              <a:gd name="connsiteY707" fmla="*/ 2375218 h 3744261"/>
              <a:gd name="connsiteX708" fmla="*/ 2772758 w 4878609"/>
              <a:gd name="connsiteY708" fmla="*/ 2510212 h 3744261"/>
              <a:gd name="connsiteX709" fmla="*/ 2823695 w 4878609"/>
              <a:gd name="connsiteY709" fmla="*/ 2594394 h 3744261"/>
              <a:gd name="connsiteX710" fmla="*/ 2817133 w 4878609"/>
              <a:gd name="connsiteY710" fmla="*/ 2599626 h 3744261"/>
              <a:gd name="connsiteX711" fmla="*/ 2702469 w 4878609"/>
              <a:gd name="connsiteY711" fmla="*/ 2635155 h 3744261"/>
              <a:gd name="connsiteX712" fmla="*/ 2730958 w 4878609"/>
              <a:gd name="connsiteY712" fmla="*/ 2674277 h 3744261"/>
              <a:gd name="connsiteX713" fmla="*/ 2802930 w 4878609"/>
              <a:gd name="connsiteY713" fmla="*/ 2785162 h 3744261"/>
              <a:gd name="connsiteX714" fmla="*/ 2807561 w 4878609"/>
              <a:gd name="connsiteY714" fmla="*/ 2841145 h 3744261"/>
              <a:gd name="connsiteX715" fmla="*/ 2867447 w 4878609"/>
              <a:gd name="connsiteY715" fmla="*/ 2912723 h 3744261"/>
              <a:gd name="connsiteX716" fmla="*/ 3062182 w 4878609"/>
              <a:gd name="connsiteY716" fmla="*/ 3009280 h 3744261"/>
              <a:gd name="connsiteX717" fmla="*/ 3045009 w 4878609"/>
              <a:gd name="connsiteY717" fmla="*/ 2894512 h 3744261"/>
              <a:gd name="connsiteX718" fmla="*/ 2980908 w 4878609"/>
              <a:gd name="connsiteY718" fmla="*/ 2804017 h 3744261"/>
              <a:gd name="connsiteX719" fmla="*/ 2864789 w 4878609"/>
              <a:gd name="connsiteY719" fmla="*/ 2603489 h 3744261"/>
              <a:gd name="connsiteX720" fmla="*/ 2878390 w 4878609"/>
              <a:gd name="connsiteY720" fmla="*/ 2596158 h 3744261"/>
              <a:gd name="connsiteX721" fmla="*/ 3015731 w 4878609"/>
              <a:gd name="connsiteY721" fmla="*/ 2767574 h 3744261"/>
              <a:gd name="connsiteX722" fmla="*/ 3118871 w 4878609"/>
              <a:gd name="connsiteY722" fmla="*/ 2986522 h 3744261"/>
              <a:gd name="connsiteX723" fmla="*/ 3102612 w 4878609"/>
              <a:gd name="connsiteY723" fmla="*/ 3018728 h 3744261"/>
              <a:gd name="connsiteX724" fmla="*/ 3075119 w 4878609"/>
              <a:gd name="connsiteY724" fmla="*/ 3023317 h 3744261"/>
              <a:gd name="connsiteX725" fmla="*/ 3076427 w 4878609"/>
              <a:gd name="connsiteY725" fmla="*/ 3054839 h 3744261"/>
              <a:gd name="connsiteX726" fmla="*/ 3333520 w 4878609"/>
              <a:gd name="connsiteY726" fmla="*/ 3043231 h 3744261"/>
              <a:gd name="connsiteX727" fmla="*/ 3961976 w 4878609"/>
              <a:gd name="connsiteY727" fmla="*/ 3036752 h 3744261"/>
              <a:gd name="connsiteX728" fmla="*/ 4872421 w 4878609"/>
              <a:gd name="connsiteY728" fmla="*/ 3038683 h 3744261"/>
              <a:gd name="connsiteX729" fmla="*/ 4878609 w 4878609"/>
              <a:gd name="connsiteY729" fmla="*/ 3044955 h 3744261"/>
              <a:gd name="connsiteX730" fmla="*/ 4872338 w 4878609"/>
              <a:gd name="connsiteY730" fmla="*/ 3051142 h 3744261"/>
              <a:gd name="connsiteX731" fmla="*/ 3978297 w 4878609"/>
              <a:gd name="connsiteY731" fmla="*/ 3049170 h 3744261"/>
              <a:gd name="connsiteX732" fmla="*/ 3352458 w 4878609"/>
              <a:gd name="connsiteY732" fmla="*/ 3055275 h 3744261"/>
              <a:gd name="connsiteX733" fmla="*/ 3077133 w 4878609"/>
              <a:gd name="connsiteY733" fmla="*/ 3067173 h 3744261"/>
              <a:gd name="connsiteX734" fmla="*/ 3080103 w 4878609"/>
              <a:gd name="connsiteY734" fmla="*/ 3103159 h 3744261"/>
              <a:gd name="connsiteX735" fmla="*/ 3086498 w 4878609"/>
              <a:gd name="connsiteY735" fmla="*/ 3211221 h 3744261"/>
              <a:gd name="connsiteX736" fmla="*/ 3077382 w 4878609"/>
              <a:gd name="connsiteY736" fmla="*/ 3263528 h 3744261"/>
              <a:gd name="connsiteX737" fmla="*/ 3068619 w 4878609"/>
              <a:gd name="connsiteY737" fmla="*/ 3263383 h 3744261"/>
              <a:gd name="connsiteX738" fmla="*/ 3067581 w 4878609"/>
              <a:gd name="connsiteY738" fmla="*/ 3262697 h 3744261"/>
              <a:gd name="connsiteX739" fmla="*/ 3068121 w 4878609"/>
              <a:gd name="connsiteY739" fmla="*/ 3277399 h 3744261"/>
              <a:gd name="connsiteX740" fmla="*/ 3069408 w 4878609"/>
              <a:gd name="connsiteY740" fmla="*/ 3315482 h 3744261"/>
              <a:gd name="connsiteX741" fmla="*/ 3102716 w 4878609"/>
              <a:gd name="connsiteY741" fmla="*/ 3345924 h 3744261"/>
              <a:gd name="connsiteX742" fmla="*/ 3097898 w 4878609"/>
              <a:gd name="connsiteY742" fmla="*/ 3527805 h 3744261"/>
              <a:gd name="connsiteX743" fmla="*/ 3089488 w 4878609"/>
              <a:gd name="connsiteY743" fmla="*/ 3552288 h 3744261"/>
              <a:gd name="connsiteX744" fmla="*/ 3070883 w 4878609"/>
              <a:gd name="connsiteY744" fmla="*/ 3594524 h 3744261"/>
              <a:gd name="connsiteX745" fmla="*/ 3078961 w 4878609"/>
              <a:gd name="connsiteY745" fmla="*/ 3601708 h 3744261"/>
              <a:gd name="connsiteX746" fmla="*/ 3074019 w 4878609"/>
              <a:gd name="connsiteY746" fmla="*/ 3617033 h 3744261"/>
              <a:gd name="connsiteX747" fmla="*/ 3069741 w 4878609"/>
              <a:gd name="connsiteY747" fmla="*/ 3621228 h 3744261"/>
              <a:gd name="connsiteX748" fmla="*/ 3092126 w 4878609"/>
              <a:gd name="connsiteY748" fmla="*/ 3634787 h 3744261"/>
              <a:gd name="connsiteX749" fmla="*/ 3092832 w 4878609"/>
              <a:gd name="connsiteY749" fmla="*/ 3685849 h 3744261"/>
              <a:gd name="connsiteX750" fmla="*/ 2995381 w 4878609"/>
              <a:gd name="connsiteY750" fmla="*/ 3744261 h 3744261"/>
              <a:gd name="connsiteX751" fmla="*/ 2995402 w 4878609"/>
              <a:gd name="connsiteY751" fmla="*/ 3743887 h 3744261"/>
              <a:gd name="connsiteX752" fmla="*/ 2933709 w 4878609"/>
              <a:gd name="connsiteY752" fmla="*/ 3676712 h 3744261"/>
              <a:gd name="connsiteX753" fmla="*/ 2941101 w 4878609"/>
              <a:gd name="connsiteY753" fmla="*/ 3710331 h 3744261"/>
              <a:gd name="connsiteX754" fmla="*/ 2987262 w 4878609"/>
              <a:gd name="connsiteY754" fmla="*/ 3731096 h 3744261"/>
              <a:gd name="connsiteX755" fmla="*/ 3081722 w 4878609"/>
              <a:gd name="connsiteY755" fmla="*/ 3679868 h 3744261"/>
              <a:gd name="connsiteX756" fmla="*/ 3082761 w 4878609"/>
              <a:gd name="connsiteY756" fmla="*/ 3642616 h 3744261"/>
              <a:gd name="connsiteX757" fmla="*/ 3057406 w 4878609"/>
              <a:gd name="connsiteY757" fmla="*/ 3629887 h 3744261"/>
              <a:gd name="connsiteX758" fmla="*/ 3011349 w 4878609"/>
              <a:gd name="connsiteY758" fmla="*/ 3651129 h 3744261"/>
              <a:gd name="connsiteX759" fmla="*/ 2967950 w 4878609"/>
              <a:gd name="connsiteY759" fmla="*/ 3677626 h 3744261"/>
              <a:gd name="connsiteX760" fmla="*/ 2933709 w 4878609"/>
              <a:gd name="connsiteY760" fmla="*/ 3676691 h 3744261"/>
              <a:gd name="connsiteX761" fmla="*/ 2933709 w 4878609"/>
              <a:gd name="connsiteY761" fmla="*/ 3676712 h 3744261"/>
              <a:gd name="connsiteX762" fmla="*/ 992919 w 4878609"/>
              <a:gd name="connsiteY762" fmla="*/ 3516488 h 3744261"/>
              <a:gd name="connsiteX763" fmla="*/ 993605 w 4878609"/>
              <a:gd name="connsiteY763" fmla="*/ 3519935 h 3744261"/>
              <a:gd name="connsiteX764" fmla="*/ 1058683 w 4878609"/>
              <a:gd name="connsiteY764" fmla="*/ 3634787 h 3744261"/>
              <a:gd name="connsiteX765" fmla="*/ 1189482 w 4878609"/>
              <a:gd name="connsiteY765" fmla="*/ 3707776 h 3744261"/>
              <a:gd name="connsiteX766" fmla="*/ 1483993 w 4878609"/>
              <a:gd name="connsiteY766" fmla="*/ 3596123 h 3744261"/>
              <a:gd name="connsiteX767" fmla="*/ 1531483 w 4878609"/>
              <a:gd name="connsiteY767" fmla="*/ 3540389 h 3744261"/>
              <a:gd name="connsiteX768" fmla="*/ 1553702 w 4878609"/>
              <a:gd name="connsiteY768" fmla="*/ 3515346 h 3744261"/>
              <a:gd name="connsiteX769" fmla="*/ 1553702 w 4878609"/>
              <a:gd name="connsiteY769" fmla="*/ 3515346 h 3744261"/>
              <a:gd name="connsiteX770" fmla="*/ 1524049 w 4878609"/>
              <a:gd name="connsiteY770" fmla="*/ 3521327 h 3744261"/>
              <a:gd name="connsiteX771" fmla="*/ 1424252 w 4878609"/>
              <a:gd name="connsiteY771" fmla="*/ 3503116 h 3744261"/>
              <a:gd name="connsiteX772" fmla="*/ 1409447 w 4878609"/>
              <a:gd name="connsiteY772" fmla="*/ 3342207 h 3744261"/>
              <a:gd name="connsiteX773" fmla="*/ 1417586 w 4878609"/>
              <a:gd name="connsiteY773" fmla="*/ 3332759 h 3744261"/>
              <a:gd name="connsiteX774" fmla="*/ 1417794 w 4878609"/>
              <a:gd name="connsiteY774" fmla="*/ 3332759 h 3744261"/>
              <a:gd name="connsiteX775" fmla="*/ 1432413 w 4878609"/>
              <a:gd name="connsiteY775" fmla="*/ 3362515 h 3744261"/>
              <a:gd name="connsiteX776" fmla="*/ 1443398 w 4878609"/>
              <a:gd name="connsiteY776" fmla="*/ 3397837 h 3744261"/>
              <a:gd name="connsiteX777" fmla="*/ 1467111 w 4878609"/>
              <a:gd name="connsiteY777" fmla="*/ 3336413 h 3744261"/>
              <a:gd name="connsiteX778" fmla="*/ 1463290 w 4878609"/>
              <a:gd name="connsiteY778" fmla="*/ 3308505 h 3744261"/>
              <a:gd name="connsiteX779" fmla="*/ 1455504 w 4878609"/>
              <a:gd name="connsiteY779" fmla="*/ 3265937 h 3744261"/>
              <a:gd name="connsiteX780" fmla="*/ 1408055 w 4878609"/>
              <a:gd name="connsiteY780" fmla="*/ 3153639 h 3744261"/>
              <a:gd name="connsiteX781" fmla="*/ 1385442 w 4878609"/>
              <a:gd name="connsiteY781" fmla="*/ 3145644 h 3744261"/>
              <a:gd name="connsiteX782" fmla="*/ 1255972 w 4878609"/>
              <a:gd name="connsiteY782" fmla="*/ 3141533 h 3744261"/>
              <a:gd name="connsiteX783" fmla="*/ 1140040 w 4878609"/>
              <a:gd name="connsiteY783" fmla="*/ 3241995 h 3744261"/>
              <a:gd name="connsiteX784" fmla="*/ 1113918 w 4878609"/>
              <a:gd name="connsiteY784" fmla="*/ 3264566 h 3744261"/>
              <a:gd name="connsiteX785" fmla="*/ 1108851 w 4878609"/>
              <a:gd name="connsiteY785" fmla="*/ 3256156 h 3744261"/>
              <a:gd name="connsiteX786" fmla="*/ 1107584 w 4878609"/>
              <a:gd name="connsiteY786" fmla="*/ 3219464 h 3744261"/>
              <a:gd name="connsiteX787" fmla="*/ 1010757 w 4878609"/>
              <a:gd name="connsiteY787" fmla="*/ 3413037 h 3744261"/>
              <a:gd name="connsiteX788" fmla="*/ 1010113 w 4878609"/>
              <a:gd name="connsiteY788" fmla="*/ 3432244 h 3744261"/>
              <a:gd name="connsiteX789" fmla="*/ 992940 w 4878609"/>
              <a:gd name="connsiteY789" fmla="*/ 3516530 h 3744261"/>
              <a:gd name="connsiteX790" fmla="*/ 992919 w 4878609"/>
              <a:gd name="connsiteY790" fmla="*/ 3516488 h 3744261"/>
              <a:gd name="connsiteX791" fmla="*/ 2421704 w 4878609"/>
              <a:gd name="connsiteY791" fmla="*/ 3452386 h 3744261"/>
              <a:gd name="connsiteX792" fmla="*/ 2428452 w 4878609"/>
              <a:gd name="connsiteY792" fmla="*/ 3478737 h 3744261"/>
              <a:gd name="connsiteX793" fmla="*/ 2658799 w 4878609"/>
              <a:gd name="connsiteY793" fmla="*/ 3671521 h 3744261"/>
              <a:gd name="connsiteX794" fmla="*/ 2748754 w 4878609"/>
              <a:gd name="connsiteY794" fmla="*/ 3640082 h 3744261"/>
              <a:gd name="connsiteX795" fmla="*/ 2758285 w 4878609"/>
              <a:gd name="connsiteY795" fmla="*/ 3628890 h 3744261"/>
              <a:gd name="connsiteX796" fmla="*/ 2749024 w 4878609"/>
              <a:gd name="connsiteY796" fmla="*/ 3622494 h 3744261"/>
              <a:gd name="connsiteX797" fmla="*/ 2748837 w 4878609"/>
              <a:gd name="connsiteY797" fmla="*/ 3615310 h 3744261"/>
              <a:gd name="connsiteX798" fmla="*/ 2758617 w 4878609"/>
              <a:gd name="connsiteY798" fmla="*/ 3611738 h 3744261"/>
              <a:gd name="connsiteX799" fmla="*/ 2771596 w 4878609"/>
              <a:gd name="connsiteY799" fmla="*/ 3619296 h 3744261"/>
              <a:gd name="connsiteX800" fmla="*/ 2772385 w 4878609"/>
              <a:gd name="connsiteY800" fmla="*/ 3621788 h 3744261"/>
              <a:gd name="connsiteX801" fmla="*/ 2785757 w 4878609"/>
              <a:gd name="connsiteY801" fmla="*/ 3626896 h 3744261"/>
              <a:gd name="connsiteX802" fmla="*/ 2728280 w 4878609"/>
              <a:gd name="connsiteY802" fmla="*/ 3555278 h 3744261"/>
              <a:gd name="connsiteX803" fmla="*/ 2695886 w 4878609"/>
              <a:gd name="connsiteY803" fmla="*/ 3458097 h 3744261"/>
              <a:gd name="connsiteX804" fmla="*/ 2701409 w 4878609"/>
              <a:gd name="connsiteY804" fmla="*/ 3444724 h 3744261"/>
              <a:gd name="connsiteX805" fmla="*/ 2726099 w 4878609"/>
              <a:gd name="connsiteY805" fmla="*/ 3463454 h 3744261"/>
              <a:gd name="connsiteX806" fmla="*/ 2728363 w 4878609"/>
              <a:gd name="connsiteY806" fmla="*/ 3440779 h 3744261"/>
              <a:gd name="connsiteX807" fmla="*/ 2759199 w 4878609"/>
              <a:gd name="connsiteY807" fmla="*/ 3311558 h 3744261"/>
              <a:gd name="connsiteX808" fmla="*/ 2971356 w 4878609"/>
              <a:gd name="connsiteY808" fmla="*/ 3291042 h 3744261"/>
              <a:gd name="connsiteX809" fmla="*/ 3009252 w 4878609"/>
              <a:gd name="connsiteY809" fmla="*/ 3300780 h 3744261"/>
              <a:gd name="connsiteX810" fmla="*/ 3007529 w 4878609"/>
              <a:gd name="connsiteY810" fmla="*/ 3287906 h 3744261"/>
              <a:gd name="connsiteX811" fmla="*/ 3003770 w 4878609"/>
              <a:gd name="connsiteY811" fmla="*/ 3260164 h 3744261"/>
              <a:gd name="connsiteX812" fmla="*/ 3003126 w 4878609"/>
              <a:gd name="connsiteY812" fmla="*/ 3252502 h 3744261"/>
              <a:gd name="connsiteX813" fmla="*/ 2942845 w 4878609"/>
              <a:gd name="connsiteY813" fmla="*/ 3193197 h 3744261"/>
              <a:gd name="connsiteX814" fmla="*/ 2768418 w 4878609"/>
              <a:gd name="connsiteY814" fmla="*/ 3152518 h 3744261"/>
              <a:gd name="connsiteX815" fmla="*/ 2766030 w 4878609"/>
              <a:gd name="connsiteY815" fmla="*/ 3154553 h 3744261"/>
              <a:gd name="connsiteX816" fmla="*/ 2747633 w 4878609"/>
              <a:gd name="connsiteY816" fmla="*/ 3170521 h 3744261"/>
              <a:gd name="connsiteX817" fmla="*/ 2720866 w 4878609"/>
              <a:gd name="connsiteY817" fmla="*/ 3271377 h 3744261"/>
              <a:gd name="connsiteX818" fmla="*/ 2722777 w 4878609"/>
              <a:gd name="connsiteY818" fmla="*/ 3361394 h 3744261"/>
              <a:gd name="connsiteX819" fmla="*/ 2722216 w 4878609"/>
              <a:gd name="connsiteY819" fmla="*/ 3372316 h 3744261"/>
              <a:gd name="connsiteX820" fmla="*/ 2688784 w 4878609"/>
              <a:gd name="connsiteY820" fmla="*/ 3358258 h 3744261"/>
              <a:gd name="connsiteX821" fmla="*/ 2643018 w 4878609"/>
              <a:gd name="connsiteY821" fmla="*/ 3319531 h 3744261"/>
              <a:gd name="connsiteX822" fmla="*/ 2615940 w 4878609"/>
              <a:gd name="connsiteY822" fmla="*/ 3249719 h 3744261"/>
              <a:gd name="connsiteX823" fmla="*/ 2683053 w 4878609"/>
              <a:gd name="connsiteY823" fmla="*/ 3213277 h 3744261"/>
              <a:gd name="connsiteX824" fmla="*/ 2711335 w 4878609"/>
              <a:gd name="connsiteY824" fmla="*/ 3200215 h 3744261"/>
              <a:gd name="connsiteX825" fmla="*/ 2738060 w 4878609"/>
              <a:gd name="connsiteY825" fmla="*/ 3162319 h 3744261"/>
              <a:gd name="connsiteX826" fmla="*/ 2741756 w 4878609"/>
              <a:gd name="connsiteY826" fmla="*/ 3157211 h 3744261"/>
              <a:gd name="connsiteX827" fmla="*/ 2761691 w 4878609"/>
              <a:gd name="connsiteY827" fmla="*/ 3141865 h 3744261"/>
              <a:gd name="connsiteX828" fmla="*/ 2788706 w 4878609"/>
              <a:gd name="connsiteY828" fmla="*/ 3117591 h 3744261"/>
              <a:gd name="connsiteX829" fmla="*/ 2811132 w 4878609"/>
              <a:gd name="connsiteY829" fmla="*/ 3074150 h 3744261"/>
              <a:gd name="connsiteX830" fmla="*/ 2826914 w 4878609"/>
              <a:gd name="connsiteY830" fmla="*/ 3048609 h 3744261"/>
              <a:gd name="connsiteX831" fmla="*/ 2841719 w 4878609"/>
              <a:gd name="connsiteY831" fmla="*/ 3053531 h 3744261"/>
              <a:gd name="connsiteX832" fmla="*/ 2867385 w 4878609"/>
              <a:gd name="connsiteY832" fmla="*/ 3080795 h 3744261"/>
              <a:gd name="connsiteX833" fmla="*/ 2909330 w 4878609"/>
              <a:gd name="connsiteY833" fmla="*/ 3123364 h 3744261"/>
              <a:gd name="connsiteX834" fmla="*/ 2972519 w 4878609"/>
              <a:gd name="connsiteY834" fmla="*/ 3148323 h 3744261"/>
              <a:gd name="connsiteX835" fmla="*/ 2973017 w 4878609"/>
              <a:gd name="connsiteY835" fmla="*/ 3132147 h 3744261"/>
              <a:gd name="connsiteX836" fmla="*/ 2884308 w 4878609"/>
              <a:gd name="connsiteY836" fmla="*/ 2998088 h 3744261"/>
              <a:gd name="connsiteX837" fmla="*/ 2758285 w 4878609"/>
              <a:gd name="connsiteY837" fmla="*/ 2881035 h 3744261"/>
              <a:gd name="connsiteX838" fmla="*/ 2614819 w 4878609"/>
              <a:gd name="connsiteY838" fmla="*/ 2902444 h 3744261"/>
              <a:gd name="connsiteX839" fmla="*/ 2610791 w 4878609"/>
              <a:gd name="connsiteY839" fmla="*/ 2904458 h 3744261"/>
              <a:gd name="connsiteX840" fmla="*/ 2537677 w 4878609"/>
              <a:gd name="connsiteY840" fmla="*/ 2930996 h 3744261"/>
              <a:gd name="connsiteX841" fmla="*/ 2492201 w 4878609"/>
              <a:gd name="connsiteY841" fmla="*/ 2927569 h 3744261"/>
              <a:gd name="connsiteX842" fmla="*/ 2512593 w 4878609"/>
              <a:gd name="connsiteY842" fmla="*/ 2896733 h 3744261"/>
              <a:gd name="connsiteX843" fmla="*/ 2664717 w 4878609"/>
              <a:gd name="connsiteY843" fmla="*/ 2837096 h 3744261"/>
              <a:gd name="connsiteX844" fmla="*/ 2751474 w 4878609"/>
              <a:gd name="connsiteY844" fmla="*/ 2804619 h 3744261"/>
              <a:gd name="connsiteX845" fmla="*/ 2758534 w 4878609"/>
              <a:gd name="connsiteY845" fmla="*/ 2793635 h 3744261"/>
              <a:gd name="connsiteX846" fmla="*/ 2767692 w 4878609"/>
              <a:gd name="connsiteY846" fmla="*/ 2773119 h 3744261"/>
              <a:gd name="connsiteX847" fmla="*/ 2728986 w 4878609"/>
              <a:gd name="connsiteY847" fmla="*/ 2764044 h 3744261"/>
              <a:gd name="connsiteX848" fmla="*/ 2525425 w 4878609"/>
              <a:gd name="connsiteY848" fmla="*/ 2822644 h 3744261"/>
              <a:gd name="connsiteX849" fmla="*/ 2393712 w 4878609"/>
              <a:gd name="connsiteY849" fmla="*/ 2958530 h 3744261"/>
              <a:gd name="connsiteX850" fmla="*/ 2382956 w 4878609"/>
              <a:gd name="connsiteY850" fmla="*/ 3165268 h 3744261"/>
              <a:gd name="connsiteX851" fmla="*/ 2434827 w 4878609"/>
              <a:gd name="connsiteY851" fmla="*/ 3318846 h 3744261"/>
              <a:gd name="connsiteX852" fmla="*/ 2530056 w 4878609"/>
              <a:gd name="connsiteY852" fmla="*/ 3373002 h 3744261"/>
              <a:gd name="connsiteX853" fmla="*/ 2564900 w 4878609"/>
              <a:gd name="connsiteY853" fmla="*/ 3397816 h 3744261"/>
              <a:gd name="connsiteX854" fmla="*/ 2552960 w 4878609"/>
              <a:gd name="connsiteY854" fmla="*/ 3404045 h 3744261"/>
              <a:gd name="connsiteX855" fmla="*/ 2371514 w 4878609"/>
              <a:gd name="connsiteY855" fmla="*/ 3302442 h 3744261"/>
              <a:gd name="connsiteX856" fmla="*/ 2341862 w 4878609"/>
              <a:gd name="connsiteY856" fmla="*/ 3221894 h 3744261"/>
              <a:gd name="connsiteX857" fmla="*/ 2330503 w 4878609"/>
              <a:gd name="connsiteY857" fmla="*/ 3186510 h 3744261"/>
              <a:gd name="connsiteX858" fmla="*/ 2328676 w 4878609"/>
              <a:gd name="connsiteY858" fmla="*/ 3211470 h 3744261"/>
              <a:gd name="connsiteX859" fmla="*/ 2328676 w 4878609"/>
              <a:gd name="connsiteY859" fmla="*/ 3229743 h 3744261"/>
              <a:gd name="connsiteX860" fmla="*/ 2324315 w 4878609"/>
              <a:gd name="connsiteY860" fmla="*/ 3238548 h 3744261"/>
              <a:gd name="connsiteX861" fmla="*/ 2318003 w 4878609"/>
              <a:gd name="connsiteY861" fmla="*/ 3237676 h 3744261"/>
              <a:gd name="connsiteX862" fmla="*/ 2316155 w 4878609"/>
              <a:gd name="connsiteY862" fmla="*/ 3211491 h 3744261"/>
              <a:gd name="connsiteX863" fmla="*/ 2312126 w 4878609"/>
              <a:gd name="connsiteY863" fmla="*/ 3182170 h 3744261"/>
              <a:gd name="connsiteX864" fmla="*/ 2322446 w 4878609"/>
              <a:gd name="connsiteY864" fmla="*/ 3302899 h 3744261"/>
              <a:gd name="connsiteX865" fmla="*/ 2412131 w 4878609"/>
              <a:gd name="connsiteY865" fmla="*/ 3434674 h 3744261"/>
              <a:gd name="connsiteX866" fmla="*/ 2439499 w 4878609"/>
              <a:gd name="connsiteY866" fmla="*/ 3383800 h 3744261"/>
              <a:gd name="connsiteX867" fmla="*/ 2453765 w 4878609"/>
              <a:gd name="connsiteY867" fmla="*/ 3378027 h 3744261"/>
              <a:gd name="connsiteX868" fmla="*/ 2451668 w 4878609"/>
              <a:gd name="connsiteY868" fmla="*/ 3409299 h 3744261"/>
              <a:gd name="connsiteX869" fmla="*/ 2434121 w 4878609"/>
              <a:gd name="connsiteY869" fmla="*/ 3446614 h 3744261"/>
              <a:gd name="connsiteX870" fmla="*/ 2421641 w 4878609"/>
              <a:gd name="connsiteY870" fmla="*/ 3452470 h 3744261"/>
              <a:gd name="connsiteX871" fmla="*/ 2421704 w 4878609"/>
              <a:gd name="connsiteY871" fmla="*/ 3452386 h 3744261"/>
              <a:gd name="connsiteX872" fmla="*/ 2948929 w 4878609"/>
              <a:gd name="connsiteY872" fmla="*/ 3665437 h 3744261"/>
              <a:gd name="connsiteX873" fmla="*/ 2966808 w 4878609"/>
              <a:gd name="connsiteY873" fmla="*/ 3665229 h 3744261"/>
              <a:gd name="connsiteX874" fmla="*/ 2982943 w 4878609"/>
              <a:gd name="connsiteY874" fmla="*/ 3659311 h 3744261"/>
              <a:gd name="connsiteX875" fmla="*/ 2948929 w 4878609"/>
              <a:gd name="connsiteY875" fmla="*/ 3665416 h 3744261"/>
              <a:gd name="connsiteX876" fmla="*/ 2948929 w 4878609"/>
              <a:gd name="connsiteY876" fmla="*/ 3665437 h 3744261"/>
              <a:gd name="connsiteX877" fmla="*/ 2709155 w 4878609"/>
              <a:gd name="connsiteY877" fmla="*/ 3462188 h 3744261"/>
              <a:gd name="connsiteX878" fmla="*/ 2858414 w 4878609"/>
              <a:gd name="connsiteY878" fmla="*/ 3648907 h 3744261"/>
              <a:gd name="connsiteX879" fmla="*/ 2924178 w 4878609"/>
              <a:gd name="connsiteY879" fmla="*/ 3654992 h 3744261"/>
              <a:gd name="connsiteX880" fmla="*/ 2930449 w 4878609"/>
              <a:gd name="connsiteY880" fmla="*/ 3630572 h 3744261"/>
              <a:gd name="connsiteX881" fmla="*/ 3038032 w 4878609"/>
              <a:gd name="connsiteY881" fmla="*/ 3590495 h 3744261"/>
              <a:gd name="connsiteX882" fmla="*/ 3067706 w 4878609"/>
              <a:gd name="connsiteY882" fmla="*/ 3523985 h 3744261"/>
              <a:gd name="connsiteX883" fmla="*/ 3083072 w 4878609"/>
              <a:gd name="connsiteY883" fmla="*/ 3418622 h 3744261"/>
              <a:gd name="connsiteX884" fmla="*/ 3066169 w 4878609"/>
              <a:gd name="connsiteY884" fmla="*/ 3412185 h 3744261"/>
              <a:gd name="connsiteX885" fmla="*/ 3059109 w 4878609"/>
              <a:gd name="connsiteY885" fmla="*/ 3414864 h 3744261"/>
              <a:gd name="connsiteX886" fmla="*/ 3055371 w 4878609"/>
              <a:gd name="connsiteY886" fmla="*/ 3420325 h 3744261"/>
              <a:gd name="connsiteX887" fmla="*/ 3041438 w 4878609"/>
              <a:gd name="connsiteY887" fmla="*/ 3428631 h 3744261"/>
              <a:gd name="connsiteX888" fmla="*/ 3037098 w 4878609"/>
              <a:gd name="connsiteY888" fmla="*/ 3422713 h 3744261"/>
              <a:gd name="connsiteX889" fmla="*/ 3049578 w 4878609"/>
              <a:gd name="connsiteY889" fmla="*/ 3406226 h 3744261"/>
              <a:gd name="connsiteX890" fmla="*/ 3057261 w 4878609"/>
              <a:gd name="connsiteY890" fmla="*/ 3338967 h 3744261"/>
              <a:gd name="connsiteX891" fmla="*/ 3055600 w 4878609"/>
              <a:gd name="connsiteY891" fmla="*/ 3341979 h 3744261"/>
              <a:gd name="connsiteX892" fmla="*/ 3052174 w 4878609"/>
              <a:gd name="connsiteY892" fmla="*/ 3365858 h 3744261"/>
              <a:gd name="connsiteX893" fmla="*/ 3041417 w 4878609"/>
              <a:gd name="connsiteY893" fmla="*/ 3372690 h 3744261"/>
              <a:gd name="connsiteX894" fmla="*/ 3036143 w 4878609"/>
              <a:gd name="connsiteY894" fmla="*/ 3363574 h 3744261"/>
              <a:gd name="connsiteX895" fmla="*/ 3042746 w 4878609"/>
              <a:gd name="connsiteY895" fmla="*/ 3339985 h 3744261"/>
              <a:gd name="connsiteX896" fmla="*/ 3022147 w 4878609"/>
              <a:gd name="connsiteY896" fmla="*/ 3283587 h 3744261"/>
              <a:gd name="connsiteX897" fmla="*/ 3017994 w 4878609"/>
              <a:gd name="connsiteY897" fmla="*/ 3275987 h 3744261"/>
              <a:gd name="connsiteX898" fmla="*/ 3019739 w 4878609"/>
              <a:gd name="connsiteY898" fmla="*/ 3285456 h 3744261"/>
              <a:gd name="connsiteX899" fmla="*/ 3017641 w 4878609"/>
              <a:gd name="connsiteY899" fmla="*/ 3310104 h 3744261"/>
              <a:gd name="connsiteX900" fmla="*/ 2967286 w 4878609"/>
              <a:gd name="connsiteY900" fmla="*/ 3302753 h 3744261"/>
              <a:gd name="connsiteX901" fmla="*/ 2768917 w 4878609"/>
              <a:gd name="connsiteY901" fmla="*/ 3319282 h 3744261"/>
              <a:gd name="connsiteX902" fmla="*/ 2740759 w 4878609"/>
              <a:gd name="connsiteY902" fmla="*/ 3441859 h 3744261"/>
              <a:gd name="connsiteX903" fmla="*/ 2730335 w 4878609"/>
              <a:gd name="connsiteY903" fmla="*/ 3483015 h 3744261"/>
              <a:gd name="connsiteX904" fmla="*/ 2722071 w 4878609"/>
              <a:gd name="connsiteY904" fmla="*/ 3479402 h 3744261"/>
              <a:gd name="connsiteX905" fmla="*/ 2709134 w 4878609"/>
              <a:gd name="connsiteY905" fmla="*/ 3462167 h 3744261"/>
              <a:gd name="connsiteX906" fmla="*/ 2709155 w 4878609"/>
              <a:gd name="connsiteY906" fmla="*/ 3462188 h 3744261"/>
              <a:gd name="connsiteX907" fmla="*/ 3025615 w 4878609"/>
              <a:gd name="connsiteY907" fmla="*/ 3602663 h 3744261"/>
              <a:gd name="connsiteX908" fmla="*/ 2942389 w 4878609"/>
              <a:gd name="connsiteY908" fmla="*/ 3634123 h 3744261"/>
              <a:gd name="connsiteX909" fmla="*/ 2937073 w 4878609"/>
              <a:gd name="connsiteY909" fmla="*/ 3654223 h 3744261"/>
              <a:gd name="connsiteX910" fmla="*/ 3004310 w 4878609"/>
              <a:gd name="connsiteY910" fmla="*/ 3640498 h 3744261"/>
              <a:gd name="connsiteX911" fmla="*/ 3016997 w 4878609"/>
              <a:gd name="connsiteY911" fmla="*/ 3624446 h 3744261"/>
              <a:gd name="connsiteX912" fmla="*/ 2988238 w 4878609"/>
              <a:gd name="connsiteY912" fmla="*/ 3624176 h 3744261"/>
              <a:gd name="connsiteX913" fmla="*/ 2968615 w 4878609"/>
              <a:gd name="connsiteY913" fmla="*/ 3617178 h 3744261"/>
              <a:gd name="connsiteX914" fmla="*/ 2972186 w 4878609"/>
              <a:gd name="connsiteY914" fmla="*/ 3610180 h 3744261"/>
              <a:gd name="connsiteX915" fmla="*/ 3023933 w 4878609"/>
              <a:gd name="connsiteY915" fmla="*/ 3611177 h 3744261"/>
              <a:gd name="connsiteX916" fmla="*/ 3026155 w 4878609"/>
              <a:gd name="connsiteY916" fmla="*/ 3610783 h 3744261"/>
              <a:gd name="connsiteX917" fmla="*/ 3031076 w 4878609"/>
              <a:gd name="connsiteY917" fmla="*/ 3602726 h 3744261"/>
              <a:gd name="connsiteX918" fmla="*/ 3025615 w 4878609"/>
              <a:gd name="connsiteY918" fmla="*/ 3602663 h 3744261"/>
              <a:gd name="connsiteX919" fmla="*/ 3031990 w 4878609"/>
              <a:gd name="connsiteY919" fmla="*/ 3624716 h 3744261"/>
              <a:gd name="connsiteX920" fmla="*/ 3027089 w 4878609"/>
              <a:gd name="connsiteY920" fmla="*/ 3631735 h 3744261"/>
              <a:gd name="connsiteX921" fmla="*/ 3039320 w 4878609"/>
              <a:gd name="connsiteY921" fmla="*/ 3625879 h 3744261"/>
              <a:gd name="connsiteX922" fmla="*/ 3031969 w 4878609"/>
              <a:gd name="connsiteY922" fmla="*/ 3624716 h 3744261"/>
              <a:gd name="connsiteX923" fmla="*/ 3031990 w 4878609"/>
              <a:gd name="connsiteY923" fmla="*/ 3624716 h 3744261"/>
              <a:gd name="connsiteX924" fmla="*/ 2756271 w 4878609"/>
              <a:gd name="connsiteY924" fmla="*/ 3624135 h 3744261"/>
              <a:gd name="connsiteX925" fmla="*/ 2756271 w 4878609"/>
              <a:gd name="connsiteY925" fmla="*/ 3624135 h 3744261"/>
              <a:gd name="connsiteX926" fmla="*/ 3049661 w 4878609"/>
              <a:gd name="connsiteY926" fmla="*/ 3615268 h 3744261"/>
              <a:gd name="connsiteX927" fmla="*/ 3055101 w 4878609"/>
              <a:gd name="connsiteY927" fmla="*/ 3616493 h 3744261"/>
              <a:gd name="connsiteX928" fmla="*/ 3066668 w 4878609"/>
              <a:gd name="connsiteY928" fmla="*/ 3605882 h 3744261"/>
              <a:gd name="connsiteX929" fmla="*/ 3065173 w 4878609"/>
              <a:gd name="connsiteY929" fmla="*/ 3605571 h 3744261"/>
              <a:gd name="connsiteX930" fmla="*/ 3062349 w 4878609"/>
              <a:gd name="connsiteY930" fmla="*/ 3605135 h 3744261"/>
              <a:gd name="connsiteX931" fmla="*/ 3049682 w 4878609"/>
              <a:gd name="connsiteY931" fmla="*/ 3615268 h 3744261"/>
              <a:gd name="connsiteX932" fmla="*/ 3049661 w 4878609"/>
              <a:gd name="connsiteY932" fmla="*/ 3615268 h 3744261"/>
              <a:gd name="connsiteX933" fmla="*/ 3045197 w 4878609"/>
              <a:gd name="connsiteY933" fmla="*/ 3603349 h 3744261"/>
              <a:gd name="connsiteX934" fmla="*/ 3045155 w 4878609"/>
              <a:gd name="connsiteY934" fmla="*/ 3603411 h 3744261"/>
              <a:gd name="connsiteX935" fmla="*/ 3045238 w 4878609"/>
              <a:gd name="connsiteY935" fmla="*/ 3603349 h 3744261"/>
              <a:gd name="connsiteX936" fmla="*/ 3045197 w 4878609"/>
              <a:gd name="connsiteY936" fmla="*/ 3603349 h 3744261"/>
              <a:gd name="connsiteX937" fmla="*/ 3051737 w 4878609"/>
              <a:gd name="connsiteY937" fmla="*/ 3591388 h 3744261"/>
              <a:gd name="connsiteX938" fmla="*/ 3057344 w 4878609"/>
              <a:gd name="connsiteY938" fmla="*/ 3591949 h 3744261"/>
              <a:gd name="connsiteX939" fmla="*/ 3077652 w 4878609"/>
              <a:gd name="connsiteY939" fmla="*/ 3548093 h 3744261"/>
              <a:gd name="connsiteX940" fmla="*/ 3086145 w 4878609"/>
              <a:gd name="connsiteY940" fmla="*/ 3523320 h 3744261"/>
              <a:gd name="connsiteX941" fmla="*/ 3091544 w 4878609"/>
              <a:gd name="connsiteY941" fmla="*/ 3351115 h 3744261"/>
              <a:gd name="connsiteX942" fmla="*/ 3069658 w 4878609"/>
              <a:gd name="connsiteY942" fmla="*/ 3327651 h 3744261"/>
              <a:gd name="connsiteX943" fmla="*/ 3064695 w 4878609"/>
              <a:gd name="connsiteY943" fmla="*/ 3399789 h 3744261"/>
              <a:gd name="connsiteX944" fmla="*/ 3091835 w 4878609"/>
              <a:gd name="connsiteY944" fmla="*/ 3409777 h 3744261"/>
              <a:gd name="connsiteX945" fmla="*/ 3079417 w 4878609"/>
              <a:gd name="connsiteY945" fmla="*/ 3528200 h 3744261"/>
              <a:gd name="connsiteX946" fmla="*/ 3051758 w 4878609"/>
              <a:gd name="connsiteY946" fmla="*/ 3591388 h 3744261"/>
              <a:gd name="connsiteX947" fmla="*/ 3051737 w 4878609"/>
              <a:gd name="connsiteY947" fmla="*/ 3591388 h 3744261"/>
              <a:gd name="connsiteX948" fmla="*/ 812803 w 4878609"/>
              <a:gd name="connsiteY948" fmla="*/ 3268138 h 3744261"/>
              <a:gd name="connsiteX949" fmla="*/ 803791 w 4878609"/>
              <a:gd name="connsiteY949" fmla="*/ 3370406 h 3744261"/>
              <a:gd name="connsiteX950" fmla="*/ 912870 w 4878609"/>
              <a:gd name="connsiteY950" fmla="*/ 3495827 h 3744261"/>
              <a:gd name="connsiteX951" fmla="*/ 938909 w 4878609"/>
              <a:gd name="connsiteY951" fmla="*/ 3506417 h 3744261"/>
              <a:gd name="connsiteX952" fmla="*/ 979360 w 4878609"/>
              <a:gd name="connsiteY952" fmla="*/ 3511339 h 3744261"/>
              <a:gd name="connsiteX953" fmla="*/ 1009947 w 4878609"/>
              <a:gd name="connsiteY953" fmla="*/ 3272146 h 3744261"/>
              <a:gd name="connsiteX954" fmla="*/ 1102476 w 4878609"/>
              <a:gd name="connsiteY954" fmla="*/ 3150691 h 3744261"/>
              <a:gd name="connsiteX955" fmla="*/ 1116742 w 4878609"/>
              <a:gd name="connsiteY955" fmla="*/ 3184662 h 3744261"/>
              <a:gd name="connsiteX956" fmla="*/ 1223806 w 4878609"/>
              <a:gd name="connsiteY956" fmla="*/ 3086838 h 3744261"/>
              <a:gd name="connsiteX957" fmla="*/ 1371322 w 4878609"/>
              <a:gd name="connsiteY957" fmla="*/ 3033119 h 3744261"/>
              <a:gd name="connsiteX958" fmla="*/ 1484118 w 4878609"/>
              <a:gd name="connsiteY958" fmla="*/ 3255928 h 3744261"/>
              <a:gd name="connsiteX959" fmla="*/ 1479695 w 4878609"/>
              <a:gd name="connsiteY959" fmla="*/ 3337348 h 3744261"/>
              <a:gd name="connsiteX960" fmla="*/ 1464453 w 4878609"/>
              <a:gd name="connsiteY960" fmla="*/ 3484261 h 3744261"/>
              <a:gd name="connsiteX961" fmla="*/ 1640022 w 4878609"/>
              <a:gd name="connsiteY961" fmla="*/ 3382055 h 3744261"/>
              <a:gd name="connsiteX962" fmla="*/ 1655118 w 4878609"/>
              <a:gd name="connsiteY962" fmla="*/ 3344387 h 3744261"/>
              <a:gd name="connsiteX963" fmla="*/ 1621209 w 4878609"/>
              <a:gd name="connsiteY963" fmla="*/ 3275115 h 3744261"/>
              <a:gd name="connsiteX964" fmla="*/ 1603081 w 4878609"/>
              <a:gd name="connsiteY964" fmla="*/ 3175899 h 3744261"/>
              <a:gd name="connsiteX965" fmla="*/ 1611678 w 4878609"/>
              <a:gd name="connsiteY965" fmla="*/ 3165558 h 3744261"/>
              <a:gd name="connsiteX966" fmla="*/ 1630782 w 4878609"/>
              <a:gd name="connsiteY966" fmla="*/ 3183935 h 3744261"/>
              <a:gd name="connsiteX967" fmla="*/ 1631197 w 4878609"/>
              <a:gd name="connsiteY967" fmla="*/ 3184953 h 3744261"/>
              <a:gd name="connsiteX968" fmla="*/ 1642286 w 4878609"/>
              <a:gd name="connsiteY968" fmla="*/ 3216329 h 3744261"/>
              <a:gd name="connsiteX969" fmla="*/ 1668242 w 4878609"/>
              <a:gd name="connsiteY969" fmla="*/ 3341231 h 3744261"/>
              <a:gd name="connsiteX970" fmla="*/ 1696213 w 4878609"/>
              <a:gd name="connsiteY970" fmla="*/ 3368080 h 3744261"/>
              <a:gd name="connsiteX971" fmla="*/ 1709627 w 4878609"/>
              <a:gd name="connsiteY971" fmla="*/ 3365464 h 3744261"/>
              <a:gd name="connsiteX972" fmla="*/ 1809548 w 4878609"/>
              <a:gd name="connsiteY972" fmla="*/ 3187881 h 3744261"/>
              <a:gd name="connsiteX973" fmla="*/ 1865656 w 4878609"/>
              <a:gd name="connsiteY973" fmla="*/ 3000060 h 3744261"/>
              <a:gd name="connsiteX974" fmla="*/ 1771839 w 4878609"/>
              <a:gd name="connsiteY974" fmla="*/ 2869552 h 3744261"/>
              <a:gd name="connsiteX975" fmla="*/ 1754708 w 4878609"/>
              <a:gd name="connsiteY975" fmla="*/ 2839235 h 3744261"/>
              <a:gd name="connsiteX976" fmla="*/ 1748520 w 4878609"/>
              <a:gd name="connsiteY976" fmla="*/ 2846025 h 3744261"/>
              <a:gd name="connsiteX977" fmla="*/ 1686619 w 4878609"/>
              <a:gd name="connsiteY977" fmla="*/ 2994454 h 3744261"/>
              <a:gd name="connsiteX978" fmla="*/ 1653644 w 4878609"/>
              <a:gd name="connsiteY978" fmla="*/ 3074939 h 3744261"/>
              <a:gd name="connsiteX979" fmla="*/ 1617762 w 4878609"/>
              <a:gd name="connsiteY979" fmla="*/ 3116490 h 3744261"/>
              <a:gd name="connsiteX980" fmla="*/ 1562153 w 4878609"/>
              <a:gd name="connsiteY980" fmla="*/ 3070641 h 3744261"/>
              <a:gd name="connsiteX981" fmla="*/ 1518713 w 4878609"/>
              <a:gd name="connsiteY981" fmla="*/ 3019413 h 3744261"/>
              <a:gd name="connsiteX982" fmla="*/ 1344659 w 4878609"/>
              <a:gd name="connsiteY982" fmla="*/ 2993623 h 3744261"/>
              <a:gd name="connsiteX983" fmla="*/ 1258817 w 4878609"/>
              <a:gd name="connsiteY983" fmla="*/ 2981019 h 3744261"/>
              <a:gd name="connsiteX984" fmla="*/ 1139936 w 4878609"/>
              <a:gd name="connsiteY984" fmla="*/ 2995617 h 3744261"/>
              <a:gd name="connsiteX985" fmla="*/ 989555 w 4878609"/>
              <a:gd name="connsiteY985" fmla="*/ 3109430 h 3744261"/>
              <a:gd name="connsiteX986" fmla="*/ 918373 w 4878609"/>
              <a:gd name="connsiteY986" fmla="*/ 3255097 h 3744261"/>
              <a:gd name="connsiteX987" fmla="*/ 911230 w 4878609"/>
              <a:gd name="connsiteY987" fmla="*/ 3288238 h 3744261"/>
              <a:gd name="connsiteX988" fmla="*/ 898667 w 4878609"/>
              <a:gd name="connsiteY988" fmla="*/ 3302442 h 3744261"/>
              <a:gd name="connsiteX989" fmla="*/ 890901 w 4878609"/>
              <a:gd name="connsiteY989" fmla="*/ 3272706 h 3744261"/>
              <a:gd name="connsiteX990" fmla="*/ 892126 w 4878609"/>
              <a:gd name="connsiteY990" fmla="*/ 3236326 h 3744261"/>
              <a:gd name="connsiteX991" fmla="*/ 864695 w 4878609"/>
              <a:gd name="connsiteY991" fmla="*/ 3250550 h 3744261"/>
              <a:gd name="connsiteX992" fmla="*/ 812865 w 4878609"/>
              <a:gd name="connsiteY992" fmla="*/ 3268159 h 3744261"/>
              <a:gd name="connsiteX993" fmla="*/ 812803 w 4878609"/>
              <a:gd name="connsiteY993" fmla="*/ 3268138 h 3744261"/>
              <a:gd name="connsiteX994" fmla="*/ 1098635 w 4878609"/>
              <a:gd name="connsiteY994" fmla="*/ 3162693 h 3744261"/>
              <a:gd name="connsiteX995" fmla="*/ 1021721 w 4878609"/>
              <a:gd name="connsiteY995" fmla="*/ 3276215 h 3744261"/>
              <a:gd name="connsiteX996" fmla="*/ 990054 w 4878609"/>
              <a:gd name="connsiteY996" fmla="*/ 3497924 h 3744261"/>
              <a:gd name="connsiteX997" fmla="*/ 997633 w 4878609"/>
              <a:gd name="connsiteY997" fmla="*/ 3431829 h 3744261"/>
              <a:gd name="connsiteX998" fmla="*/ 998277 w 4878609"/>
              <a:gd name="connsiteY998" fmla="*/ 3412497 h 3744261"/>
              <a:gd name="connsiteX999" fmla="*/ 1103660 w 4878609"/>
              <a:gd name="connsiteY999" fmla="*/ 3203330 h 3744261"/>
              <a:gd name="connsiteX1000" fmla="*/ 1105965 w 4878609"/>
              <a:gd name="connsiteY1000" fmla="*/ 3200049 h 3744261"/>
              <a:gd name="connsiteX1001" fmla="*/ 1098655 w 4878609"/>
              <a:gd name="connsiteY1001" fmla="*/ 3162693 h 3744261"/>
              <a:gd name="connsiteX1002" fmla="*/ 1098635 w 4878609"/>
              <a:gd name="connsiteY1002" fmla="*/ 3162693 h 3744261"/>
              <a:gd name="connsiteX1003" fmla="*/ 2440184 w 4878609"/>
              <a:gd name="connsiteY1003" fmla="*/ 3404481 h 3744261"/>
              <a:gd name="connsiteX1004" fmla="*/ 2423676 w 4878609"/>
              <a:gd name="connsiteY1004" fmla="*/ 3439782 h 3744261"/>
              <a:gd name="connsiteX1005" fmla="*/ 2423884 w 4878609"/>
              <a:gd name="connsiteY1005" fmla="*/ 3439491 h 3744261"/>
              <a:gd name="connsiteX1006" fmla="*/ 2440184 w 4878609"/>
              <a:gd name="connsiteY1006" fmla="*/ 3404481 h 3744261"/>
              <a:gd name="connsiteX1007" fmla="*/ 3040047 w 4878609"/>
              <a:gd name="connsiteY1007" fmla="*/ 3361664 h 3744261"/>
              <a:gd name="connsiteX1008" fmla="*/ 3040047 w 4878609"/>
              <a:gd name="connsiteY1008" fmla="*/ 3361664 h 3744261"/>
              <a:gd name="connsiteX1009" fmla="*/ 2718915 w 4878609"/>
              <a:gd name="connsiteY1009" fmla="*/ 3210909 h 3744261"/>
              <a:gd name="connsiteX1010" fmla="*/ 2686895 w 4878609"/>
              <a:gd name="connsiteY1010" fmla="*/ 3225133 h 3744261"/>
              <a:gd name="connsiteX1011" fmla="*/ 2625555 w 4878609"/>
              <a:gd name="connsiteY1011" fmla="*/ 3257693 h 3744261"/>
              <a:gd name="connsiteX1012" fmla="*/ 2624516 w 4878609"/>
              <a:gd name="connsiteY1012" fmla="*/ 3273059 h 3744261"/>
              <a:gd name="connsiteX1013" fmla="*/ 2708096 w 4878609"/>
              <a:gd name="connsiteY1013" fmla="*/ 3356327 h 3744261"/>
              <a:gd name="connsiteX1014" fmla="*/ 2708490 w 4878609"/>
              <a:gd name="connsiteY1014" fmla="*/ 3270007 h 3744261"/>
              <a:gd name="connsiteX1015" fmla="*/ 2718935 w 4878609"/>
              <a:gd name="connsiteY1015" fmla="*/ 3210930 h 3744261"/>
              <a:gd name="connsiteX1016" fmla="*/ 2718915 w 4878609"/>
              <a:gd name="connsiteY1016" fmla="*/ 3210909 h 3744261"/>
              <a:gd name="connsiteX1017" fmla="*/ 3015087 w 4878609"/>
              <a:gd name="connsiteY1017" fmla="*/ 3247892 h 3744261"/>
              <a:gd name="connsiteX1018" fmla="*/ 3033173 w 4878609"/>
              <a:gd name="connsiteY1018" fmla="*/ 3277794 h 3744261"/>
              <a:gd name="connsiteX1019" fmla="*/ 3052256 w 4878609"/>
              <a:gd name="connsiteY1019" fmla="*/ 3324640 h 3744261"/>
              <a:gd name="connsiteX1020" fmla="*/ 3057053 w 4878609"/>
              <a:gd name="connsiteY1020" fmla="*/ 3320071 h 3744261"/>
              <a:gd name="connsiteX1021" fmla="*/ 3055662 w 4878609"/>
              <a:gd name="connsiteY1021" fmla="*/ 3277544 h 3744261"/>
              <a:gd name="connsiteX1022" fmla="*/ 3054769 w 4878609"/>
              <a:gd name="connsiteY1022" fmla="*/ 3253166 h 3744261"/>
              <a:gd name="connsiteX1023" fmla="*/ 3005805 w 4878609"/>
              <a:gd name="connsiteY1023" fmla="*/ 3216537 h 3744261"/>
              <a:gd name="connsiteX1024" fmla="*/ 3015066 w 4878609"/>
              <a:gd name="connsiteY1024" fmla="*/ 3247871 h 3744261"/>
              <a:gd name="connsiteX1025" fmla="*/ 3015087 w 4878609"/>
              <a:gd name="connsiteY1025" fmla="*/ 3247892 h 3744261"/>
              <a:gd name="connsiteX1026" fmla="*/ 1614855 w 4878609"/>
              <a:gd name="connsiteY1026" fmla="*/ 3181381 h 3744261"/>
              <a:gd name="connsiteX1027" fmla="*/ 1630782 w 4878609"/>
              <a:gd name="connsiteY1027" fmla="*/ 3264504 h 3744261"/>
              <a:gd name="connsiteX1028" fmla="*/ 1656551 w 4878609"/>
              <a:gd name="connsiteY1028" fmla="*/ 3323373 h 3744261"/>
              <a:gd name="connsiteX1029" fmla="*/ 1630616 w 4878609"/>
              <a:gd name="connsiteY1029" fmla="*/ 3220669 h 3744261"/>
              <a:gd name="connsiteX1030" fmla="*/ 1619506 w 4878609"/>
              <a:gd name="connsiteY1030" fmla="*/ 3189230 h 3744261"/>
              <a:gd name="connsiteX1031" fmla="*/ 1614855 w 4878609"/>
              <a:gd name="connsiteY1031" fmla="*/ 3181381 h 3744261"/>
              <a:gd name="connsiteX1032" fmla="*/ 1317312 w 4878609"/>
              <a:gd name="connsiteY1032" fmla="*/ 3117716 h 3744261"/>
              <a:gd name="connsiteX1033" fmla="*/ 1389865 w 4878609"/>
              <a:gd name="connsiteY1033" fmla="*/ 3133975 h 3744261"/>
              <a:gd name="connsiteX1034" fmla="*/ 1411668 w 4878609"/>
              <a:gd name="connsiteY1034" fmla="*/ 3141699 h 3744261"/>
              <a:gd name="connsiteX1035" fmla="*/ 1467755 w 4878609"/>
              <a:gd name="connsiteY1035" fmla="*/ 3263756 h 3744261"/>
              <a:gd name="connsiteX1036" fmla="*/ 1471763 w 4878609"/>
              <a:gd name="connsiteY1036" fmla="*/ 3286183 h 3744261"/>
              <a:gd name="connsiteX1037" fmla="*/ 1471680 w 4878609"/>
              <a:gd name="connsiteY1037" fmla="*/ 3256281 h 3744261"/>
              <a:gd name="connsiteX1038" fmla="*/ 1369017 w 4878609"/>
              <a:gd name="connsiteY1038" fmla="*/ 3045328 h 3744261"/>
              <a:gd name="connsiteX1039" fmla="*/ 1125858 w 4878609"/>
              <a:gd name="connsiteY1039" fmla="*/ 3193342 h 3744261"/>
              <a:gd name="connsiteX1040" fmla="*/ 1118839 w 4878609"/>
              <a:gd name="connsiteY1040" fmla="*/ 3203392 h 3744261"/>
              <a:gd name="connsiteX1041" fmla="*/ 1121144 w 4878609"/>
              <a:gd name="connsiteY1041" fmla="*/ 3245566 h 3744261"/>
              <a:gd name="connsiteX1042" fmla="*/ 1130281 w 4878609"/>
              <a:gd name="connsiteY1042" fmla="*/ 3234187 h 3744261"/>
              <a:gd name="connsiteX1043" fmla="*/ 1251943 w 4878609"/>
              <a:gd name="connsiteY1043" fmla="*/ 3129676 h 3744261"/>
              <a:gd name="connsiteX1044" fmla="*/ 1317312 w 4878609"/>
              <a:gd name="connsiteY1044" fmla="*/ 3117674 h 3744261"/>
              <a:gd name="connsiteX1045" fmla="*/ 1317312 w 4878609"/>
              <a:gd name="connsiteY1045" fmla="*/ 3117716 h 3744261"/>
              <a:gd name="connsiteX1046" fmla="*/ 904917 w 4878609"/>
              <a:gd name="connsiteY1046" fmla="*/ 3229058 h 3744261"/>
              <a:gd name="connsiteX1047" fmla="*/ 904917 w 4878609"/>
              <a:gd name="connsiteY1047" fmla="*/ 3229224 h 3744261"/>
              <a:gd name="connsiteX1048" fmla="*/ 903401 w 4878609"/>
              <a:gd name="connsiteY1048" fmla="*/ 3268802 h 3744261"/>
              <a:gd name="connsiteX1049" fmla="*/ 906038 w 4878609"/>
              <a:gd name="connsiteY1049" fmla="*/ 3253166 h 3744261"/>
              <a:gd name="connsiteX1050" fmla="*/ 911209 w 4878609"/>
              <a:gd name="connsiteY1050" fmla="*/ 3225362 h 3744261"/>
              <a:gd name="connsiteX1051" fmla="*/ 904917 w 4878609"/>
              <a:gd name="connsiteY1051" fmla="*/ 3229058 h 3744261"/>
              <a:gd name="connsiteX1052" fmla="*/ 821940 w 4878609"/>
              <a:gd name="connsiteY1052" fmla="*/ 3226026 h 3744261"/>
              <a:gd name="connsiteX1053" fmla="*/ 815274 w 4878609"/>
              <a:gd name="connsiteY1053" fmla="*/ 3255450 h 3744261"/>
              <a:gd name="connsiteX1054" fmla="*/ 859171 w 4878609"/>
              <a:gd name="connsiteY1054" fmla="*/ 3239357 h 3744261"/>
              <a:gd name="connsiteX1055" fmla="*/ 892790 w 4878609"/>
              <a:gd name="connsiteY1055" fmla="*/ 3221665 h 3744261"/>
              <a:gd name="connsiteX1056" fmla="*/ 893392 w 4878609"/>
              <a:gd name="connsiteY1056" fmla="*/ 3204929 h 3744261"/>
              <a:gd name="connsiteX1057" fmla="*/ 886561 w 4878609"/>
              <a:gd name="connsiteY1057" fmla="*/ 3201129 h 3744261"/>
              <a:gd name="connsiteX1058" fmla="*/ 821960 w 4878609"/>
              <a:gd name="connsiteY1058" fmla="*/ 3226047 h 3744261"/>
              <a:gd name="connsiteX1059" fmla="*/ 821940 w 4878609"/>
              <a:gd name="connsiteY1059" fmla="*/ 3226026 h 3744261"/>
              <a:gd name="connsiteX1060" fmla="*/ 3067041 w 4878609"/>
              <a:gd name="connsiteY1060" fmla="*/ 3246708 h 3744261"/>
              <a:gd name="connsiteX1061" fmla="*/ 3071298 w 4878609"/>
              <a:gd name="connsiteY1061" fmla="*/ 3249781 h 3744261"/>
              <a:gd name="connsiteX1062" fmla="*/ 3067685 w 4878609"/>
              <a:gd name="connsiteY1062" fmla="*/ 3104114 h 3744261"/>
              <a:gd name="connsiteX1063" fmla="*/ 3064716 w 4878609"/>
              <a:gd name="connsiteY1063" fmla="*/ 3068336 h 3744261"/>
              <a:gd name="connsiteX1064" fmla="*/ 3048373 w 4878609"/>
              <a:gd name="connsiteY1064" fmla="*/ 3071908 h 3744261"/>
              <a:gd name="connsiteX1065" fmla="*/ 3054167 w 4878609"/>
              <a:gd name="connsiteY1065" fmla="*/ 3133393 h 3744261"/>
              <a:gd name="connsiteX1066" fmla="*/ 3066543 w 4878609"/>
              <a:gd name="connsiteY1066" fmla="*/ 3218717 h 3744261"/>
              <a:gd name="connsiteX1067" fmla="*/ 3067021 w 4878609"/>
              <a:gd name="connsiteY1067" fmla="*/ 3246708 h 3744261"/>
              <a:gd name="connsiteX1068" fmla="*/ 3067041 w 4878609"/>
              <a:gd name="connsiteY1068" fmla="*/ 3246708 h 3744261"/>
              <a:gd name="connsiteX1069" fmla="*/ 879293 w 4878609"/>
              <a:gd name="connsiteY1069" fmla="*/ 3188047 h 3744261"/>
              <a:gd name="connsiteX1070" fmla="*/ 888845 w 4878609"/>
              <a:gd name="connsiteY1070" fmla="*/ 3188878 h 3744261"/>
              <a:gd name="connsiteX1071" fmla="*/ 905851 w 4878609"/>
              <a:gd name="connsiteY1071" fmla="*/ 3204929 h 3744261"/>
              <a:gd name="connsiteX1072" fmla="*/ 905851 w 4878609"/>
              <a:gd name="connsiteY1072" fmla="*/ 3205573 h 3744261"/>
              <a:gd name="connsiteX1073" fmla="*/ 929980 w 4878609"/>
              <a:gd name="connsiteY1073" fmla="*/ 3116573 h 3744261"/>
              <a:gd name="connsiteX1074" fmla="*/ 860999 w 4878609"/>
              <a:gd name="connsiteY1074" fmla="*/ 3128472 h 3744261"/>
              <a:gd name="connsiteX1075" fmla="*/ 827567 w 4878609"/>
              <a:gd name="connsiteY1075" fmla="*/ 3205178 h 3744261"/>
              <a:gd name="connsiteX1076" fmla="*/ 879314 w 4878609"/>
              <a:gd name="connsiteY1076" fmla="*/ 3188068 h 3744261"/>
              <a:gd name="connsiteX1077" fmla="*/ 879293 w 4878609"/>
              <a:gd name="connsiteY1077" fmla="*/ 3188047 h 3744261"/>
              <a:gd name="connsiteX1078" fmla="*/ 2315075 w 4878609"/>
              <a:gd name="connsiteY1078" fmla="*/ 3174446 h 3744261"/>
              <a:gd name="connsiteX1079" fmla="*/ 2315075 w 4878609"/>
              <a:gd name="connsiteY1079" fmla="*/ 3174446 h 3744261"/>
              <a:gd name="connsiteX1080" fmla="*/ 1484014 w 4878609"/>
              <a:gd name="connsiteY1080" fmla="*/ 2979648 h 3744261"/>
              <a:gd name="connsiteX1081" fmla="*/ 1527766 w 4878609"/>
              <a:gd name="connsiteY1081" fmla="*/ 3010879 h 3744261"/>
              <a:gd name="connsiteX1082" fmla="*/ 1571892 w 4878609"/>
              <a:gd name="connsiteY1082" fmla="*/ 3062875 h 3744261"/>
              <a:gd name="connsiteX1083" fmla="*/ 1616225 w 4878609"/>
              <a:gd name="connsiteY1083" fmla="*/ 3104114 h 3744261"/>
              <a:gd name="connsiteX1084" fmla="*/ 1642286 w 4878609"/>
              <a:gd name="connsiteY1084" fmla="*/ 3069790 h 3744261"/>
              <a:gd name="connsiteX1085" fmla="*/ 1675032 w 4878609"/>
              <a:gd name="connsiteY1085" fmla="*/ 2989865 h 3744261"/>
              <a:gd name="connsiteX1086" fmla="*/ 1711807 w 4878609"/>
              <a:gd name="connsiteY1086" fmla="*/ 2898747 h 3744261"/>
              <a:gd name="connsiteX1087" fmla="*/ 1670921 w 4878609"/>
              <a:gd name="connsiteY1087" fmla="*/ 2965881 h 3744261"/>
              <a:gd name="connsiteX1088" fmla="*/ 1604120 w 4878609"/>
              <a:gd name="connsiteY1088" fmla="*/ 3057351 h 3744261"/>
              <a:gd name="connsiteX1089" fmla="*/ 1575775 w 4878609"/>
              <a:gd name="connsiteY1089" fmla="*/ 3036005 h 3744261"/>
              <a:gd name="connsiteX1090" fmla="*/ 1494667 w 4878609"/>
              <a:gd name="connsiteY1090" fmla="*/ 2980271 h 3744261"/>
              <a:gd name="connsiteX1091" fmla="*/ 1483972 w 4878609"/>
              <a:gd name="connsiteY1091" fmla="*/ 2979628 h 3744261"/>
              <a:gd name="connsiteX1092" fmla="*/ 1484014 w 4878609"/>
              <a:gd name="connsiteY1092" fmla="*/ 2979648 h 3744261"/>
              <a:gd name="connsiteX1093" fmla="*/ 2397429 w 4878609"/>
              <a:gd name="connsiteY1093" fmla="*/ 2873123 h 3744261"/>
              <a:gd name="connsiteX1094" fmla="*/ 2346160 w 4878609"/>
              <a:gd name="connsiteY1094" fmla="*/ 2984570 h 3744261"/>
              <a:gd name="connsiteX1095" fmla="*/ 2352805 w 4878609"/>
              <a:gd name="connsiteY1095" fmla="*/ 3062543 h 3744261"/>
              <a:gd name="connsiteX1096" fmla="*/ 2374795 w 4878609"/>
              <a:gd name="connsiteY1096" fmla="*/ 2971654 h 3744261"/>
              <a:gd name="connsiteX1097" fmla="*/ 2381918 w 4878609"/>
              <a:gd name="connsiteY1097" fmla="*/ 2954377 h 3744261"/>
              <a:gd name="connsiteX1098" fmla="*/ 2398447 w 4878609"/>
              <a:gd name="connsiteY1098" fmla="*/ 2873248 h 3744261"/>
              <a:gd name="connsiteX1099" fmla="*/ 2397429 w 4878609"/>
              <a:gd name="connsiteY1099" fmla="*/ 2873144 h 3744261"/>
              <a:gd name="connsiteX1100" fmla="*/ 2397429 w 4878609"/>
              <a:gd name="connsiteY1100" fmla="*/ 2873123 h 3744261"/>
              <a:gd name="connsiteX1101" fmla="*/ 3074704 w 4878609"/>
              <a:gd name="connsiteY1101" fmla="*/ 3010754 h 3744261"/>
              <a:gd name="connsiteX1102" fmla="*/ 3096590 w 4878609"/>
              <a:gd name="connsiteY1102" fmla="*/ 3007473 h 3744261"/>
              <a:gd name="connsiteX1103" fmla="*/ 3106391 w 4878609"/>
              <a:gd name="connsiteY1103" fmla="*/ 2986169 h 3744261"/>
              <a:gd name="connsiteX1104" fmla="*/ 2891348 w 4878609"/>
              <a:gd name="connsiteY1104" fmla="*/ 2618917 h 3744261"/>
              <a:gd name="connsiteX1105" fmla="*/ 2876210 w 4878609"/>
              <a:gd name="connsiteY1105" fmla="*/ 2608078 h 3744261"/>
              <a:gd name="connsiteX1106" fmla="*/ 2907939 w 4878609"/>
              <a:gd name="connsiteY1106" fmla="*/ 2681960 h 3744261"/>
              <a:gd name="connsiteX1107" fmla="*/ 2990813 w 4878609"/>
              <a:gd name="connsiteY1107" fmla="*/ 2796085 h 3744261"/>
              <a:gd name="connsiteX1108" fmla="*/ 3056285 w 4878609"/>
              <a:gd name="connsiteY1108" fmla="*/ 2888822 h 3744261"/>
              <a:gd name="connsiteX1109" fmla="*/ 3074704 w 4878609"/>
              <a:gd name="connsiteY1109" fmla="*/ 3010713 h 3744261"/>
              <a:gd name="connsiteX1110" fmla="*/ 3074704 w 4878609"/>
              <a:gd name="connsiteY1110" fmla="*/ 3010754 h 3744261"/>
              <a:gd name="connsiteX1111" fmla="*/ 1419642 w 4878609"/>
              <a:gd name="connsiteY1111" fmla="*/ 2966608 h 3744261"/>
              <a:gd name="connsiteX1112" fmla="*/ 1458784 w 4878609"/>
              <a:gd name="connsiteY1112" fmla="*/ 2971072 h 3744261"/>
              <a:gd name="connsiteX1113" fmla="*/ 1459303 w 4878609"/>
              <a:gd name="connsiteY1113" fmla="*/ 2963950 h 3744261"/>
              <a:gd name="connsiteX1114" fmla="*/ 1493732 w 4878609"/>
              <a:gd name="connsiteY1114" fmla="*/ 2966961 h 3744261"/>
              <a:gd name="connsiteX1115" fmla="*/ 1496743 w 4878609"/>
              <a:gd name="connsiteY1115" fmla="*/ 2967854 h 3744261"/>
              <a:gd name="connsiteX1116" fmla="*/ 1496743 w 4878609"/>
              <a:gd name="connsiteY1116" fmla="*/ 2967854 h 3744261"/>
              <a:gd name="connsiteX1117" fmla="*/ 1510967 w 4878609"/>
              <a:gd name="connsiteY1117" fmla="*/ 2966815 h 3744261"/>
              <a:gd name="connsiteX1118" fmla="*/ 1518339 w 4878609"/>
              <a:gd name="connsiteY1118" fmla="*/ 2960420 h 3744261"/>
              <a:gd name="connsiteX1119" fmla="*/ 1450105 w 4878609"/>
              <a:gd name="connsiteY1119" fmla="*/ 2765706 h 3744261"/>
              <a:gd name="connsiteX1120" fmla="*/ 1435174 w 4878609"/>
              <a:gd name="connsiteY1120" fmla="*/ 2754222 h 3744261"/>
              <a:gd name="connsiteX1121" fmla="*/ 1408782 w 4878609"/>
              <a:gd name="connsiteY1121" fmla="*/ 2842890 h 3744261"/>
              <a:gd name="connsiteX1122" fmla="*/ 1401888 w 4878609"/>
              <a:gd name="connsiteY1122" fmla="*/ 2954896 h 3744261"/>
              <a:gd name="connsiteX1123" fmla="*/ 1397361 w 4878609"/>
              <a:gd name="connsiteY1123" fmla="*/ 2967895 h 3744261"/>
              <a:gd name="connsiteX1124" fmla="*/ 1405501 w 4878609"/>
              <a:gd name="connsiteY1124" fmla="*/ 2967148 h 3744261"/>
              <a:gd name="connsiteX1125" fmla="*/ 1419642 w 4878609"/>
              <a:gd name="connsiteY1125" fmla="*/ 2966629 h 3744261"/>
              <a:gd name="connsiteX1126" fmla="*/ 1419642 w 4878609"/>
              <a:gd name="connsiteY1126" fmla="*/ 2966608 h 3744261"/>
              <a:gd name="connsiteX1127" fmla="*/ 2263328 w 4878609"/>
              <a:gd name="connsiteY1127" fmla="*/ 2840045 h 3744261"/>
              <a:gd name="connsiteX1128" fmla="*/ 2230104 w 4878609"/>
              <a:gd name="connsiteY1128" fmla="*/ 2850614 h 3744261"/>
              <a:gd name="connsiteX1129" fmla="*/ 2224165 w 4878609"/>
              <a:gd name="connsiteY1129" fmla="*/ 2882779 h 3744261"/>
              <a:gd name="connsiteX1130" fmla="*/ 2307952 w 4878609"/>
              <a:gd name="connsiteY1130" fmla="*/ 2961500 h 3744261"/>
              <a:gd name="connsiteX1131" fmla="*/ 2339785 w 4878609"/>
              <a:gd name="connsiteY1131" fmla="*/ 2919346 h 3744261"/>
              <a:gd name="connsiteX1132" fmla="*/ 2371058 w 4878609"/>
              <a:gd name="connsiteY1132" fmla="*/ 2866209 h 3744261"/>
              <a:gd name="connsiteX1133" fmla="*/ 2358391 w 4878609"/>
              <a:gd name="connsiteY1133" fmla="*/ 2862035 h 3744261"/>
              <a:gd name="connsiteX1134" fmla="*/ 2263328 w 4878609"/>
              <a:gd name="connsiteY1134" fmla="*/ 2840065 h 3744261"/>
              <a:gd name="connsiteX1135" fmla="*/ 2263328 w 4878609"/>
              <a:gd name="connsiteY1135" fmla="*/ 2840045 h 3744261"/>
              <a:gd name="connsiteX1136" fmla="*/ 1792147 w 4878609"/>
              <a:gd name="connsiteY1136" fmla="*/ 2815874 h 3744261"/>
              <a:gd name="connsiteX1137" fmla="*/ 1867462 w 4878609"/>
              <a:gd name="connsiteY1137" fmla="*/ 2832403 h 3744261"/>
              <a:gd name="connsiteX1138" fmla="*/ 1923300 w 4878609"/>
              <a:gd name="connsiteY1138" fmla="*/ 2890213 h 3744261"/>
              <a:gd name="connsiteX1139" fmla="*/ 1928699 w 4878609"/>
              <a:gd name="connsiteY1139" fmla="*/ 2920032 h 3744261"/>
              <a:gd name="connsiteX1140" fmla="*/ 1957168 w 4878609"/>
              <a:gd name="connsiteY1140" fmla="*/ 2836577 h 3744261"/>
              <a:gd name="connsiteX1141" fmla="*/ 1998988 w 4878609"/>
              <a:gd name="connsiteY1141" fmla="*/ 2703763 h 3744261"/>
              <a:gd name="connsiteX1142" fmla="*/ 1993320 w 4878609"/>
              <a:gd name="connsiteY1142" fmla="*/ 2430806 h 3744261"/>
              <a:gd name="connsiteX1143" fmla="*/ 1987547 w 4878609"/>
              <a:gd name="connsiteY1143" fmla="*/ 2276833 h 3744261"/>
              <a:gd name="connsiteX1144" fmla="*/ 2006423 w 4878609"/>
              <a:gd name="connsiteY1144" fmla="*/ 2180379 h 3744261"/>
              <a:gd name="connsiteX1145" fmla="*/ 1948301 w 4878609"/>
              <a:gd name="connsiteY1145" fmla="*/ 2253036 h 3744261"/>
              <a:gd name="connsiteX1146" fmla="*/ 1939808 w 4878609"/>
              <a:gd name="connsiteY1146" fmla="*/ 2246329 h 3744261"/>
              <a:gd name="connsiteX1147" fmla="*/ 1942030 w 4878609"/>
              <a:gd name="connsiteY1147" fmla="*/ 2210696 h 3744261"/>
              <a:gd name="connsiteX1148" fmla="*/ 1898693 w 4878609"/>
              <a:gd name="connsiteY1148" fmla="*/ 2248509 h 3744261"/>
              <a:gd name="connsiteX1149" fmla="*/ 1894125 w 4878609"/>
              <a:gd name="connsiteY1149" fmla="*/ 2227640 h 3744261"/>
              <a:gd name="connsiteX1150" fmla="*/ 1908079 w 4878609"/>
              <a:gd name="connsiteY1150" fmla="*/ 2182269 h 3744261"/>
              <a:gd name="connsiteX1151" fmla="*/ 1889307 w 4878609"/>
              <a:gd name="connsiteY1151" fmla="*/ 2197448 h 3744261"/>
              <a:gd name="connsiteX1152" fmla="*/ 1880918 w 4878609"/>
              <a:gd name="connsiteY1152" fmla="*/ 2536044 h 3744261"/>
              <a:gd name="connsiteX1153" fmla="*/ 1880897 w 4878609"/>
              <a:gd name="connsiteY1153" fmla="*/ 2536750 h 3744261"/>
              <a:gd name="connsiteX1154" fmla="*/ 1907580 w 4878609"/>
              <a:gd name="connsiteY1154" fmla="*/ 2679489 h 3744261"/>
              <a:gd name="connsiteX1155" fmla="*/ 1914745 w 4878609"/>
              <a:gd name="connsiteY1155" fmla="*/ 2686840 h 3744261"/>
              <a:gd name="connsiteX1156" fmla="*/ 1917901 w 4878609"/>
              <a:gd name="connsiteY1156" fmla="*/ 2697264 h 3744261"/>
              <a:gd name="connsiteX1157" fmla="*/ 1908473 w 4878609"/>
              <a:gd name="connsiteY1157" fmla="*/ 2699050 h 3744261"/>
              <a:gd name="connsiteX1158" fmla="*/ 1832868 w 4878609"/>
              <a:gd name="connsiteY1158" fmla="*/ 2712983 h 3744261"/>
              <a:gd name="connsiteX1159" fmla="*/ 1808137 w 4878609"/>
              <a:gd name="connsiteY1159" fmla="*/ 2738420 h 3744261"/>
              <a:gd name="connsiteX1160" fmla="*/ 1795241 w 4878609"/>
              <a:gd name="connsiteY1160" fmla="*/ 2763276 h 3744261"/>
              <a:gd name="connsiteX1161" fmla="*/ 1770178 w 4878609"/>
              <a:gd name="connsiteY1161" fmla="*/ 2817867 h 3744261"/>
              <a:gd name="connsiteX1162" fmla="*/ 1792106 w 4878609"/>
              <a:gd name="connsiteY1162" fmla="*/ 2815853 h 3744261"/>
              <a:gd name="connsiteX1163" fmla="*/ 1792147 w 4878609"/>
              <a:gd name="connsiteY1163" fmla="*/ 2815874 h 3744261"/>
              <a:gd name="connsiteX1164" fmla="*/ 2391636 w 4878609"/>
              <a:gd name="connsiteY1164" fmla="*/ 2859335 h 3744261"/>
              <a:gd name="connsiteX1165" fmla="*/ 2394252 w 4878609"/>
              <a:gd name="connsiteY1165" fmla="*/ 2859979 h 3744261"/>
              <a:gd name="connsiteX1166" fmla="*/ 2399838 w 4878609"/>
              <a:gd name="connsiteY1166" fmla="*/ 2856594 h 3744261"/>
              <a:gd name="connsiteX1167" fmla="*/ 2404988 w 4878609"/>
              <a:gd name="connsiteY1167" fmla="*/ 2855598 h 3744261"/>
              <a:gd name="connsiteX1168" fmla="*/ 2414228 w 4878609"/>
              <a:gd name="connsiteY1168" fmla="*/ 2838570 h 3744261"/>
              <a:gd name="connsiteX1169" fmla="*/ 2422140 w 4878609"/>
              <a:gd name="connsiteY1169" fmla="*/ 2828208 h 3744261"/>
              <a:gd name="connsiteX1170" fmla="*/ 2419440 w 4878609"/>
              <a:gd name="connsiteY1170" fmla="*/ 2830430 h 3744261"/>
              <a:gd name="connsiteX1171" fmla="*/ 2391615 w 4878609"/>
              <a:gd name="connsiteY1171" fmla="*/ 2859335 h 3744261"/>
              <a:gd name="connsiteX1172" fmla="*/ 2391636 w 4878609"/>
              <a:gd name="connsiteY1172" fmla="*/ 2859335 h 3744261"/>
              <a:gd name="connsiteX1173" fmla="*/ 2494797 w 4878609"/>
              <a:gd name="connsiteY1173" fmla="*/ 2753890 h 3744261"/>
              <a:gd name="connsiteX1174" fmla="*/ 2547914 w 4878609"/>
              <a:gd name="connsiteY1174" fmla="*/ 2740123 h 3744261"/>
              <a:gd name="connsiteX1175" fmla="*/ 2564297 w 4878609"/>
              <a:gd name="connsiteY1175" fmla="*/ 2733416 h 3744261"/>
              <a:gd name="connsiteX1176" fmla="*/ 2568638 w 4878609"/>
              <a:gd name="connsiteY1176" fmla="*/ 2733395 h 3744261"/>
              <a:gd name="connsiteX1177" fmla="*/ 2611247 w 4878609"/>
              <a:gd name="connsiteY1177" fmla="*/ 2718839 h 3744261"/>
              <a:gd name="connsiteX1178" fmla="*/ 2649538 w 4878609"/>
              <a:gd name="connsiteY1178" fmla="*/ 2686009 h 3744261"/>
              <a:gd name="connsiteX1179" fmla="*/ 2659236 w 4878609"/>
              <a:gd name="connsiteY1179" fmla="*/ 2660634 h 3744261"/>
              <a:gd name="connsiteX1180" fmla="*/ 2593265 w 4878609"/>
              <a:gd name="connsiteY1180" fmla="*/ 2662212 h 3744261"/>
              <a:gd name="connsiteX1181" fmla="*/ 2568866 w 4878609"/>
              <a:gd name="connsiteY1181" fmla="*/ 2694170 h 3744261"/>
              <a:gd name="connsiteX1182" fmla="*/ 2538902 w 4878609"/>
              <a:gd name="connsiteY1182" fmla="*/ 2716160 h 3744261"/>
              <a:gd name="connsiteX1183" fmla="*/ 2529433 w 4878609"/>
              <a:gd name="connsiteY1183" fmla="*/ 2700565 h 3744261"/>
              <a:gd name="connsiteX1184" fmla="*/ 2527066 w 4878609"/>
              <a:gd name="connsiteY1184" fmla="*/ 2693215 h 3744261"/>
              <a:gd name="connsiteX1185" fmla="*/ 2507401 w 4878609"/>
              <a:gd name="connsiteY1185" fmla="*/ 2728224 h 3744261"/>
              <a:gd name="connsiteX1186" fmla="*/ 2496333 w 4878609"/>
              <a:gd name="connsiteY1186" fmla="*/ 2750609 h 3744261"/>
              <a:gd name="connsiteX1187" fmla="*/ 2494776 w 4878609"/>
              <a:gd name="connsiteY1187" fmla="*/ 2753870 h 3744261"/>
              <a:gd name="connsiteX1188" fmla="*/ 2494797 w 4878609"/>
              <a:gd name="connsiteY1188" fmla="*/ 2753890 h 3744261"/>
              <a:gd name="connsiteX1189" fmla="*/ 2545152 w 4878609"/>
              <a:gd name="connsiteY1189" fmla="*/ 2705632 h 3744261"/>
              <a:gd name="connsiteX1190" fmla="*/ 2545152 w 4878609"/>
              <a:gd name="connsiteY1190" fmla="*/ 2705632 h 3744261"/>
              <a:gd name="connsiteX1191" fmla="*/ 1869207 w 4878609"/>
              <a:gd name="connsiteY1191" fmla="*/ 2329369 h 3744261"/>
              <a:gd name="connsiteX1192" fmla="*/ 1826846 w 4878609"/>
              <a:gd name="connsiteY1192" fmla="*/ 2691366 h 3744261"/>
              <a:gd name="connsiteX1193" fmla="*/ 1822651 w 4878609"/>
              <a:gd name="connsiteY1193" fmla="*/ 2705072 h 3744261"/>
              <a:gd name="connsiteX1194" fmla="*/ 1825766 w 4878609"/>
              <a:gd name="connsiteY1194" fmla="*/ 2702787 h 3744261"/>
              <a:gd name="connsiteX1195" fmla="*/ 1893564 w 4878609"/>
              <a:gd name="connsiteY1195" fmla="*/ 2682583 h 3744261"/>
              <a:gd name="connsiteX1196" fmla="*/ 1868459 w 4878609"/>
              <a:gd name="connsiteY1196" fmla="*/ 2535940 h 3744261"/>
              <a:gd name="connsiteX1197" fmla="*/ 1869207 w 4878609"/>
              <a:gd name="connsiteY1197" fmla="*/ 2329369 h 3744261"/>
              <a:gd name="connsiteX1198" fmla="*/ 2537033 w 4878609"/>
              <a:gd name="connsiteY1198" fmla="*/ 2683102 h 3744261"/>
              <a:gd name="connsiteX1199" fmla="*/ 2543470 w 4878609"/>
              <a:gd name="connsiteY1199" fmla="*/ 2702621 h 3744261"/>
              <a:gd name="connsiteX1200" fmla="*/ 2575718 w 4878609"/>
              <a:gd name="connsiteY1200" fmla="*/ 2665119 h 3744261"/>
              <a:gd name="connsiteX1201" fmla="*/ 2537033 w 4878609"/>
              <a:gd name="connsiteY1201" fmla="*/ 2683102 h 3744261"/>
              <a:gd name="connsiteX1202" fmla="*/ 2539961 w 4878609"/>
              <a:gd name="connsiteY1202" fmla="*/ 2497026 h 3744261"/>
              <a:gd name="connsiteX1203" fmla="*/ 2521605 w 4878609"/>
              <a:gd name="connsiteY1203" fmla="*/ 2507637 h 3744261"/>
              <a:gd name="connsiteX1204" fmla="*/ 2522539 w 4878609"/>
              <a:gd name="connsiteY1204" fmla="*/ 2615345 h 3744261"/>
              <a:gd name="connsiteX1205" fmla="*/ 2533565 w 4878609"/>
              <a:gd name="connsiteY1205" fmla="*/ 2669833 h 3744261"/>
              <a:gd name="connsiteX1206" fmla="*/ 2584980 w 4878609"/>
              <a:gd name="connsiteY1206" fmla="*/ 2650771 h 3744261"/>
              <a:gd name="connsiteX1207" fmla="*/ 2585852 w 4878609"/>
              <a:gd name="connsiteY1207" fmla="*/ 2650646 h 3744261"/>
              <a:gd name="connsiteX1208" fmla="*/ 2621298 w 4878609"/>
              <a:gd name="connsiteY1208" fmla="*/ 2581436 h 3744261"/>
              <a:gd name="connsiteX1209" fmla="*/ 2622730 w 4878609"/>
              <a:gd name="connsiteY1209" fmla="*/ 2576764 h 3744261"/>
              <a:gd name="connsiteX1210" fmla="*/ 2543948 w 4878609"/>
              <a:gd name="connsiteY1210" fmla="*/ 2497275 h 3744261"/>
              <a:gd name="connsiteX1211" fmla="*/ 2539982 w 4878609"/>
              <a:gd name="connsiteY1211" fmla="*/ 2497026 h 3744261"/>
              <a:gd name="connsiteX1212" fmla="*/ 2539961 w 4878609"/>
              <a:gd name="connsiteY1212" fmla="*/ 2497026 h 3744261"/>
              <a:gd name="connsiteX1213" fmla="*/ 2628815 w 4878609"/>
              <a:gd name="connsiteY1213" fmla="*/ 2597757 h 3744261"/>
              <a:gd name="connsiteX1214" fmla="*/ 2602215 w 4878609"/>
              <a:gd name="connsiteY1214" fmla="*/ 2648694 h 3744261"/>
              <a:gd name="connsiteX1215" fmla="*/ 2652176 w 4878609"/>
              <a:gd name="connsiteY1215" fmla="*/ 2647552 h 3744261"/>
              <a:gd name="connsiteX1216" fmla="*/ 2628815 w 4878609"/>
              <a:gd name="connsiteY1216" fmla="*/ 2597757 h 3744261"/>
              <a:gd name="connsiteX1217" fmla="*/ 2635750 w 4878609"/>
              <a:gd name="connsiteY1217" fmla="*/ 2576868 h 3744261"/>
              <a:gd name="connsiteX1218" fmla="*/ 2636394 w 4878609"/>
              <a:gd name="connsiteY1218" fmla="*/ 2579193 h 3744261"/>
              <a:gd name="connsiteX1219" fmla="*/ 2662994 w 4878609"/>
              <a:gd name="connsiteY1219" fmla="*/ 2641136 h 3744261"/>
              <a:gd name="connsiteX1220" fmla="*/ 2653484 w 4878609"/>
              <a:gd name="connsiteY1220" fmla="*/ 2537373 h 3744261"/>
              <a:gd name="connsiteX1221" fmla="*/ 2547914 w 4878609"/>
              <a:gd name="connsiteY1221" fmla="*/ 2371210 h 3744261"/>
              <a:gd name="connsiteX1222" fmla="*/ 2521708 w 4878609"/>
              <a:gd name="connsiteY1222" fmla="*/ 2366434 h 3744261"/>
              <a:gd name="connsiteX1223" fmla="*/ 2499656 w 4878609"/>
              <a:gd name="connsiteY1223" fmla="*/ 2353684 h 3744261"/>
              <a:gd name="connsiteX1224" fmla="*/ 2487986 w 4878609"/>
              <a:gd name="connsiteY1224" fmla="*/ 2336989 h 3744261"/>
              <a:gd name="connsiteX1225" fmla="*/ 2500964 w 4878609"/>
              <a:gd name="connsiteY1225" fmla="*/ 2332379 h 3744261"/>
              <a:gd name="connsiteX1226" fmla="*/ 2477500 w 4878609"/>
              <a:gd name="connsiteY1226" fmla="*/ 2314127 h 3744261"/>
              <a:gd name="connsiteX1227" fmla="*/ 2171069 w 4878609"/>
              <a:gd name="connsiteY1227" fmla="*/ 2156977 h 3744261"/>
              <a:gd name="connsiteX1228" fmla="*/ 2331126 w 4878609"/>
              <a:gd name="connsiteY1228" fmla="*/ 2266575 h 3744261"/>
              <a:gd name="connsiteX1229" fmla="*/ 2631805 w 4878609"/>
              <a:gd name="connsiteY1229" fmla="*/ 2519888 h 3744261"/>
              <a:gd name="connsiteX1230" fmla="*/ 2635771 w 4878609"/>
              <a:gd name="connsiteY1230" fmla="*/ 2576888 h 3744261"/>
              <a:gd name="connsiteX1231" fmla="*/ 2635750 w 4878609"/>
              <a:gd name="connsiteY1231" fmla="*/ 2576868 h 3744261"/>
              <a:gd name="connsiteX1232" fmla="*/ 2876418 w 4878609"/>
              <a:gd name="connsiteY1232" fmla="*/ 2607517 h 3744261"/>
              <a:gd name="connsiteX1233" fmla="*/ 2876418 w 4878609"/>
              <a:gd name="connsiteY1233" fmla="*/ 2607517 h 3744261"/>
              <a:gd name="connsiteX1234" fmla="*/ 3650063 w 4878609"/>
              <a:gd name="connsiteY1234" fmla="*/ 2515112 h 3744261"/>
              <a:gd name="connsiteX1235" fmla="*/ 3734369 w 4878609"/>
              <a:gd name="connsiteY1235" fmla="*/ 2530998 h 3744261"/>
              <a:gd name="connsiteX1236" fmla="*/ 3736301 w 4878609"/>
              <a:gd name="connsiteY1236" fmla="*/ 2530312 h 3744261"/>
              <a:gd name="connsiteX1237" fmla="*/ 3730839 w 4878609"/>
              <a:gd name="connsiteY1237" fmla="*/ 2516566 h 3744261"/>
              <a:gd name="connsiteX1238" fmla="*/ 3721329 w 4878609"/>
              <a:gd name="connsiteY1238" fmla="*/ 2502342 h 3744261"/>
              <a:gd name="connsiteX1239" fmla="*/ 3715515 w 4878609"/>
              <a:gd name="connsiteY1239" fmla="*/ 2494264 h 3744261"/>
              <a:gd name="connsiteX1240" fmla="*/ 3693234 w 4878609"/>
              <a:gd name="connsiteY1240" fmla="*/ 2451239 h 3744261"/>
              <a:gd name="connsiteX1241" fmla="*/ 3700086 w 4878609"/>
              <a:gd name="connsiteY1241" fmla="*/ 2442434 h 3744261"/>
              <a:gd name="connsiteX1242" fmla="*/ 3718754 w 4878609"/>
              <a:gd name="connsiteY1242" fmla="*/ 2467955 h 3744261"/>
              <a:gd name="connsiteX1243" fmla="*/ 3731794 w 4878609"/>
              <a:gd name="connsiteY1243" fmla="*/ 2495489 h 3744261"/>
              <a:gd name="connsiteX1244" fmla="*/ 3741056 w 4878609"/>
              <a:gd name="connsiteY1244" fmla="*/ 2509277 h 3744261"/>
              <a:gd name="connsiteX1245" fmla="*/ 3742343 w 4878609"/>
              <a:gd name="connsiteY1245" fmla="*/ 2510565 h 3744261"/>
              <a:gd name="connsiteX1246" fmla="*/ 3928274 w 4878609"/>
              <a:gd name="connsiteY1246" fmla="*/ 2460645 h 3744261"/>
              <a:gd name="connsiteX1247" fmla="*/ 4046926 w 4878609"/>
              <a:gd name="connsiteY1247" fmla="*/ 2257687 h 3744261"/>
              <a:gd name="connsiteX1248" fmla="*/ 4006288 w 4878609"/>
              <a:gd name="connsiteY1248" fmla="*/ 2124355 h 3744261"/>
              <a:gd name="connsiteX1249" fmla="*/ 3993705 w 4878609"/>
              <a:gd name="connsiteY1249" fmla="*/ 2145805 h 3744261"/>
              <a:gd name="connsiteX1250" fmla="*/ 3978588 w 4878609"/>
              <a:gd name="connsiteY1250" fmla="*/ 2194395 h 3744261"/>
              <a:gd name="connsiteX1251" fmla="*/ 3872084 w 4878609"/>
              <a:gd name="connsiteY1251" fmla="*/ 2247263 h 3744261"/>
              <a:gd name="connsiteX1252" fmla="*/ 3814440 w 4878609"/>
              <a:gd name="connsiteY1252" fmla="*/ 2266097 h 3744261"/>
              <a:gd name="connsiteX1253" fmla="*/ 3704634 w 4878609"/>
              <a:gd name="connsiteY1253" fmla="*/ 2279283 h 3744261"/>
              <a:gd name="connsiteX1254" fmla="*/ 3687710 w 4878609"/>
              <a:gd name="connsiteY1254" fmla="*/ 2279470 h 3744261"/>
              <a:gd name="connsiteX1255" fmla="*/ 3621906 w 4878609"/>
              <a:gd name="connsiteY1255" fmla="*/ 2295148 h 3744261"/>
              <a:gd name="connsiteX1256" fmla="*/ 3615178 w 4878609"/>
              <a:gd name="connsiteY1256" fmla="*/ 2289001 h 3744261"/>
              <a:gd name="connsiteX1257" fmla="*/ 3635694 w 4878609"/>
              <a:gd name="connsiteY1257" fmla="*/ 2276002 h 3744261"/>
              <a:gd name="connsiteX1258" fmla="*/ 3641155 w 4878609"/>
              <a:gd name="connsiteY1258" fmla="*/ 2274424 h 3744261"/>
              <a:gd name="connsiteX1259" fmla="*/ 3431531 w 4878609"/>
              <a:gd name="connsiteY1259" fmla="*/ 2154527 h 3744261"/>
              <a:gd name="connsiteX1260" fmla="*/ 3410205 w 4878609"/>
              <a:gd name="connsiteY1260" fmla="*/ 2088929 h 3744261"/>
              <a:gd name="connsiteX1261" fmla="*/ 3506722 w 4878609"/>
              <a:gd name="connsiteY1261" fmla="*/ 1906965 h 3744261"/>
              <a:gd name="connsiteX1262" fmla="*/ 3708060 w 4878609"/>
              <a:gd name="connsiteY1262" fmla="*/ 1829158 h 3744261"/>
              <a:gd name="connsiteX1263" fmla="*/ 3762942 w 4878609"/>
              <a:gd name="connsiteY1263" fmla="*/ 1802413 h 3744261"/>
              <a:gd name="connsiteX1264" fmla="*/ 3760035 w 4878609"/>
              <a:gd name="connsiteY1264" fmla="*/ 1798405 h 3744261"/>
              <a:gd name="connsiteX1265" fmla="*/ 3417328 w 4878609"/>
              <a:gd name="connsiteY1265" fmla="*/ 1640632 h 3744261"/>
              <a:gd name="connsiteX1266" fmla="*/ 3363982 w 4878609"/>
              <a:gd name="connsiteY1266" fmla="*/ 1639531 h 3744261"/>
              <a:gd name="connsiteX1267" fmla="*/ 3367408 w 4878609"/>
              <a:gd name="connsiteY1267" fmla="*/ 1659113 h 3744261"/>
              <a:gd name="connsiteX1268" fmla="*/ 3265992 w 4878609"/>
              <a:gd name="connsiteY1268" fmla="*/ 1794709 h 3744261"/>
              <a:gd name="connsiteX1269" fmla="*/ 3087931 w 4878609"/>
              <a:gd name="connsiteY1269" fmla="*/ 1896333 h 3744261"/>
              <a:gd name="connsiteX1270" fmla="*/ 3096133 w 4878609"/>
              <a:gd name="connsiteY1270" fmla="*/ 1915499 h 3744261"/>
              <a:gd name="connsiteX1271" fmla="*/ 3075140 w 4878609"/>
              <a:gd name="connsiteY1271" fmla="*/ 2002754 h 3744261"/>
              <a:gd name="connsiteX1272" fmla="*/ 3051654 w 4878609"/>
              <a:gd name="connsiteY1272" fmla="*/ 2024433 h 3744261"/>
              <a:gd name="connsiteX1273" fmla="*/ 3054852 w 4878609"/>
              <a:gd name="connsiteY1273" fmla="*/ 2047295 h 3744261"/>
              <a:gd name="connsiteX1274" fmla="*/ 3089738 w 4878609"/>
              <a:gd name="connsiteY1274" fmla="*/ 2077301 h 3744261"/>
              <a:gd name="connsiteX1275" fmla="*/ 3091959 w 4878609"/>
              <a:gd name="connsiteY1275" fmla="*/ 2076886 h 3744261"/>
              <a:gd name="connsiteX1276" fmla="*/ 3102944 w 4878609"/>
              <a:gd name="connsiteY1276" fmla="*/ 2043578 h 3744261"/>
              <a:gd name="connsiteX1277" fmla="*/ 3112309 w 4878609"/>
              <a:gd name="connsiteY1277" fmla="*/ 2015006 h 3744261"/>
              <a:gd name="connsiteX1278" fmla="*/ 3166444 w 4878609"/>
              <a:gd name="connsiteY1278" fmla="*/ 1921833 h 3744261"/>
              <a:gd name="connsiteX1279" fmla="*/ 3174148 w 4878609"/>
              <a:gd name="connsiteY1279" fmla="*/ 1924262 h 3744261"/>
              <a:gd name="connsiteX1280" fmla="*/ 3167399 w 4878609"/>
              <a:gd name="connsiteY1280" fmla="*/ 2000429 h 3744261"/>
              <a:gd name="connsiteX1281" fmla="*/ 3150538 w 4878609"/>
              <a:gd name="connsiteY1281" fmla="*/ 2112020 h 3744261"/>
              <a:gd name="connsiteX1282" fmla="*/ 3369360 w 4878609"/>
              <a:gd name="connsiteY1282" fmla="*/ 2323097 h 3744261"/>
              <a:gd name="connsiteX1283" fmla="*/ 3425551 w 4878609"/>
              <a:gd name="connsiteY1283" fmla="*/ 2355034 h 3744261"/>
              <a:gd name="connsiteX1284" fmla="*/ 3427586 w 4878609"/>
              <a:gd name="connsiteY1284" fmla="*/ 2304637 h 3744261"/>
              <a:gd name="connsiteX1285" fmla="*/ 3526801 w 4878609"/>
              <a:gd name="connsiteY1285" fmla="*/ 2271849 h 3744261"/>
              <a:gd name="connsiteX1286" fmla="*/ 3564283 w 4878609"/>
              <a:gd name="connsiteY1286" fmla="*/ 2270250 h 3744261"/>
              <a:gd name="connsiteX1287" fmla="*/ 3603528 w 4878609"/>
              <a:gd name="connsiteY1287" fmla="*/ 2293881 h 3744261"/>
              <a:gd name="connsiteX1288" fmla="*/ 3657580 w 4878609"/>
              <a:gd name="connsiteY1288" fmla="*/ 2322350 h 3744261"/>
              <a:gd name="connsiteX1289" fmla="*/ 3871502 w 4878609"/>
              <a:gd name="connsiteY1289" fmla="*/ 2271268 h 3744261"/>
              <a:gd name="connsiteX1290" fmla="*/ 3883504 w 4878609"/>
              <a:gd name="connsiteY1290" fmla="*/ 2269108 h 3744261"/>
              <a:gd name="connsiteX1291" fmla="*/ 3887325 w 4878609"/>
              <a:gd name="connsiteY1291" fmla="*/ 2276874 h 3744261"/>
              <a:gd name="connsiteX1292" fmla="*/ 3745728 w 4878609"/>
              <a:gd name="connsiteY1292" fmla="*/ 2416624 h 3744261"/>
              <a:gd name="connsiteX1293" fmla="*/ 3653801 w 4878609"/>
              <a:gd name="connsiteY1293" fmla="*/ 2443265 h 3744261"/>
              <a:gd name="connsiteX1294" fmla="*/ 3659033 w 4878609"/>
              <a:gd name="connsiteY1294" fmla="*/ 2453482 h 3744261"/>
              <a:gd name="connsiteX1295" fmla="*/ 3650063 w 4878609"/>
              <a:gd name="connsiteY1295" fmla="*/ 2515091 h 3744261"/>
              <a:gd name="connsiteX1296" fmla="*/ 3650063 w 4878609"/>
              <a:gd name="connsiteY1296" fmla="*/ 2515112 h 3744261"/>
              <a:gd name="connsiteX1297" fmla="*/ 3642505 w 4878609"/>
              <a:gd name="connsiteY1297" fmla="*/ 2445653 h 3744261"/>
              <a:gd name="connsiteX1298" fmla="*/ 3588059 w 4878609"/>
              <a:gd name="connsiteY1298" fmla="*/ 2455953 h 3744261"/>
              <a:gd name="connsiteX1299" fmla="*/ 3503192 w 4878609"/>
              <a:gd name="connsiteY1299" fmla="*/ 2477465 h 3744261"/>
              <a:gd name="connsiteX1300" fmla="*/ 3502984 w 4878609"/>
              <a:gd name="connsiteY1300" fmla="*/ 2477839 h 3744261"/>
              <a:gd name="connsiteX1301" fmla="*/ 3541129 w 4878609"/>
              <a:gd name="connsiteY1301" fmla="*/ 2494742 h 3744261"/>
              <a:gd name="connsiteX1302" fmla="*/ 3610277 w 4878609"/>
              <a:gd name="connsiteY1302" fmla="*/ 2510253 h 3744261"/>
              <a:gd name="connsiteX1303" fmla="*/ 3618022 w 4878609"/>
              <a:gd name="connsiteY1303" fmla="*/ 2511790 h 3744261"/>
              <a:gd name="connsiteX1304" fmla="*/ 3635860 w 4878609"/>
              <a:gd name="connsiteY1304" fmla="*/ 2510523 h 3744261"/>
              <a:gd name="connsiteX1305" fmla="*/ 3642505 w 4878609"/>
              <a:gd name="connsiteY1305" fmla="*/ 2445653 h 3744261"/>
              <a:gd name="connsiteX1306" fmla="*/ 3648464 w 4878609"/>
              <a:gd name="connsiteY1306" fmla="*/ 2466314 h 3744261"/>
              <a:gd name="connsiteX1307" fmla="*/ 3646595 w 4878609"/>
              <a:gd name="connsiteY1307" fmla="*/ 2496050 h 3744261"/>
              <a:gd name="connsiteX1308" fmla="*/ 3648464 w 4878609"/>
              <a:gd name="connsiteY1308" fmla="*/ 2466314 h 3744261"/>
              <a:gd name="connsiteX1309" fmla="*/ 702063 w 4878609"/>
              <a:gd name="connsiteY1309" fmla="*/ 2382714 h 3744261"/>
              <a:gd name="connsiteX1310" fmla="*/ 702187 w 4878609"/>
              <a:gd name="connsiteY1310" fmla="*/ 2383088 h 3744261"/>
              <a:gd name="connsiteX1311" fmla="*/ 849599 w 4878609"/>
              <a:gd name="connsiteY1311" fmla="*/ 2478005 h 3744261"/>
              <a:gd name="connsiteX1312" fmla="*/ 916608 w 4878609"/>
              <a:gd name="connsiteY1312" fmla="*/ 2456929 h 3744261"/>
              <a:gd name="connsiteX1313" fmla="*/ 1003717 w 4878609"/>
              <a:gd name="connsiteY1313" fmla="*/ 2381364 h 3744261"/>
              <a:gd name="connsiteX1314" fmla="*/ 1015782 w 4878609"/>
              <a:gd name="connsiteY1314" fmla="*/ 2385372 h 3744261"/>
              <a:gd name="connsiteX1315" fmla="*/ 1015117 w 4878609"/>
              <a:gd name="connsiteY1315" fmla="*/ 2397353 h 3744261"/>
              <a:gd name="connsiteX1316" fmla="*/ 926658 w 4878609"/>
              <a:gd name="connsiteY1316" fmla="*/ 2465608 h 3744261"/>
              <a:gd name="connsiteX1317" fmla="*/ 926014 w 4878609"/>
              <a:gd name="connsiteY1317" fmla="*/ 2470716 h 3744261"/>
              <a:gd name="connsiteX1318" fmla="*/ 938515 w 4878609"/>
              <a:gd name="connsiteY1318" fmla="*/ 2477984 h 3744261"/>
              <a:gd name="connsiteX1319" fmla="*/ 1223910 w 4878609"/>
              <a:gd name="connsiteY1319" fmla="*/ 2332878 h 3744261"/>
              <a:gd name="connsiteX1320" fmla="*/ 1229579 w 4878609"/>
              <a:gd name="connsiteY1320" fmla="*/ 2324634 h 3744261"/>
              <a:gd name="connsiteX1321" fmla="*/ 1220380 w 4878609"/>
              <a:gd name="connsiteY1321" fmla="*/ 2326752 h 3744261"/>
              <a:gd name="connsiteX1322" fmla="*/ 878172 w 4878609"/>
              <a:gd name="connsiteY1322" fmla="*/ 2356903 h 3744261"/>
              <a:gd name="connsiteX1323" fmla="*/ 811557 w 4878609"/>
              <a:gd name="connsiteY1323" fmla="*/ 2198943 h 3744261"/>
              <a:gd name="connsiteX1324" fmla="*/ 862868 w 4878609"/>
              <a:gd name="connsiteY1324" fmla="*/ 2125019 h 3744261"/>
              <a:gd name="connsiteX1325" fmla="*/ 1070062 w 4878609"/>
              <a:gd name="connsiteY1325" fmla="*/ 2085773 h 3744261"/>
              <a:gd name="connsiteX1326" fmla="*/ 956290 w 4878609"/>
              <a:gd name="connsiteY1326" fmla="*/ 1886283 h 3744261"/>
              <a:gd name="connsiteX1327" fmla="*/ 879002 w 4878609"/>
              <a:gd name="connsiteY1327" fmla="*/ 1813003 h 3744261"/>
              <a:gd name="connsiteX1328" fmla="*/ 879106 w 4878609"/>
              <a:gd name="connsiteY1328" fmla="*/ 1813356 h 3744261"/>
              <a:gd name="connsiteX1329" fmla="*/ 922567 w 4878609"/>
              <a:gd name="connsiteY1329" fmla="*/ 1871477 h 3744261"/>
              <a:gd name="connsiteX1330" fmla="*/ 994124 w 4878609"/>
              <a:gd name="connsiteY1330" fmla="*/ 1989465 h 3744261"/>
              <a:gd name="connsiteX1331" fmla="*/ 994082 w 4878609"/>
              <a:gd name="connsiteY1331" fmla="*/ 1990710 h 3744261"/>
              <a:gd name="connsiteX1332" fmla="*/ 975041 w 4878609"/>
              <a:gd name="connsiteY1332" fmla="*/ 2026136 h 3744261"/>
              <a:gd name="connsiteX1333" fmla="*/ 915653 w 4878609"/>
              <a:gd name="connsiteY1333" fmla="*/ 2026136 h 3744261"/>
              <a:gd name="connsiteX1334" fmla="*/ 901179 w 4878609"/>
              <a:gd name="connsiteY1334" fmla="*/ 2022730 h 3744261"/>
              <a:gd name="connsiteX1335" fmla="*/ 903131 w 4878609"/>
              <a:gd name="connsiteY1335" fmla="*/ 2036269 h 3744261"/>
              <a:gd name="connsiteX1336" fmla="*/ 900556 w 4878609"/>
              <a:gd name="connsiteY1336" fmla="*/ 2072753 h 3744261"/>
              <a:gd name="connsiteX1337" fmla="*/ 880829 w 4878609"/>
              <a:gd name="connsiteY1337" fmla="*/ 2081745 h 3744261"/>
              <a:gd name="connsiteX1338" fmla="*/ 749469 w 4878609"/>
              <a:gd name="connsiteY1338" fmla="*/ 2037743 h 3744261"/>
              <a:gd name="connsiteX1339" fmla="*/ 620311 w 4878609"/>
              <a:gd name="connsiteY1339" fmla="*/ 2070760 h 3744261"/>
              <a:gd name="connsiteX1340" fmla="*/ 407489 w 4878609"/>
              <a:gd name="connsiteY1340" fmla="*/ 2035625 h 3744261"/>
              <a:gd name="connsiteX1341" fmla="*/ 299552 w 4878609"/>
              <a:gd name="connsiteY1341" fmla="*/ 1934105 h 3744261"/>
              <a:gd name="connsiteX1342" fmla="*/ 307256 w 4878609"/>
              <a:gd name="connsiteY1342" fmla="*/ 1816491 h 3744261"/>
              <a:gd name="connsiteX1343" fmla="*/ 319715 w 4878609"/>
              <a:gd name="connsiteY1343" fmla="*/ 1825067 h 3744261"/>
              <a:gd name="connsiteX1344" fmla="*/ 319902 w 4878609"/>
              <a:gd name="connsiteY1344" fmla="*/ 1825566 h 3744261"/>
              <a:gd name="connsiteX1345" fmla="*/ 313859 w 4878609"/>
              <a:gd name="connsiteY1345" fmla="*/ 1743377 h 3744261"/>
              <a:gd name="connsiteX1346" fmla="*/ 343574 w 4878609"/>
              <a:gd name="connsiteY1346" fmla="*/ 1667086 h 3744261"/>
              <a:gd name="connsiteX1347" fmla="*/ 368305 w 4878609"/>
              <a:gd name="connsiteY1347" fmla="*/ 1615672 h 3744261"/>
              <a:gd name="connsiteX1348" fmla="*/ 432033 w 4878609"/>
              <a:gd name="connsiteY1348" fmla="*/ 1566147 h 3744261"/>
              <a:gd name="connsiteX1349" fmla="*/ 405101 w 4878609"/>
              <a:gd name="connsiteY1349" fmla="*/ 1561205 h 3744261"/>
              <a:gd name="connsiteX1350" fmla="*/ 352399 w 4878609"/>
              <a:gd name="connsiteY1350" fmla="*/ 1578544 h 3744261"/>
              <a:gd name="connsiteX1351" fmla="*/ 321978 w 4878609"/>
              <a:gd name="connsiteY1351" fmla="*/ 1632720 h 3744261"/>
              <a:gd name="connsiteX1352" fmla="*/ 294631 w 4878609"/>
              <a:gd name="connsiteY1352" fmla="*/ 1674001 h 3744261"/>
              <a:gd name="connsiteX1353" fmla="*/ 272287 w 4878609"/>
              <a:gd name="connsiteY1353" fmla="*/ 1693957 h 3744261"/>
              <a:gd name="connsiteX1354" fmla="*/ 272101 w 4878609"/>
              <a:gd name="connsiteY1354" fmla="*/ 1693957 h 3744261"/>
              <a:gd name="connsiteX1355" fmla="*/ 255987 w 4878609"/>
              <a:gd name="connsiteY1355" fmla="*/ 1681311 h 3744261"/>
              <a:gd name="connsiteX1356" fmla="*/ 267698 w 4878609"/>
              <a:gd name="connsiteY1356" fmla="*/ 1614530 h 3744261"/>
              <a:gd name="connsiteX1357" fmla="*/ 339234 w 4878609"/>
              <a:gd name="connsiteY1357" fmla="*/ 1570300 h 3744261"/>
              <a:gd name="connsiteX1358" fmla="*/ 326256 w 4878609"/>
              <a:gd name="connsiteY1358" fmla="*/ 1560665 h 3744261"/>
              <a:gd name="connsiteX1359" fmla="*/ 137958 w 4878609"/>
              <a:gd name="connsiteY1359" fmla="*/ 1543140 h 3744261"/>
              <a:gd name="connsiteX1360" fmla="*/ 16088 w 4878609"/>
              <a:gd name="connsiteY1360" fmla="*/ 1672215 h 3744261"/>
              <a:gd name="connsiteX1361" fmla="*/ 38452 w 4878609"/>
              <a:gd name="connsiteY1361" fmla="*/ 1877582 h 3744261"/>
              <a:gd name="connsiteX1362" fmla="*/ 199610 w 4878609"/>
              <a:gd name="connsiteY1362" fmla="*/ 2103320 h 3744261"/>
              <a:gd name="connsiteX1363" fmla="*/ 286574 w 4878609"/>
              <a:gd name="connsiteY1363" fmla="*/ 2155980 h 3744261"/>
              <a:gd name="connsiteX1364" fmla="*/ 411144 w 4878609"/>
              <a:gd name="connsiteY1364" fmla="*/ 2237857 h 3744261"/>
              <a:gd name="connsiteX1365" fmla="*/ 695542 w 4878609"/>
              <a:gd name="connsiteY1365" fmla="*/ 2354951 h 3744261"/>
              <a:gd name="connsiteX1366" fmla="*/ 730366 w 4878609"/>
              <a:gd name="connsiteY1366" fmla="*/ 2360807 h 3744261"/>
              <a:gd name="connsiteX1367" fmla="*/ 821234 w 4878609"/>
              <a:gd name="connsiteY1367" fmla="*/ 2355678 h 3744261"/>
              <a:gd name="connsiteX1368" fmla="*/ 846609 w 4878609"/>
              <a:gd name="connsiteY1368" fmla="*/ 2354868 h 3744261"/>
              <a:gd name="connsiteX1369" fmla="*/ 856327 w 4878609"/>
              <a:gd name="connsiteY1369" fmla="*/ 2358087 h 3744261"/>
              <a:gd name="connsiteX1370" fmla="*/ 855953 w 4878609"/>
              <a:gd name="connsiteY1370" fmla="*/ 2365105 h 3744261"/>
              <a:gd name="connsiteX1371" fmla="*/ 806303 w 4878609"/>
              <a:gd name="connsiteY1371" fmla="*/ 2375779 h 3744261"/>
              <a:gd name="connsiteX1372" fmla="*/ 730532 w 4878609"/>
              <a:gd name="connsiteY1372" fmla="*/ 2373390 h 3744261"/>
              <a:gd name="connsiteX1373" fmla="*/ 702021 w 4878609"/>
              <a:gd name="connsiteY1373" fmla="*/ 2382610 h 3744261"/>
              <a:gd name="connsiteX1374" fmla="*/ 702021 w 4878609"/>
              <a:gd name="connsiteY1374" fmla="*/ 2382610 h 3744261"/>
              <a:gd name="connsiteX1375" fmla="*/ 702063 w 4878609"/>
              <a:gd name="connsiteY1375" fmla="*/ 2382714 h 3744261"/>
              <a:gd name="connsiteX1376" fmla="*/ 3705776 w 4878609"/>
              <a:gd name="connsiteY1376" fmla="*/ 2451945 h 3744261"/>
              <a:gd name="connsiteX1377" fmla="*/ 3705776 w 4878609"/>
              <a:gd name="connsiteY1377" fmla="*/ 2451945 h 3744261"/>
              <a:gd name="connsiteX1378" fmla="*/ 1002451 w 4878609"/>
              <a:gd name="connsiteY1378" fmla="*/ 2394197 h 3744261"/>
              <a:gd name="connsiteX1379" fmla="*/ 938453 w 4878609"/>
              <a:gd name="connsiteY1379" fmla="*/ 2444386 h 3744261"/>
              <a:gd name="connsiteX1380" fmla="*/ 1002451 w 4878609"/>
              <a:gd name="connsiteY1380" fmla="*/ 2394197 h 3744261"/>
              <a:gd name="connsiteX1381" fmla="*/ 3441852 w 4878609"/>
              <a:gd name="connsiteY1381" fmla="*/ 2380056 h 3744261"/>
              <a:gd name="connsiteX1382" fmla="*/ 3452525 w 4878609"/>
              <a:gd name="connsiteY1382" fmla="*/ 2425407 h 3744261"/>
              <a:gd name="connsiteX1383" fmla="*/ 3462056 w 4878609"/>
              <a:gd name="connsiteY1383" fmla="*/ 2410290 h 3744261"/>
              <a:gd name="connsiteX1384" fmla="*/ 3466583 w 4878609"/>
              <a:gd name="connsiteY1384" fmla="*/ 2402524 h 3744261"/>
              <a:gd name="connsiteX1385" fmla="*/ 3441872 w 4878609"/>
              <a:gd name="connsiteY1385" fmla="*/ 2380077 h 3744261"/>
              <a:gd name="connsiteX1386" fmla="*/ 3441852 w 4878609"/>
              <a:gd name="connsiteY1386" fmla="*/ 2380056 h 3744261"/>
              <a:gd name="connsiteX1387" fmla="*/ 3111686 w 4878609"/>
              <a:gd name="connsiteY1387" fmla="*/ 2172675 h 3744261"/>
              <a:gd name="connsiteX1388" fmla="*/ 3106412 w 4878609"/>
              <a:gd name="connsiteY1388" fmla="*/ 2195766 h 3744261"/>
              <a:gd name="connsiteX1389" fmla="*/ 3075534 w 4878609"/>
              <a:gd name="connsiteY1389" fmla="*/ 2246537 h 3744261"/>
              <a:gd name="connsiteX1390" fmla="*/ 3033672 w 4878609"/>
              <a:gd name="connsiteY1390" fmla="*/ 2361513 h 3744261"/>
              <a:gd name="connsiteX1391" fmla="*/ 3052215 w 4878609"/>
              <a:gd name="connsiteY1391" fmla="*/ 2379163 h 3744261"/>
              <a:gd name="connsiteX1392" fmla="*/ 3139262 w 4878609"/>
              <a:gd name="connsiteY1392" fmla="*/ 2348389 h 3744261"/>
              <a:gd name="connsiteX1393" fmla="*/ 3188330 w 4878609"/>
              <a:gd name="connsiteY1393" fmla="*/ 2322869 h 3744261"/>
              <a:gd name="connsiteX1394" fmla="*/ 3230774 w 4878609"/>
              <a:gd name="connsiteY1394" fmla="*/ 2313587 h 3744261"/>
              <a:gd name="connsiteX1395" fmla="*/ 3225334 w 4878609"/>
              <a:gd name="connsiteY1395" fmla="*/ 2308790 h 3744261"/>
              <a:gd name="connsiteX1396" fmla="*/ 3111666 w 4878609"/>
              <a:gd name="connsiteY1396" fmla="*/ 2172696 h 3744261"/>
              <a:gd name="connsiteX1397" fmla="*/ 3111686 w 4878609"/>
              <a:gd name="connsiteY1397" fmla="*/ 2172675 h 3744261"/>
              <a:gd name="connsiteX1398" fmla="*/ 3271058 w 4878609"/>
              <a:gd name="connsiteY1398" fmla="*/ 2330760 h 3744261"/>
              <a:gd name="connsiteX1399" fmla="*/ 3329699 w 4878609"/>
              <a:gd name="connsiteY1399" fmla="*/ 2370338 h 3744261"/>
              <a:gd name="connsiteX1400" fmla="*/ 3271058 w 4878609"/>
              <a:gd name="connsiteY1400" fmla="*/ 2330760 h 3744261"/>
              <a:gd name="connsiteX1401" fmla="*/ 1244530 w 4878609"/>
              <a:gd name="connsiteY1401" fmla="*/ 2295459 h 3744261"/>
              <a:gd name="connsiteX1402" fmla="*/ 1246108 w 4878609"/>
              <a:gd name="connsiteY1402" fmla="*/ 2300111 h 3744261"/>
              <a:gd name="connsiteX1403" fmla="*/ 1247292 w 4878609"/>
              <a:gd name="connsiteY1403" fmla="*/ 2307794 h 3744261"/>
              <a:gd name="connsiteX1404" fmla="*/ 1328151 w 4878609"/>
              <a:gd name="connsiteY1404" fmla="*/ 2291306 h 3744261"/>
              <a:gd name="connsiteX1405" fmla="*/ 1332865 w 4878609"/>
              <a:gd name="connsiteY1405" fmla="*/ 2290642 h 3744261"/>
              <a:gd name="connsiteX1406" fmla="*/ 1360088 w 4878609"/>
              <a:gd name="connsiteY1406" fmla="*/ 2286696 h 3744261"/>
              <a:gd name="connsiteX1407" fmla="*/ 1359299 w 4878609"/>
              <a:gd name="connsiteY1407" fmla="*/ 2282626 h 3744261"/>
              <a:gd name="connsiteX1408" fmla="*/ 1244509 w 4878609"/>
              <a:gd name="connsiteY1408" fmla="*/ 2295438 h 3744261"/>
              <a:gd name="connsiteX1409" fmla="*/ 1244530 w 4878609"/>
              <a:gd name="connsiteY1409" fmla="*/ 2295459 h 3744261"/>
              <a:gd name="connsiteX1410" fmla="*/ 1377115 w 4878609"/>
              <a:gd name="connsiteY1410" fmla="*/ 2296456 h 3744261"/>
              <a:gd name="connsiteX1411" fmla="*/ 1380749 w 4878609"/>
              <a:gd name="connsiteY1411" fmla="*/ 2299072 h 3744261"/>
              <a:gd name="connsiteX1412" fmla="*/ 1430876 w 4878609"/>
              <a:gd name="connsiteY1412" fmla="*/ 2284537 h 3744261"/>
              <a:gd name="connsiteX1413" fmla="*/ 1448630 w 4878609"/>
              <a:gd name="connsiteY1413" fmla="*/ 2276314 h 3744261"/>
              <a:gd name="connsiteX1414" fmla="*/ 1467817 w 4878609"/>
              <a:gd name="connsiteY1414" fmla="*/ 2258061 h 3744261"/>
              <a:gd name="connsiteX1415" fmla="*/ 1399729 w 4878609"/>
              <a:gd name="connsiteY1415" fmla="*/ 2275421 h 3744261"/>
              <a:gd name="connsiteX1416" fmla="*/ 1388100 w 4878609"/>
              <a:gd name="connsiteY1416" fmla="*/ 2293632 h 3744261"/>
              <a:gd name="connsiteX1417" fmla="*/ 1377115 w 4878609"/>
              <a:gd name="connsiteY1417" fmla="*/ 2296456 h 3744261"/>
              <a:gd name="connsiteX1418" fmla="*/ 1181197 w 4878609"/>
              <a:gd name="connsiteY1418" fmla="*/ 2283145 h 3744261"/>
              <a:gd name="connsiteX1419" fmla="*/ 1221211 w 4878609"/>
              <a:gd name="connsiteY1419" fmla="*/ 2284807 h 3744261"/>
              <a:gd name="connsiteX1420" fmla="*/ 1206281 w 4878609"/>
              <a:gd name="connsiteY1420" fmla="*/ 2279262 h 3744261"/>
              <a:gd name="connsiteX1421" fmla="*/ 1181197 w 4878609"/>
              <a:gd name="connsiteY1421" fmla="*/ 2283145 h 3744261"/>
              <a:gd name="connsiteX1422" fmla="*/ 1371613 w 4878609"/>
              <a:gd name="connsiteY1422" fmla="*/ 2280633 h 3744261"/>
              <a:gd name="connsiteX1423" fmla="*/ 1372402 w 4878609"/>
              <a:gd name="connsiteY1423" fmla="*/ 2284661 h 3744261"/>
              <a:gd name="connsiteX1424" fmla="*/ 1383864 w 4878609"/>
              <a:gd name="connsiteY1424" fmla="*/ 2281900 h 3744261"/>
              <a:gd name="connsiteX1425" fmla="*/ 1387228 w 4878609"/>
              <a:gd name="connsiteY1425" fmla="*/ 2277850 h 3744261"/>
              <a:gd name="connsiteX1426" fmla="*/ 1371592 w 4878609"/>
              <a:gd name="connsiteY1426" fmla="*/ 2280633 h 3744261"/>
              <a:gd name="connsiteX1427" fmla="*/ 1371613 w 4878609"/>
              <a:gd name="connsiteY1427" fmla="*/ 2280633 h 3744261"/>
              <a:gd name="connsiteX1428" fmla="*/ 1401203 w 4878609"/>
              <a:gd name="connsiteY1428" fmla="*/ 2020052 h 3744261"/>
              <a:gd name="connsiteX1429" fmla="*/ 1380500 w 4878609"/>
              <a:gd name="connsiteY1429" fmla="*/ 2031306 h 3744261"/>
              <a:gd name="connsiteX1430" fmla="*/ 1356267 w 4878609"/>
              <a:gd name="connsiteY1430" fmla="*/ 2046153 h 3744261"/>
              <a:gd name="connsiteX1431" fmla="*/ 1352176 w 4878609"/>
              <a:gd name="connsiteY1431" fmla="*/ 2109217 h 3744261"/>
              <a:gd name="connsiteX1432" fmla="*/ 1364075 w 4878609"/>
              <a:gd name="connsiteY1432" fmla="*/ 2162293 h 3744261"/>
              <a:gd name="connsiteX1433" fmla="*/ 1370741 w 4878609"/>
              <a:gd name="connsiteY1433" fmla="*/ 2251250 h 3744261"/>
              <a:gd name="connsiteX1434" fmla="*/ 1370512 w 4878609"/>
              <a:gd name="connsiteY1434" fmla="*/ 2268153 h 3744261"/>
              <a:gd name="connsiteX1435" fmla="*/ 1387809 w 4878609"/>
              <a:gd name="connsiteY1435" fmla="*/ 2265038 h 3744261"/>
              <a:gd name="connsiteX1436" fmla="*/ 1393561 w 4878609"/>
              <a:gd name="connsiteY1436" fmla="*/ 2244502 h 3744261"/>
              <a:gd name="connsiteX1437" fmla="*/ 1393250 w 4878609"/>
              <a:gd name="connsiteY1437" fmla="*/ 2139347 h 3744261"/>
              <a:gd name="connsiteX1438" fmla="*/ 1386937 w 4878609"/>
              <a:gd name="connsiteY1438" fmla="*/ 2100475 h 3744261"/>
              <a:gd name="connsiteX1439" fmla="*/ 1390903 w 4878609"/>
              <a:gd name="connsiteY1439" fmla="*/ 2074165 h 3744261"/>
              <a:gd name="connsiteX1440" fmla="*/ 1408367 w 4878609"/>
              <a:gd name="connsiteY1440" fmla="*/ 2092003 h 3744261"/>
              <a:gd name="connsiteX1441" fmla="*/ 1436919 w 4878609"/>
              <a:gd name="connsiteY1441" fmla="*/ 2135007 h 3744261"/>
              <a:gd name="connsiteX1442" fmla="*/ 1439348 w 4878609"/>
              <a:gd name="connsiteY1442" fmla="*/ 2137478 h 3744261"/>
              <a:gd name="connsiteX1443" fmla="*/ 1427388 w 4878609"/>
              <a:gd name="connsiteY1443" fmla="*/ 2088950 h 3744261"/>
              <a:gd name="connsiteX1444" fmla="*/ 1416008 w 4878609"/>
              <a:gd name="connsiteY1444" fmla="*/ 2046278 h 3744261"/>
              <a:gd name="connsiteX1445" fmla="*/ 1403176 w 4878609"/>
              <a:gd name="connsiteY1445" fmla="*/ 2020384 h 3744261"/>
              <a:gd name="connsiteX1446" fmla="*/ 1401203 w 4878609"/>
              <a:gd name="connsiteY1446" fmla="*/ 2020052 h 3744261"/>
              <a:gd name="connsiteX1447" fmla="*/ 3614617 w 4878609"/>
              <a:gd name="connsiteY1447" fmla="*/ 1861510 h 3744261"/>
              <a:gd name="connsiteX1448" fmla="*/ 3515132 w 4878609"/>
              <a:gd name="connsiteY1448" fmla="*/ 1916143 h 3744261"/>
              <a:gd name="connsiteX1449" fmla="*/ 3422644 w 4878609"/>
              <a:gd name="connsiteY1449" fmla="*/ 2089386 h 3744261"/>
              <a:gd name="connsiteX1450" fmla="*/ 3440585 w 4878609"/>
              <a:gd name="connsiteY1450" fmla="*/ 2145992 h 3744261"/>
              <a:gd name="connsiteX1451" fmla="*/ 3642816 w 4878609"/>
              <a:gd name="connsiteY1451" fmla="*/ 2262027 h 3744261"/>
              <a:gd name="connsiteX1452" fmla="*/ 3700688 w 4878609"/>
              <a:gd name="connsiteY1452" fmla="*/ 2260429 h 3744261"/>
              <a:gd name="connsiteX1453" fmla="*/ 3729635 w 4878609"/>
              <a:gd name="connsiteY1453" fmla="*/ 2236196 h 3744261"/>
              <a:gd name="connsiteX1454" fmla="*/ 3730424 w 4878609"/>
              <a:gd name="connsiteY1454" fmla="*/ 2228056 h 3744261"/>
              <a:gd name="connsiteX1455" fmla="*/ 3693981 w 4878609"/>
              <a:gd name="connsiteY1455" fmla="*/ 2233288 h 3744261"/>
              <a:gd name="connsiteX1456" fmla="*/ 3628571 w 4878609"/>
              <a:gd name="connsiteY1456" fmla="*/ 2241428 h 3744261"/>
              <a:gd name="connsiteX1457" fmla="*/ 3613787 w 4878609"/>
              <a:gd name="connsiteY1457" fmla="*/ 2238521 h 3744261"/>
              <a:gd name="connsiteX1458" fmla="*/ 3604608 w 4878609"/>
              <a:gd name="connsiteY1458" fmla="*/ 2231233 h 3744261"/>
              <a:gd name="connsiteX1459" fmla="*/ 3613433 w 4878609"/>
              <a:gd name="connsiteY1459" fmla="*/ 2222574 h 3744261"/>
              <a:gd name="connsiteX1460" fmla="*/ 3642421 w 4878609"/>
              <a:gd name="connsiteY1460" fmla="*/ 2201912 h 3744261"/>
              <a:gd name="connsiteX1461" fmla="*/ 3674628 w 4878609"/>
              <a:gd name="connsiteY1461" fmla="*/ 2156603 h 3744261"/>
              <a:gd name="connsiteX1462" fmla="*/ 3671825 w 4878609"/>
              <a:gd name="connsiteY1462" fmla="*/ 2156125 h 3744261"/>
              <a:gd name="connsiteX1463" fmla="*/ 3580728 w 4878609"/>
              <a:gd name="connsiteY1463" fmla="*/ 2128508 h 3744261"/>
              <a:gd name="connsiteX1464" fmla="*/ 3532304 w 4878609"/>
              <a:gd name="connsiteY1464" fmla="*/ 2032282 h 3744261"/>
              <a:gd name="connsiteX1465" fmla="*/ 3595825 w 4878609"/>
              <a:gd name="connsiteY1465" fmla="*/ 1870356 h 3744261"/>
              <a:gd name="connsiteX1466" fmla="*/ 3614638 w 4878609"/>
              <a:gd name="connsiteY1466" fmla="*/ 1861489 h 3744261"/>
              <a:gd name="connsiteX1467" fmla="*/ 3614617 w 4878609"/>
              <a:gd name="connsiteY1467" fmla="*/ 1861510 h 3744261"/>
              <a:gd name="connsiteX1468" fmla="*/ 3725358 w 4878609"/>
              <a:gd name="connsiteY1468" fmla="*/ 2214579 h 3744261"/>
              <a:gd name="connsiteX1469" fmla="*/ 3739436 w 4878609"/>
              <a:gd name="connsiteY1469" fmla="*/ 2219459 h 3744261"/>
              <a:gd name="connsiteX1470" fmla="*/ 3741492 w 4878609"/>
              <a:gd name="connsiteY1470" fmla="*/ 2239892 h 3744261"/>
              <a:gd name="connsiteX1471" fmla="*/ 3727766 w 4878609"/>
              <a:gd name="connsiteY1471" fmla="*/ 2258144 h 3744261"/>
              <a:gd name="connsiteX1472" fmla="*/ 3868823 w 4878609"/>
              <a:gd name="connsiteY1472" fmla="*/ 2235116 h 3744261"/>
              <a:gd name="connsiteX1473" fmla="*/ 3943806 w 4878609"/>
              <a:gd name="connsiteY1473" fmla="*/ 2161753 h 3744261"/>
              <a:gd name="connsiteX1474" fmla="*/ 3946921 w 4878609"/>
              <a:gd name="connsiteY1474" fmla="*/ 2155585 h 3744261"/>
              <a:gd name="connsiteX1475" fmla="*/ 3970323 w 4878609"/>
              <a:gd name="connsiteY1475" fmla="*/ 2141880 h 3744261"/>
              <a:gd name="connsiteX1476" fmla="*/ 3982097 w 4878609"/>
              <a:gd name="connsiteY1476" fmla="*/ 2138496 h 3744261"/>
              <a:gd name="connsiteX1477" fmla="*/ 3983925 w 4878609"/>
              <a:gd name="connsiteY1477" fmla="*/ 2093207 h 3744261"/>
              <a:gd name="connsiteX1478" fmla="*/ 3989676 w 4878609"/>
              <a:gd name="connsiteY1478" fmla="*/ 2073688 h 3744261"/>
              <a:gd name="connsiteX1479" fmla="*/ 3993352 w 4878609"/>
              <a:gd name="connsiteY1479" fmla="*/ 2073937 h 3744261"/>
              <a:gd name="connsiteX1480" fmla="*/ 3990216 w 4878609"/>
              <a:gd name="connsiteY1480" fmla="*/ 2055415 h 3744261"/>
              <a:gd name="connsiteX1481" fmla="*/ 3825237 w 4878609"/>
              <a:gd name="connsiteY1481" fmla="*/ 1840911 h 3744261"/>
              <a:gd name="connsiteX1482" fmla="*/ 3711133 w 4878609"/>
              <a:gd name="connsiteY1482" fmla="*/ 1841264 h 3744261"/>
              <a:gd name="connsiteX1483" fmla="*/ 3687108 w 4878609"/>
              <a:gd name="connsiteY1483" fmla="*/ 1849134 h 3744261"/>
              <a:gd name="connsiteX1484" fmla="*/ 3601618 w 4878609"/>
              <a:gd name="connsiteY1484" fmla="*/ 1881382 h 3744261"/>
              <a:gd name="connsiteX1485" fmla="*/ 3544722 w 4878609"/>
              <a:gd name="connsiteY1485" fmla="*/ 2031846 h 3744261"/>
              <a:gd name="connsiteX1486" fmla="*/ 3585712 w 4878609"/>
              <a:gd name="connsiteY1486" fmla="*/ 2117128 h 3744261"/>
              <a:gd name="connsiteX1487" fmla="*/ 3673881 w 4878609"/>
              <a:gd name="connsiteY1487" fmla="*/ 2143874 h 3744261"/>
              <a:gd name="connsiteX1488" fmla="*/ 3690846 w 4878609"/>
              <a:gd name="connsiteY1488" fmla="*/ 2151515 h 3744261"/>
              <a:gd name="connsiteX1489" fmla="*/ 3688437 w 4878609"/>
              <a:gd name="connsiteY1489" fmla="*/ 2160029 h 3744261"/>
              <a:gd name="connsiteX1490" fmla="*/ 3653074 w 4878609"/>
              <a:gd name="connsiteY1490" fmla="*/ 2208329 h 3744261"/>
              <a:gd name="connsiteX1491" fmla="*/ 3630170 w 4878609"/>
              <a:gd name="connsiteY1491" fmla="*/ 2229073 h 3744261"/>
              <a:gd name="connsiteX1492" fmla="*/ 3630814 w 4878609"/>
              <a:gd name="connsiteY1492" fmla="*/ 2229198 h 3744261"/>
              <a:gd name="connsiteX1493" fmla="*/ 3690804 w 4878609"/>
              <a:gd name="connsiteY1493" fmla="*/ 2221245 h 3744261"/>
              <a:gd name="connsiteX1494" fmla="*/ 3725316 w 4878609"/>
              <a:gd name="connsiteY1494" fmla="*/ 2214600 h 3744261"/>
              <a:gd name="connsiteX1495" fmla="*/ 3725358 w 4878609"/>
              <a:gd name="connsiteY1495" fmla="*/ 2214579 h 3744261"/>
              <a:gd name="connsiteX1496" fmla="*/ 1466239 w 4878609"/>
              <a:gd name="connsiteY1496" fmla="*/ 2063866 h 3744261"/>
              <a:gd name="connsiteX1497" fmla="*/ 1490306 w 4878609"/>
              <a:gd name="connsiteY1497" fmla="*/ 2174004 h 3744261"/>
              <a:gd name="connsiteX1498" fmla="*/ 1487544 w 4878609"/>
              <a:gd name="connsiteY1498" fmla="*/ 2238293 h 3744261"/>
              <a:gd name="connsiteX1499" fmla="*/ 1551563 w 4878609"/>
              <a:gd name="connsiteY1499" fmla="*/ 2210613 h 3744261"/>
              <a:gd name="connsiteX1500" fmla="*/ 1746257 w 4878609"/>
              <a:gd name="connsiteY1500" fmla="*/ 2135962 h 3744261"/>
              <a:gd name="connsiteX1501" fmla="*/ 1847570 w 4878609"/>
              <a:gd name="connsiteY1501" fmla="*/ 2100018 h 3744261"/>
              <a:gd name="connsiteX1502" fmla="*/ 1891467 w 4878609"/>
              <a:gd name="connsiteY1502" fmla="*/ 2076636 h 3744261"/>
              <a:gd name="connsiteX1503" fmla="*/ 1866673 w 4878609"/>
              <a:gd name="connsiteY1503" fmla="*/ 2034400 h 3744261"/>
              <a:gd name="connsiteX1504" fmla="*/ 1846178 w 4878609"/>
              <a:gd name="connsiteY1504" fmla="*/ 2028794 h 3744261"/>
              <a:gd name="connsiteX1505" fmla="*/ 1782097 w 4878609"/>
              <a:gd name="connsiteY1505" fmla="*/ 1999079 h 3744261"/>
              <a:gd name="connsiteX1506" fmla="*/ 1504758 w 4878609"/>
              <a:gd name="connsiteY1506" fmla="*/ 2070801 h 3744261"/>
              <a:gd name="connsiteX1507" fmla="*/ 1466239 w 4878609"/>
              <a:gd name="connsiteY1507" fmla="*/ 2063866 h 3744261"/>
              <a:gd name="connsiteX1508" fmla="*/ 1867961 w 4878609"/>
              <a:gd name="connsiteY1508" fmla="*/ 2161462 h 3744261"/>
              <a:gd name="connsiteX1509" fmla="*/ 1863870 w 4878609"/>
              <a:gd name="connsiteY1509" fmla="*/ 2180109 h 3744261"/>
              <a:gd name="connsiteX1510" fmla="*/ 1869373 w 4878609"/>
              <a:gd name="connsiteY1510" fmla="*/ 2205982 h 3744261"/>
              <a:gd name="connsiteX1511" fmla="*/ 1874149 w 4878609"/>
              <a:gd name="connsiteY1511" fmla="*/ 2226581 h 3744261"/>
              <a:gd name="connsiteX1512" fmla="*/ 1876911 w 4878609"/>
              <a:gd name="connsiteY1512" fmla="*/ 2197510 h 3744261"/>
              <a:gd name="connsiteX1513" fmla="*/ 1868667 w 4878609"/>
              <a:gd name="connsiteY1513" fmla="*/ 2185321 h 3744261"/>
              <a:gd name="connsiteX1514" fmla="*/ 1867982 w 4878609"/>
              <a:gd name="connsiteY1514" fmla="*/ 2161462 h 3744261"/>
              <a:gd name="connsiteX1515" fmla="*/ 1867961 w 4878609"/>
              <a:gd name="connsiteY1515" fmla="*/ 2161462 h 3744261"/>
              <a:gd name="connsiteX1516" fmla="*/ 3979937 w 4878609"/>
              <a:gd name="connsiteY1516" fmla="*/ 2152346 h 3744261"/>
              <a:gd name="connsiteX1517" fmla="*/ 3972898 w 4878609"/>
              <a:gd name="connsiteY1517" fmla="*/ 2154070 h 3744261"/>
              <a:gd name="connsiteX1518" fmla="*/ 3957989 w 4878609"/>
              <a:gd name="connsiteY1518" fmla="*/ 2161358 h 3744261"/>
              <a:gd name="connsiteX1519" fmla="*/ 3954998 w 4878609"/>
              <a:gd name="connsiteY1519" fmla="*/ 2167297 h 3744261"/>
              <a:gd name="connsiteX1520" fmla="*/ 3913510 w 4878609"/>
              <a:gd name="connsiteY1520" fmla="*/ 2221992 h 3744261"/>
              <a:gd name="connsiteX1521" fmla="*/ 3967645 w 4878609"/>
              <a:gd name="connsiteY1521" fmla="*/ 2188415 h 3744261"/>
              <a:gd name="connsiteX1522" fmla="*/ 3979937 w 4878609"/>
              <a:gd name="connsiteY1522" fmla="*/ 2152325 h 3744261"/>
              <a:gd name="connsiteX1523" fmla="*/ 3979937 w 4878609"/>
              <a:gd name="connsiteY1523" fmla="*/ 2152346 h 3744261"/>
              <a:gd name="connsiteX1524" fmla="*/ 1090121 w 4878609"/>
              <a:gd name="connsiteY1524" fmla="*/ 2096882 h 3744261"/>
              <a:gd name="connsiteX1525" fmla="*/ 1105861 w 4878609"/>
              <a:gd name="connsiteY1525" fmla="*/ 2106684 h 3744261"/>
              <a:gd name="connsiteX1526" fmla="*/ 1226340 w 4878609"/>
              <a:gd name="connsiteY1526" fmla="*/ 2093249 h 3744261"/>
              <a:gd name="connsiteX1527" fmla="*/ 1090121 w 4878609"/>
              <a:gd name="connsiteY1527" fmla="*/ 2096903 h 3744261"/>
              <a:gd name="connsiteX1528" fmla="*/ 1090121 w 4878609"/>
              <a:gd name="connsiteY1528" fmla="*/ 2096882 h 3744261"/>
              <a:gd name="connsiteX1529" fmla="*/ 1873443 w 4878609"/>
              <a:gd name="connsiteY1529" fmla="*/ 2023270 h 3744261"/>
              <a:gd name="connsiteX1530" fmla="*/ 1885528 w 4878609"/>
              <a:gd name="connsiteY1530" fmla="*/ 2026240 h 3744261"/>
              <a:gd name="connsiteX1531" fmla="*/ 1928719 w 4878609"/>
              <a:gd name="connsiteY1531" fmla="*/ 2038927 h 3744261"/>
              <a:gd name="connsiteX1532" fmla="*/ 1873048 w 4878609"/>
              <a:gd name="connsiteY1532" fmla="*/ 1886698 h 3744261"/>
              <a:gd name="connsiteX1533" fmla="*/ 1711101 w 4878609"/>
              <a:gd name="connsiteY1533" fmla="*/ 1739744 h 3744261"/>
              <a:gd name="connsiteX1534" fmla="*/ 1510759 w 4878609"/>
              <a:gd name="connsiteY1534" fmla="*/ 1569470 h 3744261"/>
              <a:gd name="connsiteX1535" fmla="*/ 1196397 w 4878609"/>
              <a:gd name="connsiteY1535" fmla="*/ 1318897 h 3744261"/>
              <a:gd name="connsiteX1536" fmla="*/ 1187488 w 4878609"/>
              <a:gd name="connsiteY1536" fmla="*/ 1314973 h 3744261"/>
              <a:gd name="connsiteX1537" fmla="*/ 1181737 w 4878609"/>
              <a:gd name="connsiteY1537" fmla="*/ 1305898 h 3744261"/>
              <a:gd name="connsiteX1538" fmla="*/ 1197705 w 4878609"/>
              <a:gd name="connsiteY1538" fmla="*/ 1303510 h 3744261"/>
              <a:gd name="connsiteX1539" fmla="*/ 1236369 w 4878609"/>
              <a:gd name="connsiteY1539" fmla="*/ 1309055 h 3744261"/>
              <a:gd name="connsiteX1540" fmla="*/ 1248642 w 4878609"/>
              <a:gd name="connsiteY1540" fmla="*/ 1288497 h 3744261"/>
              <a:gd name="connsiteX1541" fmla="*/ 1255598 w 4878609"/>
              <a:gd name="connsiteY1541" fmla="*/ 1276806 h 3744261"/>
              <a:gd name="connsiteX1542" fmla="*/ 1254850 w 4878609"/>
              <a:gd name="connsiteY1542" fmla="*/ 1272031 h 3744261"/>
              <a:gd name="connsiteX1543" fmla="*/ 1254747 w 4878609"/>
              <a:gd name="connsiteY1543" fmla="*/ 1271387 h 3744261"/>
              <a:gd name="connsiteX1544" fmla="*/ 1254394 w 4878609"/>
              <a:gd name="connsiteY1544" fmla="*/ 1269206 h 3744261"/>
              <a:gd name="connsiteX1545" fmla="*/ 1254518 w 4878609"/>
              <a:gd name="connsiteY1545" fmla="*/ 1269206 h 3744261"/>
              <a:gd name="connsiteX1546" fmla="*/ 1259585 w 4878609"/>
              <a:gd name="connsiteY1546" fmla="*/ 1262063 h 3744261"/>
              <a:gd name="connsiteX1547" fmla="*/ 1266624 w 4878609"/>
              <a:gd name="connsiteY1547" fmla="*/ 1267296 h 3744261"/>
              <a:gd name="connsiteX1548" fmla="*/ 1266707 w 4878609"/>
              <a:gd name="connsiteY1548" fmla="*/ 1267296 h 3744261"/>
              <a:gd name="connsiteX1549" fmla="*/ 1266936 w 4878609"/>
              <a:gd name="connsiteY1549" fmla="*/ 1268750 h 3744261"/>
              <a:gd name="connsiteX1550" fmla="*/ 1266977 w 4878609"/>
              <a:gd name="connsiteY1550" fmla="*/ 1268957 h 3744261"/>
              <a:gd name="connsiteX1551" fmla="*/ 1267849 w 4878609"/>
              <a:gd name="connsiteY1551" fmla="*/ 1274481 h 3744261"/>
              <a:gd name="connsiteX1552" fmla="*/ 1267932 w 4878609"/>
              <a:gd name="connsiteY1552" fmla="*/ 1275041 h 3744261"/>
              <a:gd name="connsiteX1553" fmla="*/ 1270549 w 4878609"/>
              <a:gd name="connsiteY1553" fmla="*/ 1291716 h 3744261"/>
              <a:gd name="connsiteX1554" fmla="*/ 1329106 w 4878609"/>
              <a:gd name="connsiteY1554" fmla="*/ 1316115 h 3744261"/>
              <a:gd name="connsiteX1555" fmla="*/ 1407848 w 4878609"/>
              <a:gd name="connsiteY1555" fmla="*/ 1314267 h 3744261"/>
              <a:gd name="connsiteX1556" fmla="*/ 1415427 w 4878609"/>
              <a:gd name="connsiteY1556" fmla="*/ 1299918 h 3744261"/>
              <a:gd name="connsiteX1557" fmla="*/ 1370657 w 4878609"/>
              <a:gd name="connsiteY1557" fmla="*/ 1239575 h 3744261"/>
              <a:gd name="connsiteX1558" fmla="*/ 1361168 w 4878609"/>
              <a:gd name="connsiteY1558" fmla="*/ 1230563 h 3744261"/>
              <a:gd name="connsiteX1559" fmla="*/ 1328213 w 4878609"/>
              <a:gd name="connsiteY1559" fmla="*/ 1221904 h 3744261"/>
              <a:gd name="connsiteX1560" fmla="*/ 1321569 w 4878609"/>
              <a:gd name="connsiteY1560" fmla="*/ 1222443 h 3744261"/>
              <a:gd name="connsiteX1561" fmla="*/ 1289424 w 4878609"/>
              <a:gd name="connsiteY1561" fmla="*/ 1240987 h 3744261"/>
              <a:gd name="connsiteX1562" fmla="*/ 1271400 w 4878609"/>
              <a:gd name="connsiteY1562" fmla="*/ 1234819 h 3744261"/>
              <a:gd name="connsiteX1563" fmla="*/ 1278190 w 4878609"/>
              <a:gd name="connsiteY1563" fmla="*/ 1222817 h 3744261"/>
              <a:gd name="connsiteX1564" fmla="*/ 1315464 w 4878609"/>
              <a:gd name="connsiteY1564" fmla="*/ 1210628 h 3744261"/>
              <a:gd name="connsiteX1565" fmla="*/ 1353069 w 4878609"/>
              <a:gd name="connsiteY1565" fmla="*/ 1150804 h 3744261"/>
              <a:gd name="connsiteX1566" fmla="*/ 1389325 w 4878609"/>
              <a:gd name="connsiteY1566" fmla="*/ 1019963 h 3744261"/>
              <a:gd name="connsiteX1567" fmla="*/ 1386044 w 4878609"/>
              <a:gd name="connsiteY1567" fmla="*/ 992740 h 3744261"/>
              <a:gd name="connsiteX1568" fmla="*/ 1378299 w 4878609"/>
              <a:gd name="connsiteY1568" fmla="*/ 993176 h 3744261"/>
              <a:gd name="connsiteX1569" fmla="*/ 1372942 w 4878609"/>
              <a:gd name="connsiteY1569" fmla="*/ 979305 h 3744261"/>
              <a:gd name="connsiteX1570" fmla="*/ 1360192 w 4878609"/>
              <a:gd name="connsiteY1570" fmla="*/ 938086 h 3744261"/>
              <a:gd name="connsiteX1571" fmla="*/ 1344306 w 4878609"/>
              <a:gd name="connsiteY1571" fmla="*/ 1096628 h 3744261"/>
              <a:gd name="connsiteX1572" fmla="*/ 1283382 w 4878609"/>
              <a:gd name="connsiteY1572" fmla="*/ 1171943 h 3744261"/>
              <a:gd name="connsiteX1573" fmla="*/ 1233711 w 4878609"/>
              <a:gd name="connsiteY1573" fmla="*/ 1219017 h 3744261"/>
              <a:gd name="connsiteX1574" fmla="*/ 1191808 w 4878609"/>
              <a:gd name="connsiteY1574" fmla="*/ 1236169 h 3744261"/>
              <a:gd name="connsiteX1575" fmla="*/ 1193739 w 4878609"/>
              <a:gd name="connsiteY1575" fmla="*/ 1216712 h 3744261"/>
              <a:gd name="connsiteX1576" fmla="*/ 1243347 w 4878609"/>
              <a:gd name="connsiteY1576" fmla="*/ 1181079 h 3744261"/>
              <a:gd name="connsiteX1577" fmla="*/ 1274930 w 4878609"/>
              <a:gd name="connsiteY1577" fmla="*/ 1162536 h 3744261"/>
              <a:gd name="connsiteX1578" fmla="*/ 1275885 w 4878609"/>
              <a:gd name="connsiteY1578" fmla="*/ 1161290 h 3744261"/>
              <a:gd name="connsiteX1579" fmla="*/ 1269905 w 4878609"/>
              <a:gd name="connsiteY1579" fmla="*/ 1065895 h 3744261"/>
              <a:gd name="connsiteX1580" fmla="*/ 1253044 w 4878609"/>
              <a:gd name="connsiteY1580" fmla="*/ 1024697 h 3744261"/>
              <a:gd name="connsiteX1581" fmla="*/ 1229558 w 4878609"/>
              <a:gd name="connsiteY1581" fmla="*/ 938315 h 3744261"/>
              <a:gd name="connsiteX1582" fmla="*/ 1218449 w 4878609"/>
              <a:gd name="connsiteY1582" fmla="*/ 987071 h 3744261"/>
              <a:gd name="connsiteX1583" fmla="*/ 1156195 w 4878609"/>
              <a:gd name="connsiteY1583" fmla="*/ 1017056 h 3744261"/>
              <a:gd name="connsiteX1584" fmla="*/ 990469 w 4878609"/>
              <a:gd name="connsiteY1584" fmla="*/ 994090 h 3744261"/>
              <a:gd name="connsiteX1585" fmla="*/ 989036 w 4878609"/>
              <a:gd name="connsiteY1585" fmla="*/ 998616 h 3744261"/>
              <a:gd name="connsiteX1586" fmla="*/ 993210 w 4878609"/>
              <a:gd name="connsiteY1586" fmla="*/ 1051214 h 3744261"/>
              <a:gd name="connsiteX1587" fmla="*/ 1075855 w 4878609"/>
              <a:gd name="connsiteY1587" fmla="*/ 1080472 h 3744261"/>
              <a:gd name="connsiteX1588" fmla="*/ 1082126 w 4878609"/>
              <a:gd name="connsiteY1588" fmla="*/ 1085622 h 3744261"/>
              <a:gd name="connsiteX1589" fmla="*/ 1077994 w 4878609"/>
              <a:gd name="connsiteY1589" fmla="*/ 1092599 h 3744261"/>
              <a:gd name="connsiteX1590" fmla="*/ 900930 w 4878609"/>
              <a:gd name="connsiteY1590" fmla="*/ 1051526 h 3744261"/>
              <a:gd name="connsiteX1591" fmla="*/ 813571 w 4878609"/>
              <a:gd name="connsiteY1591" fmla="*/ 959578 h 3744261"/>
              <a:gd name="connsiteX1592" fmla="*/ 811391 w 4878609"/>
              <a:gd name="connsiteY1592" fmla="*/ 950109 h 3744261"/>
              <a:gd name="connsiteX1593" fmla="*/ 806158 w 4878609"/>
              <a:gd name="connsiteY1593" fmla="*/ 1120030 h 3744261"/>
              <a:gd name="connsiteX1594" fmla="*/ 1018481 w 4878609"/>
              <a:gd name="connsiteY1594" fmla="*/ 1379801 h 3744261"/>
              <a:gd name="connsiteX1595" fmla="*/ 1019727 w 4878609"/>
              <a:gd name="connsiteY1595" fmla="*/ 1380757 h 3744261"/>
              <a:gd name="connsiteX1596" fmla="*/ 1028718 w 4878609"/>
              <a:gd name="connsiteY1596" fmla="*/ 1382875 h 3744261"/>
              <a:gd name="connsiteX1597" fmla="*/ 1128495 w 4878609"/>
              <a:gd name="connsiteY1597" fmla="*/ 1280399 h 3744261"/>
              <a:gd name="connsiteX1598" fmla="*/ 1139334 w 4878609"/>
              <a:gd name="connsiteY1598" fmla="*/ 1265822 h 3744261"/>
              <a:gd name="connsiteX1599" fmla="*/ 1143113 w 4878609"/>
              <a:gd name="connsiteY1599" fmla="*/ 1248275 h 3744261"/>
              <a:gd name="connsiteX1600" fmla="*/ 1133831 w 4878609"/>
              <a:gd name="connsiteY1600" fmla="*/ 1226555 h 3744261"/>
              <a:gd name="connsiteX1601" fmla="*/ 1047532 w 4878609"/>
              <a:gd name="connsiteY1601" fmla="*/ 1146713 h 3744261"/>
              <a:gd name="connsiteX1602" fmla="*/ 1046410 w 4878609"/>
              <a:gd name="connsiteY1602" fmla="*/ 1138179 h 3744261"/>
              <a:gd name="connsiteX1603" fmla="*/ 1054903 w 4878609"/>
              <a:gd name="connsiteY1603" fmla="*/ 1136684 h 3744261"/>
              <a:gd name="connsiteX1604" fmla="*/ 1143217 w 4878609"/>
              <a:gd name="connsiteY1604" fmla="*/ 1218436 h 3744261"/>
              <a:gd name="connsiteX1605" fmla="*/ 1177729 w 4878609"/>
              <a:gd name="connsiteY1605" fmla="*/ 1271241 h 3744261"/>
              <a:gd name="connsiteX1606" fmla="*/ 1126397 w 4878609"/>
              <a:gd name="connsiteY1606" fmla="*/ 1344002 h 3744261"/>
              <a:gd name="connsiteX1607" fmla="*/ 1064704 w 4878609"/>
              <a:gd name="connsiteY1607" fmla="*/ 1403785 h 3744261"/>
              <a:gd name="connsiteX1608" fmla="*/ 1059866 w 4878609"/>
              <a:gd name="connsiteY1608" fmla="*/ 1422328 h 3744261"/>
              <a:gd name="connsiteX1609" fmla="*/ 1158583 w 4878609"/>
              <a:gd name="connsiteY1609" fmla="*/ 1483336 h 3744261"/>
              <a:gd name="connsiteX1610" fmla="*/ 1322607 w 4878609"/>
              <a:gd name="connsiteY1610" fmla="*/ 1569200 h 3744261"/>
              <a:gd name="connsiteX1611" fmla="*/ 1802239 w 4878609"/>
              <a:gd name="connsiteY1611" fmla="*/ 1960726 h 3744261"/>
              <a:gd name="connsiteX1612" fmla="*/ 1873526 w 4878609"/>
              <a:gd name="connsiteY1612" fmla="*/ 2023229 h 3744261"/>
              <a:gd name="connsiteX1613" fmla="*/ 1873443 w 4878609"/>
              <a:gd name="connsiteY1613" fmla="*/ 2023270 h 3744261"/>
              <a:gd name="connsiteX1614" fmla="*/ 2977481 w 4878609"/>
              <a:gd name="connsiteY1614" fmla="*/ 1897371 h 3744261"/>
              <a:gd name="connsiteX1615" fmla="*/ 2867115 w 4878609"/>
              <a:gd name="connsiteY1615" fmla="*/ 1959999 h 3744261"/>
              <a:gd name="connsiteX1616" fmla="*/ 2861114 w 4878609"/>
              <a:gd name="connsiteY1616" fmla="*/ 1976258 h 3744261"/>
              <a:gd name="connsiteX1617" fmla="*/ 2994945 w 4878609"/>
              <a:gd name="connsiteY1617" fmla="*/ 2031576 h 3744261"/>
              <a:gd name="connsiteX1618" fmla="*/ 3039008 w 4878609"/>
              <a:gd name="connsiteY1618" fmla="*/ 2017934 h 3744261"/>
              <a:gd name="connsiteX1619" fmla="*/ 3044906 w 4878609"/>
              <a:gd name="connsiteY1619" fmla="*/ 1954122 h 3744261"/>
              <a:gd name="connsiteX1620" fmla="*/ 3064799 w 4878609"/>
              <a:gd name="connsiteY1620" fmla="*/ 1898576 h 3744261"/>
              <a:gd name="connsiteX1621" fmla="*/ 3061663 w 4878609"/>
              <a:gd name="connsiteY1621" fmla="*/ 1898617 h 3744261"/>
              <a:gd name="connsiteX1622" fmla="*/ 2977481 w 4878609"/>
              <a:gd name="connsiteY1622" fmla="*/ 1897413 h 3744261"/>
              <a:gd name="connsiteX1623" fmla="*/ 2977481 w 4878609"/>
              <a:gd name="connsiteY1623" fmla="*/ 1897371 h 3744261"/>
              <a:gd name="connsiteX1624" fmla="*/ 732525 w 4878609"/>
              <a:gd name="connsiteY1624" fmla="*/ 2015566 h 3744261"/>
              <a:gd name="connsiteX1625" fmla="*/ 747995 w 4878609"/>
              <a:gd name="connsiteY1625" fmla="*/ 2023395 h 3744261"/>
              <a:gd name="connsiteX1626" fmla="*/ 771813 w 4878609"/>
              <a:gd name="connsiteY1626" fmla="*/ 1996421 h 3744261"/>
              <a:gd name="connsiteX1627" fmla="*/ 773391 w 4878609"/>
              <a:gd name="connsiteY1627" fmla="*/ 1994054 h 3744261"/>
              <a:gd name="connsiteX1628" fmla="*/ 732525 w 4878609"/>
              <a:gd name="connsiteY1628" fmla="*/ 2015546 h 3744261"/>
              <a:gd name="connsiteX1629" fmla="*/ 732525 w 4878609"/>
              <a:gd name="connsiteY1629" fmla="*/ 2015566 h 3744261"/>
              <a:gd name="connsiteX1630" fmla="*/ 534987 w 4878609"/>
              <a:gd name="connsiteY1630" fmla="*/ 1994780 h 3744261"/>
              <a:gd name="connsiteX1631" fmla="*/ 630548 w 4878609"/>
              <a:gd name="connsiteY1631" fmla="*/ 2016293 h 3744261"/>
              <a:gd name="connsiteX1632" fmla="*/ 615285 w 4878609"/>
              <a:gd name="connsiteY1632" fmla="*/ 2002650 h 3744261"/>
              <a:gd name="connsiteX1633" fmla="*/ 535007 w 4878609"/>
              <a:gd name="connsiteY1633" fmla="*/ 1994780 h 3744261"/>
              <a:gd name="connsiteX1634" fmla="*/ 534987 w 4878609"/>
              <a:gd name="connsiteY1634" fmla="*/ 1994780 h 3744261"/>
              <a:gd name="connsiteX1635" fmla="*/ 3077445 w 4878609"/>
              <a:gd name="connsiteY1635" fmla="*/ 1903331 h 3744261"/>
              <a:gd name="connsiteX1636" fmla="*/ 3051322 w 4878609"/>
              <a:gd name="connsiteY1636" fmla="*/ 2009046 h 3744261"/>
              <a:gd name="connsiteX1637" fmla="*/ 3065567 w 4878609"/>
              <a:gd name="connsiteY1637" fmla="*/ 1994822 h 3744261"/>
              <a:gd name="connsiteX1638" fmla="*/ 3084048 w 4878609"/>
              <a:gd name="connsiteY1638" fmla="*/ 1918593 h 3744261"/>
              <a:gd name="connsiteX1639" fmla="*/ 3077445 w 4878609"/>
              <a:gd name="connsiteY1639" fmla="*/ 1903352 h 3744261"/>
              <a:gd name="connsiteX1640" fmla="*/ 3077445 w 4878609"/>
              <a:gd name="connsiteY1640" fmla="*/ 1903331 h 3744261"/>
              <a:gd name="connsiteX1641" fmla="*/ 620435 w 4878609"/>
              <a:gd name="connsiteY1641" fmla="*/ 1990295 h 3744261"/>
              <a:gd name="connsiteX1642" fmla="*/ 658020 w 4878609"/>
              <a:gd name="connsiteY1642" fmla="*/ 1990835 h 3744261"/>
              <a:gd name="connsiteX1643" fmla="*/ 651250 w 4878609"/>
              <a:gd name="connsiteY1643" fmla="*/ 1982591 h 3744261"/>
              <a:gd name="connsiteX1644" fmla="*/ 613396 w 4878609"/>
              <a:gd name="connsiteY1644" fmla="*/ 1965356 h 3744261"/>
              <a:gd name="connsiteX1645" fmla="*/ 602577 w 4878609"/>
              <a:gd name="connsiteY1645" fmla="*/ 1966685 h 3744261"/>
              <a:gd name="connsiteX1646" fmla="*/ 620435 w 4878609"/>
              <a:gd name="connsiteY1646" fmla="*/ 1990295 h 3744261"/>
              <a:gd name="connsiteX1647" fmla="*/ 479544 w 4878609"/>
              <a:gd name="connsiteY1647" fmla="*/ 1971420 h 3744261"/>
              <a:gd name="connsiteX1648" fmla="*/ 602183 w 4878609"/>
              <a:gd name="connsiteY1648" fmla="*/ 1989278 h 3744261"/>
              <a:gd name="connsiteX1649" fmla="*/ 591011 w 4878609"/>
              <a:gd name="connsiteY1649" fmla="*/ 1962013 h 3744261"/>
              <a:gd name="connsiteX1650" fmla="*/ 613977 w 4878609"/>
              <a:gd name="connsiteY1650" fmla="*/ 1952897 h 3744261"/>
              <a:gd name="connsiteX1651" fmla="*/ 661550 w 4878609"/>
              <a:gd name="connsiteY1651" fmla="*/ 1975573 h 3744261"/>
              <a:gd name="connsiteX1652" fmla="*/ 670936 w 4878609"/>
              <a:gd name="connsiteY1652" fmla="*/ 1983816 h 3744261"/>
              <a:gd name="connsiteX1653" fmla="*/ 729660 w 4878609"/>
              <a:gd name="connsiteY1653" fmla="*/ 1944612 h 3744261"/>
              <a:gd name="connsiteX1654" fmla="*/ 783254 w 4878609"/>
              <a:gd name="connsiteY1654" fmla="*/ 1823780 h 3744261"/>
              <a:gd name="connsiteX1655" fmla="*/ 708292 w 4878609"/>
              <a:gd name="connsiteY1655" fmla="*/ 1710963 h 3744261"/>
              <a:gd name="connsiteX1656" fmla="*/ 673615 w 4878609"/>
              <a:gd name="connsiteY1656" fmla="*/ 1667356 h 3744261"/>
              <a:gd name="connsiteX1657" fmla="*/ 696165 w 4878609"/>
              <a:gd name="connsiteY1657" fmla="*/ 1642895 h 3744261"/>
              <a:gd name="connsiteX1658" fmla="*/ 702603 w 4878609"/>
              <a:gd name="connsiteY1658" fmla="*/ 1641504 h 3744261"/>
              <a:gd name="connsiteX1659" fmla="*/ 665225 w 4878609"/>
              <a:gd name="connsiteY1659" fmla="*/ 1620053 h 3744261"/>
              <a:gd name="connsiteX1660" fmla="*/ 456785 w 4878609"/>
              <a:gd name="connsiteY1660" fmla="*/ 1570903 h 3744261"/>
              <a:gd name="connsiteX1661" fmla="*/ 378667 w 4878609"/>
              <a:gd name="connsiteY1661" fmla="*/ 1622691 h 3744261"/>
              <a:gd name="connsiteX1662" fmla="*/ 355161 w 4878609"/>
              <a:gd name="connsiteY1662" fmla="*/ 1672485 h 3744261"/>
              <a:gd name="connsiteX1663" fmla="*/ 351112 w 4878609"/>
              <a:gd name="connsiteY1663" fmla="*/ 1677220 h 3744261"/>
              <a:gd name="connsiteX1664" fmla="*/ 326297 w 4878609"/>
              <a:gd name="connsiteY1664" fmla="*/ 1744250 h 3744261"/>
              <a:gd name="connsiteX1665" fmla="*/ 340044 w 4878609"/>
              <a:gd name="connsiteY1665" fmla="*/ 1853162 h 3744261"/>
              <a:gd name="connsiteX1666" fmla="*/ 479523 w 4878609"/>
              <a:gd name="connsiteY1666" fmla="*/ 1971441 h 3744261"/>
              <a:gd name="connsiteX1667" fmla="*/ 479544 w 4878609"/>
              <a:gd name="connsiteY1667" fmla="*/ 1971420 h 3744261"/>
              <a:gd name="connsiteX1668" fmla="*/ 713214 w 4878609"/>
              <a:gd name="connsiteY1668" fmla="*/ 1649748 h 3744261"/>
              <a:gd name="connsiteX1669" fmla="*/ 698325 w 4878609"/>
              <a:gd name="connsiteY1669" fmla="*/ 1655167 h 3744261"/>
              <a:gd name="connsiteX1670" fmla="*/ 686074 w 4878609"/>
              <a:gd name="connsiteY1670" fmla="*/ 1666526 h 3744261"/>
              <a:gd name="connsiteX1671" fmla="*/ 716515 w 4878609"/>
              <a:gd name="connsiteY1671" fmla="*/ 1701598 h 3744261"/>
              <a:gd name="connsiteX1672" fmla="*/ 795609 w 4878609"/>
              <a:gd name="connsiteY1672" fmla="*/ 1822098 h 3744261"/>
              <a:gd name="connsiteX1673" fmla="*/ 731155 w 4878609"/>
              <a:gd name="connsiteY1673" fmla="*/ 1960352 h 3744261"/>
              <a:gd name="connsiteX1674" fmla="*/ 692116 w 4878609"/>
              <a:gd name="connsiteY1674" fmla="*/ 1988987 h 3744261"/>
              <a:gd name="connsiteX1675" fmla="*/ 721623 w 4878609"/>
              <a:gd name="connsiteY1675" fmla="*/ 1983900 h 3744261"/>
              <a:gd name="connsiteX1676" fmla="*/ 826612 w 4878609"/>
              <a:gd name="connsiteY1676" fmla="*/ 1847099 h 3744261"/>
              <a:gd name="connsiteX1677" fmla="*/ 769238 w 4878609"/>
              <a:gd name="connsiteY1677" fmla="*/ 1708098 h 3744261"/>
              <a:gd name="connsiteX1678" fmla="*/ 713214 w 4878609"/>
              <a:gd name="connsiteY1678" fmla="*/ 1649768 h 3744261"/>
              <a:gd name="connsiteX1679" fmla="*/ 713214 w 4878609"/>
              <a:gd name="connsiteY1679" fmla="*/ 1649748 h 3744261"/>
              <a:gd name="connsiteX1680" fmla="*/ 790605 w 4878609"/>
              <a:gd name="connsiteY1680" fmla="*/ 1976403 h 3744261"/>
              <a:gd name="connsiteX1681" fmla="*/ 790605 w 4878609"/>
              <a:gd name="connsiteY1681" fmla="*/ 1976403 h 3744261"/>
              <a:gd name="connsiteX1682" fmla="*/ 353604 w 4878609"/>
              <a:gd name="connsiteY1682" fmla="*/ 1886158 h 3744261"/>
              <a:gd name="connsiteX1683" fmla="*/ 409939 w 4878609"/>
              <a:gd name="connsiteY1683" fmla="*/ 1947062 h 3744261"/>
              <a:gd name="connsiteX1684" fmla="*/ 437557 w 4878609"/>
              <a:gd name="connsiteY1684" fmla="*/ 1959168 h 3744261"/>
              <a:gd name="connsiteX1685" fmla="*/ 353604 w 4878609"/>
              <a:gd name="connsiteY1685" fmla="*/ 1886158 h 3744261"/>
              <a:gd name="connsiteX1686" fmla="*/ 2625555 w 4878609"/>
              <a:gd name="connsiteY1686" fmla="*/ 1889875 h 3744261"/>
              <a:gd name="connsiteX1687" fmla="*/ 2628690 w 4878609"/>
              <a:gd name="connsiteY1687" fmla="*/ 1898410 h 3744261"/>
              <a:gd name="connsiteX1688" fmla="*/ 2650847 w 4878609"/>
              <a:gd name="connsiteY1688" fmla="*/ 1939005 h 3744261"/>
              <a:gd name="connsiteX1689" fmla="*/ 2674664 w 4878609"/>
              <a:gd name="connsiteY1689" fmla="*/ 1935953 h 3744261"/>
              <a:gd name="connsiteX1690" fmla="*/ 2753198 w 4878609"/>
              <a:gd name="connsiteY1690" fmla="*/ 1883957 h 3744261"/>
              <a:gd name="connsiteX1691" fmla="*/ 2695408 w 4878609"/>
              <a:gd name="connsiteY1691" fmla="*/ 1884871 h 3744261"/>
              <a:gd name="connsiteX1692" fmla="*/ 2625555 w 4878609"/>
              <a:gd name="connsiteY1692" fmla="*/ 1889896 h 3744261"/>
              <a:gd name="connsiteX1693" fmla="*/ 2625555 w 4878609"/>
              <a:gd name="connsiteY1693" fmla="*/ 1889875 h 3744261"/>
              <a:gd name="connsiteX1694" fmla="*/ 3018929 w 4878609"/>
              <a:gd name="connsiteY1694" fmla="*/ 1885826 h 3744261"/>
              <a:gd name="connsiteX1695" fmla="*/ 3061705 w 4878609"/>
              <a:gd name="connsiteY1695" fmla="*/ 1886117 h 3744261"/>
              <a:gd name="connsiteX1696" fmla="*/ 3354991 w 4878609"/>
              <a:gd name="connsiteY1696" fmla="*/ 1659113 h 3744261"/>
              <a:gd name="connsiteX1697" fmla="*/ 3351087 w 4878609"/>
              <a:gd name="connsiteY1697" fmla="*/ 1640881 h 3744261"/>
              <a:gd name="connsiteX1698" fmla="*/ 3189680 w 4878609"/>
              <a:gd name="connsiteY1698" fmla="*/ 1750957 h 3744261"/>
              <a:gd name="connsiteX1699" fmla="*/ 3161876 w 4878609"/>
              <a:gd name="connsiteY1699" fmla="*/ 1784036 h 3744261"/>
              <a:gd name="connsiteX1700" fmla="*/ 3003251 w 4878609"/>
              <a:gd name="connsiteY1700" fmla="*/ 1824880 h 3744261"/>
              <a:gd name="connsiteX1701" fmla="*/ 2849693 w 4878609"/>
              <a:gd name="connsiteY1701" fmla="*/ 1845999 h 3744261"/>
              <a:gd name="connsiteX1702" fmla="*/ 2820331 w 4878609"/>
              <a:gd name="connsiteY1702" fmla="*/ 1863400 h 3744261"/>
              <a:gd name="connsiteX1703" fmla="*/ 2850212 w 4878609"/>
              <a:gd name="connsiteY1703" fmla="*/ 1874301 h 3744261"/>
              <a:gd name="connsiteX1704" fmla="*/ 2903994 w 4878609"/>
              <a:gd name="connsiteY1704" fmla="*/ 1876669 h 3744261"/>
              <a:gd name="connsiteX1705" fmla="*/ 2990667 w 4878609"/>
              <a:gd name="connsiteY1705" fmla="*/ 1879929 h 3744261"/>
              <a:gd name="connsiteX1706" fmla="*/ 3017184 w 4878609"/>
              <a:gd name="connsiteY1706" fmla="*/ 1879825 h 3744261"/>
              <a:gd name="connsiteX1707" fmla="*/ 3018929 w 4878609"/>
              <a:gd name="connsiteY1707" fmla="*/ 1885805 h 3744261"/>
              <a:gd name="connsiteX1708" fmla="*/ 3018929 w 4878609"/>
              <a:gd name="connsiteY1708" fmla="*/ 1885826 h 3744261"/>
              <a:gd name="connsiteX1709" fmla="*/ 2568928 w 4878609"/>
              <a:gd name="connsiteY1709" fmla="*/ 1717899 h 3744261"/>
              <a:gd name="connsiteX1710" fmla="*/ 2576237 w 4878609"/>
              <a:gd name="connsiteY1710" fmla="*/ 1719290 h 3744261"/>
              <a:gd name="connsiteX1711" fmla="*/ 2603274 w 4878609"/>
              <a:gd name="connsiteY1711" fmla="*/ 1793110 h 3744261"/>
              <a:gd name="connsiteX1712" fmla="*/ 2618225 w 4878609"/>
              <a:gd name="connsiteY1712" fmla="*/ 1870834 h 3744261"/>
              <a:gd name="connsiteX1713" fmla="*/ 2620986 w 4878609"/>
              <a:gd name="connsiteY1713" fmla="*/ 1877811 h 3744261"/>
              <a:gd name="connsiteX1714" fmla="*/ 2694702 w 4878609"/>
              <a:gd name="connsiteY1714" fmla="*/ 1872433 h 3744261"/>
              <a:gd name="connsiteX1715" fmla="*/ 2751869 w 4878609"/>
              <a:gd name="connsiteY1715" fmla="*/ 1871498 h 3744261"/>
              <a:gd name="connsiteX1716" fmla="*/ 2738205 w 4878609"/>
              <a:gd name="connsiteY1716" fmla="*/ 1842635 h 3744261"/>
              <a:gd name="connsiteX1717" fmla="*/ 2707037 w 4878609"/>
              <a:gd name="connsiteY1717" fmla="*/ 1764703 h 3744261"/>
              <a:gd name="connsiteX1718" fmla="*/ 2698689 w 4878609"/>
              <a:gd name="connsiteY1718" fmla="*/ 1709219 h 3744261"/>
              <a:gd name="connsiteX1719" fmla="*/ 2693228 w 4878609"/>
              <a:gd name="connsiteY1719" fmla="*/ 1681913 h 3744261"/>
              <a:gd name="connsiteX1720" fmla="*/ 2690819 w 4878609"/>
              <a:gd name="connsiteY1720" fmla="*/ 1681747 h 3744261"/>
              <a:gd name="connsiteX1721" fmla="*/ 2679399 w 4878609"/>
              <a:gd name="connsiteY1721" fmla="*/ 1682141 h 3744261"/>
              <a:gd name="connsiteX1722" fmla="*/ 2672234 w 4878609"/>
              <a:gd name="connsiteY1722" fmla="*/ 1682743 h 3744261"/>
              <a:gd name="connsiteX1723" fmla="*/ 2672816 w 4878609"/>
              <a:gd name="connsiteY1723" fmla="*/ 1715843 h 3744261"/>
              <a:gd name="connsiteX1724" fmla="*/ 2686791 w 4878609"/>
              <a:gd name="connsiteY1724" fmla="*/ 1778014 h 3744261"/>
              <a:gd name="connsiteX1725" fmla="*/ 2696114 w 4878609"/>
              <a:gd name="connsiteY1725" fmla="*/ 1864749 h 3744261"/>
              <a:gd name="connsiteX1726" fmla="*/ 2671861 w 4878609"/>
              <a:gd name="connsiteY1726" fmla="*/ 1846538 h 3744261"/>
              <a:gd name="connsiteX1727" fmla="*/ 2653110 w 4878609"/>
              <a:gd name="connsiteY1727" fmla="*/ 1820499 h 3744261"/>
              <a:gd name="connsiteX1728" fmla="*/ 2606741 w 4878609"/>
              <a:gd name="connsiteY1728" fmla="*/ 1719331 h 3744261"/>
              <a:gd name="connsiteX1729" fmla="*/ 2635044 w 4878609"/>
              <a:gd name="connsiteY1729" fmla="*/ 1683989 h 3744261"/>
              <a:gd name="connsiteX1730" fmla="*/ 2668663 w 4878609"/>
              <a:gd name="connsiteY1730" fmla="*/ 1670679 h 3744261"/>
              <a:gd name="connsiteX1731" fmla="*/ 2669514 w 4878609"/>
              <a:gd name="connsiteY1731" fmla="*/ 1670409 h 3744261"/>
              <a:gd name="connsiteX1732" fmla="*/ 2842384 w 4878609"/>
              <a:gd name="connsiteY1732" fmla="*/ 1630727 h 3744261"/>
              <a:gd name="connsiteX1733" fmla="*/ 2801373 w 4878609"/>
              <a:gd name="connsiteY1733" fmla="*/ 1541001 h 3744261"/>
              <a:gd name="connsiteX1734" fmla="*/ 2772821 w 4878609"/>
              <a:gd name="connsiteY1734" fmla="*/ 1476504 h 3744261"/>
              <a:gd name="connsiteX1735" fmla="*/ 2646216 w 4878609"/>
              <a:gd name="connsiteY1735" fmla="*/ 1444962 h 3744261"/>
              <a:gd name="connsiteX1736" fmla="*/ 2587679 w 4878609"/>
              <a:gd name="connsiteY1736" fmla="*/ 1422930 h 3744261"/>
              <a:gd name="connsiteX1737" fmla="*/ 2557383 w 4878609"/>
              <a:gd name="connsiteY1737" fmla="*/ 1484644 h 3744261"/>
              <a:gd name="connsiteX1738" fmla="*/ 2491121 w 4878609"/>
              <a:gd name="connsiteY1738" fmla="*/ 1588698 h 3744261"/>
              <a:gd name="connsiteX1739" fmla="*/ 2489149 w 4878609"/>
              <a:gd name="connsiteY1739" fmla="*/ 1588532 h 3744261"/>
              <a:gd name="connsiteX1740" fmla="*/ 2475111 w 4878609"/>
              <a:gd name="connsiteY1740" fmla="*/ 1559316 h 3744261"/>
              <a:gd name="connsiteX1741" fmla="*/ 2513921 w 4878609"/>
              <a:gd name="connsiteY1741" fmla="*/ 1395790 h 3744261"/>
              <a:gd name="connsiteX1742" fmla="*/ 2517534 w 4878609"/>
              <a:gd name="connsiteY1742" fmla="*/ 1387152 h 3744261"/>
              <a:gd name="connsiteX1743" fmla="*/ 2493966 w 4878609"/>
              <a:gd name="connsiteY1743" fmla="*/ 1368962 h 3744261"/>
              <a:gd name="connsiteX1744" fmla="*/ 2513402 w 4878609"/>
              <a:gd name="connsiteY1744" fmla="*/ 1275934 h 3744261"/>
              <a:gd name="connsiteX1745" fmla="*/ 2516268 w 4878609"/>
              <a:gd name="connsiteY1745" fmla="*/ 1271366 h 3744261"/>
              <a:gd name="connsiteX1746" fmla="*/ 2473679 w 4878609"/>
              <a:gd name="connsiteY1746" fmla="*/ 1313810 h 3744261"/>
              <a:gd name="connsiteX1747" fmla="*/ 2386673 w 4878609"/>
              <a:gd name="connsiteY1747" fmla="*/ 1416286 h 3744261"/>
              <a:gd name="connsiteX1748" fmla="*/ 2342028 w 4878609"/>
              <a:gd name="connsiteY1748" fmla="*/ 1503354 h 3744261"/>
              <a:gd name="connsiteX1749" fmla="*/ 2278736 w 4878609"/>
              <a:gd name="connsiteY1749" fmla="*/ 1640715 h 3744261"/>
              <a:gd name="connsiteX1750" fmla="*/ 2236604 w 4878609"/>
              <a:gd name="connsiteY1750" fmla="*/ 1735383 h 3744261"/>
              <a:gd name="connsiteX1751" fmla="*/ 2181888 w 4878609"/>
              <a:gd name="connsiteY1751" fmla="*/ 1768067 h 3744261"/>
              <a:gd name="connsiteX1752" fmla="*/ 2151280 w 4878609"/>
              <a:gd name="connsiteY1752" fmla="*/ 1755442 h 3744261"/>
              <a:gd name="connsiteX1753" fmla="*/ 2151384 w 4878609"/>
              <a:gd name="connsiteY1753" fmla="*/ 1831733 h 3744261"/>
              <a:gd name="connsiteX1754" fmla="*/ 2151384 w 4878609"/>
              <a:gd name="connsiteY1754" fmla="*/ 1876752 h 3744261"/>
              <a:gd name="connsiteX1755" fmla="*/ 2158568 w 4878609"/>
              <a:gd name="connsiteY1755" fmla="*/ 1874696 h 3744261"/>
              <a:gd name="connsiteX1756" fmla="*/ 2159939 w 4878609"/>
              <a:gd name="connsiteY1756" fmla="*/ 1873865 h 3744261"/>
              <a:gd name="connsiteX1757" fmla="*/ 2354134 w 4878609"/>
              <a:gd name="connsiteY1757" fmla="*/ 1791366 h 3744261"/>
              <a:gd name="connsiteX1758" fmla="*/ 2568949 w 4878609"/>
              <a:gd name="connsiteY1758" fmla="*/ 1717899 h 3744261"/>
              <a:gd name="connsiteX1759" fmla="*/ 2568928 w 4878609"/>
              <a:gd name="connsiteY1759" fmla="*/ 1717899 h 3744261"/>
              <a:gd name="connsiteX1760" fmla="*/ 2764785 w 4878609"/>
              <a:gd name="connsiteY1760" fmla="*/ 1871643 h 3744261"/>
              <a:gd name="connsiteX1761" fmla="*/ 2811963 w 4878609"/>
              <a:gd name="connsiteY1761" fmla="*/ 1872869 h 3744261"/>
              <a:gd name="connsiteX1762" fmla="*/ 2808101 w 4878609"/>
              <a:gd name="connsiteY1762" fmla="*/ 1865663 h 3744261"/>
              <a:gd name="connsiteX1763" fmla="*/ 2845125 w 4878609"/>
              <a:gd name="connsiteY1763" fmla="*/ 1834412 h 3744261"/>
              <a:gd name="connsiteX1764" fmla="*/ 3003023 w 4878609"/>
              <a:gd name="connsiteY1764" fmla="*/ 1812421 h 3744261"/>
              <a:gd name="connsiteX1765" fmla="*/ 3152635 w 4878609"/>
              <a:gd name="connsiteY1765" fmla="*/ 1775688 h 3744261"/>
              <a:gd name="connsiteX1766" fmla="*/ 3180024 w 4878609"/>
              <a:gd name="connsiteY1766" fmla="*/ 1743107 h 3744261"/>
              <a:gd name="connsiteX1767" fmla="*/ 3343778 w 4878609"/>
              <a:gd name="connsiteY1767" fmla="*/ 1629460 h 3744261"/>
              <a:gd name="connsiteX1768" fmla="*/ 3234304 w 4878609"/>
              <a:gd name="connsiteY1768" fmla="*/ 1591294 h 3744261"/>
              <a:gd name="connsiteX1769" fmla="*/ 2954453 w 4878609"/>
              <a:gd name="connsiteY1769" fmla="*/ 1623459 h 3744261"/>
              <a:gd name="connsiteX1770" fmla="*/ 2934249 w 4878609"/>
              <a:gd name="connsiteY1770" fmla="*/ 1672236 h 3744261"/>
              <a:gd name="connsiteX1771" fmla="*/ 2886510 w 4878609"/>
              <a:gd name="connsiteY1771" fmla="*/ 1668166 h 3744261"/>
              <a:gd name="connsiteX1772" fmla="*/ 2851790 w 4878609"/>
              <a:gd name="connsiteY1772" fmla="*/ 1641545 h 3744261"/>
              <a:gd name="connsiteX1773" fmla="*/ 2702801 w 4878609"/>
              <a:gd name="connsiteY1773" fmla="*/ 1673877 h 3744261"/>
              <a:gd name="connsiteX1774" fmla="*/ 2711128 w 4878609"/>
              <a:gd name="connsiteY1774" fmla="*/ 1707973 h 3744261"/>
              <a:gd name="connsiteX1775" fmla="*/ 2719267 w 4878609"/>
              <a:gd name="connsiteY1775" fmla="*/ 1762149 h 3744261"/>
              <a:gd name="connsiteX1776" fmla="*/ 2749169 w 4878609"/>
              <a:gd name="connsiteY1776" fmla="*/ 1836675 h 3744261"/>
              <a:gd name="connsiteX1777" fmla="*/ 2764805 w 4878609"/>
              <a:gd name="connsiteY1777" fmla="*/ 1871706 h 3744261"/>
              <a:gd name="connsiteX1778" fmla="*/ 2764785 w 4878609"/>
              <a:gd name="connsiteY1778" fmla="*/ 1871643 h 3744261"/>
              <a:gd name="connsiteX1779" fmla="*/ 2658363 w 4878609"/>
              <a:gd name="connsiteY1779" fmla="*/ 1687166 h 3744261"/>
              <a:gd name="connsiteX1780" fmla="*/ 2641481 w 4878609"/>
              <a:gd name="connsiteY1780" fmla="*/ 1694642 h 3744261"/>
              <a:gd name="connsiteX1781" fmla="*/ 2618972 w 4878609"/>
              <a:gd name="connsiteY1781" fmla="*/ 1721761 h 3744261"/>
              <a:gd name="connsiteX1782" fmla="*/ 2663181 w 4878609"/>
              <a:gd name="connsiteY1782" fmla="*/ 1813107 h 3744261"/>
              <a:gd name="connsiteX1783" fmla="*/ 2682098 w 4878609"/>
              <a:gd name="connsiteY1783" fmla="*/ 1839395 h 3744261"/>
              <a:gd name="connsiteX1784" fmla="*/ 2689324 w 4878609"/>
              <a:gd name="connsiteY1784" fmla="*/ 1848947 h 3744261"/>
              <a:gd name="connsiteX1785" fmla="*/ 2674706 w 4878609"/>
              <a:gd name="connsiteY1785" fmla="*/ 1781025 h 3744261"/>
              <a:gd name="connsiteX1786" fmla="*/ 2660502 w 4878609"/>
              <a:gd name="connsiteY1786" fmla="*/ 1717670 h 3744261"/>
              <a:gd name="connsiteX1787" fmla="*/ 2658363 w 4878609"/>
              <a:gd name="connsiteY1787" fmla="*/ 1687187 h 3744261"/>
              <a:gd name="connsiteX1788" fmla="*/ 2658363 w 4878609"/>
              <a:gd name="connsiteY1788" fmla="*/ 1687166 h 3744261"/>
              <a:gd name="connsiteX1789" fmla="*/ 1965931 w 4878609"/>
              <a:gd name="connsiteY1789" fmla="*/ 1792072 h 3744261"/>
              <a:gd name="connsiteX1790" fmla="*/ 1966512 w 4878609"/>
              <a:gd name="connsiteY1790" fmla="*/ 1792321 h 3744261"/>
              <a:gd name="connsiteX1791" fmla="*/ 1982958 w 4878609"/>
              <a:gd name="connsiteY1791" fmla="*/ 1796453 h 3744261"/>
              <a:gd name="connsiteX1792" fmla="*/ 1944896 w 4878609"/>
              <a:gd name="connsiteY1792" fmla="*/ 1719892 h 3744261"/>
              <a:gd name="connsiteX1793" fmla="*/ 1912149 w 4878609"/>
              <a:gd name="connsiteY1793" fmla="*/ 1655417 h 3744261"/>
              <a:gd name="connsiteX1794" fmla="*/ 1898527 w 4878609"/>
              <a:gd name="connsiteY1794" fmla="*/ 1678507 h 3744261"/>
              <a:gd name="connsiteX1795" fmla="*/ 1965951 w 4878609"/>
              <a:gd name="connsiteY1795" fmla="*/ 1792092 h 3744261"/>
              <a:gd name="connsiteX1796" fmla="*/ 1965931 w 4878609"/>
              <a:gd name="connsiteY1796" fmla="*/ 1792072 h 3744261"/>
              <a:gd name="connsiteX1797" fmla="*/ 1966138 w 4878609"/>
              <a:gd name="connsiteY1797" fmla="*/ 1792217 h 3744261"/>
              <a:gd name="connsiteX1798" fmla="*/ 1966138 w 4878609"/>
              <a:gd name="connsiteY1798" fmla="*/ 1792217 h 3744261"/>
              <a:gd name="connsiteX1799" fmla="*/ 1965079 w 4878609"/>
              <a:gd name="connsiteY1799" fmla="*/ 1791822 h 3744261"/>
              <a:gd name="connsiteX1800" fmla="*/ 1965079 w 4878609"/>
              <a:gd name="connsiteY1800" fmla="*/ 1791822 h 3744261"/>
              <a:gd name="connsiteX1801" fmla="*/ 1836605 w 4878609"/>
              <a:gd name="connsiteY1801" fmla="*/ 1582676 h 3744261"/>
              <a:gd name="connsiteX1802" fmla="*/ 1748291 w 4878609"/>
              <a:gd name="connsiteY1802" fmla="*/ 1640590 h 3744261"/>
              <a:gd name="connsiteX1803" fmla="*/ 1768101 w 4878609"/>
              <a:gd name="connsiteY1803" fmla="*/ 1701141 h 3744261"/>
              <a:gd name="connsiteX1804" fmla="*/ 1797131 w 4878609"/>
              <a:gd name="connsiteY1804" fmla="*/ 1742651 h 3744261"/>
              <a:gd name="connsiteX1805" fmla="*/ 1809777 w 4878609"/>
              <a:gd name="connsiteY1805" fmla="*/ 1750438 h 3744261"/>
              <a:gd name="connsiteX1806" fmla="*/ 1884012 w 4878609"/>
              <a:gd name="connsiteY1806" fmla="*/ 1677926 h 3744261"/>
              <a:gd name="connsiteX1807" fmla="*/ 1836585 w 4878609"/>
              <a:gd name="connsiteY1807" fmla="*/ 1582697 h 3744261"/>
              <a:gd name="connsiteX1808" fmla="*/ 1836605 w 4878609"/>
              <a:gd name="connsiteY1808" fmla="*/ 1582676 h 3744261"/>
              <a:gd name="connsiteX1809" fmla="*/ 338258 w 4878609"/>
              <a:gd name="connsiteY1809" fmla="*/ 1584358 h 3744261"/>
              <a:gd name="connsiteX1810" fmla="*/ 277396 w 4878609"/>
              <a:gd name="connsiteY1810" fmla="*/ 1622566 h 3744261"/>
              <a:gd name="connsiteX1811" fmla="*/ 267408 w 4878609"/>
              <a:gd name="connsiteY1811" fmla="*/ 1676161 h 3744261"/>
              <a:gd name="connsiteX1812" fmla="*/ 272370 w 4878609"/>
              <a:gd name="connsiteY1812" fmla="*/ 1681560 h 3744261"/>
              <a:gd name="connsiteX1813" fmla="*/ 272391 w 4878609"/>
              <a:gd name="connsiteY1813" fmla="*/ 1681560 h 3744261"/>
              <a:gd name="connsiteX1814" fmla="*/ 283563 w 4878609"/>
              <a:gd name="connsiteY1814" fmla="*/ 1668561 h 3744261"/>
              <a:gd name="connsiteX1815" fmla="*/ 312094 w 4878609"/>
              <a:gd name="connsiteY1815" fmla="*/ 1625349 h 3744261"/>
              <a:gd name="connsiteX1816" fmla="*/ 338279 w 4878609"/>
              <a:gd name="connsiteY1816" fmla="*/ 1584358 h 3744261"/>
              <a:gd name="connsiteX1817" fmla="*/ 338258 w 4878609"/>
              <a:gd name="connsiteY1817" fmla="*/ 1584358 h 3744261"/>
              <a:gd name="connsiteX1818" fmla="*/ 2866804 w 4878609"/>
              <a:gd name="connsiteY1818" fmla="*/ 1638701 h 3744261"/>
              <a:gd name="connsiteX1819" fmla="*/ 2892532 w 4878609"/>
              <a:gd name="connsiteY1819" fmla="*/ 1657244 h 3744261"/>
              <a:gd name="connsiteX1820" fmla="*/ 2927105 w 4878609"/>
              <a:gd name="connsiteY1820" fmla="*/ 1661999 h 3744261"/>
              <a:gd name="connsiteX1821" fmla="*/ 2941807 w 4878609"/>
              <a:gd name="connsiteY1821" fmla="*/ 1625556 h 3744261"/>
              <a:gd name="connsiteX1822" fmla="*/ 2927853 w 4878609"/>
              <a:gd name="connsiteY1822" fmla="*/ 1627903 h 3744261"/>
              <a:gd name="connsiteX1823" fmla="*/ 2866804 w 4878609"/>
              <a:gd name="connsiteY1823" fmla="*/ 1638701 h 3744261"/>
              <a:gd name="connsiteX1824" fmla="*/ 2789620 w 4878609"/>
              <a:gd name="connsiteY1824" fmla="*/ 1478415 h 3744261"/>
              <a:gd name="connsiteX1825" fmla="*/ 2813292 w 4878609"/>
              <a:gd name="connsiteY1825" fmla="*/ 1537242 h 3744261"/>
              <a:gd name="connsiteX1826" fmla="*/ 2856504 w 4878609"/>
              <a:gd name="connsiteY1826" fmla="*/ 1628027 h 3744261"/>
              <a:gd name="connsiteX1827" fmla="*/ 2942721 w 4878609"/>
              <a:gd name="connsiteY1827" fmla="*/ 1612806 h 3744261"/>
              <a:gd name="connsiteX1828" fmla="*/ 2930885 w 4878609"/>
              <a:gd name="connsiteY1828" fmla="*/ 1487198 h 3744261"/>
              <a:gd name="connsiteX1829" fmla="*/ 2925839 w 4878609"/>
              <a:gd name="connsiteY1829" fmla="*/ 1450839 h 3744261"/>
              <a:gd name="connsiteX1830" fmla="*/ 2922620 w 4878609"/>
              <a:gd name="connsiteY1830" fmla="*/ 1438483 h 3744261"/>
              <a:gd name="connsiteX1831" fmla="*/ 2901938 w 4878609"/>
              <a:gd name="connsiteY1831" fmla="*/ 1448451 h 3744261"/>
              <a:gd name="connsiteX1832" fmla="*/ 2817611 w 4878609"/>
              <a:gd name="connsiteY1832" fmla="*/ 1479121 h 3744261"/>
              <a:gd name="connsiteX1833" fmla="*/ 2789620 w 4878609"/>
              <a:gd name="connsiteY1833" fmla="*/ 1478394 h 3744261"/>
              <a:gd name="connsiteX1834" fmla="*/ 2789620 w 4878609"/>
              <a:gd name="connsiteY1834" fmla="*/ 1478415 h 3744261"/>
              <a:gd name="connsiteX1835" fmla="*/ 492439 w 4878609"/>
              <a:gd name="connsiteY1835" fmla="*/ 1565109 h 3744261"/>
              <a:gd name="connsiteX1836" fmla="*/ 669690 w 4878609"/>
              <a:gd name="connsiteY1836" fmla="*/ 1608384 h 3744261"/>
              <a:gd name="connsiteX1837" fmla="*/ 704305 w 4878609"/>
              <a:gd name="connsiteY1837" fmla="*/ 1627301 h 3744261"/>
              <a:gd name="connsiteX1838" fmla="*/ 638272 w 4878609"/>
              <a:gd name="connsiteY1838" fmla="*/ 1581908 h 3744261"/>
              <a:gd name="connsiteX1839" fmla="*/ 492439 w 4878609"/>
              <a:gd name="connsiteY1839" fmla="*/ 1565109 h 3744261"/>
              <a:gd name="connsiteX1840" fmla="*/ 1495684 w 4878609"/>
              <a:gd name="connsiteY1840" fmla="*/ 623703 h 3744261"/>
              <a:gd name="connsiteX1841" fmla="*/ 1495539 w 4878609"/>
              <a:gd name="connsiteY1841" fmla="*/ 623848 h 3744261"/>
              <a:gd name="connsiteX1842" fmla="*/ 1519169 w 4878609"/>
              <a:gd name="connsiteY1842" fmla="*/ 1178380 h 3744261"/>
              <a:gd name="connsiteX1843" fmla="*/ 1521952 w 4878609"/>
              <a:gd name="connsiteY1843" fmla="*/ 1196072 h 3744261"/>
              <a:gd name="connsiteX1844" fmla="*/ 1616516 w 4878609"/>
              <a:gd name="connsiteY1844" fmla="*/ 1437113 h 3744261"/>
              <a:gd name="connsiteX1845" fmla="*/ 1712409 w 4878609"/>
              <a:gd name="connsiteY1845" fmla="*/ 1590173 h 3744261"/>
              <a:gd name="connsiteX1846" fmla="*/ 1711807 w 4878609"/>
              <a:gd name="connsiteY1846" fmla="*/ 1584047 h 3744261"/>
              <a:gd name="connsiteX1847" fmla="*/ 1658752 w 4878609"/>
              <a:gd name="connsiteY1847" fmla="*/ 1437051 h 3744261"/>
              <a:gd name="connsiteX1848" fmla="*/ 1531483 w 4878609"/>
              <a:gd name="connsiteY1848" fmla="*/ 1017700 h 3744261"/>
              <a:gd name="connsiteX1849" fmla="*/ 1518069 w 4878609"/>
              <a:gd name="connsiteY1849" fmla="*/ 695882 h 3744261"/>
              <a:gd name="connsiteX1850" fmla="*/ 1512172 w 4878609"/>
              <a:gd name="connsiteY1850" fmla="*/ 679228 h 3744261"/>
              <a:gd name="connsiteX1851" fmla="*/ 1495726 w 4878609"/>
              <a:gd name="connsiteY1851" fmla="*/ 623703 h 3744261"/>
              <a:gd name="connsiteX1852" fmla="*/ 1495684 w 4878609"/>
              <a:gd name="connsiteY1852" fmla="*/ 623703 h 3744261"/>
              <a:gd name="connsiteX1853" fmla="*/ 2528312 w 4878609"/>
              <a:gd name="connsiteY1853" fmla="*/ 1393756 h 3744261"/>
              <a:gd name="connsiteX1854" fmla="*/ 2525446 w 4878609"/>
              <a:gd name="connsiteY1854" fmla="*/ 1400587 h 3744261"/>
              <a:gd name="connsiteX1855" fmla="*/ 2487550 w 4878609"/>
              <a:gd name="connsiteY1855" fmla="*/ 1558236 h 3744261"/>
              <a:gd name="connsiteX1856" fmla="*/ 2491537 w 4878609"/>
              <a:gd name="connsiteY1856" fmla="*/ 1576052 h 3744261"/>
              <a:gd name="connsiteX1857" fmla="*/ 2512883 w 4878609"/>
              <a:gd name="connsiteY1857" fmla="*/ 1546566 h 3744261"/>
              <a:gd name="connsiteX1858" fmla="*/ 2546128 w 4878609"/>
              <a:gd name="connsiteY1858" fmla="*/ 1479329 h 3744261"/>
              <a:gd name="connsiteX1859" fmla="*/ 2576196 w 4878609"/>
              <a:gd name="connsiteY1859" fmla="*/ 1417968 h 3744261"/>
              <a:gd name="connsiteX1860" fmla="*/ 2528291 w 4878609"/>
              <a:gd name="connsiteY1860" fmla="*/ 1393776 h 3744261"/>
              <a:gd name="connsiteX1861" fmla="*/ 2528312 w 4878609"/>
              <a:gd name="connsiteY1861" fmla="*/ 1393756 h 3744261"/>
              <a:gd name="connsiteX1862" fmla="*/ 1714548 w 4878609"/>
              <a:gd name="connsiteY1862" fmla="*/ 850104 h 3744261"/>
              <a:gd name="connsiteX1863" fmla="*/ 1705038 w 4878609"/>
              <a:gd name="connsiteY1863" fmla="*/ 924547 h 3744261"/>
              <a:gd name="connsiteX1864" fmla="*/ 1800267 w 4878609"/>
              <a:gd name="connsiteY1864" fmla="*/ 1467679 h 3744261"/>
              <a:gd name="connsiteX1865" fmla="*/ 1842877 w 4878609"/>
              <a:gd name="connsiteY1865" fmla="*/ 1566625 h 3744261"/>
              <a:gd name="connsiteX1866" fmla="*/ 1859364 w 4878609"/>
              <a:gd name="connsiteY1866" fmla="*/ 1560395 h 3744261"/>
              <a:gd name="connsiteX1867" fmla="*/ 1789697 w 4878609"/>
              <a:gd name="connsiteY1867" fmla="*/ 1418009 h 3744261"/>
              <a:gd name="connsiteX1868" fmla="*/ 1730849 w 4878609"/>
              <a:gd name="connsiteY1868" fmla="*/ 1162578 h 3744261"/>
              <a:gd name="connsiteX1869" fmla="*/ 1735147 w 4878609"/>
              <a:gd name="connsiteY1869" fmla="*/ 1019049 h 3744261"/>
              <a:gd name="connsiteX1870" fmla="*/ 1717455 w 4878609"/>
              <a:gd name="connsiteY1870" fmla="*/ 859220 h 3744261"/>
              <a:gd name="connsiteX1871" fmla="*/ 1714548 w 4878609"/>
              <a:gd name="connsiteY1871" fmla="*/ 850084 h 3744261"/>
              <a:gd name="connsiteX1872" fmla="*/ 1714548 w 4878609"/>
              <a:gd name="connsiteY1872" fmla="*/ 850104 h 3744261"/>
              <a:gd name="connsiteX1873" fmla="*/ 2593805 w 4878609"/>
              <a:gd name="connsiteY1873" fmla="*/ 1412008 h 3744261"/>
              <a:gd name="connsiteX1874" fmla="*/ 2750415 w 4878609"/>
              <a:gd name="connsiteY1874" fmla="*/ 1460328 h 3744261"/>
              <a:gd name="connsiteX1875" fmla="*/ 2678526 w 4878609"/>
              <a:gd name="connsiteY1875" fmla="*/ 1417012 h 3744261"/>
              <a:gd name="connsiteX1876" fmla="*/ 2608527 w 4878609"/>
              <a:gd name="connsiteY1876" fmla="*/ 1391949 h 3744261"/>
              <a:gd name="connsiteX1877" fmla="*/ 2593805 w 4878609"/>
              <a:gd name="connsiteY1877" fmla="*/ 1412008 h 3744261"/>
              <a:gd name="connsiteX1878" fmla="*/ 2360197 w 4878609"/>
              <a:gd name="connsiteY1878" fmla="*/ 1329591 h 3744261"/>
              <a:gd name="connsiteX1879" fmla="*/ 2353262 w 4878609"/>
              <a:gd name="connsiteY1879" fmla="*/ 1339559 h 3744261"/>
              <a:gd name="connsiteX1880" fmla="*/ 2346887 w 4878609"/>
              <a:gd name="connsiteY1880" fmla="*/ 1407440 h 3744261"/>
              <a:gd name="connsiteX1881" fmla="*/ 2355941 w 4878609"/>
              <a:gd name="connsiteY1881" fmla="*/ 1416867 h 3744261"/>
              <a:gd name="connsiteX1882" fmla="*/ 2374588 w 4878609"/>
              <a:gd name="connsiteY1882" fmla="*/ 1409890 h 3744261"/>
              <a:gd name="connsiteX1883" fmla="*/ 2371743 w 4878609"/>
              <a:gd name="connsiteY1883" fmla="*/ 1394399 h 3744261"/>
              <a:gd name="connsiteX1884" fmla="*/ 2364600 w 4878609"/>
              <a:gd name="connsiteY1884" fmla="*/ 1351270 h 3744261"/>
              <a:gd name="connsiteX1885" fmla="*/ 2360218 w 4878609"/>
              <a:gd name="connsiteY1885" fmla="*/ 1329571 h 3744261"/>
              <a:gd name="connsiteX1886" fmla="*/ 2360197 w 4878609"/>
              <a:gd name="connsiteY1886" fmla="*/ 1329591 h 3744261"/>
              <a:gd name="connsiteX1887" fmla="*/ 2705189 w 4878609"/>
              <a:gd name="connsiteY1887" fmla="*/ 1034499 h 3744261"/>
              <a:gd name="connsiteX1888" fmla="*/ 2643205 w 4878609"/>
              <a:gd name="connsiteY1888" fmla="*/ 1197027 h 3744261"/>
              <a:gd name="connsiteX1889" fmla="*/ 2621339 w 4878609"/>
              <a:gd name="connsiteY1889" fmla="*/ 1218166 h 3744261"/>
              <a:gd name="connsiteX1890" fmla="*/ 2588177 w 4878609"/>
              <a:gd name="connsiteY1890" fmla="*/ 1254671 h 3744261"/>
              <a:gd name="connsiteX1891" fmla="*/ 2599972 w 4878609"/>
              <a:gd name="connsiteY1891" fmla="*/ 1291757 h 3744261"/>
              <a:gd name="connsiteX1892" fmla="*/ 2609005 w 4878609"/>
              <a:gd name="connsiteY1892" fmla="*/ 1298797 h 3744261"/>
              <a:gd name="connsiteX1893" fmla="*/ 2884205 w 4878609"/>
              <a:gd name="connsiteY1893" fmla="*/ 1403494 h 3744261"/>
              <a:gd name="connsiteX1894" fmla="*/ 3013384 w 4878609"/>
              <a:gd name="connsiteY1894" fmla="*/ 1329301 h 3744261"/>
              <a:gd name="connsiteX1895" fmla="*/ 3010664 w 4878609"/>
              <a:gd name="connsiteY1895" fmla="*/ 1329010 h 3744261"/>
              <a:gd name="connsiteX1896" fmla="*/ 2996606 w 4878609"/>
              <a:gd name="connsiteY1896" fmla="*/ 1318233 h 3744261"/>
              <a:gd name="connsiteX1897" fmla="*/ 3035395 w 4878609"/>
              <a:gd name="connsiteY1897" fmla="*/ 1266403 h 3744261"/>
              <a:gd name="connsiteX1898" fmla="*/ 3063241 w 4878609"/>
              <a:gd name="connsiteY1898" fmla="*/ 1244309 h 3744261"/>
              <a:gd name="connsiteX1899" fmla="*/ 3109651 w 4878609"/>
              <a:gd name="connsiteY1899" fmla="*/ 1204731 h 3744261"/>
              <a:gd name="connsiteX1900" fmla="*/ 3116358 w 4878609"/>
              <a:gd name="connsiteY1900" fmla="*/ 1201948 h 3744261"/>
              <a:gd name="connsiteX1901" fmla="*/ 3134819 w 4878609"/>
              <a:gd name="connsiteY1901" fmla="*/ 1131243 h 3744261"/>
              <a:gd name="connsiteX1902" fmla="*/ 3175186 w 4878609"/>
              <a:gd name="connsiteY1902" fmla="*/ 1058524 h 3744261"/>
              <a:gd name="connsiteX1903" fmla="*/ 3193127 w 4878609"/>
              <a:gd name="connsiteY1903" fmla="*/ 1025902 h 3744261"/>
              <a:gd name="connsiteX1904" fmla="*/ 3130313 w 4878609"/>
              <a:gd name="connsiteY1904" fmla="*/ 1071855 h 3744261"/>
              <a:gd name="connsiteX1905" fmla="*/ 2944091 w 4878609"/>
              <a:gd name="connsiteY1905" fmla="*/ 1069965 h 3744261"/>
              <a:gd name="connsiteX1906" fmla="*/ 2938983 w 4878609"/>
              <a:gd name="connsiteY1906" fmla="*/ 874254 h 3744261"/>
              <a:gd name="connsiteX1907" fmla="*/ 3143914 w 4878609"/>
              <a:gd name="connsiteY1907" fmla="*/ 802490 h 3744261"/>
              <a:gd name="connsiteX1908" fmla="*/ 3196242 w 4878609"/>
              <a:gd name="connsiteY1908" fmla="*/ 793748 h 3744261"/>
              <a:gd name="connsiteX1909" fmla="*/ 3193729 w 4878609"/>
              <a:gd name="connsiteY1909" fmla="*/ 759444 h 3744261"/>
              <a:gd name="connsiteX1910" fmla="*/ 3196076 w 4878609"/>
              <a:gd name="connsiteY1910" fmla="*/ 754066 h 3744261"/>
              <a:gd name="connsiteX1911" fmla="*/ 3201869 w 4878609"/>
              <a:gd name="connsiteY1911" fmla="*/ 753028 h 3744261"/>
              <a:gd name="connsiteX1912" fmla="*/ 3236900 w 4878609"/>
              <a:gd name="connsiteY1912" fmla="*/ 782120 h 3744261"/>
              <a:gd name="connsiteX1913" fmla="*/ 3209428 w 4878609"/>
              <a:gd name="connsiteY1913" fmla="*/ 803113 h 3744261"/>
              <a:gd name="connsiteX1914" fmla="*/ 3214681 w 4878609"/>
              <a:gd name="connsiteY1914" fmla="*/ 980779 h 3744261"/>
              <a:gd name="connsiteX1915" fmla="*/ 3214536 w 4878609"/>
              <a:gd name="connsiteY1915" fmla="*/ 982752 h 3744261"/>
              <a:gd name="connsiteX1916" fmla="*/ 3232747 w 4878609"/>
              <a:gd name="connsiteY1916" fmla="*/ 971020 h 3744261"/>
              <a:gd name="connsiteX1917" fmla="*/ 3235841 w 4878609"/>
              <a:gd name="connsiteY1917" fmla="*/ 990560 h 3744261"/>
              <a:gd name="connsiteX1918" fmla="*/ 3246473 w 4878609"/>
              <a:gd name="connsiteY1918" fmla="*/ 1053872 h 3744261"/>
              <a:gd name="connsiteX1919" fmla="*/ 3267258 w 4878609"/>
              <a:gd name="connsiteY1919" fmla="*/ 1039856 h 3744261"/>
              <a:gd name="connsiteX1920" fmla="*/ 3285968 w 4878609"/>
              <a:gd name="connsiteY1920" fmla="*/ 1016744 h 3744261"/>
              <a:gd name="connsiteX1921" fmla="*/ 3402149 w 4878609"/>
              <a:gd name="connsiteY1921" fmla="*/ 737288 h 3744261"/>
              <a:gd name="connsiteX1922" fmla="*/ 3330613 w 4878609"/>
              <a:gd name="connsiteY1922" fmla="*/ 595171 h 3744261"/>
              <a:gd name="connsiteX1923" fmla="*/ 3318714 w 4878609"/>
              <a:gd name="connsiteY1923" fmla="*/ 586990 h 3744261"/>
              <a:gd name="connsiteX1924" fmla="*/ 3203780 w 4878609"/>
              <a:gd name="connsiteY1924" fmla="*/ 534724 h 3744261"/>
              <a:gd name="connsiteX1925" fmla="*/ 2991872 w 4878609"/>
              <a:gd name="connsiteY1925" fmla="*/ 641208 h 3744261"/>
              <a:gd name="connsiteX1926" fmla="*/ 2987885 w 4878609"/>
              <a:gd name="connsiteY1926" fmla="*/ 645485 h 3744261"/>
              <a:gd name="connsiteX1927" fmla="*/ 3020465 w 4878609"/>
              <a:gd name="connsiteY1927" fmla="*/ 647936 h 3744261"/>
              <a:gd name="connsiteX1928" fmla="*/ 2977918 w 4878609"/>
              <a:gd name="connsiteY1928" fmla="*/ 687389 h 3744261"/>
              <a:gd name="connsiteX1929" fmla="*/ 2891099 w 4878609"/>
              <a:gd name="connsiteY1929" fmla="*/ 1010224 h 3744261"/>
              <a:gd name="connsiteX1930" fmla="*/ 2891514 w 4878609"/>
              <a:gd name="connsiteY1930" fmla="*/ 1039108 h 3744261"/>
              <a:gd name="connsiteX1931" fmla="*/ 2890767 w 4878609"/>
              <a:gd name="connsiteY1931" fmla="*/ 1057963 h 3744261"/>
              <a:gd name="connsiteX1932" fmla="*/ 2882710 w 4878609"/>
              <a:gd name="connsiteY1932" fmla="*/ 1069114 h 3744261"/>
              <a:gd name="connsiteX1933" fmla="*/ 2871310 w 4878609"/>
              <a:gd name="connsiteY1933" fmla="*/ 1048702 h 3744261"/>
              <a:gd name="connsiteX1934" fmla="*/ 2865059 w 4878609"/>
              <a:gd name="connsiteY1934" fmla="*/ 1009186 h 3744261"/>
              <a:gd name="connsiteX1935" fmla="*/ 2857792 w 4878609"/>
              <a:gd name="connsiteY1935" fmla="*/ 903533 h 3744261"/>
              <a:gd name="connsiteX1936" fmla="*/ 2890434 w 4878609"/>
              <a:gd name="connsiteY1936" fmla="*/ 764303 h 3744261"/>
              <a:gd name="connsiteX1937" fmla="*/ 2954059 w 4878609"/>
              <a:gd name="connsiteY1937" fmla="*/ 665337 h 3744261"/>
              <a:gd name="connsiteX1938" fmla="*/ 2848696 w 4878609"/>
              <a:gd name="connsiteY1938" fmla="*/ 680724 h 3744261"/>
              <a:gd name="connsiteX1939" fmla="*/ 2681890 w 4878609"/>
              <a:gd name="connsiteY1939" fmla="*/ 780957 h 3744261"/>
              <a:gd name="connsiteX1940" fmla="*/ 2691214 w 4878609"/>
              <a:gd name="connsiteY1940" fmla="*/ 786293 h 3744261"/>
              <a:gd name="connsiteX1941" fmla="*/ 2724397 w 4878609"/>
              <a:gd name="connsiteY1941" fmla="*/ 868108 h 3744261"/>
              <a:gd name="connsiteX1942" fmla="*/ 2713702 w 4878609"/>
              <a:gd name="connsiteY1942" fmla="*/ 995606 h 3744261"/>
              <a:gd name="connsiteX1943" fmla="*/ 2712851 w 4878609"/>
              <a:gd name="connsiteY1943" fmla="*/ 1012820 h 3744261"/>
              <a:gd name="connsiteX1944" fmla="*/ 2705168 w 4878609"/>
              <a:gd name="connsiteY1944" fmla="*/ 1034436 h 3744261"/>
              <a:gd name="connsiteX1945" fmla="*/ 2705189 w 4878609"/>
              <a:gd name="connsiteY1945" fmla="*/ 1034499 h 3744261"/>
              <a:gd name="connsiteX1946" fmla="*/ 2528955 w 4878609"/>
              <a:gd name="connsiteY1946" fmla="*/ 1274979 h 3744261"/>
              <a:gd name="connsiteX1947" fmla="*/ 2502708 w 4878609"/>
              <a:gd name="connsiteY1947" fmla="*/ 1360012 h 3744261"/>
              <a:gd name="connsiteX1948" fmla="*/ 2522394 w 4878609"/>
              <a:gd name="connsiteY1948" fmla="*/ 1375420 h 3744261"/>
              <a:gd name="connsiteX1949" fmla="*/ 2538923 w 4878609"/>
              <a:gd name="connsiteY1949" fmla="*/ 1310737 h 3744261"/>
              <a:gd name="connsiteX1950" fmla="*/ 2528955 w 4878609"/>
              <a:gd name="connsiteY1950" fmla="*/ 1274979 h 3744261"/>
              <a:gd name="connsiteX1951" fmla="*/ 3008795 w 4878609"/>
              <a:gd name="connsiteY1951" fmla="*/ 1315616 h 3744261"/>
              <a:gd name="connsiteX1952" fmla="*/ 3012429 w 4878609"/>
              <a:gd name="connsiteY1952" fmla="*/ 1316696 h 3744261"/>
              <a:gd name="connsiteX1953" fmla="*/ 3021836 w 4878609"/>
              <a:gd name="connsiteY1953" fmla="*/ 1316821 h 3744261"/>
              <a:gd name="connsiteX1954" fmla="*/ 3041023 w 4878609"/>
              <a:gd name="connsiteY1954" fmla="*/ 1282725 h 3744261"/>
              <a:gd name="connsiteX1955" fmla="*/ 3045549 w 4878609"/>
              <a:gd name="connsiteY1955" fmla="*/ 1274169 h 3744261"/>
              <a:gd name="connsiteX1956" fmla="*/ 3008795 w 4878609"/>
              <a:gd name="connsiteY1956" fmla="*/ 1315616 h 3744261"/>
              <a:gd name="connsiteX1957" fmla="*/ 3008795 w 4878609"/>
              <a:gd name="connsiteY1957" fmla="*/ 1315616 h 3744261"/>
              <a:gd name="connsiteX1958" fmla="*/ 3072336 w 4878609"/>
              <a:gd name="connsiteY1958" fmla="*/ 1253072 h 3744261"/>
              <a:gd name="connsiteX1959" fmla="*/ 3052028 w 4878609"/>
              <a:gd name="connsiteY1959" fmla="*/ 1288539 h 3744261"/>
              <a:gd name="connsiteX1960" fmla="*/ 3038219 w 4878609"/>
              <a:gd name="connsiteY1960" fmla="*/ 1313851 h 3744261"/>
              <a:gd name="connsiteX1961" fmla="*/ 3185257 w 4878609"/>
              <a:gd name="connsiteY1961" fmla="*/ 1240758 h 3744261"/>
              <a:gd name="connsiteX1962" fmla="*/ 3318361 w 4878609"/>
              <a:gd name="connsiteY1962" fmla="*/ 1134586 h 3744261"/>
              <a:gd name="connsiteX1963" fmla="*/ 3304532 w 4878609"/>
              <a:gd name="connsiteY1963" fmla="*/ 1117829 h 3744261"/>
              <a:gd name="connsiteX1964" fmla="*/ 3316368 w 4878609"/>
              <a:gd name="connsiteY1964" fmla="*/ 1086307 h 3744261"/>
              <a:gd name="connsiteX1965" fmla="*/ 3338877 w 4878609"/>
              <a:gd name="connsiteY1965" fmla="*/ 1084958 h 3744261"/>
              <a:gd name="connsiteX1966" fmla="*/ 3344754 w 4878609"/>
              <a:gd name="connsiteY1966" fmla="*/ 1105100 h 3744261"/>
              <a:gd name="connsiteX1967" fmla="*/ 3371375 w 4878609"/>
              <a:gd name="connsiteY1967" fmla="*/ 1072706 h 3744261"/>
              <a:gd name="connsiteX1968" fmla="*/ 3430908 w 4878609"/>
              <a:gd name="connsiteY1968" fmla="*/ 884014 h 3744261"/>
              <a:gd name="connsiteX1969" fmla="*/ 3414857 w 4878609"/>
              <a:gd name="connsiteY1969" fmla="*/ 827616 h 3744261"/>
              <a:gd name="connsiteX1970" fmla="*/ 3332004 w 4878609"/>
              <a:gd name="connsiteY1970" fmla="*/ 1025341 h 3744261"/>
              <a:gd name="connsiteX1971" fmla="*/ 3216903 w 4878609"/>
              <a:gd name="connsiteY1971" fmla="*/ 1131035 h 3744261"/>
              <a:gd name="connsiteX1972" fmla="*/ 3168998 w 4878609"/>
              <a:gd name="connsiteY1972" fmla="*/ 1175120 h 3744261"/>
              <a:gd name="connsiteX1973" fmla="*/ 3216779 w 4878609"/>
              <a:gd name="connsiteY1973" fmla="*/ 1150202 h 3744261"/>
              <a:gd name="connsiteX1974" fmla="*/ 3275980 w 4878609"/>
              <a:gd name="connsiteY1974" fmla="*/ 1138096 h 3744261"/>
              <a:gd name="connsiteX1975" fmla="*/ 3283393 w 4878609"/>
              <a:gd name="connsiteY1975" fmla="*/ 1152735 h 3744261"/>
              <a:gd name="connsiteX1976" fmla="*/ 3213913 w 4878609"/>
              <a:gd name="connsiteY1976" fmla="*/ 1184049 h 3744261"/>
              <a:gd name="connsiteX1977" fmla="*/ 3142398 w 4878609"/>
              <a:gd name="connsiteY1977" fmla="*/ 1205499 h 3744261"/>
              <a:gd name="connsiteX1978" fmla="*/ 3103837 w 4878609"/>
              <a:gd name="connsiteY1978" fmla="*/ 1230625 h 3744261"/>
              <a:gd name="connsiteX1979" fmla="*/ 3072316 w 4878609"/>
              <a:gd name="connsiteY1979" fmla="*/ 1253051 h 3744261"/>
              <a:gd name="connsiteX1980" fmla="*/ 3072336 w 4878609"/>
              <a:gd name="connsiteY1980" fmla="*/ 1253072 h 3744261"/>
              <a:gd name="connsiteX1981" fmla="*/ 1243201 w 4878609"/>
              <a:gd name="connsiteY1981" fmla="*/ 1195490 h 3744261"/>
              <a:gd name="connsiteX1982" fmla="*/ 1204744 w 4878609"/>
              <a:gd name="connsiteY1982" fmla="*/ 1222817 h 3744261"/>
              <a:gd name="connsiteX1983" fmla="*/ 1243201 w 4878609"/>
              <a:gd name="connsiteY1983" fmla="*/ 1195490 h 3744261"/>
              <a:gd name="connsiteX1984" fmla="*/ 3211795 w 4878609"/>
              <a:gd name="connsiteY1984" fmla="*/ 1005552 h 3744261"/>
              <a:gd name="connsiteX1985" fmla="*/ 3185818 w 4878609"/>
              <a:gd name="connsiteY1985" fmla="*/ 1065065 h 3744261"/>
              <a:gd name="connsiteX1986" fmla="*/ 3145990 w 4878609"/>
              <a:gd name="connsiteY1986" fmla="*/ 1136787 h 3744261"/>
              <a:gd name="connsiteX1987" fmla="*/ 3127260 w 4878609"/>
              <a:gd name="connsiteY1987" fmla="*/ 1195885 h 3744261"/>
              <a:gd name="connsiteX1988" fmla="*/ 3156497 w 4878609"/>
              <a:gd name="connsiteY1988" fmla="*/ 1171216 h 3744261"/>
              <a:gd name="connsiteX1989" fmla="*/ 3209012 w 4878609"/>
              <a:gd name="connsiteY1989" fmla="*/ 1121401 h 3744261"/>
              <a:gd name="connsiteX1990" fmla="*/ 3322951 w 4878609"/>
              <a:gd name="connsiteY1990" fmla="*/ 1016807 h 3744261"/>
              <a:gd name="connsiteX1991" fmla="*/ 3391911 w 4878609"/>
              <a:gd name="connsiteY1991" fmla="*/ 880152 h 3744261"/>
              <a:gd name="connsiteX1992" fmla="*/ 3295520 w 4878609"/>
              <a:gd name="connsiteY1992" fmla="*/ 1024780 h 3744261"/>
              <a:gd name="connsiteX1993" fmla="*/ 3277184 w 4878609"/>
              <a:gd name="connsiteY1993" fmla="*/ 1047414 h 3744261"/>
              <a:gd name="connsiteX1994" fmla="*/ 3241406 w 4878609"/>
              <a:gd name="connsiteY1994" fmla="*/ 1065335 h 3744261"/>
              <a:gd name="connsiteX1995" fmla="*/ 3222883 w 4878609"/>
              <a:gd name="connsiteY1995" fmla="*/ 992221 h 3744261"/>
              <a:gd name="connsiteX1996" fmla="*/ 3221077 w 4878609"/>
              <a:gd name="connsiteY1996" fmla="*/ 994401 h 3744261"/>
              <a:gd name="connsiteX1997" fmla="*/ 3211753 w 4878609"/>
              <a:gd name="connsiteY1997" fmla="*/ 1005573 h 3744261"/>
              <a:gd name="connsiteX1998" fmla="*/ 3211795 w 4878609"/>
              <a:gd name="connsiteY1998" fmla="*/ 1005552 h 3744261"/>
              <a:gd name="connsiteX1999" fmla="*/ 3264974 w 4878609"/>
              <a:gd name="connsiteY1999" fmla="*/ 1147461 h 3744261"/>
              <a:gd name="connsiteX2000" fmla="*/ 3209843 w 4878609"/>
              <a:gd name="connsiteY2000" fmla="*/ 1167374 h 3744261"/>
              <a:gd name="connsiteX2001" fmla="*/ 3189929 w 4878609"/>
              <a:gd name="connsiteY2001" fmla="*/ 1177757 h 3744261"/>
              <a:gd name="connsiteX2002" fmla="*/ 3210674 w 4878609"/>
              <a:gd name="connsiteY2002" fmla="*/ 1172047 h 3744261"/>
              <a:gd name="connsiteX2003" fmla="*/ 3271079 w 4878609"/>
              <a:gd name="connsiteY2003" fmla="*/ 1150575 h 3744261"/>
              <a:gd name="connsiteX2004" fmla="*/ 3268483 w 4878609"/>
              <a:gd name="connsiteY2004" fmla="*/ 1148042 h 3744261"/>
              <a:gd name="connsiteX2005" fmla="*/ 3264995 w 4878609"/>
              <a:gd name="connsiteY2005" fmla="*/ 1147461 h 3744261"/>
              <a:gd name="connsiteX2006" fmla="*/ 3264974 w 4878609"/>
              <a:gd name="connsiteY2006" fmla="*/ 1147461 h 3744261"/>
              <a:gd name="connsiteX2007" fmla="*/ 1766025 w 4878609"/>
              <a:gd name="connsiteY2007" fmla="*/ 980011 h 3744261"/>
              <a:gd name="connsiteX2008" fmla="*/ 1770718 w 4878609"/>
              <a:gd name="connsiteY2008" fmla="*/ 1154147 h 3744261"/>
              <a:gd name="connsiteX2009" fmla="*/ 1785565 w 4878609"/>
              <a:gd name="connsiteY2009" fmla="*/ 1164696 h 3744261"/>
              <a:gd name="connsiteX2010" fmla="*/ 1837145 w 4878609"/>
              <a:gd name="connsiteY2010" fmla="*/ 1070817 h 3744261"/>
              <a:gd name="connsiteX2011" fmla="*/ 1876765 w 4878609"/>
              <a:gd name="connsiteY2011" fmla="*/ 990933 h 3744261"/>
              <a:gd name="connsiteX2012" fmla="*/ 1919292 w 4878609"/>
              <a:gd name="connsiteY2012" fmla="*/ 953079 h 3744261"/>
              <a:gd name="connsiteX2013" fmla="*/ 1766025 w 4878609"/>
              <a:gd name="connsiteY2013" fmla="*/ 979990 h 3744261"/>
              <a:gd name="connsiteX2014" fmla="*/ 1766025 w 4878609"/>
              <a:gd name="connsiteY2014" fmla="*/ 980011 h 3744261"/>
              <a:gd name="connsiteX2015" fmla="*/ 1232590 w 4878609"/>
              <a:gd name="connsiteY2015" fmla="*/ 889309 h 3744261"/>
              <a:gd name="connsiteX2016" fmla="*/ 1264984 w 4878609"/>
              <a:gd name="connsiteY2016" fmla="*/ 1020980 h 3744261"/>
              <a:gd name="connsiteX2017" fmla="*/ 1281284 w 4878609"/>
              <a:gd name="connsiteY2017" fmla="*/ 1060704 h 3744261"/>
              <a:gd name="connsiteX2018" fmla="*/ 1298083 w 4878609"/>
              <a:gd name="connsiteY2018" fmla="*/ 1145841 h 3744261"/>
              <a:gd name="connsiteX2019" fmla="*/ 1332159 w 4878609"/>
              <a:gd name="connsiteY2019" fmla="*/ 1094219 h 3744261"/>
              <a:gd name="connsiteX2020" fmla="*/ 1345365 w 4878609"/>
              <a:gd name="connsiteY2020" fmla="*/ 906689 h 3744261"/>
              <a:gd name="connsiteX2021" fmla="*/ 1342728 w 4878609"/>
              <a:gd name="connsiteY2021" fmla="*/ 901436 h 3744261"/>
              <a:gd name="connsiteX2022" fmla="*/ 1336042 w 4878609"/>
              <a:gd name="connsiteY2022" fmla="*/ 887835 h 3744261"/>
              <a:gd name="connsiteX2023" fmla="*/ 1336374 w 4878609"/>
              <a:gd name="connsiteY2023" fmla="*/ 874420 h 3744261"/>
              <a:gd name="connsiteX2024" fmla="*/ 1348543 w 4878609"/>
              <a:gd name="connsiteY2024" fmla="*/ 879549 h 3744261"/>
              <a:gd name="connsiteX2025" fmla="*/ 1357285 w 4878609"/>
              <a:gd name="connsiteY2025" fmla="*/ 902682 h 3744261"/>
              <a:gd name="connsiteX2026" fmla="*/ 1366940 w 4878609"/>
              <a:gd name="connsiteY2026" fmla="*/ 922616 h 3744261"/>
              <a:gd name="connsiteX2027" fmla="*/ 1325701 w 4878609"/>
              <a:gd name="connsiteY2027" fmla="*/ 806789 h 3744261"/>
              <a:gd name="connsiteX2028" fmla="*/ 1263426 w 4878609"/>
              <a:gd name="connsiteY2028" fmla="*/ 929386 h 3744261"/>
              <a:gd name="connsiteX2029" fmla="*/ 1250469 w 4878609"/>
              <a:gd name="connsiteY2029" fmla="*/ 929489 h 3744261"/>
              <a:gd name="connsiteX2030" fmla="*/ 1250573 w 4878609"/>
              <a:gd name="connsiteY2030" fmla="*/ 910178 h 3744261"/>
              <a:gd name="connsiteX2031" fmla="*/ 1136074 w 4878609"/>
              <a:gd name="connsiteY2031" fmla="*/ 778776 h 3744261"/>
              <a:gd name="connsiteX2032" fmla="*/ 1015969 w 4878609"/>
              <a:gd name="connsiteY2032" fmla="*/ 752052 h 3744261"/>
              <a:gd name="connsiteX2033" fmla="*/ 1017381 w 4878609"/>
              <a:gd name="connsiteY2033" fmla="*/ 847239 h 3744261"/>
              <a:gd name="connsiteX2034" fmla="*/ 994103 w 4878609"/>
              <a:gd name="connsiteY2034" fmla="*/ 981984 h 3744261"/>
              <a:gd name="connsiteX2035" fmla="*/ 1155489 w 4878609"/>
              <a:gd name="connsiteY2035" fmla="*/ 1004680 h 3744261"/>
              <a:gd name="connsiteX2036" fmla="*/ 1206738 w 4878609"/>
              <a:gd name="connsiteY2036" fmla="*/ 983146 h 3744261"/>
              <a:gd name="connsiteX2037" fmla="*/ 1220173 w 4878609"/>
              <a:gd name="connsiteY2037" fmla="*/ 890223 h 3744261"/>
              <a:gd name="connsiteX2038" fmla="*/ 1217369 w 4878609"/>
              <a:gd name="connsiteY2038" fmla="*/ 866592 h 3744261"/>
              <a:gd name="connsiteX2039" fmla="*/ 1220733 w 4878609"/>
              <a:gd name="connsiteY2039" fmla="*/ 851247 h 3744261"/>
              <a:gd name="connsiteX2040" fmla="*/ 1227710 w 4878609"/>
              <a:gd name="connsiteY2040" fmla="*/ 852139 h 3744261"/>
              <a:gd name="connsiteX2041" fmla="*/ 1231697 w 4878609"/>
              <a:gd name="connsiteY2041" fmla="*/ 868668 h 3744261"/>
              <a:gd name="connsiteX2042" fmla="*/ 1232632 w 4878609"/>
              <a:gd name="connsiteY2042" fmla="*/ 889350 h 3744261"/>
              <a:gd name="connsiteX2043" fmla="*/ 1232590 w 4878609"/>
              <a:gd name="connsiteY2043" fmla="*/ 889309 h 3744261"/>
              <a:gd name="connsiteX2044" fmla="*/ 3329533 w 4878609"/>
              <a:gd name="connsiteY2044" fmla="*/ 1094281 h 3744261"/>
              <a:gd name="connsiteX2045" fmla="*/ 3323449 w 4878609"/>
              <a:gd name="connsiteY2045" fmla="*/ 1096586 h 3744261"/>
              <a:gd name="connsiteX2046" fmla="*/ 3316451 w 4878609"/>
              <a:gd name="connsiteY2046" fmla="*/ 1114091 h 3744261"/>
              <a:gd name="connsiteX2047" fmla="*/ 3321767 w 4878609"/>
              <a:gd name="connsiteY2047" fmla="*/ 1122563 h 3744261"/>
              <a:gd name="connsiteX2048" fmla="*/ 3327394 w 4878609"/>
              <a:gd name="connsiteY2048" fmla="*/ 1120861 h 3744261"/>
              <a:gd name="connsiteX2049" fmla="*/ 3328017 w 4878609"/>
              <a:gd name="connsiteY2049" fmla="*/ 1119407 h 3744261"/>
              <a:gd name="connsiteX2050" fmla="*/ 3331153 w 4878609"/>
              <a:gd name="connsiteY2050" fmla="*/ 1094697 h 3744261"/>
              <a:gd name="connsiteX2051" fmla="*/ 3329533 w 4878609"/>
              <a:gd name="connsiteY2051" fmla="*/ 1094261 h 3744261"/>
              <a:gd name="connsiteX2052" fmla="*/ 3329533 w 4878609"/>
              <a:gd name="connsiteY2052" fmla="*/ 1094281 h 3744261"/>
              <a:gd name="connsiteX2053" fmla="*/ 3197135 w 4878609"/>
              <a:gd name="connsiteY2053" fmla="*/ 806539 h 3744261"/>
              <a:gd name="connsiteX2054" fmla="*/ 3145409 w 4878609"/>
              <a:gd name="connsiteY2054" fmla="*/ 814908 h 3744261"/>
              <a:gd name="connsiteX2055" fmla="*/ 2950674 w 4878609"/>
              <a:gd name="connsiteY2055" fmla="*/ 878698 h 3744261"/>
              <a:gd name="connsiteX2056" fmla="*/ 2954079 w 4878609"/>
              <a:gd name="connsiteY2056" fmla="*/ 1062531 h 3744261"/>
              <a:gd name="connsiteX2057" fmla="*/ 3125017 w 4878609"/>
              <a:gd name="connsiteY2057" fmla="*/ 1060642 h 3744261"/>
              <a:gd name="connsiteX2058" fmla="*/ 3200146 w 4878609"/>
              <a:gd name="connsiteY2058" fmla="*/ 1000028 h 3744261"/>
              <a:gd name="connsiteX2059" fmla="*/ 3202243 w 4878609"/>
              <a:gd name="connsiteY2059" fmla="*/ 980011 h 3744261"/>
              <a:gd name="connsiteX2060" fmla="*/ 3197135 w 4878609"/>
              <a:gd name="connsiteY2060" fmla="*/ 806539 h 3744261"/>
              <a:gd name="connsiteX2061" fmla="*/ 823331 w 4878609"/>
              <a:gd name="connsiteY2061" fmla="*/ 924443 h 3744261"/>
              <a:gd name="connsiteX2062" fmla="*/ 906910 w 4878609"/>
              <a:gd name="connsiteY2062" fmla="*/ 1040603 h 3744261"/>
              <a:gd name="connsiteX2063" fmla="*/ 1010092 w 4878609"/>
              <a:gd name="connsiteY2063" fmla="*/ 1079746 h 3744261"/>
              <a:gd name="connsiteX2064" fmla="*/ 983264 w 4878609"/>
              <a:gd name="connsiteY2064" fmla="*/ 1058690 h 3744261"/>
              <a:gd name="connsiteX2065" fmla="*/ 977221 w 4878609"/>
              <a:gd name="connsiteY2065" fmla="*/ 994796 h 3744261"/>
              <a:gd name="connsiteX2066" fmla="*/ 978488 w 4878609"/>
              <a:gd name="connsiteY2066" fmla="*/ 990767 h 3744261"/>
              <a:gd name="connsiteX2067" fmla="*/ 943997 w 4878609"/>
              <a:gd name="connsiteY2067" fmla="*/ 980094 h 3744261"/>
              <a:gd name="connsiteX2068" fmla="*/ 823310 w 4878609"/>
              <a:gd name="connsiteY2068" fmla="*/ 924423 h 3744261"/>
              <a:gd name="connsiteX2069" fmla="*/ 823331 w 4878609"/>
              <a:gd name="connsiteY2069" fmla="*/ 924443 h 3744261"/>
              <a:gd name="connsiteX2070" fmla="*/ 2910182 w 4878609"/>
              <a:gd name="connsiteY2070" fmla="*/ 752862 h 3744261"/>
              <a:gd name="connsiteX2071" fmla="*/ 2901772 w 4878609"/>
              <a:gd name="connsiteY2071" fmla="*/ 769661 h 3744261"/>
              <a:gd name="connsiteX2072" fmla="*/ 2870313 w 4878609"/>
              <a:gd name="connsiteY2072" fmla="*/ 903595 h 3744261"/>
              <a:gd name="connsiteX2073" fmla="*/ 2878868 w 4878609"/>
              <a:gd name="connsiteY2073" fmla="*/ 1018219 h 3744261"/>
              <a:gd name="connsiteX2074" fmla="*/ 2878723 w 4878609"/>
              <a:gd name="connsiteY2074" fmla="*/ 1010536 h 3744261"/>
              <a:gd name="connsiteX2075" fmla="*/ 2910203 w 4878609"/>
              <a:gd name="connsiteY2075" fmla="*/ 752862 h 3744261"/>
              <a:gd name="connsiteX2076" fmla="*/ 2910182 w 4878609"/>
              <a:gd name="connsiteY2076" fmla="*/ 752862 h 3744261"/>
              <a:gd name="connsiteX2077" fmla="*/ 2021955 w 4878609"/>
              <a:gd name="connsiteY2077" fmla="*/ 921370 h 3744261"/>
              <a:gd name="connsiteX2078" fmla="*/ 2142226 w 4878609"/>
              <a:gd name="connsiteY2078" fmla="*/ 1001108 h 3744261"/>
              <a:gd name="connsiteX2079" fmla="*/ 2148913 w 4878609"/>
              <a:gd name="connsiteY2079" fmla="*/ 992802 h 3744261"/>
              <a:gd name="connsiteX2080" fmla="*/ 2111452 w 4878609"/>
              <a:gd name="connsiteY2080" fmla="*/ 854341 h 3744261"/>
              <a:gd name="connsiteX2081" fmla="*/ 2059893 w 4878609"/>
              <a:gd name="connsiteY2081" fmla="*/ 903409 h 3744261"/>
              <a:gd name="connsiteX2082" fmla="*/ 2021955 w 4878609"/>
              <a:gd name="connsiteY2082" fmla="*/ 921370 h 3744261"/>
              <a:gd name="connsiteX2083" fmla="*/ 1720342 w 4878609"/>
              <a:gd name="connsiteY2083" fmla="*/ 828758 h 3744261"/>
              <a:gd name="connsiteX2084" fmla="*/ 1729416 w 4878609"/>
              <a:gd name="connsiteY2084" fmla="*/ 855545 h 3744261"/>
              <a:gd name="connsiteX2085" fmla="*/ 1751012 w 4878609"/>
              <a:gd name="connsiteY2085" fmla="*/ 988005 h 3744261"/>
              <a:gd name="connsiteX2086" fmla="*/ 1757823 w 4878609"/>
              <a:gd name="connsiteY2086" fmla="*/ 969919 h 3744261"/>
              <a:gd name="connsiteX2087" fmla="*/ 1766648 w 4878609"/>
              <a:gd name="connsiteY2087" fmla="*/ 967676 h 3744261"/>
              <a:gd name="connsiteX2088" fmla="*/ 1934928 w 4878609"/>
              <a:gd name="connsiteY2088" fmla="*/ 936259 h 3744261"/>
              <a:gd name="connsiteX2089" fmla="*/ 1993610 w 4878609"/>
              <a:gd name="connsiteY2089" fmla="*/ 895663 h 3744261"/>
              <a:gd name="connsiteX2090" fmla="*/ 2010036 w 4878609"/>
              <a:gd name="connsiteY2090" fmla="*/ 906233 h 3744261"/>
              <a:gd name="connsiteX2091" fmla="*/ 2013586 w 4878609"/>
              <a:gd name="connsiteY2091" fmla="*/ 911258 h 3744261"/>
              <a:gd name="connsiteX2092" fmla="*/ 2053559 w 4878609"/>
              <a:gd name="connsiteY2092" fmla="*/ 892652 h 3744261"/>
              <a:gd name="connsiteX2093" fmla="*/ 2097415 w 4878609"/>
              <a:gd name="connsiteY2093" fmla="*/ 854943 h 3744261"/>
              <a:gd name="connsiteX2094" fmla="*/ 2095048 w 4878609"/>
              <a:gd name="connsiteY2094" fmla="*/ 854548 h 3744261"/>
              <a:gd name="connsiteX2095" fmla="*/ 2084375 w 4878609"/>
              <a:gd name="connsiteY2095" fmla="*/ 848381 h 3744261"/>
              <a:gd name="connsiteX2096" fmla="*/ 2044402 w 4878609"/>
              <a:gd name="connsiteY2096" fmla="*/ 880816 h 3744261"/>
              <a:gd name="connsiteX2097" fmla="*/ 1972181 w 4878609"/>
              <a:gd name="connsiteY2097" fmla="*/ 887855 h 3744261"/>
              <a:gd name="connsiteX2098" fmla="*/ 1946764 w 4878609"/>
              <a:gd name="connsiteY2098" fmla="*/ 898093 h 3744261"/>
              <a:gd name="connsiteX2099" fmla="*/ 1904279 w 4878609"/>
              <a:gd name="connsiteY2099" fmla="*/ 911984 h 3744261"/>
              <a:gd name="connsiteX2100" fmla="*/ 1809382 w 4878609"/>
              <a:gd name="connsiteY2100" fmla="*/ 937796 h 3744261"/>
              <a:gd name="connsiteX2101" fmla="*/ 1755580 w 4878609"/>
              <a:gd name="connsiteY2101" fmla="*/ 937796 h 3744261"/>
              <a:gd name="connsiteX2102" fmla="*/ 1766191 w 4878609"/>
              <a:gd name="connsiteY2102" fmla="*/ 919128 h 3744261"/>
              <a:gd name="connsiteX2103" fmla="*/ 1842191 w 4878609"/>
              <a:gd name="connsiteY2103" fmla="*/ 893524 h 3744261"/>
              <a:gd name="connsiteX2104" fmla="*/ 1919853 w 4878609"/>
              <a:gd name="connsiteY2104" fmla="*/ 871679 h 3744261"/>
              <a:gd name="connsiteX2105" fmla="*/ 1895371 w 4878609"/>
              <a:gd name="connsiteY2105" fmla="*/ 859989 h 3744261"/>
              <a:gd name="connsiteX2106" fmla="*/ 1784153 w 4878609"/>
              <a:gd name="connsiteY2106" fmla="*/ 775516 h 3744261"/>
              <a:gd name="connsiteX2107" fmla="*/ 1754397 w 4878609"/>
              <a:gd name="connsiteY2107" fmla="*/ 731619 h 3744261"/>
              <a:gd name="connsiteX2108" fmla="*/ 1754189 w 4878609"/>
              <a:gd name="connsiteY2108" fmla="*/ 733322 h 3744261"/>
              <a:gd name="connsiteX2109" fmla="*/ 1735396 w 4878609"/>
              <a:gd name="connsiteY2109" fmla="*/ 792523 h 3744261"/>
              <a:gd name="connsiteX2110" fmla="*/ 1720300 w 4878609"/>
              <a:gd name="connsiteY2110" fmla="*/ 828758 h 3744261"/>
              <a:gd name="connsiteX2111" fmla="*/ 1720342 w 4878609"/>
              <a:gd name="connsiteY2111" fmla="*/ 828758 h 3744261"/>
              <a:gd name="connsiteX2112" fmla="*/ 1762142 w 4878609"/>
              <a:gd name="connsiteY2112" fmla="*/ 979284 h 3744261"/>
              <a:gd name="connsiteX2113" fmla="*/ 1762142 w 4878609"/>
              <a:gd name="connsiteY2113" fmla="*/ 979284 h 3744261"/>
              <a:gd name="connsiteX2114" fmla="*/ 1761996 w 4878609"/>
              <a:gd name="connsiteY2114" fmla="*/ 979222 h 3744261"/>
              <a:gd name="connsiteX2115" fmla="*/ 1762142 w 4878609"/>
              <a:gd name="connsiteY2115" fmla="*/ 979284 h 3744261"/>
              <a:gd name="connsiteX2116" fmla="*/ 1761996 w 4878609"/>
              <a:gd name="connsiteY2116" fmla="*/ 979222 h 3744261"/>
              <a:gd name="connsiteX2117" fmla="*/ 910420 w 4878609"/>
              <a:gd name="connsiteY2117" fmla="*/ 483953 h 3744261"/>
              <a:gd name="connsiteX2118" fmla="*/ 819406 w 4878609"/>
              <a:gd name="connsiteY2118" fmla="*/ 546581 h 3744261"/>
              <a:gd name="connsiteX2119" fmla="*/ 800282 w 4878609"/>
              <a:gd name="connsiteY2119" fmla="*/ 883682 h 3744261"/>
              <a:gd name="connsiteX2120" fmla="*/ 982101 w 4878609"/>
              <a:gd name="connsiteY2120" fmla="*/ 978620 h 3744261"/>
              <a:gd name="connsiteX2121" fmla="*/ 1005669 w 4878609"/>
              <a:gd name="connsiteY2121" fmla="*/ 759236 h 3744261"/>
              <a:gd name="connsiteX2122" fmla="*/ 999627 w 4878609"/>
              <a:gd name="connsiteY2122" fmla="*/ 755561 h 3744261"/>
              <a:gd name="connsiteX2123" fmla="*/ 1001371 w 4878609"/>
              <a:gd name="connsiteY2123" fmla="*/ 746300 h 3744261"/>
              <a:gd name="connsiteX2124" fmla="*/ 1141701 w 4878609"/>
              <a:gd name="connsiteY2124" fmla="*/ 767646 h 3744261"/>
              <a:gd name="connsiteX2125" fmla="*/ 1250594 w 4878609"/>
              <a:gd name="connsiteY2125" fmla="*/ 842193 h 3744261"/>
              <a:gd name="connsiteX2126" fmla="*/ 1262118 w 4878609"/>
              <a:gd name="connsiteY2126" fmla="*/ 914912 h 3744261"/>
              <a:gd name="connsiteX2127" fmla="*/ 1261931 w 4878609"/>
              <a:gd name="connsiteY2127" fmla="*/ 915348 h 3744261"/>
              <a:gd name="connsiteX2128" fmla="*/ 1313034 w 4878609"/>
              <a:gd name="connsiteY2128" fmla="*/ 806166 h 3744261"/>
              <a:gd name="connsiteX2129" fmla="*/ 1116846 w 4878609"/>
              <a:gd name="connsiteY2129" fmla="*/ 500026 h 3744261"/>
              <a:gd name="connsiteX2130" fmla="*/ 932929 w 4878609"/>
              <a:gd name="connsiteY2130" fmla="*/ 486009 h 3744261"/>
              <a:gd name="connsiteX2131" fmla="*/ 929690 w 4878609"/>
              <a:gd name="connsiteY2131" fmla="*/ 486009 h 3744261"/>
              <a:gd name="connsiteX2132" fmla="*/ 910440 w 4878609"/>
              <a:gd name="connsiteY2132" fmla="*/ 483933 h 3744261"/>
              <a:gd name="connsiteX2133" fmla="*/ 910420 w 4878609"/>
              <a:gd name="connsiteY2133" fmla="*/ 483953 h 3744261"/>
              <a:gd name="connsiteX2134" fmla="*/ 1766772 w 4878609"/>
              <a:gd name="connsiteY2134" fmla="*/ 967718 h 3744261"/>
              <a:gd name="connsiteX2135" fmla="*/ 1766876 w 4878609"/>
              <a:gd name="connsiteY2135" fmla="*/ 967760 h 3744261"/>
              <a:gd name="connsiteX2136" fmla="*/ 1766772 w 4878609"/>
              <a:gd name="connsiteY2136" fmla="*/ 967718 h 3744261"/>
              <a:gd name="connsiteX2137" fmla="*/ 2676948 w 4878609"/>
              <a:gd name="connsiteY2137" fmla="*/ 792440 h 3744261"/>
              <a:gd name="connsiteX2138" fmla="*/ 2666234 w 4878609"/>
              <a:gd name="connsiteY2138" fmla="*/ 849378 h 3744261"/>
              <a:gd name="connsiteX2139" fmla="*/ 2693851 w 4878609"/>
              <a:gd name="connsiteY2139" fmla="*/ 942530 h 3744261"/>
              <a:gd name="connsiteX2140" fmla="*/ 2706414 w 4878609"/>
              <a:gd name="connsiteY2140" fmla="*/ 965122 h 3744261"/>
              <a:gd name="connsiteX2141" fmla="*/ 2712062 w 4878609"/>
              <a:gd name="connsiteY2141" fmla="*/ 869084 h 3744261"/>
              <a:gd name="connsiteX2142" fmla="*/ 2683614 w 4878609"/>
              <a:gd name="connsiteY2142" fmla="*/ 796136 h 3744261"/>
              <a:gd name="connsiteX2143" fmla="*/ 2676948 w 4878609"/>
              <a:gd name="connsiteY2143" fmla="*/ 792419 h 3744261"/>
              <a:gd name="connsiteX2144" fmla="*/ 2676948 w 4878609"/>
              <a:gd name="connsiteY2144" fmla="*/ 792440 h 3744261"/>
              <a:gd name="connsiteX2145" fmla="*/ 1363286 w 4878609"/>
              <a:gd name="connsiteY2145" fmla="*/ 872801 h 3744261"/>
              <a:gd name="connsiteX2146" fmla="*/ 1389616 w 4878609"/>
              <a:gd name="connsiteY2146" fmla="*/ 954304 h 3744261"/>
              <a:gd name="connsiteX2147" fmla="*/ 1392253 w 4878609"/>
              <a:gd name="connsiteY2147" fmla="*/ 878677 h 3744261"/>
              <a:gd name="connsiteX2148" fmla="*/ 1386480 w 4878609"/>
              <a:gd name="connsiteY2148" fmla="*/ 840096 h 3744261"/>
              <a:gd name="connsiteX2149" fmla="*/ 1380915 w 4878609"/>
              <a:gd name="connsiteY2149" fmla="*/ 804172 h 3744261"/>
              <a:gd name="connsiteX2150" fmla="*/ 1376223 w 4878609"/>
              <a:gd name="connsiteY2150" fmla="*/ 823089 h 3744261"/>
              <a:gd name="connsiteX2151" fmla="*/ 1368955 w 4878609"/>
              <a:gd name="connsiteY2151" fmla="*/ 858826 h 3744261"/>
              <a:gd name="connsiteX2152" fmla="*/ 1363286 w 4878609"/>
              <a:gd name="connsiteY2152" fmla="*/ 872821 h 3744261"/>
              <a:gd name="connsiteX2153" fmla="*/ 1363286 w 4878609"/>
              <a:gd name="connsiteY2153" fmla="*/ 872801 h 3744261"/>
              <a:gd name="connsiteX2154" fmla="*/ 1937005 w 4878609"/>
              <a:gd name="connsiteY2154" fmla="*/ 878407 h 3744261"/>
              <a:gd name="connsiteX2155" fmla="*/ 1845119 w 4878609"/>
              <a:gd name="connsiteY2155" fmla="*/ 905651 h 3744261"/>
              <a:gd name="connsiteX2156" fmla="*/ 1773563 w 4878609"/>
              <a:gd name="connsiteY2156" fmla="*/ 929199 h 3744261"/>
              <a:gd name="connsiteX2157" fmla="*/ 1770863 w 4878609"/>
              <a:gd name="connsiteY2157" fmla="*/ 931275 h 3744261"/>
              <a:gd name="connsiteX2158" fmla="*/ 1900583 w 4878609"/>
              <a:gd name="connsiteY2158" fmla="*/ 900107 h 3744261"/>
              <a:gd name="connsiteX2159" fmla="*/ 1942715 w 4878609"/>
              <a:gd name="connsiteY2159" fmla="*/ 886340 h 3744261"/>
              <a:gd name="connsiteX2160" fmla="*/ 1951561 w 4878609"/>
              <a:gd name="connsiteY2160" fmla="*/ 883100 h 3744261"/>
              <a:gd name="connsiteX2161" fmla="*/ 1937005 w 4878609"/>
              <a:gd name="connsiteY2161" fmla="*/ 878428 h 3744261"/>
              <a:gd name="connsiteX2162" fmla="*/ 1937005 w 4878609"/>
              <a:gd name="connsiteY2162" fmla="*/ 878407 h 3744261"/>
              <a:gd name="connsiteX2163" fmla="*/ 1991721 w 4878609"/>
              <a:gd name="connsiteY2163" fmla="*/ 908039 h 3744261"/>
              <a:gd name="connsiteX2164" fmla="*/ 1959016 w 4878609"/>
              <a:gd name="connsiteY2164" fmla="*/ 929489 h 3744261"/>
              <a:gd name="connsiteX2165" fmla="*/ 1982231 w 4878609"/>
              <a:gd name="connsiteY2165" fmla="*/ 922325 h 3744261"/>
              <a:gd name="connsiteX2166" fmla="*/ 2001480 w 4878609"/>
              <a:gd name="connsiteY2166" fmla="*/ 915764 h 3744261"/>
              <a:gd name="connsiteX2167" fmla="*/ 1999611 w 4878609"/>
              <a:gd name="connsiteY2167" fmla="*/ 913023 h 3744261"/>
              <a:gd name="connsiteX2168" fmla="*/ 1992593 w 4878609"/>
              <a:gd name="connsiteY2168" fmla="*/ 908060 h 3744261"/>
              <a:gd name="connsiteX2169" fmla="*/ 1991741 w 4878609"/>
              <a:gd name="connsiteY2169" fmla="*/ 908018 h 3744261"/>
              <a:gd name="connsiteX2170" fmla="*/ 1991721 w 4878609"/>
              <a:gd name="connsiteY2170" fmla="*/ 908039 h 3744261"/>
              <a:gd name="connsiteX2171" fmla="*/ 1336561 w 4878609"/>
              <a:gd name="connsiteY2171" fmla="*/ 884782 h 3744261"/>
              <a:gd name="connsiteX2172" fmla="*/ 1336561 w 4878609"/>
              <a:gd name="connsiteY2172" fmla="*/ 884782 h 3744261"/>
              <a:gd name="connsiteX2173" fmla="*/ 1991928 w 4878609"/>
              <a:gd name="connsiteY2173" fmla="*/ 877618 h 3744261"/>
              <a:gd name="connsiteX2174" fmla="*/ 2039128 w 4878609"/>
              <a:gd name="connsiteY2174" fmla="*/ 869520 h 3744261"/>
              <a:gd name="connsiteX2175" fmla="*/ 2075342 w 4878609"/>
              <a:gd name="connsiteY2175" fmla="*/ 839452 h 3744261"/>
              <a:gd name="connsiteX2176" fmla="*/ 2061159 w 4878609"/>
              <a:gd name="connsiteY2176" fmla="*/ 820597 h 3744261"/>
              <a:gd name="connsiteX2177" fmla="*/ 1991928 w 4878609"/>
              <a:gd name="connsiteY2177" fmla="*/ 877618 h 3744261"/>
              <a:gd name="connsiteX2178" fmla="*/ 1953638 w 4878609"/>
              <a:gd name="connsiteY2178" fmla="*/ 870745 h 3744261"/>
              <a:gd name="connsiteX2179" fmla="*/ 1970436 w 4878609"/>
              <a:gd name="connsiteY2179" fmla="*/ 874898 h 3744261"/>
              <a:gd name="connsiteX2180" fmla="*/ 2054307 w 4878609"/>
              <a:gd name="connsiteY2180" fmla="*/ 809467 h 3744261"/>
              <a:gd name="connsiteX2181" fmla="*/ 2025921 w 4878609"/>
              <a:gd name="connsiteY2181" fmla="*/ 720946 h 3744261"/>
              <a:gd name="connsiteX2182" fmla="*/ 2025506 w 4878609"/>
              <a:gd name="connsiteY2182" fmla="*/ 685043 h 3744261"/>
              <a:gd name="connsiteX2183" fmla="*/ 2025049 w 4878609"/>
              <a:gd name="connsiteY2183" fmla="*/ 649493 h 3744261"/>
              <a:gd name="connsiteX2184" fmla="*/ 1989707 w 4878609"/>
              <a:gd name="connsiteY2184" fmla="*/ 621564 h 3744261"/>
              <a:gd name="connsiteX2185" fmla="*/ 1984391 w 4878609"/>
              <a:gd name="connsiteY2185" fmla="*/ 615750 h 3744261"/>
              <a:gd name="connsiteX2186" fmla="*/ 1995458 w 4878609"/>
              <a:gd name="connsiteY2186" fmla="*/ 642121 h 3744261"/>
              <a:gd name="connsiteX2187" fmla="*/ 2019110 w 4878609"/>
              <a:gd name="connsiteY2187" fmla="*/ 794828 h 3744261"/>
              <a:gd name="connsiteX2188" fmla="*/ 1953638 w 4878609"/>
              <a:gd name="connsiteY2188" fmla="*/ 870745 h 3744261"/>
              <a:gd name="connsiteX2189" fmla="*/ 1751385 w 4878609"/>
              <a:gd name="connsiteY2189" fmla="*/ 704728 h 3744261"/>
              <a:gd name="connsiteX2190" fmla="*/ 1759961 w 4878609"/>
              <a:gd name="connsiteY2190" fmla="*/ 714135 h 3744261"/>
              <a:gd name="connsiteX2191" fmla="*/ 1901164 w 4878609"/>
              <a:gd name="connsiteY2191" fmla="*/ 848962 h 3744261"/>
              <a:gd name="connsiteX2192" fmla="*/ 1936527 w 4878609"/>
              <a:gd name="connsiteY2192" fmla="*/ 864993 h 3744261"/>
              <a:gd name="connsiteX2193" fmla="*/ 2006921 w 4878609"/>
              <a:gd name="connsiteY2193" fmla="*/ 792232 h 3744261"/>
              <a:gd name="connsiteX2194" fmla="*/ 1984245 w 4878609"/>
              <a:gd name="connsiteY2194" fmla="*/ 647603 h 3744261"/>
              <a:gd name="connsiteX2195" fmla="*/ 1971267 w 4878609"/>
              <a:gd name="connsiteY2195" fmla="*/ 610641 h 3744261"/>
              <a:gd name="connsiteX2196" fmla="*/ 1977081 w 4878609"/>
              <a:gd name="connsiteY2196" fmla="*/ 598909 h 3744261"/>
              <a:gd name="connsiteX2197" fmla="*/ 1998947 w 4878609"/>
              <a:gd name="connsiteY2197" fmla="*/ 613237 h 3744261"/>
              <a:gd name="connsiteX2198" fmla="*/ 2025049 w 4878609"/>
              <a:gd name="connsiteY2198" fmla="*/ 636432 h 3744261"/>
              <a:gd name="connsiteX2199" fmla="*/ 2037529 w 4878609"/>
              <a:gd name="connsiteY2199" fmla="*/ 546830 h 3744261"/>
              <a:gd name="connsiteX2200" fmla="*/ 2038837 w 4878609"/>
              <a:gd name="connsiteY2200" fmla="*/ 544463 h 3744261"/>
              <a:gd name="connsiteX2201" fmla="*/ 2006900 w 4878609"/>
              <a:gd name="connsiteY2201" fmla="*/ 564252 h 3744261"/>
              <a:gd name="connsiteX2202" fmla="*/ 1942964 w 4878609"/>
              <a:gd name="connsiteY2202" fmla="*/ 557275 h 3744261"/>
              <a:gd name="connsiteX2203" fmla="*/ 1783073 w 4878609"/>
              <a:gd name="connsiteY2203" fmla="*/ 342543 h 3744261"/>
              <a:gd name="connsiteX2204" fmla="*/ 1774373 w 4878609"/>
              <a:gd name="connsiteY2204" fmla="*/ 309527 h 3744261"/>
              <a:gd name="connsiteX2205" fmla="*/ 1774684 w 4878609"/>
              <a:gd name="connsiteY2205" fmla="*/ 336334 h 3744261"/>
              <a:gd name="connsiteX2206" fmla="*/ 1780436 w 4878609"/>
              <a:gd name="connsiteY2206" fmla="*/ 388953 h 3744261"/>
              <a:gd name="connsiteX2207" fmla="*/ 1774352 w 4878609"/>
              <a:gd name="connsiteY2207" fmla="*/ 394788 h 3744261"/>
              <a:gd name="connsiteX2208" fmla="*/ 1766482 w 4878609"/>
              <a:gd name="connsiteY2208" fmla="*/ 382350 h 3744261"/>
              <a:gd name="connsiteX2209" fmla="*/ 1762266 w 4878609"/>
              <a:gd name="connsiteY2209" fmla="*/ 337373 h 3744261"/>
              <a:gd name="connsiteX2210" fmla="*/ 1746610 w 4878609"/>
              <a:gd name="connsiteY2210" fmla="*/ 254292 h 3744261"/>
              <a:gd name="connsiteX2211" fmla="*/ 1753566 w 4878609"/>
              <a:gd name="connsiteY2211" fmla="*/ 390075 h 3744261"/>
              <a:gd name="connsiteX2212" fmla="*/ 1796508 w 4878609"/>
              <a:gd name="connsiteY2212" fmla="*/ 467300 h 3744261"/>
              <a:gd name="connsiteX2213" fmla="*/ 1895371 w 4878609"/>
              <a:gd name="connsiteY2213" fmla="*/ 561428 h 3744261"/>
              <a:gd name="connsiteX2214" fmla="*/ 1898880 w 4878609"/>
              <a:gd name="connsiteY2214" fmla="*/ 565789 h 3744261"/>
              <a:gd name="connsiteX2215" fmla="*/ 1897489 w 4878609"/>
              <a:gd name="connsiteY2215" fmla="*/ 571208 h 3744261"/>
              <a:gd name="connsiteX2216" fmla="*/ 1815840 w 4878609"/>
              <a:gd name="connsiteY2216" fmla="*/ 615127 h 3744261"/>
              <a:gd name="connsiteX2217" fmla="*/ 1780477 w 4878609"/>
              <a:gd name="connsiteY2217" fmla="*/ 581010 h 3744261"/>
              <a:gd name="connsiteX2218" fmla="*/ 1741834 w 4878609"/>
              <a:gd name="connsiteY2218" fmla="*/ 397322 h 3744261"/>
              <a:gd name="connsiteX2219" fmla="*/ 1741377 w 4878609"/>
              <a:gd name="connsiteY2219" fmla="*/ 393625 h 3744261"/>
              <a:gd name="connsiteX2220" fmla="*/ 1722584 w 4878609"/>
              <a:gd name="connsiteY2220" fmla="*/ 287973 h 3744261"/>
              <a:gd name="connsiteX2221" fmla="*/ 1605241 w 4878609"/>
              <a:gd name="connsiteY2221" fmla="*/ 388247 h 3744261"/>
              <a:gd name="connsiteX2222" fmla="*/ 1511009 w 4878609"/>
              <a:gd name="connsiteY2222" fmla="*/ 594445 h 3744261"/>
              <a:gd name="connsiteX2223" fmla="*/ 1509700 w 4878609"/>
              <a:gd name="connsiteY2223" fmla="*/ 601775 h 3744261"/>
              <a:gd name="connsiteX2224" fmla="*/ 1539893 w 4878609"/>
              <a:gd name="connsiteY2224" fmla="*/ 602232 h 3744261"/>
              <a:gd name="connsiteX2225" fmla="*/ 1713427 w 4878609"/>
              <a:gd name="connsiteY2225" fmla="*/ 811004 h 3744261"/>
              <a:gd name="connsiteX2226" fmla="*/ 1724225 w 4878609"/>
              <a:gd name="connsiteY2226" fmla="*/ 787082 h 3744261"/>
              <a:gd name="connsiteX2227" fmla="*/ 1741854 w 4878609"/>
              <a:gd name="connsiteY2227" fmla="*/ 731806 h 3744261"/>
              <a:gd name="connsiteX2228" fmla="*/ 1743183 w 4878609"/>
              <a:gd name="connsiteY2228" fmla="*/ 719990 h 3744261"/>
              <a:gd name="connsiteX2229" fmla="*/ 1750140 w 4878609"/>
              <a:gd name="connsiteY2229" fmla="*/ 704832 h 3744261"/>
              <a:gd name="connsiteX2230" fmla="*/ 1751365 w 4878609"/>
              <a:gd name="connsiteY2230" fmla="*/ 704728 h 3744261"/>
              <a:gd name="connsiteX2231" fmla="*/ 1751385 w 4878609"/>
              <a:gd name="connsiteY2231" fmla="*/ 704728 h 3744261"/>
              <a:gd name="connsiteX2232" fmla="*/ 1281014 w 4878609"/>
              <a:gd name="connsiteY2232" fmla="*/ 650386 h 3744261"/>
              <a:gd name="connsiteX2233" fmla="*/ 1281513 w 4878609"/>
              <a:gd name="connsiteY2233" fmla="*/ 652670 h 3744261"/>
              <a:gd name="connsiteX2234" fmla="*/ 1314301 w 4878609"/>
              <a:gd name="connsiteY2234" fmla="*/ 742230 h 3744261"/>
              <a:gd name="connsiteX2235" fmla="*/ 1356516 w 4878609"/>
              <a:gd name="connsiteY2235" fmla="*/ 853884 h 3744261"/>
              <a:gd name="connsiteX2236" fmla="*/ 1359797 w 4878609"/>
              <a:gd name="connsiteY2236" fmla="*/ 839016 h 3744261"/>
              <a:gd name="connsiteX2237" fmla="*/ 1364013 w 4878609"/>
              <a:gd name="connsiteY2237" fmla="*/ 820577 h 3744261"/>
              <a:gd name="connsiteX2238" fmla="*/ 1362414 w 4878609"/>
              <a:gd name="connsiteY2238" fmla="*/ 746051 h 3744261"/>
              <a:gd name="connsiteX2239" fmla="*/ 1281035 w 4878609"/>
              <a:gd name="connsiteY2239" fmla="*/ 650407 h 3744261"/>
              <a:gd name="connsiteX2240" fmla="*/ 1281014 w 4878609"/>
              <a:gd name="connsiteY2240" fmla="*/ 650386 h 3744261"/>
              <a:gd name="connsiteX2241" fmla="*/ 2091310 w 4878609"/>
              <a:gd name="connsiteY2241" fmla="*/ 838102 h 3744261"/>
              <a:gd name="connsiteX2242" fmla="*/ 2097872 w 4878609"/>
              <a:gd name="connsiteY2242" fmla="*/ 842442 h 3744261"/>
              <a:gd name="connsiteX2243" fmla="*/ 2102274 w 4878609"/>
              <a:gd name="connsiteY2243" fmla="*/ 833036 h 3744261"/>
              <a:gd name="connsiteX2244" fmla="*/ 2098412 w 4878609"/>
              <a:gd name="connsiteY2244" fmla="*/ 824397 h 3744261"/>
              <a:gd name="connsiteX2245" fmla="*/ 2091310 w 4878609"/>
              <a:gd name="connsiteY2245" fmla="*/ 838102 h 3744261"/>
              <a:gd name="connsiteX2246" fmla="*/ 2037508 w 4878609"/>
              <a:gd name="connsiteY2246" fmla="*/ 648828 h 3744261"/>
              <a:gd name="connsiteX2247" fmla="*/ 2037965 w 4878609"/>
              <a:gd name="connsiteY2247" fmla="*/ 684856 h 3744261"/>
              <a:gd name="connsiteX2248" fmla="*/ 2038380 w 4878609"/>
              <a:gd name="connsiteY2248" fmla="*/ 720966 h 3744261"/>
              <a:gd name="connsiteX2249" fmla="*/ 2062883 w 4878609"/>
              <a:gd name="connsiteY2249" fmla="*/ 799230 h 3744261"/>
              <a:gd name="connsiteX2250" fmla="*/ 2141043 w 4878609"/>
              <a:gd name="connsiteY2250" fmla="*/ 654892 h 3744261"/>
              <a:gd name="connsiteX2251" fmla="*/ 2167871 w 4878609"/>
              <a:gd name="connsiteY2251" fmla="*/ 545480 h 3744261"/>
              <a:gd name="connsiteX2252" fmla="*/ 2159503 w 4878609"/>
              <a:gd name="connsiteY2252" fmla="*/ 382038 h 3744261"/>
              <a:gd name="connsiteX2253" fmla="*/ 2158070 w 4878609"/>
              <a:gd name="connsiteY2253" fmla="*/ 359986 h 3744261"/>
              <a:gd name="connsiteX2254" fmla="*/ 2157738 w 4878609"/>
              <a:gd name="connsiteY2254" fmla="*/ 353839 h 3744261"/>
              <a:gd name="connsiteX2255" fmla="*/ 2163427 w 4878609"/>
              <a:gd name="connsiteY2255" fmla="*/ 345284 h 3744261"/>
              <a:gd name="connsiteX2256" fmla="*/ 2170778 w 4878609"/>
              <a:gd name="connsiteY2256" fmla="*/ 354359 h 3744261"/>
              <a:gd name="connsiteX2257" fmla="*/ 2172169 w 4878609"/>
              <a:gd name="connsiteY2257" fmla="*/ 366132 h 3744261"/>
              <a:gd name="connsiteX2258" fmla="*/ 2174993 w 4878609"/>
              <a:gd name="connsiteY2258" fmla="*/ 389555 h 3744261"/>
              <a:gd name="connsiteX2259" fmla="*/ 2180330 w 4878609"/>
              <a:gd name="connsiteY2259" fmla="*/ 546394 h 3744261"/>
              <a:gd name="connsiteX2260" fmla="*/ 2180413 w 4878609"/>
              <a:gd name="connsiteY2260" fmla="*/ 596313 h 3744261"/>
              <a:gd name="connsiteX2261" fmla="*/ 2183839 w 4878609"/>
              <a:gd name="connsiteY2261" fmla="*/ 646814 h 3744261"/>
              <a:gd name="connsiteX2262" fmla="*/ 2188781 w 4878609"/>
              <a:gd name="connsiteY2262" fmla="*/ 641208 h 3744261"/>
              <a:gd name="connsiteX2263" fmla="*/ 2193599 w 4878609"/>
              <a:gd name="connsiteY2263" fmla="*/ 639256 h 3744261"/>
              <a:gd name="connsiteX2264" fmla="*/ 2198230 w 4878609"/>
              <a:gd name="connsiteY2264" fmla="*/ 641644 h 3744261"/>
              <a:gd name="connsiteX2265" fmla="*/ 2245034 w 4878609"/>
              <a:gd name="connsiteY2265" fmla="*/ 660311 h 3744261"/>
              <a:gd name="connsiteX2266" fmla="*/ 2253382 w 4878609"/>
              <a:gd name="connsiteY2266" fmla="*/ 647396 h 3744261"/>
              <a:gd name="connsiteX2267" fmla="*/ 2269163 w 4878609"/>
              <a:gd name="connsiteY2267" fmla="*/ 408638 h 3744261"/>
              <a:gd name="connsiteX2268" fmla="*/ 2134813 w 4878609"/>
              <a:gd name="connsiteY2268" fmla="*/ 52372 h 3744261"/>
              <a:gd name="connsiteX2269" fmla="*/ 2075882 w 4878609"/>
              <a:gd name="connsiteY2269" fmla="*/ 46765 h 3744261"/>
              <a:gd name="connsiteX2270" fmla="*/ 2150574 w 4878609"/>
              <a:gd name="connsiteY2270" fmla="*/ 208151 h 3744261"/>
              <a:gd name="connsiteX2271" fmla="*/ 2150366 w 4878609"/>
              <a:gd name="connsiteY2271" fmla="*/ 218762 h 3744261"/>
              <a:gd name="connsiteX2272" fmla="*/ 2143161 w 4878609"/>
              <a:gd name="connsiteY2272" fmla="*/ 243058 h 3744261"/>
              <a:gd name="connsiteX2273" fmla="*/ 2113716 w 4878609"/>
              <a:gd name="connsiteY2273" fmla="*/ 241396 h 3744261"/>
              <a:gd name="connsiteX2274" fmla="*/ 2108607 w 4878609"/>
              <a:gd name="connsiteY2274" fmla="*/ 239881 h 3744261"/>
              <a:gd name="connsiteX2275" fmla="*/ 2108670 w 4878609"/>
              <a:gd name="connsiteY2275" fmla="*/ 262888 h 3744261"/>
              <a:gd name="connsiteX2276" fmla="*/ 2118969 w 4878609"/>
              <a:gd name="connsiteY2276" fmla="*/ 256036 h 3744261"/>
              <a:gd name="connsiteX2277" fmla="*/ 2136620 w 4878609"/>
              <a:gd name="connsiteY2277" fmla="*/ 284505 h 3744261"/>
              <a:gd name="connsiteX2278" fmla="*/ 2107278 w 4878609"/>
              <a:gd name="connsiteY2278" fmla="*/ 431792 h 3744261"/>
              <a:gd name="connsiteX2279" fmla="*/ 2046312 w 4878609"/>
              <a:gd name="connsiteY2279" fmla="*/ 537216 h 3744261"/>
              <a:gd name="connsiteX2280" fmla="*/ 2049925 w 4878609"/>
              <a:gd name="connsiteY2280" fmla="*/ 536531 h 3744261"/>
              <a:gd name="connsiteX2281" fmla="*/ 2059851 w 4878609"/>
              <a:gd name="connsiteY2281" fmla="*/ 544089 h 3744261"/>
              <a:gd name="connsiteX2282" fmla="*/ 2047973 w 4878609"/>
              <a:gd name="connsiteY2282" fmla="*/ 640564 h 3744261"/>
              <a:gd name="connsiteX2283" fmla="*/ 2037466 w 4878609"/>
              <a:gd name="connsiteY2283" fmla="*/ 648828 h 3744261"/>
              <a:gd name="connsiteX2284" fmla="*/ 2037508 w 4878609"/>
              <a:gd name="connsiteY2284" fmla="*/ 648828 h 3744261"/>
              <a:gd name="connsiteX2285" fmla="*/ 2180725 w 4878609"/>
              <a:gd name="connsiteY2285" fmla="*/ 796385 h 3744261"/>
              <a:gd name="connsiteX2286" fmla="*/ 2192374 w 4878609"/>
              <a:gd name="connsiteY2286" fmla="*/ 796074 h 3744261"/>
              <a:gd name="connsiteX2287" fmla="*/ 2197690 w 4878609"/>
              <a:gd name="connsiteY2287" fmla="*/ 793084 h 3744261"/>
              <a:gd name="connsiteX2288" fmla="*/ 2188470 w 4878609"/>
              <a:gd name="connsiteY2288" fmla="*/ 725742 h 3744261"/>
              <a:gd name="connsiteX2289" fmla="*/ 2176758 w 4878609"/>
              <a:gd name="connsiteY2289" fmla="*/ 677567 h 3744261"/>
              <a:gd name="connsiteX2290" fmla="*/ 2161143 w 4878609"/>
              <a:gd name="connsiteY2290" fmla="*/ 731245 h 3744261"/>
              <a:gd name="connsiteX2291" fmla="*/ 2161891 w 4878609"/>
              <a:gd name="connsiteY2291" fmla="*/ 734256 h 3744261"/>
              <a:gd name="connsiteX2292" fmla="*/ 2164299 w 4878609"/>
              <a:gd name="connsiteY2292" fmla="*/ 730290 h 3744261"/>
              <a:gd name="connsiteX2293" fmla="*/ 2178877 w 4878609"/>
              <a:gd name="connsiteY2293" fmla="*/ 718308 h 3744261"/>
              <a:gd name="connsiteX2294" fmla="*/ 2188574 w 4878609"/>
              <a:gd name="connsiteY2294" fmla="*/ 737599 h 3744261"/>
              <a:gd name="connsiteX2295" fmla="*/ 2183341 w 4878609"/>
              <a:gd name="connsiteY2295" fmla="*/ 783843 h 3744261"/>
              <a:gd name="connsiteX2296" fmla="*/ 2180725 w 4878609"/>
              <a:gd name="connsiteY2296" fmla="*/ 796406 h 3744261"/>
              <a:gd name="connsiteX2297" fmla="*/ 2180725 w 4878609"/>
              <a:gd name="connsiteY2297" fmla="*/ 796385 h 3744261"/>
              <a:gd name="connsiteX2298" fmla="*/ 3206936 w 4878609"/>
              <a:gd name="connsiteY2298" fmla="*/ 768311 h 3744261"/>
              <a:gd name="connsiteX2299" fmla="*/ 3208535 w 4878609"/>
              <a:gd name="connsiteY2299" fmla="*/ 790301 h 3744261"/>
              <a:gd name="connsiteX2300" fmla="*/ 3224503 w 4878609"/>
              <a:gd name="connsiteY2300" fmla="*/ 780936 h 3744261"/>
              <a:gd name="connsiteX2301" fmla="*/ 3206936 w 4878609"/>
              <a:gd name="connsiteY2301" fmla="*/ 768311 h 3744261"/>
              <a:gd name="connsiteX2302" fmla="*/ 2973931 w 4878609"/>
              <a:gd name="connsiteY2302" fmla="*/ 661163 h 3744261"/>
              <a:gd name="connsiteX2303" fmla="*/ 2940893 w 4878609"/>
              <a:gd name="connsiteY2303" fmla="*/ 703191 h 3744261"/>
              <a:gd name="connsiteX2304" fmla="*/ 2971252 w 4878609"/>
              <a:gd name="connsiteY2304" fmla="*/ 676924 h 3744261"/>
              <a:gd name="connsiteX2305" fmla="*/ 3002379 w 4878609"/>
              <a:gd name="connsiteY2305" fmla="*/ 655660 h 3744261"/>
              <a:gd name="connsiteX2306" fmla="*/ 2973931 w 4878609"/>
              <a:gd name="connsiteY2306" fmla="*/ 661163 h 3744261"/>
              <a:gd name="connsiteX2307" fmla="*/ 2049365 w 4878609"/>
              <a:gd name="connsiteY2307" fmla="*/ 551087 h 3744261"/>
              <a:gd name="connsiteX2308" fmla="*/ 2048576 w 4878609"/>
              <a:gd name="connsiteY2308" fmla="*/ 552520 h 3744261"/>
              <a:gd name="connsiteX2309" fmla="*/ 2037529 w 4878609"/>
              <a:gd name="connsiteY2309" fmla="*/ 633670 h 3744261"/>
              <a:gd name="connsiteX2310" fmla="*/ 2038110 w 4878609"/>
              <a:gd name="connsiteY2310" fmla="*/ 632964 h 3744261"/>
              <a:gd name="connsiteX2311" fmla="*/ 2049365 w 4878609"/>
              <a:gd name="connsiteY2311" fmla="*/ 551108 h 3744261"/>
              <a:gd name="connsiteX2312" fmla="*/ 2049365 w 4878609"/>
              <a:gd name="connsiteY2312" fmla="*/ 551087 h 3744261"/>
              <a:gd name="connsiteX2313" fmla="*/ 1759816 w 4878609"/>
              <a:gd name="connsiteY2313" fmla="*/ 435342 h 3744261"/>
              <a:gd name="connsiteX2314" fmla="*/ 1792044 w 4878609"/>
              <a:gd name="connsiteY2314" fmla="*/ 576379 h 3744261"/>
              <a:gd name="connsiteX2315" fmla="*/ 1817938 w 4878609"/>
              <a:gd name="connsiteY2315" fmla="*/ 602813 h 3744261"/>
              <a:gd name="connsiteX2316" fmla="*/ 1882870 w 4878609"/>
              <a:gd name="connsiteY2316" fmla="*/ 568530 h 3744261"/>
              <a:gd name="connsiteX2317" fmla="*/ 1786956 w 4878609"/>
              <a:gd name="connsiteY2317" fmla="*/ 475253 h 3744261"/>
              <a:gd name="connsiteX2318" fmla="*/ 1759816 w 4878609"/>
              <a:gd name="connsiteY2318" fmla="*/ 435322 h 3744261"/>
              <a:gd name="connsiteX2319" fmla="*/ 1759816 w 4878609"/>
              <a:gd name="connsiteY2319" fmla="*/ 435342 h 3744261"/>
              <a:gd name="connsiteX2320" fmla="*/ 1779460 w 4878609"/>
              <a:gd name="connsiteY2320" fmla="*/ 263241 h 3744261"/>
              <a:gd name="connsiteX2321" fmla="*/ 1794930 w 4878609"/>
              <a:gd name="connsiteY2321" fmla="*/ 338785 h 3744261"/>
              <a:gd name="connsiteX2322" fmla="*/ 1948509 w 4878609"/>
              <a:gd name="connsiteY2322" fmla="*/ 546103 h 3744261"/>
              <a:gd name="connsiteX2323" fmla="*/ 2002705 w 4878609"/>
              <a:gd name="connsiteY2323" fmla="*/ 552478 h 3744261"/>
              <a:gd name="connsiteX2324" fmla="*/ 2124306 w 4878609"/>
              <a:gd name="connsiteY2324" fmla="*/ 286498 h 3744261"/>
              <a:gd name="connsiteX2325" fmla="*/ 2119426 w 4878609"/>
              <a:gd name="connsiteY2325" fmla="*/ 269201 h 3744261"/>
              <a:gd name="connsiteX2326" fmla="*/ 2112075 w 4878609"/>
              <a:gd name="connsiteY2326" fmla="*/ 285647 h 3744261"/>
              <a:gd name="connsiteX2327" fmla="*/ 2108587 w 4878609"/>
              <a:gd name="connsiteY2327" fmla="*/ 291959 h 3744261"/>
              <a:gd name="connsiteX2328" fmla="*/ 2102066 w 4878609"/>
              <a:gd name="connsiteY2328" fmla="*/ 291669 h 3744261"/>
              <a:gd name="connsiteX2329" fmla="*/ 2096211 w 4878609"/>
              <a:gd name="connsiteY2329" fmla="*/ 263885 h 3744261"/>
              <a:gd name="connsiteX2330" fmla="*/ 2096211 w 4878609"/>
              <a:gd name="connsiteY2330" fmla="*/ 236475 h 3744261"/>
              <a:gd name="connsiteX2331" fmla="*/ 2082859 w 4878609"/>
              <a:gd name="connsiteY2331" fmla="*/ 233568 h 3744261"/>
              <a:gd name="connsiteX2332" fmla="*/ 2024260 w 4878609"/>
              <a:gd name="connsiteY2332" fmla="*/ 273167 h 3744261"/>
              <a:gd name="connsiteX2333" fmla="*/ 1915866 w 4878609"/>
              <a:gd name="connsiteY2333" fmla="*/ 346779 h 3744261"/>
              <a:gd name="connsiteX2334" fmla="*/ 1811542 w 4878609"/>
              <a:gd name="connsiteY2334" fmla="*/ 293309 h 3744261"/>
              <a:gd name="connsiteX2335" fmla="*/ 1792210 w 4878609"/>
              <a:gd name="connsiteY2335" fmla="*/ 260230 h 3744261"/>
              <a:gd name="connsiteX2336" fmla="*/ 1784547 w 4878609"/>
              <a:gd name="connsiteY2336" fmla="*/ 253316 h 3744261"/>
              <a:gd name="connsiteX2337" fmla="*/ 1784547 w 4878609"/>
              <a:gd name="connsiteY2337" fmla="*/ 253316 h 3744261"/>
              <a:gd name="connsiteX2338" fmla="*/ 1779460 w 4878609"/>
              <a:gd name="connsiteY2338" fmla="*/ 263262 h 3744261"/>
              <a:gd name="connsiteX2339" fmla="*/ 1779460 w 4878609"/>
              <a:gd name="connsiteY2339" fmla="*/ 263241 h 3744261"/>
              <a:gd name="connsiteX2340" fmla="*/ 1784630 w 4878609"/>
              <a:gd name="connsiteY2340" fmla="*/ 240773 h 3744261"/>
              <a:gd name="connsiteX2341" fmla="*/ 1802177 w 4878609"/>
              <a:gd name="connsiteY2341" fmla="*/ 252713 h 3744261"/>
              <a:gd name="connsiteX2342" fmla="*/ 1822672 w 4878609"/>
              <a:gd name="connsiteY2342" fmla="*/ 287661 h 3744261"/>
              <a:gd name="connsiteX2343" fmla="*/ 1913436 w 4878609"/>
              <a:gd name="connsiteY2343" fmla="*/ 334528 h 3744261"/>
              <a:gd name="connsiteX2344" fmla="*/ 2015165 w 4878609"/>
              <a:gd name="connsiteY2344" fmla="*/ 264633 h 3744261"/>
              <a:gd name="connsiteX2345" fmla="*/ 2085164 w 4878609"/>
              <a:gd name="connsiteY2345" fmla="*/ 221296 h 3744261"/>
              <a:gd name="connsiteX2346" fmla="*/ 2096688 w 4878609"/>
              <a:gd name="connsiteY2346" fmla="*/ 223746 h 3744261"/>
              <a:gd name="connsiteX2347" fmla="*/ 2099678 w 4878609"/>
              <a:gd name="connsiteY2347" fmla="*/ 180409 h 3744261"/>
              <a:gd name="connsiteX2348" fmla="*/ 2055760 w 4878609"/>
              <a:gd name="connsiteY2348" fmla="*/ 75400 h 3744261"/>
              <a:gd name="connsiteX2349" fmla="*/ 2044381 w 4878609"/>
              <a:gd name="connsiteY2349" fmla="*/ 61093 h 3744261"/>
              <a:gd name="connsiteX2350" fmla="*/ 2046727 w 4878609"/>
              <a:gd name="connsiteY2350" fmla="*/ 54780 h 3744261"/>
              <a:gd name="connsiteX2351" fmla="*/ 2054847 w 4878609"/>
              <a:gd name="connsiteY2351" fmla="*/ 46890 h 3744261"/>
              <a:gd name="connsiteX2352" fmla="*/ 1833864 w 4878609"/>
              <a:gd name="connsiteY2352" fmla="*/ 58144 h 3744261"/>
              <a:gd name="connsiteX2353" fmla="*/ 1777674 w 4878609"/>
              <a:gd name="connsiteY2353" fmla="*/ 242871 h 3744261"/>
              <a:gd name="connsiteX2354" fmla="*/ 1779667 w 4878609"/>
              <a:gd name="connsiteY2354" fmla="*/ 241832 h 3744261"/>
              <a:gd name="connsiteX2355" fmla="*/ 1784693 w 4878609"/>
              <a:gd name="connsiteY2355" fmla="*/ 240773 h 3744261"/>
              <a:gd name="connsiteX2356" fmla="*/ 1784630 w 4878609"/>
              <a:gd name="connsiteY2356" fmla="*/ 240773 h 3744261"/>
              <a:gd name="connsiteX2357" fmla="*/ 2109002 w 4878609"/>
              <a:gd name="connsiteY2357" fmla="*/ 226985 h 3744261"/>
              <a:gd name="connsiteX2358" fmla="*/ 2117246 w 4878609"/>
              <a:gd name="connsiteY2358" fmla="*/ 229394 h 3744261"/>
              <a:gd name="connsiteX2359" fmla="*/ 2135685 w 4878609"/>
              <a:gd name="connsiteY2359" fmla="*/ 233007 h 3744261"/>
              <a:gd name="connsiteX2360" fmla="*/ 2137886 w 4878609"/>
              <a:gd name="connsiteY2360" fmla="*/ 218700 h 3744261"/>
              <a:gd name="connsiteX2361" fmla="*/ 2138094 w 4878609"/>
              <a:gd name="connsiteY2361" fmla="*/ 207736 h 3744261"/>
              <a:gd name="connsiteX2362" fmla="*/ 2066600 w 4878609"/>
              <a:gd name="connsiteY2362" fmla="*/ 55300 h 3744261"/>
              <a:gd name="connsiteX2363" fmla="*/ 2065250 w 4878609"/>
              <a:gd name="connsiteY2363" fmla="*/ 54282 h 3744261"/>
              <a:gd name="connsiteX2364" fmla="*/ 2058086 w 4878609"/>
              <a:gd name="connsiteY2364" fmla="*/ 60906 h 3744261"/>
              <a:gd name="connsiteX2365" fmla="*/ 2063755 w 4878609"/>
              <a:gd name="connsiteY2365" fmla="*/ 65848 h 3744261"/>
              <a:gd name="connsiteX2366" fmla="*/ 2112075 w 4878609"/>
              <a:gd name="connsiteY2366" fmla="*/ 181489 h 3744261"/>
              <a:gd name="connsiteX2367" fmla="*/ 2109023 w 4878609"/>
              <a:gd name="connsiteY2367" fmla="*/ 226965 h 3744261"/>
              <a:gd name="connsiteX2368" fmla="*/ 2109002 w 4878609"/>
              <a:gd name="connsiteY2368" fmla="*/ 226985 h 3744261"/>
              <a:gd name="connsiteX0" fmla="*/ 2995402 w 4878609"/>
              <a:gd name="connsiteY0" fmla="*/ 3743887 h 3744261"/>
              <a:gd name="connsiteX1" fmla="*/ 2986244 w 4878609"/>
              <a:gd name="connsiteY1" fmla="*/ 3743513 h 3744261"/>
              <a:gd name="connsiteX2" fmla="*/ 2930801 w 4878609"/>
              <a:gd name="connsiteY2" fmla="*/ 3717370 h 3744261"/>
              <a:gd name="connsiteX3" fmla="*/ 2921333 w 4878609"/>
              <a:gd name="connsiteY3" fmla="*/ 3675134 h 3744261"/>
              <a:gd name="connsiteX4" fmla="*/ 2838355 w 4878609"/>
              <a:gd name="connsiteY4" fmla="*/ 3656611 h 3744261"/>
              <a:gd name="connsiteX5" fmla="*/ 2769727 w 4878609"/>
              <a:gd name="connsiteY5" fmla="*/ 3633977 h 3744261"/>
              <a:gd name="connsiteX6" fmla="*/ 2764930 w 4878609"/>
              <a:gd name="connsiteY6" fmla="*/ 3640996 h 3744261"/>
              <a:gd name="connsiteX7" fmla="*/ 2656266 w 4878609"/>
              <a:gd name="connsiteY7" fmla="*/ 3683730 h 3744261"/>
              <a:gd name="connsiteX8" fmla="*/ 2521708 w 4878609"/>
              <a:gd name="connsiteY8" fmla="*/ 3592240 h 3744261"/>
              <a:gd name="connsiteX9" fmla="*/ 2417987 w 4878609"/>
              <a:gd name="connsiteY9" fmla="*/ 3485507 h 3744261"/>
              <a:gd name="connsiteX10" fmla="*/ 2409556 w 4878609"/>
              <a:gd name="connsiteY10" fmla="*/ 3447631 h 3744261"/>
              <a:gd name="connsiteX11" fmla="*/ 2310942 w 4878609"/>
              <a:gd name="connsiteY11" fmla="*/ 3307467 h 3744261"/>
              <a:gd name="connsiteX12" fmla="*/ 2301100 w 4878609"/>
              <a:gd name="connsiteY12" fmla="*/ 3175692 h 3744261"/>
              <a:gd name="connsiteX13" fmla="*/ 2313891 w 4878609"/>
              <a:gd name="connsiteY13" fmla="*/ 3163191 h 3744261"/>
              <a:gd name="connsiteX14" fmla="*/ 2320287 w 4878609"/>
              <a:gd name="connsiteY14" fmla="*/ 3168133 h 3744261"/>
              <a:gd name="connsiteX15" fmla="*/ 2327389 w 4878609"/>
              <a:gd name="connsiteY15" fmla="*/ 3160388 h 3744261"/>
              <a:gd name="connsiteX16" fmla="*/ 2353802 w 4878609"/>
              <a:gd name="connsiteY16" fmla="*/ 3218094 h 3744261"/>
              <a:gd name="connsiteX17" fmla="*/ 2381980 w 4878609"/>
              <a:gd name="connsiteY17" fmla="*/ 3295548 h 3744261"/>
              <a:gd name="connsiteX18" fmla="*/ 2508398 w 4878609"/>
              <a:gd name="connsiteY18" fmla="*/ 3376365 h 3744261"/>
              <a:gd name="connsiteX19" fmla="*/ 2427082 w 4878609"/>
              <a:gd name="connsiteY19" fmla="*/ 3328523 h 3744261"/>
              <a:gd name="connsiteX20" fmla="*/ 2370518 w 4878609"/>
              <a:gd name="connsiteY20" fmla="*/ 3165205 h 3744261"/>
              <a:gd name="connsiteX21" fmla="*/ 2376124 w 4878609"/>
              <a:gd name="connsiteY21" fmla="*/ 3010401 h 3744261"/>
              <a:gd name="connsiteX22" fmla="*/ 2361194 w 4878609"/>
              <a:gd name="connsiteY22" fmla="*/ 3092631 h 3744261"/>
              <a:gd name="connsiteX23" fmla="*/ 2362232 w 4878609"/>
              <a:gd name="connsiteY23" fmla="*/ 3127953 h 3744261"/>
              <a:gd name="connsiteX24" fmla="*/ 2352057 w 4878609"/>
              <a:gd name="connsiteY24" fmla="*/ 3130590 h 3744261"/>
              <a:gd name="connsiteX25" fmla="*/ 2348486 w 4878609"/>
              <a:gd name="connsiteY25" fmla="*/ 3093566 h 3744261"/>
              <a:gd name="connsiteX26" fmla="*/ 2347925 w 4878609"/>
              <a:gd name="connsiteY26" fmla="*/ 3091655 h 3744261"/>
              <a:gd name="connsiteX27" fmla="*/ 2333743 w 4878609"/>
              <a:gd name="connsiteY27" fmla="*/ 2983656 h 3744261"/>
              <a:gd name="connsiteX28" fmla="*/ 2341696 w 4878609"/>
              <a:gd name="connsiteY28" fmla="*/ 2941918 h 3744261"/>
              <a:gd name="connsiteX29" fmla="*/ 2306104 w 4878609"/>
              <a:gd name="connsiteY29" fmla="*/ 2973793 h 3744261"/>
              <a:gd name="connsiteX30" fmla="*/ 2212350 w 4878609"/>
              <a:gd name="connsiteY30" fmla="*/ 2886683 h 3744261"/>
              <a:gd name="connsiteX31" fmla="*/ 2221258 w 4878609"/>
              <a:gd name="connsiteY31" fmla="*/ 2841830 h 3744261"/>
              <a:gd name="connsiteX32" fmla="*/ 2362315 w 4878609"/>
              <a:gd name="connsiteY32" fmla="*/ 2850178 h 3744261"/>
              <a:gd name="connsiteX33" fmla="*/ 2378761 w 4878609"/>
              <a:gd name="connsiteY33" fmla="*/ 2855535 h 3744261"/>
              <a:gd name="connsiteX34" fmla="*/ 2411466 w 4878609"/>
              <a:gd name="connsiteY34" fmla="*/ 2820837 h 3744261"/>
              <a:gd name="connsiteX35" fmla="*/ 2493862 w 4878609"/>
              <a:gd name="connsiteY35" fmla="*/ 2766225 h 3744261"/>
              <a:gd name="connsiteX36" fmla="*/ 2484809 w 4878609"/>
              <a:gd name="connsiteY36" fmla="*/ 2761989 h 3744261"/>
              <a:gd name="connsiteX37" fmla="*/ 2485618 w 4878609"/>
              <a:gd name="connsiteY37" fmla="*/ 2744276 h 3744261"/>
              <a:gd name="connsiteX38" fmla="*/ 2496063 w 4878609"/>
              <a:gd name="connsiteY38" fmla="*/ 2723096 h 3744261"/>
              <a:gd name="connsiteX39" fmla="*/ 2523120 w 4878609"/>
              <a:gd name="connsiteY39" fmla="*/ 2678824 h 3744261"/>
              <a:gd name="connsiteX40" fmla="*/ 2510724 w 4878609"/>
              <a:gd name="connsiteY40" fmla="*/ 2501615 h 3744261"/>
              <a:gd name="connsiteX41" fmla="*/ 2545484 w 4878609"/>
              <a:gd name="connsiteY41" fmla="*/ 2484837 h 3744261"/>
              <a:gd name="connsiteX42" fmla="*/ 2627008 w 4878609"/>
              <a:gd name="connsiteY42" fmla="*/ 2554192 h 3744261"/>
              <a:gd name="connsiteX43" fmla="*/ 2621319 w 4878609"/>
              <a:gd name="connsiteY43" fmla="*/ 2526429 h 3744261"/>
              <a:gd name="connsiteX44" fmla="*/ 2325540 w 4878609"/>
              <a:gd name="connsiteY44" fmla="*/ 2277601 h 3744261"/>
              <a:gd name="connsiteX45" fmla="*/ 2134834 w 4878609"/>
              <a:gd name="connsiteY45" fmla="*/ 2145327 h 3744261"/>
              <a:gd name="connsiteX46" fmla="*/ 2132986 w 4878609"/>
              <a:gd name="connsiteY46" fmla="*/ 2137624 h 3744261"/>
              <a:gd name="connsiteX47" fmla="*/ 2140191 w 4878609"/>
              <a:gd name="connsiteY47" fmla="*/ 2134343 h 3744261"/>
              <a:gd name="connsiteX48" fmla="*/ 2485120 w 4878609"/>
              <a:gd name="connsiteY48" fmla="*/ 2304139 h 3744261"/>
              <a:gd name="connsiteX49" fmla="*/ 2536784 w 4878609"/>
              <a:gd name="connsiteY49" fmla="*/ 2346334 h 3744261"/>
              <a:gd name="connsiteX50" fmla="*/ 2539753 w 4878609"/>
              <a:gd name="connsiteY50" fmla="*/ 2349179 h 3744261"/>
              <a:gd name="connsiteX51" fmla="*/ 2665465 w 4878609"/>
              <a:gd name="connsiteY51" fmla="*/ 2533614 h 3744261"/>
              <a:gd name="connsiteX52" fmla="*/ 2674415 w 4878609"/>
              <a:gd name="connsiteY52" fmla="*/ 2650002 h 3744261"/>
              <a:gd name="connsiteX53" fmla="*/ 2695284 w 4878609"/>
              <a:gd name="connsiteY53" fmla="*/ 2660800 h 3744261"/>
              <a:gd name="connsiteX54" fmla="*/ 2687559 w 4878609"/>
              <a:gd name="connsiteY54" fmla="*/ 2669231 h 3744261"/>
              <a:gd name="connsiteX55" fmla="*/ 2670947 w 4878609"/>
              <a:gd name="connsiteY55" fmla="*/ 2665472 h 3744261"/>
              <a:gd name="connsiteX56" fmla="*/ 2660585 w 4878609"/>
              <a:gd name="connsiteY56" fmla="*/ 2691886 h 3744261"/>
              <a:gd name="connsiteX57" fmla="*/ 2614778 w 4878609"/>
              <a:gd name="connsiteY57" fmla="*/ 2730779 h 3744261"/>
              <a:gd name="connsiteX58" fmla="*/ 2424507 w 4878609"/>
              <a:gd name="connsiteY58" fmla="*/ 2845672 h 3744261"/>
              <a:gd name="connsiteX59" fmla="*/ 2399194 w 4878609"/>
              <a:gd name="connsiteY59" fmla="*/ 2922731 h 3744261"/>
              <a:gd name="connsiteX60" fmla="*/ 2518552 w 4878609"/>
              <a:gd name="connsiteY60" fmla="*/ 2812240 h 3744261"/>
              <a:gd name="connsiteX61" fmla="*/ 2729401 w 4878609"/>
              <a:gd name="connsiteY61" fmla="*/ 2751523 h 3744261"/>
              <a:gd name="connsiteX62" fmla="*/ 2778884 w 4878609"/>
              <a:gd name="connsiteY62" fmla="*/ 2767450 h 3744261"/>
              <a:gd name="connsiteX63" fmla="*/ 2768813 w 4878609"/>
              <a:gd name="connsiteY63" fmla="*/ 2800715 h 3744261"/>
              <a:gd name="connsiteX64" fmla="*/ 2762542 w 4878609"/>
              <a:gd name="connsiteY64" fmla="*/ 2810392 h 3744261"/>
              <a:gd name="connsiteX65" fmla="*/ 2668518 w 4878609"/>
              <a:gd name="connsiteY65" fmla="*/ 2848911 h 3744261"/>
              <a:gd name="connsiteX66" fmla="*/ 2519777 w 4878609"/>
              <a:gd name="connsiteY66" fmla="*/ 2906887 h 3744261"/>
              <a:gd name="connsiteX67" fmla="*/ 2503705 w 4878609"/>
              <a:gd name="connsiteY67" fmla="*/ 2921278 h 3744261"/>
              <a:gd name="connsiteX68" fmla="*/ 2605288 w 4878609"/>
              <a:gd name="connsiteY68" fmla="*/ 2893265 h 3744261"/>
              <a:gd name="connsiteX69" fmla="*/ 2609316 w 4878609"/>
              <a:gd name="connsiteY69" fmla="*/ 2891251 h 3744261"/>
              <a:gd name="connsiteX70" fmla="*/ 2762085 w 4878609"/>
              <a:gd name="connsiteY70" fmla="*/ 2869095 h 3744261"/>
              <a:gd name="connsiteX71" fmla="*/ 2894110 w 4878609"/>
              <a:gd name="connsiteY71" fmla="*/ 2990239 h 3744261"/>
              <a:gd name="connsiteX72" fmla="*/ 2984999 w 4878609"/>
              <a:gd name="connsiteY72" fmla="*/ 3128347 h 3744261"/>
              <a:gd name="connsiteX73" fmla="*/ 2979599 w 4878609"/>
              <a:gd name="connsiteY73" fmla="*/ 3158581 h 3744261"/>
              <a:gd name="connsiteX74" fmla="*/ 2901543 w 4878609"/>
              <a:gd name="connsiteY74" fmla="*/ 3132978 h 3744261"/>
              <a:gd name="connsiteX75" fmla="*/ 2857958 w 4878609"/>
              <a:gd name="connsiteY75" fmla="*/ 3088831 h 3744261"/>
              <a:gd name="connsiteX76" fmla="*/ 2833600 w 4878609"/>
              <a:gd name="connsiteY76" fmla="*/ 3062875 h 3744261"/>
              <a:gd name="connsiteX77" fmla="*/ 2830236 w 4878609"/>
              <a:gd name="connsiteY77" fmla="*/ 3060653 h 3744261"/>
              <a:gd name="connsiteX78" fmla="*/ 2823031 w 4878609"/>
              <a:gd name="connsiteY78" fmla="*/ 3077971 h 3744261"/>
              <a:gd name="connsiteX79" fmla="*/ 2797531 w 4878609"/>
              <a:gd name="connsiteY79" fmla="*/ 3126416 h 3744261"/>
              <a:gd name="connsiteX80" fmla="*/ 2788519 w 4878609"/>
              <a:gd name="connsiteY80" fmla="*/ 3134971 h 3744261"/>
              <a:gd name="connsiteX81" fmla="*/ 2949366 w 4878609"/>
              <a:gd name="connsiteY81" fmla="*/ 3182523 h 3744261"/>
              <a:gd name="connsiteX82" fmla="*/ 2994073 w 4878609"/>
              <a:gd name="connsiteY82" fmla="*/ 3220897 h 3744261"/>
              <a:gd name="connsiteX83" fmla="*/ 2976609 w 4878609"/>
              <a:gd name="connsiteY83" fmla="*/ 3194339 h 3744261"/>
              <a:gd name="connsiteX84" fmla="*/ 2976298 w 4878609"/>
              <a:gd name="connsiteY84" fmla="*/ 3185825 h 3744261"/>
              <a:gd name="connsiteX85" fmla="*/ 2984749 w 4878609"/>
              <a:gd name="connsiteY85" fmla="*/ 3184953 h 3744261"/>
              <a:gd name="connsiteX86" fmla="*/ 3054395 w 4878609"/>
              <a:gd name="connsiteY86" fmla="*/ 3237343 h 3744261"/>
              <a:gd name="connsiteX87" fmla="*/ 3054167 w 4878609"/>
              <a:gd name="connsiteY87" fmla="*/ 3218717 h 3744261"/>
              <a:gd name="connsiteX88" fmla="*/ 3042144 w 4878609"/>
              <a:gd name="connsiteY88" fmla="*/ 3136321 h 3744261"/>
              <a:gd name="connsiteX89" fmla="*/ 3037036 w 4878609"/>
              <a:gd name="connsiteY89" fmla="*/ 3066613 h 3744261"/>
              <a:gd name="connsiteX90" fmla="*/ 3064093 w 4878609"/>
              <a:gd name="connsiteY90" fmla="*/ 3056064 h 3744261"/>
              <a:gd name="connsiteX91" fmla="*/ 3062660 w 4878609"/>
              <a:gd name="connsiteY91" fmla="*/ 3021386 h 3744261"/>
              <a:gd name="connsiteX92" fmla="*/ 2860844 w 4878609"/>
              <a:gd name="connsiteY92" fmla="*/ 2922897 h 3744261"/>
              <a:gd name="connsiteX93" fmla="*/ 2795247 w 4878609"/>
              <a:gd name="connsiteY93" fmla="*/ 2839546 h 3744261"/>
              <a:gd name="connsiteX94" fmla="*/ 2791052 w 4878609"/>
              <a:gd name="connsiteY94" fmla="*/ 2788277 h 3744261"/>
              <a:gd name="connsiteX95" fmla="*/ 2721759 w 4878609"/>
              <a:gd name="connsiteY95" fmla="*/ 2682250 h 3744261"/>
              <a:gd name="connsiteX96" fmla="*/ 2690134 w 4878609"/>
              <a:gd name="connsiteY96" fmla="*/ 2633743 h 3744261"/>
              <a:gd name="connsiteX97" fmla="*/ 2749730 w 4878609"/>
              <a:gd name="connsiteY97" fmla="*/ 2599938 h 3744261"/>
              <a:gd name="connsiteX98" fmla="*/ 2811049 w 4878609"/>
              <a:gd name="connsiteY98" fmla="*/ 2587582 h 3744261"/>
              <a:gd name="connsiteX99" fmla="*/ 2649144 w 4878609"/>
              <a:gd name="connsiteY99" fmla="*/ 2383316 h 3744261"/>
              <a:gd name="connsiteX100" fmla="*/ 2466328 w 4878609"/>
              <a:gd name="connsiteY100" fmla="*/ 2223799 h 3744261"/>
              <a:gd name="connsiteX101" fmla="*/ 2310735 w 4878609"/>
              <a:gd name="connsiteY101" fmla="*/ 2137187 h 3744261"/>
              <a:gd name="connsiteX102" fmla="*/ 2154540 w 4878609"/>
              <a:gd name="connsiteY102" fmla="*/ 2039010 h 3744261"/>
              <a:gd name="connsiteX103" fmla="*/ 2411819 w 4878609"/>
              <a:gd name="connsiteY103" fmla="*/ 1924781 h 3744261"/>
              <a:gd name="connsiteX104" fmla="*/ 2608216 w 4878609"/>
              <a:gd name="connsiteY104" fmla="*/ 1879160 h 3744261"/>
              <a:gd name="connsiteX105" fmla="*/ 2606741 w 4878609"/>
              <a:gd name="connsiteY105" fmla="*/ 1875444 h 3744261"/>
              <a:gd name="connsiteX106" fmla="*/ 2590960 w 4878609"/>
              <a:gd name="connsiteY106" fmla="*/ 1794273 h 3744261"/>
              <a:gd name="connsiteX107" fmla="*/ 2571275 w 4878609"/>
              <a:gd name="connsiteY107" fmla="*/ 1730648 h 3744261"/>
              <a:gd name="connsiteX108" fmla="*/ 2358225 w 4878609"/>
              <a:gd name="connsiteY108" fmla="*/ 1803139 h 3744261"/>
              <a:gd name="connsiteX109" fmla="*/ 2165732 w 4878609"/>
              <a:gd name="connsiteY109" fmla="*/ 1884912 h 3744261"/>
              <a:gd name="connsiteX110" fmla="*/ 2144406 w 4878609"/>
              <a:gd name="connsiteY110" fmla="*/ 1886989 h 3744261"/>
              <a:gd name="connsiteX111" fmla="*/ 2139568 w 4878609"/>
              <a:gd name="connsiteY111" fmla="*/ 1827974 h 3744261"/>
              <a:gd name="connsiteX112" fmla="*/ 2134668 w 4878609"/>
              <a:gd name="connsiteY112" fmla="*/ 1745807 h 3744261"/>
              <a:gd name="connsiteX113" fmla="*/ 2093906 w 4878609"/>
              <a:gd name="connsiteY113" fmla="*/ 1707080 h 3744261"/>
              <a:gd name="connsiteX114" fmla="*/ 2096875 w 4878609"/>
              <a:gd name="connsiteY114" fmla="*/ 1699459 h 3744261"/>
              <a:gd name="connsiteX115" fmla="*/ 2114422 w 4878609"/>
              <a:gd name="connsiteY115" fmla="*/ 1702346 h 3744261"/>
              <a:gd name="connsiteX116" fmla="*/ 2144842 w 4878609"/>
              <a:gd name="connsiteY116" fmla="*/ 1737480 h 3744261"/>
              <a:gd name="connsiteX117" fmla="*/ 2185584 w 4878609"/>
              <a:gd name="connsiteY117" fmla="*/ 1756106 h 3744261"/>
              <a:gd name="connsiteX118" fmla="*/ 2267211 w 4878609"/>
              <a:gd name="connsiteY118" fmla="*/ 1636146 h 3744261"/>
              <a:gd name="connsiteX119" fmla="*/ 2331562 w 4878609"/>
              <a:gd name="connsiteY119" fmla="*/ 1496709 h 3744261"/>
              <a:gd name="connsiteX120" fmla="*/ 2371452 w 4878609"/>
              <a:gd name="connsiteY120" fmla="*/ 1425775 h 3744261"/>
              <a:gd name="connsiteX121" fmla="*/ 2354466 w 4878609"/>
              <a:gd name="connsiteY121" fmla="*/ 1429243 h 3744261"/>
              <a:gd name="connsiteX122" fmla="*/ 2335279 w 4878609"/>
              <a:gd name="connsiteY122" fmla="*/ 1411842 h 3744261"/>
              <a:gd name="connsiteX123" fmla="*/ 2350438 w 4878609"/>
              <a:gd name="connsiteY123" fmla="*/ 1321659 h 3744261"/>
              <a:gd name="connsiteX124" fmla="*/ 2364475 w 4878609"/>
              <a:gd name="connsiteY124" fmla="*/ 1317485 h 3744261"/>
              <a:gd name="connsiteX125" fmla="*/ 2377100 w 4878609"/>
              <a:gd name="connsiteY125" fmla="*/ 1350543 h 3744261"/>
              <a:gd name="connsiteX126" fmla="*/ 2383828 w 4878609"/>
              <a:gd name="connsiteY126" fmla="*/ 1391201 h 3744261"/>
              <a:gd name="connsiteX127" fmla="*/ 2386133 w 4878609"/>
              <a:gd name="connsiteY127" fmla="*/ 1400836 h 3744261"/>
              <a:gd name="connsiteX128" fmla="*/ 2463545 w 4878609"/>
              <a:gd name="connsiteY128" fmla="*/ 1306708 h 3744261"/>
              <a:gd name="connsiteX129" fmla="*/ 2524782 w 4878609"/>
              <a:gd name="connsiteY129" fmla="*/ 1258492 h 3744261"/>
              <a:gd name="connsiteX130" fmla="*/ 2608776 w 4878609"/>
              <a:gd name="connsiteY130" fmla="*/ 1147025 h 3744261"/>
              <a:gd name="connsiteX131" fmla="*/ 2693353 w 4878609"/>
              <a:gd name="connsiteY131" fmla="*/ 1030491 h 3744261"/>
              <a:gd name="connsiteX132" fmla="*/ 2701285 w 4878609"/>
              <a:gd name="connsiteY132" fmla="*/ 994339 h 3744261"/>
              <a:gd name="connsiteX133" fmla="*/ 2683261 w 4878609"/>
              <a:gd name="connsiteY133" fmla="*/ 949050 h 3744261"/>
              <a:gd name="connsiteX134" fmla="*/ 2653795 w 4878609"/>
              <a:gd name="connsiteY134" fmla="*/ 849378 h 3744261"/>
              <a:gd name="connsiteX135" fmla="*/ 2664323 w 4878609"/>
              <a:gd name="connsiteY135" fmla="*/ 791028 h 3744261"/>
              <a:gd name="connsiteX136" fmla="*/ 2658737 w 4878609"/>
              <a:gd name="connsiteY136" fmla="*/ 791879 h 3744261"/>
              <a:gd name="connsiteX137" fmla="*/ 2278611 w 4878609"/>
              <a:gd name="connsiteY137" fmla="*/ 1254401 h 3744261"/>
              <a:gd name="connsiteX138" fmla="*/ 2041412 w 4878609"/>
              <a:gd name="connsiteY138" fmla="*/ 1769209 h 3744261"/>
              <a:gd name="connsiteX139" fmla="*/ 2006443 w 4878609"/>
              <a:gd name="connsiteY139" fmla="*/ 1805818 h 3744261"/>
              <a:gd name="connsiteX140" fmla="*/ 2003308 w 4878609"/>
              <a:gd name="connsiteY140" fmla="*/ 1806877 h 3744261"/>
              <a:gd name="connsiteX141" fmla="*/ 2004699 w 4878609"/>
              <a:gd name="connsiteY141" fmla="*/ 1809203 h 3744261"/>
              <a:gd name="connsiteX142" fmla="*/ 2076110 w 4878609"/>
              <a:gd name="connsiteY142" fmla="*/ 1865539 h 3744261"/>
              <a:gd name="connsiteX143" fmla="*/ 2127857 w 4878609"/>
              <a:gd name="connsiteY143" fmla="*/ 1905428 h 3744261"/>
              <a:gd name="connsiteX144" fmla="*/ 2128812 w 4878609"/>
              <a:gd name="connsiteY144" fmla="*/ 1933606 h 3744261"/>
              <a:gd name="connsiteX145" fmla="*/ 2090251 w 4878609"/>
              <a:gd name="connsiteY145" fmla="*/ 1949243 h 3744261"/>
              <a:gd name="connsiteX146" fmla="*/ 2141728 w 4878609"/>
              <a:gd name="connsiteY146" fmla="*/ 2083011 h 3744261"/>
              <a:gd name="connsiteX147" fmla="*/ 2142392 w 4878609"/>
              <a:gd name="connsiteY147" fmla="*/ 2108885 h 3744261"/>
              <a:gd name="connsiteX148" fmla="*/ 2123330 w 4878609"/>
              <a:gd name="connsiteY148" fmla="*/ 2096405 h 3744261"/>
              <a:gd name="connsiteX149" fmla="*/ 2102793 w 4878609"/>
              <a:gd name="connsiteY149" fmla="*/ 2068642 h 3744261"/>
              <a:gd name="connsiteX150" fmla="*/ 2097768 w 4878609"/>
              <a:gd name="connsiteY150" fmla="*/ 2061270 h 3744261"/>
              <a:gd name="connsiteX151" fmla="*/ 2112013 w 4878609"/>
              <a:gd name="connsiteY151" fmla="*/ 2124915 h 3744261"/>
              <a:gd name="connsiteX152" fmla="*/ 2106427 w 4878609"/>
              <a:gd name="connsiteY152" fmla="*/ 2154879 h 3744261"/>
              <a:gd name="connsiteX153" fmla="*/ 2068074 w 4878609"/>
              <a:gd name="connsiteY153" fmla="*/ 2110027 h 3744261"/>
              <a:gd name="connsiteX154" fmla="*/ 2071106 w 4878609"/>
              <a:gd name="connsiteY154" fmla="*/ 2131103 h 3744261"/>
              <a:gd name="connsiteX155" fmla="*/ 2062737 w 4878609"/>
              <a:gd name="connsiteY155" fmla="*/ 2158160 h 3744261"/>
              <a:gd name="connsiteX156" fmla="*/ 2015974 w 4878609"/>
              <a:gd name="connsiteY156" fmla="*/ 2102593 h 3744261"/>
              <a:gd name="connsiteX157" fmla="*/ 2000608 w 4878609"/>
              <a:gd name="connsiteY157" fmla="*/ 2072629 h 3744261"/>
              <a:gd name="connsiteX158" fmla="*/ 2002809 w 4878609"/>
              <a:gd name="connsiteY158" fmla="*/ 2132432 h 3744261"/>
              <a:gd name="connsiteX159" fmla="*/ 1992884 w 4878609"/>
              <a:gd name="connsiteY159" fmla="*/ 2146677 h 3744261"/>
              <a:gd name="connsiteX160" fmla="*/ 1951291 w 4878609"/>
              <a:gd name="connsiteY160" fmla="*/ 2089428 h 3744261"/>
              <a:gd name="connsiteX161" fmla="*/ 1935510 w 4878609"/>
              <a:gd name="connsiteY161" fmla="*/ 2105832 h 3744261"/>
              <a:gd name="connsiteX162" fmla="*/ 1899129 w 4878609"/>
              <a:gd name="connsiteY162" fmla="*/ 2150913 h 3744261"/>
              <a:gd name="connsiteX163" fmla="*/ 1891529 w 4878609"/>
              <a:gd name="connsiteY163" fmla="*/ 2181376 h 3744261"/>
              <a:gd name="connsiteX164" fmla="*/ 1898548 w 4878609"/>
              <a:gd name="connsiteY164" fmla="*/ 2174440 h 3744261"/>
              <a:gd name="connsiteX165" fmla="*/ 1920870 w 4878609"/>
              <a:gd name="connsiteY165" fmla="*/ 2146033 h 3744261"/>
              <a:gd name="connsiteX166" fmla="*/ 1929758 w 4878609"/>
              <a:gd name="connsiteY166" fmla="*/ 2134447 h 3744261"/>
              <a:gd name="connsiteX167" fmla="*/ 1939289 w 4878609"/>
              <a:gd name="connsiteY167" fmla="*/ 2132474 h 3744261"/>
              <a:gd name="connsiteX168" fmla="*/ 1937565 w 4878609"/>
              <a:gd name="connsiteY168" fmla="*/ 2148442 h 3744261"/>
              <a:gd name="connsiteX169" fmla="*/ 1906376 w 4878609"/>
              <a:gd name="connsiteY169" fmla="*/ 2230360 h 3744261"/>
              <a:gd name="connsiteX170" fmla="*/ 1905670 w 4878609"/>
              <a:gd name="connsiteY170" fmla="*/ 2234306 h 3744261"/>
              <a:gd name="connsiteX171" fmla="*/ 1963106 w 4878609"/>
              <a:gd name="connsiteY171" fmla="*/ 2159386 h 3744261"/>
              <a:gd name="connsiteX172" fmla="*/ 1971454 w 4878609"/>
              <a:gd name="connsiteY172" fmla="*/ 2157433 h 3744261"/>
              <a:gd name="connsiteX173" fmla="*/ 1973842 w 4878609"/>
              <a:gd name="connsiteY173" fmla="*/ 2165677 h 3744261"/>
              <a:gd name="connsiteX174" fmla="*/ 1950772 w 4878609"/>
              <a:gd name="connsiteY174" fmla="*/ 2239643 h 3744261"/>
              <a:gd name="connsiteX175" fmla="*/ 1998739 w 4878609"/>
              <a:gd name="connsiteY175" fmla="*/ 2169145 h 3744261"/>
              <a:gd name="connsiteX176" fmla="*/ 2014355 w 4878609"/>
              <a:gd name="connsiteY176" fmla="*/ 2143978 h 3744261"/>
              <a:gd name="connsiteX177" fmla="*/ 2024135 w 4878609"/>
              <a:gd name="connsiteY177" fmla="*/ 2140406 h 3744261"/>
              <a:gd name="connsiteX178" fmla="*/ 2026565 w 4878609"/>
              <a:gd name="connsiteY178" fmla="*/ 2154755 h 3744261"/>
              <a:gd name="connsiteX179" fmla="*/ 2021581 w 4878609"/>
              <a:gd name="connsiteY179" fmla="*/ 2172924 h 3744261"/>
              <a:gd name="connsiteX180" fmla="*/ 2000068 w 4878609"/>
              <a:gd name="connsiteY180" fmla="*/ 2277539 h 3744261"/>
              <a:gd name="connsiteX181" fmla="*/ 2005820 w 4878609"/>
              <a:gd name="connsiteY181" fmla="*/ 2430266 h 3744261"/>
              <a:gd name="connsiteX182" fmla="*/ 2011323 w 4878609"/>
              <a:gd name="connsiteY182" fmla="*/ 2706068 h 3744261"/>
              <a:gd name="connsiteX183" fmla="*/ 1968983 w 4878609"/>
              <a:gd name="connsiteY183" fmla="*/ 2840834 h 3744261"/>
              <a:gd name="connsiteX184" fmla="*/ 1931627 w 4878609"/>
              <a:gd name="connsiteY184" fmla="*/ 2956371 h 3744261"/>
              <a:gd name="connsiteX185" fmla="*/ 1927868 w 4878609"/>
              <a:gd name="connsiteY185" fmla="*/ 2990363 h 3744261"/>
              <a:gd name="connsiteX186" fmla="*/ 1921140 w 4878609"/>
              <a:gd name="connsiteY186" fmla="*/ 2991152 h 3744261"/>
              <a:gd name="connsiteX187" fmla="*/ 1916738 w 4878609"/>
              <a:gd name="connsiteY187" fmla="*/ 2973066 h 3744261"/>
              <a:gd name="connsiteX188" fmla="*/ 1919126 w 4878609"/>
              <a:gd name="connsiteY188" fmla="*/ 2955374 h 3744261"/>
              <a:gd name="connsiteX189" fmla="*/ 1911235 w 4878609"/>
              <a:gd name="connsiteY189" fmla="*/ 2893162 h 3744261"/>
              <a:gd name="connsiteX190" fmla="*/ 1862396 w 4878609"/>
              <a:gd name="connsiteY190" fmla="*/ 2843845 h 3744261"/>
              <a:gd name="connsiteX191" fmla="*/ 1767458 w 4878609"/>
              <a:gd name="connsiteY191" fmla="*/ 2831572 h 3744261"/>
              <a:gd name="connsiteX192" fmla="*/ 1779252 w 4878609"/>
              <a:gd name="connsiteY192" fmla="*/ 2859584 h 3744261"/>
              <a:gd name="connsiteX193" fmla="*/ 1878177 w 4878609"/>
              <a:gd name="connsiteY193" fmla="*/ 3000164 h 3744261"/>
              <a:gd name="connsiteX194" fmla="*/ 1821218 w 4878609"/>
              <a:gd name="connsiteY194" fmla="*/ 3192553 h 3744261"/>
              <a:gd name="connsiteX195" fmla="*/ 1716355 w 4878609"/>
              <a:gd name="connsiteY195" fmla="*/ 3376095 h 3744261"/>
              <a:gd name="connsiteX196" fmla="*/ 1690689 w 4878609"/>
              <a:gd name="connsiteY196" fmla="*/ 3379314 h 3744261"/>
              <a:gd name="connsiteX197" fmla="*/ 1690212 w 4878609"/>
              <a:gd name="connsiteY197" fmla="*/ 3379065 h 3744261"/>
              <a:gd name="connsiteX198" fmla="*/ 1665252 w 4878609"/>
              <a:gd name="connsiteY198" fmla="*/ 3357469 h 3744261"/>
              <a:gd name="connsiteX199" fmla="*/ 1650301 w 4878609"/>
              <a:gd name="connsiteY199" fmla="*/ 3389323 h 3744261"/>
              <a:gd name="connsiteX200" fmla="*/ 1457227 w 4878609"/>
              <a:gd name="connsiteY200" fmla="*/ 3500084 h 3744261"/>
              <a:gd name="connsiteX201" fmla="*/ 1450915 w 4878609"/>
              <a:gd name="connsiteY201" fmla="*/ 3498589 h 3744261"/>
              <a:gd name="connsiteX202" fmla="*/ 1449357 w 4878609"/>
              <a:gd name="connsiteY202" fmla="*/ 3492297 h 3744261"/>
              <a:gd name="connsiteX203" fmla="*/ 1467942 w 4878609"/>
              <a:gd name="connsiteY203" fmla="*/ 3379916 h 3744261"/>
              <a:gd name="connsiteX204" fmla="*/ 1451683 w 4878609"/>
              <a:gd name="connsiteY204" fmla="*/ 3407638 h 3744261"/>
              <a:gd name="connsiteX205" fmla="*/ 1441570 w 4878609"/>
              <a:gd name="connsiteY205" fmla="*/ 3411915 h 3744261"/>
              <a:gd name="connsiteX206" fmla="*/ 1420390 w 4878609"/>
              <a:gd name="connsiteY206" fmla="*/ 3365630 h 3744261"/>
              <a:gd name="connsiteX207" fmla="*/ 1419040 w 4878609"/>
              <a:gd name="connsiteY207" fmla="*/ 3360335 h 3744261"/>
              <a:gd name="connsiteX208" fmla="*/ 1435216 w 4878609"/>
              <a:gd name="connsiteY208" fmla="*/ 3497156 h 3744261"/>
              <a:gd name="connsiteX209" fmla="*/ 1520685 w 4878609"/>
              <a:gd name="connsiteY209" fmla="*/ 3509428 h 3744261"/>
              <a:gd name="connsiteX210" fmla="*/ 1555238 w 4878609"/>
              <a:gd name="connsiteY210" fmla="*/ 3503033 h 3744261"/>
              <a:gd name="connsiteX211" fmla="*/ 1566368 w 4878609"/>
              <a:gd name="connsiteY211" fmla="*/ 3510342 h 3744261"/>
              <a:gd name="connsiteX212" fmla="*/ 1540474 w 4878609"/>
              <a:gd name="connsiteY212" fmla="*/ 3549173 h 3744261"/>
              <a:gd name="connsiteX213" fmla="*/ 1494542 w 4878609"/>
              <a:gd name="connsiteY213" fmla="*/ 3602975 h 3744261"/>
              <a:gd name="connsiteX214" fmla="*/ 1211514 w 4878609"/>
              <a:gd name="connsiteY214" fmla="*/ 3721523 h 3744261"/>
              <a:gd name="connsiteX215" fmla="*/ 1188132 w 4878609"/>
              <a:gd name="connsiteY215" fmla="*/ 3720256 h 3744261"/>
              <a:gd name="connsiteX216" fmla="*/ 981789 w 4878609"/>
              <a:gd name="connsiteY216" fmla="*/ 3524047 h 3744261"/>
              <a:gd name="connsiteX217" fmla="*/ 934113 w 4878609"/>
              <a:gd name="connsiteY217" fmla="*/ 3517984 h 3744261"/>
              <a:gd name="connsiteX218" fmla="*/ 908364 w 4878609"/>
              <a:gd name="connsiteY218" fmla="*/ 3507518 h 3744261"/>
              <a:gd name="connsiteX219" fmla="*/ 791436 w 4878609"/>
              <a:gd name="connsiteY219" fmla="*/ 3370863 h 3744261"/>
              <a:gd name="connsiteX220" fmla="*/ 800697 w 4878609"/>
              <a:gd name="connsiteY220" fmla="*/ 3265314 h 3744261"/>
              <a:gd name="connsiteX221" fmla="*/ 799721 w 4878609"/>
              <a:gd name="connsiteY221" fmla="*/ 3264566 h 3744261"/>
              <a:gd name="connsiteX222" fmla="*/ 797520 w 4878609"/>
              <a:gd name="connsiteY222" fmla="*/ 3241932 h 3744261"/>
              <a:gd name="connsiteX223" fmla="*/ 810477 w 4878609"/>
              <a:gd name="connsiteY223" fmla="*/ 3220524 h 3744261"/>
              <a:gd name="connsiteX224" fmla="*/ 853316 w 4878609"/>
              <a:gd name="connsiteY224" fmla="*/ 3118837 h 3744261"/>
              <a:gd name="connsiteX225" fmla="*/ 936501 w 4878609"/>
              <a:gd name="connsiteY225" fmla="*/ 3105962 h 3744261"/>
              <a:gd name="connsiteX226" fmla="*/ 942813 w 4878609"/>
              <a:gd name="connsiteY226" fmla="*/ 3114663 h 3744261"/>
              <a:gd name="connsiteX227" fmla="*/ 923585 w 4878609"/>
              <a:gd name="connsiteY227" fmla="*/ 3189542 h 3744261"/>
              <a:gd name="connsiteX228" fmla="*/ 979900 w 4878609"/>
              <a:gd name="connsiteY228" fmla="*/ 3101747 h 3744261"/>
              <a:gd name="connsiteX229" fmla="*/ 1134953 w 4878609"/>
              <a:gd name="connsiteY229" fmla="*/ 2984341 h 3744261"/>
              <a:gd name="connsiteX230" fmla="*/ 1266230 w 4878609"/>
              <a:gd name="connsiteY230" fmla="*/ 2971072 h 3744261"/>
              <a:gd name="connsiteX231" fmla="*/ 1338679 w 4878609"/>
              <a:gd name="connsiteY231" fmla="*/ 2982846 h 3744261"/>
              <a:gd name="connsiteX232" fmla="*/ 1339447 w 4878609"/>
              <a:gd name="connsiteY232" fmla="*/ 2982452 h 3744261"/>
              <a:gd name="connsiteX233" fmla="*/ 1371924 w 4878609"/>
              <a:gd name="connsiteY233" fmla="*/ 2972339 h 3744261"/>
              <a:gd name="connsiteX234" fmla="*/ 1323168 w 4878609"/>
              <a:gd name="connsiteY234" fmla="*/ 2957845 h 3744261"/>
              <a:gd name="connsiteX235" fmla="*/ 1163484 w 4878609"/>
              <a:gd name="connsiteY235" fmla="*/ 2925078 h 3744261"/>
              <a:gd name="connsiteX236" fmla="*/ 1000083 w 4878609"/>
              <a:gd name="connsiteY236" fmla="*/ 3004193 h 3744261"/>
              <a:gd name="connsiteX237" fmla="*/ 998879 w 4878609"/>
              <a:gd name="connsiteY237" fmla="*/ 3014908 h 3744261"/>
              <a:gd name="connsiteX238" fmla="*/ 959405 w 4878609"/>
              <a:gd name="connsiteY238" fmla="*/ 3058701 h 3744261"/>
              <a:gd name="connsiteX239" fmla="*/ 920366 w 4878609"/>
              <a:gd name="connsiteY239" fmla="*/ 3088084 h 3744261"/>
              <a:gd name="connsiteX240" fmla="*/ 914552 w 4878609"/>
              <a:gd name="connsiteY240" fmla="*/ 3084014 h 3744261"/>
              <a:gd name="connsiteX241" fmla="*/ 929316 w 4878609"/>
              <a:gd name="connsiteY241" fmla="*/ 3062065 h 3744261"/>
              <a:gd name="connsiteX242" fmla="*/ 955335 w 4878609"/>
              <a:gd name="connsiteY242" fmla="*/ 3033991 h 3744261"/>
              <a:gd name="connsiteX243" fmla="*/ 986358 w 4878609"/>
              <a:gd name="connsiteY243" fmla="*/ 3000455 h 3744261"/>
              <a:gd name="connsiteX244" fmla="*/ 971511 w 4878609"/>
              <a:gd name="connsiteY244" fmla="*/ 2973710 h 3744261"/>
              <a:gd name="connsiteX245" fmla="*/ 837929 w 4878609"/>
              <a:gd name="connsiteY245" fmla="*/ 2879872 h 3744261"/>
              <a:gd name="connsiteX246" fmla="*/ 826196 w 4878609"/>
              <a:gd name="connsiteY246" fmla="*/ 2887181 h 3744261"/>
              <a:gd name="connsiteX247" fmla="*/ 886540 w 4878609"/>
              <a:gd name="connsiteY247" fmla="*/ 3085093 h 3744261"/>
              <a:gd name="connsiteX248" fmla="*/ 886353 w 4878609"/>
              <a:gd name="connsiteY248" fmla="*/ 3091198 h 3744261"/>
              <a:gd name="connsiteX249" fmla="*/ 881016 w 4878609"/>
              <a:gd name="connsiteY249" fmla="*/ 3094209 h 3744261"/>
              <a:gd name="connsiteX250" fmla="*/ 870821 w 4878609"/>
              <a:gd name="connsiteY250" fmla="*/ 3081750 h 3744261"/>
              <a:gd name="connsiteX251" fmla="*/ 815233 w 4878609"/>
              <a:gd name="connsiteY251" fmla="*/ 2881222 h 3744261"/>
              <a:gd name="connsiteX252" fmla="*/ 836766 w 4878609"/>
              <a:gd name="connsiteY252" fmla="*/ 2867455 h 3744261"/>
              <a:gd name="connsiteX253" fmla="*/ 981685 w 4878609"/>
              <a:gd name="connsiteY253" fmla="*/ 2966546 h 3744261"/>
              <a:gd name="connsiteX254" fmla="*/ 995972 w 4878609"/>
              <a:gd name="connsiteY254" fmla="*/ 2990841 h 3744261"/>
              <a:gd name="connsiteX255" fmla="*/ 1163152 w 4878609"/>
              <a:gd name="connsiteY255" fmla="*/ 2912639 h 3744261"/>
              <a:gd name="connsiteX256" fmla="*/ 1327155 w 4878609"/>
              <a:gd name="connsiteY256" fmla="*/ 2946050 h 3744261"/>
              <a:gd name="connsiteX257" fmla="*/ 1388038 w 4878609"/>
              <a:gd name="connsiteY257" fmla="*/ 2959735 h 3744261"/>
              <a:gd name="connsiteX258" fmla="*/ 1389533 w 4878609"/>
              <a:gd name="connsiteY258" fmla="*/ 2955000 h 3744261"/>
              <a:gd name="connsiteX259" fmla="*/ 1396510 w 4878609"/>
              <a:gd name="connsiteY259" fmla="*/ 2841540 h 3744261"/>
              <a:gd name="connsiteX260" fmla="*/ 1431499 w 4878609"/>
              <a:gd name="connsiteY260" fmla="*/ 2742469 h 3744261"/>
              <a:gd name="connsiteX261" fmla="*/ 1460383 w 4878609"/>
              <a:gd name="connsiteY261" fmla="*/ 2758625 h 3744261"/>
              <a:gd name="connsiteX262" fmla="*/ 1529905 w 4878609"/>
              <a:gd name="connsiteY262" fmla="*/ 2965404 h 3744261"/>
              <a:gd name="connsiteX263" fmla="*/ 1519149 w 4878609"/>
              <a:gd name="connsiteY263" fmla="*/ 2977323 h 3744261"/>
              <a:gd name="connsiteX264" fmla="*/ 1584330 w 4878609"/>
              <a:gd name="connsiteY264" fmla="*/ 3026951 h 3744261"/>
              <a:gd name="connsiteX265" fmla="*/ 1605407 w 4878609"/>
              <a:gd name="connsiteY265" fmla="*/ 3044705 h 3744261"/>
              <a:gd name="connsiteX266" fmla="*/ 1660331 w 4878609"/>
              <a:gd name="connsiteY266" fmla="*/ 2959610 h 3744261"/>
              <a:gd name="connsiteX267" fmla="*/ 1737743 w 4878609"/>
              <a:gd name="connsiteY267" fmla="*/ 2839754 h 3744261"/>
              <a:gd name="connsiteX268" fmla="*/ 1797546 w 4878609"/>
              <a:gd name="connsiteY268" fmla="*/ 2732149 h 3744261"/>
              <a:gd name="connsiteX269" fmla="*/ 1814927 w 4878609"/>
              <a:gd name="connsiteY269" fmla="*/ 2688356 h 3744261"/>
              <a:gd name="connsiteX270" fmla="*/ 1862935 w 4878609"/>
              <a:gd name="connsiteY270" fmla="*/ 2244107 h 3744261"/>
              <a:gd name="connsiteX271" fmla="*/ 1857557 w 4878609"/>
              <a:gd name="connsiteY271" fmla="*/ 2209575 h 3744261"/>
              <a:gd name="connsiteX272" fmla="*/ 1851639 w 4878609"/>
              <a:gd name="connsiteY272" fmla="*/ 2181500 h 3744261"/>
              <a:gd name="connsiteX273" fmla="*/ 1895682 w 4878609"/>
              <a:gd name="connsiteY273" fmla="*/ 2098398 h 3744261"/>
              <a:gd name="connsiteX274" fmla="*/ 1904217 w 4878609"/>
              <a:gd name="connsiteY274" fmla="*/ 2097651 h 3744261"/>
              <a:gd name="connsiteX275" fmla="*/ 1905442 w 4878609"/>
              <a:gd name="connsiteY275" fmla="*/ 2106123 h 3744261"/>
              <a:gd name="connsiteX276" fmla="*/ 1879901 w 4878609"/>
              <a:gd name="connsiteY276" fmla="*/ 2176683 h 3744261"/>
              <a:gd name="connsiteX277" fmla="*/ 1888020 w 4878609"/>
              <a:gd name="connsiteY277" fmla="*/ 2145411 h 3744261"/>
              <a:gd name="connsiteX278" fmla="*/ 1927411 w 4878609"/>
              <a:gd name="connsiteY278" fmla="*/ 2096426 h 3744261"/>
              <a:gd name="connsiteX279" fmla="*/ 1943525 w 4878609"/>
              <a:gd name="connsiteY279" fmla="*/ 2072567 h 3744261"/>
              <a:gd name="connsiteX280" fmla="*/ 1937275 w 4878609"/>
              <a:gd name="connsiteY280" fmla="*/ 2058529 h 3744261"/>
              <a:gd name="connsiteX281" fmla="*/ 1887085 w 4878609"/>
              <a:gd name="connsiteY281" fmla="*/ 2039488 h 3744261"/>
              <a:gd name="connsiteX282" fmla="*/ 1903905 w 4878609"/>
              <a:gd name="connsiteY282" fmla="*/ 2078817 h 3744261"/>
              <a:gd name="connsiteX283" fmla="*/ 1750410 w 4878609"/>
              <a:gd name="connsiteY283" fmla="*/ 2147861 h 3744261"/>
              <a:gd name="connsiteX284" fmla="*/ 1557377 w 4878609"/>
              <a:gd name="connsiteY284" fmla="*/ 2221826 h 3744261"/>
              <a:gd name="connsiteX285" fmla="*/ 1483640 w 4878609"/>
              <a:gd name="connsiteY285" fmla="*/ 2253036 h 3744261"/>
              <a:gd name="connsiteX286" fmla="*/ 1453489 w 4878609"/>
              <a:gd name="connsiteY286" fmla="*/ 2287942 h 3744261"/>
              <a:gd name="connsiteX287" fmla="*/ 1436462 w 4878609"/>
              <a:gd name="connsiteY287" fmla="*/ 2295833 h 3744261"/>
              <a:gd name="connsiteX288" fmla="*/ 1376077 w 4878609"/>
              <a:gd name="connsiteY288" fmla="*/ 2310659 h 3744261"/>
              <a:gd name="connsiteX289" fmla="*/ 1364013 w 4878609"/>
              <a:gd name="connsiteY289" fmla="*/ 2298823 h 3744261"/>
              <a:gd name="connsiteX290" fmla="*/ 1334734 w 4878609"/>
              <a:gd name="connsiteY290" fmla="*/ 2303059 h 3744261"/>
              <a:gd name="connsiteX291" fmla="*/ 1330020 w 4878609"/>
              <a:gd name="connsiteY291" fmla="*/ 2303724 h 3744261"/>
              <a:gd name="connsiteX292" fmla="*/ 1245091 w 4878609"/>
              <a:gd name="connsiteY292" fmla="*/ 2321187 h 3744261"/>
              <a:gd name="connsiteX293" fmla="*/ 1233857 w 4878609"/>
              <a:gd name="connsiteY293" fmla="*/ 2340644 h 3744261"/>
              <a:gd name="connsiteX294" fmla="*/ 1084888 w 4878609"/>
              <a:gd name="connsiteY294" fmla="*/ 2441209 h 3744261"/>
              <a:gd name="connsiteX295" fmla="*/ 938162 w 4878609"/>
              <a:gd name="connsiteY295" fmla="*/ 2490526 h 3744261"/>
              <a:gd name="connsiteX296" fmla="*/ 913763 w 4878609"/>
              <a:gd name="connsiteY296" fmla="*/ 2472357 h 3744261"/>
              <a:gd name="connsiteX297" fmla="*/ 849287 w 4878609"/>
              <a:gd name="connsiteY297" fmla="*/ 2490526 h 3744261"/>
              <a:gd name="connsiteX298" fmla="*/ 749968 w 4878609"/>
              <a:gd name="connsiteY298" fmla="*/ 2448975 h 3744261"/>
              <a:gd name="connsiteX299" fmla="*/ 690704 w 4878609"/>
              <a:gd name="connsiteY299" fmla="*/ 2387718 h 3744261"/>
              <a:gd name="connsiteX300" fmla="*/ 691929 w 4878609"/>
              <a:gd name="connsiteY300" fmla="*/ 2375695 h 3744261"/>
              <a:gd name="connsiteX301" fmla="*/ 700464 w 4878609"/>
              <a:gd name="connsiteY301" fmla="*/ 2368843 h 3744261"/>
              <a:gd name="connsiteX302" fmla="*/ 693154 w 4878609"/>
              <a:gd name="connsiteY302" fmla="*/ 2367389 h 3744261"/>
              <a:gd name="connsiteX303" fmla="*/ 402796 w 4878609"/>
              <a:gd name="connsiteY303" fmla="*/ 2247201 h 3744261"/>
              <a:gd name="connsiteX304" fmla="*/ 280614 w 4878609"/>
              <a:gd name="connsiteY304" fmla="*/ 2167068 h 3744261"/>
              <a:gd name="connsiteX305" fmla="*/ 192570 w 4878609"/>
              <a:gd name="connsiteY305" fmla="*/ 2113723 h 3744261"/>
              <a:gd name="connsiteX306" fmla="*/ 27072 w 4878609"/>
              <a:gd name="connsiteY306" fmla="*/ 1882524 h 3744261"/>
              <a:gd name="connsiteX307" fmla="*/ 3961 w 4878609"/>
              <a:gd name="connsiteY307" fmla="*/ 1670430 h 3744261"/>
              <a:gd name="connsiteX308" fmla="*/ 134303 w 4878609"/>
              <a:gd name="connsiteY308" fmla="*/ 1531490 h 3744261"/>
              <a:gd name="connsiteX309" fmla="*/ 330575 w 4878609"/>
              <a:gd name="connsiteY309" fmla="*/ 1549120 h 3744261"/>
              <a:gd name="connsiteX310" fmla="*/ 350987 w 4878609"/>
              <a:gd name="connsiteY310" fmla="*/ 1565919 h 3744261"/>
              <a:gd name="connsiteX311" fmla="*/ 403398 w 4878609"/>
              <a:gd name="connsiteY311" fmla="*/ 1548954 h 3744261"/>
              <a:gd name="connsiteX312" fmla="*/ 406056 w 4878609"/>
              <a:gd name="connsiteY312" fmla="*/ 1548850 h 3744261"/>
              <a:gd name="connsiteX313" fmla="*/ 456744 w 4878609"/>
              <a:gd name="connsiteY313" fmla="*/ 1558236 h 3744261"/>
              <a:gd name="connsiteX314" fmla="*/ 487102 w 4878609"/>
              <a:gd name="connsiteY314" fmla="*/ 1553169 h 3744261"/>
              <a:gd name="connsiteX315" fmla="*/ 642488 w 4878609"/>
              <a:gd name="connsiteY315" fmla="*/ 1570259 h 3744261"/>
              <a:gd name="connsiteX316" fmla="*/ 716930 w 4878609"/>
              <a:gd name="connsiteY316" fmla="*/ 1625743 h 3744261"/>
              <a:gd name="connsiteX317" fmla="*/ 718758 w 4878609"/>
              <a:gd name="connsiteY317" fmla="*/ 1638182 h 3744261"/>
              <a:gd name="connsiteX318" fmla="*/ 839175 w 4878609"/>
              <a:gd name="connsiteY318" fmla="*/ 1847182 h 3744261"/>
              <a:gd name="connsiteX319" fmla="*/ 725008 w 4878609"/>
              <a:gd name="connsiteY319" fmla="*/ 1995985 h 3744261"/>
              <a:gd name="connsiteX320" fmla="*/ 634721 w 4878609"/>
              <a:gd name="connsiteY320" fmla="*/ 2003398 h 3744261"/>
              <a:gd name="connsiteX321" fmla="*/ 641948 w 4878609"/>
              <a:gd name="connsiteY321" fmla="*/ 2009648 h 3744261"/>
              <a:gd name="connsiteX322" fmla="*/ 646869 w 4878609"/>
              <a:gd name="connsiteY322" fmla="*/ 2013864 h 3744261"/>
              <a:gd name="connsiteX323" fmla="*/ 649008 w 4878609"/>
              <a:gd name="connsiteY323" fmla="*/ 2024329 h 3744261"/>
              <a:gd name="connsiteX324" fmla="*/ 591426 w 4878609"/>
              <a:gd name="connsiteY324" fmla="*/ 2023021 h 3744261"/>
              <a:gd name="connsiteX325" fmla="*/ 491359 w 4878609"/>
              <a:gd name="connsiteY325" fmla="*/ 1991271 h 3744261"/>
              <a:gd name="connsiteX326" fmla="*/ 475474 w 4878609"/>
              <a:gd name="connsiteY326" fmla="*/ 1983401 h 3744261"/>
              <a:gd name="connsiteX327" fmla="*/ 404042 w 4878609"/>
              <a:gd name="connsiteY327" fmla="*/ 1958089 h 3744261"/>
              <a:gd name="connsiteX328" fmla="*/ 329038 w 4878609"/>
              <a:gd name="connsiteY328" fmla="*/ 1859392 h 3744261"/>
              <a:gd name="connsiteX329" fmla="*/ 309602 w 4878609"/>
              <a:gd name="connsiteY329" fmla="*/ 1832771 h 3744261"/>
              <a:gd name="connsiteX330" fmla="*/ 311803 w 4878609"/>
              <a:gd name="connsiteY330" fmla="*/ 1931468 h 3744261"/>
              <a:gd name="connsiteX331" fmla="*/ 412660 w 4878609"/>
              <a:gd name="connsiteY331" fmla="*/ 2024392 h 3744261"/>
              <a:gd name="connsiteX332" fmla="*/ 619542 w 4878609"/>
              <a:gd name="connsiteY332" fmla="*/ 2058467 h 3744261"/>
              <a:gd name="connsiteX333" fmla="*/ 736055 w 4878609"/>
              <a:gd name="connsiteY333" fmla="*/ 2031410 h 3744261"/>
              <a:gd name="connsiteX334" fmla="*/ 721810 w 4878609"/>
              <a:gd name="connsiteY334" fmla="*/ 2023623 h 3744261"/>
              <a:gd name="connsiteX335" fmla="*/ 718633 w 4878609"/>
              <a:gd name="connsiteY335" fmla="*/ 2013864 h 3744261"/>
              <a:gd name="connsiteX336" fmla="*/ 756031 w 4878609"/>
              <a:gd name="connsiteY336" fmla="*/ 1988323 h 3744261"/>
              <a:gd name="connsiteX337" fmla="*/ 795111 w 4878609"/>
              <a:gd name="connsiteY337" fmla="*/ 1973787 h 3744261"/>
              <a:gd name="connsiteX338" fmla="*/ 801465 w 4878609"/>
              <a:gd name="connsiteY338" fmla="*/ 1978625 h 3744261"/>
              <a:gd name="connsiteX339" fmla="*/ 794883 w 4878609"/>
              <a:gd name="connsiteY339" fmla="*/ 1988676 h 3744261"/>
              <a:gd name="connsiteX340" fmla="*/ 782320 w 4878609"/>
              <a:gd name="connsiteY340" fmla="*/ 2003398 h 3744261"/>
              <a:gd name="connsiteX341" fmla="*/ 760786 w 4878609"/>
              <a:gd name="connsiteY341" fmla="*/ 2029354 h 3744261"/>
              <a:gd name="connsiteX342" fmla="*/ 880061 w 4878609"/>
              <a:gd name="connsiteY342" fmla="*/ 2069452 h 3744261"/>
              <a:gd name="connsiteX343" fmla="*/ 890817 w 4878609"/>
              <a:gd name="connsiteY343" fmla="*/ 2065236 h 3744261"/>
              <a:gd name="connsiteX344" fmla="*/ 890963 w 4878609"/>
              <a:gd name="connsiteY344" fmla="*/ 2038595 h 3744261"/>
              <a:gd name="connsiteX345" fmla="*/ 888741 w 4878609"/>
              <a:gd name="connsiteY345" fmla="*/ 2020716 h 3744261"/>
              <a:gd name="connsiteX346" fmla="*/ 892541 w 4878609"/>
              <a:gd name="connsiteY346" fmla="*/ 2012576 h 3744261"/>
              <a:gd name="connsiteX347" fmla="*/ 919079 w 4878609"/>
              <a:gd name="connsiteY347" fmla="*/ 2014217 h 3744261"/>
              <a:gd name="connsiteX348" fmla="*/ 968334 w 4878609"/>
              <a:gd name="connsiteY348" fmla="*/ 2015816 h 3744261"/>
              <a:gd name="connsiteX349" fmla="*/ 981769 w 4878609"/>
              <a:gd name="connsiteY349" fmla="*/ 1989693 h 3744261"/>
              <a:gd name="connsiteX350" fmla="*/ 913618 w 4878609"/>
              <a:gd name="connsiteY350" fmla="*/ 1880116 h 3744261"/>
              <a:gd name="connsiteX351" fmla="*/ 867436 w 4878609"/>
              <a:gd name="connsiteY351" fmla="*/ 1817550 h 3744261"/>
              <a:gd name="connsiteX352" fmla="*/ 863034 w 4878609"/>
              <a:gd name="connsiteY352" fmla="*/ 1795498 h 3744261"/>
              <a:gd name="connsiteX353" fmla="*/ 882117 w 4878609"/>
              <a:gd name="connsiteY353" fmla="*/ 1800087 h 3744261"/>
              <a:gd name="connsiteX354" fmla="*/ 906080 w 4878609"/>
              <a:gd name="connsiteY354" fmla="*/ 1818755 h 3744261"/>
              <a:gd name="connsiteX355" fmla="*/ 965842 w 4878609"/>
              <a:gd name="connsiteY355" fmla="*/ 1878247 h 3744261"/>
              <a:gd name="connsiteX356" fmla="*/ 1083372 w 4878609"/>
              <a:gd name="connsiteY356" fmla="*/ 2085005 h 3744261"/>
              <a:gd name="connsiteX357" fmla="*/ 1088730 w 4878609"/>
              <a:gd name="connsiteY357" fmla="*/ 2084673 h 3744261"/>
              <a:gd name="connsiteX358" fmla="*/ 1203394 w 4878609"/>
              <a:gd name="connsiteY358" fmla="*/ 2080893 h 3744261"/>
              <a:gd name="connsiteX359" fmla="*/ 1259294 w 4878609"/>
              <a:gd name="connsiteY359" fmla="*/ 2084382 h 3744261"/>
              <a:gd name="connsiteX360" fmla="*/ 1261454 w 4878609"/>
              <a:gd name="connsiteY360" fmla="*/ 2091234 h 3744261"/>
              <a:gd name="connsiteX361" fmla="*/ 1248247 w 4878609"/>
              <a:gd name="connsiteY361" fmla="*/ 2097152 h 3744261"/>
              <a:gd name="connsiteX362" fmla="*/ 1101770 w 4878609"/>
              <a:gd name="connsiteY362" fmla="*/ 2118520 h 3744261"/>
              <a:gd name="connsiteX363" fmla="*/ 1075606 w 4878609"/>
              <a:gd name="connsiteY363" fmla="*/ 2097962 h 3744261"/>
              <a:gd name="connsiteX364" fmla="*/ 869056 w 4878609"/>
              <a:gd name="connsiteY364" fmla="*/ 2136046 h 3744261"/>
              <a:gd name="connsiteX365" fmla="*/ 824058 w 4878609"/>
              <a:gd name="connsiteY365" fmla="*/ 2200625 h 3744261"/>
              <a:gd name="connsiteX366" fmla="*/ 886831 w 4878609"/>
              <a:gd name="connsiteY366" fmla="*/ 2347974 h 3744261"/>
              <a:gd name="connsiteX367" fmla="*/ 1217702 w 4878609"/>
              <a:gd name="connsiteY367" fmla="*/ 2314750 h 3744261"/>
              <a:gd name="connsiteX368" fmla="*/ 1234833 w 4878609"/>
              <a:gd name="connsiteY368" fmla="*/ 2310784 h 3744261"/>
              <a:gd name="connsiteX369" fmla="*/ 1234272 w 4878609"/>
              <a:gd name="connsiteY369" fmla="*/ 2303724 h 3744261"/>
              <a:gd name="connsiteX370" fmla="*/ 1231490 w 4878609"/>
              <a:gd name="connsiteY370" fmla="*/ 2296622 h 3744261"/>
              <a:gd name="connsiteX371" fmla="*/ 1224201 w 4878609"/>
              <a:gd name="connsiteY371" fmla="*/ 2297183 h 3744261"/>
              <a:gd name="connsiteX372" fmla="*/ 1167201 w 4878609"/>
              <a:gd name="connsiteY372" fmla="*/ 2285180 h 3744261"/>
              <a:gd name="connsiteX373" fmla="*/ 1187634 w 4878609"/>
              <a:gd name="connsiteY373" fmla="*/ 2267800 h 3744261"/>
              <a:gd name="connsiteX374" fmla="*/ 1237968 w 4878609"/>
              <a:gd name="connsiteY374" fmla="*/ 2283581 h 3744261"/>
              <a:gd name="connsiteX375" fmla="*/ 1358261 w 4878609"/>
              <a:gd name="connsiteY375" fmla="*/ 2270271 h 3744261"/>
              <a:gd name="connsiteX376" fmla="*/ 1358448 w 4878609"/>
              <a:gd name="connsiteY376" fmla="*/ 2250960 h 3744261"/>
              <a:gd name="connsiteX377" fmla="*/ 1351990 w 4878609"/>
              <a:gd name="connsiteY377" fmla="*/ 2164680 h 3744261"/>
              <a:gd name="connsiteX378" fmla="*/ 1340236 w 4878609"/>
              <a:gd name="connsiteY378" fmla="*/ 2112290 h 3744261"/>
              <a:gd name="connsiteX379" fmla="*/ 1351554 w 4878609"/>
              <a:gd name="connsiteY379" fmla="*/ 2034753 h 3744261"/>
              <a:gd name="connsiteX380" fmla="*/ 1373357 w 4878609"/>
              <a:gd name="connsiteY380" fmla="*/ 2021277 h 3744261"/>
              <a:gd name="connsiteX381" fmla="*/ 1407640 w 4878609"/>
              <a:gd name="connsiteY381" fmla="*/ 2008776 h 3744261"/>
              <a:gd name="connsiteX382" fmla="*/ 1428281 w 4878609"/>
              <a:gd name="connsiteY382" fmla="*/ 2043412 h 3744261"/>
              <a:gd name="connsiteX383" fmla="*/ 1439556 w 4878609"/>
              <a:gd name="connsiteY383" fmla="*/ 2085711 h 3744261"/>
              <a:gd name="connsiteX384" fmla="*/ 1447301 w 4878609"/>
              <a:gd name="connsiteY384" fmla="*/ 2152346 h 3744261"/>
              <a:gd name="connsiteX385" fmla="*/ 1428011 w 4878609"/>
              <a:gd name="connsiteY385" fmla="*/ 2143645 h 3744261"/>
              <a:gd name="connsiteX386" fmla="*/ 1399853 w 4878609"/>
              <a:gd name="connsiteY386" fmla="*/ 2102198 h 3744261"/>
              <a:gd name="connsiteX387" fmla="*/ 1405667 w 4878609"/>
              <a:gd name="connsiteY387" fmla="*/ 2137208 h 3744261"/>
              <a:gd name="connsiteX388" fmla="*/ 1405211 w 4878609"/>
              <a:gd name="connsiteY388" fmla="*/ 2249465 h 3744261"/>
              <a:gd name="connsiteX389" fmla="*/ 1401037 w 4878609"/>
              <a:gd name="connsiteY389" fmla="*/ 2262546 h 3744261"/>
              <a:gd name="connsiteX390" fmla="*/ 1473901 w 4878609"/>
              <a:gd name="connsiteY390" fmla="*/ 2243173 h 3744261"/>
              <a:gd name="connsiteX391" fmla="*/ 1478034 w 4878609"/>
              <a:gd name="connsiteY391" fmla="*/ 2174980 h 3744261"/>
              <a:gd name="connsiteX392" fmla="*/ 1449502 w 4878609"/>
              <a:gd name="connsiteY392" fmla="*/ 2053774 h 3744261"/>
              <a:gd name="connsiteX393" fmla="*/ 1451475 w 4878609"/>
              <a:gd name="connsiteY393" fmla="*/ 2046610 h 3744261"/>
              <a:gd name="connsiteX394" fmla="*/ 1458909 w 4878609"/>
              <a:gd name="connsiteY394" fmla="*/ 2046444 h 3744261"/>
              <a:gd name="connsiteX395" fmla="*/ 1504925 w 4878609"/>
              <a:gd name="connsiteY395" fmla="*/ 2058467 h 3744261"/>
              <a:gd name="connsiteX396" fmla="*/ 1782284 w 4878609"/>
              <a:gd name="connsiteY396" fmla="*/ 1986204 h 3744261"/>
              <a:gd name="connsiteX397" fmla="*/ 1788887 w 4878609"/>
              <a:gd name="connsiteY397" fmla="*/ 1988281 h 3744261"/>
              <a:gd name="connsiteX398" fmla="*/ 1849895 w 4878609"/>
              <a:gd name="connsiteY398" fmla="*/ 2016978 h 3744261"/>
              <a:gd name="connsiteX399" fmla="*/ 1850227 w 4878609"/>
              <a:gd name="connsiteY399" fmla="*/ 2017082 h 3744261"/>
              <a:gd name="connsiteX400" fmla="*/ 1795054 w 4878609"/>
              <a:gd name="connsiteY400" fmla="*/ 1971025 h 3744261"/>
              <a:gd name="connsiteX401" fmla="*/ 1794390 w 4878609"/>
              <a:gd name="connsiteY401" fmla="*/ 1970527 h 3744261"/>
              <a:gd name="connsiteX402" fmla="*/ 1315713 w 4878609"/>
              <a:gd name="connsiteY402" fmla="*/ 1579686 h 3744261"/>
              <a:gd name="connsiteX403" fmla="*/ 1153600 w 4878609"/>
              <a:gd name="connsiteY403" fmla="*/ 1494882 h 3744261"/>
              <a:gd name="connsiteX404" fmla="*/ 1047926 w 4878609"/>
              <a:gd name="connsiteY404" fmla="*/ 1425796 h 3744261"/>
              <a:gd name="connsiteX405" fmla="*/ 1054592 w 4878609"/>
              <a:gd name="connsiteY405" fmla="*/ 1396746 h 3744261"/>
              <a:gd name="connsiteX406" fmla="*/ 1118673 w 4878609"/>
              <a:gd name="connsiteY406" fmla="*/ 1334430 h 3744261"/>
              <a:gd name="connsiteX407" fmla="*/ 1165581 w 4878609"/>
              <a:gd name="connsiteY407" fmla="*/ 1273837 h 3744261"/>
              <a:gd name="connsiteX408" fmla="*/ 1156050 w 4878609"/>
              <a:gd name="connsiteY408" fmla="*/ 1254131 h 3744261"/>
              <a:gd name="connsiteX409" fmla="*/ 1149343 w 4878609"/>
              <a:gd name="connsiteY409" fmla="*/ 1273463 h 3744261"/>
              <a:gd name="connsiteX410" fmla="*/ 1138566 w 4878609"/>
              <a:gd name="connsiteY410" fmla="*/ 1287937 h 3744261"/>
              <a:gd name="connsiteX411" fmla="*/ 1030483 w 4878609"/>
              <a:gd name="connsiteY411" fmla="*/ 1395354 h 3744261"/>
              <a:gd name="connsiteX412" fmla="*/ 1012148 w 4878609"/>
              <a:gd name="connsiteY412" fmla="*/ 1390765 h 3744261"/>
              <a:gd name="connsiteX413" fmla="*/ 1010902 w 4878609"/>
              <a:gd name="connsiteY413" fmla="*/ 1389810 h 3744261"/>
              <a:gd name="connsiteX414" fmla="*/ 794094 w 4878609"/>
              <a:gd name="connsiteY414" fmla="*/ 1123166 h 3744261"/>
              <a:gd name="connsiteX415" fmla="*/ 811952 w 4878609"/>
              <a:gd name="connsiteY415" fmla="*/ 915971 h 3744261"/>
              <a:gd name="connsiteX416" fmla="*/ 789068 w 4878609"/>
              <a:gd name="connsiteY416" fmla="*/ 889288 h 3744261"/>
              <a:gd name="connsiteX417" fmla="*/ 768303 w 4878609"/>
              <a:gd name="connsiteY417" fmla="*/ 717042 h 3744261"/>
              <a:gd name="connsiteX418" fmla="*/ 808193 w 4878609"/>
              <a:gd name="connsiteY418" fmla="*/ 541286 h 3744261"/>
              <a:gd name="connsiteX419" fmla="*/ 931123 w 4878609"/>
              <a:gd name="connsiteY419" fmla="*/ 473758 h 3744261"/>
              <a:gd name="connsiteX420" fmla="*/ 1122660 w 4878609"/>
              <a:gd name="connsiteY420" fmla="*/ 489186 h 3744261"/>
              <a:gd name="connsiteX421" fmla="*/ 1251424 w 4878609"/>
              <a:gd name="connsiteY421" fmla="*/ 639173 h 3744261"/>
              <a:gd name="connsiteX422" fmla="*/ 1284441 w 4878609"/>
              <a:gd name="connsiteY422" fmla="*/ 699371 h 3744261"/>
              <a:gd name="connsiteX423" fmla="*/ 1269407 w 4878609"/>
              <a:gd name="connsiteY423" fmla="*/ 655868 h 3744261"/>
              <a:gd name="connsiteX424" fmla="*/ 1275408 w 4878609"/>
              <a:gd name="connsiteY424" fmla="*/ 637615 h 3744261"/>
              <a:gd name="connsiteX425" fmla="*/ 1329127 w 4878609"/>
              <a:gd name="connsiteY425" fmla="*/ 677256 h 3744261"/>
              <a:gd name="connsiteX426" fmla="*/ 1374271 w 4878609"/>
              <a:gd name="connsiteY426" fmla="*/ 742479 h 3744261"/>
              <a:gd name="connsiteX427" fmla="*/ 1379794 w 4878609"/>
              <a:gd name="connsiteY427" fmla="*/ 781040 h 3744261"/>
              <a:gd name="connsiteX428" fmla="*/ 1381808 w 4878609"/>
              <a:gd name="connsiteY428" fmla="*/ 780915 h 3744261"/>
              <a:gd name="connsiteX429" fmla="*/ 1398773 w 4878609"/>
              <a:gd name="connsiteY429" fmla="*/ 838476 h 3744261"/>
              <a:gd name="connsiteX430" fmla="*/ 1404525 w 4878609"/>
              <a:gd name="connsiteY430" fmla="*/ 876912 h 3744261"/>
              <a:gd name="connsiteX431" fmla="*/ 1395638 w 4878609"/>
              <a:gd name="connsiteY431" fmla="*/ 977914 h 3744261"/>
              <a:gd name="connsiteX432" fmla="*/ 1401888 w 4878609"/>
              <a:gd name="connsiteY432" fmla="*/ 1020129 h 3744261"/>
              <a:gd name="connsiteX433" fmla="*/ 1332969 w 4878609"/>
              <a:gd name="connsiteY433" fmla="*/ 1209465 h 3744261"/>
              <a:gd name="connsiteX434" fmla="*/ 1369931 w 4878609"/>
              <a:gd name="connsiteY434" fmla="*/ 1221737 h 3744261"/>
              <a:gd name="connsiteX435" fmla="*/ 1379317 w 4878609"/>
              <a:gd name="connsiteY435" fmla="*/ 1230646 h 3744261"/>
              <a:gd name="connsiteX436" fmla="*/ 1427990 w 4878609"/>
              <a:gd name="connsiteY436" fmla="*/ 1300292 h 3744261"/>
              <a:gd name="connsiteX437" fmla="*/ 1416133 w 4878609"/>
              <a:gd name="connsiteY437" fmla="*/ 1323798 h 3744261"/>
              <a:gd name="connsiteX438" fmla="*/ 1295384 w 4878609"/>
              <a:gd name="connsiteY438" fmla="*/ 1319230 h 3744261"/>
              <a:gd name="connsiteX439" fmla="*/ 1259003 w 4878609"/>
              <a:gd name="connsiteY439" fmla="*/ 1296243 h 3744261"/>
              <a:gd name="connsiteX440" fmla="*/ 1256802 w 4878609"/>
              <a:gd name="connsiteY440" fmla="*/ 1298132 h 3744261"/>
              <a:gd name="connsiteX441" fmla="*/ 1248891 w 4878609"/>
              <a:gd name="connsiteY441" fmla="*/ 1310384 h 3744261"/>
              <a:gd name="connsiteX442" fmla="*/ 1244883 w 4878609"/>
              <a:gd name="connsiteY442" fmla="*/ 1318648 h 3744261"/>
              <a:gd name="connsiteX443" fmla="*/ 1229122 w 4878609"/>
              <a:gd name="connsiteY443" fmla="*/ 1321908 h 3744261"/>
              <a:gd name="connsiteX444" fmla="*/ 1342645 w 4878609"/>
              <a:gd name="connsiteY444" fmla="*/ 1396434 h 3744261"/>
              <a:gd name="connsiteX445" fmla="*/ 1520810 w 4878609"/>
              <a:gd name="connsiteY445" fmla="*/ 1562077 h 3744261"/>
              <a:gd name="connsiteX446" fmla="*/ 1718473 w 4878609"/>
              <a:gd name="connsiteY446" fmla="*/ 1729756 h 3744261"/>
              <a:gd name="connsiteX447" fmla="*/ 1885154 w 4878609"/>
              <a:gd name="connsiteY447" fmla="*/ 1883500 h 3744261"/>
              <a:gd name="connsiteX448" fmla="*/ 1939476 w 4878609"/>
              <a:gd name="connsiteY448" fmla="*/ 2032282 h 3744261"/>
              <a:gd name="connsiteX449" fmla="*/ 1947699 w 4878609"/>
              <a:gd name="connsiteY449" fmla="*/ 2051490 h 3744261"/>
              <a:gd name="connsiteX450" fmla="*/ 1955548 w 4878609"/>
              <a:gd name="connsiteY450" fmla="*/ 2068247 h 3744261"/>
              <a:gd name="connsiteX451" fmla="*/ 1955693 w 4878609"/>
              <a:gd name="connsiteY451" fmla="*/ 2069410 h 3744261"/>
              <a:gd name="connsiteX452" fmla="*/ 1990309 w 4878609"/>
              <a:gd name="connsiteY452" fmla="*/ 2132370 h 3744261"/>
              <a:gd name="connsiteX453" fmla="*/ 1990433 w 4878609"/>
              <a:gd name="connsiteY453" fmla="*/ 2131311 h 3744261"/>
              <a:gd name="connsiteX454" fmla="*/ 1977102 w 4878609"/>
              <a:gd name="connsiteY454" fmla="*/ 2009898 h 3744261"/>
              <a:gd name="connsiteX455" fmla="*/ 1981691 w 4878609"/>
              <a:gd name="connsiteY455" fmla="*/ 2002069 h 3744261"/>
              <a:gd name="connsiteX456" fmla="*/ 1989187 w 4878609"/>
              <a:gd name="connsiteY456" fmla="*/ 2006845 h 3744261"/>
              <a:gd name="connsiteX457" fmla="*/ 1989187 w 4878609"/>
              <a:gd name="connsiteY457" fmla="*/ 2006845 h 3744261"/>
              <a:gd name="connsiteX458" fmla="*/ 1989250 w 4878609"/>
              <a:gd name="connsiteY458" fmla="*/ 2007136 h 3744261"/>
              <a:gd name="connsiteX459" fmla="*/ 1991721 w 4878609"/>
              <a:gd name="connsiteY459" fmla="*/ 2017186 h 3744261"/>
              <a:gd name="connsiteX460" fmla="*/ 2024986 w 4878609"/>
              <a:gd name="connsiteY460" fmla="*/ 2093186 h 3744261"/>
              <a:gd name="connsiteX461" fmla="*/ 2059145 w 4878609"/>
              <a:gd name="connsiteY461" fmla="*/ 2144538 h 3744261"/>
              <a:gd name="connsiteX462" fmla="*/ 2058709 w 4878609"/>
              <a:gd name="connsiteY462" fmla="*/ 2132619 h 3744261"/>
              <a:gd name="connsiteX463" fmla="*/ 2044443 w 4878609"/>
              <a:gd name="connsiteY463" fmla="*/ 2063679 h 3744261"/>
              <a:gd name="connsiteX464" fmla="*/ 2028911 w 4878609"/>
              <a:gd name="connsiteY464" fmla="*/ 2026364 h 3744261"/>
              <a:gd name="connsiteX465" fmla="*/ 2028433 w 4878609"/>
              <a:gd name="connsiteY465" fmla="*/ 2010790 h 3744261"/>
              <a:gd name="connsiteX466" fmla="*/ 2034995 w 4878609"/>
              <a:gd name="connsiteY466" fmla="*/ 2009420 h 3744261"/>
              <a:gd name="connsiteX467" fmla="*/ 2053310 w 4878609"/>
              <a:gd name="connsiteY467" fmla="*/ 2050036 h 3744261"/>
              <a:gd name="connsiteX468" fmla="*/ 2056300 w 4878609"/>
              <a:gd name="connsiteY468" fmla="*/ 2059838 h 3744261"/>
              <a:gd name="connsiteX469" fmla="*/ 2101277 w 4878609"/>
              <a:gd name="connsiteY469" fmla="*/ 2139223 h 3744261"/>
              <a:gd name="connsiteX470" fmla="*/ 2099741 w 4878609"/>
              <a:gd name="connsiteY470" fmla="*/ 2127200 h 3744261"/>
              <a:gd name="connsiteX471" fmla="*/ 2070337 w 4878609"/>
              <a:gd name="connsiteY471" fmla="*/ 2015940 h 3744261"/>
              <a:gd name="connsiteX472" fmla="*/ 2070047 w 4878609"/>
              <a:gd name="connsiteY472" fmla="*/ 2015255 h 3744261"/>
              <a:gd name="connsiteX473" fmla="*/ 2069569 w 4878609"/>
              <a:gd name="connsiteY473" fmla="*/ 2004499 h 3744261"/>
              <a:gd name="connsiteX474" fmla="*/ 2075923 w 4878609"/>
              <a:gd name="connsiteY474" fmla="*/ 2002692 h 3744261"/>
              <a:gd name="connsiteX475" fmla="*/ 2080097 w 4878609"/>
              <a:gd name="connsiteY475" fmla="*/ 2006845 h 3744261"/>
              <a:gd name="connsiteX476" fmla="*/ 2080139 w 4878609"/>
              <a:gd name="connsiteY476" fmla="*/ 2006845 h 3744261"/>
              <a:gd name="connsiteX477" fmla="*/ 2080242 w 4878609"/>
              <a:gd name="connsiteY477" fmla="*/ 2007136 h 3744261"/>
              <a:gd name="connsiteX478" fmla="*/ 2082776 w 4878609"/>
              <a:gd name="connsiteY478" fmla="*/ 2013220 h 3744261"/>
              <a:gd name="connsiteX479" fmla="*/ 2128002 w 4878609"/>
              <a:gd name="connsiteY479" fmla="*/ 2082492 h 3744261"/>
              <a:gd name="connsiteX480" fmla="*/ 2075446 w 4878609"/>
              <a:gd name="connsiteY480" fmla="*/ 1945380 h 3744261"/>
              <a:gd name="connsiteX481" fmla="*/ 2076276 w 4878609"/>
              <a:gd name="connsiteY481" fmla="*/ 1939545 h 3744261"/>
              <a:gd name="connsiteX482" fmla="*/ 2081592 w 4878609"/>
              <a:gd name="connsiteY482" fmla="*/ 1937012 h 3744261"/>
              <a:gd name="connsiteX483" fmla="*/ 2118325 w 4878609"/>
              <a:gd name="connsiteY483" fmla="*/ 1926982 h 3744261"/>
              <a:gd name="connsiteX484" fmla="*/ 2116706 w 4878609"/>
              <a:gd name="connsiteY484" fmla="*/ 1911222 h 3744261"/>
              <a:gd name="connsiteX485" fmla="*/ 2070524 w 4878609"/>
              <a:gd name="connsiteY485" fmla="*/ 1876876 h 3744261"/>
              <a:gd name="connsiteX486" fmla="*/ 1994005 w 4878609"/>
              <a:gd name="connsiteY486" fmla="*/ 1815868 h 3744261"/>
              <a:gd name="connsiteX487" fmla="*/ 1990060 w 4878609"/>
              <a:gd name="connsiteY487" fmla="*/ 1809244 h 3744261"/>
              <a:gd name="connsiteX488" fmla="*/ 1961798 w 4878609"/>
              <a:gd name="connsiteY488" fmla="*/ 1804032 h 3744261"/>
              <a:gd name="connsiteX489" fmla="*/ 1932789 w 4878609"/>
              <a:gd name="connsiteY489" fmla="*/ 1765991 h 3744261"/>
              <a:gd name="connsiteX490" fmla="*/ 1890636 w 4878609"/>
              <a:gd name="connsiteY490" fmla="*/ 1690572 h 3744261"/>
              <a:gd name="connsiteX491" fmla="*/ 1811085 w 4878609"/>
              <a:gd name="connsiteY491" fmla="*/ 1763021 h 3744261"/>
              <a:gd name="connsiteX492" fmla="*/ 1786271 w 4878609"/>
              <a:gd name="connsiteY492" fmla="*/ 1748880 h 3744261"/>
              <a:gd name="connsiteX493" fmla="*/ 1758404 w 4878609"/>
              <a:gd name="connsiteY493" fmla="*/ 1709115 h 3744261"/>
              <a:gd name="connsiteX494" fmla="*/ 1736767 w 4878609"/>
              <a:gd name="connsiteY494" fmla="*/ 1636126 h 3744261"/>
              <a:gd name="connsiteX495" fmla="*/ 1811729 w 4878609"/>
              <a:gd name="connsiteY495" fmla="*/ 1580247 h 3744261"/>
              <a:gd name="connsiteX496" fmla="*/ 1831310 w 4878609"/>
              <a:gd name="connsiteY496" fmla="*/ 1571567 h 3744261"/>
              <a:gd name="connsiteX497" fmla="*/ 1788617 w 4878609"/>
              <a:gd name="connsiteY497" fmla="*/ 1472331 h 3744261"/>
              <a:gd name="connsiteX498" fmla="*/ 1692600 w 4878609"/>
              <a:gd name="connsiteY498" fmla="*/ 923987 h 3744261"/>
              <a:gd name="connsiteX499" fmla="*/ 1707094 w 4878609"/>
              <a:gd name="connsiteY499" fmla="*/ 829319 h 3744261"/>
              <a:gd name="connsiteX500" fmla="*/ 1636201 w 4878609"/>
              <a:gd name="connsiteY500" fmla="*/ 698644 h 3744261"/>
              <a:gd name="connsiteX501" fmla="*/ 1536716 w 4878609"/>
              <a:gd name="connsiteY501" fmla="*/ 614524 h 3744261"/>
              <a:gd name="connsiteX502" fmla="*/ 1508226 w 4878609"/>
              <a:gd name="connsiteY502" fmla="*/ 615583 h 3744261"/>
              <a:gd name="connsiteX503" fmla="*/ 1523073 w 4878609"/>
              <a:gd name="connsiteY503" fmla="*/ 673477 h 3744261"/>
              <a:gd name="connsiteX504" fmla="*/ 1529905 w 4878609"/>
              <a:gd name="connsiteY504" fmla="*/ 699786 h 3744261"/>
              <a:gd name="connsiteX505" fmla="*/ 1543818 w 4878609"/>
              <a:gd name="connsiteY505" fmla="*/ 1016599 h 3744261"/>
              <a:gd name="connsiteX506" fmla="*/ 1670194 w 4878609"/>
              <a:gd name="connsiteY506" fmla="*/ 1432420 h 3744261"/>
              <a:gd name="connsiteX507" fmla="*/ 1724079 w 4878609"/>
              <a:gd name="connsiteY507" fmla="*/ 1582365 h 3744261"/>
              <a:gd name="connsiteX508" fmla="*/ 1716417 w 4878609"/>
              <a:gd name="connsiteY508" fmla="*/ 1604480 h 3744261"/>
              <a:gd name="connsiteX509" fmla="*/ 1671585 w 4878609"/>
              <a:gd name="connsiteY509" fmla="*/ 1558111 h 3744261"/>
              <a:gd name="connsiteX510" fmla="*/ 1608314 w 4878609"/>
              <a:gd name="connsiteY510" fmla="*/ 1448596 h 3744261"/>
              <a:gd name="connsiteX511" fmla="*/ 1509618 w 4878609"/>
              <a:gd name="connsiteY511" fmla="*/ 1198169 h 3744261"/>
              <a:gd name="connsiteX512" fmla="*/ 1506835 w 4878609"/>
              <a:gd name="connsiteY512" fmla="*/ 1180498 h 3744261"/>
              <a:gd name="connsiteX513" fmla="*/ 1486859 w 4878609"/>
              <a:gd name="connsiteY513" fmla="*/ 615064 h 3744261"/>
              <a:gd name="connsiteX514" fmla="*/ 1496349 w 4878609"/>
              <a:gd name="connsiteY514" fmla="*/ 607693 h 3744261"/>
              <a:gd name="connsiteX515" fmla="*/ 1498757 w 4878609"/>
              <a:gd name="connsiteY515" fmla="*/ 592181 h 3744261"/>
              <a:gd name="connsiteX516" fmla="*/ 1595751 w 4878609"/>
              <a:gd name="connsiteY516" fmla="*/ 380356 h 3744261"/>
              <a:gd name="connsiteX517" fmla="*/ 1725782 w 4878609"/>
              <a:gd name="connsiteY517" fmla="*/ 271610 h 3744261"/>
              <a:gd name="connsiteX518" fmla="*/ 1732136 w 4878609"/>
              <a:gd name="connsiteY518" fmla="*/ 271713 h 3744261"/>
              <a:gd name="connsiteX519" fmla="*/ 1732822 w 4878609"/>
              <a:gd name="connsiteY519" fmla="*/ 272191 h 3744261"/>
              <a:gd name="connsiteX520" fmla="*/ 1736746 w 4878609"/>
              <a:gd name="connsiteY520" fmla="*/ 242808 h 3744261"/>
              <a:gd name="connsiteX521" fmla="*/ 1747586 w 4878609"/>
              <a:gd name="connsiteY521" fmla="*/ 235333 h 3744261"/>
              <a:gd name="connsiteX522" fmla="*/ 1764364 w 4878609"/>
              <a:gd name="connsiteY522" fmla="*/ 274787 h 3744261"/>
              <a:gd name="connsiteX523" fmla="*/ 1766710 w 4878609"/>
              <a:gd name="connsiteY523" fmla="*/ 262639 h 3744261"/>
              <a:gd name="connsiteX524" fmla="*/ 1765360 w 4878609"/>
              <a:gd name="connsiteY524" fmla="*/ 185808 h 3744261"/>
              <a:gd name="connsiteX525" fmla="*/ 1826098 w 4878609"/>
              <a:gd name="connsiteY525" fmla="*/ 48613 h 3744261"/>
              <a:gd name="connsiteX526" fmla="*/ 1945830 w 4878609"/>
              <a:gd name="connsiteY526" fmla="*/ 106 h 3744261"/>
              <a:gd name="connsiteX527" fmla="*/ 2065105 w 4878609"/>
              <a:gd name="connsiteY527" fmla="*/ 39124 h 3744261"/>
              <a:gd name="connsiteX528" fmla="*/ 2142538 w 4878609"/>
              <a:gd name="connsiteY528" fmla="*/ 42841 h 3744261"/>
              <a:gd name="connsiteX529" fmla="*/ 2281331 w 4878609"/>
              <a:gd name="connsiteY529" fmla="*/ 406458 h 3744261"/>
              <a:gd name="connsiteX530" fmla="*/ 2264844 w 4878609"/>
              <a:gd name="connsiteY530" fmla="*/ 652338 h 3744261"/>
              <a:gd name="connsiteX531" fmla="*/ 2250828 w 4878609"/>
              <a:gd name="connsiteY531" fmla="*/ 671525 h 3744261"/>
              <a:gd name="connsiteX532" fmla="*/ 2193329 w 4878609"/>
              <a:gd name="connsiteY532" fmla="*/ 655099 h 3744261"/>
              <a:gd name="connsiteX533" fmla="*/ 2186601 w 4878609"/>
              <a:gd name="connsiteY533" fmla="*/ 663551 h 3744261"/>
              <a:gd name="connsiteX534" fmla="*/ 2200514 w 4878609"/>
              <a:gd name="connsiteY534" fmla="*/ 722814 h 3744261"/>
              <a:gd name="connsiteX535" fmla="*/ 2208072 w 4878609"/>
              <a:gd name="connsiteY535" fmla="*/ 800164 h 3744261"/>
              <a:gd name="connsiteX536" fmla="*/ 2194222 w 4878609"/>
              <a:gd name="connsiteY536" fmla="*/ 808616 h 3744261"/>
              <a:gd name="connsiteX537" fmla="*/ 2171276 w 4878609"/>
              <a:gd name="connsiteY537" fmla="*/ 804878 h 3744261"/>
              <a:gd name="connsiteX538" fmla="*/ 2171339 w 4878609"/>
              <a:gd name="connsiteY538" fmla="*/ 780687 h 3744261"/>
              <a:gd name="connsiteX539" fmla="*/ 2176198 w 4878609"/>
              <a:gd name="connsiteY539" fmla="*/ 739364 h 3744261"/>
              <a:gd name="connsiteX540" fmla="*/ 2175679 w 4878609"/>
              <a:gd name="connsiteY540" fmla="*/ 735710 h 3744261"/>
              <a:gd name="connsiteX541" fmla="*/ 2175014 w 4878609"/>
              <a:gd name="connsiteY541" fmla="*/ 736810 h 3744261"/>
              <a:gd name="connsiteX542" fmla="*/ 2159565 w 4878609"/>
              <a:gd name="connsiteY542" fmla="*/ 749851 h 3744261"/>
              <a:gd name="connsiteX543" fmla="*/ 2148954 w 4878609"/>
              <a:gd name="connsiteY543" fmla="*/ 734111 h 3744261"/>
              <a:gd name="connsiteX544" fmla="*/ 2173374 w 4878609"/>
              <a:gd name="connsiteY544" fmla="*/ 660436 h 3744261"/>
              <a:gd name="connsiteX545" fmla="*/ 2168016 w 4878609"/>
              <a:gd name="connsiteY545" fmla="*/ 612053 h 3744261"/>
              <a:gd name="connsiteX546" fmla="*/ 2152671 w 4878609"/>
              <a:gd name="connsiteY546" fmla="*/ 659522 h 3744261"/>
              <a:gd name="connsiteX547" fmla="*/ 2069611 w 4878609"/>
              <a:gd name="connsiteY547" fmla="*/ 810921 h 3744261"/>
              <a:gd name="connsiteX548" fmla="*/ 2082277 w 4878609"/>
              <a:gd name="connsiteY548" fmla="*/ 828758 h 3744261"/>
              <a:gd name="connsiteX549" fmla="*/ 2091622 w 4878609"/>
              <a:gd name="connsiteY549" fmla="*/ 806747 h 3744261"/>
              <a:gd name="connsiteX550" fmla="*/ 2097041 w 4878609"/>
              <a:gd name="connsiteY550" fmla="*/ 802054 h 3744261"/>
              <a:gd name="connsiteX551" fmla="*/ 2103291 w 4878609"/>
              <a:gd name="connsiteY551" fmla="*/ 805543 h 3744261"/>
              <a:gd name="connsiteX552" fmla="*/ 2105181 w 4878609"/>
              <a:gd name="connsiteY552" fmla="*/ 809529 h 3744261"/>
              <a:gd name="connsiteX553" fmla="*/ 2105846 w 4878609"/>
              <a:gd name="connsiteY553" fmla="*/ 808201 h 3744261"/>
              <a:gd name="connsiteX554" fmla="*/ 2119011 w 4878609"/>
              <a:gd name="connsiteY554" fmla="*/ 799562 h 3744261"/>
              <a:gd name="connsiteX555" fmla="*/ 2119551 w 4878609"/>
              <a:gd name="connsiteY555" fmla="*/ 821926 h 3744261"/>
              <a:gd name="connsiteX556" fmla="*/ 2115771 w 4878609"/>
              <a:gd name="connsiteY556" fmla="*/ 832952 h 3744261"/>
              <a:gd name="connsiteX557" fmla="*/ 2161164 w 4878609"/>
              <a:gd name="connsiteY557" fmla="*/ 995045 h 3744261"/>
              <a:gd name="connsiteX558" fmla="*/ 2144739 w 4878609"/>
              <a:gd name="connsiteY558" fmla="*/ 1013505 h 3744261"/>
              <a:gd name="connsiteX559" fmla="*/ 2139360 w 4878609"/>
              <a:gd name="connsiteY559" fmla="*/ 1014024 h 3744261"/>
              <a:gd name="connsiteX560" fmla="*/ 2009662 w 4878609"/>
              <a:gd name="connsiteY560" fmla="*/ 926250 h 3744261"/>
              <a:gd name="connsiteX561" fmla="*/ 1986052 w 4878609"/>
              <a:gd name="connsiteY561" fmla="*/ 934390 h 3744261"/>
              <a:gd name="connsiteX562" fmla="*/ 1941677 w 4878609"/>
              <a:gd name="connsiteY562" fmla="*/ 947472 h 3744261"/>
              <a:gd name="connsiteX563" fmla="*/ 1933163 w 4878609"/>
              <a:gd name="connsiteY563" fmla="*/ 956650 h 3744261"/>
              <a:gd name="connsiteX564" fmla="*/ 1881479 w 4878609"/>
              <a:gd name="connsiteY564" fmla="*/ 1002686 h 3744261"/>
              <a:gd name="connsiteX565" fmla="*/ 1849085 w 4878609"/>
              <a:gd name="connsiteY565" fmla="*/ 1074534 h 3744261"/>
              <a:gd name="connsiteX566" fmla="*/ 1786935 w 4878609"/>
              <a:gd name="connsiteY566" fmla="*/ 1177279 h 3744261"/>
              <a:gd name="connsiteX567" fmla="*/ 1758591 w 4878609"/>
              <a:gd name="connsiteY567" fmla="*/ 1158092 h 3744261"/>
              <a:gd name="connsiteX568" fmla="*/ 1744658 w 4878609"/>
              <a:gd name="connsiteY568" fmla="*/ 1052087 h 3744261"/>
              <a:gd name="connsiteX569" fmla="*/ 1745073 w 4878609"/>
              <a:gd name="connsiteY569" fmla="*/ 1041413 h 3744261"/>
              <a:gd name="connsiteX570" fmla="*/ 1743308 w 4878609"/>
              <a:gd name="connsiteY570" fmla="*/ 1161996 h 3744261"/>
              <a:gd name="connsiteX571" fmla="*/ 1804295 w 4878609"/>
              <a:gd name="connsiteY571" fmla="*/ 1421768 h 3744261"/>
              <a:gd name="connsiteX572" fmla="*/ 1872737 w 4878609"/>
              <a:gd name="connsiteY572" fmla="*/ 1556263 h 3744261"/>
              <a:gd name="connsiteX573" fmla="*/ 1879755 w 4878609"/>
              <a:gd name="connsiteY573" fmla="*/ 1554976 h 3744261"/>
              <a:gd name="connsiteX574" fmla="*/ 1885403 w 4878609"/>
              <a:gd name="connsiteY574" fmla="*/ 1560229 h 3744261"/>
              <a:gd name="connsiteX575" fmla="*/ 1879070 w 4878609"/>
              <a:gd name="connsiteY575" fmla="*/ 1568598 h 3744261"/>
              <a:gd name="connsiteX576" fmla="*/ 1872051 w 4878609"/>
              <a:gd name="connsiteY576" fmla="*/ 1569324 h 3744261"/>
              <a:gd name="connsiteX577" fmla="*/ 1848234 w 4878609"/>
              <a:gd name="connsiteY577" fmla="*/ 1578087 h 3744261"/>
              <a:gd name="connsiteX578" fmla="*/ 1891965 w 4878609"/>
              <a:gd name="connsiteY578" fmla="*/ 1666027 h 3744261"/>
              <a:gd name="connsiteX579" fmla="*/ 1903261 w 4878609"/>
              <a:gd name="connsiteY579" fmla="*/ 1645283 h 3744261"/>
              <a:gd name="connsiteX580" fmla="*/ 1910259 w 4878609"/>
              <a:gd name="connsiteY580" fmla="*/ 1639282 h 3744261"/>
              <a:gd name="connsiteX581" fmla="*/ 1956192 w 4878609"/>
              <a:gd name="connsiteY581" fmla="*/ 1714680 h 3744261"/>
              <a:gd name="connsiteX582" fmla="*/ 1996808 w 4878609"/>
              <a:gd name="connsiteY582" fmla="*/ 1795830 h 3744261"/>
              <a:gd name="connsiteX583" fmla="*/ 2002186 w 4878609"/>
              <a:gd name="connsiteY583" fmla="*/ 1794252 h 3744261"/>
              <a:gd name="connsiteX584" fmla="*/ 2029949 w 4878609"/>
              <a:gd name="connsiteY584" fmla="*/ 1764412 h 3744261"/>
              <a:gd name="connsiteX585" fmla="*/ 2267544 w 4878609"/>
              <a:gd name="connsiteY585" fmla="*/ 1248774 h 3744261"/>
              <a:gd name="connsiteX586" fmla="*/ 2441306 w 4878609"/>
              <a:gd name="connsiteY586" fmla="*/ 985348 h 3744261"/>
              <a:gd name="connsiteX587" fmla="*/ 2656079 w 4878609"/>
              <a:gd name="connsiteY587" fmla="*/ 779898 h 3744261"/>
              <a:gd name="connsiteX588" fmla="*/ 2669556 w 4878609"/>
              <a:gd name="connsiteY588" fmla="*/ 778673 h 3744261"/>
              <a:gd name="connsiteX589" fmla="*/ 2710131 w 4878609"/>
              <a:gd name="connsiteY589" fmla="*/ 723707 h 3744261"/>
              <a:gd name="connsiteX590" fmla="*/ 2848219 w 4878609"/>
              <a:gd name="connsiteY590" fmla="*/ 668534 h 3744261"/>
              <a:gd name="connsiteX591" fmla="*/ 2965292 w 4878609"/>
              <a:gd name="connsiteY591" fmla="*/ 650490 h 3744261"/>
              <a:gd name="connsiteX592" fmla="*/ 2967265 w 4878609"/>
              <a:gd name="connsiteY592" fmla="*/ 650074 h 3744261"/>
              <a:gd name="connsiteX593" fmla="*/ 2982818 w 4878609"/>
              <a:gd name="connsiteY593" fmla="*/ 632964 h 3744261"/>
              <a:gd name="connsiteX594" fmla="*/ 3204610 w 4878609"/>
              <a:gd name="connsiteY594" fmla="*/ 522597 h 3744261"/>
              <a:gd name="connsiteX595" fmla="*/ 3327789 w 4878609"/>
              <a:gd name="connsiteY595" fmla="*/ 578746 h 3744261"/>
              <a:gd name="connsiteX596" fmla="*/ 3336697 w 4878609"/>
              <a:gd name="connsiteY596" fmla="*/ 584602 h 3744261"/>
              <a:gd name="connsiteX597" fmla="*/ 3414442 w 4878609"/>
              <a:gd name="connsiteY597" fmla="*/ 735710 h 3744261"/>
              <a:gd name="connsiteX598" fmla="*/ 3416954 w 4878609"/>
              <a:gd name="connsiteY598" fmla="*/ 772921 h 3744261"/>
              <a:gd name="connsiteX599" fmla="*/ 3418740 w 4878609"/>
              <a:gd name="connsiteY599" fmla="*/ 776845 h 3744261"/>
              <a:gd name="connsiteX600" fmla="*/ 3442724 w 4878609"/>
              <a:gd name="connsiteY600" fmla="*/ 880255 h 3744261"/>
              <a:gd name="connsiteX601" fmla="*/ 3381238 w 4878609"/>
              <a:gd name="connsiteY601" fmla="*/ 1080514 h 3744261"/>
              <a:gd name="connsiteX602" fmla="*/ 3336925 w 4878609"/>
              <a:gd name="connsiteY602" fmla="*/ 1129665 h 3744261"/>
              <a:gd name="connsiteX603" fmla="*/ 3029311 w 4878609"/>
              <a:gd name="connsiteY603" fmla="*/ 1328553 h 3744261"/>
              <a:gd name="connsiteX604" fmla="*/ 2886364 w 4878609"/>
              <a:gd name="connsiteY604" fmla="*/ 1415995 h 3744261"/>
              <a:gd name="connsiteX605" fmla="*/ 2848073 w 4878609"/>
              <a:gd name="connsiteY605" fmla="*/ 1419317 h 3744261"/>
              <a:gd name="connsiteX606" fmla="*/ 2601322 w 4878609"/>
              <a:gd name="connsiteY606" fmla="*/ 1308847 h 3744261"/>
              <a:gd name="connsiteX607" fmla="*/ 2592351 w 4878609"/>
              <a:gd name="connsiteY607" fmla="*/ 1301849 h 3744261"/>
              <a:gd name="connsiteX608" fmla="*/ 2577214 w 4878609"/>
              <a:gd name="connsiteY608" fmla="*/ 1249002 h 3744261"/>
              <a:gd name="connsiteX609" fmla="*/ 2612888 w 4878609"/>
              <a:gd name="connsiteY609" fmla="*/ 1209258 h 3744261"/>
              <a:gd name="connsiteX610" fmla="*/ 2634131 w 4878609"/>
              <a:gd name="connsiteY610" fmla="*/ 1188742 h 3744261"/>
              <a:gd name="connsiteX611" fmla="*/ 2682472 w 4878609"/>
              <a:gd name="connsiteY611" fmla="*/ 1071336 h 3744261"/>
              <a:gd name="connsiteX612" fmla="*/ 2618453 w 4878609"/>
              <a:gd name="connsiteY612" fmla="*/ 1154998 h 3744261"/>
              <a:gd name="connsiteX613" fmla="*/ 2535995 w 4878609"/>
              <a:gd name="connsiteY613" fmla="*/ 1264514 h 3744261"/>
              <a:gd name="connsiteX614" fmla="*/ 2551340 w 4878609"/>
              <a:gd name="connsiteY614" fmla="*/ 1309989 h 3744261"/>
              <a:gd name="connsiteX615" fmla="*/ 2533108 w 4878609"/>
              <a:gd name="connsiteY615" fmla="*/ 1382355 h 3744261"/>
              <a:gd name="connsiteX616" fmla="*/ 2582301 w 4878609"/>
              <a:gd name="connsiteY616" fmla="*/ 1407253 h 3744261"/>
              <a:gd name="connsiteX617" fmla="*/ 2600782 w 4878609"/>
              <a:gd name="connsiteY617" fmla="*/ 1382418 h 3744261"/>
              <a:gd name="connsiteX618" fmla="*/ 2685836 w 4878609"/>
              <a:gd name="connsiteY618" fmla="*/ 1407149 h 3744261"/>
              <a:gd name="connsiteX619" fmla="*/ 2755773 w 4878609"/>
              <a:gd name="connsiteY619" fmla="*/ 1449281 h 3744261"/>
              <a:gd name="connsiteX620" fmla="*/ 2779216 w 4878609"/>
              <a:gd name="connsiteY620" fmla="*/ 1465146 h 3744261"/>
              <a:gd name="connsiteX621" fmla="*/ 2816884 w 4878609"/>
              <a:gd name="connsiteY621" fmla="*/ 1466932 h 3744261"/>
              <a:gd name="connsiteX622" fmla="*/ 2895459 w 4878609"/>
              <a:gd name="connsiteY622" fmla="*/ 1438068 h 3744261"/>
              <a:gd name="connsiteX623" fmla="*/ 2928247 w 4878609"/>
              <a:gd name="connsiteY623" fmla="*/ 1427603 h 3744261"/>
              <a:gd name="connsiteX624" fmla="*/ 2938256 w 4878609"/>
              <a:gd name="connsiteY624" fmla="*/ 1450008 h 3744261"/>
              <a:gd name="connsiteX625" fmla="*/ 2943198 w 4878609"/>
              <a:gd name="connsiteY625" fmla="*/ 1485537 h 3744261"/>
              <a:gd name="connsiteX626" fmla="*/ 2955200 w 4878609"/>
              <a:gd name="connsiteY626" fmla="*/ 1610979 h 3744261"/>
              <a:gd name="connsiteX627" fmla="*/ 3235114 w 4878609"/>
              <a:gd name="connsiteY627" fmla="*/ 1579063 h 3744261"/>
              <a:gd name="connsiteX628" fmla="*/ 3357960 w 4878609"/>
              <a:gd name="connsiteY628" fmla="*/ 1627840 h 3744261"/>
              <a:gd name="connsiteX629" fmla="*/ 3418699 w 4878609"/>
              <a:gd name="connsiteY629" fmla="*/ 1628484 h 3744261"/>
              <a:gd name="connsiteX630" fmla="*/ 3767968 w 4878609"/>
              <a:gd name="connsiteY630" fmla="*/ 1788998 h 3744261"/>
              <a:gd name="connsiteX631" fmla="*/ 3775235 w 4878609"/>
              <a:gd name="connsiteY631" fmla="*/ 1804967 h 3744261"/>
              <a:gd name="connsiteX632" fmla="*/ 3751501 w 4878609"/>
              <a:gd name="connsiteY632" fmla="*/ 1826168 h 3744261"/>
              <a:gd name="connsiteX633" fmla="*/ 3826691 w 4878609"/>
              <a:gd name="connsiteY633" fmla="*/ 1828764 h 3744261"/>
              <a:gd name="connsiteX634" fmla="*/ 4002509 w 4878609"/>
              <a:gd name="connsiteY634" fmla="*/ 2053297 h 3744261"/>
              <a:gd name="connsiteX635" fmla="*/ 4008324 w 4878609"/>
              <a:gd name="connsiteY635" fmla="*/ 2100516 h 3744261"/>
              <a:gd name="connsiteX636" fmla="*/ 4008884 w 4878609"/>
              <a:gd name="connsiteY636" fmla="*/ 2101617 h 3744261"/>
              <a:gd name="connsiteX637" fmla="*/ 4059426 w 4878609"/>
              <a:gd name="connsiteY637" fmla="*/ 2257085 h 3744261"/>
              <a:gd name="connsiteX638" fmla="*/ 3935376 w 4878609"/>
              <a:gd name="connsiteY638" fmla="*/ 2471173 h 3744261"/>
              <a:gd name="connsiteX639" fmla="*/ 3816059 w 4878609"/>
              <a:gd name="connsiteY639" fmla="*/ 2521487 h 3744261"/>
              <a:gd name="connsiteX640" fmla="*/ 3748510 w 4878609"/>
              <a:gd name="connsiteY640" fmla="*/ 2526388 h 3744261"/>
              <a:gd name="connsiteX641" fmla="*/ 3747950 w 4878609"/>
              <a:gd name="connsiteY641" fmla="*/ 2535171 h 3744261"/>
              <a:gd name="connsiteX642" fmla="*/ 3736820 w 4878609"/>
              <a:gd name="connsiteY642" fmla="*/ 2543477 h 3744261"/>
              <a:gd name="connsiteX643" fmla="*/ 3639867 w 4878609"/>
              <a:gd name="connsiteY643" fmla="*/ 2522712 h 3744261"/>
              <a:gd name="connsiteX644" fmla="*/ 3615655 w 4878609"/>
              <a:gd name="connsiteY644" fmla="*/ 2524270 h 3744261"/>
              <a:gd name="connsiteX645" fmla="*/ 3607931 w 4878609"/>
              <a:gd name="connsiteY645" fmla="*/ 2522733 h 3744261"/>
              <a:gd name="connsiteX646" fmla="*/ 3491584 w 4878609"/>
              <a:gd name="connsiteY646" fmla="*/ 2482760 h 3744261"/>
              <a:gd name="connsiteX647" fmla="*/ 3492913 w 4878609"/>
              <a:gd name="connsiteY647" fmla="*/ 2470758 h 3744261"/>
              <a:gd name="connsiteX648" fmla="*/ 3585899 w 4878609"/>
              <a:gd name="connsiteY648" fmla="*/ 2443930 h 3744261"/>
              <a:gd name="connsiteX649" fmla="*/ 3740973 w 4878609"/>
              <a:gd name="connsiteY649" fmla="*/ 2405390 h 3744261"/>
              <a:gd name="connsiteX650" fmla="*/ 3870547 w 4878609"/>
              <a:gd name="connsiteY650" fmla="*/ 2286385 h 3744261"/>
              <a:gd name="connsiteX651" fmla="*/ 3658701 w 4878609"/>
              <a:gd name="connsiteY651" fmla="*/ 2335017 h 3744261"/>
              <a:gd name="connsiteX652" fmla="*/ 3593333 w 4878609"/>
              <a:gd name="connsiteY652" fmla="*/ 2301211 h 3744261"/>
              <a:gd name="connsiteX653" fmla="*/ 3566068 w 4878609"/>
              <a:gd name="connsiteY653" fmla="*/ 2282855 h 3744261"/>
              <a:gd name="connsiteX654" fmla="*/ 3526905 w 4878609"/>
              <a:gd name="connsiteY654" fmla="*/ 2284578 h 3744261"/>
              <a:gd name="connsiteX655" fmla="*/ 3439422 w 4878609"/>
              <a:gd name="connsiteY655" fmla="*/ 2308873 h 3744261"/>
              <a:gd name="connsiteX656" fmla="*/ 3439277 w 4878609"/>
              <a:gd name="connsiteY656" fmla="*/ 2363714 h 3744261"/>
              <a:gd name="connsiteX657" fmla="*/ 3478855 w 4878609"/>
              <a:gd name="connsiteY657" fmla="*/ 2400427 h 3744261"/>
              <a:gd name="connsiteX658" fmla="*/ 3471628 w 4878609"/>
              <a:gd name="connsiteY658" fmla="*/ 2418513 h 3744261"/>
              <a:gd name="connsiteX659" fmla="*/ 3462970 w 4878609"/>
              <a:gd name="connsiteY659" fmla="*/ 2436246 h 3744261"/>
              <a:gd name="connsiteX660" fmla="*/ 3457010 w 4878609"/>
              <a:gd name="connsiteY660" fmla="*/ 2448643 h 3744261"/>
              <a:gd name="connsiteX661" fmla="*/ 3448932 w 4878609"/>
              <a:gd name="connsiteY661" fmla="*/ 2446775 h 3744261"/>
              <a:gd name="connsiteX662" fmla="*/ 3427524 w 4878609"/>
              <a:gd name="connsiteY662" fmla="*/ 2371044 h 3744261"/>
              <a:gd name="connsiteX663" fmla="*/ 3363401 w 4878609"/>
              <a:gd name="connsiteY663" fmla="*/ 2334269 h 3744261"/>
              <a:gd name="connsiteX664" fmla="*/ 3138120 w 4878609"/>
              <a:gd name="connsiteY664" fmla="*/ 2111813 h 3744261"/>
              <a:gd name="connsiteX665" fmla="*/ 3155210 w 4878609"/>
              <a:gd name="connsiteY665" fmla="*/ 1998227 h 3744261"/>
              <a:gd name="connsiteX666" fmla="*/ 3165260 w 4878609"/>
              <a:gd name="connsiteY666" fmla="*/ 1935787 h 3744261"/>
              <a:gd name="connsiteX667" fmla="*/ 3124706 w 4878609"/>
              <a:gd name="connsiteY667" fmla="*/ 2016771 h 3744261"/>
              <a:gd name="connsiteX668" fmla="*/ 3114344 w 4878609"/>
              <a:gd name="connsiteY668" fmla="*/ 2048894 h 3744261"/>
              <a:gd name="connsiteX669" fmla="*/ 3104647 w 4878609"/>
              <a:gd name="connsiteY669" fmla="*/ 2077052 h 3744261"/>
              <a:gd name="connsiteX670" fmla="*/ 3114282 w 4878609"/>
              <a:gd name="connsiteY670" fmla="*/ 2088805 h 3744261"/>
              <a:gd name="connsiteX671" fmla="*/ 3115382 w 4878609"/>
              <a:gd name="connsiteY671" fmla="*/ 2148442 h 3744261"/>
              <a:gd name="connsiteX672" fmla="*/ 3121695 w 4878609"/>
              <a:gd name="connsiteY672" fmla="*/ 2164514 h 3744261"/>
              <a:gd name="connsiteX673" fmla="*/ 3235508 w 4878609"/>
              <a:gd name="connsiteY673" fmla="*/ 2301273 h 3744261"/>
              <a:gd name="connsiteX674" fmla="*/ 3250667 w 4878609"/>
              <a:gd name="connsiteY674" fmla="*/ 2314355 h 3744261"/>
              <a:gd name="connsiteX675" fmla="*/ 3343632 w 4878609"/>
              <a:gd name="connsiteY675" fmla="*/ 2370047 h 3744261"/>
              <a:gd name="connsiteX676" fmla="*/ 3343819 w 4878609"/>
              <a:gd name="connsiteY676" fmla="*/ 2381738 h 3744261"/>
              <a:gd name="connsiteX677" fmla="*/ 3334787 w 4878609"/>
              <a:gd name="connsiteY677" fmla="*/ 2385144 h 3744261"/>
              <a:gd name="connsiteX678" fmla="*/ 3245683 w 4878609"/>
              <a:gd name="connsiteY678" fmla="*/ 2326399 h 3744261"/>
              <a:gd name="connsiteX679" fmla="*/ 3193189 w 4878609"/>
              <a:gd name="connsiteY679" fmla="*/ 2334560 h 3744261"/>
              <a:gd name="connsiteX680" fmla="*/ 3145492 w 4878609"/>
              <a:gd name="connsiteY680" fmla="*/ 2359416 h 3744261"/>
              <a:gd name="connsiteX681" fmla="*/ 3048623 w 4878609"/>
              <a:gd name="connsiteY681" fmla="*/ 2391290 h 3744261"/>
              <a:gd name="connsiteX682" fmla="*/ 3022542 w 4878609"/>
              <a:gd name="connsiteY682" fmla="*/ 2367244 h 3744261"/>
              <a:gd name="connsiteX683" fmla="*/ 3065546 w 4878609"/>
              <a:gd name="connsiteY683" fmla="*/ 2239373 h 3744261"/>
              <a:gd name="connsiteX684" fmla="*/ 3094410 w 4878609"/>
              <a:gd name="connsiteY684" fmla="*/ 2192776 h 3744261"/>
              <a:gd name="connsiteX685" fmla="*/ 3102633 w 4878609"/>
              <a:gd name="connsiteY685" fmla="*/ 2149854 h 3744261"/>
              <a:gd name="connsiteX686" fmla="*/ 3090901 w 4878609"/>
              <a:gd name="connsiteY686" fmla="*/ 2090030 h 3744261"/>
              <a:gd name="connsiteX687" fmla="*/ 3042725 w 4878609"/>
              <a:gd name="connsiteY687" fmla="*/ 2050410 h 3744261"/>
              <a:gd name="connsiteX688" fmla="*/ 3039839 w 4878609"/>
              <a:gd name="connsiteY688" fmla="*/ 2032137 h 3744261"/>
              <a:gd name="connsiteX689" fmla="*/ 2994135 w 4878609"/>
              <a:gd name="connsiteY689" fmla="*/ 2044243 h 3744261"/>
              <a:gd name="connsiteX690" fmla="*/ 2849402 w 4878609"/>
              <a:gd name="connsiteY690" fmla="*/ 1980702 h 3744261"/>
              <a:gd name="connsiteX691" fmla="*/ 2858601 w 4878609"/>
              <a:gd name="connsiteY691" fmla="*/ 1951174 h 3744261"/>
              <a:gd name="connsiteX692" fmla="*/ 2947289 w 4878609"/>
              <a:gd name="connsiteY692" fmla="*/ 1896499 h 3744261"/>
              <a:gd name="connsiteX693" fmla="*/ 2899882 w 4878609"/>
              <a:gd name="connsiteY693" fmla="*/ 1893468 h 3744261"/>
              <a:gd name="connsiteX694" fmla="*/ 2848759 w 4878609"/>
              <a:gd name="connsiteY694" fmla="*/ 1886989 h 3744261"/>
              <a:gd name="connsiteX695" fmla="*/ 2765781 w 4878609"/>
              <a:gd name="connsiteY695" fmla="*/ 1884372 h 3744261"/>
              <a:gd name="connsiteX696" fmla="*/ 2679253 w 4878609"/>
              <a:gd name="connsiteY696" fmla="*/ 1947768 h 3744261"/>
              <a:gd name="connsiteX697" fmla="*/ 2645738 w 4878609"/>
              <a:gd name="connsiteY697" fmla="*/ 1950634 h 3744261"/>
              <a:gd name="connsiteX698" fmla="*/ 2616958 w 4878609"/>
              <a:gd name="connsiteY698" fmla="*/ 1902957 h 3744261"/>
              <a:gd name="connsiteX699" fmla="*/ 2612722 w 4878609"/>
              <a:gd name="connsiteY699" fmla="*/ 1891474 h 3744261"/>
              <a:gd name="connsiteX700" fmla="*/ 2415433 w 4878609"/>
              <a:gd name="connsiteY700" fmla="*/ 1936970 h 3744261"/>
              <a:gd name="connsiteX701" fmla="*/ 2238015 w 4878609"/>
              <a:gd name="connsiteY701" fmla="*/ 1996504 h 3744261"/>
              <a:gd name="connsiteX702" fmla="*/ 2166646 w 4878609"/>
              <a:gd name="connsiteY702" fmla="*/ 2036767 h 3744261"/>
              <a:gd name="connsiteX703" fmla="*/ 2212454 w 4878609"/>
              <a:gd name="connsiteY703" fmla="*/ 2069867 h 3744261"/>
              <a:gd name="connsiteX704" fmla="*/ 2316487 w 4878609"/>
              <a:gd name="connsiteY704" fmla="*/ 2126494 h 3744261"/>
              <a:gd name="connsiteX705" fmla="*/ 2472993 w 4878609"/>
              <a:gd name="connsiteY705" fmla="*/ 2213645 h 3744261"/>
              <a:gd name="connsiteX706" fmla="*/ 2473201 w 4878609"/>
              <a:gd name="connsiteY706" fmla="*/ 2213790 h 3744261"/>
              <a:gd name="connsiteX707" fmla="*/ 2658239 w 4878609"/>
              <a:gd name="connsiteY707" fmla="*/ 2375218 h 3744261"/>
              <a:gd name="connsiteX708" fmla="*/ 2772758 w 4878609"/>
              <a:gd name="connsiteY708" fmla="*/ 2510212 h 3744261"/>
              <a:gd name="connsiteX709" fmla="*/ 2823695 w 4878609"/>
              <a:gd name="connsiteY709" fmla="*/ 2594394 h 3744261"/>
              <a:gd name="connsiteX710" fmla="*/ 2817133 w 4878609"/>
              <a:gd name="connsiteY710" fmla="*/ 2599626 h 3744261"/>
              <a:gd name="connsiteX711" fmla="*/ 2702469 w 4878609"/>
              <a:gd name="connsiteY711" fmla="*/ 2635155 h 3744261"/>
              <a:gd name="connsiteX712" fmla="*/ 2730958 w 4878609"/>
              <a:gd name="connsiteY712" fmla="*/ 2674277 h 3744261"/>
              <a:gd name="connsiteX713" fmla="*/ 2802930 w 4878609"/>
              <a:gd name="connsiteY713" fmla="*/ 2785162 h 3744261"/>
              <a:gd name="connsiteX714" fmla="*/ 2807561 w 4878609"/>
              <a:gd name="connsiteY714" fmla="*/ 2841145 h 3744261"/>
              <a:gd name="connsiteX715" fmla="*/ 2867447 w 4878609"/>
              <a:gd name="connsiteY715" fmla="*/ 2912723 h 3744261"/>
              <a:gd name="connsiteX716" fmla="*/ 3062182 w 4878609"/>
              <a:gd name="connsiteY716" fmla="*/ 3009280 h 3744261"/>
              <a:gd name="connsiteX717" fmla="*/ 3045009 w 4878609"/>
              <a:gd name="connsiteY717" fmla="*/ 2894512 h 3744261"/>
              <a:gd name="connsiteX718" fmla="*/ 2980908 w 4878609"/>
              <a:gd name="connsiteY718" fmla="*/ 2804017 h 3744261"/>
              <a:gd name="connsiteX719" fmla="*/ 2864789 w 4878609"/>
              <a:gd name="connsiteY719" fmla="*/ 2603489 h 3744261"/>
              <a:gd name="connsiteX720" fmla="*/ 2878390 w 4878609"/>
              <a:gd name="connsiteY720" fmla="*/ 2596158 h 3744261"/>
              <a:gd name="connsiteX721" fmla="*/ 3015731 w 4878609"/>
              <a:gd name="connsiteY721" fmla="*/ 2767574 h 3744261"/>
              <a:gd name="connsiteX722" fmla="*/ 3118871 w 4878609"/>
              <a:gd name="connsiteY722" fmla="*/ 2986522 h 3744261"/>
              <a:gd name="connsiteX723" fmla="*/ 3102612 w 4878609"/>
              <a:gd name="connsiteY723" fmla="*/ 3018728 h 3744261"/>
              <a:gd name="connsiteX724" fmla="*/ 3075119 w 4878609"/>
              <a:gd name="connsiteY724" fmla="*/ 3023317 h 3744261"/>
              <a:gd name="connsiteX725" fmla="*/ 3076427 w 4878609"/>
              <a:gd name="connsiteY725" fmla="*/ 3054839 h 3744261"/>
              <a:gd name="connsiteX726" fmla="*/ 3333520 w 4878609"/>
              <a:gd name="connsiteY726" fmla="*/ 3043231 h 3744261"/>
              <a:gd name="connsiteX727" fmla="*/ 3961976 w 4878609"/>
              <a:gd name="connsiteY727" fmla="*/ 3036752 h 3744261"/>
              <a:gd name="connsiteX728" fmla="*/ 4872421 w 4878609"/>
              <a:gd name="connsiteY728" fmla="*/ 3038683 h 3744261"/>
              <a:gd name="connsiteX729" fmla="*/ 4878609 w 4878609"/>
              <a:gd name="connsiteY729" fmla="*/ 3044955 h 3744261"/>
              <a:gd name="connsiteX730" fmla="*/ 3978297 w 4878609"/>
              <a:gd name="connsiteY730" fmla="*/ 3049170 h 3744261"/>
              <a:gd name="connsiteX731" fmla="*/ 3352458 w 4878609"/>
              <a:gd name="connsiteY731" fmla="*/ 3055275 h 3744261"/>
              <a:gd name="connsiteX732" fmla="*/ 3077133 w 4878609"/>
              <a:gd name="connsiteY732" fmla="*/ 3067173 h 3744261"/>
              <a:gd name="connsiteX733" fmla="*/ 3080103 w 4878609"/>
              <a:gd name="connsiteY733" fmla="*/ 3103159 h 3744261"/>
              <a:gd name="connsiteX734" fmla="*/ 3086498 w 4878609"/>
              <a:gd name="connsiteY734" fmla="*/ 3211221 h 3744261"/>
              <a:gd name="connsiteX735" fmla="*/ 3077382 w 4878609"/>
              <a:gd name="connsiteY735" fmla="*/ 3263528 h 3744261"/>
              <a:gd name="connsiteX736" fmla="*/ 3068619 w 4878609"/>
              <a:gd name="connsiteY736" fmla="*/ 3263383 h 3744261"/>
              <a:gd name="connsiteX737" fmla="*/ 3067581 w 4878609"/>
              <a:gd name="connsiteY737" fmla="*/ 3262697 h 3744261"/>
              <a:gd name="connsiteX738" fmla="*/ 3068121 w 4878609"/>
              <a:gd name="connsiteY738" fmla="*/ 3277399 h 3744261"/>
              <a:gd name="connsiteX739" fmla="*/ 3069408 w 4878609"/>
              <a:gd name="connsiteY739" fmla="*/ 3315482 h 3744261"/>
              <a:gd name="connsiteX740" fmla="*/ 3102716 w 4878609"/>
              <a:gd name="connsiteY740" fmla="*/ 3345924 h 3744261"/>
              <a:gd name="connsiteX741" fmla="*/ 3097898 w 4878609"/>
              <a:gd name="connsiteY741" fmla="*/ 3527805 h 3744261"/>
              <a:gd name="connsiteX742" fmla="*/ 3089488 w 4878609"/>
              <a:gd name="connsiteY742" fmla="*/ 3552288 h 3744261"/>
              <a:gd name="connsiteX743" fmla="*/ 3070883 w 4878609"/>
              <a:gd name="connsiteY743" fmla="*/ 3594524 h 3744261"/>
              <a:gd name="connsiteX744" fmla="*/ 3078961 w 4878609"/>
              <a:gd name="connsiteY744" fmla="*/ 3601708 h 3744261"/>
              <a:gd name="connsiteX745" fmla="*/ 3074019 w 4878609"/>
              <a:gd name="connsiteY745" fmla="*/ 3617033 h 3744261"/>
              <a:gd name="connsiteX746" fmla="*/ 3069741 w 4878609"/>
              <a:gd name="connsiteY746" fmla="*/ 3621228 h 3744261"/>
              <a:gd name="connsiteX747" fmla="*/ 3092126 w 4878609"/>
              <a:gd name="connsiteY747" fmla="*/ 3634787 h 3744261"/>
              <a:gd name="connsiteX748" fmla="*/ 3092832 w 4878609"/>
              <a:gd name="connsiteY748" fmla="*/ 3685849 h 3744261"/>
              <a:gd name="connsiteX749" fmla="*/ 2995381 w 4878609"/>
              <a:gd name="connsiteY749" fmla="*/ 3744261 h 3744261"/>
              <a:gd name="connsiteX750" fmla="*/ 2995402 w 4878609"/>
              <a:gd name="connsiteY750" fmla="*/ 3743887 h 3744261"/>
              <a:gd name="connsiteX751" fmla="*/ 2933709 w 4878609"/>
              <a:gd name="connsiteY751" fmla="*/ 3676712 h 3744261"/>
              <a:gd name="connsiteX752" fmla="*/ 2941101 w 4878609"/>
              <a:gd name="connsiteY752" fmla="*/ 3710331 h 3744261"/>
              <a:gd name="connsiteX753" fmla="*/ 2987262 w 4878609"/>
              <a:gd name="connsiteY753" fmla="*/ 3731096 h 3744261"/>
              <a:gd name="connsiteX754" fmla="*/ 3081722 w 4878609"/>
              <a:gd name="connsiteY754" fmla="*/ 3679868 h 3744261"/>
              <a:gd name="connsiteX755" fmla="*/ 3082761 w 4878609"/>
              <a:gd name="connsiteY755" fmla="*/ 3642616 h 3744261"/>
              <a:gd name="connsiteX756" fmla="*/ 3057406 w 4878609"/>
              <a:gd name="connsiteY756" fmla="*/ 3629887 h 3744261"/>
              <a:gd name="connsiteX757" fmla="*/ 3011349 w 4878609"/>
              <a:gd name="connsiteY757" fmla="*/ 3651129 h 3744261"/>
              <a:gd name="connsiteX758" fmla="*/ 2967950 w 4878609"/>
              <a:gd name="connsiteY758" fmla="*/ 3677626 h 3744261"/>
              <a:gd name="connsiteX759" fmla="*/ 2933709 w 4878609"/>
              <a:gd name="connsiteY759" fmla="*/ 3676691 h 3744261"/>
              <a:gd name="connsiteX760" fmla="*/ 2933709 w 4878609"/>
              <a:gd name="connsiteY760" fmla="*/ 3676712 h 3744261"/>
              <a:gd name="connsiteX761" fmla="*/ 992919 w 4878609"/>
              <a:gd name="connsiteY761" fmla="*/ 3516488 h 3744261"/>
              <a:gd name="connsiteX762" fmla="*/ 993605 w 4878609"/>
              <a:gd name="connsiteY762" fmla="*/ 3519935 h 3744261"/>
              <a:gd name="connsiteX763" fmla="*/ 1058683 w 4878609"/>
              <a:gd name="connsiteY763" fmla="*/ 3634787 h 3744261"/>
              <a:gd name="connsiteX764" fmla="*/ 1189482 w 4878609"/>
              <a:gd name="connsiteY764" fmla="*/ 3707776 h 3744261"/>
              <a:gd name="connsiteX765" fmla="*/ 1483993 w 4878609"/>
              <a:gd name="connsiteY765" fmla="*/ 3596123 h 3744261"/>
              <a:gd name="connsiteX766" fmla="*/ 1531483 w 4878609"/>
              <a:gd name="connsiteY766" fmla="*/ 3540389 h 3744261"/>
              <a:gd name="connsiteX767" fmla="*/ 1553702 w 4878609"/>
              <a:gd name="connsiteY767" fmla="*/ 3515346 h 3744261"/>
              <a:gd name="connsiteX768" fmla="*/ 1553702 w 4878609"/>
              <a:gd name="connsiteY768" fmla="*/ 3515346 h 3744261"/>
              <a:gd name="connsiteX769" fmla="*/ 1524049 w 4878609"/>
              <a:gd name="connsiteY769" fmla="*/ 3521327 h 3744261"/>
              <a:gd name="connsiteX770" fmla="*/ 1424252 w 4878609"/>
              <a:gd name="connsiteY770" fmla="*/ 3503116 h 3744261"/>
              <a:gd name="connsiteX771" fmla="*/ 1409447 w 4878609"/>
              <a:gd name="connsiteY771" fmla="*/ 3342207 h 3744261"/>
              <a:gd name="connsiteX772" fmla="*/ 1417586 w 4878609"/>
              <a:gd name="connsiteY772" fmla="*/ 3332759 h 3744261"/>
              <a:gd name="connsiteX773" fmla="*/ 1417794 w 4878609"/>
              <a:gd name="connsiteY773" fmla="*/ 3332759 h 3744261"/>
              <a:gd name="connsiteX774" fmla="*/ 1432413 w 4878609"/>
              <a:gd name="connsiteY774" fmla="*/ 3362515 h 3744261"/>
              <a:gd name="connsiteX775" fmla="*/ 1443398 w 4878609"/>
              <a:gd name="connsiteY775" fmla="*/ 3397837 h 3744261"/>
              <a:gd name="connsiteX776" fmla="*/ 1467111 w 4878609"/>
              <a:gd name="connsiteY776" fmla="*/ 3336413 h 3744261"/>
              <a:gd name="connsiteX777" fmla="*/ 1463290 w 4878609"/>
              <a:gd name="connsiteY777" fmla="*/ 3308505 h 3744261"/>
              <a:gd name="connsiteX778" fmla="*/ 1455504 w 4878609"/>
              <a:gd name="connsiteY778" fmla="*/ 3265937 h 3744261"/>
              <a:gd name="connsiteX779" fmla="*/ 1408055 w 4878609"/>
              <a:gd name="connsiteY779" fmla="*/ 3153639 h 3744261"/>
              <a:gd name="connsiteX780" fmla="*/ 1385442 w 4878609"/>
              <a:gd name="connsiteY780" fmla="*/ 3145644 h 3744261"/>
              <a:gd name="connsiteX781" fmla="*/ 1255972 w 4878609"/>
              <a:gd name="connsiteY781" fmla="*/ 3141533 h 3744261"/>
              <a:gd name="connsiteX782" fmla="*/ 1140040 w 4878609"/>
              <a:gd name="connsiteY782" fmla="*/ 3241995 h 3744261"/>
              <a:gd name="connsiteX783" fmla="*/ 1113918 w 4878609"/>
              <a:gd name="connsiteY783" fmla="*/ 3264566 h 3744261"/>
              <a:gd name="connsiteX784" fmla="*/ 1108851 w 4878609"/>
              <a:gd name="connsiteY784" fmla="*/ 3256156 h 3744261"/>
              <a:gd name="connsiteX785" fmla="*/ 1107584 w 4878609"/>
              <a:gd name="connsiteY785" fmla="*/ 3219464 h 3744261"/>
              <a:gd name="connsiteX786" fmla="*/ 1010757 w 4878609"/>
              <a:gd name="connsiteY786" fmla="*/ 3413037 h 3744261"/>
              <a:gd name="connsiteX787" fmla="*/ 1010113 w 4878609"/>
              <a:gd name="connsiteY787" fmla="*/ 3432244 h 3744261"/>
              <a:gd name="connsiteX788" fmla="*/ 992940 w 4878609"/>
              <a:gd name="connsiteY788" fmla="*/ 3516530 h 3744261"/>
              <a:gd name="connsiteX789" fmla="*/ 992919 w 4878609"/>
              <a:gd name="connsiteY789" fmla="*/ 3516488 h 3744261"/>
              <a:gd name="connsiteX790" fmla="*/ 2421704 w 4878609"/>
              <a:gd name="connsiteY790" fmla="*/ 3452386 h 3744261"/>
              <a:gd name="connsiteX791" fmla="*/ 2428452 w 4878609"/>
              <a:gd name="connsiteY791" fmla="*/ 3478737 h 3744261"/>
              <a:gd name="connsiteX792" fmla="*/ 2658799 w 4878609"/>
              <a:gd name="connsiteY792" fmla="*/ 3671521 h 3744261"/>
              <a:gd name="connsiteX793" fmla="*/ 2748754 w 4878609"/>
              <a:gd name="connsiteY793" fmla="*/ 3640082 h 3744261"/>
              <a:gd name="connsiteX794" fmla="*/ 2758285 w 4878609"/>
              <a:gd name="connsiteY794" fmla="*/ 3628890 h 3744261"/>
              <a:gd name="connsiteX795" fmla="*/ 2749024 w 4878609"/>
              <a:gd name="connsiteY795" fmla="*/ 3622494 h 3744261"/>
              <a:gd name="connsiteX796" fmla="*/ 2748837 w 4878609"/>
              <a:gd name="connsiteY796" fmla="*/ 3615310 h 3744261"/>
              <a:gd name="connsiteX797" fmla="*/ 2758617 w 4878609"/>
              <a:gd name="connsiteY797" fmla="*/ 3611738 h 3744261"/>
              <a:gd name="connsiteX798" fmla="*/ 2771596 w 4878609"/>
              <a:gd name="connsiteY798" fmla="*/ 3619296 h 3744261"/>
              <a:gd name="connsiteX799" fmla="*/ 2772385 w 4878609"/>
              <a:gd name="connsiteY799" fmla="*/ 3621788 h 3744261"/>
              <a:gd name="connsiteX800" fmla="*/ 2785757 w 4878609"/>
              <a:gd name="connsiteY800" fmla="*/ 3626896 h 3744261"/>
              <a:gd name="connsiteX801" fmla="*/ 2728280 w 4878609"/>
              <a:gd name="connsiteY801" fmla="*/ 3555278 h 3744261"/>
              <a:gd name="connsiteX802" fmla="*/ 2695886 w 4878609"/>
              <a:gd name="connsiteY802" fmla="*/ 3458097 h 3744261"/>
              <a:gd name="connsiteX803" fmla="*/ 2701409 w 4878609"/>
              <a:gd name="connsiteY803" fmla="*/ 3444724 h 3744261"/>
              <a:gd name="connsiteX804" fmla="*/ 2726099 w 4878609"/>
              <a:gd name="connsiteY804" fmla="*/ 3463454 h 3744261"/>
              <a:gd name="connsiteX805" fmla="*/ 2728363 w 4878609"/>
              <a:gd name="connsiteY805" fmla="*/ 3440779 h 3744261"/>
              <a:gd name="connsiteX806" fmla="*/ 2759199 w 4878609"/>
              <a:gd name="connsiteY806" fmla="*/ 3311558 h 3744261"/>
              <a:gd name="connsiteX807" fmla="*/ 2971356 w 4878609"/>
              <a:gd name="connsiteY807" fmla="*/ 3291042 h 3744261"/>
              <a:gd name="connsiteX808" fmla="*/ 3009252 w 4878609"/>
              <a:gd name="connsiteY808" fmla="*/ 3300780 h 3744261"/>
              <a:gd name="connsiteX809" fmla="*/ 3007529 w 4878609"/>
              <a:gd name="connsiteY809" fmla="*/ 3287906 h 3744261"/>
              <a:gd name="connsiteX810" fmla="*/ 3003770 w 4878609"/>
              <a:gd name="connsiteY810" fmla="*/ 3260164 h 3744261"/>
              <a:gd name="connsiteX811" fmla="*/ 3003126 w 4878609"/>
              <a:gd name="connsiteY811" fmla="*/ 3252502 h 3744261"/>
              <a:gd name="connsiteX812" fmla="*/ 2942845 w 4878609"/>
              <a:gd name="connsiteY812" fmla="*/ 3193197 h 3744261"/>
              <a:gd name="connsiteX813" fmla="*/ 2768418 w 4878609"/>
              <a:gd name="connsiteY813" fmla="*/ 3152518 h 3744261"/>
              <a:gd name="connsiteX814" fmla="*/ 2766030 w 4878609"/>
              <a:gd name="connsiteY814" fmla="*/ 3154553 h 3744261"/>
              <a:gd name="connsiteX815" fmla="*/ 2747633 w 4878609"/>
              <a:gd name="connsiteY815" fmla="*/ 3170521 h 3744261"/>
              <a:gd name="connsiteX816" fmla="*/ 2720866 w 4878609"/>
              <a:gd name="connsiteY816" fmla="*/ 3271377 h 3744261"/>
              <a:gd name="connsiteX817" fmla="*/ 2722777 w 4878609"/>
              <a:gd name="connsiteY817" fmla="*/ 3361394 h 3744261"/>
              <a:gd name="connsiteX818" fmla="*/ 2722216 w 4878609"/>
              <a:gd name="connsiteY818" fmla="*/ 3372316 h 3744261"/>
              <a:gd name="connsiteX819" fmla="*/ 2688784 w 4878609"/>
              <a:gd name="connsiteY819" fmla="*/ 3358258 h 3744261"/>
              <a:gd name="connsiteX820" fmla="*/ 2643018 w 4878609"/>
              <a:gd name="connsiteY820" fmla="*/ 3319531 h 3744261"/>
              <a:gd name="connsiteX821" fmla="*/ 2615940 w 4878609"/>
              <a:gd name="connsiteY821" fmla="*/ 3249719 h 3744261"/>
              <a:gd name="connsiteX822" fmla="*/ 2683053 w 4878609"/>
              <a:gd name="connsiteY822" fmla="*/ 3213277 h 3744261"/>
              <a:gd name="connsiteX823" fmla="*/ 2711335 w 4878609"/>
              <a:gd name="connsiteY823" fmla="*/ 3200215 h 3744261"/>
              <a:gd name="connsiteX824" fmla="*/ 2738060 w 4878609"/>
              <a:gd name="connsiteY824" fmla="*/ 3162319 h 3744261"/>
              <a:gd name="connsiteX825" fmla="*/ 2741756 w 4878609"/>
              <a:gd name="connsiteY825" fmla="*/ 3157211 h 3744261"/>
              <a:gd name="connsiteX826" fmla="*/ 2761691 w 4878609"/>
              <a:gd name="connsiteY826" fmla="*/ 3141865 h 3744261"/>
              <a:gd name="connsiteX827" fmla="*/ 2788706 w 4878609"/>
              <a:gd name="connsiteY827" fmla="*/ 3117591 h 3744261"/>
              <a:gd name="connsiteX828" fmla="*/ 2811132 w 4878609"/>
              <a:gd name="connsiteY828" fmla="*/ 3074150 h 3744261"/>
              <a:gd name="connsiteX829" fmla="*/ 2826914 w 4878609"/>
              <a:gd name="connsiteY829" fmla="*/ 3048609 h 3744261"/>
              <a:gd name="connsiteX830" fmla="*/ 2841719 w 4878609"/>
              <a:gd name="connsiteY830" fmla="*/ 3053531 h 3744261"/>
              <a:gd name="connsiteX831" fmla="*/ 2867385 w 4878609"/>
              <a:gd name="connsiteY831" fmla="*/ 3080795 h 3744261"/>
              <a:gd name="connsiteX832" fmla="*/ 2909330 w 4878609"/>
              <a:gd name="connsiteY832" fmla="*/ 3123364 h 3744261"/>
              <a:gd name="connsiteX833" fmla="*/ 2972519 w 4878609"/>
              <a:gd name="connsiteY833" fmla="*/ 3148323 h 3744261"/>
              <a:gd name="connsiteX834" fmla="*/ 2973017 w 4878609"/>
              <a:gd name="connsiteY834" fmla="*/ 3132147 h 3744261"/>
              <a:gd name="connsiteX835" fmla="*/ 2884308 w 4878609"/>
              <a:gd name="connsiteY835" fmla="*/ 2998088 h 3744261"/>
              <a:gd name="connsiteX836" fmla="*/ 2758285 w 4878609"/>
              <a:gd name="connsiteY836" fmla="*/ 2881035 h 3744261"/>
              <a:gd name="connsiteX837" fmla="*/ 2614819 w 4878609"/>
              <a:gd name="connsiteY837" fmla="*/ 2902444 h 3744261"/>
              <a:gd name="connsiteX838" fmla="*/ 2610791 w 4878609"/>
              <a:gd name="connsiteY838" fmla="*/ 2904458 h 3744261"/>
              <a:gd name="connsiteX839" fmla="*/ 2537677 w 4878609"/>
              <a:gd name="connsiteY839" fmla="*/ 2930996 h 3744261"/>
              <a:gd name="connsiteX840" fmla="*/ 2492201 w 4878609"/>
              <a:gd name="connsiteY840" fmla="*/ 2927569 h 3744261"/>
              <a:gd name="connsiteX841" fmla="*/ 2512593 w 4878609"/>
              <a:gd name="connsiteY841" fmla="*/ 2896733 h 3744261"/>
              <a:gd name="connsiteX842" fmla="*/ 2664717 w 4878609"/>
              <a:gd name="connsiteY842" fmla="*/ 2837096 h 3744261"/>
              <a:gd name="connsiteX843" fmla="*/ 2751474 w 4878609"/>
              <a:gd name="connsiteY843" fmla="*/ 2804619 h 3744261"/>
              <a:gd name="connsiteX844" fmla="*/ 2758534 w 4878609"/>
              <a:gd name="connsiteY844" fmla="*/ 2793635 h 3744261"/>
              <a:gd name="connsiteX845" fmla="*/ 2767692 w 4878609"/>
              <a:gd name="connsiteY845" fmla="*/ 2773119 h 3744261"/>
              <a:gd name="connsiteX846" fmla="*/ 2728986 w 4878609"/>
              <a:gd name="connsiteY846" fmla="*/ 2764044 h 3744261"/>
              <a:gd name="connsiteX847" fmla="*/ 2525425 w 4878609"/>
              <a:gd name="connsiteY847" fmla="*/ 2822644 h 3744261"/>
              <a:gd name="connsiteX848" fmla="*/ 2393712 w 4878609"/>
              <a:gd name="connsiteY848" fmla="*/ 2958530 h 3744261"/>
              <a:gd name="connsiteX849" fmla="*/ 2382956 w 4878609"/>
              <a:gd name="connsiteY849" fmla="*/ 3165268 h 3744261"/>
              <a:gd name="connsiteX850" fmla="*/ 2434827 w 4878609"/>
              <a:gd name="connsiteY850" fmla="*/ 3318846 h 3744261"/>
              <a:gd name="connsiteX851" fmla="*/ 2530056 w 4878609"/>
              <a:gd name="connsiteY851" fmla="*/ 3373002 h 3744261"/>
              <a:gd name="connsiteX852" fmla="*/ 2564900 w 4878609"/>
              <a:gd name="connsiteY852" fmla="*/ 3397816 h 3744261"/>
              <a:gd name="connsiteX853" fmla="*/ 2552960 w 4878609"/>
              <a:gd name="connsiteY853" fmla="*/ 3404045 h 3744261"/>
              <a:gd name="connsiteX854" fmla="*/ 2371514 w 4878609"/>
              <a:gd name="connsiteY854" fmla="*/ 3302442 h 3744261"/>
              <a:gd name="connsiteX855" fmla="*/ 2341862 w 4878609"/>
              <a:gd name="connsiteY855" fmla="*/ 3221894 h 3744261"/>
              <a:gd name="connsiteX856" fmla="*/ 2330503 w 4878609"/>
              <a:gd name="connsiteY856" fmla="*/ 3186510 h 3744261"/>
              <a:gd name="connsiteX857" fmla="*/ 2328676 w 4878609"/>
              <a:gd name="connsiteY857" fmla="*/ 3211470 h 3744261"/>
              <a:gd name="connsiteX858" fmla="*/ 2328676 w 4878609"/>
              <a:gd name="connsiteY858" fmla="*/ 3229743 h 3744261"/>
              <a:gd name="connsiteX859" fmla="*/ 2324315 w 4878609"/>
              <a:gd name="connsiteY859" fmla="*/ 3238548 h 3744261"/>
              <a:gd name="connsiteX860" fmla="*/ 2318003 w 4878609"/>
              <a:gd name="connsiteY860" fmla="*/ 3237676 h 3744261"/>
              <a:gd name="connsiteX861" fmla="*/ 2316155 w 4878609"/>
              <a:gd name="connsiteY861" fmla="*/ 3211491 h 3744261"/>
              <a:gd name="connsiteX862" fmla="*/ 2312126 w 4878609"/>
              <a:gd name="connsiteY862" fmla="*/ 3182170 h 3744261"/>
              <a:gd name="connsiteX863" fmla="*/ 2322446 w 4878609"/>
              <a:gd name="connsiteY863" fmla="*/ 3302899 h 3744261"/>
              <a:gd name="connsiteX864" fmla="*/ 2412131 w 4878609"/>
              <a:gd name="connsiteY864" fmla="*/ 3434674 h 3744261"/>
              <a:gd name="connsiteX865" fmla="*/ 2439499 w 4878609"/>
              <a:gd name="connsiteY865" fmla="*/ 3383800 h 3744261"/>
              <a:gd name="connsiteX866" fmla="*/ 2453765 w 4878609"/>
              <a:gd name="connsiteY866" fmla="*/ 3378027 h 3744261"/>
              <a:gd name="connsiteX867" fmla="*/ 2451668 w 4878609"/>
              <a:gd name="connsiteY867" fmla="*/ 3409299 h 3744261"/>
              <a:gd name="connsiteX868" fmla="*/ 2434121 w 4878609"/>
              <a:gd name="connsiteY868" fmla="*/ 3446614 h 3744261"/>
              <a:gd name="connsiteX869" fmla="*/ 2421641 w 4878609"/>
              <a:gd name="connsiteY869" fmla="*/ 3452470 h 3744261"/>
              <a:gd name="connsiteX870" fmla="*/ 2421704 w 4878609"/>
              <a:gd name="connsiteY870" fmla="*/ 3452386 h 3744261"/>
              <a:gd name="connsiteX871" fmla="*/ 2948929 w 4878609"/>
              <a:gd name="connsiteY871" fmla="*/ 3665437 h 3744261"/>
              <a:gd name="connsiteX872" fmla="*/ 2966808 w 4878609"/>
              <a:gd name="connsiteY872" fmla="*/ 3665229 h 3744261"/>
              <a:gd name="connsiteX873" fmla="*/ 2982943 w 4878609"/>
              <a:gd name="connsiteY873" fmla="*/ 3659311 h 3744261"/>
              <a:gd name="connsiteX874" fmla="*/ 2948929 w 4878609"/>
              <a:gd name="connsiteY874" fmla="*/ 3665416 h 3744261"/>
              <a:gd name="connsiteX875" fmla="*/ 2948929 w 4878609"/>
              <a:gd name="connsiteY875" fmla="*/ 3665437 h 3744261"/>
              <a:gd name="connsiteX876" fmla="*/ 2709155 w 4878609"/>
              <a:gd name="connsiteY876" fmla="*/ 3462188 h 3744261"/>
              <a:gd name="connsiteX877" fmla="*/ 2858414 w 4878609"/>
              <a:gd name="connsiteY877" fmla="*/ 3648907 h 3744261"/>
              <a:gd name="connsiteX878" fmla="*/ 2924178 w 4878609"/>
              <a:gd name="connsiteY878" fmla="*/ 3654992 h 3744261"/>
              <a:gd name="connsiteX879" fmla="*/ 2930449 w 4878609"/>
              <a:gd name="connsiteY879" fmla="*/ 3630572 h 3744261"/>
              <a:gd name="connsiteX880" fmla="*/ 3038032 w 4878609"/>
              <a:gd name="connsiteY880" fmla="*/ 3590495 h 3744261"/>
              <a:gd name="connsiteX881" fmla="*/ 3067706 w 4878609"/>
              <a:gd name="connsiteY881" fmla="*/ 3523985 h 3744261"/>
              <a:gd name="connsiteX882" fmla="*/ 3083072 w 4878609"/>
              <a:gd name="connsiteY882" fmla="*/ 3418622 h 3744261"/>
              <a:gd name="connsiteX883" fmla="*/ 3066169 w 4878609"/>
              <a:gd name="connsiteY883" fmla="*/ 3412185 h 3744261"/>
              <a:gd name="connsiteX884" fmla="*/ 3059109 w 4878609"/>
              <a:gd name="connsiteY884" fmla="*/ 3414864 h 3744261"/>
              <a:gd name="connsiteX885" fmla="*/ 3055371 w 4878609"/>
              <a:gd name="connsiteY885" fmla="*/ 3420325 h 3744261"/>
              <a:gd name="connsiteX886" fmla="*/ 3041438 w 4878609"/>
              <a:gd name="connsiteY886" fmla="*/ 3428631 h 3744261"/>
              <a:gd name="connsiteX887" fmla="*/ 3037098 w 4878609"/>
              <a:gd name="connsiteY887" fmla="*/ 3422713 h 3744261"/>
              <a:gd name="connsiteX888" fmla="*/ 3049578 w 4878609"/>
              <a:gd name="connsiteY888" fmla="*/ 3406226 h 3744261"/>
              <a:gd name="connsiteX889" fmla="*/ 3057261 w 4878609"/>
              <a:gd name="connsiteY889" fmla="*/ 3338967 h 3744261"/>
              <a:gd name="connsiteX890" fmla="*/ 3055600 w 4878609"/>
              <a:gd name="connsiteY890" fmla="*/ 3341979 h 3744261"/>
              <a:gd name="connsiteX891" fmla="*/ 3052174 w 4878609"/>
              <a:gd name="connsiteY891" fmla="*/ 3365858 h 3744261"/>
              <a:gd name="connsiteX892" fmla="*/ 3041417 w 4878609"/>
              <a:gd name="connsiteY892" fmla="*/ 3372690 h 3744261"/>
              <a:gd name="connsiteX893" fmla="*/ 3036143 w 4878609"/>
              <a:gd name="connsiteY893" fmla="*/ 3363574 h 3744261"/>
              <a:gd name="connsiteX894" fmla="*/ 3042746 w 4878609"/>
              <a:gd name="connsiteY894" fmla="*/ 3339985 h 3744261"/>
              <a:gd name="connsiteX895" fmla="*/ 3022147 w 4878609"/>
              <a:gd name="connsiteY895" fmla="*/ 3283587 h 3744261"/>
              <a:gd name="connsiteX896" fmla="*/ 3017994 w 4878609"/>
              <a:gd name="connsiteY896" fmla="*/ 3275987 h 3744261"/>
              <a:gd name="connsiteX897" fmla="*/ 3019739 w 4878609"/>
              <a:gd name="connsiteY897" fmla="*/ 3285456 h 3744261"/>
              <a:gd name="connsiteX898" fmla="*/ 3017641 w 4878609"/>
              <a:gd name="connsiteY898" fmla="*/ 3310104 h 3744261"/>
              <a:gd name="connsiteX899" fmla="*/ 2967286 w 4878609"/>
              <a:gd name="connsiteY899" fmla="*/ 3302753 h 3744261"/>
              <a:gd name="connsiteX900" fmla="*/ 2768917 w 4878609"/>
              <a:gd name="connsiteY900" fmla="*/ 3319282 h 3744261"/>
              <a:gd name="connsiteX901" fmla="*/ 2740759 w 4878609"/>
              <a:gd name="connsiteY901" fmla="*/ 3441859 h 3744261"/>
              <a:gd name="connsiteX902" fmla="*/ 2730335 w 4878609"/>
              <a:gd name="connsiteY902" fmla="*/ 3483015 h 3744261"/>
              <a:gd name="connsiteX903" fmla="*/ 2722071 w 4878609"/>
              <a:gd name="connsiteY903" fmla="*/ 3479402 h 3744261"/>
              <a:gd name="connsiteX904" fmla="*/ 2709134 w 4878609"/>
              <a:gd name="connsiteY904" fmla="*/ 3462167 h 3744261"/>
              <a:gd name="connsiteX905" fmla="*/ 2709155 w 4878609"/>
              <a:gd name="connsiteY905" fmla="*/ 3462188 h 3744261"/>
              <a:gd name="connsiteX906" fmla="*/ 3025615 w 4878609"/>
              <a:gd name="connsiteY906" fmla="*/ 3602663 h 3744261"/>
              <a:gd name="connsiteX907" fmla="*/ 2942389 w 4878609"/>
              <a:gd name="connsiteY907" fmla="*/ 3634123 h 3744261"/>
              <a:gd name="connsiteX908" fmla="*/ 2937073 w 4878609"/>
              <a:gd name="connsiteY908" fmla="*/ 3654223 h 3744261"/>
              <a:gd name="connsiteX909" fmla="*/ 3004310 w 4878609"/>
              <a:gd name="connsiteY909" fmla="*/ 3640498 h 3744261"/>
              <a:gd name="connsiteX910" fmla="*/ 3016997 w 4878609"/>
              <a:gd name="connsiteY910" fmla="*/ 3624446 h 3744261"/>
              <a:gd name="connsiteX911" fmla="*/ 2988238 w 4878609"/>
              <a:gd name="connsiteY911" fmla="*/ 3624176 h 3744261"/>
              <a:gd name="connsiteX912" fmla="*/ 2968615 w 4878609"/>
              <a:gd name="connsiteY912" fmla="*/ 3617178 h 3744261"/>
              <a:gd name="connsiteX913" fmla="*/ 2972186 w 4878609"/>
              <a:gd name="connsiteY913" fmla="*/ 3610180 h 3744261"/>
              <a:gd name="connsiteX914" fmla="*/ 3023933 w 4878609"/>
              <a:gd name="connsiteY914" fmla="*/ 3611177 h 3744261"/>
              <a:gd name="connsiteX915" fmla="*/ 3026155 w 4878609"/>
              <a:gd name="connsiteY915" fmla="*/ 3610783 h 3744261"/>
              <a:gd name="connsiteX916" fmla="*/ 3031076 w 4878609"/>
              <a:gd name="connsiteY916" fmla="*/ 3602726 h 3744261"/>
              <a:gd name="connsiteX917" fmla="*/ 3025615 w 4878609"/>
              <a:gd name="connsiteY917" fmla="*/ 3602663 h 3744261"/>
              <a:gd name="connsiteX918" fmla="*/ 3031990 w 4878609"/>
              <a:gd name="connsiteY918" fmla="*/ 3624716 h 3744261"/>
              <a:gd name="connsiteX919" fmla="*/ 3027089 w 4878609"/>
              <a:gd name="connsiteY919" fmla="*/ 3631735 h 3744261"/>
              <a:gd name="connsiteX920" fmla="*/ 3039320 w 4878609"/>
              <a:gd name="connsiteY920" fmla="*/ 3625879 h 3744261"/>
              <a:gd name="connsiteX921" fmla="*/ 3031969 w 4878609"/>
              <a:gd name="connsiteY921" fmla="*/ 3624716 h 3744261"/>
              <a:gd name="connsiteX922" fmla="*/ 3031990 w 4878609"/>
              <a:gd name="connsiteY922" fmla="*/ 3624716 h 3744261"/>
              <a:gd name="connsiteX923" fmla="*/ 2756271 w 4878609"/>
              <a:gd name="connsiteY923" fmla="*/ 3624135 h 3744261"/>
              <a:gd name="connsiteX924" fmla="*/ 2756271 w 4878609"/>
              <a:gd name="connsiteY924" fmla="*/ 3624135 h 3744261"/>
              <a:gd name="connsiteX925" fmla="*/ 3049661 w 4878609"/>
              <a:gd name="connsiteY925" fmla="*/ 3615268 h 3744261"/>
              <a:gd name="connsiteX926" fmla="*/ 3055101 w 4878609"/>
              <a:gd name="connsiteY926" fmla="*/ 3616493 h 3744261"/>
              <a:gd name="connsiteX927" fmla="*/ 3066668 w 4878609"/>
              <a:gd name="connsiteY927" fmla="*/ 3605882 h 3744261"/>
              <a:gd name="connsiteX928" fmla="*/ 3065173 w 4878609"/>
              <a:gd name="connsiteY928" fmla="*/ 3605571 h 3744261"/>
              <a:gd name="connsiteX929" fmla="*/ 3062349 w 4878609"/>
              <a:gd name="connsiteY929" fmla="*/ 3605135 h 3744261"/>
              <a:gd name="connsiteX930" fmla="*/ 3049682 w 4878609"/>
              <a:gd name="connsiteY930" fmla="*/ 3615268 h 3744261"/>
              <a:gd name="connsiteX931" fmla="*/ 3049661 w 4878609"/>
              <a:gd name="connsiteY931" fmla="*/ 3615268 h 3744261"/>
              <a:gd name="connsiteX932" fmla="*/ 3045197 w 4878609"/>
              <a:gd name="connsiteY932" fmla="*/ 3603349 h 3744261"/>
              <a:gd name="connsiteX933" fmla="*/ 3045155 w 4878609"/>
              <a:gd name="connsiteY933" fmla="*/ 3603411 h 3744261"/>
              <a:gd name="connsiteX934" fmla="*/ 3045238 w 4878609"/>
              <a:gd name="connsiteY934" fmla="*/ 3603349 h 3744261"/>
              <a:gd name="connsiteX935" fmla="*/ 3045197 w 4878609"/>
              <a:gd name="connsiteY935" fmla="*/ 3603349 h 3744261"/>
              <a:gd name="connsiteX936" fmla="*/ 3051737 w 4878609"/>
              <a:gd name="connsiteY936" fmla="*/ 3591388 h 3744261"/>
              <a:gd name="connsiteX937" fmla="*/ 3057344 w 4878609"/>
              <a:gd name="connsiteY937" fmla="*/ 3591949 h 3744261"/>
              <a:gd name="connsiteX938" fmla="*/ 3077652 w 4878609"/>
              <a:gd name="connsiteY938" fmla="*/ 3548093 h 3744261"/>
              <a:gd name="connsiteX939" fmla="*/ 3086145 w 4878609"/>
              <a:gd name="connsiteY939" fmla="*/ 3523320 h 3744261"/>
              <a:gd name="connsiteX940" fmla="*/ 3091544 w 4878609"/>
              <a:gd name="connsiteY940" fmla="*/ 3351115 h 3744261"/>
              <a:gd name="connsiteX941" fmla="*/ 3069658 w 4878609"/>
              <a:gd name="connsiteY941" fmla="*/ 3327651 h 3744261"/>
              <a:gd name="connsiteX942" fmla="*/ 3064695 w 4878609"/>
              <a:gd name="connsiteY942" fmla="*/ 3399789 h 3744261"/>
              <a:gd name="connsiteX943" fmla="*/ 3091835 w 4878609"/>
              <a:gd name="connsiteY943" fmla="*/ 3409777 h 3744261"/>
              <a:gd name="connsiteX944" fmla="*/ 3079417 w 4878609"/>
              <a:gd name="connsiteY944" fmla="*/ 3528200 h 3744261"/>
              <a:gd name="connsiteX945" fmla="*/ 3051758 w 4878609"/>
              <a:gd name="connsiteY945" fmla="*/ 3591388 h 3744261"/>
              <a:gd name="connsiteX946" fmla="*/ 3051737 w 4878609"/>
              <a:gd name="connsiteY946" fmla="*/ 3591388 h 3744261"/>
              <a:gd name="connsiteX947" fmla="*/ 812803 w 4878609"/>
              <a:gd name="connsiteY947" fmla="*/ 3268138 h 3744261"/>
              <a:gd name="connsiteX948" fmla="*/ 803791 w 4878609"/>
              <a:gd name="connsiteY948" fmla="*/ 3370406 h 3744261"/>
              <a:gd name="connsiteX949" fmla="*/ 912870 w 4878609"/>
              <a:gd name="connsiteY949" fmla="*/ 3495827 h 3744261"/>
              <a:gd name="connsiteX950" fmla="*/ 938909 w 4878609"/>
              <a:gd name="connsiteY950" fmla="*/ 3506417 h 3744261"/>
              <a:gd name="connsiteX951" fmla="*/ 979360 w 4878609"/>
              <a:gd name="connsiteY951" fmla="*/ 3511339 h 3744261"/>
              <a:gd name="connsiteX952" fmla="*/ 1009947 w 4878609"/>
              <a:gd name="connsiteY952" fmla="*/ 3272146 h 3744261"/>
              <a:gd name="connsiteX953" fmla="*/ 1102476 w 4878609"/>
              <a:gd name="connsiteY953" fmla="*/ 3150691 h 3744261"/>
              <a:gd name="connsiteX954" fmla="*/ 1116742 w 4878609"/>
              <a:gd name="connsiteY954" fmla="*/ 3184662 h 3744261"/>
              <a:gd name="connsiteX955" fmla="*/ 1223806 w 4878609"/>
              <a:gd name="connsiteY955" fmla="*/ 3086838 h 3744261"/>
              <a:gd name="connsiteX956" fmla="*/ 1371322 w 4878609"/>
              <a:gd name="connsiteY956" fmla="*/ 3033119 h 3744261"/>
              <a:gd name="connsiteX957" fmla="*/ 1484118 w 4878609"/>
              <a:gd name="connsiteY957" fmla="*/ 3255928 h 3744261"/>
              <a:gd name="connsiteX958" fmla="*/ 1479695 w 4878609"/>
              <a:gd name="connsiteY958" fmla="*/ 3337348 h 3744261"/>
              <a:gd name="connsiteX959" fmla="*/ 1464453 w 4878609"/>
              <a:gd name="connsiteY959" fmla="*/ 3484261 h 3744261"/>
              <a:gd name="connsiteX960" fmla="*/ 1640022 w 4878609"/>
              <a:gd name="connsiteY960" fmla="*/ 3382055 h 3744261"/>
              <a:gd name="connsiteX961" fmla="*/ 1655118 w 4878609"/>
              <a:gd name="connsiteY961" fmla="*/ 3344387 h 3744261"/>
              <a:gd name="connsiteX962" fmla="*/ 1621209 w 4878609"/>
              <a:gd name="connsiteY962" fmla="*/ 3275115 h 3744261"/>
              <a:gd name="connsiteX963" fmla="*/ 1603081 w 4878609"/>
              <a:gd name="connsiteY963" fmla="*/ 3175899 h 3744261"/>
              <a:gd name="connsiteX964" fmla="*/ 1611678 w 4878609"/>
              <a:gd name="connsiteY964" fmla="*/ 3165558 h 3744261"/>
              <a:gd name="connsiteX965" fmla="*/ 1630782 w 4878609"/>
              <a:gd name="connsiteY965" fmla="*/ 3183935 h 3744261"/>
              <a:gd name="connsiteX966" fmla="*/ 1631197 w 4878609"/>
              <a:gd name="connsiteY966" fmla="*/ 3184953 h 3744261"/>
              <a:gd name="connsiteX967" fmla="*/ 1642286 w 4878609"/>
              <a:gd name="connsiteY967" fmla="*/ 3216329 h 3744261"/>
              <a:gd name="connsiteX968" fmla="*/ 1668242 w 4878609"/>
              <a:gd name="connsiteY968" fmla="*/ 3341231 h 3744261"/>
              <a:gd name="connsiteX969" fmla="*/ 1696213 w 4878609"/>
              <a:gd name="connsiteY969" fmla="*/ 3368080 h 3744261"/>
              <a:gd name="connsiteX970" fmla="*/ 1709627 w 4878609"/>
              <a:gd name="connsiteY970" fmla="*/ 3365464 h 3744261"/>
              <a:gd name="connsiteX971" fmla="*/ 1809548 w 4878609"/>
              <a:gd name="connsiteY971" fmla="*/ 3187881 h 3744261"/>
              <a:gd name="connsiteX972" fmla="*/ 1865656 w 4878609"/>
              <a:gd name="connsiteY972" fmla="*/ 3000060 h 3744261"/>
              <a:gd name="connsiteX973" fmla="*/ 1771839 w 4878609"/>
              <a:gd name="connsiteY973" fmla="*/ 2869552 h 3744261"/>
              <a:gd name="connsiteX974" fmla="*/ 1754708 w 4878609"/>
              <a:gd name="connsiteY974" fmla="*/ 2839235 h 3744261"/>
              <a:gd name="connsiteX975" fmla="*/ 1748520 w 4878609"/>
              <a:gd name="connsiteY975" fmla="*/ 2846025 h 3744261"/>
              <a:gd name="connsiteX976" fmla="*/ 1686619 w 4878609"/>
              <a:gd name="connsiteY976" fmla="*/ 2994454 h 3744261"/>
              <a:gd name="connsiteX977" fmla="*/ 1653644 w 4878609"/>
              <a:gd name="connsiteY977" fmla="*/ 3074939 h 3744261"/>
              <a:gd name="connsiteX978" fmla="*/ 1617762 w 4878609"/>
              <a:gd name="connsiteY978" fmla="*/ 3116490 h 3744261"/>
              <a:gd name="connsiteX979" fmla="*/ 1562153 w 4878609"/>
              <a:gd name="connsiteY979" fmla="*/ 3070641 h 3744261"/>
              <a:gd name="connsiteX980" fmla="*/ 1518713 w 4878609"/>
              <a:gd name="connsiteY980" fmla="*/ 3019413 h 3744261"/>
              <a:gd name="connsiteX981" fmla="*/ 1344659 w 4878609"/>
              <a:gd name="connsiteY981" fmla="*/ 2993623 h 3744261"/>
              <a:gd name="connsiteX982" fmla="*/ 1258817 w 4878609"/>
              <a:gd name="connsiteY982" fmla="*/ 2981019 h 3744261"/>
              <a:gd name="connsiteX983" fmla="*/ 1139936 w 4878609"/>
              <a:gd name="connsiteY983" fmla="*/ 2995617 h 3744261"/>
              <a:gd name="connsiteX984" fmla="*/ 989555 w 4878609"/>
              <a:gd name="connsiteY984" fmla="*/ 3109430 h 3744261"/>
              <a:gd name="connsiteX985" fmla="*/ 918373 w 4878609"/>
              <a:gd name="connsiteY985" fmla="*/ 3255097 h 3744261"/>
              <a:gd name="connsiteX986" fmla="*/ 911230 w 4878609"/>
              <a:gd name="connsiteY986" fmla="*/ 3288238 h 3744261"/>
              <a:gd name="connsiteX987" fmla="*/ 898667 w 4878609"/>
              <a:gd name="connsiteY987" fmla="*/ 3302442 h 3744261"/>
              <a:gd name="connsiteX988" fmla="*/ 890901 w 4878609"/>
              <a:gd name="connsiteY988" fmla="*/ 3272706 h 3744261"/>
              <a:gd name="connsiteX989" fmla="*/ 892126 w 4878609"/>
              <a:gd name="connsiteY989" fmla="*/ 3236326 h 3744261"/>
              <a:gd name="connsiteX990" fmla="*/ 864695 w 4878609"/>
              <a:gd name="connsiteY990" fmla="*/ 3250550 h 3744261"/>
              <a:gd name="connsiteX991" fmla="*/ 812865 w 4878609"/>
              <a:gd name="connsiteY991" fmla="*/ 3268159 h 3744261"/>
              <a:gd name="connsiteX992" fmla="*/ 812803 w 4878609"/>
              <a:gd name="connsiteY992" fmla="*/ 3268138 h 3744261"/>
              <a:gd name="connsiteX993" fmla="*/ 1098635 w 4878609"/>
              <a:gd name="connsiteY993" fmla="*/ 3162693 h 3744261"/>
              <a:gd name="connsiteX994" fmla="*/ 1021721 w 4878609"/>
              <a:gd name="connsiteY994" fmla="*/ 3276215 h 3744261"/>
              <a:gd name="connsiteX995" fmla="*/ 990054 w 4878609"/>
              <a:gd name="connsiteY995" fmla="*/ 3497924 h 3744261"/>
              <a:gd name="connsiteX996" fmla="*/ 997633 w 4878609"/>
              <a:gd name="connsiteY996" fmla="*/ 3431829 h 3744261"/>
              <a:gd name="connsiteX997" fmla="*/ 998277 w 4878609"/>
              <a:gd name="connsiteY997" fmla="*/ 3412497 h 3744261"/>
              <a:gd name="connsiteX998" fmla="*/ 1103660 w 4878609"/>
              <a:gd name="connsiteY998" fmla="*/ 3203330 h 3744261"/>
              <a:gd name="connsiteX999" fmla="*/ 1105965 w 4878609"/>
              <a:gd name="connsiteY999" fmla="*/ 3200049 h 3744261"/>
              <a:gd name="connsiteX1000" fmla="*/ 1098655 w 4878609"/>
              <a:gd name="connsiteY1000" fmla="*/ 3162693 h 3744261"/>
              <a:gd name="connsiteX1001" fmla="*/ 1098635 w 4878609"/>
              <a:gd name="connsiteY1001" fmla="*/ 3162693 h 3744261"/>
              <a:gd name="connsiteX1002" fmla="*/ 2440184 w 4878609"/>
              <a:gd name="connsiteY1002" fmla="*/ 3404481 h 3744261"/>
              <a:gd name="connsiteX1003" fmla="*/ 2423676 w 4878609"/>
              <a:gd name="connsiteY1003" fmla="*/ 3439782 h 3744261"/>
              <a:gd name="connsiteX1004" fmla="*/ 2423884 w 4878609"/>
              <a:gd name="connsiteY1004" fmla="*/ 3439491 h 3744261"/>
              <a:gd name="connsiteX1005" fmla="*/ 2440184 w 4878609"/>
              <a:gd name="connsiteY1005" fmla="*/ 3404481 h 3744261"/>
              <a:gd name="connsiteX1006" fmla="*/ 3040047 w 4878609"/>
              <a:gd name="connsiteY1006" fmla="*/ 3361664 h 3744261"/>
              <a:gd name="connsiteX1007" fmla="*/ 3040047 w 4878609"/>
              <a:gd name="connsiteY1007" fmla="*/ 3361664 h 3744261"/>
              <a:gd name="connsiteX1008" fmla="*/ 2718915 w 4878609"/>
              <a:gd name="connsiteY1008" fmla="*/ 3210909 h 3744261"/>
              <a:gd name="connsiteX1009" fmla="*/ 2686895 w 4878609"/>
              <a:gd name="connsiteY1009" fmla="*/ 3225133 h 3744261"/>
              <a:gd name="connsiteX1010" fmla="*/ 2625555 w 4878609"/>
              <a:gd name="connsiteY1010" fmla="*/ 3257693 h 3744261"/>
              <a:gd name="connsiteX1011" fmla="*/ 2624516 w 4878609"/>
              <a:gd name="connsiteY1011" fmla="*/ 3273059 h 3744261"/>
              <a:gd name="connsiteX1012" fmla="*/ 2708096 w 4878609"/>
              <a:gd name="connsiteY1012" fmla="*/ 3356327 h 3744261"/>
              <a:gd name="connsiteX1013" fmla="*/ 2708490 w 4878609"/>
              <a:gd name="connsiteY1013" fmla="*/ 3270007 h 3744261"/>
              <a:gd name="connsiteX1014" fmla="*/ 2718935 w 4878609"/>
              <a:gd name="connsiteY1014" fmla="*/ 3210930 h 3744261"/>
              <a:gd name="connsiteX1015" fmla="*/ 2718915 w 4878609"/>
              <a:gd name="connsiteY1015" fmla="*/ 3210909 h 3744261"/>
              <a:gd name="connsiteX1016" fmla="*/ 3015087 w 4878609"/>
              <a:gd name="connsiteY1016" fmla="*/ 3247892 h 3744261"/>
              <a:gd name="connsiteX1017" fmla="*/ 3033173 w 4878609"/>
              <a:gd name="connsiteY1017" fmla="*/ 3277794 h 3744261"/>
              <a:gd name="connsiteX1018" fmla="*/ 3052256 w 4878609"/>
              <a:gd name="connsiteY1018" fmla="*/ 3324640 h 3744261"/>
              <a:gd name="connsiteX1019" fmla="*/ 3057053 w 4878609"/>
              <a:gd name="connsiteY1019" fmla="*/ 3320071 h 3744261"/>
              <a:gd name="connsiteX1020" fmla="*/ 3055662 w 4878609"/>
              <a:gd name="connsiteY1020" fmla="*/ 3277544 h 3744261"/>
              <a:gd name="connsiteX1021" fmla="*/ 3054769 w 4878609"/>
              <a:gd name="connsiteY1021" fmla="*/ 3253166 h 3744261"/>
              <a:gd name="connsiteX1022" fmla="*/ 3005805 w 4878609"/>
              <a:gd name="connsiteY1022" fmla="*/ 3216537 h 3744261"/>
              <a:gd name="connsiteX1023" fmla="*/ 3015066 w 4878609"/>
              <a:gd name="connsiteY1023" fmla="*/ 3247871 h 3744261"/>
              <a:gd name="connsiteX1024" fmla="*/ 3015087 w 4878609"/>
              <a:gd name="connsiteY1024" fmla="*/ 3247892 h 3744261"/>
              <a:gd name="connsiteX1025" fmla="*/ 1614855 w 4878609"/>
              <a:gd name="connsiteY1025" fmla="*/ 3181381 h 3744261"/>
              <a:gd name="connsiteX1026" fmla="*/ 1630782 w 4878609"/>
              <a:gd name="connsiteY1026" fmla="*/ 3264504 h 3744261"/>
              <a:gd name="connsiteX1027" fmla="*/ 1656551 w 4878609"/>
              <a:gd name="connsiteY1027" fmla="*/ 3323373 h 3744261"/>
              <a:gd name="connsiteX1028" fmla="*/ 1630616 w 4878609"/>
              <a:gd name="connsiteY1028" fmla="*/ 3220669 h 3744261"/>
              <a:gd name="connsiteX1029" fmla="*/ 1619506 w 4878609"/>
              <a:gd name="connsiteY1029" fmla="*/ 3189230 h 3744261"/>
              <a:gd name="connsiteX1030" fmla="*/ 1614855 w 4878609"/>
              <a:gd name="connsiteY1030" fmla="*/ 3181381 h 3744261"/>
              <a:gd name="connsiteX1031" fmla="*/ 1317312 w 4878609"/>
              <a:gd name="connsiteY1031" fmla="*/ 3117716 h 3744261"/>
              <a:gd name="connsiteX1032" fmla="*/ 1389865 w 4878609"/>
              <a:gd name="connsiteY1032" fmla="*/ 3133975 h 3744261"/>
              <a:gd name="connsiteX1033" fmla="*/ 1411668 w 4878609"/>
              <a:gd name="connsiteY1033" fmla="*/ 3141699 h 3744261"/>
              <a:gd name="connsiteX1034" fmla="*/ 1467755 w 4878609"/>
              <a:gd name="connsiteY1034" fmla="*/ 3263756 h 3744261"/>
              <a:gd name="connsiteX1035" fmla="*/ 1471763 w 4878609"/>
              <a:gd name="connsiteY1035" fmla="*/ 3286183 h 3744261"/>
              <a:gd name="connsiteX1036" fmla="*/ 1471680 w 4878609"/>
              <a:gd name="connsiteY1036" fmla="*/ 3256281 h 3744261"/>
              <a:gd name="connsiteX1037" fmla="*/ 1369017 w 4878609"/>
              <a:gd name="connsiteY1037" fmla="*/ 3045328 h 3744261"/>
              <a:gd name="connsiteX1038" fmla="*/ 1125858 w 4878609"/>
              <a:gd name="connsiteY1038" fmla="*/ 3193342 h 3744261"/>
              <a:gd name="connsiteX1039" fmla="*/ 1118839 w 4878609"/>
              <a:gd name="connsiteY1039" fmla="*/ 3203392 h 3744261"/>
              <a:gd name="connsiteX1040" fmla="*/ 1121144 w 4878609"/>
              <a:gd name="connsiteY1040" fmla="*/ 3245566 h 3744261"/>
              <a:gd name="connsiteX1041" fmla="*/ 1130281 w 4878609"/>
              <a:gd name="connsiteY1041" fmla="*/ 3234187 h 3744261"/>
              <a:gd name="connsiteX1042" fmla="*/ 1251943 w 4878609"/>
              <a:gd name="connsiteY1042" fmla="*/ 3129676 h 3744261"/>
              <a:gd name="connsiteX1043" fmla="*/ 1317312 w 4878609"/>
              <a:gd name="connsiteY1043" fmla="*/ 3117674 h 3744261"/>
              <a:gd name="connsiteX1044" fmla="*/ 1317312 w 4878609"/>
              <a:gd name="connsiteY1044" fmla="*/ 3117716 h 3744261"/>
              <a:gd name="connsiteX1045" fmla="*/ 904917 w 4878609"/>
              <a:gd name="connsiteY1045" fmla="*/ 3229058 h 3744261"/>
              <a:gd name="connsiteX1046" fmla="*/ 904917 w 4878609"/>
              <a:gd name="connsiteY1046" fmla="*/ 3229224 h 3744261"/>
              <a:gd name="connsiteX1047" fmla="*/ 903401 w 4878609"/>
              <a:gd name="connsiteY1047" fmla="*/ 3268802 h 3744261"/>
              <a:gd name="connsiteX1048" fmla="*/ 906038 w 4878609"/>
              <a:gd name="connsiteY1048" fmla="*/ 3253166 h 3744261"/>
              <a:gd name="connsiteX1049" fmla="*/ 911209 w 4878609"/>
              <a:gd name="connsiteY1049" fmla="*/ 3225362 h 3744261"/>
              <a:gd name="connsiteX1050" fmla="*/ 904917 w 4878609"/>
              <a:gd name="connsiteY1050" fmla="*/ 3229058 h 3744261"/>
              <a:gd name="connsiteX1051" fmla="*/ 821940 w 4878609"/>
              <a:gd name="connsiteY1051" fmla="*/ 3226026 h 3744261"/>
              <a:gd name="connsiteX1052" fmla="*/ 815274 w 4878609"/>
              <a:gd name="connsiteY1052" fmla="*/ 3255450 h 3744261"/>
              <a:gd name="connsiteX1053" fmla="*/ 859171 w 4878609"/>
              <a:gd name="connsiteY1053" fmla="*/ 3239357 h 3744261"/>
              <a:gd name="connsiteX1054" fmla="*/ 892790 w 4878609"/>
              <a:gd name="connsiteY1054" fmla="*/ 3221665 h 3744261"/>
              <a:gd name="connsiteX1055" fmla="*/ 893392 w 4878609"/>
              <a:gd name="connsiteY1055" fmla="*/ 3204929 h 3744261"/>
              <a:gd name="connsiteX1056" fmla="*/ 886561 w 4878609"/>
              <a:gd name="connsiteY1056" fmla="*/ 3201129 h 3744261"/>
              <a:gd name="connsiteX1057" fmla="*/ 821960 w 4878609"/>
              <a:gd name="connsiteY1057" fmla="*/ 3226047 h 3744261"/>
              <a:gd name="connsiteX1058" fmla="*/ 821940 w 4878609"/>
              <a:gd name="connsiteY1058" fmla="*/ 3226026 h 3744261"/>
              <a:gd name="connsiteX1059" fmla="*/ 3067041 w 4878609"/>
              <a:gd name="connsiteY1059" fmla="*/ 3246708 h 3744261"/>
              <a:gd name="connsiteX1060" fmla="*/ 3071298 w 4878609"/>
              <a:gd name="connsiteY1060" fmla="*/ 3249781 h 3744261"/>
              <a:gd name="connsiteX1061" fmla="*/ 3067685 w 4878609"/>
              <a:gd name="connsiteY1061" fmla="*/ 3104114 h 3744261"/>
              <a:gd name="connsiteX1062" fmla="*/ 3064716 w 4878609"/>
              <a:gd name="connsiteY1062" fmla="*/ 3068336 h 3744261"/>
              <a:gd name="connsiteX1063" fmla="*/ 3048373 w 4878609"/>
              <a:gd name="connsiteY1063" fmla="*/ 3071908 h 3744261"/>
              <a:gd name="connsiteX1064" fmla="*/ 3054167 w 4878609"/>
              <a:gd name="connsiteY1064" fmla="*/ 3133393 h 3744261"/>
              <a:gd name="connsiteX1065" fmla="*/ 3066543 w 4878609"/>
              <a:gd name="connsiteY1065" fmla="*/ 3218717 h 3744261"/>
              <a:gd name="connsiteX1066" fmla="*/ 3067021 w 4878609"/>
              <a:gd name="connsiteY1066" fmla="*/ 3246708 h 3744261"/>
              <a:gd name="connsiteX1067" fmla="*/ 3067041 w 4878609"/>
              <a:gd name="connsiteY1067" fmla="*/ 3246708 h 3744261"/>
              <a:gd name="connsiteX1068" fmla="*/ 879293 w 4878609"/>
              <a:gd name="connsiteY1068" fmla="*/ 3188047 h 3744261"/>
              <a:gd name="connsiteX1069" fmla="*/ 888845 w 4878609"/>
              <a:gd name="connsiteY1069" fmla="*/ 3188878 h 3744261"/>
              <a:gd name="connsiteX1070" fmla="*/ 905851 w 4878609"/>
              <a:gd name="connsiteY1070" fmla="*/ 3204929 h 3744261"/>
              <a:gd name="connsiteX1071" fmla="*/ 905851 w 4878609"/>
              <a:gd name="connsiteY1071" fmla="*/ 3205573 h 3744261"/>
              <a:gd name="connsiteX1072" fmla="*/ 929980 w 4878609"/>
              <a:gd name="connsiteY1072" fmla="*/ 3116573 h 3744261"/>
              <a:gd name="connsiteX1073" fmla="*/ 860999 w 4878609"/>
              <a:gd name="connsiteY1073" fmla="*/ 3128472 h 3744261"/>
              <a:gd name="connsiteX1074" fmla="*/ 827567 w 4878609"/>
              <a:gd name="connsiteY1074" fmla="*/ 3205178 h 3744261"/>
              <a:gd name="connsiteX1075" fmla="*/ 879314 w 4878609"/>
              <a:gd name="connsiteY1075" fmla="*/ 3188068 h 3744261"/>
              <a:gd name="connsiteX1076" fmla="*/ 879293 w 4878609"/>
              <a:gd name="connsiteY1076" fmla="*/ 3188047 h 3744261"/>
              <a:gd name="connsiteX1077" fmla="*/ 2315075 w 4878609"/>
              <a:gd name="connsiteY1077" fmla="*/ 3174446 h 3744261"/>
              <a:gd name="connsiteX1078" fmla="*/ 2315075 w 4878609"/>
              <a:gd name="connsiteY1078" fmla="*/ 3174446 h 3744261"/>
              <a:gd name="connsiteX1079" fmla="*/ 1484014 w 4878609"/>
              <a:gd name="connsiteY1079" fmla="*/ 2979648 h 3744261"/>
              <a:gd name="connsiteX1080" fmla="*/ 1527766 w 4878609"/>
              <a:gd name="connsiteY1080" fmla="*/ 3010879 h 3744261"/>
              <a:gd name="connsiteX1081" fmla="*/ 1571892 w 4878609"/>
              <a:gd name="connsiteY1081" fmla="*/ 3062875 h 3744261"/>
              <a:gd name="connsiteX1082" fmla="*/ 1616225 w 4878609"/>
              <a:gd name="connsiteY1082" fmla="*/ 3104114 h 3744261"/>
              <a:gd name="connsiteX1083" fmla="*/ 1642286 w 4878609"/>
              <a:gd name="connsiteY1083" fmla="*/ 3069790 h 3744261"/>
              <a:gd name="connsiteX1084" fmla="*/ 1675032 w 4878609"/>
              <a:gd name="connsiteY1084" fmla="*/ 2989865 h 3744261"/>
              <a:gd name="connsiteX1085" fmla="*/ 1711807 w 4878609"/>
              <a:gd name="connsiteY1085" fmla="*/ 2898747 h 3744261"/>
              <a:gd name="connsiteX1086" fmla="*/ 1670921 w 4878609"/>
              <a:gd name="connsiteY1086" fmla="*/ 2965881 h 3744261"/>
              <a:gd name="connsiteX1087" fmla="*/ 1604120 w 4878609"/>
              <a:gd name="connsiteY1087" fmla="*/ 3057351 h 3744261"/>
              <a:gd name="connsiteX1088" fmla="*/ 1575775 w 4878609"/>
              <a:gd name="connsiteY1088" fmla="*/ 3036005 h 3744261"/>
              <a:gd name="connsiteX1089" fmla="*/ 1494667 w 4878609"/>
              <a:gd name="connsiteY1089" fmla="*/ 2980271 h 3744261"/>
              <a:gd name="connsiteX1090" fmla="*/ 1483972 w 4878609"/>
              <a:gd name="connsiteY1090" fmla="*/ 2979628 h 3744261"/>
              <a:gd name="connsiteX1091" fmla="*/ 1484014 w 4878609"/>
              <a:gd name="connsiteY1091" fmla="*/ 2979648 h 3744261"/>
              <a:gd name="connsiteX1092" fmla="*/ 2397429 w 4878609"/>
              <a:gd name="connsiteY1092" fmla="*/ 2873123 h 3744261"/>
              <a:gd name="connsiteX1093" fmla="*/ 2346160 w 4878609"/>
              <a:gd name="connsiteY1093" fmla="*/ 2984570 h 3744261"/>
              <a:gd name="connsiteX1094" fmla="*/ 2352805 w 4878609"/>
              <a:gd name="connsiteY1094" fmla="*/ 3062543 h 3744261"/>
              <a:gd name="connsiteX1095" fmla="*/ 2374795 w 4878609"/>
              <a:gd name="connsiteY1095" fmla="*/ 2971654 h 3744261"/>
              <a:gd name="connsiteX1096" fmla="*/ 2381918 w 4878609"/>
              <a:gd name="connsiteY1096" fmla="*/ 2954377 h 3744261"/>
              <a:gd name="connsiteX1097" fmla="*/ 2398447 w 4878609"/>
              <a:gd name="connsiteY1097" fmla="*/ 2873248 h 3744261"/>
              <a:gd name="connsiteX1098" fmla="*/ 2397429 w 4878609"/>
              <a:gd name="connsiteY1098" fmla="*/ 2873144 h 3744261"/>
              <a:gd name="connsiteX1099" fmla="*/ 2397429 w 4878609"/>
              <a:gd name="connsiteY1099" fmla="*/ 2873123 h 3744261"/>
              <a:gd name="connsiteX1100" fmla="*/ 3074704 w 4878609"/>
              <a:gd name="connsiteY1100" fmla="*/ 3010754 h 3744261"/>
              <a:gd name="connsiteX1101" fmla="*/ 3096590 w 4878609"/>
              <a:gd name="connsiteY1101" fmla="*/ 3007473 h 3744261"/>
              <a:gd name="connsiteX1102" fmla="*/ 3106391 w 4878609"/>
              <a:gd name="connsiteY1102" fmla="*/ 2986169 h 3744261"/>
              <a:gd name="connsiteX1103" fmla="*/ 2891348 w 4878609"/>
              <a:gd name="connsiteY1103" fmla="*/ 2618917 h 3744261"/>
              <a:gd name="connsiteX1104" fmla="*/ 2876210 w 4878609"/>
              <a:gd name="connsiteY1104" fmla="*/ 2608078 h 3744261"/>
              <a:gd name="connsiteX1105" fmla="*/ 2907939 w 4878609"/>
              <a:gd name="connsiteY1105" fmla="*/ 2681960 h 3744261"/>
              <a:gd name="connsiteX1106" fmla="*/ 2990813 w 4878609"/>
              <a:gd name="connsiteY1106" fmla="*/ 2796085 h 3744261"/>
              <a:gd name="connsiteX1107" fmla="*/ 3056285 w 4878609"/>
              <a:gd name="connsiteY1107" fmla="*/ 2888822 h 3744261"/>
              <a:gd name="connsiteX1108" fmla="*/ 3074704 w 4878609"/>
              <a:gd name="connsiteY1108" fmla="*/ 3010713 h 3744261"/>
              <a:gd name="connsiteX1109" fmla="*/ 3074704 w 4878609"/>
              <a:gd name="connsiteY1109" fmla="*/ 3010754 h 3744261"/>
              <a:gd name="connsiteX1110" fmla="*/ 1419642 w 4878609"/>
              <a:gd name="connsiteY1110" fmla="*/ 2966608 h 3744261"/>
              <a:gd name="connsiteX1111" fmla="*/ 1458784 w 4878609"/>
              <a:gd name="connsiteY1111" fmla="*/ 2971072 h 3744261"/>
              <a:gd name="connsiteX1112" fmla="*/ 1459303 w 4878609"/>
              <a:gd name="connsiteY1112" fmla="*/ 2963950 h 3744261"/>
              <a:gd name="connsiteX1113" fmla="*/ 1493732 w 4878609"/>
              <a:gd name="connsiteY1113" fmla="*/ 2966961 h 3744261"/>
              <a:gd name="connsiteX1114" fmla="*/ 1496743 w 4878609"/>
              <a:gd name="connsiteY1114" fmla="*/ 2967854 h 3744261"/>
              <a:gd name="connsiteX1115" fmla="*/ 1496743 w 4878609"/>
              <a:gd name="connsiteY1115" fmla="*/ 2967854 h 3744261"/>
              <a:gd name="connsiteX1116" fmla="*/ 1510967 w 4878609"/>
              <a:gd name="connsiteY1116" fmla="*/ 2966815 h 3744261"/>
              <a:gd name="connsiteX1117" fmla="*/ 1518339 w 4878609"/>
              <a:gd name="connsiteY1117" fmla="*/ 2960420 h 3744261"/>
              <a:gd name="connsiteX1118" fmla="*/ 1450105 w 4878609"/>
              <a:gd name="connsiteY1118" fmla="*/ 2765706 h 3744261"/>
              <a:gd name="connsiteX1119" fmla="*/ 1435174 w 4878609"/>
              <a:gd name="connsiteY1119" fmla="*/ 2754222 h 3744261"/>
              <a:gd name="connsiteX1120" fmla="*/ 1408782 w 4878609"/>
              <a:gd name="connsiteY1120" fmla="*/ 2842890 h 3744261"/>
              <a:gd name="connsiteX1121" fmla="*/ 1401888 w 4878609"/>
              <a:gd name="connsiteY1121" fmla="*/ 2954896 h 3744261"/>
              <a:gd name="connsiteX1122" fmla="*/ 1397361 w 4878609"/>
              <a:gd name="connsiteY1122" fmla="*/ 2967895 h 3744261"/>
              <a:gd name="connsiteX1123" fmla="*/ 1405501 w 4878609"/>
              <a:gd name="connsiteY1123" fmla="*/ 2967148 h 3744261"/>
              <a:gd name="connsiteX1124" fmla="*/ 1419642 w 4878609"/>
              <a:gd name="connsiteY1124" fmla="*/ 2966629 h 3744261"/>
              <a:gd name="connsiteX1125" fmla="*/ 1419642 w 4878609"/>
              <a:gd name="connsiteY1125" fmla="*/ 2966608 h 3744261"/>
              <a:gd name="connsiteX1126" fmla="*/ 2263328 w 4878609"/>
              <a:gd name="connsiteY1126" fmla="*/ 2840045 h 3744261"/>
              <a:gd name="connsiteX1127" fmla="*/ 2230104 w 4878609"/>
              <a:gd name="connsiteY1127" fmla="*/ 2850614 h 3744261"/>
              <a:gd name="connsiteX1128" fmla="*/ 2224165 w 4878609"/>
              <a:gd name="connsiteY1128" fmla="*/ 2882779 h 3744261"/>
              <a:gd name="connsiteX1129" fmla="*/ 2307952 w 4878609"/>
              <a:gd name="connsiteY1129" fmla="*/ 2961500 h 3744261"/>
              <a:gd name="connsiteX1130" fmla="*/ 2339785 w 4878609"/>
              <a:gd name="connsiteY1130" fmla="*/ 2919346 h 3744261"/>
              <a:gd name="connsiteX1131" fmla="*/ 2371058 w 4878609"/>
              <a:gd name="connsiteY1131" fmla="*/ 2866209 h 3744261"/>
              <a:gd name="connsiteX1132" fmla="*/ 2358391 w 4878609"/>
              <a:gd name="connsiteY1132" fmla="*/ 2862035 h 3744261"/>
              <a:gd name="connsiteX1133" fmla="*/ 2263328 w 4878609"/>
              <a:gd name="connsiteY1133" fmla="*/ 2840065 h 3744261"/>
              <a:gd name="connsiteX1134" fmla="*/ 2263328 w 4878609"/>
              <a:gd name="connsiteY1134" fmla="*/ 2840045 h 3744261"/>
              <a:gd name="connsiteX1135" fmla="*/ 1792147 w 4878609"/>
              <a:gd name="connsiteY1135" fmla="*/ 2815874 h 3744261"/>
              <a:gd name="connsiteX1136" fmla="*/ 1867462 w 4878609"/>
              <a:gd name="connsiteY1136" fmla="*/ 2832403 h 3744261"/>
              <a:gd name="connsiteX1137" fmla="*/ 1923300 w 4878609"/>
              <a:gd name="connsiteY1137" fmla="*/ 2890213 h 3744261"/>
              <a:gd name="connsiteX1138" fmla="*/ 1928699 w 4878609"/>
              <a:gd name="connsiteY1138" fmla="*/ 2920032 h 3744261"/>
              <a:gd name="connsiteX1139" fmla="*/ 1957168 w 4878609"/>
              <a:gd name="connsiteY1139" fmla="*/ 2836577 h 3744261"/>
              <a:gd name="connsiteX1140" fmla="*/ 1998988 w 4878609"/>
              <a:gd name="connsiteY1140" fmla="*/ 2703763 h 3744261"/>
              <a:gd name="connsiteX1141" fmla="*/ 1993320 w 4878609"/>
              <a:gd name="connsiteY1141" fmla="*/ 2430806 h 3744261"/>
              <a:gd name="connsiteX1142" fmla="*/ 1987547 w 4878609"/>
              <a:gd name="connsiteY1142" fmla="*/ 2276833 h 3744261"/>
              <a:gd name="connsiteX1143" fmla="*/ 2006423 w 4878609"/>
              <a:gd name="connsiteY1143" fmla="*/ 2180379 h 3744261"/>
              <a:gd name="connsiteX1144" fmla="*/ 1948301 w 4878609"/>
              <a:gd name="connsiteY1144" fmla="*/ 2253036 h 3744261"/>
              <a:gd name="connsiteX1145" fmla="*/ 1939808 w 4878609"/>
              <a:gd name="connsiteY1145" fmla="*/ 2246329 h 3744261"/>
              <a:gd name="connsiteX1146" fmla="*/ 1942030 w 4878609"/>
              <a:gd name="connsiteY1146" fmla="*/ 2210696 h 3744261"/>
              <a:gd name="connsiteX1147" fmla="*/ 1898693 w 4878609"/>
              <a:gd name="connsiteY1147" fmla="*/ 2248509 h 3744261"/>
              <a:gd name="connsiteX1148" fmla="*/ 1894125 w 4878609"/>
              <a:gd name="connsiteY1148" fmla="*/ 2227640 h 3744261"/>
              <a:gd name="connsiteX1149" fmla="*/ 1908079 w 4878609"/>
              <a:gd name="connsiteY1149" fmla="*/ 2182269 h 3744261"/>
              <a:gd name="connsiteX1150" fmla="*/ 1889307 w 4878609"/>
              <a:gd name="connsiteY1150" fmla="*/ 2197448 h 3744261"/>
              <a:gd name="connsiteX1151" fmla="*/ 1880918 w 4878609"/>
              <a:gd name="connsiteY1151" fmla="*/ 2536044 h 3744261"/>
              <a:gd name="connsiteX1152" fmla="*/ 1880897 w 4878609"/>
              <a:gd name="connsiteY1152" fmla="*/ 2536750 h 3744261"/>
              <a:gd name="connsiteX1153" fmla="*/ 1907580 w 4878609"/>
              <a:gd name="connsiteY1153" fmla="*/ 2679489 h 3744261"/>
              <a:gd name="connsiteX1154" fmla="*/ 1914745 w 4878609"/>
              <a:gd name="connsiteY1154" fmla="*/ 2686840 h 3744261"/>
              <a:gd name="connsiteX1155" fmla="*/ 1917901 w 4878609"/>
              <a:gd name="connsiteY1155" fmla="*/ 2697264 h 3744261"/>
              <a:gd name="connsiteX1156" fmla="*/ 1908473 w 4878609"/>
              <a:gd name="connsiteY1156" fmla="*/ 2699050 h 3744261"/>
              <a:gd name="connsiteX1157" fmla="*/ 1832868 w 4878609"/>
              <a:gd name="connsiteY1157" fmla="*/ 2712983 h 3744261"/>
              <a:gd name="connsiteX1158" fmla="*/ 1808137 w 4878609"/>
              <a:gd name="connsiteY1158" fmla="*/ 2738420 h 3744261"/>
              <a:gd name="connsiteX1159" fmla="*/ 1795241 w 4878609"/>
              <a:gd name="connsiteY1159" fmla="*/ 2763276 h 3744261"/>
              <a:gd name="connsiteX1160" fmla="*/ 1770178 w 4878609"/>
              <a:gd name="connsiteY1160" fmla="*/ 2817867 h 3744261"/>
              <a:gd name="connsiteX1161" fmla="*/ 1792106 w 4878609"/>
              <a:gd name="connsiteY1161" fmla="*/ 2815853 h 3744261"/>
              <a:gd name="connsiteX1162" fmla="*/ 1792147 w 4878609"/>
              <a:gd name="connsiteY1162" fmla="*/ 2815874 h 3744261"/>
              <a:gd name="connsiteX1163" fmla="*/ 2391636 w 4878609"/>
              <a:gd name="connsiteY1163" fmla="*/ 2859335 h 3744261"/>
              <a:gd name="connsiteX1164" fmla="*/ 2394252 w 4878609"/>
              <a:gd name="connsiteY1164" fmla="*/ 2859979 h 3744261"/>
              <a:gd name="connsiteX1165" fmla="*/ 2399838 w 4878609"/>
              <a:gd name="connsiteY1165" fmla="*/ 2856594 h 3744261"/>
              <a:gd name="connsiteX1166" fmla="*/ 2404988 w 4878609"/>
              <a:gd name="connsiteY1166" fmla="*/ 2855598 h 3744261"/>
              <a:gd name="connsiteX1167" fmla="*/ 2414228 w 4878609"/>
              <a:gd name="connsiteY1167" fmla="*/ 2838570 h 3744261"/>
              <a:gd name="connsiteX1168" fmla="*/ 2422140 w 4878609"/>
              <a:gd name="connsiteY1168" fmla="*/ 2828208 h 3744261"/>
              <a:gd name="connsiteX1169" fmla="*/ 2419440 w 4878609"/>
              <a:gd name="connsiteY1169" fmla="*/ 2830430 h 3744261"/>
              <a:gd name="connsiteX1170" fmla="*/ 2391615 w 4878609"/>
              <a:gd name="connsiteY1170" fmla="*/ 2859335 h 3744261"/>
              <a:gd name="connsiteX1171" fmla="*/ 2391636 w 4878609"/>
              <a:gd name="connsiteY1171" fmla="*/ 2859335 h 3744261"/>
              <a:gd name="connsiteX1172" fmla="*/ 2494797 w 4878609"/>
              <a:gd name="connsiteY1172" fmla="*/ 2753890 h 3744261"/>
              <a:gd name="connsiteX1173" fmla="*/ 2547914 w 4878609"/>
              <a:gd name="connsiteY1173" fmla="*/ 2740123 h 3744261"/>
              <a:gd name="connsiteX1174" fmla="*/ 2564297 w 4878609"/>
              <a:gd name="connsiteY1174" fmla="*/ 2733416 h 3744261"/>
              <a:gd name="connsiteX1175" fmla="*/ 2568638 w 4878609"/>
              <a:gd name="connsiteY1175" fmla="*/ 2733395 h 3744261"/>
              <a:gd name="connsiteX1176" fmla="*/ 2611247 w 4878609"/>
              <a:gd name="connsiteY1176" fmla="*/ 2718839 h 3744261"/>
              <a:gd name="connsiteX1177" fmla="*/ 2649538 w 4878609"/>
              <a:gd name="connsiteY1177" fmla="*/ 2686009 h 3744261"/>
              <a:gd name="connsiteX1178" fmla="*/ 2659236 w 4878609"/>
              <a:gd name="connsiteY1178" fmla="*/ 2660634 h 3744261"/>
              <a:gd name="connsiteX1179" fmla="*/ 2593265 w 4878609"/>
              <a:gd name="connsiteY1179" fmla="*/ 2662212 h 3744261"/>
              <a:gd name="connsiteX1180" fmla="*/ 2568866 w 4878609"/>
              <a:gd name="connsiteY1180" fmla="*/ 2694170 h 3744261"/>
              <a:gd name="connsiteX1181" fmla="*/ 2538902 w 4878609"/>
              <a:gd name="connsiteY1181" fmla="*/ 2716160 h 3744261"/>
              <a:gd name="connsiteX1182" fmla="*/ 2529433 w 4878609"/>
              <a:gd name="connsiteY1182" fmla="*/ 2700565 h 3744261"/>
              <a:gd name="connsiteX1183" fmla="*/ 2527066 w 4878609"/>
              <a:gd name="connsiteY1183" fmla="*/ 2693215 h 3744261"/>
              <a:gd name="connsiteX1184" fmla="*/ 2507401 w 4878609"/>
              <a:gd name="connsiteY1184" fmla="*/ 2728224 h 3744261"/>
              <a:gd name="connsiteX1185" fmla="*/ 2496333 w 4878609"/>
              <a:gd name="connsiteY1185" fmla="*/ 2750609 h 3744261"/>
              <a:gd name="connsiteX1186" fmla="*/ 2494776 w 4878609"/>
              <a:gd name="connsiteY1186" fmla="*/ 2753870 h 3744261"/>
              <a:gd name="connsiteX1187" fmla="*/ 2494797 w 4878609"/>
              <a:gd name="connsiteY1187" fmla="*/ 2753890 h 3744261"/>
              <a:gd name="connsiteX1188" fmla="*/ 2545152 w 4878609"/>
              <a:gd name="connsiteY1188" fmla="*/ 2705632 h 3744261"/>
              <a:gd name="connsiteX1189" fmla="*/ 2545152 w 4878609"/>
              <a:gd name="connsiteY1189" fmla="*/ 2705632 h 3744261"/>
              <a:gd name="connsiteX1190" fmla="*/ 1869207 w 4878609"/>
              <a:gd name="connsiteY1190" fmla="*/ 2329369 h 3744261"/>
              <a:gd name="connsiteX1191" fmla="*/ 1826846 w 4878609"/>
              <a:gd name="connsiteY1191" fmla="*/ 2691366 h 3744261"/>
              <a:gd name="connsiteX1192" fmla="*/ 1822651 w 4878609"/>
              <a:gd name="connsiteY1192" fmla="*/ 2705072 h 3744261"/>
              <a:gd name="connsiteX1193" fmla="*/ 1825766 w 4878609"/>
              <a:gd name="connsiteY1193" fmla="*/ 2702787 h 3744261"/>
              <a:gd name="connsiteX1194" fmla="*/ 1893564 w 4878609"/>
              <a:gd name="connsiteY1194" fmla="*/ 2682583 h 3744261"/>
              <a:gd name="connsiteX1195" fmla="*/ 1868459 w 4878609"/>
              <a:gd name="connsiteY1195" fmla="*/ 2535940 h 3744261"/>
              <a:gd name="connsiteX1196" fmla="*/ 1869207 w 4878609"/>
              <a:gd name="connsiteY1196" fmla="*/ 2329369 h 3744261"/>
              <a:gd name="connsiteX1197" fmla="*/ 2537033 w 4878609"/>
              <a:gd name="connsiteY1197" fmla="*/ 2683102 h 3744261"/>
              <a:gd name="connsiteX1198" fmla="*/ 2543470 w 4878609"/>
              <a:gd name="connsiteY1198" fmla="*/ 2702621 h 3744261"/>
              <a:gd name="connsiteX1199" fmla="*/ 2575718 w 4878609"/>
              <a:gd name="connsiteY1199" fmla="*/ 2665119 h 3744261"/>
              <a:gd name="connsiteX1200" fmla="*/ 2537033 w 4878609"/>
              <a:gd name="connsiteY1200" fmla="*/ 2683102 h 3744261"/>
              <a:gd name="connsiteX1201" fmla="*/ 2539961 w 4878609"/>
              <a:gd name="connsiteY1201" fmla="*/ 2497026 h 3744261"/>
              <a:gd name="connsiteX1202" fmla="*/ 2521605 w 4878609"/>
              <a:gd name="connsiteY1202" fmla="*/ 2507637 h 3744261"/>
              <a:gd name="connsiteX1203" fmla="*/ 2522539 w 4878609"/>
              <a:gd name="connsiteY1203" fmla="*/ 2615345 h 3744261"/>
              <a:gd name="connsiteX1204" fmla="*/ 2533565 w 4878609"/>
              <a:gd name="connsiteY1204" fmla="*/ 2669833 h 3744261"/>
              <a:gd name="connsiteX1205" fmla="*/ 2584980 w 4878609"/>
              <a:gd name="connsiteY1205" fmla="*/ 2650771 h 3744261"/>
              <a:gd name="connsiteX1206" fmla="*/ 2585852 w 4878609"/>
              <a:gd name="connsiteY1206" fmla="*/ 2650646 h 3744261"/>
              <a:gd name="connsiteX1207" fmla="*/ 2621298 w 4878609"/>
              <a:gd name="connsiteY1207" fmla="*/ 2581436 h 3744261"/>
              <a:gd name="connsiteX1208" fmla="*/ 2622730 w 4878609"/>
              <a:gd name="connsiteY1208" fmla="*/ 2576764 h 3744261"/>
              <a:gd name="connsiteX1209" fmla="*/ 2543948 w 4878609"/>
              <a:gd name="connsiteY1209" fmla="*/ 2497275 h 3744261"/>
              <a:gd name="connsiteX1210" fmla="*/ 2539982 w 4878609"/>
              <a:gd name="connsiteY1210" fmla="*/ 2497026 h 3744261"/>
              <a:gd name="connsiteX1211" fmla="*/ 2539961 w 4878609"/>
              <a:gd name="connsiteY1211" fmla="*/ 2497026 h 3744261"/>
              <a:gd name="connsiteX1212" fmla="*/ 2628815 w 4878609"/>
              <a:gd name="connsiteY1212" fmla="*/ 2597757 h 3744261"/>
              <a:gd name="connsiteX1213" fmla="*/ 2602215 w 4878609"/>
              <a:gd name="connsiteY1213" fmla="*/ 2648694 h 3744261"/>
              <a:gd name="connsiteX1214" fmla="*/ 2652176 w 4878609"/>
              <a:gd name="connsiteY1214" fmla="*/ 2647552 h 3744261"/>
              <a:gd name="connsiteX1215" fmla="*/ 2628815 w 4878609"/>
              <a:gd name="connsiteY1215" fmla="*/ 2597757 h 3744261"/>
              <a:gd name="connsiteX1216" fmla="*/ 2635750 w 4878609"/>
              <a:gd name="connsiteY1216" fmla="*/ 2576868 h 3744261"/>
              <a:gd name="connsiteX1217" fmla="*/ 2636394 w 4878609"/>
              <a:gd name="connsiteY1217" fmla="*/ 2579193 h 3744261"/>
              <a:gd name="connsiteX1218" fmla="*/ 2662994 w 4878609"/>
              <a:gd name="connsiteY1218" fmla="*/ 2641136 h 3744261"/>
              <a:gd name="connsiteX1219" fmla="*/ 2653484 w 4878609"/>
              <a:gd name="connsiteY1219" fmla="*/ 2537373 h 3744261"/>
              <a:gd name="connsiteX1220" fmla="*/ 2547914 w 4878609"/>
              <a:gd name="connsiteY1220" fmla="*/ 2371210 h 3744261"/>
              <a:gd name="connsiteX1221" fmla="*/ 2521708 w 4878609"/>
              <a:gd name="connsiteY1221" fmla="*/ 2366434 h 3744261"/>
              <a:gd name="connsiteX1222" fmla="*/ 2499656 w 4878609"/>
              <a:gd name="connsiteY1222" fmla="*/ 2353684 h 3744261"/>
              <a:gd name="connsiteX1223" fmla="*/ 2487986 w 4878609"/>
              <a:gd name="connsiteY1223" fmla="*/ 2336989 h 3744261"/>
              <a:gd name="connsiteX1224" fmla="*/ 2500964 w 4878609"/>
              <a:gd name="connsiteY1224" fmla="*/ 2332379 h 3744261"/>
              <a:gd name="connsiteX1225" fmla="*/ 2477500 w 4878609"/>
              <a:gd name="connsiteY1225" fmla="*/ 2314127 h 3744261"/>
              <a:gd name="connsiteX1226" fmla="*/ 2171069 w 4878609"/>
              <a:gd name="connsiteY1226" fmla="*/ 2156977 h 3744261"/>
              <a:gd name="connsiteX1227" fmla="*/ 2331126 w 4878609"/>
              <a:gd name="connsiteY1227" fmla="*/ 2266575 h 3744261"/>
              <a:gd name="connsiteX1228" fmla="*/ 2631805 w 4878609"/>
              <a:gd name="connsiteY1228" fmla="*/ 2519888 h 3744261"/>
              <a:gd name="connsiteX1229" fmla="*/ 2635771 w 4878609"/>
              <a:gd name="connsiteY1229" fmla="*/ 2576888 h 3744261"/>
              <a:gd name="connsiteX1230" fmla="*/ 2635750 w 4878609"/>
              <a:gd name="connsiteY1230" fmla="*/ 2576868 h 3744261"/>
              <a:gd name="connsiteX1231" fmla="*/ 2876418 w 4878609"/>
              <a:gd name="connsiteY1231" fmla="*/ 2607517 h 3744261"/>
              <a:gd name="connsiteX1232" fmla="*/ 2876418 w 4878609"/>
              <a:gd name="connsiteY1232" fmla="*/ 2607517 h 3744261"/>
              <a:gd name="connsiteX1233" fmla="*/ 3650063 w 4878609"/>
              <a:gd name="connsiteY1233" fmla="*/ 2515112 h 3744261"/>
              <a:gd name="connsiteX1234" fmla="*/ 3734369 w 4878609"/>
              <a:gd name="connsiteY1234" fmla="*/ 2530998 h 3744261"/>
              <a:gd name="connsiteX1235" fmla="*/ 3736301 w 4878609"/>
              <a:gd name="connsiteY1235" fmla="*/ 2530312 h 3744261"/>
              <a:gd name="connsiteX1236" fmla="*/ 3730839 w 4878609"/>
              <a:gd name="connsiteY1236" fmla="*/ 2516566 h 3744261"/>
              <a:gd name="connsiteX1237" fmla="*/ 3721329 w 4878609"/>
              <a:gd name="connsiteY1237" fmla="*/ 2502342 h 3744261"/>
              <a:gd name="connsiteX1238" fmla="*/ 3715515 w 4878609"/>
              <a:gd name="connsiteY1238" fmla="*/ 2494264 h 3744261"/>
              <a:gd name="connsiteX1239" fmla="*/ 3693234 w 4878609"/>
              <a:gd name="connsiteY1239" fmla="*/ 2451239 h 3744261"/>
              <a:gd name="connsiteX1240" fmla="*/ 3700086 w 4878609"/>
              <a:gd name="connsiteY1240" fmla="*/ 2442434 h 3744261"/>
              <a:gd name="connsiteX1241" fmla="*/ 3718754 w 4878609"/>
              <a:gd name="connsiteY1241" fmla="*/ 2467955 h 3744261"/>
              <a:gd name="connsiteX1242" fmla="*/ 3731794 w 4878609"/>
              <a:gd name="connsiteY1242" fmla="*/ 2495489 h 3744261"/>
              <a:gd name="connsiteX1243" fmla="*/ 3741056 w 4878609"/>
              <a:gd name="connsiteY1243" fmla="*/ 2509277 h 3744261"/>
              <a:gd name="connsiteX1244" fmla="*/ 3742343 w 4878609"/>
              <a:gd name="connsiteY1244" fmla="*/ 2510565 h 3744261"/>
              <a:gd name="connsiteX1245" fmla="*/ 3928274 w 4878609"/>
              <a:gd name="connsiteY1245" fmla="*/ 2460645 h 3744261"/>
              <a:gd name="connsiteX1246" fmla="*/ 4046926 w 4878609"/>
              <a:gd name="connsiteY1246" fmla="*/ 2257687 h 3744261"/>
              <a:gd name="connsiteX1247" fmla="*/ 4006288 w 4878609"/>
              <a:gd name="connsiteY1247" fmla="*/ 2124355 h 3744261"/>
              <a:gd name="connsiteX1248" fmla="*/ 3993705 w 4878609"/>
              <a:gd name="connsiteY1248" fmla="*/ 2145805 h 3744261"/>
              <a:gd name="connsiteX1249" fmla="*/ 3978588 w 4878609"/>
              <a:gd name="connsiteY1249" fmla="*/ 2194395 h 3744261"/>
              <a:gd name="connsiteX1250" fmla="*/ 3872084 w 4878609"/>
              <a:gd name="connsiteY1250" fmla="*/ 2247263 h 3744261"/>
              <a:gd name="connsiteX1251" fmla="*/ 3814440 w 4878609"/>
              <a:gd name="connsiteY1251" fmla="*/ 2266097 h 3744261"/>
              <a:gd name="connsiteX1252" fmla="*/ 3704634 w 4878609"/>
              <a:gd name="connsiteY1252" fmla="*/ 2279283 h 3744261"/>
              <a:gd name="connsiteX1253" fmla="*/ 3687710 w 4878609"/>
              <a:gd name="connsiteY1253" fmla="*/ 2279470 h 3744261"/>
              <a:gd name="connsiteX1254" fmla="*/ 3621906 w 4878609"/>
              <a:gd name="connsiteY1254" fmla="*/ 2295148 h 3744261"/>
              <a:gd name="connsiteX1255" fmla="*/ 3615178 w 4878609"/>
              <a:gd name="connsiteY1255" fmla="*/ 2289001 h 3744261"/>
              <a:gd name="connsiteX1256" fmla="*/ 3635694 w 4878609"/>
              <a:gd name="connsiteY1256" fmla="*/ 2276002 h 3744261"/>
              <a:gd name="connsiteX1257" fmla="*/ 3641155 w 4878609"/>
              <a:gd name="connsiteY1257" fmla="*/ 2274424 h 3744261"/>
              <a:gd name="connsiteX1258" fmla="*/ 3431531 w 4878609"/>
              <a:gd name="connsiteY1258" fmla="*/ 2154527 h 3744261"/>
              <a:gd name="connsiteX1259" fmla="*/ 3410205 w 4878609"/>
              <a:gd name="connsiteY1259" fmla="*/ 2088929 h 3744261"/>
              <a:gd name="connsiteX1260" fmla="*/ 3506722 w 4878609"/>
              <a:gd name="connsiteY1260" fmla="*/ 1906965 h 3744261"/>
              <a:gd name="connsiteX1261" fmla="*/ 3708060 w 4878609"/>
              <a:gd name="connsiteY1261" fmla="*/ 1829158 h 3744261"/>
              <a:gd name="connsiteX1262" fmla="*/ 3762942 w 4878609"/>
              <a:gd name="connsiteY1262" fmla="*/ 1802413 h 3744261"/>
              <a:gd name="connsiteX1263" fmla="*/ 3760035 w 4878609"/>
              <a:gd name="connsiteY1263" fmla="*/ 1798405 h 3744261"/>
              <a:gd name="connsiteX1264" fmla="*/ 3417328 w 4878609"/>
              <a:gd name="connsiteY1264" fmla="*/ 1640632 h 3744261"/>
              <a:gd name="connsiteX1265" fmla="*/ 3363982 w 4878609"/>
              <a:gd name="connsiteY1265" fmla="*/ 1639531 h 3744261"/>
              <a:gd name="connsiteX1266" fmla="*/ 3367408 w 4878609"/>
              <a:gd name="connsiteY1266" fmla="*/ 1659113 h 3744261"/>
              <a:gd name="connsiteX1267" fmla="*/ 3265992 w 4878609"/>
              <a:gd name="connsiteY1267" fmla="*/ 1794709 h 3744261"/>
              <a:gd name="connsiteX1268" fmla="*/ 3087931 w 4878609"/>
              <a:gd name="connsiteY1268" fmla="*/ 1896333 h 3744261"/>
              <a:gd name="connsiteX1269" fmla="*/ 3096133 w 4878609"/>
              <a:gd name="connsiteY1269" fmla="*/ 1915499 h 3744261"/>
              <a:gd name="connsiteX1270" fmla="*/ 3075140 w 4878609"/>
              <a:gd name="connsiteY1270" fmla="*/ 2002754 h 3744261"/>
              <a:gd name="connsiteX1271" fmla="*/ 3051654 w 4878609"/>
              <a:gd name="connsiteY1271" fmla="*/ 2024433 h 3744261"/>
              <a:gd name="connsiteX1272" fmla="*/ 3054852 w 4878609"/>
              <a:gd name="connsiteY1272" fmla="*/ 2047295 h 3744261"/>
              <a:gd name="connsiteX1273" fmla="*/ 3089738 w 4878609"/>
              <a:gd name="connsiteY1273" fmla="*/ 2077301 h 3744261"/>
              <a:gd name="connsiteX1274" fmla="*/ 3091959 w 4878609"/>
              <a:gd name="connsiteY1274" fmla="*/ 2076886 h 3744261"/>
              <a:gd name="connsiteX1275" fmla="*/ 3102944 w 4878609"/>
              <a:gd name="connsiteY1275" fmla="*/ 2043578 h 3744261"/>
              <a:gd name="connsiteX1276" fmla="*/ 3112309 w 4878609"/>
              <a:gd name="connsiteY1276" fmla="*/ 2015006 h 3744261"/>
              <a:gd name="connsiteX1277" fmla="*/ 3166444 w 4878609"/>
              <a:gd name="connsiteY1277" fmla="*/ 1921833 h 3744261"/>
              <a:gd name="connsiteX1278" fmla="*/ 3174148 w 4878609"/>
              <a:gd name="connsiteY1278" fmla="*/ 1924262 h 3744261"/>
              <a:gd name="connsiteX1279" fmla="*/ 3167399 w 4878609"/>
              <a:gd name="connsiteY1279" fmla="*/ 2000429 h 3744261"/>
              <a:gd name="connsiteX1280" fmla="*/ 3150538 w 4878609"/>
              <a:gd name="connsiteY1280" fmla="*/ 2112020 h 3744261"/>
              <a:gd name="connsiteX1281" fmla="*/ 3369360 w 4878609"/>
              <a:gd name="connsiteY1281" fmla="*/ 2323097 h 3744261"/>
              <a:gd name="connsiteX1282" fmla="*/ 3425551 w 4878609"/>
              <a:gd name="connsiteY1282" fmla="*/ 2355034 h 3744261"/>
              <a:gd name="connsiteX1283" fmla="*/ 3427586 w 4878609"/>
              <a:gd name="connsiteY1283" fmla="*/ 2304637 h 3744261"/>
              <a:gd name="connsiteX1284" fmla="*/ 3526801 w 4878609"/>
              <a:gd name="connsiteY1284" fmla="*/ 2271849 h 3744261"/>
              <a:gd name="connsiteX1285" fmla="*/ 3564283 w 4878609"/>
              <a:gd name="connsiteY1285" fmla="*/ 2270250 h 3744261"/>
              <a:gd name="connsiteX1286" fmla="*/ 3603528 w 4878609"/>
              <a:gd name="connsiteY1286" fmla="*/ 2293881 h 3744261"/>
              <a:gd name="connsiteX1287" fmla="*/ 3657580 w 4878609"/>
              <a:gd name="connsiteY1287" fmla="*/ 2322350 h 3744261"/>
              <a:gd name="connsiteX1288" fmla="*/ 3871502 w 4878609"/>
              <a:gd name="connsiteY1288" fmla="*/ 2271268 h 3744261"/>
              <a:gd name="connsiteX1289" fmla="*/ 3883504 w 4878609"/>
              <a:gd name="connsiteY1289" fmla="*/ 2269108 h 3744261"/>
              <a:gd name="connsiteX1290" fmla="*/ 3887325 w 4878609"/>
              <a:gd name="connsiteY1290" fmla="*/ 2276874 h 3744261"/>
              <a:gd name="connsiteX1291" fmla="*/ 3745728 w 4878609"/>
              <a:gd name="connsiteY1291" fmla="*/ 2416624 h 3744261"/>
              <a:gd name="connsiteX1292" fmla="*/ 3653801 w 4878609"/>
              <a:gd name="connsiteY1292" fmla="*/ 2443265 h 3744261"/>
              <a:gd name="connsiteX1293" fmla="*/ 3659033 w 4878609"/>
              <a:gd name="connsiteY1293" fmla="*/ 2453482 h 3744261"/>
              <a:gd name="connsiteX1294" fmla="*/ 3650063 w 4878609"/>
              <a:gd name="connsiteY1294" fmla="*/ 2515091 h 3744261"/>
              <a:gd name="connsiteX1295" fmla="*/ 3650063 w 4878609"/>
              <a:gd name="connsiteY1295" fmla="*/ 2515112 h 3744261"/>
              <a:gd name="connsiteX1296" fmla="*/ 3642505 w 4878609"/>
              <a:gd name="connsiteY1296" fmla="*/ 2445653 h 3744261"/>
              <a:gd name="connsiteX1297" fmla="*/ 3588059 w 4878609"/>
              <a:gd name="connsiteY1297" fmla="*/ 2455953 h 3744261"/>
              <a:gd name="connsiteX1298" fmla="*/ 3503192 w 4878609"/>
              <a:gd name="connsiteY1298" fmla="*/ 2477465 h 3744261"/>
              <a:gd name="connsiteX1299" fmla="*/ 3502984 w 4878609"/>
              <a:gd name="connsiteY1299" fmla="*/ 2477839 h 3744261"/>
              <a:gd name="connsiteX1300" fmla="*/ 3541129 w 4878609"/>
              <a:gd name="connsiteY1300" fmla="*/ 2494742 h 3744261"/>
              <a:gd name="connsiteX1301" fmla="*/ 3610277 w 4878609"/>
              <a:gd name="connsiteY1301" fmla="*/ 2510253 h 3744261"/>
              <a:gd name="connsiteX1302" fmla="*/ 3618022 w 4878609"/>
              <a:gd name="connsiteY1302" fmla="*/ 2511790 h 3744261"/>
              <a:gd name="connsiteX1303" fmla="*/ 3635860 w 4878609"/>
              <a:gd name="connsiteY1303" fmla="*/ 2510523 h 3744261"/>
              <a:gd name="connsiteX1304" fmla="*/ 3642505 w 4878609"/>
              <a:gd name="connsiteY1304" fmla="*/ 2445653 h 3744261"/>
              <a:gd name="connsiteX1305" fmla="*/ 3648464 w 4878609"/>
              <a:gd name="connsiteY1305" fmla="*/ 2466314 h 3744261"/>
              <a:gd name="connsiteX1306" fmla="*/ 3646595 w 4878609"/>
              <a:gd name="connsiteY1306" fmla="*/ 2496050 h 3744261"/>
              <a:gd name="connsiteX1307" fmla="*/ 3648464 w 4878609"/>
              <a:gd name="connsiteY1307" fmla="*/ 2466314 h 3744261"/>
              <a:gd name="connsiteX1308" fmla="*/ 702063 w 4878609"/>
              <a:gd name="connsiteY1308" fmla="*/ 2382714 h 3744261"/>
              <a:gd name="connsiteX1309" fmla="*/ 702187 w 4878609"/>
              <a:gd name="connsiteY1309" fmla="*/ 2383088 h 3744261"/>
              <a:gd name="connsiteX1310" fmla="*/ 849599 w 4878609"/>
              <a:gd name="connsiteY1310" fmla="*/ 2478005 h 3744261"/>
              <a:gd name="connsiteX1311" fmla="*/ 916608 w 4878609"/>
              <a:gd name="connsiteY1311" fmla="*/ 2456929 h 3744261"/>
              <a:gd name="connsiteX1312" fmla="*/ 1003717 w 4878609"/>
              <a:gd name="connsiteY1312" fmla="*/ 2381364 h 3744261"/>
              <a:gd name="connsiteX1313" fmla="*/ 1015782 w 4878609"/>
              <a:gd name="connsiteY1313" fmla="*/ 2385372 h 3744261"/>
              <a:gd name="connsiteX1314" fmla="*/ 1015117 w 4878609"/>
              <a:gd name="connsiteY1314" fmla="*/ 2397353 h 3744261"/>
              <a:gd name="connsiteX1315" fmla="*/ 926658 w 4878609"/>
              <a:gd name="connsiteY1315" fmla="*/ 2465608 h 3744261"/>
              <a:gd name="connsiteX1316" fmla="*/ 926014 w 4878609"/>
              <a:gd name="connsiteY1316" fmla="*/ 2470716 h 3744261"/>
              <a:gd name="connsiteX1317" fmla="*/ 938515 w 4878609"/>
              <a:gd name="connsiteY1317" fmla="*/ 2477984 h 3744261"/>
              <a:gd name="connsiteX1318" fmla="*/ 1223910 w 4878609"/>
              <a:gd name="connsiteY1318" fmla="*/ 2332878 h 3744261"/>
              <a:gd name="connsiteX1319" fmla="*/ 1229579 w 4878609"/>
              <a:gd name="connsiteY1319" fmla="*/ 2324634 h 3744261"/>
              <a:gd name="connsiteX1320" fmla="*/ 1220380 w 4878609"/>
              <a:gd name="connsiteY1320" fmla="*/ 2326752 h 3744261"/>
              <a:gd name="connsiteX1321" fmla="*/ 878172 w 4878609"/>
              <a:gd name="connsiteY1321" fmla="*/ 2356903 h 3744261"/>
              <a:gd name="connsiteX1322" fmla="*/ 811557 w 4878609"/>
              <a:gd name="connsiteY1322" fmla="*/ 2198943 h 3744261"/>
              <a:gd name="connsiteX1323" fmla="*/ 862868 w 4878609"/>
              <a:gd name="connsiteY1323" fmla="*/ 2125019 h 3744261"/>
              <a:gd name="connsiteX1324" fmla="*/ 1070062 w 4878609"/>
              <a:gd name="connsiteY1324" fmla="*/ 2085773 h 3744261"/>
              <a:gd name="connsiteX1325" fmla="*/ 956290 w 4878609"/>
              <a:gd name="connsiteY1325" fmla="*/ 1886283 h 3744261"/>
              <a:gd name="connsiteX1326" fmla="*/ 879002 w 4878609"/>
              <a:gd name="connsiteY1326" fmla="*/ 1813003 h 3744261"/>
              <a:gd name="connsiteX1327" fmla="*/ 879106 w 4878609"/>
              <a:gd name="connsiteY1327" fmla="*/ 1813356 h 3744261"/>
              <a:gd name="connsiteX1328" fmla="*/ 922567 w 4878609"/>
              <a:gd name="connsiteY1328" fmla="*/ 1871477 h 3744261"/>
              <a:gd name="connsiteX1329" fmla="*/ 994124 w 4878609"/>
              <a:gd name="connsiteY1329" fmla="*/ 1989465 h 3744261"/>
              <a:gd name="connsiteX1330" fmla="*/ 994082 w 4878609"/>
              <a:gd name="connsiteY1330" fmla="*/ 1990710 h 3744261"/>
              <a:gd name="connsiteX1331" fmla="*/ 975041 w 4878609"/>
              <a:gd name="connsiteY1331" fmla="*/ 2026136 h 3744261"/>
              <a:gd name="connsiteX1332" fmla="*/ 915653 w 4878609"/>
              <a:gd name="connsiteY1332" fmla="*/ 2026136 h 3744261"/>
              <a:gd name="connsiteX1333" fmla="*/ 901179 w 4878609"/>
              <a:gd name="connsiteY1333" fmla="*/ 2022730 h 3744261"/>
              <a:gd name="connsiteX1334" fmla="*/ 903131 w 4878609"/>
              <a:gd name="connsiteY1334" fmla="*/ 2036269 h 3744261"/>
              <a:gd name="connsiteX1335" fmla="*/ 900556 w 4878609"/>
              <a:gd name="connsiteY1335" fmla="*/ 2072753 h 3744261"/>
              <a:gd name="connsiteX1336" fmla="*/ 880829 w 4878609"/>
              <a:gd name="connsiteY1336" fmla="*/ 2081745 h 3744261"/>
              <a:gd name="connsiteX1337" fmla="*/ 749469 w 4878609"/>
              <a:gd name="connsiteY1337" fmla="*/ 2037743 h 3744261"/>
              <a:gd name="connsiteX1338" fmla="*/ 620311 w 4878609"/>
              <a:gd name="connsiteY1338" fmla="*/ 2070760 h 3744261"/>
              <a:gd name="connsiteX1339" fmla="*/ 407489 w 4878609"/>
              <a:gd name="connsiteY1339" fmla="*/ 2035625 h 3744261"/>
              <a:gd name="connsiteX1340" fmla="*/ 299552 w 4878609"/>
              <a:gd name="connsiteY1340" fmla="*/ 1934105 h 3744261"/>
              <a:gd name="connsiteX1341" fmla="*/ 307256 w 4878609"/>
              <a:gd name="connsiteY1341" fmla="*/ 1816491 h 3744261"/>
              <a:gd name="connsiteX1342" fmla="*/ 319715 w 4878609"/>
              <a:gd name="connsiteY1342" fmla="*/ 1825067 h 3744261"/>
              <a:gd name="connsiteX1343" fmla="*/ 319902 w 4878609"/>
              <a:gd name="connsiteY1343" fmla="*/ 1825566 h 3744261"/>
              <a:gd name="connsiteX1344" fmla="*/ 313859 w 4878609"/>
              <a:gd name="connsiteY1344" fmla="*/ 1743377 h 3744261"/>
              <a:gd name="connsiteX1345" fmla="*/ 343574 w 4878609"/>
              <a:gd name="connsiteY1345" fmla="*/ 1667086 h 3744261"/>
              <a:gd name="connsiteX1346" fmla="*/ 368305 w 4878609"/>
              <a:gd name="connsiteY1346" fmla="*/ 1615672 h 3744261"/>
              <a:gd name="connsiteX1347" fmla="*/ 432033 w 4878609"/>
              <a:gd name="connsiteY1347" fmla="*/ 1566147 h 3744261"/>
              <a:gd name="connsiteX1348" fmla="*/ 405101 w 4878609"/>
              <a:gd name="connsiteY1348" fmla="*/ 1561205 h 3744261"/>
              <a:gd name="connsiteX1349" fmla="*/ 352399 w 4878609"/>
              <a:gd name="connsiteY1349" fmla="*/ 1578544 h 3744261"/>
              <a:gd name="connsiteX1350" fmla="*/ 321978 w 4878609"/>
              <a:gd name="connsiteY1350" fmla="*/ 1632720 h 3744261"/>
              <a:gd name="connsiteX1351" fmla="*/ 294631 w 4878609"/>
              <a:gd name="connsiteY1351" fmla="*/ 1674001 h 3744261"/>
              <a:gd name="connsiteX1352" fmla="*/ 272287 w 4878609"/>
              <a:gd name="connsiteY1352" fmla="*/ 1693957 h 3744261"/>
              <a:gd name="connsiteX1353" fmla="*/ 272101 w 4878609"/>
              <a:gd name="connsiteY1353" fmla="*/ 1693957 h 3744261"/>
              <a:gd name="connsiteX1354" fmla="*/ 255987 w 4878609"/>
              <a:gd name="connsiteY1354" fmla="*/ 1681311 h 3744261"/>
              <a:gd name="connsiteX1355" fmla="*/ 267698 w 4878609"/>
              <a:gd name="connsiteY1355" fmla="*/ 1614530 h 3744261"/>
              <a:gd name="connsiteX1356" fmla="*/ 339234 w 4878609"/>
              <a:gd name="connsiteY1356" fmla="*/ 1570300 h 3744261"/>
              <a:gd name="connsiteX1357" fmla="*/ 326256 w 4878609"/>
              <a:gd name="connsiteY1357" fmla="*/ 1560665 h 3744261"/>
              <a:gd name="connsiteX1358" fmla="*/ 137958 w 4878609"/>
              <a:gd name="connsiteY1358" fmla="*/ 1543140 h 3744261"/>
              <a:gd name="connsiteX1359" fmla="*/ 16088 w 4878609"/>
              <a:gd name="connsiteY1359" fmla="*/ 1672215 h 3744261"/>
              <a:gd name="connsiteX1360" fmla="*/ 38452 w 4878609"/>
              <a:gd name="connsiteY1360" fmla="*/ 1877582 h 3744261"/>
              <a:gd name="connsiteX1361" fmla="*/ 199610 w 4878609"/>
              <a:gd name="connsiteY1361" fmla="*/ 2103320 h 3744261"/>
              <a:gd name="connsiteX1362" fmla="*/ 286574 w 4878609"/>
              <a:gd name="connsiteY1362" fmla="*/ 2155980 h 3744261"/>
              <a:gd name="connsiteX1363" fmla="*/ 411144 w 4878609"/>
              <a:gd name="connsiteY1363" fmla="*/ 2237857 h 3744261"/>
              <a:gd name="connsiteX1364" fmla="*/ 695542 w 4878609"/>
              <a:gd name="connsiteY1364" fmla="*/ 2354951 h 3744261"/>
              <a:gd name="connsiteX1365" fmla="*/ 730366 w 4878609"/>
              <a:gd name="connsiteY1365" fmla="*/ 2360807 h 3744261"/>
              <a:gd name="connsiteX1366" fmla="*/ 821234 w 4878609"/>
              <a:gd name="connsiteY1366" fmla="*/ 2355678 h 3744261"/>
              <a:gd name="connsiteX1367" fmla="*/ 846609 w 4878609"/>
              <a:gd name="connsiteY1367" fmla="*/ 2354868 h 3744261"/>
              <a:gd name="connsiteX1368" fmla="*/ 856327 w 4878609"/>
              <a:gd name="connsiteY1368" fmla="*/ 2358087 h 3744261"/>
              <a:gd name="connsiteX1369" fmla="*/ 855953 w 4878609"/>
              <a:gd name="connsiteY1369" fmla="*/ 2365105 h 3744261"/>
              <a:gd name="connsiteX1370" fmla="*/ 806303 w 4878609"/>
              <a:gd name="connsiteY1370" fmla="*/ 2375779 h 3744261"/>
              <a:gd name="connsiteX1371" fmla="*/ 730532 w 4878609"/>
              <a:gd name="connsiteY1371" fmla="*/ 2373390 h 3744261"/>
              <a:gd name="connsiteX1372" fmla="*/ 702021 w 4878609"/>
              <a:gd name="connsiteY1372" fmla="*/ 2382610 h 3744261"/>
              <a:gd name="connsiteX1373" fmla="*/ 702021 w 4878609"/>
              <a:gd name="connsiteY1373" fmla="*/ 2382610 h 3744261"/>
              <a:gd name="connsiteX1374" fmla="*/ 702063 w 4878609"/>
              <a:gd name="connsiteY1374" fmla="*/ 2382714 h 3744261"/>
              <a:gd name="connsiteX1375" fmla="*/ 3705776 w 4878609"/>
              <a:gd name="connsiteY1375" fmla="*/ 2451945 h 3744261"/>
              <a:gd name="connsiteX1376" fmla="*/ 3705776 w 4878609"/>
              <a:gd name="connsiteY1376" fmla="*/ 2451945 h 3744261"/>
              <a:gd name="connsiteX1377" fmla="*/ 1002451 w 4878609"/>
              <a:gd name="connsiteY1377" fmla="*/ 2394197 h 3744261"/>
              <a:gd name="connsiteX1378" fmla="*/ 938453 w 4878609"/>
              <a:gd name="connsiteY1378" fmla="*/ 2444386 h 3744261"/>
              <a:gd name="connsiteX1379" fmla="*/ 1002451 w 4878609"/>
              <a:gd name="connsiteY1379" fmla="*/ 2394197 h 3744261"/>
              <a:gd name="connsiteX1380" fmla="*/ 3441852 w 4878609"/>
              <a:gd name="connsiteY1380" fmla="*/ 2380056 h 3744261"/>
              <a:gd name="connsiteX1381" fmla="*/ 3452525 w 4878609"/>
              <a:gd name="connsiteY1381" fmla="*/ 2425407 h 3744261"/>
              <a:gd name="connsiteX1382" fmla="*/ 3462056 w 4878609"/>
              <a:gd name="connsiteY1382" fmla="*/ 2410290 h 3744261"/>
              <a:gd name="connsiteX1383" fmla="*/ 3466583 w 4878609"/>
              <a:gd name="connsiteY1383" fmla="*/ 2402524 h 3744261"/>
              <a:gd name="connsiteX1384" fmla="*/ 3441872 w 4878609"/>
              <a:gd name="connsiteY1384" fmla="*/ 2380077 h 3744261"/>
              <a:gd name="connsiteX1385" fmla="*/ 3441852 w 4878609"/>
              <a:gd name="connsiteY1385" fmla="*/ 2380056 h 3744261"/>
              <a:gd name="connsiteX1386" fmla="*/ 3111686 w 4878609"/>
              <a:gd name="connsiteY1386" fmla="*/ 2172675 h 3744261"/>
              <a:gd name="connsiteX1387" fmla="*/ 3106412 w 4878609"/>
              <a:gd name="connsiteY1387" fmla="*/ 2195766 h 3744261"/>
              <a:gd name="connsiteX1388" fmla="*/ 3075534 w 4878609"/>
              <a:gd name="connsiteY1388" fmla="*/ 2246537 h 3744261"/>
              <a:gd name="connsiteX1389" fmla="*/ 3033672 w 4878609"/>
              <a:gd name="connsiteY1389" fmla="*/ 2361513 h 3744261"/>
              <a:gd name="connsiteX1390" fmla="*/ 3052215 w 4878609"/>
              <a:gd name="connsiteY1390" fmla="*/ 2379163 h 3744261"/>
              <a:gd name="connsiteX1391" fmla="*/ 3139262 w 4878609"/>
              <a:gd name="connsiteY1391" fmla="*/ 2348389 h 3744261"/>
              <a:gd name="connsiteX1392" fmla="*/ 3188330 w 4878609"/>
              <a:gd name="connsiteY1392" fmla="*/ 2322869 h 3744261"/>
              <a:gd name="connsiteX1393" fmla="*/ 3230774 w 4878609"/>
              <a:gd name="connsiteY1393" fmla="*/ 2313587 h 3744261"/>
              <a:gd name="connsiteX1394" fmla="*/ 3225334 w 4878609"/>
              <a:gd name="connsiteY1394" fmla="*/ 2308790 h 3744261"/>
              <a:gd name="connsiteX1395" fmla="*/ 3111666 w 4878609"/>
              <a:gd name="connsiteY1395" fmla="*/ 2172696 h 3744261"/>
              <a:gd name="connsiteX1396" fmla="*/ 3111686 w 4878609"/>
              <a:gd name="connsiteY1396" fmla="*/ 2172675 h 3744261"/>
              <a:gd name="connsiteX1397" fmla="*/ 3271058 w 4878609"/>
              <a:gd name="connsiteY1397" fmla="*/ 2330760 h 3744261"/>
              <a:gd name="connsiteX1398" fmla="*/ 3329699 w 4878609"/>
              <a:gd name="connsiteY1398" fmla="*/ 2370338 h 3744261"/>
              <a:gd name="connsiteX1399" fmla="*/ 3271058 w 4878609"/>
              <a:gd name="connsiteY1399" fmla="*/ 2330760 h 3744261"/>
              <a:gd name="connsiteX1400" fmla="*/ 1244530 w 4878609"/>
              <a:gd name="connsiteY1400" fmla="*/ 2295459 h 3744261"/>
              <a:gd name="connsiteX1401" fmla="*/ 1246108 w 4878609"/>
              <a:gd name="connsiteY1401" fmla="*/ 2300111 h 3744261"/>
              <a:gd name="connsiteX1402" fmla="*/ 1247292 w 4878609"/>
              <a:gd name="connsiteY1402" fmla="*/ 2307794 h 3744261"/>
              <a:gd name="connsiteX1403" fmla="*/ 1328151 w 4878609"/>
              <a:gd name="connsiteY1403" fmla="*/ 2291306 h 3744261"/>
              <a:gd name="connsiteX1404" fmla="*/ 1332865 w 4878609"/>
              <a:gd name="connsiteY1404" fmla="*/ 2290642 h 3744261"/>
              <a:gd name="connsiteX1405" fmla="*/ 1360088 w 4878609"/>
              <a:gd name="connsiteY1405" fmla="*/ 2286696 h 3744261"/>
              <a:gd name="connsiteX1406" fmla="*/ 1359299 w 4878609"/>
              <a:gd name="connsiteY1406" fmla="*/ 2282626 h 3744261"/>
              <a:gd name="connsiteX1407" fmla="*/ 1244509 w 4878609"/>
              <a:gd name="connsiteY1407" fmla="*/ 2295438 h 3744261"/>
              <a:gd name="connsiteX1408" fmla="*/ 1244530 w 4878609"/>
              <a:gd name="connsiteY1408" fmla="*/ 2295459 h 3744261"/>
              <a:gd name="connsiteX1409" fmla="*/ 1377115 w 4878609"/>
              <a:gd name="connsiteY1409" fmla="*/ 2296456 h 3744261"/>
              <a:gd name="connsiteX1410" fmla="*/ 1380749 w 4878609"/>
              <a:gd name="connsiteY1410" fmla="*/ 2299072 h 3744261"/>
              <a:gd name="connsiteX1411" fmla="*/ 1430876 w 4878609"/>
              <a:gd name="connsiteY1411" fmla="*/ 2284537 h 3744261"/>
              <a:gd name="connsiteX1412" fmla="*/ 1448630 w 4878609"/>
              <a:gd name="connsiteY1412" fmla="*/ 2276314 h 3744261"/>
              <a:gd name="connsiteX1413" fmla="*/ 1467817 w 4878609"/>
              <a:gd name="connsiteY1413" fmla="*/ 2258061 h 3744261"/>
              <a:gd name="connsiteX1414" fmla="*/ 1399729 w 4878609"/>
              <a:gd name="connsiteY1414" fmla="*/ 2275421 h 3744261"/>
              <a:gd name="connsiteX1415" fmla="*/ 1388100 w 4878609"/>
              <a:gd name="connsiteY1415" fmla="*/ 2293632 h 3744261"/>
              <a:gd name="connsiteX1416" fmla="*/ 1377115 w 4878609"/>
              <a:gd name="connsiteY1416" fmla="*/ 2296456 h 3744261"/>
              <a:gd name="connsiteX1417" fmla="*/ 1181197 w 4878609"/>
              <a:gd name="connsiteY1417" fmla="*/ 2283145 h 3744261"/>
              <a:gd name="connsiteX1418" fmla="*/ 1221211 w 4878609"/>
              <a:gd name="connsiteY1418" fmla="*/ 2284807 h 3744261"/>
              <a:gd name="connsiteX1419" fmla="*/ 1206281 w 4878609"/>
              <a:gd name="connsiteY1419" fmla="*/ 2279262 h 3744261"/>
              <a:gd name="connsiteX1420" fmla="*/ 1181197 w 4878609"/>
              <a:gd name="connsiteY1420" fmla="*/ 2283145 h 3744261"/>
              <a:gd name="connsiteX1421" fmla="*/ 1371613 w 4878609"/>
              <a:gd name="connsiteY1421" fmla="*/ 2280633 h 3744261"/>
              <a:gd name="connsiteX1422" fmla="*/ 1372402 w 4878609"/>
              <a:gd name="connsiteY1422" fmla="*/ 2284661 h 3744261"/>
              <a:gd name="connsiteX1423" fmla="*/ 1383864 w 4878609"/>
              <a:gd name="connsiteY1423" fmla="*/ 2281900 h 3744261"/>
              <a:gd name="connsiteX1424" fmla="*/ 1387228 w 4878609"/>
              <a:gd name="connsiteY1424" fmla="*/ 2277850 h 3744261"/>
              <a:gd name="connsiteX1425" fmla="*/ 1371592 w 4878609"/>
              <a:gd name="connsiteY1425" fmla="*/ 2280633 h 3744261"/>
              <a:gd name="connsiteX1426" fmla="*/ 1371613 w 4878609"/>
              <a:gd name="connsiteY1426" fmla="*/ 2280633 h 3744261"/>
              <a:gd name="connsiteX1427" fmla="*/ 1401203 w 4878609"/>
              <a:gd name="connsiteY1427" fmla="*/ 2020052 h 3744261"/>
              <a:gd name="connsiteX1428" fmla="*/ 1380500 w 4878609"/>
              <a:gd name="connsiteY1428" fmla="*/ 2031306 h 3744261"/>
              <a:gd name="connsiteX1429" fmla="*/ 1356267 w 4878609"/>
              <a:gd name="connsiteY1429" fmla="*/ 2046153 h 3744261"/>
              <a:gd name="connsiteX1430" fmla="*/ 1352176 w 4878609"/>
              <a:gd name="connsiteY1430" fmla="*/ 2109217 h 3744261"/>
              <a:gd name="connsiteX1431" fmla="*/ 1364075 w 4878609"/>
              <a:gd name="connsiteY1431" fmla="*/ 2162293 h 3744261"/>
              <a:gd name="connsiteX1432" fmla="*/ 1370741 w 4878609"/>
              <a:gd name="connsiteY1432" fmla="*/ 2251250 h 3744261"/>
              <a:gd name="connsiteX1433" fmla="*/ 1370512 w 4878609"/>
              <a:gd name="connsiteY1433" fmla="*/ 2268153 h 3744261"/>
              <a:gd name="connsiteX1434" fmla="*/ 1387809 w 4878609"/>
              <a:gd name="connsiteY1434" fmla="*/ 2265038 h 3744261"/>
              <a:gd name="connsiteX1435" fmla="*/ 1393561 w 4878609"/>
              <a:gd name="connsiteY1435" fmla="*/ 2244502 h 3744261"/>
              <a:gd name="connsiteX1436" fmla="*/ 1393250 w 4878609"/>
              <a:gd name="connsiteY1436" fmla="*/ 2139347 h 3744261"/>
              <a:gd name="connsiteX1437" fmla="*/ 1386937 w 4878609"/>
              <a:gd name="connsiteY1437" fmla="*/ 2100475 h 3744261"/>
              <a:gd name="connsiteX1438" fmla="*/ 1390903 w 4878609"/>
              <a:gd name="connsiteY1438" fmla="*/ 2074165 h 3744261"/>
              <a:gd name="connsiteX1439" fmla="*/ 1408367 w 4878609"/>
              <a:gd name="connsiteY1439" fmla="*/ 2092003 h 3744261"/>
              <a:gd name="connsiteX1440" fmla="*/ 1436919 w 4878609"/>
              <a:gd name="connsiteY1440" fmla="*/ 2135007 h 3744261"/>
              <a:gd name="connsiteX1441" fmla="*/ 1439348 w 4878609"/>
              <a:gd name="connsiteY1441" fmla="*/ 2137478 h 3744261"/>
              <a:gd name="connsiteX1442" fmla="*/ 1427388 w 4878609"/>
              <a:gd name="connsiteY1442" fmla="*/ 2088950 h 3744261"/>
              <a:gd name="connsiteX1443" fmla="*/ 1416008 w 4878609"/>
              <a:gd name="connsiteY1443" fmla="*/ 2046278 h 3744261"/>
              <a:gd name="connsiteX1444" fmla="*/ 1403176 w 4878609"/>
              <a:gd name="connsiteY1444" fmla="*/ 2020384 h 3744261"/>
              <a:gd name="connsiteX1445" fmla="*/ 1401203 w 4878609"/>
              <a:gd name="connsiteY1445" fmla="*/ 2020052 h 3744261"/>
              <a:gd name="connsiteX1446" fmla="*/ 3614617 w 4878609"/>
              <a:gd name="connsiteY1446" fmla="*/ 1861510 h 3744261"/>
              <a:gd name="connsiteX1447" fmla="*/ 3515132 w 4878609"/>
              <a:gd name="connsiteY1447" fmla="*/ 1916143 h 3744261"/>
              <a:gd name="connsiteX1448" fmla="*/ 3422644 w 4878609"/>
              <a:gd name="connsiteY1448" fmla="*/ 2089386 h 3744261"/>
              <a:gd name="connsiteX1449" fmla="*/ 3440585 w 4878609"/>
              <a:gd name="connsiteY1449" fmla="*/ 2145992 h 3744261"/>
              <a:gd name="connsiteX1450" fmla="*/ 3642816 w 4878609"/>
              <a:gd name="connsiteY1450" fmla="*/ 2262027 h 3744261"/>
              <a:gd name="connsiteX1451" fmla="*/ 3700688 w 4878609"/>
              <a:gd name="connsiteY1451" fmla="*/ 2260429 h 3744261"/>
              <a:gd name="connsiteX1452" fmla="*/ 3729635 w 4878609"/>
              <a:gd name="connsiteY1452" fmla="*/ 2236196 h 3744261"/>
              <a:gd name="connsiteX1453" fmla="*/ 3730424 w 4878609"/>
              <a:gd name="connsiteY1453" fmla="*/ 2228056 h 3744261"/>
              <a:gd name="connsiteX1454" fmla="*/ 3693981 w 4878609"/>
              <a:gd name="connsiteY1454" fmla="*/ 2233288 h 3744261"/>
              <a:gd name="connsiteX1455" fmla="*/ 3628571 w 4878609"/>
              <a:gd name="connsiteY1455" fmla="*/ 2241428 h 3744261"/>
              <a:gd name="connsiteX1456" fmla="*/ 3613787 w 4878609"/>
              <a:gd name="connsiteY1456" fmla="*/ 2238521 h 3744261"/>
              <a:gd name="connsiteX1457" fmla="*/ 3604608 w 4878609"/>
              <a:gd name="connsiteY1457" fmla="*/ 2231233 h 3744261"/>
              <a:gd name="connsiteX1458" fmla="*/ 3613433 w 4878609"/>
              <a:gd name="connsiteY1458" fmla="*/ 2222574 h 3744261"/>
              <a:gd name="connsiteX1459" fmla="*/ 3642421 w 4878609"/>
              <a:gd name="connsiteY1459" fmla="*/ 2201912 h 3744261"/>
              <a:gd name="connsiteX1460" fmla="*/ 3674628 w 4878609"/>
              <a:gd name="connsiteY1460" fmla="*/ 2156603 h 3744261"/>
              <a:gd name="connsiteX1461" fmla="*/ 3671825 w 4878609"/>
              <a:gd name="connsiteY1461" fmla="*/ 2156125 h 3744261"/>
              <a:gd name="connsiteX1462" fmla="*/ 3580728 w 4878609"/>
              <a:gd name="connsiteY1462" fmla="*/ 2128508 h 3744261"/>
              <a:gd name="connsiteX1463" fmla="*/ 3532304 w 4878609"/>
              <a:gd name="connsiteY1463" fmla="*/ 2032282 h 3744261"/>
              <a:gd name="connsiteX1464" fmla="*/ 3595825 w 4878609"/>
              <a:gd name="connsiteY1464" fmla="*/ 1870356 h 3744261"/>
              <a:gd name="connsiteX1465" fmla="*/ 3614638 w 4878609"/>
              <a:gd name="connsiteY1465" fmla="*/ 1861489 h 3744261"/>
              <a:gd name="connsiteX1466" fmla="*/ 3614617 w 4878609"/>
              <a:gd name="connsiteY1466" fmla="*/ 1861510 h 3744261"/>
              <a:gd name="connsiteX1467" fmla="*/ 3725358 w 4878609"/>
              <a:gd name="connsiteY1467" fmla="*/ 2214579 h 3744261"/>
              <a:gd name="connsiteX1468" fmla="*/ 3739436 w 4878609"/>
              <a:gd name="connsiteY1468" fmla="*/ 2219459 h 3744261"/>
              <a:gd name="connsiteX1469" fmla="*/ 3741492 w 4878609"/>
              <a:gd name="connsiteY1469" fmla="*/ 2239892 h 3744261"/>
              <a:gd name="connsiteX1470" fmla="*/ 3727766 w 4878609"/>
              <a:gd name="connsiteY1470" fmla="*/ 2258144 h 3744261"/>
              <a:gd name="connsiteX1471" fmla="*/ 3868823 w 4878609"/>
              <a:gd name="connsiteY1471" fmla="*/ 2235116 h 3744261"/>
              <a:gd name="connsiteX1472" fmla="*/ 3943806 w 4878609"/>
              <a:gd name="connsiteY1472" fmla="*/ 2161753 h 3744261"/>
              <a:gd name="connsiteX1473" fmla="*/ 3946921 w 4878609"/>
              <a:gd name="connsiteY1473" fmla="*/ 2155585 h 3744261"/>
              <a:gd name="connsiteX1474" fmla="*/ 3970323 w 4878609"/>
              <a:gd name="connsiteY1474" fmla="*/ 2141880 h 3744261"/>
              <a:gd name="connsiteX1475" fmla="*/ 3982097 w 4878609"/>
              <a:gd name="connsiteY1475" fmla="*/ 2138496 h 3744261"/>
              <a:gd name="connsiteX1476" fmla="*/ 3983925 w 4878609"/>
              <a:gd name="connsiteY1476" fmla="*/ 2093207 h 3744261"/>
              <a:gd name="connsiteX1477" fmla="*/ 3989676 w 4878609"/>
              <a:gd name="connsiteY1477" fmla="*/ 2073688 h 3744261"/>
              <a:gd name="connsiteX1478" fmla="*/ 3993352 w 4878609"/>
              <a:gd name="connsiteY1478" fmla="*/ 2073937 h 3744261"/>
              <a:gd name="connsiteX1479" fmla="*/ 3990216 w 4878609"/>
              <a:gd name="connsiteY1479" fmla="*/ 2055415 h 3744261"/>
              <a:gd name="connsiteX1480" fmla="*/ 3825237 w 4878609"/>
              <a:gd name="connsiteY1480" fmla="*/ 1840911 h 3744261"/>
              <a:gd name="connsiteX1481" fmla="*/ 3711133 w 4878609"/>
              <a:gd name="connsiteY1481" fmla="*/ 1841264 h 3744261"/>
              <a:gd name="connsiteX1482" fmla="*/ 3687108 w 4878609"/>
              <a:gd name="connsiteY1482" fmla="*/ 1849134 h 3744261"/>
              <a:gd name="connsiteX1483" fmla="*/ 3601618 w 4878609"/>
              <a:gd name="connsiteY1483" fmla="*/ 1881382 h 3744261"/>
              <a:gd name="connsiteX1484" fmla="*/ 3544722 w 4878609"/>
              <a:gd name="connsiteY1484" fmla="*/ 2031846 h 3744261"/>
              <a:gd name="connsiteX1485" fmla="*/ 3585712 w 4878609"/>
              <a:gd name="connsiteY1485" fmla="*/ 2117128 h 3744261"/>
              <a:gd name="connsiteX1486" fmla="*/ 3673881 w 4878609"/>
              <a:gd name="connsiteY1486" fmla="*/ 2143874 h 3744261"/>
              <a:gd name="connsiteX1487" fmla="*/ 3690846 w 4878609"/>
              <a:gd name="connsiteY1487" fmla="*/ 2151515 h 3744261"/>
              <a:gd name="connsiteX1488" fmla="*/ 3688437 w 4878609"/>
              <a:gd name="connsiteY1488" fmla="*/ 2160029 h 3744261"/>
              <a:gd name="connsiteX1489" fmla="*/ 3653074 w 4878609"/>
              <a:gd name="connsiteY1489" fmla="*/ 2208329 h 3744261"/>
              <a:gd name="connsiteX1490" fmla="*/ 3630170 w 4878609"/>
              <a:gd name="connsiteY1490" fmla="*/ 2229073 h 3744261"/>
              <a:gd name="connsiteX1491" fmla="*/ 3630814 w 4878609"/>
              <a:gd name="connsiteY1491" fmla="*/ 2229198 h 3744261"/>
              <a:gd name="connsiteX1492" fmla="*/ 3690804 w 4878609"/>
              <a:gd name="connsiteY1492" fmla="*/ 2221245 h 3744261"/>
              <a:gd name="connsiteX1493" fmla="*/ 3725316 w 4878609"/>
              <a:gd name="connsiteY1493" fmla="*/ 2214600 h 3744261"/>
              <a:gd name="connsiteX1494" fmla="*/ 3725358 w 4878609"/>
              <a:gd name="connsiteY1494" fmla="*/ 2214579 h 3744261"/>
              <a:gd name="connsiteX1495" fmla="*/ 1466239 w 4878609"/>
              <a:gd name="connsiteY1495" fmla="*/ 2063866 h 3744261"/>
              <a:gd name="connsiteX1496" fmla="*/ 1490306 w 4878609"/>
              <a:gd name="connsiteY1496" fmla="*/ 2174004 h 3744261"/>
              <a:gd name="connsiteX1497" fmla="*/ 1487544 w 4878609"/>
              <a:gd name="connsiteY1497" fmla="*/ 2238293 h 3744261"/>
              <a:gd name="connsiteX1498" fmla="*/ 1551563 w 4878609"/>
              <a:gd name="connsiteY1498" fmla="*/ 2210613 h 3744261"/>
              <a:gd name="connsiteX1499" fmla="*/ 1746257 w 4878609"/>
              <a:gd name="connsiteY1499" fmla="*/ 2135962 h 3744261"/>
              <a:gd name="connsiteX1500" fmla="*/ 1847570 w 4878609"/>
              <a:gd name="connsiteY1500" fmla="*/ 2100018 h 3744261"/>
              <a:gd name="connsiteX1501" fmla="*/ 1891467 w 4878609"/>
              <a:gd name="connsiteY1501" fmla="*/ 2076636 h 3744261"/>
              <a:gd name="connsiteX1502" fmla="*/ 1866673 w 4878609"/>
              <a:gd name="connsiteY1502" fmla="*/ 2034400 h 3744261"/>
              <a:gd name="connsiteX1503" fmla="*/ 1846178 w 4878609"/>
              <a:gd name="connsiteY1503" fmla="*/ 2028794 h 3744261"/>
              <a:gd name="connsiteX1504" fmla="*/ 1782097 w 4878609"/>
              <a:gd name="connsiteY1504" fmla="*/ 1999079 h 3744261"/>
              <a:gd name="connsiteX1505" fmla="*/ 1504758 w 4878609"/>
              <a:gd name="connsiteY1505" fmla="*/ 2070801 h 3744261"/>
              <a:gd name="connsiteX1506" fmla="*/ 1466239 w 4878609"/>
              <a:gd name="connsiteY1506" fmla="*/ 2063866 h 3744261"/>
              <a:gd name="connsiteX1507" fmla="*/ 1867961 w 4878609"/>
              <a:gd name="connsiteY1507" fmla="*/ 2161462 h 3744261"/>
              <a:gd name="connsiteX1508" fmla="*/ 1863870 w 4878609"/>
              <a:gd name="connsiteY1508" fmla="*/ 2180109 h 3744261"/>
              <a:gd name="connsiteX1509" fmla="*/ 1869373 w 4878609"/>
              <a:gd name="connsiteY1509" fmla="*/ 2205982 h 3744261"/>
              <a:gd name="connsiteX1510" fmla="*/ 1874149 w 4878609"/>
              <a:gd name="connsiteY1510" fmla="*/ 2226581 h 3744261"/>
              <a:gd name="connsiteX1511" fmla="*/ 1876911 w 4878609"/>
              <a:gd name="connsiteY1511" fmla="*/ 2197510 h 3744261"/>
              <a:gd name="connsiteX1512" fmla="*/ 1868667 w 4878609"/>
              <a:gd name="connsiteY1512" fmla="*/ 2185321 h 3744261"/>
              <a:gd name="connsiteX1513" fmla="*/ 1867982 w 4878609"/>
              <a:gd name="connsiteY1513" fmla="*/ 2161462 h 3744261"/>
              <a:gd name="connsiteX1514" fmla="*/ 1867961 w 4878609"/>
              <a:gd name="connsiteY1514" fmla="*/ 2161462 h 3744261"/>
              <a:gd name="connsiteX1515" fmla="*/ 3979937 w 4878609"/>
              <a:gd name="connsiteY1515" fmla="*/ 2152346 h 3744261"/>
              <a:gd name="connsiteX1516" fmla="*/ 3972898 w 4878609"/>
              <a:gd name="connsiteY1516" fmla="*/ 2154070 h 3744261"/>
              <a:gd name="connsiteX1517" fmla="*/ 3957989 w 4878609"/>
              <a:gd name="connsiteY1517" fmla="*/ 2161358 h 3744261"/>
              <a:gd name="connsiteX1518" fmla="*/ 3954998 w 4878609"/>
              <a:gd name="connsiteY1518" fmla="*/ 2167297 h 3744261"/>
              <a:gd name="connsiteX1519" fmla="*/ 3913510 w 4878609"/>
              <a:gd name="connsiteY1519" fmla="*/ 2221992 h 3744261"/>
              <a:gd name="connsiteX1520" fmla="*/ 3967645 w 4878609"/>
              <a:gd name="connsiteY1520" fmla="*/ 2188415 h 3744261"/>
              <a:gd name="connsiteX1521" fmla="*/ 3979937 w 4878609"/>
              <a:gd name="connsiteY1521" fmla="*/ 2152325 h 3744261"/>
              <a:gd name="connsiteX1522" fmla="*/ 3979937 w 4878609"/>
              <a:gd name="connsiteY1522" fmla="*/ 2152346 h 3744261"/>
              <a:gd name="connsiteX1523" fmla="*/ 1090121 w 4878609"/>
              <a:gd name="connsiteY1523" fmla="*/ 2096882 h 3744261"/>
              <a:gd name="connsiteX1524" fmla="*/ 1105861 w 4878609"/>
              <a:gd name="connsiteY1524" fmla="*/ 2106684 h 3744261"/>
              <a:gd name="connsiteX1525" fmla="*/ 1226340 w 4878609"/>
              <a:gd name="connsiteY1525" fmla="*/ 2093249 h 3744261"/>
              <a:gd name="connsiteX1526" fmla="*/ 1090121 w 4878609"/>
              <a:gd name="connsiteY1526" fmla="*/ 2096903 h 3744261"/>
              <a:gd name="connsiteX1527" fmla="*/ 1090121 w 4878609"/>
              <a:gd name="connsiteY1527" fmla="*/ 2096882 h 3744261"/>
              <a:gd name="connsiteX1528" fmla="*/ 1873443 w 4878609"/>
              <a:gd name="connsiteY1528" fmla="*/ 2023270 h 3744261"/>
              <a:gd name="connsiteX1529" fmla="*/ 1885528 w 4878609"/>
              <a:gd name="connsiteY1529" fmla="*/ 2026240 h 3744261"/>
              <a:gd name="connsiteX1530" fmla="*/ 1928719 w 4878609"/>
              <a:gd name="connsiteY1530" fmla="*/ 2038927 h 3744261"/>
              <a:gd name="connsiteX1531" fmla="*/ 1873048 w 4878609"/>
              <a:gd name="connsiteY1531" fmla="*/ 1886698 h 3744261"/>
              <a:gd name="connsiteX1532" fmla="*/ 1711101 w 4878609"/>
              <a:gd name="connsiteY1532" fmla="*/ 1739744 h 3744261"/>
              <a:gd name="connsiteX1533" fmla="*/ 1510759 w 4878609"/>
              <a:gd name="connsiteY1533" fmla="*/ 1569470 h 3744261"/>
              <a:gd name="connsiteX1534" fmla="*/ 1196397 w 4878609"/>
              <a:gd name="connsiteY1534" fmla="*/ 1318897 h 3744261"/>
              <a:gd name="connsiteX1535" fmla="*/ 1187488 w 4878609"/>
              <a:gd name="connsiteY1535" fmla="*/ 1314973 h 3744261"/>
              <a:gd name="connsiteX1536" fmla="*/ 1181737 w 4878609"/>
              <a:gd name="connsiteY1536" fmla="*/ 1305898 h 3744261"/>
              <a:gd name="connsiteX1537" fmla="*/ 1197705 w 4878609"/>
              <a:gd name="connsiteY1537" fmla="*/ 1303510 h 3744261"/>
              <a:gd name="connsiteX1538" fmla="*/ 1236369 w 4878609"/>
              <a:gd name="connsiteY1538" fmla="*/ 1309055 h 3744261"/>
              <a:gd name="connsiteX1539" fmla="*/ 1248642 w 4878609"/>
              <a:gd name="connsiteY1539" fmla="*/ 1288497 h 3744261"/>
              <a:gd name="connsiteX1540" fmla="*/ 1255598 w 4878609"/>
              <a:gd name="connsiteY1540" fmla="*/ 1276806 h 3744261"/>
              <a:gd name="connsiteX1541" fmla="*/ 1254850 w 4878609"/>
              <a:gd name="connsiteY1541" fmla="*/ 1272031 h 3744261"/>
              <a:gd name="connsiteX1542" fmla="*/ 1254747 w 4878609"/>
              <a:gd name="connsiteY1542" fmla="*/ 1271387 h 3744261"/>
              <a:gd name="connsiteX1543" fmla="*/ 1254394 w 4878609"/>
              <a:gd name="connsiteY1543" fmla="*/ 1269206 h 3744261"/>
              <a:gd name="connsiteX1544" fmla="*/ 1254518 w 4878609"/>
              <a:gd name="connsiteY1544" fmla="*/ 1269206 h 3744261"/>
              <a:gd name="connsiteX1545" fmla="*/ 1259585 w 4878609"/>
              <a:gd name="connsiteY1545" fmla="*/ 1262063 h 3744261"/>
              <a:gd name="connsiteX1546" fmla="*/ 1266624 w 4878609"/>
              <a:gd name="connsiteY1546" fmla="*/ 1267296 h 3744261"/>
              <a:gd name="connsiteX1547" fmla="*/ 1266707 w 4878609"/>
              <a:gd name="connsiteY1547" fmla="*/ 1267296 h 3744261"/>
              <a:gd name="connsiteX1548" fmla="*/ 1266936 w 4878609"/>
              <a:gd name="connsiteY1548" fmla="*/ 1268750 h 3744261"/>
              <a:gd name="connsiteX1549" fmla="*/ 1266977 w 4878609"/>
              <a:gd name="connsiteY1549" fmla="*/ 1268957 h 3744261"/>
              <a:gd name="connsiteX1550" fmla="*/ 1267849 w 4878609"/>
              <a:gd name="connsiteY1550" fmla="*/ 1274481 h 3744261"/>
              <a:gd name="connsiteX1551" fmla="*/ 1267932 w 4878609"/>
              <a:gd name="connsiteY1551" fmla="*/ 1275041 h 3744261"/>
              <a:gd name="connsiteX1552" fmla="*/ 1270549 w 4878609"/>
              <a:gd name="connsiteY1552" fmla="*/ 1291716 h 3744261"/>
              <a:gd name="connsiteX1553" fmla="*/ 1329106 w 4878609"/>
              <a:gd name="connsiteY1553" fmla="*/ 1316115 h 3744261"/>
              <a:gd name="connsiteX1554" fmla="*/ 1407848 w 4878609"/>
              <a:gd name="connsiteY1554" fmla="*/ 1314267 h 3744261"/>
              <a:gd name="connsiteX1555" fmla="*/ 1415427 w 4878609"/>
              <a:gd name="connsiteY1555" fmla="*/ 1299918 h 3744261"/>
              <a:gd name="connsiteX1556" fmla="*/ 1370657 w 4878609"/>
              <a:gd name="connsiteY1556" fmla="*/ 1239575 h 3744261"/>
              <a:gd name="connsiteX1557" fmla="*/ 1361168 w 4878609"/>
              <a:gd name="connsiteY1557" fmla="*/ 1230563 h 3744261"/>
              <a:gd name="connsiteX1558" fmla="*/ 1328213 w 4878609"/>
              <a:gd name="connsiteY1558" fmla="*/ 1221904 h 3744261"/>
              <a:gd name="connsiteX1559" fmla="*/ 1321569 w 4878609"/>
              <a:gd name="connsiteY1559" fmla="*/ 1222443 h 3744261"/>
              <a:gd name="connsiteX1560" fmla="*/ 1289424 w 4878609"/>
              <a:gd name="connsiteY1560" fmla="*/ 1240987 h 3744261"/>
              <a:gd name="connsiteX1561" fmla="*/ 1271400 w 4878609"/>
              <a:gd name="connsiteY1561" fmla="*/ 1234819 h 3744261"/>
              <a:gd name="connsiteX1562" fmla="*/ 1278190 w 4878609"/>
              <a:gd name="connsiteY1562" fmla="*/ 1222817 h 3744261"/>
              <a:gd name="connsiteX1563" fmla="*/ 1315464 w 4878609"/>
              <a:gd name="connsiteY1563" fmla="*/ 1210628 h 3744261"/>
              <a:gd name="connsiteX1564" fmla="*/ 1353069 w 4878609"/>
              <a:gd name="connsiteY1564" fmla="*/ 1150804 h 3744261"/>
              <a:gd name="connsiteX1565" fmla="*/ 1389325 w 4878609"/>
              <a:gd name="connsiteY1565" fmla="*/ 1019963 h 3744261"/>
              <a:gd name="connsiteX1566" fmla="*/ 1386044 w 4878609"/>
              <a:gd name="connsiteY1566" fmla="*/ 992740 h 3744261"/>
              <a:gd name="connsiteX1567" fmla="*/ 1378299 w 4878609"/>
              <a:gd name="connsiteY1567" fmla="*/ 993176 h 3744261"/>
              <a:gd name="connsiteX1568" fmla="*/ 1372942 w 4878609"/>
              <a:gd name="connsiteY1568" fmla="*/ 979305 h 3744261"/>
              <a:gd name="connsiteX1569" fmla="*/ 1360192 w 4878609"/>
              <a:gd name="connsiteY1569" fmla="*/ 938086 h 3744261"/>
              <a:gd name="connsiteX1570" fmla="*/ 1344306 w 4878609"/>
              <a:gd name="connsiteY1570" fmla="*/ 1096628 h 3744261"/>
              <a:gd name="connsiteX1571" fmla="*/ 1283382 w 4878609"/>
              <a:gd name="connsiteY1571" fmla="*/ 1171943 h 3744261"/>
              <a:gd name="connsiteX1572" fmla="*/ 1233711 w 4878609"/>
              <a:gd name="connsiteY1572" fmla="*/ 1219017 h 3744261"/>
              <a:gd name="connsiteX1573" fmla="*/ 1191808 w 4878609"/>
              <a:gd name="connsiteY1573" fmla="*/ 1236169 h 3744261"/>
              <a:gd name="connsiteX1574" fmla="*/ 1193739 w 4878609"/>
              <a:gd name="connsiteY1574" fmla="*/ 1216712 h 3744261"/>
              <a:gd name="connsiteX1575" fmla="*/ 1243347 w 4878609"/>
              <a:gd name="connsiteY1575" fmla="*/ 1181079 h 3744261"/>
              <a:gd name="connsiteX1576" fmla="*/ 1274930 w 4878609"/>
              <a:gd name="connsiteY1576" fmla="*/ 1162536 h 3744261"/>
              <a:gd name="connsiteX1577" fmla="*/ 1275885 w 4878609"/>
              <a:gd name="connsiteY1577" fmla="*/ 1161290 h 3744261"/>
              <a:gd name="connsiteX1578" fmla="*/ 1269905 w 4878609"/>
              <a:gd name="connsiteY1578" fmla="*/ 1065895 h 3744261"/>
              <a:gd name="connsiteX1579" fmla="*/ 1253044 w 4878609"/>
              <a:gd name="connsiteY1579" fmla="*/ 1024697 h 3744261"/>
              <a:gd name="connsiteX1580" fmla="*/ 1229558 w 4878609"/>
              <a:gd name="connsiteY1580" fmla="*/ 938315 h 3744261"/>
              <a:gd name="connsiteX1581" fmla="*/ 1218449 w 4878609"/>
              <a:gd name="connsiteY1581" fmla="*/ 987071 h 3744261"/>
              <a:gd name="connsiteX1582" fmla="*/ 1156195 w 4878609"/>
              <a:gd name="connsiteY1582" fmla="*/ 1017056 h 3744261"/>
              <a:gd name="connsiteX1583" fmla="*/ 990469 w 4878609"/>
              <a:gd name="connsiteY1583" fmla="*/ 994090 h 3744261"/>
              <a:gd name="connsiteX1584" fmla="*/ 989036 w 4878609"/>
              <a:gd name="connsiteY1584" fmla="*/ 998616 h 3744261"/>
              <a:gd name="connsiteX1585" fmla="*/ 993210 w 4878609"/>
              <a:gd name="connsiteY1585" fmla="*/ 1051214 h 3744261"/>
              <a:gd name="connsiteX1586" fmla="*/ 1075855 w 4878609"/>
              <a:gd name="connsiteY1586" fmla="*/ 1080472 h 3744261"/>
              <a:gd name="connsiteX1587" fmla="*/ 1082126 w 4878609"/>
              <a:gd name="connsiteY1587" fmla="*/ 1085622 h 3744261"/>
              <a:gd name="connsiteX1588" fmla="*/ 1077994 w 4878609"/>
              <a:gd name="connsiteY1588" fmla="*/ 1092599 h 3744261"/>
              <a:gd name="connsiteX1589" fmla="*/ 900930 w 4878609"/>
              <a:gd name="connsiteY1589" fmla="*/ 1051526 h 3744261"/>
              <a:gd name="connsiteX1590" fmla="*/ 813571 w 4878609"/>
              <a:gd name="connsiteY1590" fmla="*/ 959578 h 3744261"/>
              <a:gd name="connsiteX1591" fmla="*/ 811391 w 4878609"/>
              <a:gd name="connsiteY1591" fmla="*/ 950109 h 3744261"/>
              <a:gd name="connsiteX1592" fmla="*/ 806158 w 4878609"/>
              <a:gd name="connsiteY1592" fmla="*/ 1120030 h 3744261"/>
              <a:gd name="connsiteX1593" fmla="*/ 1018481 w 4878609"/>
              <a:gd name="connsiteY1593" fmla="*/ 1379801 h 3744261"/>
              <a:gd name="connsiteX1594" fmla="*/ 1019727 w 4878609"/>
              <a:gd name="connsiteY1594" fmla="*/ 1380757 h 3744261"/>
              <a:gd name="connsiteX1595" fmla="*/ 1028718 w 4878609"/>
              <a:gd name="connsiteY1595" fmla="*/ 1382875 h 3744261"/>
              <a:gd name="connsiteX1596" fmla="*/ 1128495 w 4878609"/>
              <a:gd name="connsiteY1596" fmla="*/ 1280399 h 3744261"/>
              <a:gd name="connsiteX1597" fmla="*/ 1139334 w 4878609"/>
              <a:gd name="connsiteY1597" fmla="*/ 1265822 h 3744261"/>
              <a:gd name="connsiteX1598" fmla="*/ 1143113 w 4878609"/>
              <a:gd name="connsiteY1598" fmla="*/ 1248275 h 3744261"/>
              <a:gd name="connsiteX1599" fmla="*/ 1133831 w 4878609"/>
              <a:gd name="connsiteY1599" fmla="*/ 1226555 h 3744261"/>
              <a:gd name="connsiteX1600" fmla="*/ 1047532 w 4878609"/>
              <a:gd name="connsiteY1600" fmla="*/ 1146713 h 3744261"/>
              <a:gd name="connsiteX1601" fmla="*/ 1046410 w 4878609"/>
              <a:gd name="connsiteY1601" fmla="*/ 1138179 h 3744261"/>
              <a:gd name="connsiteX1602" fmla="*/ 1054903 w 4878609"/>
              <a:gd name="connsiteY1602" fmla="*/ 1136684 h 3744261"/>
              <a:gd name="connsiteX1603" fmla="*/ 1143217 w 4878609"/>
              <a:gd name="connsiteY1603" fmla="*/ 1218436 h 3744261"/>
              <a:gd name="connsiteX1604" fmla="*/ 1177729 w 4878609"/>
              <a:gd name="connsiteY1604" fmla="*/ 1271241 h 3744261"/>
              <a:gd name="connsiteX1605" fmla="*/ 1126397 w 4878609"/>
              <a:gd name="connsiteY1605" fmla="*/ 1344002 h 3744261"/>
              <a:gd name="connsiteX1606" fmla="*/ 1064704 w 4878609"/>
              <a:gd name="connsiteY1606" fmla="*/ 1403785 h 3744261"/>
              <a:gd name="connsiteX1607" fmla="*/ 1059866 w 4878609"/>
              <a:gd name="connsiteY1607" fmla="*/ 1422328 h 3744261"/>
              <a:gd name="connsiteX1608" fmla="*/ 1158583 w 4878609"/>
              <a:gd name="connsiteY1608" fmla="*/ 1483336 h 3744261"/>
              <a:gd name="connsiteX1609" fmla="*/ 1322607 w 4878609"/>
              <a:gd name="connsiteY1609" fmla="*/ 1569200 h 3744261"/>
              <a:gd name="connsiteX1610" fmla="*/ 1802239 w 4878609"/>
              <a:gd name="connsiteY1610" fmla="*/ 1960726 h 3744261"/>
              <a:gd name="connsiteX1611" fmla="*/ 1873526 w 4878609"/>
              <a:gd name="connsiteY1611" fmla="*/ 2023229 h 3744261"/>
              <a:gd name="connsiteX1612" fmla="*/ 1873443 w 4878609"/>
              <a:gd name="connsiteY1612" fmla="*/ 2023270 h 3744261"/>
              <a:gd name="connsiteX1613" fmla="*/ 2977481 w 4878609"/>
              <a:gd name="connsiteY1613" fmla="*/ 1897371 h 3744261"/>
              <a:gd name="connsiteX1614" fmla="*/ 2867115 w 4878609"/>
              <a:gd name="connsiteY1614" fmla="*/ 1959999 h 3744261"/>
              <a:gd name="connsiteX1615" fmla="*/ 2861114 w 4878609"/>
              <a:gd name="connsiteY1615" fmla="*/ 1976258 h 3744261"/>
              <a:gd name="connsiteX1616" fmla="*/ 2994945 w 4878609"/>
              <a:gd name="connsiteY1616" fmla="*/ 2031576 h 3744261"/>
              <a:gd name="connsiteX1617" fmla="*/ 3039008 w 4878609"/>
              <a:gd name="connsiteY1617" fmla="*/ 2017934 h 3744261"/>
              <a:gd name="connsiteX1618" fmla="*/ 3044906 w 4878609"/>
              <a:gd name="connsiteY1618" fmla="*/ 1954122 h 3744261"/>
              <a:gd name="connsiteX1619" fmla="*/ 3064799 w 4878609"/>
              <a:gd name="connsiteY1619" fmla="*/ 1898576 h 3744261"/>
              <a:gd name="connsiteX1620" fmla="*/ 3061663 w 4878609"/>
              <a:gd name="connsiteY1620" fmla="*/ 1898617 h 3744261"/>
              <a:gd name="connsiteX1621" fmla="*/ 2977481 w 4878609"/>
              <a:gd name="connsiteY1621" fmla="*/ 1897413 h 3744261"/>
              <a:gd name="connsiteX1622" fmla="*/ 2977481 w 4878609"/>
              <a:gd name="connsiteY1622" fmla="*/ 1897371 h 3744261"/>
              <a:gd name="connsiteX1623" fmla="*/ 732525 w 4878609"/>
              <a:gd name="connsiteY1623" fmla="*/ 2015566 h 3744261"/>
              <a:gd name="connsiteX1624" fmla="*/ 747995 w 4878609"/>
              <a:gd name="connsiteY1624" fmla="*/ 2023395 h 3744261"/>
              <a:gd name="connsiteX1625" fmla="*/ 771813 w 4878609"/>
              <a:gd name="connsiteY1625" fmla="*/ 1996421 h 3744261"/>
              <a:gd name="connsiteX1626" fmla="*/ 773391 w 4878609"/>
              <a:gd name="connsiteY1626" fmla="*/ 1994054 h 3744261"/>
              <a:gd name="connsiteX1627" fmla="*/ 732525 w 4878609"/>
              <a:gd name="connsiteY1627" fmla="*/ 2015546 h 3744261"/>
              <a:gd name="connsiteX1628" fmla="*/ 732525 w 4878609"/>
              <a:gd name="connsiteY1628" fmla="*/ 2015566 h 3744261"/>
              <a:gd name="connsiteX1629" fmla="*/ 534987 w 4878609"/>
              <a:gd name="connsiteY1629" fmla="*/ 1994780 h 3744261"/>
              <a:gd name="connsiteX1630" fmla="*/ 630548 w 4878609"/>
              <a:gd name="connsiteY1630" fmla="*/ 2016293 h 3744261"/>
              <a:gd name="connsiteX1631" fmla="*/ 615285 w 4878609"/>
              <a:gd name="connsiteY1631" fmla="*/ 2002650 h 3744261"/>
              <a:gd name="connsiteX1632" fmla="*/ 535007 w 4878609"/>
              <a:gd name="connsiteY1632" fmla="*/ 1994780 h 3744261"/>
              <a:gd name="connsiteX1633" fmla="*/ 534987 w 4878609"/>
              <a:gd name="connsiteY1633" fmla="*/ 1994780 h 3744261"/>
              <a:gd name="connsiteX1634" fmla="*/ 3077445 w 4878609"/>
              <a:gd name="connsiteY1634" fmla="*/ 1903331 h 3744261"/>
              <a:gd name="connsiteX1635" fmla="*/ 3051322 w 4878609"/>
              <a:gd name="connsiteY1635" fmla="*/ 2009046 h 3744261"/>
              <a:gd name="connsiteX1636" fmla="*/ 3065567 w 4878609"/>
              <a:gd name="connsiteY1636" fmla="*/ 1994822 h 3744261"/>
              <a:gd name="connsiteX1637" fmla="*/ 3084048 w 4878609"/>
              <a:gd name="connsiteY1637" fmla="*/ 1918593 h 3744261"/>
              <a:gd name="connsiteX1638" fmla="*/ 3077445 w 4878609"/>
              <a:gd name="connsiteY1638" fmla="*/ 1903352 h 3744261"/>
              <a:gd name="connsiteX1639" fmla="*/ 3077445 w 4878609"/>
              <a:gd name="connsiteY1639" fmla="*/ 1903331 h 3744261"/>
              <a:gd name="connsiteX1640" fmla="*/ 620435 w 4878609"/>
              <a:gd name="connsiteY1640" fmla="*/ 1990295 h 3744261"/>
              <a:gd name="connsiteX1641" fmla="*/ 658020 w 4878609"/>
              <a:gd name="connsiteY1641" fmla="*/ 1990835 h 3744261"/>
              <a:gd name="connsiteX1642" fmla="*/ 651250 w 4878609"/>
              <a:gd name="connsiteY1642" fmla="*/ 1982591 h 3744261"/>
              <a:gd name="connsiteX1643" fmla="*/ 613396 w 4878609"/>
              <a:gd name="connsiteY1643" fmla="*/ 1965356 h 3744261"/>
              <a:gd name="connsiteX1644" fmla="*/ 602577 w 4878609"/>
              <a:gd name="connsiteY1644" fmla="*/ 1966685 h 3744261"/>
              <a:gd name="connsiteX1645" fmla="*/ 620435 w 4878609"/>
              <a:gd name="connsiteY1645" fmla="*/ 1990295 h 3744261"/>
              <a:gd name="connsiteX1646" fmla="*/ 479544 w 4878609"/>
              <a:gd name="connsiteY1646" fmla="*/ 1971420 h 3744261"/>
              <a:gd name="connsiteX1647" fmla="*/ 602183 w 4878609"/>
              <a:gd name="connsiteY1647" fmla="*/ 1989278 h 3744261"/>
              <a:gd name="connsiteX1648" fmla="*/ 591011 w 4878609"/>
              <a:gd name="connsiteY1648" fmla="*/ 1962013 h 3744261"/>
              <a:gd name="connsiteX1649" fmla="*/ 613977 w 4878609"/>
              <a:gd name="connsiteY1649" fmla="*/ 1952897 h 3744261"/>
              <a:gd name="connsiteX1650" fmla="*/ 661550 w 4878609"/>
              <a:gd name="connsiteY1650" fmla="*/ 1975573 h 3744261"/>
              <a:gd name="connsiteX1651" fmla="*/ 670936 w 4878609"/>
              <a:gd name="connsiteY1651" fmla="*/ 1983816 h 3744261"/>
              <a:gd name="connsiteX1652" fmla="*/ 729660 w 4878609"/>
              <a:gd name="connsiteY1652" fmla="*/ 1944612 h 3744261"/>
              <a:gd name="connsiteX1653" fmla="*/ 783254 w 4878609"/>
              <a:gd name="connsiteY1653" fmla="*/ 1823780 h 3744261"/>
              <a:gd name="connsiteX1654" fmla="*/ 708292 w 4878609"/>
              <a:gd name="connsiteY1654" fmla="*/ 1710963 h 3744261"/>
              <a:gd name="connsiteX1655" fmla="*/ 673615 w 4878609"/>
              <a:gd name="connsiteY1655" fmla="*/ 1667356 h 3744261"/>
              <a:gd name="connsiteX1656" fmla="*/ 696165 w 4878609"/>
              <a:gd name="connsiteY1656" fmla="*/ 1642895 h 3744261"/>
              <a:gd name="connsiteX1657" fmla="*/ 702603 w 4878609"/>
              <a:gd name="connsiteY1657" fmla="*/ 1641504 h 3744261"/>
              <a:gd name="connsiteX1658" fmla="*/ 665225 w 4878609"/>
              <a:gd name="connsiteY1658" fmla="*/ 1620053 h 3744261"/>
              <a:gd name="connsiteX1659" fmla="*/ 456785 w 4878609"/>
              <a:gd name="connsiteY1659" fmla="*/ 1570903 h 3744261"/>
              <a:gd name="connsiteX1660" fmla="*/ 378667 w 4878609"/>
              <a:gd name="connsiteY1660" fmla="*/ 1622691 h 3744261"/>
              <a:gd name="connsiteX1661" fmla="*/ 355161 w 4878609"/>
              <a:gd name="connsiteY1661" fmla="*/ 1672485 h 3744261"/>
              <a:gd name="connsiteX1662" fmla="*/ 351112 w 4878609"/>
              <a:gd name="connsiteY1662" fmla="*/ 1677220 h 3744261"/>
              <a:gd name="connsiteX1663" fmla="*/ 326297 w 4878609"/>
              <a:gd name="connsiteY1663" fmla="*/ 1744250 h 3744261"/>
              <a:gd name="connsiteX1664" fmla="*/ 340044 w 4878609"/>
              <a:gd name="connsiteY1664" fmla="*/ 1853162 h 3744261"/>
              <a:gd name="connsiteX1665" fmla="*/ 479523 w 4878609"/>
              <a:gd name="connsiteY1665" fmla="*/ 1971441 h 3744261"/>
              <a:gd name="connsiteX1666" fmla="*/ 479544 w 4878609"/>
              <a:gd name="connsiteY1666" fmla="*/ 1971420 h 3744261"/>
              <a:gd name="connsiteX1667" fmla="*/ 713214 w 4878609"/>
              <a:gd name="connsiteY1667" fmla="*/ 1649748 h 3744261"/>
              <a:gd name="connsiteX1668" fmla="*/ 698325 w 4878609"/>
              <a:gd name="connsiteY1668" fmla="*/ 1655167 h 3744261"/>
              <a:gd name="connsiteX1669" fmla="*/ 686074 w 4878609"/>
              <a:gd name="connsiteY1669" fmla="*/ 1666526 h 3744261"/>
              <a:gd name="connsiteX1670" fmla="*/ 716515 w 4878609"/>
              <a:gd name="connsiteY1670" fmla="*/ 1701598 h 3744261"/>
              <a:gd name="connsiteX1671" fmla="*/ 795609 w 4878609"/>
              <a:gd name="connsiteY1671" fmla="*/ 1822098 h 3744261"/>
              <a:gd name="connsiteX1672" fmla="*/ 731155 w 4878609"/>
              <a:gd name="connsiteY1672" fmla="*/ 1960352 h 3744261"/>
              <a:gd name="connsiteX1673" fmla="*/ 692116 w 4878609"/>
              <a:gd name="connsiteY1673" fmla="*/ 1988987 h 3744261"/>
              <a:gd name="connsiteX1674" fmla="*/ 721623 w 4878609"/>
              <a:gd name="connsiteY1674" fmla="*/ 1983900 h 3744261"/>
              <a:gd name="connsiteX1675" fmla="*/ 826612 w 4878609"/>
              <a:gd name="connsiteY1675" fmla="*/ 1847099 h 3744261"/>
              <a:gd name="connsiteX1676" fmla="*/ 769238 w 4878609"/>
              <a:gd name="connsiteY1676" fmla="*/ 1708098 h 3744261"/>
              <a:gd name="connsiteX1677" fmla="*/ 713214 w 4878609"/>
              <a:gd name="connsiteY1677" fmla="*/ 1649768 h 3744261"/>
              <a:gd name="connsiteX1678" fmla="*/ 713214 w 4878609"/>
              <a:gd name="connsiteY1678" fmla="*/ 1649748 h 3744261"/>
              <a:gd name="connsiteX1679" fmla="*/ 790605 w 4878609"/>
              <a:gd name="connsiteY1679" fmla="*/ 1976403 h 3744261"/>
              <a:gd name="connsiteX1680" fmla="*/ 790605 w 4878609"/>
              <a:gd name="connsiteY1680" fmla="*/ 1976403 h 3744261"/>
              <a:gd name="connsiteX1681" fmla="*/ 353604 w 4878609"/>
              <a:gd name="connsiteY1681" fmla="*/ 1886158 h 3744261"/>
              <a:gd name="connsiteX1682" fmla="*/ 409939 w 4878609"/>
              <a:gd name="connsiteY1682" fmla="*/ 1947062 h 3744261"/>
              <a:gd name="connsiteX1683" fmla="*/ 437557 w 4878609"/>
              <a:gd name="connsiteY1683" fmla="*/ 1959168 h 3744261"/>
              <a:gd name="connsiteX1684" fmla="*/ 353604 w 4878609"/>
              <a:gd name="connsiteY1684" fmla="*/ 1886158 h 3744261"/>
              <a:gd name="connsiteX1685" fmla="*/ 2625555 w 4878609"/>
              <a:gd name="connsiteY1685" fmla="*/ 1889875 h 3744261"/>
              <a:gd name="connsiteX1686" fmla="*/ 2628690 w 4878609"/>
              <a:gd name="connsiteY1686" fmla="*/ 1898410 h 3744261"/>
              <a:gd name="connsiteX1687" fmla="*/ 2650847 w 4878609"/>
              <a:gd name="connsiteY1687" fmla="*/ 1939005 h 3744261"/>
              <a:gd name="connsiteX1688" fmla="*/ 2674664 w 4878609"/>
              <a:gd name="connsiteY1688" fmla="*/ 1935953 h 3744261"/>
              <a:gd name="connsiteX1689" fmla="*/ 2753198 w 4878609"/>
              <a:gd name="connsiteY1689" fmla="*/ 1883957 h 3744261"/>
              <a:gd name="connsiteX1690" fmla="*/ 2695408 w 4878609"/>
              <a:gd name="connsiteY1690" fmla="*/ 1884871 h 3744261"/>
              <a:gd name="connsiteX1691" fmla="*/ 2625555 w 4878609"/>
              <a:gd name="connsiteY1691" fmla="*/ 1889896 h 3744261"/>
              <a:gd name="connsiteX1692" fmla="*/ 2625555 w 4878609"/>
              <a:gd name="connsiteY1692" fmla="*/ 1889875 h 3744261"/>
              <a:gd name="connsiteX1693" fmla="*/ 3018929 w 4878609"/>
              <a:gd name="connsiteY1693" fmla="*/ 1885826 h 3744261"/>
              <a:gd name="connsiteX1694" fmla="*/ 3061705 w 4878609"/>
              <a:gd name="connsiteY1694" fmla="*/ 1886117 h 3744261"/>
              <a:gd name="connsiteX1695" fmla="*/ 3354991 w 4878609"/>
              <a:gd name="connsiteY1695" fmla="*/ 1659113 h 3744261"/>
              <a:gd name="connsiteX1696" fmla="*/ 3351087 w 4878609"/>
              <a:gd name="connsiteY1696" fmla="*/ 1640881 h 3744261"/>
              <a:gd name="connsiteX1697" fmla="*/ 3189680 w 4878609"/>
              <a:gd name="connsiteY1697" fmla="*/ 1750957 h 3744261"/>
              <a:gd name="connsiteX1698" fmla="*/ 3161876 w 4878609"/>
              <a:gd name="connsiteY1698" fmla="*/ 1784036 h 3744261"/>
              <a:gd name="connsiteX1699" fmla="*/ 3003251 w 4878609"/>
              <a:gd name="connsiteY1699" fmla="*/ 1824880 h 3744261"/>
              <a:gd name="connsiteX1700" fmla="*/ 2849693 w 4878609"/>
              <a:gd name="connsiteY1700" fmla="*/ 1845999 h 3744261"/>
              <a:gd name="connsiteX1701" fmla="*/ 2820331 w 4878609"/>
              <a:gd name="connsiteY1701" fmla="*/ 1863400 h 3744261"/>
              <a:gd name="connsiteX1702" fmla="*/ 2850212 w 4878609"/>
              <a:gd name="connsiteY1702" fmla="*/ 1874301 h 3744261"/>
              <a:gd name="connsiteX1703" fmla="*/ 2903994 w 4878609"/>
              <a:gd name="connsiteY1703" fmla="*/ 1876669 h 3744261"/>
              <a:gd name="connsiteX1704" fmla="*/ 2990667 w 4878609"/>
              <a:gd name="connsiteY1704" fmla="*/ 1879929 h 3744261"/>
              <a:gd name="connsiteX1705" fmla="*/ 3017184 w 4878609"/>
              <a:gd name="connsiteY1705" fmla="*/ 1879825 h 3744261"/>
              <a:gd name="connsiteX1706" fmla="*/ 3018929 w 4878609"/>
              <a:gd name="connsiteY1706" fmla="*/ 1885805 h 3744261"/>
              <a:gd name="connsiteX1707" fmla="*/ 3018929 w 4878609"/>
              <a:gd name="connsiteY1707" fmla="*/ 1885826 h 3744261"/>
              <a:gd name="connsiteX1708" fmla="*/ 2568928 w 4878609"/>
              <a:gd name="connsiteY1708" fmla="*/ 1717899 h 3744261"/>
              <a:gd name="connsiteX1709" fmla="*/ 2576237 w 4878609"/>
              <a:gd name="connsiteY1709" fmla="*/ 1719290 h 3744261"/>
              <a:gd name="connsiteX1710" fmla="*/ 2603274 w 4878609"/>
              <a:gd name="connsiteY1710" fmla="*/ 1793110 h 3744261"/>
              <a:gd name="connsiteX1711" fmla="*/ 2618225 w 4878609"/>
              <a:gd name="connsiteY1711" fmla="*/ 1870834 h 3744261"/>
              <a:gd name="connsiteX1712" fmla="*/ 2620986 w 4878609"/>
              <a:gd name="connsiteY1712" fmla="*/ 1877811 h 3744261"/>
              <a:gd name="connsiteX1713" fmla="*/ 2694702 w 4878609"/>
              <a:gd name="connsiteY1713" fmla="*/ 1872433 h 3744261"/>
              <a:gd name="connsiteX1714" fmla="*/ 2751869 w 4878609"/>
              <a:gd name="connsiteY1714" fmla="*/ 1871498 h 3744261"/>
              <a:gd name="connsiteX1715" fmla="*/ 2738205 w 4878609"/>
              <a:gd name="connsiteY1715" fmla="*/ 1842635 h 3744261"/>
              <a:gd name="connsiteX1716" fmla="*/ 2707037 w 4878609"/>
              <a:gd name="connsiteY1716" fmla="*/ 1764703 h 3744261"/>
              <a:gd name="connsiteX1717" fmla="*/ 2698689 w 4878609"/>
              <a:gd name="connsiteY1717" fmla="*/ 1709219 h 3744261"/>
              <a:gd name="connsiteX1718" fmla="*/ 2693228 w 4878609"/>
              <a:gd name="connsiteY1718" fmla="*/ 1681913 h 3744261"/>
              <a:gd name="connsiteX1719" fmla="*/ 2690819 w 4878609"/>
              <a:gd name="connsiteY1719" fmla="*/ 1681747 h 3744261"/>
              <a:gd name="connsiteX1720" fmla="*/ 2679399 w 4878609"/>
              <a:gd name="connsiteY1720" fmla="*/ 1682141 h 3744261"/>
              <a:gd name="connsiteX1721" fmla="*/ 2672234 w 4878609"/>
              <a:gd name="connsiteY1721" fmla="*/ 1682743 h 3744261"/>
              <a:gd name="connsiteX1722" fmla="*/ 2672816 w 4878609"/>
              <a:gd name="connsiteY1722" fmla="*/ 1715843 h 3744261"/>
              <a:gd name="connsiteX1723" fmla="*/ 2686791 w 4878609"/>
              <a:gd name="connsiteY1723" fmla="*/ 1778014 h 3744261"/>
              <a:gd name="connsiteX1724" fmla="*/ 2696114 w 4878609"/>
              <a:gd name="connsiteY1724" fmla="*/ 1864749 h 3744261"/>
              <a:gd name="connsiteX1725" fmla="*/ 2671861 w 4878609"/>
              <a:gd name="connsiteY1725" fmla="*/ 1846538 h 3744261"/>
              <a:gd name="connsiteX1726" fmla="*/ 2653110 w 4878609"/>
              <a:gd name="connsiteY1726" fmla="*/ 1820499 h 3744261"/>
              <a:gd name="connsiteX1727" fmla="*/ 2606741 w 4878609"/>
              <a:gd name="connsiteY1727" fmla="*/ 1719331 h 3744261"/>
              <a:gd name="connsiteX1728" fmla="*/ 2635044 w 4878609"/>
              <a:gd name="connsiteY1728" fmla="*/ 1683989 h 3744261"/>
              <a:gd name="connsiteX1729" fmla="*/ 2668663 w 4878609"/>
              <a:gd name="connsiteY1729" fmla="*/ 1670679 h 3744261"/>
              <a:gd name="connsiteX1730" fmla="*/ 2669514 w 4878609"/>
              <a:gd name="connsiteY1730" fmla="*/ 1670409 h 3744261"/>
              <a:gd name="connsiteX1731" fmla="*/ 2842384 w 4878609"/>
              <a:gd name="connsiteY1731" fmla="*/ 1630727 h 3744261"/>
              <a:gd name="connsiteX1732" fmla="*/ 2801373 w 4878609"/>
              <a:gd name="connsiteY1732" fmla="*/ 1541001 h 3744261"/>
              <a:gd name="connsiteX1733" fmla="*/ 2772821 w 4878609"/>
              <a:gd name="connsiteY1733" fmla="*/ 1476504 h 3744261"/>
              <a:gd name="connsiteX1734" fmla="*/ 2646216 w 4878609"/>
              <a:gd name="connsiteY1734" fmla="*/ 1444962 h 3744261"/>
              <a:gd name="connsiteX1735" fmla="*/ 2587679 w 4878609"/>
              <a:gd name="connsiteY1735" fmla="*/ 1422930 h 3744261"/>
              <a:gd name="connsiteX1736" fmla="*/ 2557383 w 4878609"/>
              <a:gd name="connsiteY1736" fmla="*/ 1484644 h 3744261"/>
              <a:gd name="connsiteX1737" fmla="*/ 2491121 w 4878609"/>
              <a:gd name="connsiteY1737" fmla="*/ 1588698 h 3744261"/>
              <a:gd name="connsiteX1738" fmla="*/ 2489149 w 4878609"/>
              <a:gd name="connsiteY1738" fmla="*/ 1588532 h 3744261"/>
              <a:gd name="connsiteX1739" fmla="*/ 2475111 w 4878609"/>
              <a:gd name="connsiteY1739" fmla="*/ 1559316 h 3744261"/>
              <a:gd name="connsiteX1740" fmla="*/ 2513921 w 4878609"/>
              <a:gd name="connsiteY1740" fmla="*/ 1395790 h 3744261"/>
              <a:gd name="connsiteX1741" fmla="*/ 2517534 w 4878609"/>
              <a:gd name="connsiteY1741" fmla="*/ 1387152 h 3744261"/>
              <a:gd name="connsiteX1742" fmla="*/ 2493966 w 4878609"/>
              <a:gd name="connsiteY1742" fmla="*/ 1368962 h 3744261"/>
              <a:gd name="connsiteX1743" fmla="*/ 2513402 w 4878609"/>
              <a:gd name="connsiteY1743" fmla="*/ 1275934 h 3744261"/>
              <a:gd name="connsiteX1744" fmla="*/ 2516268 w 4878609"/>
              <a:gd name="connsiteY1744" fmla="*/ 1271366 h 3744261"/>
              <a:gd name="connsiteX1745" fmla="*/ 2473679 w 4878609"/>
              <a:gd name="connsiteY1745" fmla="*/ 1313810 h 3744261"/>
              <a:gd name="connsiteX1746" fmla="*/ 2386673 w 4878609"/>
              <a:gd name="connsiteY1746" fmla="*/ 1416286 h 3744261"/>
              <a:gd name="connsiteX1747" fmla="*/ 2342028 w 4878609"/>
              <a:gd name="connsiteY1747" fmla="*/ 1503354 h 3744261"/>
              <a:gd name="connsiteX1748" fmla="*/ 2278736 w 4878609"/>
              <a:gd name="connsiteY1748" fmla="*/ 1640715 h 3744261"/>
              <a:gd name="connsiteX1749" fmla="*/ 2236604 w 4878609"/>
              <a:gd name="connsiteY1749" fmla="*/ 1735383 h 3744261"/>
              <a:gd name="connsiteX1750" fmla="*/ 2181888 w 4878609"/>
              <a:gd name="connsiteY1750" fmla="*/ 1768067 h 3744261"/>
              <a:gd name="connsiteX1751" fmla="*/ 2151280 w 4878609"/>
              <a:gd name="connsiteY1751" fmla="*/ 1755442 h 3744261"/>
              <a:gd name="connsiteX1752" fmla="*/ 2151384 w 4878609"/>
              <a:gd name="connsiteY1752" fmla="*/ 1831733 h 3744261"/>
              <a:gd name="connsiteX1753" fmla="*/ 2151384 w 4878609"/>
              <a:gd name="connsiteY1753" fmla="*/ 1876752 h 3744261"/>
              <a:gd name="connsiteX1754" fmla="*/ 2158568 w 4878609"/>
              <a:gd name="connsiteY1754" fmla="*/ 1874696 h 3744261"/>
              <a:gd name="connsiteX1755" fmla="*/ 2159939 w 4878609"/>
              <a:gd name="connsiteY1755" fmla="*/ 1873865 h 3744261"/>
              <a:gd name="connsiteX1756" fmla="*/ 2354134 w 4878609"/>
              <a:gd name="connsiteY1756" fmla="*/ 1791366 h 3744261"/>
              <a:gd name="connsiteX1757" fmla="*/ 2568949 w 4878609"/>
              <a:gd name="connsiteY1757" fmla="*/ 1717899 h 3744261"/>
              <a:gd name="connsiteX1758" fmla="*/ 2568928 w 4878609"/>
              <a:gd name="connsiteY1758" fmla="*/ 1717899 h 3744261"/>
              <a:gd name="connsiteX1759" fmla="*/ 2764785 w 4878609"/>
              <a:gd name="connsiteY1759" fmla="*/ 1871643 h 3744261"/>
              <a:gd name="connsiteX1760" fmla="*/ 2811963 w 4878609"/>
              <a:gd name="connsiteY1760" fmla="*/ 1872869 h 3744261"/>
              <a:gd name="connsiteX1761" fmla="*/ 2808101 w 4878609"/>
              <a:gd name="connsiteY1761" fmla="*/ 1865663 h 3744261"/>
              <a:gd name="connsiteX1762" fmla="*/ 2845125 w 4878609"/>
              <a:gd name="connsiteY1762" fmla="*/ 1834412 h 3744261"/>
              <a:gd name="connsiteX1763" fmla="*/ 3003023 w 4878609"/>
              <a:gd name="connsiteY1763" fmla="*/ 1812421 h 3744261"/>
              <a:gd name="connsiteX1764" fmla="*/ 3152635 w 4878609"/>
              <a:gd name="connsiteY1764" fmla="*/ 1775688 h 3744261"/>
              <a:gd name="connsiteX1765" fmla="*/ 3180024 w 4878609"/>
              <a:gd name="connsiteY1765" fmla="*/ 1743107 h 3744261"/>
              <a:gd name="connsiteX1766" fmla="*/ 3343778 w 4878609"/>
              <a:gd name="connsiteY1766" fmla="*/ 1629460 h 3744261"/>
              <a:gd name="connsiteX1767" fmla="*/ 3234304 w 4878609"/>
              <a:gd name="connsiteY1767" fmla="*/ 1591294 h 3744261"/>
              <a:gd name="connsiteX1768" fmla="*/ 2954453 w 4878609"/>
              <a:gd name="connsiteY1768" fmla="*/ 1623459 h 3744261"/>
              <a:gd name="connsiteX1769" fmla="*/ 2934249 w 4878609"/>
              <a:gd name="connsiteY1769" fmla="*/ 1672236 h 3744261"/>
              <a:gd name="connsiteX1770" fmla="*/ 2886510 w 4878609"/>
              <a:gd name="connsiteY1770" fmla="*/ 1668166 h 3744261"/>
              <a:gd name="connsiteX1771" fmla="*/ 2851790 w 4878609"/>
              <a:gd name="connsiteY1771" fmla="*/ 1641545 h 3744261"/>
              <a:gd name="connsiteX1772" fmla="*/ 2702801 w 4878609"/>
              <a:gd name="connsiteY1772" fmla="*/ 1673877 h 3744261"/>
              <a:gd name="connsiteX1773" fmla="*/ 2711128 w 4878609"/>
              <a:gd name="connsiteY1773" fmla="*/ 1707973 h 3744261"/>
              <a:gd name="connsiteX1774" fmla="*/ 2719267 w 4878609"/>
              <a:gd name="connsiteY1774" fmla="*/ 1762149 h 3744261"/>
              <a:gd name="connsiteX1775" fmla="*/ 2749169 w 4878609"/>
              <a:gd name="connsiteY1775" fmla="*/ 1836675 h 3744261"/>
              <a:gd name="connsiteX1776" fmla="*/ 2764805 w 4878609"/>
              <a:gd name="connsiteY1776" fmla="*/ 1871706 h 3744261"/>
              <a:gd name="connsiteX1777" fmla="*/ 2764785 w 4878609"/>
              <a:gd name="connsiteY1777" fmla="*/ 1871643 h 3744261"/>
              <a:gd name="connsiteX1778" fmla="*/ 2658363 w 4878609"/>
              <a:gd name="connsiteY1778" fmla="*/ 1687166 h 3744261"/>
              <a:gd name="connsiteX1779" fmla="*/ 2641481 w 4878609"/>
              <a:gd name="connsiteY1779" fmla="*/ 1694642 h 3744261"/>
              <a:gd name="connsiteX1780" fmla="*/ 2618972 w 4878609"/>
              <a:gd name="connsiteY1780" fmla="*/ 1721761 h 3744261"/>
              <a:gd name="connsiteX1781" fmla="*/ 2663181 w 4878609"/>
              <a:gd name="connsiteY1781" fmla="*/ 1813107 h 3744261"/>
              <a:gd name="connsiteX1782" fmla="*/ 2682098 w 4878609"/>
              <a:gd name="connsiteY1782" fmla="*/ 1839395 h 3744261"/>
              <a:gd name="connsiteX1783" fmla="*/ 2689324 w 4878609"/>
              <a:gd name="connsiteY1783" fmla="*/ 1848947 h 3744261"/>
              <a:gd name="connsiteX1784" fmla="*/ 2674706 w 4878609"/>
              <a:gd name="connsiteY1784" fmla="*/ 1781025 h 3744261"/>
              <a:gd name="connsiteX1785" fmla="*/ 2660502 w 4878609"/>
              <a:gd name="connsiteY1785" fmla="*/ 1717670 h 3744261"/>
              <a:gd name="connsiteX1786" fmla="*/ 2658363 w 4878609"/>
              <a:gd name="connsiteY1786" fmla="*/ 1687187 h 3744261"/>
              <a:gd name="connsiteX1787" fmla="*/ 2658363 w 4878609"/>
              <a:gd name="connsiteY1787" fmla="*/ 1687166 h 3744261"/>
              <a:gd name="connsiteX1788" fmla="*/ 1965931 w 4878609"/>
              <a:gd name="connsiteY1788" fmla="*/ 1792072 h 3744261"/>
              <a:gd name="connsiteX1789" fmla="*/ 1966512 w 4878609"/>
              <a:gd name="connsiteY1789" fmla="*/ 1792321 h 3744261"/>
              <a:gd name="connsiteX1790" fmla="*/ 1982958 w 4878609"/>
              <a:gd name="connsiteY1790" fmla="*/ 1796453 h 3744261"/>
              <a:gd name="connsiteX1791" fmla="*/ 1944896 w 4878609"/>
              <a:gd name="connsiteY1791" fmla="*/ 1719892 h 3744261"/>
              <a:gd name="connsiteX1792" fmla="*/ 1912149 w 4878609"/>
              <a:gd name="connsiteY1792" fmla="*/ 1655417 h 3744261"/>
              <a:gd name="connsiteX1793" fmla="*/ 1898527 w 4878609"/>
              <a:gd name="connsiteY1793" fmla="*/ 1678507 h 3744261"/>
              <a:gd name="connsiteX1794" fmla="*/ 1965951 w 4878609"/>
              <a:gd name="connsiteY1794" fmla="*/ 1792092 h 3744261"/>
              <a:gd name="connsiteX1795" fmla="*/ 1965931 w 4878609"/>
              <a:gd name="connsiteY1795" fmla="*/ 1792072 h 3744261"/>
              <a:gd name="connsiteX1796" fmla="*/ 1966138 w 4878609"/>
              <a:gd name="connsiteY1796" fmla="*/ 1792217 h 3744261"/>
              <a:gd name="connsiteX1797" fmla="*/ 1966138 w 4878609"/>
              <a:gd name="connsiteY1797" fmla="*/ 1792217 h 3744261"/>
              <a:gd name="connsiteX1798" fmla="*/ 1965079 w 4878609"/>
              <a:gd name="connsiteY1798" fmla="*/ 1791822 h 3744261"/>
              <a:gd name="connsiteX1799" fmla="*/ 1965079 w 4878609"/>
              <a:gd name="connsiteY1799" fmla="*/ 1791822 h 3744261"/>
              <a:gd name="connsiteX1800" fmla="*/ 1836605 w 4878609"/>
              <a:gd name="connsiteY1800" fmla="*/ 1582676 h 3744261"/>
              <a:gd name="connsiteX1801" fmla="*/ 1748291 w 4878609"/>
              <a:gd name="connsiteY1801" fmla="*/ 1640590 h 3744261"/>
              <a:gd name="connsiteX1802" fmla="*/ 1768101 w 4878609"/>
              <a:gd name="connsiteY1802" fmla="*/ 1701141 h 3744261"/>
              <a:gd name="connsiteX1803" fmla="*/ 1797131 w 4878609"/>
              <a:gd name="connsiteY1803" fmla="*/ 1742651 h 3744261"/>
              <a:gd name="connsiteX1804" fmla="*/ 1809777 w 4878609"/>
              <a:gd name="connsiteY1804" fmla="*/ 1750438 h 3744261"/>
              <a:gd name="connsiteX1805" fmla="*/ 1884012 w 4878609"/>
              <a:gd name="connsiteY1805" fmla="*/ 1677926 h 3744261"/>
              <a:gd name="connsiteX1806" fmla="*/ 1836585 w 4878609"/>
              <a:gd name="connsiteY1806" fmla="*/ 1582697 h 3744261"/>
              <a:gd name="connsiteX1807" fmla="*/ 1836605 w 4878609"/>
              <a:gd name="connsiteY1807" fmla="*/ 1582676 h 3744261"/>
              <a:gd name="connsiteX1808" fmla="*/ 338258 w 4878609"/>
              <a:gd name="connsiteY1808" fmla="*/ 1584358 h 3744261"/>
              <a:gd name="connsiteX1809" fmla="*/ 277396 w 4878609"/>
              <a:gd name="connsiteY1809" fmla="*/ 1622566 h 3744261"/>
              <a:gd name="connsiteX1810" fmla="*/ 267408 w 4878609"/>
              <a:gd name="connsiteY1810" fmla="*/ 1676161 h 3744261"/>
              <a:gd name="connsiteX1811" fmla="*/ 272370 w 4878609"/>
              <a:gd name="connsiteY1811" fmla="*/ 1681560 h 3744261"/>
              <a:gd name="connsiteX1812" fmla="*/ 272391 w 4878609"/>
              <a:gd name="connsiteY1812" fmla="*/ 1681560 h 3744261"/>
              <a:gd name="connsiteX1813" fmla="*/ 283563 w 4878609"/>
              <a:gd name="connsiteY1813" fmla="*/ 1668561 h 3744261"/>
              <a:gd name="connsiteX1814" fmla="*/ 312094 w 4878609"/>
              <a:gd name="connsiteY1814" fmla="*/ 1625349 h 3744261"/>
              <a:gd name="connsiteX1815" fmla="*/ 338279 w 4878609"/>
              <a:gd name="connsiteY1815" fmla="*/ 1584358 h 3744261"/>
              <a:gd name="connsiteX1816" fmla="*/ 338258 w 4878609"/>
              <a:gd name="connsiteY1816" fmla="*/ 1584358 h 3744261"/>
              <a:gd name="connsiteX1817" fmla="*/ 2866804 w 4878609"/>
              <a:gd name="connsiteY1817" fmla="*/ 1638701 h 3744261"/>
              <a:gd name="connsiteX1818" fmla="*/ 2892532 w 4878609"/>
              <a:gd name="connsiteY1818" fmla="*/ 1657244 h 3744261"/>
              <a:gd name="connsiteX1819" fmla="*/ 2927105 w 4878609"/>
              <a:gd name="connsiteY1819" fmla="*/ 1661999 h 3744261"/>
              <a:gd name="connsiteX1820" fmla="*/ 2941807 w 4878609"/>
              <a:gd name="connsiteY1820" fmla="*/ 1625556 h 3744261"/>
              <a:gd name="connsiteX1821" fmla="*/ 2927853 w 4878609"/>
              <a:gd name="connsiteY1821" fmla="*/ 1627903 h 3744261"/>
              <a:gd name="connsiteX1822" fmla="*/ 2866804 w 4878609"/>
              <a:gd name="connsiteY1822" fmla="*/ 1638701 h 3744261"/>
              <a:gd name="connsiteX1823" fmla="*/ 2789620 w 4878609"/>
              <a:gd name="connsiteY1823" fmla="*/ 1478415 h 3744261"/>
              <a:gd name="connsiteX1824" fmla="*/ 2813292 w 4878609"/>
              <a:gd name="connsiteY1824" fmla="*/ 1537242 h 3744261"/>
              <a:gd name="connsiteX1825" fmla="*/ 2856504 w 4878609"/>
              <a:gd name="connsiteY1825" fmla="*/ 1628027 h 3744261"/>
              <a:gd name="connsiteX1826" fmla="*/ 2942721 w 4878609"/>
              <a:gd name="connsiteY1826" fmla="*/ 1612806 h 3744261"/>
              <a:gd name="connsiteX1827" fmla="*/ 2930885 w 4878609"/>
              <a:gd name="connsiteY1827" fmla="*/ 1487198 h 3744261"/>
              <a:gd name="connsiteX1828" fmla="*/ 2925839 w 4878609"/>
              <a:gd name="connsiteY1828" fmla="*/ 1450839 h 3744261"/>
              <a:gd name="connsiteX1829" fmla="*/ 2922620 w 4878609"/>
              <a:gd name="connsiteY1829" fmla="*/ 1438483 h 3744261"/>
              <a:gd name="connsiteX1830" fmla="*/ 2901938 w 4878609"/>
              <a:gd name="connsiteY1830" fmla="*/ 1448451 h 3744261"/>
              <a:gd name="connsiteX1831" fmla="*/ 2817611 w 4878609"/>
              <a:gd name="connsiteY1831" fmla="*/ 1479121 h 3744261"/>
              <a:gd name="connsiteX1832" fmla="*/ 2789620 w 4878609"/>
              <a:gd name="connsiteY1832" fmla="*/ 1478394 h 3744261"/>
              <a:gd name="connsiteX1833" fmla="*/ 2789620 w 4878609"/>
              <a:gd name="connsiteY1833" fmla="*/ 1478415 h 3744261"/>
              <a:gd name="connsiteX1834" fmla="*/ 492439 w 4878609"/>
              <a:gd name="connsiteY1834" fmla="*/ 1565109 h 3744261"/>
              <a:gd name="connsiteX1835" fmla="*/ 669690 w 4878609"/>
              <a:gd name="connsiteY1835" fmla="*/ 1608384 h 3744261"/>
              <a:gd name="connsiteX1836" fmla="*/ 704305 w 4878609"/>
              <a:gd name="connsiteY1836" fmla="*/ 1627301 h 3744261"/>
              <a:gd name="connsiteX1837" fmla="*/ 638272 w 4878609"/>
              <a:gd name="connsiteY1837" fmla="*/ 1581908 h 3744261"/>
              <a:gd name="connsiteX1838" fmla="*/ 492439 w 4878609"/>
              <a:gd name="connsiteY1838" fmla="*/ 1565109 h 3744261"/>
              <a:gd name="connsiteX1839" fmla="*/ 1495684 w 4878609"/>
              <a:gd name="connsiteY1839" fmla="*/ 623703 h 3744261"/>
              <a:gd name="connsiteX1840" fmla="*/ 1495539 w 4878609"/>
              <a:gd name="connsiteY1840" fmla="*/ 623848 h 3744261"/>
              <a:gd name="connsiteX1841" fmla="*/ 1519169 w 4878609"/>
              <a:gd name="connsiteY1841" fmla="*/ 1178380 h 3744261"/>
              <a:gd name="connsiteX1842" fmla="*/ 1521952 w 4878609"/>
              <a:gd name="connsiteY1842" fmla="*/ 1196072 h 3744261"/>
              <a:gd name="connsiteX1843" fmla="*/ 1616516 w 4878609"/>
              <a:gd name="connsiteY1843" fmla="*/ 1437113 h 3744261"/>
              <a:gd name="connsiteX1844" fmla="*/ 1712409 w 4878609"/>
              <a:gd name="connsiteY1844" fmla="*/ 1590173 h 3744261"/>
              <a:gd name="connsiteX1845" fmla="*/ 1711807 w 4878609"/>
              <a:gd name="connsiteY1845" fmla="*/ 1584047 h 3744261"/>
              <a:gd name="connsiteX1846" fmla="*/ 1658752 w 4878609"/>
              <a:gd name="connsiteY1846" fmla="*/ 1437051 h 3744261"/>
              <a:gd name="connsiteX1847" fmla="*/ 1531483 w 4878609"/>
              <a:gd name="connsiteY1847" fmla="*/ 1017700 h 3744261"/>
              <a:gd name="connsiteX1848" fmla="*/ 1518069 w 4878609"/>
              <a:gd name="connsiteY1848" fmla="*/ 695882 h 3744261"/>
              <a:gd name="connsiteX1849" fmla="*/ 1512172 w 4878609"/>
              <a:gd name="connsiteY1849" fmla="*/ 679228 h 3744261"/>
              <a:gd name="connsiteX1850" fmla="*/ 1495726 w 4878609"/>
              <a:gd name="connsiteY1850" fmla="*/ 623703 h 3744261"/>
              <a:gd name="connsiteX1851" fmla="*/ 1495684 w 4878609"/>
              <a:gd name="connsiteY1851" fmla="*/ 623703 h 3744261"/>
              <a:gd name="connsiteX1852" fmla="*/ 2528312 w 4878609"/>
              <a:gd name="connsiteY1852" fmla="*/ 1393756 h 3744261"/>
              <a:gd name="connsiteX1853" fmla="*/ 2525446 w 4878609"/>
              <a:gd name="connsiteY1853" fmla="*/ 1400587 h 3744261"/>
              <a:gd name="connsiteX1854" fmla="*/ 2487550 w 4878609"/>
              <a:gd name="connsiteY1854" fmla="*/ 1558236 h 3744261"/>
              <a:gd name="connsiteX1855" fmla="*/ 2491537 w 4878609"/>
              <a:gd name="connsiteY1855" fmla="*/ 1576052 h 3744261"/>
              <a:gd name="connsiteX1856" fmla="*/ 2512883 w 4878609"/>
              <a:gd name="connsiteY1856" fmla="*/ 1546566 h 3744261"/>
              <a:gd name="connsiteX1857" fmla="*/ 2546128 w 4878609"/>
              <a:gd name="connsiteY1857" fmla="*/ 1479329 h 3744261"/>
              <a:gd name="connsiteX1858" fmla="*/ 2576196 w 4878609"/>
              <a:gd name="connsiteY1858" fmla="*/ 1417968 h 3744261"/>
              <a:gd name="connsiteX1859" fmla="*/ 2528291 w 4878609"/>
              <a:gd name="connsiteY1859" fmla="*/ 1393776 h 3744261"/>
              <a:gd name="connsiteX1860" fmla="*/ 2528312 w 4878609"/>
              <a:gd name="connsiteY1860" fmla="*/ 1393756 h 3744261"/>
              <a:gd name="connsiteX1861" fmla="*/ 1714548 w 4878609"/>
              <a:gd name="connsiteY1861" fmla="*/ 850104 h 3744261"/>
              <a:gd name="connsiteX1862" fmla="*/ 1705038 w 4878609"/>
              <a:gd name="connsiteY1862" fmla="*/ 924547 h 3744261"/>
              <a:gd name="connsiteX1863" fmla="*/ 1800267 w 4878609"/>
              <a:gd name="connsiteY1863" fmla="*/ 1467679 h 3744261"/>
              <a:gd name="connsiteX1864" fmla="*/ 1842877 w 4878609"/>
              <a:gd name="connsiteY1864" fmla="*/ 1566625 h 3744261"/>
              <a:gd name="connsiteX1865" fmla="*/ 1859364 w 4878609"/>
              <a:gd name="connsiteY1865" fmla="*/ 1560395 h 3744261"/>
              <a:gd name="connsiteX1866" fmla="*/ 1789697 w 4878609"/>
              <a:gd name="connsiteY1866" fmla="*/ 1418009 h 3744261"/>
              <a:gd name="connsiteX1867" fmla="*/ 1730849 w 4878609"/>
              <a:gd name="connsiteY1867" fmla="*/ 1162578 h 3744261"/>
              <a:gd name="connsiteX1868" fmla="*/ 1735147 w 4878609"/>
              <a:gd name="connsiteY1868" fmla="*/ 1019049 h 3744261"/>
              <a:gd name="connsiteX1869" fmla="*/ 1717455 w 4878609"/>
              <a:gd name="connsiteY1869" fmla="*/ 859220 h 3744261"/>
              <a:gd name="connsiteX1870" fmla="*/ 1714548 w 4878609"/>
              <a:gd name="connsiteY1870" fmla="*/ 850084 h 3744261"/>
              <a:gd name="connsiteX1871" fmla="*/ 1714548 w 4878609"/>
              <a:gd name="connsiteY1871" fmla="*/ 850104 h 3744261"/>
              <a:gd name="connsiteX1872" fmla="*/ 2593805 w 4878609"/>
              <a:gd name="connsiteY1872" fmla="*/ 1412008 h 3744261"/>
              <a:gd name="connsiteX1873" fmla="*/ 2750415 w 4878609"/>
              <a:gd name="connsiteY1873" fmla="*/ 1460328 h 3744261"/>
              <a:gd name="connsiteX1874" fmla="*/ 2678526 w 4878609"/>
              <a:gd name="connsiteY1874" fmla="*/ 1417012 h 3744261"/>
              <a:gd name="connsiteX1875" fmla="*/ 2608527 w 4878609"/>
              <a:gd name="connsiteY1875" fmla="*/ 1391949 h 3744261"/>
              <a:gd name="connsiteX1876" fmla="*/ 2593805 w 4878609"/>
              <a:gd name="connsiteY1876" fmla="*/ 1412008 h 3744261"/>
              <a:gd name="connsiteX1877" fmla="*/ 2360197 w 4878609"/>
              <a:gd name="connsiteY1877" fmla="*/ 1329591 h 3744261"/>
              <a:gd name="connsiteX1878" fmla="*/ 2353262 w 4878609"/>
              <a:gd name="connsiteY1878" fmla="*/ 1339559 h 3744261"/>
              <a:gd name="connsiteX1879" fmla="*/ 2346887 w 4878609"/>
              <a:gd name="connsiteY1879" fmla="*/ 1407440 h 3744261"/>
              <a:gd name="connsiteX1880" fmla="*/ 2355941 w 4878609"/>
              <a:gd name="connsiteY1880" fmla="*/ 1416867 h 3744261"/>
              <a:gd name="connsiteX1881" fmla="*/ 2374588 w 4878609"/>
              <a:gd name="connsiteY1881" fmla="*/ 1409890 h 3744261"/>
              <a:gd name="connsiteX1882" fmla="*/ 2371743 w 4878609"/>
              <a:gd name="connsiteY1882" fmla="*/ 1394399 h 3744261"/>
              <a:gd name="connsiteX1883" fmla="*/ 2364600 w 4878609"/>
              <a:gd name="connsiteY1883" fmla="*/ 1351270 h 3744261"/>
              <a:gd name="connsiteX1884" fmla="*/ 2360218 w 4878609"/>
              <a:gd name="connsiteY1884" fmla="*/ 1329571 h 3744261"/>
              <a:gd name="connsiteX1885" fmla="*/ 2360197 w 4878609"/>
              <a:gd name="connsiteY1885" fmla="*/ 1329591 h 3744261"/>
              <a:gd name="connsiteX1886" fmla="*/ 2705189 w 4878609"/>
              <a:gd name="connsiteY1886" fmla="*/ 1034499 h 3744261"/>
              <a:gd name="connsiteX1887" fmla="*/ 2643205 w 4878609"/>
              <a:gd name="connsiteY1887" fmla="*/ 1197027 h 3744261"/>
              <a:gd name="connsiteX1888" fmla="*/ 2621339 w 4878609"/>
              <a:gd name="connsiteY1888" fmla="*/ 1218166 h 3744261"/>
              <a:gd name="connsiteX1889" fmla="*/ 2588177 w 4878609"/>
              <a:gd name="connsiteY1889" fmla="*/ 1254671 h 3744261"/>
              <a:gd name="connsiteX1890" fmla="*/ 2599972 w 4878609"/>
              <a:gd name="connsiteY1890" fmla="*/ 1291757 h 3744261"/>
              <a:gd name="connsiteX1891" fmla="*/ 2609005 w 4878609"/>
              <a:gd name="connsiteY1891" fmla="*/ 1298797 h 3744261"/>
              <a:gd name="connsiteX1892" fmla="*/ 2884205 w 4878609"/>
              <a:gd name="connsiteY1892" fmla="*/ 1403494 h 3744261"/>
              <a:gd name="connsiteX1893" fmla="*/ 3013384 w 4878609"/>
              <a:gd name="connsiteY1893" fmla="*/ 1329301 h 3744261"/>
              <a:gd name="connsiteX1894" fmla="*/ 3010664 w 4878609"/>
              <a:gd name="connsiteY1894" fmla="*/ 1329010 h 3744261"/>
              <a:gd name="connsiteX1895" fmla="*/ 2996606 w 4878609"/>
              <a:gd name="connsiteY1895" fmla="*/ 1318233 h 3744261"/>
              <a:gd name="connsiteX1896" fmla="*/ 3035395 w 4878609"/>
              <a:gd name="connsiteY1896" fmla="*/ 1266403 h 3744261"/>
              <a:gd name="connsiteX1897" fmla="*/ 3063241 w 4878609"/>
              <a:gd name="connsiteY1897" fmla="*/ 1244309 h 3744261"/>
              <a:gd name="connsiteX1898" fmla="*/ 3109651 w 4878609"/>
              <a:gd name="connsiteY1898" fmla="*/ 1204731 h 3744261"/>
              <a:gd name="connsiteX1899" fmla="*/ 3116358 w 4878609"/>
              <a:gd name="connsiteY1899" fmla="*/ 1201948 h 3744261"/>
              <a:gd name="connsiteX1900" fmla="*/ 3134819 w 4878609"/>
              <a:gd name="connsiteY1900" fmla="*/ 1131243 h 3744261"/>
              <a:gd name="connsiteX1901" fmla="*/ 3175186 w 4878609"/>
              <a:gd name="connsiteY1901" fmla="*/ 1058524 h 3744261"/>
              <a:gd name="connsiteX1902" fmla="*/ 3193127 w 4878609"/>
              <a:gd name="connsiteY1902" fmla="*/ 1025902 h 3744261"/>
              <a:gd name="connsiteX1903" fmla="*/ 3130313 w 4878609"/>
              <a:gd name="connsiteY1903" fmla="*/ 1071855 h 3744261"/>
              <a:gd name="connsiteX1904" fmla="*/ 2944091 w 4878609"/>
              <a:gd name="connsiteY1904" fmla="*/ 1069965 h 3744261"/>
              <a:gd name="connsiteX1905" fmla="*/ 2938983 w 4878609"/>
              <a:gd name="connsiteY1905" fmla="*/ 874254 h 3744261"/>
              <a:gd name="connsiteX1906" fmla="*/ 3143914 w 4878609"/>
              <a:gd name="connsiteY1906" fmla="*/ 802490 h 3744261"/>
              <a:gd name="connsiteX1907" fmla="*/ 3196242 w 4878609"/>
              <a:gd name="connsiteY1907" fmla="*/ 793748 h 3744261"/>
              <a:gd name="connsiteX1908" fmla="*/ 3193729 w 4878609"/>
              <a:gd name="connsiteY1908" fmla="*/ 759444 h 3744261"/>
              <a:gd name="connsiteX1909" fmla="*/ 3196076 w 4878609"/>
              <a:gd name="connsiteY1909" fmla="*/ 754066 h 3744261"/>
              <a:gd name="connsiteX1910" fmla="*/ 3201869 w 4878609"/>
              <a:gd name="connsiteY1910" fmla="*/ 753028 h 3744261"/>
              <a:gd name="connsiteX1911" fmla="*/ 3236900 w 4878609"/>
              <a:gd name="connsiteY1911" fmla="*/ 782120 h 3744261"/>
              <a:gd name="connsiteX1912" fmla="*/ 3209428 w 4878609"/>
              <a:gd name="connsiteY1912" fmla="*/ 803113 h 3744261"/>
              <a:gd name="connsiteX1913" fmla="*/ 3214681 w 4878609"/>
              <a:gd name="connsiteY1913" fmla="*/ 980779 h 3744261"/>
              <a:gd name="connsiteX1914" fmla="*/ 3214536 w 4878609"/>
              <a:gd name="connsiteY1914" fmla="*/ 982752 h 3744261"/>
              <a:gd name="connsiteX1915" fmla="*/ 3232747 w 4878609"/>
              <a:gd name="connsiteY1915" fmla="*/ 971020 h 3744261"/>
              <a:gd name="connsiteX1916" fmla="*/ 3235841 w 4878609"/>
              <a:gd name="connsiteY1916" fmla="*/ 990560 h 3744261"/>
              <a:gd name="connsiteX1917" fmla="*/ 3246473 w 4878609"/>
              <a:gd name="connsiteY1917" fmla="*/ 1053872 h 3744261"/>
              <a:gd name="connsiteX1918" fmla="*/ 3267258 w 4878609"/>
              <a:gd name="connsiteY1918" fmla="*/ 1039856 h 3744261"/>
              <a:gd name="connsiteX1919" fmla="*/ 3285968 w 4878609"/>
              <a:gd name="connsiteY1919" fmla="*/ 1016744 h 3744261"/>
              <a:gd name="connsiteX1920" fmla="*/ 3402149 w 4878609"/>
              <a:gd name="connsiteY1920" fmla="*/ 737288 h 3744261"/>
              <a:gd name="connsiteX1921" fmla="*/ 3330613 w 4878609"/>
              <a:gd name="connsiteY1921" fmla="*/ 595171 h 3744261"/>
              <a:gd name="connsiteX1922" fmla="*/ 3318714 w 4878609"/>
              <a:gd name="connsiteY1922" fmla="*/ 586990 h 3744261"/>
              <a:gd name="connsiteX1923" fmla="*/ 3203780 w 4878609"/>
              <a:gd name="connsiteY1923" fmla="*/ 534724 h 3744261"/>
              <a:gd name="connsiteX1924" fmla="*/ 2991872 w 4878609"/>
              <a:gd name="connsiteY1924" fmla="*/ 641208 h 3744261"/>
              <a:gd name="connsiteX1925" fmla="*/ 2987885 w 4878609"/>
              <a:gd name="connsiteY1925" fmla="*/ 645485 h 3744261"/>
              <a:gd name="connsiteX1926" fmla="*/ 3020465 w 4878609"/>
              <a:gd name="connsiteY1926" fmla="*/ 647936 h 3744261"/>
              <a:gd name="connsiteX1927" fmla="*/ 2977918 w 4878609"/>
              <a:gd name="connsiteY1927" fmla="*/ 687389 h 3744261"/>
              <a:gd name="connsiteX1928" fmla="*/ 2891099 w 4878609"/>
              <a:gd name="connsiteY1928" fmla="*/ 1010224 h 3744261"/>
              <a:gd name="connsiteX1929" fmla="*/ 2891514 w 4878609"/>
              <a:gd name="connsiteY1929" fmla="*/ 1039108 h 3744261"/>
              <a:gd name="connsiteX1930" fmla="*/ 2890767 w 4878609"/>
              <a:gd name="connsiteY1930" fmla="*/ 1057963 h 3744261"/>
              <a:gd name="connsiteX1931" fmla="*/ 2882710 w 4878609"/>
              <a:gd name="connsiteY1931" fmla="*/ 1069114 h 3744261"/>
              <a:gd name="connsiteX1932" fmla="*/ 2871310 w 4878609"/>
              <a:gd name="connsiteY1932" fmla="*/ 1048702 h 3744261"/>
              <a:gd name="connsiteX1933" fmla="*/ 2865059 w 4878609"/>
              <a:gd name="connsiteY1933" fmla="*/ 1009186 h 3744261"/>
              <a:gd name="connsiteX1934" fmla="*/ 2857792 w 4878609"/>
              <a:gd name="connsiteY1934" fmla="*/ 903533 h 3744261"/>
              <a:gd name="connsiteX1935" fmla="*/ 2890434 w 4878609"/>
              <a:gd name="connsiteY1935" fmla="*/ 764303 h 3744261"/>
              <a:gd name="connsiteX1936" fmla="*/ 2954059 w 4878609"/>
              <a:gd name="connsiteY1936" fmla="*/ 665337 h 3744261"/>
              <a:gd name="connsiteX1937" fmla="*/ 2848696 w 4878609"/>
              <a:gd name="connsiteY1937" fmla="*/ 680724 h 3744261"/>
              <a:gd name="connsiteX1938" fmla="*/ 2681890 w 4878609"/>
              <a:gd name="connsiteY1938" fmla="*/ 780957 h 3744261"/>
              <a:gd name="connsiteX1939" fmla="*/ 2691214 w 4878609"/>
              <a:gd name="connsiteY1939" fmla="*/ 786293 h 3744261"/>
              <a:gd name="connsiteX1940" fmla="*/ 2724397 w 4878609"/>
              <a:gd name="connsiteY1940" fmla="*/ 868108 h 3744261"/>
              <a:gd name="connsiteX1941" fmla="*/ 2713702 w 4878609"/>
              <a:gd name="connsiteY1941" fmla="*/ 995606 h 3744261"/>
              <a:gd name="connsiteX1942" fmla="*/ 2712851 w 4878609"/>
              <a:gd name="connsiteY1942" fmla="*/ 1012820 h 3744261"/>
              <a:gd name="connsiteX1943" fmla="*/ 2705168 w 4878609"/>
              <a:gd name="connsiteY1943" fmla="*/ 1034436 h 3744261"/>
              <a:gd name="connsiteX1944" fmla="*/ 2705189 w 4878609"/>
              <a:gd name="connsiteY1944" fmla="*/ 1034499 h 3744261"/>
              <a:gd name="connsiteX1945" fmla="*/ 2528955 w 4878609"/>
              <a:gd name="connsiteY1945" fmla="*/ 1274979 h 3744261"/>
              <a:gd name="connsiteX1946" fmla="*/ 2502708 w 4878609"/>
              <a:gd name="connsiteY1946" fmla="*/ 1360012 h 3744261"/>
              <a:gd name="connsiteX1947" fmla="*/ 2522394 w 4878609"/>
              <a:gd name="connsiteY1947" fmla="*/ 1375420 h 3744261"/>
              <a:gd name="connsiteX1948" fmla="*/ 2538923 w 4878609"/>
              <a:gd name="connsiteY1948" fmla="*/ 1310737 h 3744261"/>
              <a:gd name="connsiteX1949" fmla="*/ 2528955 w 4878609"/>
              <a:gd name="connsiteY1949" fmla="*/ 1274979 h 3744261"/>
              <a:gd name="connsiteX1950" fmla="*/ 3008795 w 4878609"/>
              <a:gd name="connsiteY1950" fmla="*/ 1315616 h 3744261"/>
              <a:gd name="connsiteX1951" fmla="*/ 3012429 w 4878609"/>
              <a:gd name="connsiteY1951" fmla="*/ 1316696 h 3744261"/>
              <a:gd name="connsiteX1952" fmla="*/ 3021836 w 4878609"/>
              <a:gd name="connsiteY1952" fmla="*/ 1316821 h 3744261"/>
              <a:gd name="connsiteX1953" fmla="*/ 3041023 w 4878609"/>
              <a:gd name="connsiteY1953" fmla="*/ 1282725 h 3744261"/>
              <a:gd name="connsiteX1954" fmla="*/ 3045549 w 4878609"/>
              <a:gd name="connsiteY1954" fmla="*/ 1274169 h 3744261"/>
              <a:gd name="connsiteX1955" fmla="*/ 3008795 w 4878609"/>
              <a:gd name="connsiteY1955" fmla="*/ 1315616 h 3744261"/>
              <a:gd name="connsiteX1956" fmla="*/ 3008795 w 4878609"/>
              <a:gd name="connsiteY1956" fmla="*/ 1315616 h 3744261"/>
              <a:gd name="connsiteX1957" fmla="*/ 3072336 w 4878609"/>
              <a:gd name="connsiteY1957" fmla="*/ 1253072 h 3744261"/>
              <a:gd name="connsiteX1958" fmla="*/ 3052028 w 4878609"/>
              <a:gd name="connsiteY1958" fmla="*/ 1288539 h 3744261"/>
              <a:gd name="connsiteX1959" fmla="*/ 3038219 w 4878609"/>
              <a:gd name="connsiteY1959" fmla="*/ 1313851 h 3744261"/>
              <a:gd name="connsiteX1960" fmla="*/ 3185257 w 4878609"/>
              <a:gd name="connsiteY1960" fmla="*/ 1240758 h 3744261"/>
              <a:gd name="connsiteX1961" fmla="*/ 3318361 w 4878609"/>
              <a:gd name="connsiteY1961" fmla="*/ 1134586 h 3744261"/>
              <a:gd name="connsiteX1962" fmla="*/ 3304532 w 4878609"/>
              <a:gd name="connsiteY1962" fmla="*/ 1117829 h 3744261"/>
              <a:gd name="connsiteX1963" fmla="*/ 3316368 w 4878609"/>
              <a:gd name="connsiteY1963" fmla="*/ 1086307 h 3744261"/>
              <a:gd name="connsiteX1964" fmla="*/ 3338877 w 4878609"/>
              <a:gd name="connsiteY1964" fmla="*/ 1084958 h 3744261"/>
              <a:gd name="connsiteX1965" fmla="*/ 3344754 w 4878609"/>
              <a:gd name="connsiteY1965" fmla="*/ 1105100 h 3744261"/>
              <a:gd name="connsiteX1966" fmla="*/ 3371375 w 4878609"/>
              <a:gd name="connsiteY1966" fmla="*/ 1072706 h 3744261"/>
              <a:gd name="connsiteX1967" fmla="*/ 3430908 w 4878609"/>
              <a:gd name="connsiteY1967" fmla="*/ 884014 h 3744261"/>
              <a:gd name="connsiteX1968" fmla="*/ 3414857 w 4878609"/>
              <a:gd name="connsiteY1968" fmla="*/ 827616 h 3744261"/>
              <a:gd name="connsiteX1969" fmla="*/ 3332004 w 4878609"/>
              <a:gd name="connsiteY1969" fmla="*/ 1025341 h 3744261"/>
              <a:gd name="connsiteX1970" fmla="*/ 3216903 w 4878609"/>
              <a:gd name="connsiteY1970" fmla="*/ 1131035 h 3744261"/>
              <a:gd name="connsiteX1971" fmla="*/ 3168998 w 4878609"/>
              <a:gd name="connsiteY1971" fmla="*/ 1175120 h 3744261"/>
              <a:gd name="connsiteX1972" fmla="*/ 3216779 w 4878609"/>
              <a:gd name="connsiteY1972" fmla="*/ 1150202 h 3744261"/>
              <a:gd name="connsiteX1973" fmla="*/ 3275980 w 4878609"/>
              <a:gd name="connsiteY1973" fmla="*/ 1138096 h 3744261"/>
              <a:gd name="connsiteX1974" fmla="*/ 3283393 w 4878609"/>
              <a:gd name="connsiteY1974" fmla="*/ 1152735 h 3744261"/>
              <a:gd name="connsiteX1975" fmla="*/ 3213913 w 4878609"/>
              <a:gd name="connsiteY1975" fmla="*/ 1184049 h 3744261"/>
              <a:gd name="connsiteX1976" fmla="*/ 3142398 w 4878609"/>
              <a:gd name="connsiteY1976" fmla="*/ 1205499 h 3744261"/>
              <a:gd name="connsiteX1977" fmla="*/ 3103837 w 4878609"/>
              <a:gd name="connsiteY1977" fmla="*/ 1230625 h 3744261"/>
              <a:gd name="connsiteX1978" fmla="*/ 3072316 w 4878609"/>
              <a:gd name="connsiteY1978" fmla="*/ 1253051 h 3744261"/>
              <a:gd name="connsiteX1979" fmla="*/ 3072336 w 4878609"/>
              <a:gd name="connsiteY1979" fmla="*/ 1253072 h 3744261"/>
              <a:gd name="connsiteX1980" fmla="*/ 1243201 w 4878609"/>
              <a:gd name="connsiteY1980" fmla="*/ 1195490 h 3744261"/>
              <a:gd name="connsiteX1981" fmla="*/ 1204744 w 4878609"/>
              <a:gd name="connsiteY1981" fmla="*/ 1222817 h 3744261"/>
              <a:gd name="connsiteX1982" fmla="*/ 1243201 w 4878609"/>
              <a:gd name="connsiteY1982" fmla="*/ 1195490 h 3744261"/>
              <a:gd name="connsiteX1983" fmla="*/ 3211795 w 4878609"/>
              <a:gd name="connsiteY1983" fmla="*/ 1005552 h 3744261"/>
              <a:gd name="connsiteX1984" fmla="*/ 3185818 w 4878609"/>
              <a:gd name="connsiteY1984" fmla="*/ 1065065 h 3744261"/>
              <a:gd name="connsiteX1985" fmla="*/ 3145990 w 4878609"/>
              <a:gd name="connsiteY1985" fmla="*/ 1136787 h 3744261"/>
              <a:gd name="connsiteX1986" fmla="*/ 3127260 w 4878609"/>
              <a:gd name="connsiteY1986" fmla="*/ 1195885 h 3744261"/>
              <a:gd name="connsiteX1987" fmla="*/ 3156497 w 4878609"/>
              <a:gd name="connsiteY1987" fmla="*/ 1171216 h 3744261"/>
              <a:gd name="connsiteX1988" fmla="*/ 3209012 w 4878609"/>
              <a:gd name="connsiteY1988" fmla="*/ 1121401 h 3744261"/>
              <a:gd name="connsiteX1989" fmla="*/ 3322951 w 4878609"/>
              <a:gd name="connsiteY1989" fmla="*/ 1016807 h 3744261"/>
              <a:gd name="connsiteX1990" fmla="*/ 3391911 w 4878609"/>
              <a:gd name="connsiteY1990" fmla="*/ 880152 h 3744261"/>
              <a:gd name="connsiteX1991" fmla="*/ 3295520 w 4878609"/>
              <a:gd name="connsiteY1991" fmla="*/ 1024780 h 3744261"/>
              <a:gd name="connsiteX1992" fmla="*/ 3277184 w 4878609"/>
              <a:gd name="connsiteY1992" fmla="*/ 1047414 h 3744261"/>
              <a:gd name="connsiteX1993" fmla="*/ 3241406 w 4878609"/>
              <a:gd name="connsiteY1993" fmla="*/ 1065335 h 3744261"/>
              <a:gd name="connsiteX1994" fmla="*/ 3222883 w 4878609"/>
              <a:gd name="connsiteY1994" fmla="*/ 992221 h 3744261"/>
              <a:gd name="connsiteX1995" fmla="*/ 3221077 w 4878609"/>
              <a:gd name="connsiteY1995" fmla="*/ 994401 h 3744261"/>
              <a:gd name="connsiteX1996" fmla="*/ 3211753 w 4878609"/>
              <a:gd name="connsiteY1996" fmla="*/ 1005573 h 3744261"/>
              <a:gd name="connsiteX1997" fmla="*/ 3211795 w 4878609"/>
              <a:gd name="connsiteY1997" fmla="*/ 1005552 h 3744261"/>
              <a:gd name="connsiteX1998" fmla="*/ 3264974 w 4878609"/>
              <a:gd name="connsiteY1998" fmla="*/ 1147461 h 3744261"/>
              <a:gd name="connsiteX1999" fmla="*/ 3209843 w 4878609"/>
              <a:gd name="connsiteY1999" fmla="*/ 1167374 h 3744261"/>
              <a:gd name="connsiteX2000" fmla="*/ 3189929 w 4878609"/>
              <a:gd name="connsiteY2000" fmla="*/ 1177757 h 3744261"/>
              <a:gd name="connsiteX2001" fmla="*/ 3210674 w 4878609"/>
              <a:gd name="connsiteY2001" fmla="*/ 1172047 h 3744261"/>
              <a:gd name="connsiteX2002" fmla="*/ 3271079 w 4878609"/>
              <a:gd name="connsiteY2002" fmla="*/ 1150575 h 3744261"/>
              <a:gd name="connsiteX2003" fmla="*/ 3268483 w 4878609"/>
              <a:gd name="connsiteY2003" fmla="*/ 1148042 h 3744261"/>
              <a:gd name="connsiteX2004" fmla="*/ 3264995 w 4878609"/>
              <a:gd name="connsiteY2004" fmla="*/ 1147461 h 3744261"/>
              <a:gd name="connsiteX2005" fmla="*/ 3264974 w 4878609"/>
              <a:gd name="connsiteY2005" fmla="*/ 1147461 h 3744261"/>
              <a:gd name="connsiteX2006" fmla="*/ 1766025 w 4878609"/>
              <a:gd name="connsiteY2006" fmla="*/ 980011 h 3744261"/>
              <a:gd name="connsiteX2007" fmla="*/ 1770718 w 4878609"/>
              <a:gd name="connsiteY2007" fmla="*/ 1154147 h 3744261"/>
              <a:gd name="connsiteX2008" fmla="*/ 1785565 w 4878609"/>
              <a:gd name="connsiteY2008" fmla="*/ 1164696 h 3744261"/>
              <a:gd name="connsiteX2009" fmla="*/ 1837145 w 4878609"/>
              <a:gd name="connsiteY2009" fmla="*/ 1070817 h 3744261"/>
              <a:gd name="connsiteX2010" fmla="*/ 1876765 w 4878609"/>
              <a:gd name="connsiteY2010" fmla="*/ 990933 h 3744261"/>
              <a:gd name="connsiteX2011" fmla="*/ 1919292 w 4878609"/>
              <a:gd name="connsiteY2011" fmla="*/ 953079 h 3744261"/>
              <a:gd name="connsiteX2012" fmla="*/ 1766025 w 4878609"/>
              <a:gd name="connsiteY2012" fmla="*/ 979990 h 3744261"/>
              <a:gd name="connsiteX2013" fmla="*/ 1766025 w 4878609"/>
              <a:gd name="connsiteY2013" fmla="*/ 980011 h 3744261"/>
              <a:gd name="connsiteX2014" fmla="*/ 1232590 w 4878609"/>
              <a:gd name="connsiteY2014" fmla="*/ 889309 h 3744261"/>
              <a:gd name="connsiteX2015" fmla="*/ 1264984 w 4878609"/>
              <a:gd name="connsiteY2015" fmla="*/ 1020980 h 3744261"/>
              <a:gd name="connsiteX2016" fmla="*/ 1281284 w 4878609"/>
              <a:gd name="connsiteY2016" fmla="*/ 1060704 h 3744261"/>
              <a:gd name="connsiteX2017" fmla="*/ 1298083 w 4878609"/>
              <a:gd name="connsiteY2017" fmla="*/ 1145841 h 3744261"/>
              <a:gd name="connsiteX2018" fmla="*/ 1332159 w 4878609"/>
              <a:gd name="connsiteY2018" fmla="*/ 1094219 h 3744261"/>
              <a:gd name="connsiteX2019" fmla="*/ 1345365 w 4878609"/>
              <a:gd name="connsiteY2019" fmla="*/ 906689 h 3744261"/>
              <a:gd name="connsiteX2020" fmla="*/ 1342728 w 4878609"/>
              <a:gd name="connsiteY2020" fmla="*/ 901436 h 3744261"/>
              <a:gd name="connsiteX2021" fmla="*/ 1336042 w 4878609"/>
              <a:gd name="connsiteY2021" fmla="*/ 887835 h 3744261"/>
              <a:gd name="connsiteX2022" fmla="*/ 1336374 w 4878609"/>
              <a:gd name="connsiteY2022" fmla="*/ 874420 h 3744261"/>
              <a:gd name="connsiteX2023" fmla="*/ 1348543 w 4878609"/>
              <a:gd name="connsiteY2023" fmla="*/ 879549 h 3744261"/>
              <a:gd name="connsiteX2024" fmla="*/ 1357285 w 4878609"/>
              <a:gd name="connsiteY2024" fmla="*/ 902682 h 3744261"/>
              <a:gd name="connsiteX2025" fmla="*/ 1366940 w 4878609"/>
              <a:gd name="connsiteY2025" fmla="*/ 922616 h 3744261"/>
              <a:gd name="connsiteX2026" fmla="*/ 1325701 w 4878609"/>
              <a:gd name="connsiteY2026" fmla="*/ 806789 h 3744261"/>
              <a:gd name="connsiteX2027" fmla="*/ 1263426 w 4878609"/>
              <a:gd name="connsiteY2027" fmla="*/ 929386 h 3744261"/>
              <a:gd name="connsiteX2028" fmla="*/ 1250469 w 4878609"/>
              <a:gd name="connsiteY2028" fmla="*/ 929489 h 3744261"/>
              <a:gd name="connsiteX2029" fmla="*/ 1250573 w 4878609"/>
              <a:gd name="connsiteY2029" fmla="*/ 910178 h 3744261"/>
              <a:gd name="connsiteX2030" fmla="*/ 1136074 w 4878609"/>
              <a:gd name="connsiteY2030" fmla="*/ 778776 h 3744261"/>
              <a:gd name="connsiteX2031" fmla="*/ 1015969 w 4878609"/>
              <a:gd name="connsiteY2031" fmla="*/ 752052 h 3744261"/>
              <a:gd name="connsiteX2032" fmla="*/ 1017381 w 4878609"/>
              <a:gd name="connsiteY2032" fmla="*/ 847239 h 3744261"/>
              <a:gd name="connsiteX2033" fmla="*/ 994103 w 4878609"/>
              <a:gd name="connsiteY2033" fmla="*/ 981984 h 3744261"/>
              <a:gd name="connsiteX2034" fmla="*/ 1155489 w 4878609"/>
              <a:gd name="connsiteY2034" fmla="*/ 1004680 h 3744261"/>
              <a:gd name="connsiteX2035" fmla="*/ 1206738 w 4878609"/>
              <a:gd name="connsiteY2035" fmla="*/ 983146 h 3744261"/>
              <a:gd name="connsiteX2036" fmla="*/ 1220173 w 4878609"/>
              <a:gd name="connsiteY2036" fmla="*/ 890223 h 3744261"/>
              <a:gd name="connsiteX2037" fmla="*/ 1217369 w 4878609"/>
              <a:gd name="connsiteY2037" fmla="*/ 866592 h 3744261"/>
              <a:gd name="connsiteX2038" fmla="*/ 1220733 w 4878609"/>
              <a:gd name="connsiteY2038" fmla="*/ 851247 h 3744261"/>
              <a:gd name="connsiteX2039" fmla="*/ 1227710 w 4878609"/>
              <a:gd name="connsiteY2039" fmla="*/ 852139 h 3744261"/>
              <a:gd name="connsiteX2040" fmla="*/ 1231697 w 4878609"/>
              <a:gd name="connsiteY2040" fmla="*/ 868668 h 3744261"/>
              <a:gd name="connsiteX2041" fmla="*/ 1232632 w 4878609"/>
              <a:gd name="connsiteY2041" fmla="*/ 889350 h 3744261"/>
              <a:gd name="connsiteX2042" fmla="*/ 1232590 w 4878609"/>
              <a:gd name="connsiteY2042" fmla="*/ 889309 h 3744261"/>
              <a:gd name="connsiteX2043" fmla="*/ 3329533 w 4878609"/>
              <a:gd name="connsiteY2043" fmla="*/ 1094281 h 3744261"/>
              <a:gd name="connsiteX2044" fmla="*/ 3323449 w 4878609"/>
              <a:gd name="connsiteY2044" fmla="*/ 1096586 h 3744261"/>
              <a:gd name="connsiteX2045" fmla="*/ 3316451 w 4878609"/>
              <a:gd name="connsiteY2045" fmla="*/ 1114091 h 3744261"/>
              <a:gd name="connsiteX2046" fmla="*/ 3321767 w 4878609"/>
              <a:gd name="connsiteY2046" fmla="*/ 1122563 h 3744261"/>
              <a:gd name="connsiteX2047" fmla="*/ 3327394 w 4878609"/>
              <a:gd name="connsiteY2047" fmla="*/ 1120861 h 3744261"/>
              <a:gd name="connsiteX2048" fmla="*/ 3328017 w 4878609"/>
              <a:gd name="connsiteY2048" fmla="*/ 1119407 h 3744261"/>
              <a:gd name="connsiteX2049" fmla="*/ 3331153 w 4878609"/>
              <a:gd name="connsiteY2049" fmla="*/ 1094697 h 3744261"/>
              <a:gd name="connsiteX2050" fmla="*/ 3329533 w 4878609"/>
              <a:gd name="connsiteY2050" fmla="*/ 1094261 h 3744261"/>
              <a:gd name="connsiteX2051" fmla="*/ 3329533 w 4878609"/>
              <a:gd name="connsiteY2051" fmla="*/ 1094281 h 3744261"/>
              <a:gd name="connsiteX2052" fmla="*/ 3197135 w 4878609"/>
              <a:gd name="connsiteY2052" fmla="*/ 806539 h 3744261"/>
              <a:gd name="connsiteX2053" fmla="*/ 3145409 w 4878609"/>
              <a:gd name="connsiteY2053" fmla="*/ 814908 h 3744261"/>
              <a:gd name="connsiteX2054" fmla="*/ 2950674 w 4878609"/>
              <a:gd name="connsiteY2054" fmla="*/ 878698 h 3744261"/>
              <a:gd name="connsiteX2055" fmla="*/ 2954079 w 4878609"/>
              <a:gd name="connsiteY2055" fmla="*/ 1062531 h 3744261"/>
              <a:gd name="connsiteX2056" fmla="*/ 3125017 w 4878609"/>
              <a:gd name="connsiteY2056" fmla="*/ 1060642 h 3744261"/>
              <a:gd name="connsiteX2057" fmla="*/ 3200146 w 4878609"/>
              <a:gd name="connsiteY2057" fmla="*/ 1000028 h 3744261"/>
              <a:gd name="connsiteX2058" fmla="*/ 3202243 w 4878609"/>
              <a:gd name="connsiteY2058" fmla="*/ 980011 h 3744261"/>
              <a:gd name="connsiteX2059" fmla="*/ 3197135 w 4878609"/>
              <a:gd name="connsiteY2059" fmla="*/ 806539 h 3744261"/>
              <a:gd name="connsiteX2060" fmla="*/ 823331 w 4878609"/>
              <a:gd name="connsiteY2060" fmla="*/ 924443 h 3744261"/>
              <a:gd name="connsiteX2061" fmla="*/ 906910 w 4878609"/>
              <a:gd name="connsiteY2061" fmla="*/ 1040603 h 3744261"/>
              <a:gd name="connsiteX2062" fmla="*/ 1010092 w 4878609"/>
              <a:gd name="connsiteY2062" fmla="*/ 1079746 h 3744261"/>
              <a:gd name="connsiteX2063" fmla="*/ 983264 w 4878609"/>
              <a:gd name="connsiteY2063" fmla="*/ 1058690 h 3744261"/>
              <a:gd name="connsiteX2064" fmla="*/ 977221 w 4878609"/>
              <a:gd name="connsiteY2064" fmla="*/ 994796 h 3744261"/>
              <a:gd name="connsiteX2065" fmla="*/ 978488 w 4878609"/>
              <a:gd name="connsiteY2065" fmla="*/ 990767 h 3744261"/>
              <a:gd name="connsiteX2066" fmla="*/ 943997 w 4878609"/>
              <a:gd name="connsiteY2066" fmla="*/ 980094 h 3744261"/>
              <a:gd name="connsiteX2067" fmla="*/ 823310 w 4878609"/>
              <a:gd name="connsiteY2067" fmla="*/ 924423 h 3744261"/>
              <a:gd name="connsiteX2068" fmla="*/ 823331 w 4878609"/>
              <a:gd name="connsiteY2068" fmla="*/ 924443 h 3744261"/>
              <a:gd name="connsiteX2069" fmla="*/ 2910182 w 4878609"/>
              <a:gd name="connsiteY2069" fmla="*/ 752862 h 3744261"/>
              <a:gd name="connsiteX2070" fmla="*/ 2901772 w 4878609"/>
              <a:gd name="connsiteY2070" fmla="*/ 769661 h 3744261"/>
              <a:gd name="connsiteX2071" fmla="*/ 2870313 w 4878609"/>
              <a:gd name="connsiteY2071" fmla="*/ 903595 h 3744261"/>
              <a:gd name="connsiteX2072" fmla="*/ 2878868 w 4878609"/>
              <a:gd name="connsiteY2072" fmla="*/ 1018219 h 3744261"/>
              <a:gd name="connsiteX2073" fmla="*/ 2878723 w 4878609"/>
              <a:gd name="connsiteY2073" fmla="*/ 1010536 h 3744261"/>
              <a:gd name="connsiteX2074" fmla="*/ 2910203 w 4878609"/>
              <a:gd name="connsiteY2074" fmla="*/ 752862 h 3744261"/>
              <a:gd name="connsiteX2075" fmla="*/ 2910182 w 4878609"/>
              <a:gd name="connsiteY2075" fmla="*/ 752862 h 3744261"/>
              <a:gd name="connsiteX2076" fmla="*/ 2021955 w 4878609"/>
              <a:gd name="connsiteY2076" fmla="*/ 921370 h 3744261"/>
              <a:gd name="connsiteX2077" fmla="*/ 2142226 w 4878609"/>
              <a:gd name="connsiteY2077" fmla="*/ 1001108 h 3744261"/>
              <a:gd name="connsiteX2078" fmla="*/ 2148913 w 4878609"/>
              <a:gd name="connsiteY2078" fmla="*/ 992802 h 3744261"/>
              <a:gd name="connsiteX2079" fmla="*/ 2111452 w 4878609"/>
              <a:gd name="connsiteY2079" fmla="*/ 854341 h 3744261"/>
              <a:gd name="connsiteX2080" fmla="*/ 2059893 w 4878609"/>
              <a:gd name="connsiteY2080" fmla="*/ 903409 h 3744261"/>
              <a:gd name="connsiteX2081" fmla="*/ 2021955 w 4878609"/>
              <a:gd name="connsiteY2081" fmla="*/ 921370 h 3744261"/>
              <a:gd name="connsiteX2082" fmla="*/ 1720342 w 4878609"/>
              <a:gd name="connsiteY2082" fmla="*/ 828758 h 3744261"/>
              <a:gd name="connsiteX2083" fmla="*/ 1729416 w 4878609"/>
              <a:gd name="connsiteY2083" fmla="*/ 855545 h 3744261"/>
              <a:gd name="connsiteX2084" fmla="*/ 1751012 w 4878609"/>
              <a:gd name="connsiteY2084" fmla="*/ 988005 h 3744261"/>
              <a:gd name="connsiteX2085" fmla="*/ 1757823 w 4878609"/>
              <a:gd name="connsiteY2085" fmla="*/ 969919 h 3744261"/>
              <a:gd name="connsiteX2086" fmla="*/ 1766648 w 4878609"/>
              <a:gd name="connsiteY2086" fmla="*/ 967676 h 3744261"/>
              <a:gd name="connsiteX2087" fmla="*/ 1934928 w 4878609"/>
              <a:gd name="connsiteY2087" fmla="*/ 936259 h 3744261"/>
              <a:gd name="connsiteX2088" fmla="*/ 1993610 w 4878609"/>
              <a:gd name="connsiteY2088" fmla="*/ 895663 h 3744261"/>
              <a:gd name="connsiteX2089" fmla="*/ 2010036 w 4878609"/>
              <a:gd name="connsiteY2089" fmla="*/ 906233 h 3744261"/>
              <a:gd name="connsiteX2090" fmla="*/ 2013586 w 4878609"/>
              <a:gd name="connsiteY2090" fmla="*/ 911258 h 3744261"/>
              <a:gd name="connsiteX2091" fmla="*/ 2053559 w 4878609"/>
              <a:gd name="connsiteY2091" fmla="*/ 892652 h 3744261"/>
              <a:gd name="connsiteX2092" fmla="*/ 2097415 w 4878609"/>
              <a:gd name="connsiteY2092" fmla="*/ 854943 h 3744261"/>
              <a:gd name="connsiteX2093" fmla="*/ 2095048 w 4878609"/>
              <a:gd name="connsiteY2093" fmla="*/ 854548 h 3744261"/>
              <a:gd name="connsiteX2094" fmla="*/ 2084375 w 4878609"/>
              <a:gd name="connsiteY2094" fmla="*/ 848381 h 3744261"/>
              <a:gd name="connsiteX2095" fmla="*/ 2044402 w 4878609"/>
              <a:gd name="connsiteY2095" fmla="*/ 880816 h 3744261"/>
              <a:gd name="connsiteX2096" fmla="*/ 1972181 w 4878609"/>
              <a:gd name="connsiteY2096" fmla="*/ 887855 h 3744261"/>
              <a:gd name="connsiteX2097" fmla="*/ 1946764 w 4878609"/>
              <a:gd name="connsiteY2097" fmla="*/ 898093 h 3744261"/>
              <a:gd name="connsiteX2098" fmla="*/ 1904279 w 4878609"/>
              <a:gd name="connsiteY2098" fmla="*/ 911984 h 3744261"/>
              <a:gd name="connsiteX2099" fmla="*/ 1809382 w 4878609"/>
              <a:gd name="connsiteY2099" fmla="*/ 937796 h 3744261"/>
              <a:gd name="connsiteX2100" fmla="*/ 1755580 w 4878609"/>
              <a:gd name="connsiteY2100" fmla="*/ 937796 h 3744261"/>
              <a:gd name="connsiteX2101" fmla="*/ 1766191 w 4878609"/>
              <a:gd name="connsiteY2101" fmla="*/ 919128 h 3744261"/>
              <a:gd name="connsiteX2102" fmla="*/ 1842191 w 4878609"/>
              <a:gd name="connsiteY2102" fmla="*/ 893524 h 3744261"/>
              <a:gd name="connsiteX2103" fmla="*/ 1919853 w 4878609"/>
              <a:gd name="connsiteY2103" fmla="*/ 871679 h 3744261"/>
              <a:gd name="connsiteX2104" fmla="*/ 1895371 w 4878609"/>
              <a:gd name="connsiteY2104" fmla="*/ 859989 h 3744261"/>
              <a:gd name="connsiteX2105" fmla="*/ 1784153 w 4878609"/>
              <a:gd name="connsiteY2105" fmla="*/ 775516 h 3744261"/>
              <a:gd name="connsiteX2106" fmla="*/ 1754397 w 4878609"/>
              <a:gd name="connsiteY2106" fmla="*/ 731619 h 3744261"/>
              <a:gd name="connsiteX2107" fmla="*/ 1754189 w 4878609"/>
              <a:gd name="connsiteY2107" fmla="*/ 733322 h 3744261"/>
              <a:gd name="connsiteX2108" fmla="*/ 1735396 w 4878609"/>
              <a:gd name="connsiteY2108" fmla="*/ 792523 h 3744261"/>
              <a:gd name="connsiteX2109" fmla="*/ 1720300 w 4878609"/>
              <a:gd name="connsiteY2109" fmla="*/ 828758 h 3744261"/>
              <a:gd name="connsiteX2110" fmla="*/ 1720342 w 4878609"/>
              <a:gd name="connsiteY2110" fmla="*/ 828758 h 3744261"/>
              <a:gd name="connsiteX2111" fmla="*/ 1762142 w 4878609"/>
              <a:gd name="connsiteY2111" fmla="*/ 979284 h 3744261"/>
              <a:gd name="connsiteX2112" fmla="*/ 1762142 w 4878609"/>
              <a:gd name="connsiteY2112" fmla="*/ 979284 h 3744261"/>
              <a:gd name="connsiteX2113" fmla="*/ 1761996 w 4878609"/>
              <a:gd name="connsiteY2113" fmla="*/ 979222 h 3744261"/>
              <a:gd name="connsiteX2114" fmla="*/ 1762142 w 4878609"/>
              <a:gd name="connsiteY2114" fmla="*/ 979284 h 3744261"/>
              <a:gd name="connsiteX2115" fmla="*/ 1761996 w 4878609"/>
              <a:gd name="connsiteY2115" fmla="*/ 979222 h 3744261"/>
              <a:gd name="connsiteX2116" fmla="*/ 910420 w 4878609"/>
              <a:gd name="connsiteY2116" fmla="*/ 483953 h 3744261"/>
              <a:gd name="connsiteX2117" fmla="*/ 819406 w 4878609"/>
              <a:gd name="connsiteY2117" fmla="*/ 546581 h 3744261"/>
              <a:gd name="connsiteX2118" fmla="*/ 800282 w 4878609"/>
              <a:gd name="connsiteY2118" fmla="*/ 883682 h 3744261"/>
              <a:gd name="connsiteX2119" fmla="*/ 982101 w 4878609"/>
              <a:gd name="connsiteY2119" fmla="*/ 978620 h 3744261"/>
              <a:gd name="connsiteX2120" fmla="*/ 1005669 w 4878609"/>
              <a:gd name="connsiteY2120" fmla="*/ 759236 h 3744261"/>
              <a:gd name="connsiteX2121" fmla="*/ 999627 w 4878609"/>
              <a:gd name="connsiteY2121" fmla="*/ 755561 h 3744261"/>
              <a:gd name="connsiteX2122" fmla="*/ 1001371 w 4878609"/>
              <a:gd name="connsiteY2122" fmla="*/ 746300 h 3744261"/>
              <a:gd name="connsiteX2123" fmla="*/ 1141701 w 4878609"/>
              <a:gd name="connsiteY2123" fmla="*/ 767646 h 3744261"/>
              <a:gd name="connsiteX2124" fmla="*/ 1250594 w 4878609"/>
              <a:gd name="connsiteY2124" fmla="*/ 842193 h 3744261"/>
              <a:gd name="connsiteX2125" fmla="*/ 1262118 w 4878609"/>
              <a:gd name="connsiteY2125" fmla="*/ 914912 h 3744261"/>
              <a:gd name="connsiteX2126" fmla="*/ 1261931 w 4878609"/>
              <a:gd name="connsiteY2126" fmla="*/ 915348 h 3744261"/>
              <a:gd name="connsiteX2127" fmla="*/ 1313034 w 4878609"/>
              <a:gd name="connsiteY2127" fmla="*/ 806166 h 3744261"/>
              <a:gd name="connsiteX2128" fmla="*/ 1116846 w 4878609"/>
              <a:gd name="connsiteY2128" fmla="*/ 500026 h 3744261"/>
              <a:gd name="connsiteX2129" fmla="*/ 932929 w 4878609"/>
              <a:gd name="connsiteY2129" fmla="*/ 486009 h 3744261"/>
              <a:gd name="connsiteX2130" fmla="*/ 929690 w 4878609"/>
              <a:gd name="connsiteY2130" fmla="*/ 486009 h 3744261"/>
              <a:gd name="connsiteX2131" fmla="*/ 910440 w 4878609"/>
              <a:gd name="connsiteY2131" fmla="*/ 483933 h 3744261"/>
              <a:gd name="connsiteX2132" fmla="*/ 910420 w 4878609"/>
              <a:gd name="connsiteY2132" fmla="*/ 483953 h 3744261"/>
              <a:gd name="connsiteX2133" fmla="*/ 1766772 w 4878609"/>
              <a:gd name="connsiteY2133" fmla="*/ 967718 h 3744261"/>
              <a:gd name="connsiteX2134" fmla="*/ 1766876 w 4878609"/>
              <a:gd name="connsiteY2134" fmla="*/ 967760 h 3744261"/>
              <a:gd name="connsiteX2135" fmla="*/ 1766772 w 4878609"/>
              <a:gd name="connsiteY2135" fmla="*/ 967718 h 3744261"/>
              <a:gd name="connsiteX2136" fmla="*/ 2676948 w 4878609"/>
              <a:gd name="connsiteY2136" fmla="*/ 792440 h 3744261"/>
              <a:gd name="connsiteX2137" fmla="*/ 2666234 w 4878609"/>
              <a:gd name="connsiteY2137" fmla="*/ 849378 h 3744261"/>
              <a:gd name="connsiteX2138" fmla="*/ 2693851 w 4878609"/>
              <a:gd name="connsiteY2138" fmla="*/ 942530 h 3744261"/>
              <a:gd name="connsiteX2139" fmla="*/ 2706414 w 4878609"/>
              <a:gd name="connsiteY2139" fmla="*/ 965122 h 3744261"/>
              <a:gd name="connsiteX2140" fmla="*/ 2712062 w 4878609"/>
              <a:gd name="connsiteY2140" fmla="*/ 869084 h 3744261"/>
              <a:gd name="connsiteX2141" fmla="*/ 2683614 w 4878609"/>
              <a:gd name="connsiteY2141" fmla="*/ 796136 h 3744261"/>
              <a:gd name="connsiteX2142" fmla="*/ 2676948 w 4878609"/>
              <a:gd name="connsiteY2142" fmla="*/ 792419 h 3744261"/>
              <a:gd name="connsiteX2143" fmla="*/ 2676948 w 4878609"/>
              <a:gd name="connsiteY2143" fmla="*/ 792440 h 3744261"/>
              <a:gd name="connsiteX2144" fmla="*/ 1363286 w 4878609"/>
              <a:gd name="connsiteY2144" fmla="*/ 872801 h 3744261"/>
              <a:gd name="connsiteX2145" fmla="*/ 1389616 w 4878609"/>
              <a:gd name="connsiteY2145" fmla="*/ 954304 h 3744261"/>
              <a:gd name="connsiteX2146" fmla="*/ 1392253 w 4878609"/>
              <a:gd name="connsiteY2146" fmla="*/ 878677 h 3744261"/>
              <a:gd name="connsiteX2147" fmla="*/ 1386480 w 4878609"/>
              <a:gd name="connsiteY2147" fmla="*/ 840096 h 3744261"/>
              <a:gd name="connsiteX2148" fmla="*/ 1380915 w 4878609"/>
              <a:gd name="connsiteY2148" fmla="*/ 804172 h 3744261"/>
              <a:gd name="connsiteX2149" fmla="*/ 1376223 w 4878609"/>
              <a:gd name="connsiteY2149" fmla="*/ 823089 h 3744261"/>
              <a:gd name="connsiteX2150" fmla="*/ 1368955 w 4878609"/>
              <a:gd name="connsiteY2150" fmla="*/ 858826 h 3744261"/>
              <a:gd name="connsiteX2151" fmla="*/ 1363286 w 4878609"/>
              <a:gd name="connsiteY2151" fmla="*/ 872821 h 3744261"/>
              <a:gd name="connsiteX2152" fmla="*/ 1363286 w 4878609"/>
              <a:gd name="connsiteY2152" fmla="*/ 872801 h 3744261"/>
              <a:gd name="connsiteX2153" fmla="*/ 1937005 w 4878609"/>
              <a:gd name="connsiteY2153" fmla="*/ 878407 h 3744261"/>
              <a:gd name="connsiteX2154" fmla="*/ 1845119 w 4878609"/>
              <a:gd name="connsiteY2154" fmla="*/ 905651 h 3744261"/>
              <a:gd name="connsiteX2155" fmla="*/ 1773563 w 4878609"/>
              <a:gd name="connsiteY2155" fmla="*/ 929199 h 3744261"/>
              <a:gd name="connsiteX2156" fmla="*/ 1770863 w 4878609"/>
              <a:gd name="connsiteY2156" fmla="*/ 931275 h 3744261"/>
              <a:gd name="connsiteX2157" fmla="*/ 1900583 w 4878609"/>
              <a:gd name="connsiteY2157" fmla="*/ 900107 h 3744261"/>
              <a:gd name="connsiteX2158" fmla="*/ 1942715 w 4878609"/>
              <a:gd name="connsiteY2158" fmla="*/ 886340 h 3744261"/>
              <a:gd name="connsiteX2159" fmla="*/ 1951561 w 4878609"/>
              <a:gd name="connsiteY2159" fmla="*/ 883100 h 3744261"/>
              <a:gd name="connsiteX2160" fmla="*/ 1937005 w 4878609"/>
              <a:gd name="connsiteY2160" fmla="*/ 878428 h 3744261"/>
              <a:gd name="connsiteX2161" fmla="*/ 1937005 w 4878609"/>
              <a:gd name="connsiteY2161" fmla="*/ 878407 h 3744261"/>
              <a:gd name="connsiteX2162" fmla="*/ 1991721 w 4878609"/>
              <a:gd name="connsiteY2162" fmla="*/ 908039 h 3744261"/>
              <a:gd name="connsiteX2163" fmla="*/ 1959016 w 4878609"/>
              <a:gd name="connsiteY2163" fmla="*/ 929489 h 3744261"/>
              <a:gd name="connsiteX2164" fmla="*/ 1982231 w 4878609"/>
              <a:gd name="connsiteY2164" fmla="*/ 922325 h 3744261"/>
              <a:gd name="connsiteX2165" fmla="*/ 2001480 w 4878609"/>
              <a:gd name="connsiteY2165" fmla="*/ 915764 h 3744261"/>
              <a:gd name="connsiteX2166" fmla="*/ 1999611 w 4878609"/>
              <a:gd name="connsiteY2166" fmla="*/ 913023 h 3744261"/>
              <a:gd name="connsiteX2167" fmla="*/ 1992593 w 4878609"/>
              <a:gd name="connsiteY2167" fmla="*/ 908060 h 3744261"/>
              <a:gd name="connsiteX2168" fmla="*/ 1991741 w 4878609"/>
              <a:gd name="connsiteY2168" fmla="*/ 908018 h 3744261"/>
              <a:gd name="connsiteX2169" fmla="*/ 1991721 w 4878609"/>
              <a:gd name="connsiteY2169" fmla="*/ 908039 h 3744261"/>
              <a:gd name="connsiteX2170" fmla="*/ 1336561 w 4878609"/>
              <a:gd name="connsiteY2170" fmla="*/ 884782 h 3744261"/>
              <a:gd name="connsiteX2171" fmla="*/ 1336561 w 4878609"/>
              <a:gd name="connsiteY2171" fmla="*/ 884782 h 3744261"/>
              <a:gd name="connsiteX2172" fmla="*/ 1991928 w 4878609"/>
              <a:gd name="connsiteY2172" fmla="*/ 877618 h 3744261"/>
              <a:gd name="connsiteX2173" fmla="*/ 2039128 w 4878609"/>
              <a:gd name="connsiteY2173" fmla="*/ 869520 h 3744261"/>
              <a:gd name="connsiteX2174" fmla="*/ 2075342 w 4878609"/>
              <a:gd name="connsiteY2174" fmla="*/ 839452 h 3744261"/>
              <a:gd name="connsiteX2175" fmla="*/ 2061159 w 4878609"/>
              <a:gd name="connsiteY2175" fmla="*/ 820597 h 3744261"/>
              <a:gd name="connsiteX2176" fmla="*/ 1991928 w 4878609"/>
              <a:gd name="connsiteY2176" fmla="*/ 877618 h 3744261"/>
              <a:gd name="connsiteX2177" fmla="*/ 1953638 w 4878609"/>
              <a:gd name="connsiteY2177" fmla="*/ 870745 h 3744261"/>
              <a:gd name="connsiteX2178" fmla="*/ 1970436 w 4878609"/>
              <a:gd name="connsiteY2178" fmla="*/ 874898 h 3744261"/>
              <a:gd name="connsiteX2179" fmla="*/ 2054307 w 4878609"/>
              <a:gd name="connsiteY2179" fmla="*/ 809467 h 3744261"/>
              <a:gd name="connsiteX2180" fmla="*/ 2025921 w 4878609"/>
              <a:gd name="connsiteY2180" fmla="*/ 720946 h 3744261"/>
              <a:gd name="connsiteX2181" fmla="*/ 2025506 w 4878609"/>
              <a:gd name="connsiteY2181" fmla="*/ 685043 h 3744261"/>
              <a:gd name="connsiteX2182" fmla="*/ 2025049 w 4878609"/>
              <a:gd name="connsiteY2182" fmla="*/ 649493 h 3744261"/>
              <a:gd name="connsiteX2183" fmla="*/ 1989707 w 4878609"/>
              <a:gd name="connsiteY2183" fmla="*/ 621564 h 3744261"/>
              <a:gd name="connsiteX2184" fmla="*/ 1984391 w 4878609"/>
              <a:gd name="connsiteY2184" fmla="*/ 615750 h 3744261"/>
              <a:gd name="connsiteX2185" fmla="*/ 1995458 w 4878609"/>
              <a:gd name="connsiteY2185" fmla="*/ 642121 h 3744261"/>
              <a:gd name="connsiteX2186" fmla="*/ 2019110 w 4878609"/>
              <a:gd name="connsiteY2186" fmla="*/ 794828 h 3744261"/>
              <a:gd name="connsiteX2187" fmla="*/ 1953638 w 4878609"/>
              <a:gd name="connsiteY2187" fmla="*/ 870745 h 3744261"/>
              <a:gd name="connsiteX2188" fmla="*/ 1751385 w 4878609"/>
              <a:gd name="connsiteY2188" fmla="*/ 704728 h 3744261"/>
              <a:gd name="connsiteX2189" fmla="*/ 1759961 w 4878609"/>
              <a:gd name="connsiteY2189" fmla="*/ 714135 h 3744261"/>
              <a:gd name="connsiteX2190" fmla="*/ 1901164 w 4878609"/>
              <a:gd name="connsiteY2190" fmla="*/ 848962 h 3744261"/>
              <a:gd name="connsiteX2191" fmla="*/ 1936527 w 4878609"/>
              <a:gd name="connsiteY2191" fmla="*/ 864993 h 3744261"/>
              <a:gd name="connsiteX2192" fmla="*/ 2006921 w 4878609"/>
              <a:gd name="connsiteY2192" fmla="*/ 792232 h 3744261"/>
              <a:gd name="connsiteX2193" fmla="*/ 1984245 w 4878609"/>
              <a:gd name="connsiteY2193" fmla="*/ 647603 h 3744261"/>
              <a:gd name="connsiteX2194" fmla="*/ 1971267 w 4878609"/>
              <a:gd name="connsiteY2194" fmla="*/ 610641 h 3744261"/>
              <a:gd name="connsiteX2195" fmla="*/ 1977081 w 4878609"/>
              <a:gd name="connsiteY2195" fmla="*/ 598909 h 3744261"/>
              <a:gd name="connsiteX2196" fmla="*/ 1998947 w 4878609"/>
              <a:gd name="connsiteY2196" fmla="*/ 613237 h 3744261"/>
              <a:gd name="connsiteX2197" fmla="*/ 2025049 w 4878609"/>
              <a:gd name="connsiteY2197" fmla="*/ 636432 h 3744261"/>
              <a:gd name="connsiteX2198" fmla="*/ 2037529 w 4878609"/>
              <a:gd name="connsiteY2198" fmla="*/ 546830 h 3744261"/>
              <a:gd name="connsiteX2199" fmla="*/ 2038837 w 4878609"/>
              <a:gd name="connsiteY2199" fmla="*/ 544463 h 3744261"/>
              <a:gd name="connsiteX2200" fmla="*/ 2006900 w 4878609"/>
              <a:gd name="connsiteY2200" fmla="*/ 564252 h 3744261"/>
              <a:gd name="connsiteX2201" fmla="*/ 1942964 w 4878609"/>
              <a:gd name="connsiteY2201" fmla="*/ 557275 h 3744261"/>
              <a:gd name="connsiteX2202" fmla="*/ 1783073 w 4878609"/>
              <a:gd name="connsiteY2202" fmla="*/ 342543 h 3744261"/>
              <a:gd name="connsiteX2203" fmla="*/ 1774373 w 4878609"/>
              <a:gd name="connsiteY2203" fmla="*/ 309527 h 3744261"/>
              <a:gd name="connsiteX2204" fmla="*/ 1774684 w 4878609"/>
              <a:gd name="connsiteY2204" fmla="*/ 336334 h 3744261"/>
              <a:gd name="connsiteX2205" fmla="*/ 1780436 w 4878609"/>
              <a:gd name="connsiteY2205" fmla="*/ 388953 h 3744261"/>
              <a:gd name="connsiteX2206" fmla="*/ 1774352 w 4878609"/>
              <a:gd name="connsiteY2206" fmla="*/ 394788 h 3744261"/>
              <a:gd name="connsiteX2207" fmla="*/ 1766482 w 4878609"/>
              <a:gd name="connsiteY2207" fmla="*/ 382350 h 3744261"/>
              <a:gd name="connsiteX2208" fmla="*/ 1762266 w 4878609"/>
              <a:gd name="connsiteY2208" fmla="*/ 337373 h 3744261"/>
              <a:gd name="connsiteX2209" fmla="*/ 1746610 w 4878609"/>
              <a:gd name="connsiteY2209" fmla="*/ 254292 h 3744261"/>
              <a:gd name="connsiteX2210" fmla="*/ 1753566 w 4878609"/>
              <a:gd name="connsiteY2210" fmla="*/ 390075 h 3744261"/>
              <a:gd name="connsiteX2211" fmla="*/ 1796508 w 4878609"/>
              <a:gd name="connsiteY2211" fmla="*/ 467300 h 3744261"/>
              <a:gd name="connsiteX2212" fmla="*/ 1895371 w 4878609"/>
              <a:gd name="connsiteY2212" fmla="*/ 561428 h 3744261"/>
              <a:gd name="connsiteX2213" fmla="*/ 1898880 w 4878609"/>
              <a:gd name="connsiteY2213" fmla="*/ 565789 h 3744261"/>
              <a:gd name="connsiteX2214" fmla="*/ 1897489 w 4878609"/>
              <a:gd name="connsiteY2214" fmla="*/ 571208 h 3744261"/>
              <a:gd name="connsiteX2215" fmla="*/ 1815840 w 4878609"/>
              <a:gd name="connsiteY2215" fmla="*/ 615127 h 3744261"/>
              <a:gd name="connsiteX2216" fmla="*/ 1780477 w 4878609"/>
              <a:gd name="connsiteY2216" fmla="*/ 581010 h 3744261"/>
              <a:gd name="connsiteX2217" fmla="*/ 1741834 w 4878609"/>
              <a:gd name="connsiteY2217" fmla="*/ 397322 h 3744261"/>
              <a:gd name="connsiteX2218" fmla="*/ 1741377 w 4878609"/>
              <a:gd name="connsiteY2218" fmla="*/ 393625 h 3744261"/>
              <a:gd name="connsiteX2219" fmla="*/ 1722584 w 4878609"/>
              <a:gd name="connsiteY2219" fmla="*/ 287973 h 3744261"/>
              <a:gd name="connsiteX2220" fmla="*/ 1605241 w 4878609"/>
              <a:gd name="connsiteY2220" fmla="*/ 388247 h 3744261"/>
              <a:gd name="connsiteX2221" fmla="*/ 1511009 w 4878609"/>
              <a:gd name="connsiteY2221" fmla="*/ 594445 h 3744261"/>
              <a:gd name="connsiteX2222" fmla="*/ 1509700 w 4878609"/>
              <a:gd name="connsiteY2222" fmla="*/ 601775 h 3744261"/>
              <a:gd name="connsiteX2223" fmla="*/ 1539893 w 4878609"/>
              <a:gd name="connsiteY2223" fmla="*/ 602232 h 3744261"/>
              <a:gd name="connsiteX2224" fmla="*/ 1713427 w 4878609"/>
              <a:gd name="connsiteY2224" fmla="*/ 811004 h 3744261"/>
              <a:gd name="connsiteX2225" fmla="*/ 1724225 w 4878609"/>
              <a:gd name="connsiteY2225" fmla="*/ 787082 h 3744261"/>
              <a:gd name="connsiteX2226" fmla="*/ 1741854 w 4878609"/>
              <a:gd name="connsiteY2226" fmla="*/ 731806 h 3744261"/>
              <a:gd name="connsiteX2227" fmla="*/ 1743183 w 4878609"/>
              <a:gd name="connsiteY2227" fmla="*/ 719990 h 3744261"/>
              <a:gd name="connsiteX2228" fmla="*/ 1750140 w 4878609"/>
              <a:gd name="connsiteY2228" fmla="*/ 704832 h 3744261"/>
              <a:gd name="connsiteX2229" fmla="*/ 1751365 w 4878609"/>
              <a:gd name="connsiteY2229" fmla="*/ 704728 h 3744261"/>
              <a:gd name="connsiteX2230" fmla="*/ 1751385 w 4878609"/>
              <a:gd name="connsiteY2230" fmla="*/ 704728 h 3744261"/>
              <a:gd name="connsiteX2231" fmla="*/ 1281014 w 4878609"/>
              <a:gd name="connsiteY2231" fmla="*/ 650386 h 3744261"/>
              <a:gd name="connsiteX2232" fmla="*/ 1281513 w 4878609"/>
              <a:gd name="connsiteY2232" fmla="*/ 652670 h 3744261"/>
              <a:gd name="connsiteX2233" fmla="*/ 1314301 w 4878609"/>
              <a:gd name="connsiteY2233" fmla="*/ 742230 h 3744261"/>
              <a:gd name="connsiteX2234" fmla="*/ 1356516 w 4878609"/>
              <a:gd name="connsiteY2234" fmla="*/ 853884 h 3744261"/>
              <a:gd name="connsiteX2235" fmla="*/ 1359797 w 4878609"/>
              <a:gd name="connsiteY2235" fmla="*/ 839016 h 3744261"/>
              <a:gd name="connsiteX2236" fmla="*/ 1364013 w 4878609"/>
              <a:gd name="connsiteY2236" fmla="*/ 820577 h 3744261"/>
              <a:gd name="connsiteX2237" fmla="*/ 1362414 w 4878609"/>
              <a:gd name="connsiteY2237" fmla="*/ 746051 h 3744261"/>
              <a:gd name="connsiteX2238" fmla="*/ 1281035 w 4878609"/>
              <a:gd name="connsiteY2238" fmla="*/ 650407 h 3744261"/>
              <a:gd name="connsiteX2239" fmla="*/ 1281014 w 4878609"/>
              <a:gd name="connsiteY2239" fmla="*/ 650386 h 3744261"/>
              <a:gd name="connsiteX2240" fmla="*/ 2091310 w 4878609"/>
              <a:gd name="connsiteY2240" fmla="*/ 838102 h 3744261"/>
              <a:gd name="connsiteX2241" fmla="*/ 2097872 w 4878609"/>
              <a:gd name="connsiteY2241" fmla="*/ 842442 h 3744261"/>
              <a:gd name="connsiteX2242" fmla="*/ 2102274 w 4878609"/>
              <a:gd name="connsiteY2242" fmla="*/ 833036 h 3744261"/>
              <a:gd name="connsiteX2243" fmla="*/ 2098412 w 4878609"/>
              <a:gd name="connsiteY2243" fmla="*/ 824397 h 3744261"/>
              <a:gd name="connsiteX2244" fmla="*/ 2091310 w 4878609"/>
              <a:gd name="connsiteY2244" fmla="*/ 838102 h 3744261"/>
              <a:gd name="connsiteX2245" fmla="*/ 2037508 w 4878609"/>
              <a:gd name="connsiteY2245" fmla="*/ 648828 h 3744261"/>
              <a:gd name="connsiteX2246" fmla="*/ 2037965 w 4878609"/>
              <a:gd name="connsiteY2246" fmla="*/ 684856 h 3744261"/>
              <a:gd name="connsiteX2247" fmla="*/ 2038380 w 4878609"/>
              <a:gd name="connsiteY2247" fmla="*/ 720966 h 3744261"/>
              <a:gd name="connsiteX2248" fmla="*/ 2062883 w 4878609"/>
              <a:gd name="connsiteY2248" fmla="*/ 799230 h 3744261"/>
              <a:gd name="connsiteX2249" fmla="*/ 2141043 w 4878609"/>
              <a:gd name="connsiteY2249" fmla="*/ 654892 h 3744261"/>
              <a:gd name="connsiteX2250" fmla="*/ 2167871 w 4878609"/>
              <a:gd name="connsiteY2250" fmla="*/ 545480 h 3744261"/>
              <a:gd name="connsiteX2251" fmla="*/ 2159503 w 4878609"/>
              <a:gd name="connsiteY2251" fmla="*/ 382038 h 3744261"/>
              <a:gd name="connsiteX2252" fmla="*/ 2158070 w 4878609"/>
              <a:gd name="connsiteY2252" fmla="*/ 359986 h 3744261"/>
              <a:gd name="connsiteX2253" fmla="*/ 2157738 w 4878609"/>
              <a:gd name="connsiteY2253" fmla="*/ 353839 h 3744261"/>
              <a:gd name="connsiteX2254" fmla="*/ 2163427 w 4878609"/>
              <a:gd name="connsiteY2254" fmla="*/ 345284 h 3744261"/>
              <a:gd name="connsiteX2255" fmla="*/ 2170778 w 4878609"/>
              <a:gd name="connsiteY2255" fmla="*/ 354359 h 3744261"/>
              <a:gd name="connsiteX2256" fmla="*/ 2172169 w 4878609"/>
              <a:gd name="connsiteY2256" fmla="*/ 366132 h 3744261"/>
              <a:gd name="connsiteX2257" fmla="*/ 2174993 w 4878609"/>
              <a:gd name="connsiteY2257" fmla="*/ 389555 h 3744261"/>
              <a:gd name="connsiteX2258" fmla="*/ 2180330 w 4878609"/>
              <a:gd name="connsiteY2258" fmla="*/ 546394 h 3744261"/>
              <a:gd name="connsiteX2259" fmla="*/ 2180413 w 4878609"/>
              <a:gd name="connsiteY2259" fmla="*/ 596313 h 3744261"/>
              <a:gd name="connsiteX2260" fmla="*/ 2183839 w 4878609"/>
              <a:gd name="connsiteY2260" fmla="*/ 646814 h 3744261"/>
              <a:gd name="connsiteX2261" fmla="*/ 2188781 w 4878609"/>
              <a:gd name="connsiteY2261" fmla="*/ 641208 h 3744261"/>
              <a:gd name="connsiteX2262" fmla="*/ 2193599 w 4878609"/>
              <a:gd name="connsiteY2262" fmla="*/ 639256 h 3744261"/>
              <a:gd name="connsiteX2263" fmla="*/ 2198230 w 4878609"/>
              <a:gd name="connsiteY2263" fmla="*/ 641644 h 3744261"/>
              <a:gd name="connsiteX2264" fmla="*/ 2245034 w 4878609"/>
              <a:gd name="connsiteY2264" fmla="*/ 660311 h 3744261"/>
              <a:gd name="connsiteX2265" fmla="*/ 2253382 w 4878609"/>
              <a:gd name="connsiteY2265" fmla="*/ 647396 h 3744261"/>
              <a:gd name="connsiteX2266" fmla="*/ 2269163 w 4878609"/>
              <a:gd name="connsiteY2266" fmla="*/ 408638 h 3744261"/>
              <a:gd name="connsiteX2267" fmla="*/ 2134813 w 4878609"/>
              <a:gd name="connsiteY2267" fmla="*/ 52372 h 3744261"/>
              <a:gd name="connsiteX2268" fmla="*/ 2075882 w 4878609"/>
              <a:gd name="connsiteY2268" fmla="*/ 46765 h 3744261"/>
              <a:gd name="connsiteX2269" fmla="*/ 2150574 w 4878609"/>
              <a:gd name="connsiteY2269" fmla="*/ 208151 h 3744261"/>
              <a:gd name="connsiteX2270" fmla="*/ 2150366 w 4878609"/>
              <a:gd name="connsiteY2270" fmla="*/ 218762 h 3744261"/>
              <a:gd name="connsiteX2271" fmla="*/ 2143161 w 4878609"/>
              <a:gd name="connsiteY2271" fmla="*/ 243058 h 3744261"/>
              <a:gd name="connsiteX2272" fmla="*/ 2113716 w 4878609"/>
              <a:gd name="connsiteY2272" fmla="*/ 241396 h 3744261"/>
              <a:gd name="connsiteX2273" fmla="*/ 2108607 w 4878609"/>
              <a:gd name="connsiteY2273" fmla="*/ 239881 h 3744261"/>
              <a:gd name="connsiteX2274" fmla="*/ 2108670 w 4878609"/>
              <a:gd name="connsiteY2274" fmla="*/ 262888 h 3744261"/>
              <a:gd name="connsiteX2275" fmla="*/ 2118969 w 4878609"/>
              <a:gd name="connsiteY2275" fmla="*/ 256036 h 3744261"/>
              <a:gd name="connsiteX2276" fmla="*/ 2136620 w 4878609"/>
              <a:gd name="connsiteY2276" fmla="*/ 284505 h 3744261"/>
              <a:gd name="connsiteX2277" fmla="*/ 2107278 w 4878609"/>
              <a:gd name="connsiteY2277" fmla="*/ 431792 h 3744261"/>
              <a:gd name="connsiteX2278" fmla="*/ 2046312 w 4878609"/>
              <a:gd name="connsiteY2278" fmla="*/ 537216 h 3744261"/>
              <a:gd name="connsiteX2279" fmla="*/ 2049925 w 4878609"/>
              <a:gd name="connsiteY2279" fmla="*/ 536531 h 3744261"/>
              <a:gd name="connsiteX2280" fmla="*/ 2059851 w 4878609"/>
              <a:gd name="connsiteY2280" fmla="*/ 544089 h 3744261"/>
              <a:gd name="connsiteX2281" fmla="*/ 2047973 w 4878609"/>
              <a:gd name="connsiteY2281" fmla="*/ 640564 h 3744261"/>
              <a:gd name="connsiteX2282" fmla="*/ 2037466 w 4878609"/>
              <a:gd name="connsiteY2282" fmla="*/ 648828 h 3744261"/>
              <a:gd name="connsiteX2283" fmla="*/ 2037508 w 4878609"/>
              <a:gd name="connsiteY2283" fmla="*/ 648828 h 3744261"/>
              <a:gd name="connsiteX2284" fmla="*/ 2180725 w 4878609"/>
              <a:gd name="connsiteY2284" fmla="*/ 796385 h 3744261"/>
              <a:gd name="connsiteX2285" fmla="*/ 2192374 w 4878609"/>
              <a:gd name="connsiteY2285" fmla="*/ 796074 h 3744261"/>
              <a:gd name="connsiteX2286" fmla="*/ 2197690 w 4878609"/>
              <a:gd name="connsiteY2286" fmla="*/ 793084 h 3744261"/>
              <a:gd name="connsiteX2287" fmla="*/ 2188470 w 4878609"/>
              <a:gd name="connsiteY2287" fmla="*/ 725742 h 3744261"/>
              <a:gd name="connsiteX2288" fmla="*/ 2176758 w 4878609"/>
              <a:gd name="connsiteY2288" fmla="*/ 677567 h 3744261"/>
              <a:gd name="connsiteX2289" fmla="*/ 2161143 w 4878609"/>
              <a:gd name="connsiteY2289" fmla="*/ 731245 h 3744261"/>
              <a:gd name="connsiteX2290" fmla="*/ 2161891 w 4878609"/>
              <a:gd name="connsiteY2290" fmla="*/ 734256 h 3744261"/>
              <a:gd name="connsiteX2291" fmla="*/ 2164299 w 4878609"/>
              <a:gd name="connsiteY2291" fmla="*/ 730290 h 3744261"/>
              <a:gd name="connsiteX2292" fmla="*/ 2178877 w 4878609"/>
              <a:gd name="connsiteY2292" fmla="*/ 718308 h 3744261"/>
              <a:gd name="connsiteX2293" fmla="*/ 2188574 w 4878609"/>
              <a:gd name="connsiteY2293" fmla="*/ 737599 h 3744261"/>
              <a:gd name="connsiteX2294" fmla="*/ 2183341 w 4878609"/>
              <a:gd name="connsiteY2294" fmla="*/ 783843 h 3744261"/>
              <a:gd name="connsiteX2295" fmla="*/ 2180725 w 4878609"/>
              <a:gd name="connsiteY2295" fmla="*/ 796406 h 3744261"/>
              <a:gd name="connsiteX2296" fmla="*/ 2180725 w 4878609"/>
              <a:gd name="connsiteY2296" fmla="*/ 796385 h 3744261"/>
              <a:gd name="connsiteX2297" fmla="*/ 3206936 w 4878609"/>
              <a:gd name="connsiteY2297" fmla="*/ 768311 h 3744261"/>
              <a:gd name="connsiteX2298" fmla="*/ 3208535 w 4878609"/>
              <a:gd name="connsiteY2298" fmla="*/ 790301 h 3744261"/>
              <a:gd name="connsiteX2299" fmla="*/ 3224503 w 4878609"/>
              <a:gd name="connsiteY2299" fmla="*/ 780936 h 3744261"/>
              <a:gd name="connsiteX2300" fmla="*/ 3206936 w 4878609"/>
              <a:gd name="connsiteY2300" fmla="*/ 768311 h 3744261"/>
              <a:gd name="connsiteX2301" fmla="*/ 2973931 w 4878609"/>
              <a:gd name="connsiteY2301" fmla="*/ 661163 h 3744261"/>
              <a:gd name="connsiteX2302" fmla="*/ 2940893 w 4878609"/>
              <a:gd name="connsiteY2302" fmla="*/ 703191 h 3744261"/>
              <a:gd name="connsiteX2303" fmla="*/ 2971252 w 4878609"/>
              <a:gd name="connsiteY2303" fmla="*/ 676924 h 3744261"/>
              <a:gd name="connsiteX2304" fmla="*/ 3002379 w 4878609"/>
              <a:gd name="connsiteY2304" fmla="*/ 655660 h 3744261"/>
              <a:gd name="connsiteX2305" fmla="*/ 2973931 w 4878609"/>
              <a:gd name="connsiteY2305" fmla="*/ 661163 h 3744261"/>
              <a:gd name="connsiteX2306" fmla="*/ 2049365 w 4878609"/>
              <a:gd name="connsiteY2306" fmla="*/ 551087 h 3744261"/>
              <a:gd name="connsiteX2307" fmla="*/ 2048576 w 4878609"/>
              <a:gd name="connsiteY2307" fmla="*/ 552520 h 3744261"/>
              <a:gd name="connsiteX2308" fmla="*/ 2037529 w 4878609"/>
              <a:gd name="connsiteY2308" fmla="*/ 633670 h 3744261"/>
              <a:gd name="connsiteX2309" fmla="*/ 2038110 w 4878609"/>
              <a:gd name="connsiteY2309" fmla="*/ 632964 h 3744261"/>
              <a:gd name="connsiteX2310" fmla="*/ 2049365 w 4878609"/>
              <a:gd name="connsiteY2310" fmla="*/ 551108 h 3744261"/>
              <a:gd name="connsiteX2311" fmla="*/ 2049365 w 4878609"/>
              <a:gd name="connsiteY2311" fmla="*/ 551087 h 3744261"/>
              <a:gd name="connsiteX2312" fmla="*/ 1759816 w 4878609"/>
              <a:gd name="connsiteY2312" fmla="*/ 435342 h 3744261"/>
              <a:gd name="connsiteX2313" fmla="*/ 1792044 w 4878609"/>
              <a:gd name="connsiteY2313" fmla="*/ 576379 h 3744261"/>
              <a:gd name="connsiteX2314" fmla="*/ 1817938 w 4878609"/>
              <a:gd name="connsiteY2314" fmla="*/ 602813 h 3744261"/>
              <a:gd name="connsiteX2315" fmla="*/ 1882870 w 4878609"/>
              <a:gd name="connsiteY2315" fmla="*/ 568530 h 3744261"/>
              <a:gd name="connsiteX2316" fmla="*/ 1786956 w 4878609"/>
              <a:gd name="connsiteY2316" fmla="*/ 475253 h 3744261"/>
              <a:gd name="connsiteX2317" fmla="*/ 1759816 w 4878609"/>
              <a:gd name="connsiteY2317" fmla="*/ 435322 h 3744261"/>
              <a:gd name="connsiteX2318" fmla="*/ 1759816 w 4878609"/>
              <a:gd name="connsiteY2318" fmla="*/ 435342 h 3744261"/>
              <a:gd name="connsiteX2319" fmla="*/ 1779460 w 4878609"/>
              <a:gd name="connsiteY2319" fmla="*/ 263241 h 3744261"/>
              <a:gd name="connsiteX2320" fmla="*/ 1794930 w 4878609"/>
              <a:gd name="connsiteY2320" fmla="*/ 338785 h 3744261"/>
              <a:gd name="connsiteX2321" fmla="*/ 1948509 w 4878609"/>
              <a:gd name="connsiteY2321" fmla="*/ 546103 h 3744261"/>
              <a:gd name="connsiteX2322" fmla="*/ 2002705 w 4878609"/>
              <a:gd name="connsiteY2322" fmla="*/ 552478 h 3744261"/>
              <a:gd name="connsiteX2323" fmla="*/ 2124306 w 4878609"/>
              <a:gd name="connsiteY2323" fmla="*/ 286498 h 3744261"/>
              <a:gd name="connsiteX2324" fmla="*/ 2119426 w 4878609"/>
              <a:gd name="connsiteY2324" fmla="*/ 269201 h 3744261"/>
              <a:gd name="connsiteX2325" fmla="*/ 2112075 w 4878609"/>
              <a:gd name="connsiteY2325" fmla="*/ 285647 h 3744261"/>
              <a:gd name="connsiteX2326" fmla="*/ 2108587 w 4878609"/>
              <a:gd name="connsiteY2326" fmla="*/ 291959 h 3744261"/>
              <a:gd name="connsiteX2327" fmla="*/ 2102066 w 4878609"/>
              <a:gd name="connsiteY2327" fmla="*/ 291669 h 3744261"/>
              <a:gd name="connsiteX2328" fmla="*/ 2096211 w 4878609"/>
              <a:gd name="connsiteY2328" fmla="*/ 263885 h 3744261"/>
              <a:gd name="connsiteX2329" fmla="*/ 2096211 w 4878609"/>
              <a:gd name="connsiteY2329" fmla="*/ 236475 h 3744261"/>
              <a:gd name="connsiteX2330" fmla="*/ 2082859 w 4878609"/>
              <a:gd name="connsiteY2330" fmla="*/ 233568 h 3744261"/>
              <a:gd name="connsiteX2331" fmla="*/ 2024260 w 4878609"/>
              <a:gd name="connsiteY2331" fmla="*/ 273167 h 3744261"/>
              <a:gd name="connsiteX2332" fmla="*/ 1915866 w 4878609"/>
              <a:gd name="connsiteY2332" fmla="*/ 346779 h 3744261"/>
              <a:gd name="connsiteX2333" fmla="*/ 1811542 w 4878609"/>
              <a:gd name="connsiteY2333" fmla="*/ 293309 h 3744261"/>
              <a:gd name="connsiteX2334" fmla="*/ 1792210 w 4878609"/>
              <a:gd name="connsiteY2334" fmla="*/ 260230 h 3744261"/>
              <a:gd name="connsiteX2335" fmla="*/ 1784547 w 4878609"/>
              <a:gd name="connsiteY2335" fmla="*/ 253316 h 3744261"/>
              <a:gd name="connsiteX2336" fmla="*/ 1784547 w 4878609"/>
              <a:gd name="connsiteY2336" fmla="*/ 253316 h 3744261"/>
              <a:gd name="connsiteX2337" fmla="*/ 1779460 w 4878609"/>
              <a:gd name="connsiteY2337" fmla="*/ 263262 h 3744261"/>
              <a:gd name="connsiteX2338" fmla="*/ 1779460 w 4878609"/>
              <a:gd name="connsiteY2338" fmla="*/ 263241 h 3744261"/>
              <a:gd name="connsiteX2339" fmla="*/ 1784630 w 4878609"/>
              <a:gd name="connsiteY2339" fmla="*/ 240773 h 3744261"/>
              <a:gd name="connsiteX2340" fmla="*/ 1802177 w 4878609"/>
              <a:gd name="connsiteY2340" fmla="*/ 252713 h 3744261"/>
              <a:gd name="connsiteX2341" fmla="*/ 1822672 w 4878609"/>
              <a:gd name="connsiteY2341" fmla="*/ 287661 h 3744261"/>
              <a:gd name="connsiteX2342" fmla="*/ 1913436 w 4878609"/>
              <a:gd name="connsiteY2342" fmla="*/ 334528 h 3744261"/>
              <a:gd name="connsiteX2343" fmla="*/ 2015165 w 4878609"/>
              <a:gd name="connsiteY2343" fmla="*/ 264633 h 3744261"/>
              <a:gd name="connsiteX2344" fmla="*/ 2085164 w 4878609"/>
              <a:gd name="connsiteY2344" fmla="*/ 221296 h 3744261"/>
              <a:gd name="connsiteX2345" fmla="*/ 2096688 w 4878609"/>
              <a:gd name="connsiteY2345" fmla="*/ 223746 h 3744261"/>
              <a:gd name="connsiteX2346" fmla="*/ 2099678 w 4878609"/>
              <a:gd name="connsiteY2346" fmla="*/ 180409 h 3744261"/>
              <a:gd name="connsiteX2347" fmla="*/ 2055760 w 4878609"/>
              <a:gd name="connsiteY2347" fmla="*/ 75400 h 3744261"/>
              <a:gd name="connsiteX2348" fmla="*/ 2044381 w 4878609"/>
              <a:gd name="connsiteY2348" fmla="*/ 61093 h 3744261"/>
              <a:gd name="connsiteX2349" fmla="*/ 2046727 w 4878609"/>
              <a:gd name="connsiteY2349" fmla="*/ 54780 h 3744261"/>
              <a:gd name="connsiteX2350" fmla="*/ 2054847 w 4878609"/>
              <a:gd name="connsiteY2350" fmla="*/ 46890 h 3744261"/>
              <a:gd name="connsiteX2351" fmla="*/ 1833864 w 4878609"/>
              <a:gd name="connsiteY2351" fmla="*/ 58144 h 3744261"/>
              <a:gd name="connsiteX2352" fmla="*/ 1777674 w 4878609"/>
              <a:gd name="connsiteY2352" fmla="*/ 242871 h 3744261"/>
              <a:gd name="connsiteX2353" fmla="*/ 1779667 w 4878609"/>
              <a:gd name="connsiteY2353" fmla="*/ 241832 h 3744261"/>
              <a:gd name="connsiteX2354" fmla="*/ 1784693 w 4878609"/>
              <a:gd name="connsiteY2354" fmla="*/ 240773 h 3744261"/>
              <a:gd name="connsiteX2355" fmla="*/ 1784630 w 4878609"/>
              <a:gd name="connsiteY2355" fmla="*/ 240773 h 3744261"/>
              <a:gd name="connsiteX2356" fmla="*/ 2109002 w 4878609"/>
              <a:gd name="connsiteY2356" fmla="*/ 226985 h 3744261"/>
              <a:gd name="connsiteX2357" fmla="*/ 2117246 w 4878609"/>
              <a:gd name="connsiteY2357" fmla="*/ 229394 h 3744261"/>
              <a:gd name="connsiteX2358" fmla="*/ 2135685 w 4878609"/>
              <a:gd name="connsiteY2358" fmla="*/ 233007 h 3744261"/>
              <a:gd name="connsiteX2359" fmla="*/ 2137886 w 4878609"/>
              <a:gd name="connsiteY2359" fmla="*/ 218700 h 3744261"/>
              <a:gd name="connsiteX2360" fmla="*/ 2138094 w 4878609"/>
              <a:gd name="connsiteY2360" fmla="*/ 207736 h 3744261"/>
              <a:gd name="connsiteX2361" fmla="*/ 2066600 w 4878609"/>
              <a:gd name="connsiteY2361" fmla="*/ 55300 h 3744261"/>
              <a:gd name="connsiteX2362" fmla="*/ 2065250 w 4878609"/>
              <a:gd name="connsiteY2362" fmla="*/ 54282 h 3744261"/>
              <a:gd name="connsiteX2363" fmla="*/ 2058086 w 4878609"/>
              <a:gd name="connsiteY2363" fmla="*/ 60906 h 3744261"/>
              <a:gd name="connsiteX2364" fmla="*/ 2063755 w 4878609"/>
              <a:gd name="connsiteY2364" fmla="*/ 65848 h 3744261"/>
              <a:gd name="connsiteX2365" fmla="*/ 2112075 w 4878609"/>
              <a:gd name="connsiteY2365" fmla="*/ 181489 h 3744261"/>
              <a:gd name="connsiteX2366" fmla="*/ 2109023 w 4878609"/>
              <a:gd name="connsiteY2366" fmla="*/ 226965 h 3744261"/>
              <a:gd name="connsiteX2367" fmla="*/ 2109002 w 4878609"/>
              <a:gd name="connsiteY2367" fmla="*/ 226985 h 3744261"/>
              <a:gd name="connsiteX0" fmla="*/ 2995402 w 4872429"/>
              <a:gd name="connsiteY0" fmla="*/ 3743887 h 3744261"/>
              <a:gd name="connsiteX1" fmla="*/ 2986244 w 4872429"/>
              <a:gd name="connsiteY1" fmla="*/ 3743513 h 3744261"/>
              <a:gd name="connsiteX2" fmla="*/ 2930801 w 4872429"/>
              <a:gd name="connsiteY2" fmla="*/ 3717370 h 3744261"/>
              <a:gd name="connsiteX3" fmla="*/ 2921333 w 4872429"/>
              <a:gd name="connsiteY3" fmla="*/ 3675134 h 3744261"/>
              <a:gd name="connsiteX4" fmla="*/ 2838355 w 4872429"/>
              <a:gd name="connsiteY4" fmla="*/ 3656611 h 3744261"/>
              <a:gd name="connsiteX5" fmla="*/ 2769727 w 4872429"/>
              <a:gd name="connsiteY5" fmla="*/ 3633977 h 3744261"/>
              <a:gd name="connsiteX6" fmla="*/ 2764930 w 4872429"/>
              <a:gd name="connsiteY6" fmla="*/ 3640996 h 3744261"/>
              <a:gd name="connsiteX7" fmla="*/ 2656266 w 4872429"/>
              <a:gd name="connsiteY7" fmla="*/ 3683730 h 3744261"/>
              <a:gd name="connsiteX8" fmla="*/ 2521708 w 4872429"/>
              <a:gd name="connsiteY8" fmla="*/ 3592240 h 3744261"/>
              <a:gd name="connsiteX9" fmla="*/ 2417987 w 4872429"/>
              <a:gd name="connsiteY9" fmla="*/ 3485507 h 3744261"/>
              <a:gd name="connsiteX10" fmla="*/ 2409556 w 4872429"/>
              <a:gd name="connsiteY10" fmla="*/ 3447631 h 3744261"/>
              <a:gd name="connsiteX11" fmla="*/ 2310942 w 4872429"/>
              <a:gd name="connsiteY11" fmla="*/ 3307467 h 3744261"/>
              <a:gd name="connsiteX12" fmla="*/ 2301100 w 4872429"/>
              <a:gd name="connsiteY12" fmla="*/ 3175692 h 3744261"/>
              <a:gd name="connsiteX13" fmla="*/ 2313891 w 4872429"/>
              <a:gd name="connsiteY13" fmla="*/ 3163191 h 3744261"/>
              <a:gd name="connsiteX14" fmla="*/ 2320287 w 4872429"/>
              <a:gd name="connsiteY14" fmla="*/ 3168133 h 3744261"/>
              <a:gd name="connsiteX15" fmla="*/ 2327389 w 4872429"/>
              <a:gd name="connsiteY15" fmla="*/ 3160388 h 3744261"/>
              <a:gd name="connsiteX16" fmla="*/ 2353802 w 4872429"/>
              <a:gd name="connsiteY16" fmla="*/ 3218094 h 3744261"/>
              <a:gd name="connsiteX17" fmla="*/ 2381980 w 4872429"/>
              <a:gd name="connsiteY17" fmla="*/ 3295548 h 3744261"/>
              <a:gd name="connsiteX18" fmla="*/ 2508398 w 4872429"/>
              <a:gd name="connsiteY18" fmla="*/ 3376365 h 3744261"/>
              <a:gd name="connsiteX19" fmla="*/ 2427082 w 4872429"/>
              <a:gd name="connsiteY19" fmla="*/ 3328523 h 3744261"/>
              <a:gd name="connsiteX20" fmla="*/ 2370518 w 4872429"/>
              <a:gd name="connsiteY20" fmla="*/ 3165205 h 3744261"/>
              <a:gd name="connsiteX21" fmla="*/ 2376124 w 4872429"/>
              <a:gd name="connsiteY21" fmla="*/ 3010401 h 3744261"/>
              <a:gd name="connsiteX22" fmla="*/ 2361194 w 4872429"/>
              <a:gd name="connsiteY22" fmla="*/ 3092631 h 3744261"/>
              <a:gd name="connsiteX23" fmla="*/ 2362232 w 4872429"/>
              <a:gd name="connsiteY23" fmla="*/ 3127953 h 3744261"/>
              <a:gd name="connsiteX24" fmla="*/ 2352057 w 4872429"/>
              <a:gd name="connsiteY24" fmla="*/ 3130590 h 3744261"/>
              <a:gd name="connsiteX25" fmla="*/ 2348486 w 4872429"/>
              <a:gd name="connsiteY25" fmla="*/ 3093566 h 3744261"/>
              <a:gd name="connsiteX26" fmla="*/ 2347925 w 4872429"/>
              <a:gd name="connsiteY26" fmla="*/ 3091655 h 3744261"/>
              <a:gd name="connsiteX27" fmla="*/ 2333743 w 4872429"/>
              <a:gd name="connsiteY27" fmla="*/ 2983656 h 3744261"/>
              <a:gd name="connsiteX28" fmla="*/ 2341696 w 4872429"/>
              <a:gd name="connsiteY28" fmla="*/ 2941918 h 3744261"/>
              <a:gd name="connsiteX29" fmla="*/ 2306104 w 4872429"/>
              <a:gd name="connsiteY29" fmla="*/ 2973793 h 3744261"/>
              <a:gd name="connsiteX30" fmla="*/ 2212350 w 4872429"/>
              <a:gd name="connsiteY30" fmla="*/ 2886683 h 3744261"/>
              <a:gd name="connsiteX31" fmla="*/ 2221258 w 4872429"/>
              <a:gd name="connsiteY31" fmla="*/ 2841830 h 3744261"/>
              <a:gd name="connsiteX32" fmla="*/ 2362315 w 4872429"/>
              <a:gd name="connsiteY32" fmla="*/ 2850178 h 3744261"/>
              <a:gd name="connsiteX33" fmla="*/ 2378761 w 4872429"/>
              <a:gd name="connsiteY33" fmla="*/ 2855535 h 3744261"/>
              <a:gd name="connsiteX34" fmla="*/ 2411466 w 4872429"/>
              <a:gd name="connsiteY34" fmla="*/ 2820837 h 3744261"/>
              <a:gd name="connsiteX35" fmla="*/ 2493862 w 4872429"/>
              <a:gd name="connsiteY35" fmla="*/ 2766225 h 3744261"/>
              <a:gd name="connsiteX36" fmla="*/ 2484809 w 4872429"/>
              <a:gd name="connsiteY36" fmla="*/ 2761989 h 3744261"/>
              <a:gd name="connsiteX37" fmla="*/ 2485618 w 4872429"/>
              <a:gd name="connsiteY37" fmla="*/ 2744276 h 3744261"/>
              <a:gd name="connsiteX38" fmla="*/ 2496063 w 4872429"/>
              <a:gd name="connsiteY38" fmla="*/ 2723096 h 3744261"/>
              <a:gd name="connsiteX39" fmla="*/ 2523120 w 4872429"/>
              <a:gd name="connsiteY39" fmla="*/ 2678824 h 3744261"/>
              <a:gd name="connsiteX40" fmla="*/ 2510724 w 4872429"/>
              <a:gd name="connsiteY40" fmla="*/ 2501615 h 3744261"/>
              <a:gd name="connsiteX41" fmla="*/ 2545484 w 4872429"/>
              <a:gd name="connsiteY41" fmla="*/ 2484837 h 3744261"/>
              <a:gd name="connsiteX42" fmla="*/ 2627008 w 4872429"/>
              <a:gd name="connsiteY42" fmla="*/ 2554192 h 3744261"/>
              <a:gd name="connsiteX43" fmla="*/ 2621319 w 4872429"/>
              <a:gd name="connsiteY43" fmla="*/ 2526429 h 3744261"/>
              <a:gd name="connsiteX44" fmla="*/ 2325540 w 4872429"/>
              <a:gd name="connsiteY44" fmla="*/ 2277601 h 3744261"/>
              <a:gd name="connsiteX45" fmla="*/ 2134834 w 4872429"/>
              <a:gd name="connsiteY45" fmla="*/ 2145327 h 3744261"/>
              <a:gd name="connsiteX46" fmla="*/ 2132986 w 4872429"/>
              <a:gd name="connsiteY46" fmla="*/ 2137624 h 3744261"/>
              <a:gd name="connsiteX47" fmla="*/ 2140191 w 4872429"/>
              <a:gd name="connsiteY47" fmla="*/ 2134343 h 3744261"/>
              <a:gd name="connsiteX48" fmla="*/ 2485120 w 4872429"/>
              <a:gd name="connsiteY48" fmla="*/ 2304139 h 3744261"/>
              <a:gd name="connsiteX49" fmla="*/ 2536784 w 4872429"/>
              <a:gd name="connsiteY49" fmla="*/ 2346334 h 3744261"/>
              <a:gd name="connsiteX50" fmla="*/ 2539753 w 4872429"/>
              <a:gd name="connsiteY50" fmla="*/ 2349179 h 3744261"/>
              <a:gd name="connsiteX51" fmla="*/ 2665465 w 4872429"/>
              <a:gd name="connsiteY51" fmla="*/ 2533614 h 3744261"/>
              <a:gd name="connsiteX52" fmla="*/ 2674415 w 4872429"/>
              <a:gd name="connsiteY52" fmla="*/ 2650002 h 3744261"/>
              <a:gd name="connsiteX53" fmla="*/ 2695284 w 4872429"/>
              <a:gd name="connsiteY53" fmla="*/ 2660800 h 3744261"/>
              <a:gd name="connsiteX54" fmla="*/ 2687559 w 4872429"/>
              <a:gd name="connsiteY54" fmla="*/ 2669231 h 3744261"/>
              <a:gd name="connsiteX55" fmla="*/ 2670947 w 4872429"/>
              <a:gd name="connsiteY55" fmla="*/ 2665472 h 3744261"/>
              <a:gd name="connsiteX56" fmla="*/ 2660585 w 4872429"/>
              <a:gd name="connsiteY56" fmla="*/ 2691886 h 3744261"/>
              <a:gd name="connsiteX57" fmla="*/ 2614778 w 4872429"/>
              <a:gd name="connsiteY57" fmla="*/ 2730779 h 3744261"/>
              <a:gd name="connsiteX58" fmla="*/ 2424507 w 4872429"/>
              <a:gd name="connsiteY58" fmla="*/ 2845672 h 3744261"/>
              <a:gd name="connsiteX59" fmla="*/ 2399194 w 4872429"/>
              <a:gd name="connsiteY59" fmla="*/ 2922731 h 3744261"/>
              <a:gd name="connsiteX60" fmla="*/ 2518552 w 4872429"/>
              <a:gd name="connsiteY60" fmla="*/ 2812240 h 3744261"/>
              <a:gd name="connsiteX61" fmla="*/ 2729401 w 4872429"/>
              <a:gd name="connsiteY61" fmla="*/ 2751523 h 3744261"/>
              <a:gd name="connsiteX62" fmla="*/ 2778884 w 4872429"/>
              <a:gd name="connsiteY62" fmla="*/ 2767450 h 3744261"/>
              <a:gd name="connsiteX63" fmla="*/ 2768813 w 4872429"/>
              <a:gd name="connsiteY63" fmla="*/ 2800715 h 3744261"/>
              <a:gd name="connsiteX64" fmla="*/ 2762542 w 4872429"/>
              <a:gd name="connsiteY64" fmla="*/ 2810392 h 3744261"/>
              <a:gd name="connsiteX65" fmla="*/ 2668518 w 4872429"/>
              <a:gd name="connsiteY65" fmla="*/ 2848911 h 3744261"/>
              <a:gd name="connsiteX66" fmla="*/ 2519777 w 4872429"/>
              <a:gd name="connsiteY66" fmla="*/ 2906887 h 3744261"/>
              <a:gd name="connsiteX67" fmla="*/ 2503705 w 4872429"/>
              <a:gd name="connsiteY67" fmla="*/ 2921278 h 3744261"/>
              <a:gd name="connsiteX68" fmla="*/ 2605288 w 4872429"/>
              <a:gd name="connsiteY68" fmla="*/ 2893265 h 3744261"/>
              <a:gd name="connsiteX69" fmla="*/ 2609316 w 4872429"/>
              <a:gd name="connsiteY69" fmla="*/ 2891251 h 3744261"/>
              <a:gd name="connsiteX70" fmla="*/ 2762085 w 4872429"/>
              <a:gd name="connsiteY70" fmla="*/ 2869095 h 3744261"/>
              <a:gd name="connsiteX71" fmla="*/ 2894110 w 4872429"/>
              <a:gd name="connsiteY71" fmla="*/ 2990239 h 3744261"/>
              <a:gd name="connsiteX72" fmla="*/ 2984999 w 4872429"/>
              <a:gd name="connsiteY72" fmla="*/ 3128347 h 3744261"/>
              <a:gd name="connsiteX73" fmla="*/ 2979599 w 4872429"/>
              <a:gd name="connsiteY73" fmla="*/ 3158581 h 3744261"/>
              <a:gd name="connsiteX74" fmla="*/ 2901543 w 4872429"/>
              <a:gd name="connsiteY74" fmla="*/ 3132978 h 3744261"/>
              <a:gd name="connsiteX75" fmla="*/ 2857958 w 4872429"/>
              <a:gd name="connsiteY75" fmla="*/ 3088831 h 3744261"/>
              <a:gd name="connsiteX76" fmla="*/ 2833600 w 4872429"/>
              <a:gd name="connsiteY76" fmla="*/ 3062875 h 3744261"/>
              <a:gd name="connsiteX77" fmla="*/ 2830236 w 4872429"/>
              <a:gd name="connsiteY77" fmla="*/ 3060653 h 3744261"/>
              <a:gd name="connsiteX78" fmla="*/ 2823031 w 4872429"/>
              <a:gd name="connsiteY78" fmla="*/ 3077971 h 3744261"/>
              <a:gd name="connsiteX79" fmla="*/ 2797531 w 4872429"/>
              <a:gd name="connsiteY79" fmla="*/ 3126416 h 3744261"/>
              <a:gd name="connsiteX80" fmla="*/ 2788519 w 4872429"/>
              <a:gd name="connsiteY80" fmla="*/ 3134971 h 3744261"/>
              <a:gd name="connsiteX81" fmla="*/ 2949366 w 4872429"/>
              <a:gd name="connsiteY81" fmla="*/ 3182523 h 3744261"/>
              <a:gd name="connsiteX82" fmla="*/ 2994073 w 4872429"/>
              <a:gd name="connsiteY82" fmla="*/ 3220897 h 3744261"/>
              <a:gd name="connsiteX83" fmla="*/ 2976609 w 4872429"/>
              <a:gd name="connsiteY83" fmla="*/ 3194339 h 3744261"/>
              <a:gd name="connsiteX84" fmla="*/ 2976298 w 4872429"/>
              <a:gd name="connsiteY84" fmla="*/ 3185825 h 3744261"/>
              <a:gd name="connsiteX85" fmla="*/ 2984749 w 4872429"/>
              <a:gd name="connsiteY85" fmla="*/ 3184953 h 3744261"/>
              <a:gd name="connsiteX86" fmla="*/ 3054395 w 4872429"/>
              <a:gd name="connsiteY86" fmla="*/ 3237343 h 3744261"/>
              <a:gd name="connsiteX87" fmla="*/ 3054167 w 4872429"/>
              <a:gd name="connsiteY87" fmla="*/ 3218717 h 3744261"/>
              <a:gd name="connsiteX88" fmla="*/ 3042144 w 4872429"/>
              <a:gd name="connsiteY88" fmla="*/ 3136321 h 3744261"/>
              <a:gd name="connsiteX89" fmla="*/ 3037036 w 4872429"/>
              <a:gd name="connsiteY89" fmla="*/ 3066613 h 3744261"/>
              <a:gd name="connsiteX90" fmla="*/ 3064093 w 4872429"/>
              <a:gd name="connsiteY90" fmla="*/ 3056064 h 3744261"/>
              <a:gd name="connsiteX91" fmla="*/ 3062660 w 4872429"/>
              <a:gd name="connsiteY91" fmla="*/ 3021386 h 3744261"/>
              <a:gd name="connsiteX92" fmla="*/ 2860844 w 4872429"/>
              <a:gd name="connsiteY92" fmla="*/ 2922897 h 3744261"/>
              <a:gd name="connsiteX93" fmla="*/ 2795247 w 4872429"/>
              <a:gd name="connsiteY93" fmla="*/ 2839546 h 3744261"/>
              <a:gd name="connsiteX94" fmla="*/ 2791052 w 4872429"/>
              <a:gd name="connsiteY94" fmla="*/ 2788277 h 3744261"/>
              <a:gd name="connsiteX95" fmla="*/ 2721759 w 4872429"/>
              <a:gd name="connsiteY95" fmla="*/ 2682250 h 3744261"/>
              <a:gd name="connsiteX96" fmla="*/ 2690134 w 4872429"/>
              <a:gd name="connsiteY96" fmla="*/ 2633743 h 3744261"/>
              <a:gd name="connsiteX97" fmla="*/ 2749730 w 4872429"/>
              <a:gd name="connsiteY97" fmla="*/ 2599938 h 3744261"/>
              <a:gd name="connsiteX98" fmla="*/ 2811049 w 4872429"/>
              <a:gd name="connsiteY98" fmla="*/ 2587582 h 3744261"/>
              <a:gd name="connsiteX99" fmla="*/ 2649144 w 4872429"/>
              <a:gd name="connsiteY99" fmla="*/ 2383316 h 3744261"/>
              <a:gd name="connsiteX100" fmla="*/ 2466328 w 4872429"/>
              <a:gd name="connsiteY100" fmla="*/ 2223799 h 3744261"/>
              <a:gd name="connsiteX101" fmla="*/ 2310735 w 4872429"/>
              <a:gd name="connsiteY101" fmla="*/ 2137187 h 3744261"/>
              <a:gd name="connsiteX102" fmla="*/ 2154540 w 4872429"/>
              <a:gd name="connsiteY102" fmla="*/ 2039010 h 3744261"/>
              <a:gd name="connsiteX103" fmla="*/ 2411819 w 4872429"/>
              <a:gd name="connsiteY103" fmla="*/ 1924781 h 3744261"/>
              <a:gd name="connsiteX104" fmla="*/ 2608216 w 4872429"/>
              <a:gd name="connsiteY104" fmla="*/ 1879160 h 3744261"/>
              <a:gd name="connsiteX105" fmla="*/ 2606741 w 4872429"/>
              <a:gd name="connsiteY105" fmla="*/ 1875444 h 3744261"/>
              <a:gd name="connsiteX106" fmla="*/ 2590960 w 4872429"/>
              <a:gd name="connsiteY106" fmla="*/ 1794273 h 3744261"/>
              <a:gd name="connsiteX107" fmla="*/ 2571275 w 4872429"/>
              <a:gd name="connsiteY107" fmla="*/ 1730648 h 3744261"/>
              <a:gd name="connsiteX108" fmla="*/ 2358225 w 4872429"/>
              <a:gd name="connsiteY108" fmla="*/ 1803139 h 3744261"/>
              <a:gd name="connsiteX109" fmla="*/ 2165732 w 4872429"/>
              <a:gd name="connsiteY109" fmla="*/ 1884912 h 3744261"/>
              <a:gd name="connsiteX110" fmla="*/ 2144406 w 4872429"/>
              <a:gd name="connsiteY110" fmla="*/ 1886989 h 3744261"/>
              <a:gd name="connsiteX111" fmla="*/ 2139568 w 4872429"/>
              <a:gd name="connsiteY111" fmla="*/ 1827974 h 3744261"/>
              <a:gd name="connsiteX112" fmla="*/ 2134668 w 4872429"/>
              <a:gd name="connsiteY112" fmla="*/ 1745807 h 3744261"/>
              <a:gd name="connsiteX113" fmla="*/ 2093906 w 4872429"/>
              <a:gd name="connsiteY113" fmla="*/ 1707080 h 3744261"/>
              <a:gd name="connsiteX114" fmla="*/ 2096875 w 4872429"/>
              <a:gd name="connsiteY114" fmla="*/ 1699459 h 3744261"/>
              <a:gd name="connsiteX115" fmla="*/ 2114422 w 4872429"/>
              <a:gd name="connsiteY115" fmla="*/ 1702346 h 3744261"/>
              <a:gd name="connsiteX116" fmla="*/ 2144842 w 4872429"/>
              <a:gd name="connsiteY116" fmla="*/ 1737480 h 3744261"/>
              <a:gd name="connsiteX117" fmla="*/ 2185584 w 4872429"/>
              <a:gd name="connsiteY117" fmla="*/ 1756106 h 3744261"/>
              <a:gd name="connsiteX118" fmla="*/ 2267211 w 4872429"/>
              <a:gd name="connsiteY118" fmla="*/ 1636146 h 3744261"/>
              <a:gd name="connsiteX119" fmla="*/ 2331562 w 4872429"/>
              <a:gd name="connsiteY119" fmla="*/ 1496709 h 3744261"/>
              <a:gd name="connsiteX120" fmla="*/ 2371452 w 4872429"/>
              <a:gd name="connsiteY120" fmla="*/ 1425775 h 3744261"/>
              <a:gd name="connsiteX121" fmla="*/ 2354466 w 4872429"/>
              <a:gd name="connsiteY121" fmla="*/ 1429243 h 3744261"/>
              <a:gd name="connsiteX122" fmla="*/ 2335279 w 4872429"/>
              <a:gd name="connsiteY122" fmla="*/ 1411842 h 3744261"/>
              <a:gd name="connsiteX123" fmla="*/ 2350438 w 4872429"/>
              <a:gd name="connsiteY123" fmla="*/ 1321659 h 3744261"/>
              <a:gd name="connsiteX124" fmla="*/ 2364475 w 4872429"/>
              <a:gd name="connsiteY124" fmla="*/ 1317485 h 3744261"/>
              <a:gd name="connsiteX125" fmla="*/ 2377100 w 4872429"/>
              <a:gd name="connsiteY125" fmla="*/ 1350543 h 3744261"/>
              <a:gd name="connsiteX126" fmla="*/ 2383828 w 4872429"/>
              <a:gd name="connsiteY126" fmla="*/ 1391201 h 3744261"/>
              <a:gd name="connsiteX127" fmla="*/ 2386133 w 4872429"/>
              <a:gd name="connsiteY127" fmla="*/ 1400836 h 3744261"/>
              <a:gd name="connsiteX128" fmla="*/ 2463545 w 4872429"/>
              <a:gd name="connsiteY128" fmla="*/ 1306708 h 3744261"/>
              <a:gd name="connsiteX129" fmla="*/ 2524782 w 4872429"/>
              <a:gd name="connsiteY129" fmla="*/ 1258492 h 3744261"/>
              <a:gd name="connsiteX130" fmla="*/ 2608776 w 4872429"/>
              <a:gd name="connsiteY130" fmla="*/ 1147025 h 3744261"/>
              <a:gd name="connsiteX131" fmla="*/ 2693353 w 4872429"/>
              <a:gd name="connsiteY131" fmla="*/ 1030491 h 3744261"/>
              <a:gd name="connsiteX132" fmla="*/ 2701285 w 4872429"/>
              <a:gd name="connsiteY132" fmla="*/ 994339 h 3744261"/>
              <a:gd name="connsiteX133" fmla="*/ 2683261 w 4872429"/>
              <a:gd name="connsiteY133" fmla="*/ 949050 h 3744261"/>
              <a:gd name="connsiteX134" fmla="*/ 2653795 w 4872429"/>
              <a:gd name="connsiteY134" fmla="*/ 849378 h 3744261"/>
              <a:gd name="connsiteX135" fmla="*/ 2664323 w 4872429"/>
              <a:gd name="connsiteY135" fmla="*/ 791028 h 3744261"/>
              <a:gd name="connsiteX136" fmla="*/ 2658737 w 4872429"/>
              <a:gd name="connsiteY136" fmla="*/ 791879 h 3744261"/>
              <a:gd name="connsiteX137" fmla="*/ 2278611 w 4872429"/>
              <a:gd name="connsiteY137" fmla="*/ 1254401 h 3744261"/>
              <a:gd name="connsiteX138" fmla="*/ 2041412 w 4872429"/>
              <a:gd name="connsiteY138" fmla="*/ 1769209 h 3744261"/>
              <a:gd name="connsiteX139" fmla="*/ 2006443 w 4872429"/>
              <a:gd name="connsiteY139" fmla="*/ 1805818 h 3744261"/>
              <a:gd name="connsiteX140" fmla="*/ 2003308 w 4872429"/>
              <a:gd name="connsiteY140" fmla="*/ 1806877 h 3744261"/>
              <a:gd name="connsiteX141" fmla="*/ 2004699 w 4872429"/>
              <a:gd name="connsiteY141" fmla="*/ 1809203 h 3744261"/>
              <a:gd name="connsiteX142" fmla="*/ 2076110 w 4872429"/>
              <a:gd name="connsiteY142" fmla="*/ 1865539 h 3744261"/>
              <a:gd name="connsiteX143" fmla="*/ 2127857 w 4872429"/>
              <a:gd name="connsiteY143" fmla="*/ 1905428 h 3744261"/>
              <a:gd name="connsiteX144" fmla="*/ 2128812 w 4872429"/>
              <a:gd name="connsiteY144" fmla="*/ 1933606 h 3744261"/>
              <a:gd name="connsiteX145" fmla="*/ 2090251 w 4872429"/>
              <a:gd name="connsiteY145" fmla="*/ 1949243 h 3744261"/>
              <a:gd name="connsiteX146" fmla="*/ 2141728 w 4872429"/>
              <a:gd name="connsiteY146" fmla="*/ 2083011 h 3744261"/>
              <a:gd name="connsiteX147" fmla="*/ 2142392 w 4872429"/>
              <a:gd name="connsiteY147" fmla="*/ 2108885 h 3744261"/>
              <a:gd name="connsiteX148" fmla="*/ 2123330 w 4872429"/>
              <a:gd name="connsiteY148" fmla="*/ 2096405 h 3744261"/>
              <a:gd name="connsiteX149" fmla="*/ 2102793 w 4872429"/>
              <a:gd name="connsiteY149" fmla="*/ 2068642 h 3744261"/>
              <a:gd name="connsiteX150" fmla="*/ 2097768 w 4872429"/>
              <a:gd name="connsiteY150" fmla="*/ 2061270 h 3744261"/>
              <a:gd name="connsiteX151" fmla="*/ 2112013 w 4872429"/>
              <a:gd name="connsiteY151" fmla="*/ 2124915 h 3744261"/>
              <a:gd name="connsiteX152" fmla="*/ 2106427 w 4872429"/>
              <a:gd name="connsiteY152" fmla="*/ 2154879 h 3744261"/>
              <a:gd name="connsiteX153" fmla="*/ 2068074 w 4872429"/>
              <a:gd name="connsiteY153" fmla="*/ 2110027 h 3744261"/>
              <a:gd name="connsiteX154" fmla="*/ 2071106 w 4872429"/>
              <a:gd name="connsiteY154" fmla="*/ 2131103 h 3744261"/>
              <a:gd name="connsiteX155" fmla="*/ 2062737 w 4872429"/>
              <a:gd name="connsiteY155" fmla="*/ 2158160 h 3744261"/>
              <a:gd name="connsiteX156" fmla="*/ 2015974 w 4872429"/>
              <a:gd name="connsiteY156" fmla="*/ 2102593 h 3744261"/>
              <a:gd name="connsiteX157" fmla="*/ 2000608 w 4872429"/>
              <a:gd name="connsiteY157" fmla="*/ 2072629 h 3744261"/>
              <a:gd name="connsiteX158" fmla="*/ 2002809 w 4872429"/>
              <a:gd name="connsiteY158" fmla="*/ 2132432 h 3744261"/>
              <a:gd name="connsiteX159" fmla="*/ 1992884 w 4872429"/>
              <a:gd name="connsiteY159" fmla="*/ 2146677 h 3744261"/>
              <a:gd name="connsiteX160" fmla="*/ 1951291 w 4872429"/>
              <a:gd name="connsiteY160" fmla="*/ 2089428 h 3744261"/>
              <a:gd name="connsiteX161" fmla="*/ 1935510 w 4872429"/>
              <a:gd name="connsiteY161" fmla="*/ 2105832 h 3744261"/>
              <a:gd name="connsiteX162" fmla="*/ 1899129 w 4872429"/>
              <a:gd name="connsiteY162" fmla="*/ 2150913 h 3744261"/>
              <a:gd name="connsiteX163" fmla="*/ 1891529 w 4872429"/>
              <a:gd name="connsiteY163" fmla="*/ 2181376 h 3744261"/>
              <a:gd name="connsiteX164" fmla="*/ 1898548 w 4872429"/>
              <a:gd name="connsiteY164" fmla="*/ 2174440 h 3744261"/>
              <a:gd name="connsiteX165" fmla="*/ 1920870 w 4872429"/>
              <a:gd name="connsiteY165" fmla="*/ 2146033 h 3744261"/>
              <a:gd name="connsiteX166" fmla="*/ 1929758 w 4872429"/>
              <a:gd name="connsiteY166" fmla="*/ 2134447 h 3744261"/>
              <a:gd name="connsiteX167" fmla="*/ 1939289 w 4872429"/>
              <a:gd name="connsiteY167" fmla="*/ 2132474 h 3744261"/>
              <a:gd name="connsiteX168" fmla="*/ 1937565 w 4872429"/>
              <a:gd name="connsiteY168" fmla="*/ 2148442 h 3744261"/>
              <a:gd name="connsiteX169" fmla="*/ 1906376 w 4872429"/>
              <a:gd name="connsiteY169" fmla="*/ 2230360 h 3744261"/>
              <a:gd name="connsiteX170" fmla="*/ 1905670 w 4872429"/>
              <a:gd name="connsiteY170" fmla="*/ 2234306 h 3744261"/>
              <a:gd name="connsiteX171" fmla="*/ 1963106 w 4872429"/>
              <a:gd name="connsiteY171" fmla="*/ 2159386 h 3744261"/>
              <a:gd name="connsiteX172" fmla="*/ 1971454 w 4872429"/>
              <a:gd name="connsiteY172" fmla="*/ 2157433 h 3744261"/>
              <a:gd name="connsiteX173" fmla="*/ 1973842 w 4872429"/>
              <a:gd name="connsiteY173" fmla="*/ 2165677 h 3744261"/>
              <a:gd name="connsiteX174" fmla="*/ 1950772 w 4872429"/>
              <a:gd name="connsiteY174" fmla="*/ 2239643 h 3744261"/>
              <a:gd name="connsiteX175" fmla="*/ 1998739 w 4872429"/>
              <a:gd name="connsiteY175" fmla="*/ 2169145 h 3744261"/>
              <a:gd name="connsiteX176" fmla="*/ 2014355 w 4872429"/>
              <a:gd name="connsiteY176" fmla="*/ 2143978 h 3744261"/>
              <a:gd name="connsiteX177" fmla="*/ 2024135 w 4872429"/>
              <a:gd name="connsiteY177" fmla="*/ 2140406 h 3744261"/>
              <a:gd name="connsiteX178" fmla="*/ 2026565 w 4872429"/>
              <a:gd name="connsiteY178" fmla="*/ 2154755 h 3744261"/>
              <a:gd name="connsiteX179" fmla="*/ 2021581 w 4872429"/>
              <a:gd name="connsiteY179" fmla="*/ 2172924 h 3744261"/>
              <a:gd name="connsiteX180" fmla="*/ 2000068 w 4872429"/>
              <a:gd name="connsiteY180" fmla="*/ 2277539 h 3744261"/>
              <a:gd name="connsiteX181" fmla="*/ 2005820 w 4872429"/>
              <a:gd name="connsiteY181" fmla="*/ 2430266 h 3744261"/>
              <a:gd name="connsiteX182" fmla="*/ 2011323 w 4872429"/>
              <a:gd name="connsiteY182" fmla="*/ 2706068 h 3744261"/>
              <a:gd name="connsiteX183" fmla="*/ 1968983 w 4872429"/>
              <a:gd name="connsiteY183" fmla="*/ 2840834 h 3744261"/>
              <a:gd name="connsiteX184" fmla="*/ 1931627 w 4872429"/>
              <a:gd name="connsiteY184" fmla="*/ 2956371 h 3744261"/>
              <a:gd name="connsiteX185" fmla="*/ 1927868 w 4872429"/>
              <a:gd name="connsiteY185" fmla="*/ 2990363 h 3744261"/>
              <a:gd name="connsiteX186" fmla="*/ 1921140 w 4872429"/>
              <a:gd name="connsiteY186" fmla="*/ 2991152 h 3744261"/>
              <a:gd name="connsiteX187" fmla="*/ 1916738 w 4872429"/>
              <a:gd name="connsiteY187" fmla="*/ 2973066 h 3744261"/>
              <a:gd name="connsiteX188" fmla="*/ 1919126 w 4872429"/>
              <a:gd name="connsiteY188" fmla="*/ 2955374 h 3744261"/>
              <a:gd name="connsiteX189" fmla="*/ 1911235 w 4872429"/>
              <a:gd name="connsiteY189" fmla="*/ 2893162 h 3744261"/>
              <a:gd name="connsiteX190" fmla="*/ 1862396 w 4872429"/>
              <a:gd name="connsiteY190" fmla="*/ 2843845 h 3744261"/>
              <a:gd name="connsiteX191" fmla="*/ 1767458 w 4872429"/>
              <a:gd name="connsiteY191" fmla="*/ 2831572 h 3744261"/>
              <a:gd name="connsiteX192" fmla="*/ 1779252 w 4872429"/>
              <a:gd name="connsiteY192" fmla="*/ 2859584 h 3744261"/>
              <a:gd name="connsiteX193" fmla="*/ 1878177 w 4872429"/>
              <a:gd name="connsiteY193" fmla="*/ 3000164 h 3744261"/>
              <a:gd name="connsiteX194" fmla="*/ 1821218 w 4872429"/>
              <a:gd name="connsiteY194" fmla="*/ 3192553 h 3744261"/>
              <a:gd name="connsiteX195" fmla="*/ 1716355 w 4872429"/>
              <a:gd name="connsiteY195" fmla="*/ 3376095 h 3744261"/>
              <a:gd name="connsiteX196" fmla="*/ 1690689 w 4872429"/>
              <a:gd name="connsiteY196" fmla="*/ 3379314 h 3744261"/>
              <a:gd name="connsiteX197" fmla="*/ 1690212 w 4872429"/>
              <a:gd name="connsiteY197" fmla="*/ 3379065 h 3744261"/>
              <a:gd name="connsiteX198" fmla="*/ 1665252 w 4872429"/>
              <a:gd name="connsiteY198" fmla="*/ 3357469 h 3744261"/>
              <a:gd name="connsiteX199" fmla="*/ 1650301 w 4872429"/>
              <a:gd name="connsiteY199" fmla="*/ 3389323 h 3744261"/>
              <a:gd name="connsiteX200" fmla="*/ 1457227 w 4872429"/>
              <a:gd name="connsiteY200" fmla="*/ 3500084 h 3744261"/>
              <a:gd name="connsiteX201" fmla="*/ 1450915 w 4872429"/>
              <a:gd name="connsiteY201" fmla="*/ 3498589 h 3744261"/>
              <a:gd name="connsiteX202" fmla="*/ 1449357 w 4872429"/>
              <a:gd name="connsiteY202" fmla="*/ 3492297 h 3744261"/>
              <a:gd name="connsiteX203" fmla="*/ 1467942 w 4872429"/>
              <a:gd name="connsiteY203" fmla="*/ 3379916 h 3744261"/>
              <a:gd name="connsiteX204" fmla="*/ 1451683 w 4872429"/>
              <a:gd name="connsiteY204" fmla="*/ 3407638 h 3744261"/>
              <a:gd name="connsiteX205" fmla="*/ 1441570 w 4872429"/>
              <a:gd name="connsiteY205" fmla="*/ 3411915 h 3744261"/>
              <a:gd name="connsiteX206" fmla="*/ 1420390 w 4872429"/>
              <a:gd name="connsiteY206" fmla="*/ 3365630 h 3744261"/>
              <a:gd name="connsiteX207" fmla="*/ 1419040 w 4872429"/>
              <a:gd name="connsiteY207" fmla="*/ 3360335 h 3744261"/>
              <a:gd name="connsiteX208" fmla="*/ 1435216 w 4872429"/>
              <a:gd name="connsiteY208" fmla="*/ 3497156 h 3744261"/>
              <a:gd name="connsiteX209" fmla="*/ 1520685 w 4872429"/>
              <a:gd name="connsiteY209" fmla="*/ 3509428 h 3744261"/>
              <a:gd name="connsiteX210" fmla="*/ 1555238 w 4872429"/>
              <a:gd name="connsiteY210" fmla="*/ 3503033 h 3744261"/>
              <a:gd name="connsiteX211" fmla="*/ 1566368 w 4872429"/>
              <a:gd name="connsiteY211" fmla="*/ 3510342 h 3744261"/>
              <a:gd name="connsiteX212" fmla="*/ 1540474 w 4872429"/>
              <a:gd name="connsiteY212" fmla="*/ 3549173 h 3744261"/>
              <a:gd name="connsiteX213" fmla="*/ 1494542 w 4872429"/>
              <a:gd name="connsiteY213" fmla="*/ 3602975 h 3744261"/>
              <a:gd name="connsiteX214" fmla="*/ 1211514 w 4872429"/>
              <a:gd name="connsiteY214" fmla="*/ 3721523 h 3744261"/>
              <a:gd name="connsiteX215" fmla="*/ 1188132 w 4872429"/>
              <a:gd name="connsiteY215" fmla="*/ 3720256 h 3744261"/>
              <a:gd name="connsiteX216" fmla="*/ 981789 w 4872429"/>
              <a:gd name="connsiteY216" fmla="*/ 3524047 h 3744261"/>
              <a:gd name="connsiteX217" fmla="*/ 934113 w 4872429"/>
              <a:gd name="connsiteY217" fmla="*/ 3517984 h 3744261"/>
              <a:gd name="connsiteX218" fmla="*/ 908364 w 4872429"/>
              <a:gd name="connsiteY218" fmla="*/ 3507518 h 3744261"/>
              <a:gd name="connsiteX219" fmla="*/ 791436 w 4872429"/>
              <a:gd name="connsiteY219" fmla="*/ 3370863 h 3744261"/>
              <a:gd name="connsiteX220" fmla="*/ 800697 w 4872429"/>
              <a:gd name="connsiteY220" fmla="*/ 3265314 h 3744261"/>
              <a:gd name="connsiteX221" fmla="*/ 799721 w 4872429"/>
              <a:gd name="connsiteY221" fmla="*/ 3264566 h 3744261"/>
              <a:gd name="connsiteX222" fmla="*/ 797520 w 4872429"/>
              <a:gd name="connsiteY222" fmla="*/ 3241932 h 3744261"/>
              <a:gd name="connsiteX223" fmla="*/ 810477 w 4872429"/>
              <a:gd name="connsiteY223" fmla="*/ 3220524 h 3744261"/>
              <a:gd name="connsiteX224" fmla="*/ 853316 w 4872429"/>
              <a:gd name="connsiteY224" fmla="*/ 3118837 h 3744261"/>
              <a:gd name="connsiteX225" fmla="*/ 936501 w 4872429"/>
              <a:gd name="connsiteY225" fmla="*/ 3105962 h 3744261"/>
              <a:gd name="connsiteX226" fmla="*/ 942813 w 4872429"/>
              <a:gd name="connsiteY226" fmla="*/ 3114663 h 3744261"/>
              <a:gd name="connsiteX227" fmla="*/ 923585 w 4872429"/>
              <a:gd name="connsiteY227" fmla="*/ 3189542 h 3744261"/>
              <a:gd name="connsiteX228" fmla="*/ 979900 w 4872429"/>
              <a:gd name="connsiteY228" fmla="*/ 3101747 h 3744261"/>
              <a:gd name="connsiteX229" fmla="*/ 1134953 w 4872429"/>
              <a:gd name="connsiteY229" fmla="*/ 2984341 h 3744261"/>
              <a:gd name="connsiteX230" fmla="*/ 1266230 w 4872429"/>
              <a:gd name="connsiteY230" fmla="*/ 2971072 h 3744261"/>
              <a:gd name="connsiteX231" fmla="*/ 1338679 w 4872429"/>
              <a:gd name="connsiteY231" fmla="*/ 2982846 h 3744261"/>
              <a:gd name="connsiteX232" fmla="*/ 1339447 w 4872429"/>
              <a:gd name="connsiteY232" fmla="*/ 2982452 h 3744261"/>
              <a:gd name="connsiteX233" fmla="*/ 1371924 w 4872429"/>
              <a:gd name="connsiteY233" fmla="*/ 2972339 h 3744261"/>
              <a:gd name="connsiteX234" fmla="*/ 1323168 w 4872429"/>
              <a:gd name="connsiteY234" fmla="*/ 2957845 h 3744261"/>
              <a:gd name="connsiteX235" fmla="*/ 1163484 w 4872429"/>
              <a:gd name="connsiteY235" fmla="*/ 2925078 h 3744261"/>
              <a:gd name="connsiteX236" fmla="*/ 1000083 w 4872429"/>
              <a:gd name="connsiteY236" fmla="*/ 3004193 h 3744261"/>
              <a:gd name="connsiteX237" fmla="*/ 998879 w 4872429"/>
              <a:gd name="connsiteY237" fmla="*/ 3014908 h 3744261"/>
              <a:gd name="connsiteX238" fmla="*/ 959405 w 4872429"/>
              <a:gd name="connsiteY238" fmla="*/ 3058701 h 3744261"/>
              <a:gd name="connsiteX239" fmla="*/ 920366 w 4872429"/>
              <a:gd name="connsiteY239" fmla="*/ 3088084 h 3744261"/>
              <a:gd name="connsiteX240" fmla="*/ 914552 w 4872429"/>
              <a:gd name="connsiteY240" fmla="*/ 3084014 h 3744261"/>
              <a:gd name="connsiteX241" fmla="*/ 929316 w 4872429"/>
              <a:gd name="connsiteY241" fmla="*/ 3062065 h 3744261"/>
              <a:gd name="connsiteX242" fmla="*/ 955335 w 4872429"/>
              <a:gd name="connsiteY242" fmla="*/ 3033991 h 3744261"/>
              <a:gd name="connsiteX243" fmla="*/ 986358 w 4872429"/>
              <a:gd name="connsiteY243" fmla="*/ 3000455 h 3744261"/>
              <a:gd name="connsiteX244" fmla="*/ 971511 w 4872429"/>
              <a:gd name="connsiteY244" fmla="*/ 2973710 h 3744261"/>
              <a:gd name="connsiteX245" fmla="*/ 837929 w 4872429"/>
              <a:gd name="connsiteY245" fmla="*/ 2879872 h 3744261"/>
              <a:gd name="connsiteX246" fmla="*/ 826196 w 4872429"/>
              <a:gd name="connsiteY246" fmla="*/ 2887181 h 3744261"/>
              <a:gd name="connsiteX247" fmla="*/ 886540 w 4872429"/>
              <a:gd name="connsiteY247" fmla="*/ 3085093 h 3744261"/>
              <a:gd name="connsiteX248" fmla="*/ 886353 w 4872429"/>
              <a:gd name="connsiteY248" fmla="*/ 3091198 h 3744261"/>
              <a:gd name="connsiteX249" fmla="*/ 881016 w 4872429"/>
              <a:gd name="connsiteY249" fmla="*/ 3094209 h 3744261"/>
              <a:gd name="connsiteX250" fmla="*/ 870821 w 4872429"/>
              <a:gd name="connsiteY250" fmla="*/ 3081750 h 3744261"/>
              <a:gd name="connsiteX251" fmla="*/ 815233 w 4872429"/>
              <a:gd name="connsiteY251" fmla="*/ 2881222 h 3744261"/>
              <a:gd name="connsiteX252" fmla="*/ 836766 w 4872429"/>
              <a:gd name="connsiteY252" fmla="*/ 2867455 h 3744261"/>
              <a:gd name="connsiteX253" fmla="*/ 981685 w 4872429"/>
              <a:gd name="connsiteY253" fmla="*/ 2966546 h 3744261"/>
              <a:gd name="connsiteX254" fmla="*/ 995972 w 4872429"/>
              <a:gd name="connsiteY254" fmla="*/ 2990841 h 3744261"/>
              <a:gd name="connsiteX255" fmla="*/ 1163152 w 4872429"/>
              <a:gd name="connsiteY255" fmla="*/ 2912639 h 3744261"/>
              <a:gd name="connsiteX256" fmla="*/ 1327155 w 4872429"/>
              <a:gd name="connsiteY256" fmla="*/ 2946050 h 3744261"/>
              <a:gd name="connsiteX257" fmla="*/ 1388038 w 4872429"/>
              <a:gd name="connsiteY257" fmla="*/ 2959735 h 3744261"/>
              <a:gd name="connsiteX258" fmla="*/ 1389533 w 4872429"/>
              <a:gd name="connsiteY258" fmla="*/ 2955000 h 3744261"/>
              <a:gd name="connsiteX259" fmla="*/ 1396510 w 4872429"/>
              <a:gd name="connsiteY259" fmla="*/ 2841540 h 3744261"/>
              <a:gd name="connsiteX260" fmla="*/ 1431499 w 4872429"/>
              <a:gd name="connsiteY260" fmla="*/ 2742469 h 3744261"/>
              <a:gd name="connsiteX261" fmla="*/ 1460383 w 4872429"/>
              <a:gd name="connsiteY261" fmla="*/ 2758625 h 3744261"/>
              <a:gd name="connsiteX262" fmla="*/ 1529905 w 4872429"/>
              <a:gd name="connsiteY262" fmla="*/ 2965404 h 3744261"/>
              <a:gd name="connsiteX263" fmla="*/ 1519149 w 4872429"/>
              <a:gd name="connsiteY263" fmla="*/ 2977323 h 3744261"/>
              <a:gd name="connsiteX264" fmla="*/ 1584330 w 4872429"/>
              <a:gd name="connsiteY264" fmla="*/ 3026951 h 3744261"/>
              <a:gd name="connsiteX265" fmla="*/ 1605407 w 4872429"/>
              <a:gd name="connsiteY265" fmla="*/ 3044705 h 3744261"/>
              <a:gd name="connsiteX266" fmla="*/ 1660331 w 4872429"/>
              <a:gd name="connsiteY266" fmla="*/ 2959610 h 3744261"/>
              <a:gd name="connsiteX267" fmla="*/ 1737743 w 4872429"/>
              <a:gd name="connsiteY267" fmla="*/ 2839754 h 3744261"/>
              <a:gd name="connsiteX268" fmla="*/ 1797546 w 4872429"/>
              <a:gd name="connsiteY268" fmla="*/ 2732149 h 3744261"/>
              <a:gd name="connsiteX269" fmla="*/ 1814927 w 4872429"/>
              <a:gd name="connsiteY269" fmla="*/ 2688356 h 3744261"/>
              <a:gd name="connsiteX270" fmla="*/ 1862935 w 4872429"/>
              <a:gd name="connsiteY270" fmla="*/ 2244107 h 3744261"/>
              <a:gd name="connsiteX271" fmla="*/ 1857557 w 4872429"/>
              <a:gd name="connsiteY271" fmla="*/ 2209575 h 3744261"/>
              <a:gd name="connsiteX272" fmla="*/ 1851639 w 4872429"/>
              <a:gd name="connsiteY272" fmla="*/ 2181500 h 3744261"/>
              <a:gd name="connsiteX273" fmla="*/ 1895682 w 4872429"/>
              <a:gd name="connsiteY273" fmla="*/ 2098398 h 3744261"/>
              <a:gd name="connsiteX274" fmla="*/ 1904217 w 4872429"/>
              <a:gd name="connsiteY274" fmla="*/ 2097651 h 3744261"/>
              <a:gd name="connsiteX275" fmla="*/ 1905442 w 4872429"/>
              <a:gd name="connsiteY275" fmla="*/ 2106123 h 3744261"/>
              <a:gd name="connsiteX276" fmla="*/ 1879901 w 4872429"/>
              <a:gd name="connsiteY276" fmla="*/ 2176683 h 3744261"/>
              <a:gd name="connsiteX277" fmla="*/ 1888020 w 4872429"/>
              <a:gd name="connsiteY277" fmla="*/ 2145411 h 3744261"/>
              <a:gd name="connsiteX278" fmla="*/ 1927411 w 4872429"/>
              <a:gd name="connsiteY278" fmla="*/ 2096426 h 3744261"/>
              <a:gd name="connsiteX279" fmla="*/ 1943525 w 4872429"/>
              <a:gd name="connsiteY279" fmla="*/ 2072567 h 3744261"/>
              <a:gd name="connsiteX280" fmla="*/ 1937275 w 4872429"/>
              <a:gd name="connsiteY280" fmla="*/ 2058529 h 3744261"/>
              <a:gd name="connsiteX281" fmla="*/ 1887085 w 4872429"/>
              <a:gd name="connsiteY281" fmla="*/ 2039488 h 3744261"/>
              <a:gd name="connsiteX282" fmla="*/ 1903905 w 4872429"/>
              <a:gd name="connsiteY282" fmla="*/ 2078817 h 3744261"/>
              <a:gd name="connsiteX283" fmla="*/ 1750410 w 4872429"/>
              <a:gd name="connsiteY283" fmla="*/ 2147861 h 3744261"/>
              <a:gd name="connsiteX284" fmla="*/ 1557377 w 4872429"/>
              <a:gd name="connsiteY284" fmla="*/ 2221826 h 3744261"/>
              <a:gd name="connsiteX285" fmla="*/ 1483640 w 4872429"/>
              <a:gd name="connsiteY285" fmla="*/ 2253036 h 3744261"/>
              <a:gd name="connsiteX286" fmla="*/ 1453489 w 4872429"/>
              <a:gd name="connsiteY286" fmla="*/ 2287942 h 3744261"/>
              <a:gd name="connsiteX287" fmla="*/ 1436462 w 4872429"/>
              <a:gd name="connsiteY287" fmla="*/ 2295833 h 3744261"/>
              <a:gd name="connsiteX288" fmla="*/ 1376077 w 4872429"/>
              <a:gd name="connsiteY288" fmla="*/ 2310659 h 3744261"/>
              <a:gd name="connsiteX289" fmla="*/ 1364013 w 4872429"/>
              <a:gd name="connsiteY289" fmla="*/ 2298823 h 3744261"/>
              <a:gd name="connsiteX290" fmla="*/ 1334734 w 4872429"/>
              <a:gd name="connsiteY290" fmla="*/ 2303059 h 3744261"/>
              <a:gd name="connsiteX291" fmla="*/ 1330020 w 4872429"/>
              <a:gd name="connsiteY291" fmla="*/ 2303724 h 3744261"/>
              <a:gd name="connsiteX292" fmla="*/ 1245091 w 4872429"/>
              <a:gd name="connsiteY292" fmla="*/ 2321187 h 3744261"/>
              <a:gd name="connsiteX293" fmla="*/ 1233857 w 4872429"/>
              <a:gd name="connsiteY293" fmla="*/ 2340644 h 3744261"/>
              <a:gd name="connsiteX294" fmla="*/ 1084888 w 4872429"/>
              <a:gd name="connsiteY294" fmla="*/ 2441209 h 3744261"/>
              <a:gd name="connsiteX295" fmla="*/ 938162 w 4872429"/>
              <a:gd name="connsiteY295" fmla="*/ 2490526 h 3744261"/>
              <a:gd name="connsiteX296" fmla="*/ 913763 w 4872429"/>
              <a:gd name="connsiteY296" fmla="*/ 2472357 h 3744261"/>
              <a:gd name="connsiteX297" fmla="*/ 849287 w 4872429"/>
              <a:gd name="connsiteY297" fmla="*/ 2490526 h 3744261"/>
              <a:gd name="connsiteX298" fmla="*/ 749968 w 4872429"/>
              <a:gd name="connsiteY298" fmla="*/ 2448975 h 3744261"/>
              <a:gd name="connsiteX299" fmla="*/ 690704 w 4872429"/>
              <a:gd name="connsiteY299" fmla="*/ 2387718 h 3744261"/>
              <a:gd name="connsiteX300" fmla="*/ 691929 w 4872429"/>
              <a:gd name="connsiteY300" fmla="*/ 2375695 h 3744261"/>
              <a:gd name="connsiteX301" fmla="*/ 700464 w 4872429"/>
              <a:gd name="connsiteY301" fmla="*/ 2368843 h 3744261"/>
              <a:gd name="connsiteX302" fmla="*/ 693154 w 4872429"/>
              <a:gd name="connsiteY302" fmla="*/ 2367389 h 3744261"/>
              <a:gd name="connsiteX303" fmla="*/ 402796 w 4872429"/>
              <a:gd name="connsiteY303" fmla="*/ 2247201 h 3744261"/>
              <a:gd name="connsiteX304" fmla="*/ 280614 w 4872429"/>
              <a:gd name="connsiteY304" fmla="*/ 2167068 h 3744261"/>
              <a:gd name="connsiteX305" fmla="*/ 192570 w 4872429"/>
              <a:gd name="connsiteY305" fmla="*/ 2113723 h 3744261"/>
              <a:gd name="connsiteX306" fmla="*/ 27072 w 4872429"/>
              <a:gd name="connsiteY306" fmla="*/ 1882524 h 3744261"/>
              <a:gd name="connsiteX307" fmla="*/ 3961 w 4872429"/>
              <a:gd name="connsiteY307" fmla="*/ 1670430 h 3744261"/>
              <a:gd name="connsiteX308" fmla="*/ 134303 w 4872429"/>
              <a:gd name="connsiteY308" fmla="*/ 1531490 h 3744261"/>
              <a:gd name="connsiteX309" fmla="*/ 330575 w 4872429"/>
              <a:gd name="connsiteY309" fmla="*/ 1549120 h 3744261"/>
              <a:gd name="connsiteX310" fmla="*/ 350987 w 4872429"/>
              <a:gd name="connsiteY310" fmla="*/ 1565919 h 3744261"/>
              <a:gd name="connsiteX311" fmla="*/ 403398 w 4872429"/>
              <a:gd name="connsiteY311" fmla="*/ 1548954 h 3744261"/>
              <a:gd name="connsiteX312" fmla="*/ 406056 w 4872429"/>
              <a:gd name="connsiteY312" fmla="*/ 1548850 h 3744261"/>
              <a:gd name="connsiteX313" fmla="*/ 456744 w 4872429"/>
              <a:gd name="connsiteY313" fmla="*/ 1558236 h 3744261"/>
              <a:gd name="connsiteX314" fmla="*/ 487102 w 4872429"/>
              <a:gd name="connsiteY314" fmla="*/ 1553169 h 3744261"/>
              <a:gd name="connsiteX315" fmla="*/ 642488 w 4872429"/>
              <a:gd name="connsiteY315" fmla="*/ 1570259 h 3744261"/>
              <a:gd name="connsiteX316" fmla="*/ 716930 w 4872429"/>
              <a:gd name="connsiteY316" fmla="*/ 1625743 h 3744261"/>
              <a:gd name="connsiteX317" fmla="*/ 718758 w 4872429"/>
              <a:gd name="connsiteY317" fmla="*/ 1638182 h 3744261"/>
              <a:gd name="connsiteX318" fmla="*/ 839175 w 4872429"/>
              <a:gd name="connsiteY318" fmla="*/ 1847182 h 3744261"/>
              <a:gd name="connsiteX319" fmla="*/ 725008 w 4872429"/>
              <a:gd name="connsiteY319" fmla="*/ 1995985 h 3744261"/>
              <a:gd name="connsiteX320" fmla="*/ 634721 w 4872429"/>
              <a:gd name="connsiteY320" fmla="*/ 2003398 h 3744261"/>
              <a:gd name="connsiteX321" fmla="*/ 641948 w 4872429"/>
              <a:gd name="connsiteY321" fmla="*/ 2009648 h 3744261"/>
              <a:gd name="connsiteX322" fmla="*/ 646869 w 4872429"/>
              <a:gd name="connsiteY322" fmla="*/ 2013864 h 3744261"/>
              <a:gd name="connsiteX323" fmla="*/ 649008 w 4872429"/>
              <a:gd name="connsiteY323" fmla="*/ 2024329 h 3744261"/>
              <a:gd name="connsiteX324" fmla="*/ 591426 w 4872429"/>
              <a:gd name="connsiteY324" fmla="*/ 2023021 h 3744261"/>
              <a:gd name="connsiteX325" fmla="*/ 491359 w 4872429"/>
              <a:gd name="connsiteY325" fmla="*/ 1991271 h 3744261"/>
              <a:gd name="connsiteX326" fmla="*/ 475474 w 4872429"/>
              <a:gd name="connsiteY326" fmla="*/ 1983401 h 3744261"/>
              <a:gd name="connsiteX327" fmla="*/ 404042 w 4872429"/>
              <a:gd name="connsiteY327" fmla="*/ 1958089 h 3744261"/>
              <a:gd name="connsiteX328" fmla="*/ 329038 w 4872429"/>
              <a:gd name="connsiteY328" fmla="*/ 1859392 h 3744261"/>
              <a:gd name="connsiteX329" fmla="*/ 309602 w 4872429"/>
              <a:gd name="connsiteY329" fmla="*/ 1832771 h 3744261"/>
              <a:gd name="connsiteX330" fmla="*/ 311803 w 4872429"/>
              <a:gd name="connsiteY330" fmla="*/ 1931468 h 3744261"/>
              <a:gd name="connsiteX331" fmla="*/ 412660 w 4872429"/>
              <a:gd name="connsiteY331" fmla="*/ 2024392 h 3744261"/>
              <a:gd name="connsiteX332" fmla="*/ 619542 w 4872429"/>
              <a:gd name="connsiteY332" fmla="*/ 2058467 h 3744261"/>
              <a:gd name="connsiteX333" fmla="*/ 736055 w 4872429"/>
              <a:gd name="connsiteY333" fmla="*/ 2031410 h 3744261"/>
              <a:gd name="connsiteX334" fmla="*/ 721810 w 4872429"/>
              <a:gd name="connsiteY334" fmla="*/ 2023623 h 3744261"/>
              <a:gd name="connsiteX335" fmla="*/ 718633 w 4872429"/>
              <a:gd name="connsiteY335" fmla="*/ 2013864 h 3744261"/>
              <a:gd name="connsiteX336" fmla="*/ 756031 w 4872429"/>
              <a:gd name="connsiteY336" fmla="*/ 1988323 h 3744261"/>
              <a:gd name="connsiteX337" fmla="*/ 795111 w 4872429"/>
              <a:gd name="connsiteY337" fmla="*/ 1973787 h 3744261"/>
              <a:gd name="connsiteX338" fmla="*/ 801465 w 4872429"/>
              <a:gd name="connsiteY338" fmla="*/ 1978625 h 3744261"/>
              <a:gd name="connsiteX339" fmla="*/ 794883 w 4872429"/>
              <a:gd name="connsiteY339" fmla="*/ 1988676 h 3744261"/>
              <a:gd name="connsiteX340" fmla="*/ 782320 w 4872429"/>
              <a:gd name="connsiteY340" fmla="*/ 2003398 h 3744261"/>
              <a:gd name="connsiteX341" fmla="*/ 760786 w 4872429"/>
              <a:gd name="connsiteY341" fmla="*/ 2029354 h 3744261"/>
              <a:gd name="connsiteX342" fmla="*/ 880061 w 4872429"/>
              <a:gd name="connsiteY342" fmla="*/ 2069452 h 3744261"/>
              <a:gd name="connsiteX343" fmla="*/ 890817 w 4872429"/>
              <a:gd name="connsiteY343" fmla="*/ 2065236 h 3744261"/>
              <a:gd name="connsiteX344" fmla="*/ 890963 w 4872429"/>
              <a:gd name="connsiteY344" fmla="*/ 2038595 h 3744261"/>
              <a:gd name="connsiteX345" fmla="*/ 888741 w 4872429"/>
              <a:gd name="connsiteY345" fmla="*/ 2020716 h 3744261"/>
              <a:gd name="connsiteX346" fmla="*/ 892541 w 4872429"/>
              <a:gd name="connsiteY346" fmla="*/ 2012576 h 3744261"/>
              <a:gd name="connsiteX347" fmla="*/ 919079 w 4872429"/>
              <a:gd name="connsiteY347" fmla="*/ 2014217 h 3744261"/>
              <a:gd name="connsiteX348" fmla="*/ 968334 w 4872429"/>
              <a:gd name="connsiteY348" fmla="*/ 2015816 h 3744261"/>
              <a:gd name="connsiteX349" fmla="*/ 981769 w 4872429"/>
              <a:gd name="connsiteY349" fmla="*/ 1989693 h 3744261"/>
              <a:gd name="connsiteX350" fmla="*/ 913618 w 4872429"/>
              <a:gd name="connsiteY350" fmla="*/ 1880116 h 3744261"/>
              <a:gd name="connsiteX351" fmla="*/ 867436 w 4872429"/>
              <a:gd name="connsiteY351" fmla="*/ 1817550 h 3744261"/>
              <a:gd name="connsiteX352" fmla="*/ 863034 w 4872429"/>
              <a:gd name="connsiteY352" fmla="*/ 1795498 h 3744261"/>
              <a:gd name="connsiteX353" fmla="*/ 882117 w 4872429"/>
              <a:gd name="connsiteY353" fmla="*/ 1800087 h 3744261"/>
              <a:gd name="connsiteX354" fmla="*/ 906080 w 4872429"/>
              <a:gd name="connsiteY354" fmla="*/ 1818755 h 3744261"/>
              <a:gd name="connsiteX355" fmla="*/ 965842 w 4872429"/>
              <a:gd name="connsiteY355" fmla="*/ 1878247 h 3744261"/>
              <a:gd name="connsiteX356" fmla="*/ 1083372 w 4872429"/>
              <a:gd name="connsiteY356" fmla="*/ 2085005 h 3744261"/>
              <a:gd name="connsiteX357" fmla="*/ 1088730 w 4872429"/>
              <a:gd name="connsiteY357" fmla="*/ 2084673 h 3744261"/>
              <a:gd name="connsiteX358" fmla="*/ 1203394 w 4872429"/>
              <a:gd name="connsiteY358" fmla="*/ 2080893 h 3744261"/>
              <a:gd name="connsiteX359" fmla="*/ 1259294 w 4872429"/>
              <a:gd name="connsiteY359" fmla="*/ 2084382 h 3744261"/>
              <a:gd name="connsiteX360" fmla="*/ 1261454 w 4872429"/>
              <a:gd name="connsiteY360" fmla="*/ 2091234 h 3744261"/>
              <a:gd name="connsiteX361" fmla="*/ 1248247 w 4872429"/>
              <a:gd name="connsiteY361" fmla="*/ 2097152 h 3744261"/>
              <a:gd name="connsiteX362" fmla="*/ 1101770 w 4872429"/>
              <a:gd name="connsiteY362" fmla="*/ 2118520 h 3744261"/>
              <a:gd name="connsiteX363" fmla="*/ 1075606 w 4872429"/>
              <a:gd name="connsiteY363" fmla="*/ 2097962 h 3744261"/>
              <a:gd name="connsiteX364" fmla="*/ 869056 w 4872429"/>
              <a:gd name="connsiteY364" fmla="*/ 2136046 h 3744261"/>
              <a:gd name="connsiteX365" fmla="*/ 824058 w 4872429"/>
              <a:gd name="connsiteY365" fmla="*/ 2200625 h 3744261"/>
              <a:gd name="connsiteX366" fmla="*/ 886831 w 4872429"/>
              <a:gd name="connsiteY366" fmla="*/ 2347974 h 3744261"/>
              <a:gd name="connsiteX367" fmla="*/ 1217702 w 4872429"/>
              <a:gd name="connsiteY367" fmla="*/ 2314750 h 3744261"/>
              <a:gd name="connsiteX368" fmla="*/ 1234833 w 4872429"/>
              <a:gd name="connsiteY368" fmla="*/ 2310784 h 3744261"/>
              <a:gd name="connsiteX369" fmla="*/ 1234272 w 4872429"/>
              <a:gd name="connsiteY369" fmla="*/ 2303724 h 3744261"/>
              <a:gd name="connsiteX370" fmla="*/ 1231490 w 4872429"/>
              <a:gd name="connsiteY370" fmla="*/ 2296622 h 3744261"/>
              <a:gd name="connsiteX371" fmla="*/ 1224201 w 4872429"/>
              <a:gd name="connsiteY371" fmla="*/ 2297183 h 3744261"/>
              <a:gd name="connsiteX372" fmla="*/ 1167201 w 4872429"/>
              <a:gd name="connsiteY372" fmla="*/ 2285180 h 3744261"/>
              <a:gd name="connsiteX373" fmla="*/ 1187634 w 4872429"/>
              <a:gd name="connsiteY373" fmla="*/ 2267800 h 3744261"/>
              <a:gd name="connsiteX374" fmla="*/ 1237968 w 4872429"/>
              <a:gd name="connsiteY374" fmla="*/ 2283581 h 3744261"/>
              <a:gd name="connsiteX375" fmla="*/ 1358261 w 4872429"/>
              <a:gd name="connsiteY375" fmla="*/ 2270271 h 3744261"/>
              <a:gd name="connsiteX376" fmla="*/ 1358448 w 4872429"/>
              <a:gd name="connsiteY376" fmla="*/ 2250960 h 3744261"/>
              <a:gd name="connsiteX377" fmla="*/ 1351990 w 4872429"/>
              <a:gd name="connsiteY377" fmla="*/ 2164680 h 3744261"/>
              <a:gd name="connsiteX378" fmla="*/ 1340236 w 4872429"/>
              <a:gd name="connsiteY378" fmla="*/ 2112290 h 3744261"/>
              <a:gd name="connsiteX379" fmla="*/ 1351554 w 4872429"/>
              <a:gd name="connsiteY379" fmla="*/ 2034753 h 3744261"/>
              <a:gd name="connsiteX380" fmla="*/ 1373357 w 4872429"/>
              <a:gd name="connsiteY380" fmla="*/ 2021277 h 3744261"/>
              <a:gd name="connsiteX381" fmla="*/ 1407640 w 4872429"/>
              <a:gd name="connsiteY381" fmla="*/ 2008776 h 3744261"/>
              <a:gd name="connsiteX382" fmla="*/ 1428281 w 4872429"/>
              <a:gd name="connsiteY382" fmla="*/ 2043412 h 3744261"/>
              <a:gd name="connsiteX383" fmla="*/ 1439556 w 4872429"/>
              <a:gd name="connsiteY383" fmla="*/ 2085711 h 3744261"/>
              <a:gd name="connsiteX384" fmla="*/ 1447301 w 4872429"/>
              <a:gd name="connsiteY384" fmla="*/ 2152346 h 3744261"/>
              <a:gd name="connsiteX385" fmla="*/ 1428011 w 4872429"/>
              <a:gd name="connsiteY385" fmla="*/ 2143645 h 3744261"/>
              <a:gd name="connsiteX386" fmla="*/ 1399853 w 4872429"/>
              <a:gd name="connsiteY386" fmla="*/ 2102198 h 3744261"/>
              <a:gd name="connsiteX387" fmla="*/ 1405667 w 4872429"/>
              <a:gd name="connsiteY387" fmla="*/ 2137208 h 3744261"/>
              <a:gd name="connsiteX388" fmla="*/ 1405211 w 4872429"/>
              <a:gd name="connsiteY388" fmla="*/ 2249465 h 3744261"/>
              <a:gd name="connsiteX389" fmla="*/ 1401037 w 4872429"/>
              <a:gd name="connsiteY389" fmla="*/ 2262546 h 3744261"/>
              <a:gd name="connsiteX390" fmla="*/ 1473901 w 4872429"/>
              <a:gd name="connsiteY390" fmla="*/ 2243173 h 3744261"/>
              <a:gd name="connsiteX391" fmla="*/ 1478034 w 4872429"/>
              <a:gd name="connsiteY391" fmla="*/ 2174980 h 3744261"/>
              <a:gd name="connsiteX392" fmla="*/ 1449502 w 4872429"/>
              <a:gd name="connsiteY392" fmla="*/ 2053774 h 3744261"/>
              <a:gd name="connsiteX393" fmla="*/ 1451475 w 4872429"/>
              <a:gd name="connsiteY393" fmla="*/ 2046610 h 3744261"/>
              <a:gd name="connsiteX394" fmla="*/ 1458909 w 4872429"/>
              <a:gd name="connsiteY394" fmla="*/ 2046444 h 3744261"/>
              <a:gd name="connsiteX395" fmla="*/ 1504925 w 4872429"/>
              <a:gd name="connsiteY395" fmla="*/ 2058467 h 3744261"/>
              <a:gd name="connsiteX396" fmla="*/ 1782284 w 4872429"/>
              <a:gd name="connsiteY396" fmla="*/ 1986204 h 3744261"/>
              <a:gd name="connsiteX397" fmla="*/ 1788887 w 4872429"/>
              <a:gd name="connsiteY397" fmla="*/ 1988281 h 3744261"/>
              <a:gd name="connsiteX398" fmla="*/ 1849895 w 4872429"/>
              <a:gd name="connsiteY398" fmla="*/ 2016978 h 3744261"/>
              <a:gd name="connsiteX399" fmla="*/ 1850227 w 4872429"/>
              <a:gd name="connsiteY399" fmla="*/ 2017082 h 3744261"/>
              <a:gd name="connsiteX400" fmla="*/ 1795054 w 4872429"/>
              <a:gd name="connsiteY400" fmla="*/ 1971025 h 3744261"/>
              <a:gd name="connsiteX401" fmla="*/ 1794390 w 4872429"/>
              <a:gd name="connsiteY401" fmla="*/ 1970527 h 3744261"/>
              <a:gd name="connsiteX402" fmla="*/ 1315713 w 4872429"/>
              <a:gd name="connsiteY402" fmla="*/ 1579686 h 3744261"/>
              <a:gd name="connsiteX403" fmla="*/ 1153600 w 4872429"/>
              <a:gd name="connsiteY403" fmla="*/ 1494882 h 3744261"/>
              <a:gd name="connsiteX404" fmla="*/ 1047926 w 4872429"/>
              <a:gd name="connsiteY404" fmla="*/ 1425796 h 3744261"/>
              <a:gd name="connsiteX405" fmla="*/ 1054592 w 4872429"/>
              <a:gd name="connsiteY405" fmla="*/ 1396746 h 3744261"/>
              <a:gd name="connsiteX406" fmla="*/ 1118673 w 4872429"/>
              <a:gd name="connsiteY406" fmla="*/ 1334430 h 3744261"/>
              <a:gd name="connsiteX407" fmla="*/ 1165581 w 4872429"/>
              <a:gd name="connsiteY407" fmla="*/ 1273837 h 3744261"/>
              <a:gd name="connsiteX408" fmla="*/ 1156050 w 4872429"/>
              <a:gd name="connsiteY408" fmla="*/ 1254131 h 3744261"/>
              <a:gd name="connsiteX409" fmla="*/ 1149343 w 4872429"/>
              <a:gd name="connsiteY409" fmla="*/ 1273463 h 3744261"/>
              <a:gd name="connsiteX410" fmla="*/ 1138566 w 4872429"/>
              <a:gd name="connsiteY410" fmla="*/ 1287937 h 3744261"/>
              <a:gd name="connsiteX411" fmla="*/ 1030483 w 4872429"/>
              <a:gd name="connsiteY411" fmla="*/ 1395354 h 3744261"/>
              <a:gd name="connsiteX412" fmla="*/ 1012148 w 4872429"/>
              <a:gd name="connsiteY412" fmla="*/ 1390765 h 3744261"/>
              <a:gd name="connsiteX413" fmla="*/ 1010902 w 4872429"/>
              <a:gd name="connsiteY413" fmla="*/ 1389810 h 3744261"/>
              <a:gd name="connsiteX414" fmla="*/ 794094 w 4872429"/>
              <a:gd name="connsiteY414" fmla="*/ 1123166 h 3744261"/>
              <a:gd name="connsiteX415" fmla="*/ 811952 w 4872429"/>
              <a:gd name="connsiteY415" fmla="*/ 915971 h 3744261"/>
              <a:gd name="connsiteX416" fmla="*/ 789068 w 4872429"/>
              <a:gd name="connsiteY416" fmla="*/ 889288 h 3744261"/>
              <a:gd name="connsiteX417" fmla="*/ 768303 w 4872429"/>
              <a:gd name="connsiteY417" fmla="*/ 717042 h 3744261"/>
              <a:gd name="connsiteX418" fmla="*/ 808193 w 4872429"/>
              <a:gd name="connsiteY418" fmla="*/ 541286 h 3744261"/>
              <a:gd name="connsiteX419" fmla="*/ 931123 w 4872429"/>
              <a:gd name="connsiteY419" fmla="*/ 473758 h 3744261"/>
              <a:gd name="connsiteX420" fmla="*/ 1122660 w 4872429"/>
              <a:gd name="connsiteY420" fmla="*/ 489186 h 3744261"/>
              <a:gd name="connsiteX421" fmla="*/ 1251424 w 4872429"/>
              <a:gd name="connsiteY421" fmla="*/ 639173 h 3744261"/>
              <a:gd name="connsiteX422" fmla="*/ 1284441 w 4872429"/>
              <a:gd name="connsiteY422" fmla="*/ 699371 h 3744261"/>
              <a:gd name="connsiteX423" fmla="*/ 1269407 w 4872429"/>
              <a:gd name="connsiteY423" fmla="*/ 655868 h 3744261"/>
              <a:gd name="connsiteX424" fmla="*/ 1275408 w 4872429"/>
              <a:gd name="connsiteY424" fmla="*/ 637615 h 3744261"/>
              <a:gd name="connsiteX425" fmla="*/ 1329127 w 4872429"/>
              <a:gd name="connsiteY425" fmla="*/ 677256 h 3744261"/>
              <a:gd name="connsiteX426" fmla="*/ 1374271 w 4872429"/>
              <a:gd name="connsiteY426" fmla="*/ 742479 h 3744261"/>
              <a:gd name="connsiteX427" fmla="*/ 1379794 w 4872429"/>
              <a:gd name="connsiteY427" fmla="*/ 781040 h 3744261"/>
              <a:gd name="connsiteX428" fmla="*/ 1381808 w 4872429"/>
              <a:gd name="connsiteY428" fmla="*/ 780915 h 3744261"/>
              <a:gd name="connsiteX429" fmla="*/ 1398773 w 4872429"/>
              <a:gd name="connsiteY429" fmla="*/ 838476 h 3744261"/>
              <a:gd name="connsiteX430" fmla="*/ 1404525 w 4872429"/>
              <a:gd name="connsiteY430" fmla="*/ 876912 h 3744261"/>
              <a:gd name="connsiteX431" fmla="*/ 1395638 w 4872429"/>
              <a:gd name="connsiteY431" fmla="*/ 977914 h 3744261"/>
              <a:gd name="connsiteX432" fmla="*/ 1401888 w 4872429"/>
              <a:gd name="connsiteY432" fmla="*/ 1020129 h 3744261"/>
              <a:gd name="connsiteX433" fmla="*/ 1332969 w 4872429"/>
              <a:gd name="connsiteY433" fmla="*/ 1209465 h 3744261"/>
              <a:gd name="connsiteX434" fmla="*/ 1369931 w 4872429"/>
              <a:gd name="connsiteY434" fmla="*/ 1221737 h 3744261"/>
              <a:gd name="connsiteX435" fmla="*/ 1379317 w 4872429"/>
              <a:gd name="connsiteY435" fmla="*/ 1230646 h 3744261"/>
              <a:gd name="connsiteX436" fmla="*/ 1427990 w 4872429"/>
              <a:gd name="connsiteY436" fmla="*/ 1300292 h 3744261"/>
              <a:gd name="connsiteX437" fmla="*/ 1416133 w 4872429"/>
              <a:gd name="connsiteY437" fmla="*/ 1323798 h 3744261"/>
              <a:gd name="connsiteX438" fmla="*/ 1295384 w 4872429"/>
              <a:gd name="connsiteY438" fmla="*/ 1319230 h 3744261"/>
              <a:gd name="connsiteX439" fmla="*/ 1259003 w 4872429"/>
              <a:gd name="connsiteY439" fmla="*/ 1296243 h 3744261"/>
              <a:gd name="connsiteX440" fmla="*/ 1256802 w 4872429"/>
              <a:gd name="connsiteY440" fmla="*/ 1298132 h 3744261"/>
              <a:gd name="connsiteX441" fmla="*/ 1248891 w 4872429"/>
              <a:gd name="connsiteY441" fmla="*/ 1310384 h 3744261"/>
              <a:gd name="connsiteX442" fmla="*/ 1244883 w 4872429"/>
              <a:gd name="connsiteY442" fmla="*/ 1318648 h 3744261"/>
              <a:gd name="connsiteX443" fmla="*/ 1229122 w 4872429"/>
              <a:gd name="connsiteY443" fmla="*/ 1321908 h 3744261"/>
              <a:gd name="connsiteX444" fmla="*/ 1342645 w 4872429"/>
              <a:gd name="connsiteY444" fmla="*/ 1396434 h 3744261"/>
              <a:gd name="connsiteX445" fmla="*/ 1520810 w 4872429"/>
              <a:gd name="connsiteY445" fmla="*/ 1562077 h 3744261"/>
              <a:gd name="connsiteX446" fmla="*/ 1718473 w 4872429"/>
              <a:gd name="connsiteY446" fmla="*/ 1729756 h 3744261"/>
              <a:gd name="connsiteX447" fmla="*/ 1885154 w 4872429"/>
              <a:gd name="connsiteY447" fmla="*/ 1883500 h 3744261"/>
              <a:gd name="connsiteX448" fmla="*/ 1939476 w 4872429"/>
              <a:gd name="connsiteY448" fmla="*/ 2032282 h 3744261"/>
              <a:gd name="connsiteX449" fmla="*/ 1947699 w 4872429"/>
              <a:gd name="connsiteY449" fmla="*/ 2051490 h 3744261"/>
              <a:gd name="connsiteX450" fmla="*/ 1955548 w 4872429"/>
              <a:gd name="connsiteY450" fmla="*/ 2068247 h 3744261"/>
              <a:gd name="connsiteX451" fmla="*/ 1955693 w 4872429"/>
              <a:gd name="connsiteY451" fmla="*/ 2069410 h 3744261"/>
              <a:gd name="connsiteX452" fmla="*/ 1990309 w 4872429"/>
              <a:gd name="connsiteY452" fmla="*/ 2132370 h 3744261"/>
              <a:gd name="connsiteX453" fmla="*/ 1990433 w 4872429"/>
              <a:gd name="connsiteY453" fmla="*/ 2131311 h 3744261"/>
              <a:gd name="connsiteX454" fmla="*/ 1977102 w 4872429"/>
              <a:gd name="connsiteY454" fmla="*/ 2009898 h 3744261"/>
              <a:gd name="connsiteX455" fmla="*/ 1981691 w 4872429"/>
              <a:gd name="connsiteY455" fmla="*/ 2002069 h 3744261"/>
              <a:gd name="connsiteX456" fmla="*/ 1989187 w 4872429"/>
              <a:gd name="connsiteY456" fmla="*/ 2006845 h 3744261"/>
              <a:gd name="connsiteX457" fmla="*/ 1989187 w 4872429"/>
              <a:gd name="connsiteY457" fmla="*/ 2006845 h 3744261"/>
              <a:gd name="connsiteX458" fmla="*/ 1989250 w 4872429"/>
              <a:gd name="connsiteY458" fmla="*/ 2007136 h 3744261"/>
              <a:gd name="connsiteX459" fmla="*/ 1991721 w 4872429"/>
              <a:gd name="connsiteY459" fmla="*/ 2017186 h 3744261"/>
              <a:gd name="connsiteX460" fmla="*/ 2024986 w 4872429"/>
              <a:gd name="connsiteY460" fmla="*/ 2093186 h 3744261"/>
              <a:gd name="connsiteX461" fmla="*/ 2059145 w 4872429"/>
              <a:gd name="connsiteY461" fmla="*/ 2144538 h 3744261"/>
              <a:gd name="connsiteX462" fmla="*/ 2058709 w 4872429"/>
              <a:gd name="connsiteY462" fmla="*/ 2132619 h 3744261"/>
              <a:gd name="connsiteX463" fmla="*/ 2044443 w 4872429"/>
              <a:gd name="connsiteY463" fmla="*/ 2063679 h 3744261"/>
              <a:gd name="connsiteX464" fmla="*/ 2028911 w 4872429"/>
              <a:gd name="connsiteY464" fmla="*/ 2026364 h 3744261"/>
              <a:gd name="connsiteX465" fmla="*/ 2028433 w 4872429"/>
              <a:gd name="connsiteY465" fmla="*/ 2010790 h 3744261"/>
              <a:gd name="connsiteX466" fmla="*/ 2034995 w 4872429"/>
              <a:gd name="connsiteY466" fmla="*/ 2009420 h 3744261"/>
              <a:gd name="connsiteX467" fmla="*/ 2053310 w 4872429"/>
              <a:gd name="connsiteY467" fmla="*/ 2050036 h 3744261"/>
              <a:gd name="connsiteX468" fmla="*/ 2056300 w 4872429"/>
              <a:gd name="connsiteY468" fmla="*/ 2059838 h 3744261"/>
              <a:gd name="connsiteX469" fmla="*/ 2101277 w 4872429"/>
              <a:gd name="connsiteY469" fmla="*/ 2139223 h 3744261"/>
              <a:gd name="connsiteX470" fmla="*/ 2099741 w 4872429"/>
              <a:gd name="connsiteY470" fmla="*/ 2127200 h 3744261"/>
              <a:gd name="connsiteX471" fmla="*/ 2070337 w 4872429"/>
              <a:gd name="connsiteY471" fmla="*/ 2015940 h 3744261"/>
              <a:gd name="connsiteX472" fmla="*/ 2070047 w 4872429"/>
              <a:gd name="connsiteY472" fmla="*/ 2015255 h 3744261"/>
              <a:gd name="connsiteX473" fmla="*/ 2069569 w 4872429"/>
              <a:gd name="connsiteY473" fmla="*/ 2004499 h 3744261"/>
              <a:gd name="connsiteX474" fmla="*/ 2075923 w 4872429"/>
              <a:gd name="connsiteY474" fmla="*/ 2002692 h 3744261"/>
              <a:gd name="connsiteX475" fmla="*/ 2080097 w 4872429"/>
              <a:gd name="connsiteY475" fmla="*/ 2006845 h 3744261"/>
              <a:gd name="connsiteX476" fmla="*/ 2080139 w 4872429"/>
              <a:gd name="connsiteY476" fmla="*/ 2006845 h 3744261"/>
              <a:gd name="connsiteX477" fmla="*/ 2080242 w 4872429"/>
              <a:gd name="connsiteY477" fmla="*/ 2007136 h 3744261"/>
              <a:gd name="connsiteX478" fmla="*/ 2082776 w 4872429"/>
              <a:gd name="connsiteY478" fmla="*/ 2013220 h 3744261"/>
              <a:gd name="connsiteX479" fmla="*/ 2128002 w 4872429"/>
              <a:gd name="connsiteY479" fmla="*/ 2082492 h 3744261"/>
              <a:gd name="connsiteX480" fmla="*/ 2075446 w 4872429"/>
              <a:gd name="connsiteY480" fmla="*/ 1945380 h 3744261"/>
              <a:gd name="connsiteX481" fmla="*/ 2076276 w 4872429"/>
              <a:gd name="connsiteY481" fmla="*/ 1939545 h 3744261"/>
              <a:gd name="connsiteX482" fmla="*/ 2081592 w 4872429"/>
              <a:gd name="connsiteY482" fmla="*/ 1937012 h 3744261"/>
              <a:gd name="connsiteX483" fmla="*/ 2118325 w 4872429"/>
              <a:gd name="connsiteY483" fmla="*/ 1926982 h 3744261"/>
              <a:gd name="connsiteX484" fmla="*/ 2116706 w 4872429"/>
              <a:gd name="connsiteY484" fmla="*/ 1911222 h 3744261"/>
              <a:gd name="connsiteX485" fmla="*/ 2070524 w 4872429"/>
              <a:gd name="connsiteY485" fmla="*/ 1876876 h 3744261"/>
              <a:gd name="connsiteX486" fmla="*/ 1994005 w 4872429"/>
              <a:gd name="connsiteY486" fmla="*/ 1815868 h 3744261"/>
              <a:gd name="connsiteX487" fmla="*/ 1990060 w 4872429"/>
              <a:gd name="connsiteY487" fmla="*/ 1809244 h 3744261"/>
              <a:gd name="connsiteX488" fmla="*/ 1961798 w 4872429"/>
              <a:gd name="connsiteY488" fmla="*/ 1804032 h 3744261"/>
              <a:gd name="connsiteX489" fmla="*/ 1932789 w 4872429"/>
              <a:gd name="connsiteY489" fmla="*/ 1765991 h 3744261"/>
              <a:gd name="connsiteX490" fmla="*/ 1890636 w 4872429"/>
              <a:gd name="connsiteY490" fmla="*/ 1690572 h 3744261"/>
              <a:gd name="connsiteX491" fmla="*/ 1811085 w 4872429"/>
              <a:gd name="connsiteY491" fmla="*/ 1763021 h 3744261"/>
              <a:gd name="connsiteX492" fmla="*/ 1786271 w 4872429"/>
              <a:gd name="connsiteY492" fmla="*/ 1748880 h 3744261"/>
              <a:gd name="connsiteX493" fmla="*/ 1758404 w 4872429"/>
              <a:gd name="connsiteY493" fmla="*/ 1709115 h 3744261"/>
              <a:gd name="connsiteX494" fmla="*/ 1736767 w 4872429"/>
              <a:gd name="connsiteY494" fmla="*/ 1636126 h 3744261"/>
              <a:gd name="connsiteX495" fmla="*/ 1811729 w 4872429"/>
              <a:gd name="connsiteY495" fmla="*/ 1580247 h 3744261"/>
              <a:gd name="connsiteX496" fmla="*/ 1831310 w 4872429"/>
              <a:gd name="connsiteY496" fmla="*/ 1571567 h 3744261"/>
              <a:gd name="connsiteX497" fmla="*/ 1788617 w 4872429"/>
              <a:gd name="connsiteY497" fmla="*/ 1472331 h 3744261"/>
              <a:gd name="connsiteX498" fmla="*/ 1692600 w 4872429"/>
              <a:gd name="connsiteY498" fmla="*/ 923987 h 3744261"/>
              <a:gd name="connsiteX499" fmla="*/ 1707094 w 4872429"/>
              <a:gd name="connsiteY499" fmla="*/ 829319 h 3744261"/>
              <a:gd name="connsiteX500" fmla="*/ 1636201 w 4872429"/>
              <a:gd name="connsiteY500" fmla="*/ 698644 h 3744261"/>
              <a:gd name="connsiteX501" fmla="*/ 1536716 w 4872429"/>
              <a:gd name="connsiteY501" fmla="*/ 614524 h 3744261"/>
              <a:gd name="connsiteX502" fmla="*/ 1508226 w 4872429"/>
              <a:gd name="connsiteY502" fmla="*/ 615583 h 3744261"/>
              <a:gd name="connsiteX503" fmla="*/ 1523073 w 4872429"/>
              <a:gd name="connsiteY503" fmla="*/ 673477 h 3744261"/>
              <a:gd name="connsiteX504" fmla="*/ 1529905 w 4872429"/>
              <a:gd name="connsiteY504" fmla="*/ 699786 h 3744261"/>
              <a:gd name="connsiteX505" fmla="*/ 1543818 w 4872429"/>
              <a:gd name="connsiteY505" fmla="*/ 1016599 h 3744261"/>
              <a:gd name="connsiteX506" fmla="*/ 1670194 w 4872429"/>
              <a:gd name="connsiteY506" fmla="*/ 1432420 h 3744261"/>
              <a:gd name="connsiteX507" fmla="*/ 1724079 w 4872429"/>
              <a:gd name="connsiteY507" fmla="*/ 1582365 h 3744261"/>
              <a:gd name="connsiteX508" fmla="*/ 1716417 w 4872429"/>
              <a:gd name="connsiteY508" fmla="*/ 1604480 h 3744261"/>
              <a:gd name="connsiteX509" fmla="*/ 1671585 w 4872429"/>
              <a:gd name="connsiteY509" fmla="*/ 1558111 h 3744261"/>
              <a:gd name="connsiteX510" fmla="*/ 1608314 w 4872429"/>
              <a:gd name="connsiteY510" fmla="*/ 1448596 h 3744261"/>
              <a:gd name="connsiteX511" fmla="*/ 1509618 w 4872429"/>
              <a:gd name="connsiteY511" fmla="*/ 1198169 h 3744261"/>
              <a:gd name="connsiteX512" fmla="*/ 1506835 w 4872429"/>
              <a:gd name="connsiteY512" fmla="*/ 1180498 h 3744261"/>
              <a:gd name="connsiteX513" fmla="*/ 1486859 w 4872429"/>
              <a:gd name="connsiteY513" fmla="*/ 615064 h 3744261"/>
              <a:gd name="connsiteX514" fmla="*/ 1496349 w 4872429"/>
              <a:gd name="connsiteY514" fmla="*/ 607693 h 3744261"/>
              <a:gd name="connsiteX515" fmla="*/ 1498757 w 4872429"/>
              <a:gd name="connsiteY515" fmla="*/ 592181 h 3744261"/>
              <a:gd name="connsiteX516" fmla="*/ 1595751 w 4872429"/>
              <a:gd name="connsiteY516" fmla="*/ 380356 h 3744261"/>
              <a:gd name="connsiteX517" fmla="*/ 1725782 w 4872429"/>
              <a:gd name="connsiteY517" fmla="*/ 271610 h 3744261"/>
              <a:gd name="connsiteX518" fmla="*/ 1732136 w 4872429"/>
              <a:gd name="connsiteY518" fmla="*/ 271713 h 3744261"/>
              <a:gd name="connsiteX519" fmla="*/ 1732822 w 4872429"/>
              <a:gd name="connsiteY519" fmla="*/ 272191 h 3744261"/>
              <a:gd name="connsiteX520" fmla="*/ 1736746 w 4872429"/>
              <a:gd name="connsiteY520" fmla="*/ 242808 h 3744261"/>
              <a:gd name="connsiteX521" fmla="*/ 1747586 w 4872429"/>
              <a:gd name="connsiteY521" fmla="*/ 235333 h 3744261"/>
              <a:gd name="connsiteX522" fmla="*/ 1764364 w 4872429"/>
              <a:gd name="connsiteY522" fmla="*/ 274787 h 3744261"/>
              <a:gd name="connsiteX523" fmla="*/ 1766710 w 4872429"/>
              <a:gd name="connsiteY523" fmla="*/ 262639 h 3744261"/>
              <a:gd name="connsiteX524" fmla="*/ 1765360 w 4872429"/>
              <a:gd name="connsiteY524" fmla="*/ 185808 h 3744261"/>
              <a:gd name="connsiteX525" fmla="*/ 1826098 w 4872429"/>
              <a:gd name="connsiteY525" fmla="*/ 48613 h 3744261"/>
              <a:gd name="connsiteX526" fmla="*/ 1945830 w 4872429"/>
              <a:gd name="connsiteY526" fmla="*/ 106 h 3744261"/>
              <a:gd name="connsiteX527" fmla="*/ 2065105 w 4872429"/>
              <a:gd name="connsiteY527" fmla="*/ 39124 h 3744261"/>
              <a:gd name="connsiteX528" fmla="*/ 2142538 w 4872429"/>
              <a:gd name="connsiteY528" fmla="*/ 42841 h 3744261"/>
              <a:gd name="connsiteX529" fmla="*/ 2281331 w 4872429"/>
              <a:gd name="connsiteY529" fmla="*/ 406458 h 3744261"/>
              <a:gd name="connsiteX530" fmla="*/ 2264844 w 4872429"/>
              <a:gd name="connsiteY530" fmla="*/ 652338 h 3744261"/>
              <a:gd name="connsiteX531" fmla="*/ 2250828 w 4872429"/>
              <a:gd name="connsiteY531" fmla="*/ 671525 h 3744261"/>
              <a:gd name="connsiteX532" fmla="*/ 2193329 w 4872429"/>
              <a:gd name="connsiteY532" fmla="*/ 655099 h 3744261"/>
              <a:gd name="connsiteX533" fmla="*/ 2186601 w 4872429"/>
              <a:gd name="connsiteY533" fmla="*/ 663551 h 3744261"/>
              <a:gd name="connsiteX534" fmla="*/ 2200514 w 4872429"/>
              <a:gd name="connsiteY534" fmla="*/ 722814 h 3744261"/>
              <a:gd name="connsiteX535" fmla="*/ 2208072 w 4872429"/>
              <a:gd name="connsiteY535" fmla="*/ 800164 h 3744261"/>
              <a:gd name="connsiteX536" fmla="*/ 2194222 w 4872429"/>
              <a:gd name="connsiteY536" fmla="*/ 808616 h 3744261"/>
              <a:gd name="connsiteX537" fmla="*/ 2171276 w 4872429"/>
              <a:gd name="connsiteY537" fmla="*/ 804878 h 3744261"/>
              <a:gd name="connsiteX538" fmla="*/ 2171339 w 4872429"/>
              <a:gd name="connsiteY538" fmla="*/ 780687 h 3744261"/>
              <a:gd name="connsiteX539" fmla="*/ 2176198 w 4872429"/>
              <a:gd name="connsiteY539" fmla="*/ 739364 h 3744261"/>
              <a:gd name="connsiteX540" fmla="*/ 2175679 w 4872429"/>
              <a:gd name="connsiteY540" fmla="*/ 735710 h 3744261"/>
              <a:gd name="connsiteX541" fmla="*/ 2175014 w 4872429"/>
              <a:gd name="connsiteY541" fmla="*/ 736810 h 3744261"/>
              <a:gd name="connsiteX542" fmla="*/ 2159565 w 4872429"/>
              <a:gd name="connsiteY542" fmla="*/ 749851 h 3744261"/>
              <a:gd name="connsiteX543" fmla="*/ 2148954 w 4872429"/>
              <a:gd name="connsiteY543" fmla="*/ 734111 h 3744261"/>
              <a:gd name="connsiteX544" fmla="*/ 2173374 w 4872429"/>
              <a:gd name="connsiteY544" fmla="*/ 660436 h 3744261"/>
              <a:gd name="connsiteX545" fmla="*/ 2168016 w 4872429"/>
              <a:gd name="connsiteY545" fmla="*/ 612053 h 3744261"/>
              <a:gd name="connsiteX546" fmla="*/ 2152671 w 4872429"/>
              <a:gd name="connsiteY546" fmla="*/ 659522 h 3744261"/>
              <a:gd name="connsiteX547" fmla="*/ 2069611 w 4872429"/>
              <a:gd name="connsiteY547" fmla="*/ 810921 h 3744261"/>
              <a:gd name="connsiteX548" fmla="*/ 2082277 w 4872429"/>
              <a:gd name="connsiteY548" fmla="*/ 828758 h 3744261"/>
              <a:gd name="connsiteX549" fmla="*/ 2091622 w 4872429"/>
              <a:gd name="connsiteY549" fmla="*/ 806747 h 3744261"/>
              <a:gd name="connsiteX550" fmla="*/ 2097041 w 4872429"/>
              <a:gd name="connsiteY550" fmla="*/ 802054 h 3744261"/>
              <a:gd name="connsiteX551" fmla="*/ 2103291 w 4872429"/>
              <a:gd name="connsiteY551" fmla="*/ 805543 h 3744261"/>
              <a:gd name="connsiteX552" fmla="*/ 2105181 w 4872429"/>
              <a:gd name="connsiteY552" fmla="*/ 809529 h 3744261"/>
              <a:gd name="connsiteX553" fmla="*/ 2105846 w 4872429"/>
              <a:gd name="connsiteY553" fmla="*/ 808201 h 3744261"/>
              <a:gd name="connsiteX554" fmla="*/ 2119011 w 4872429"/>
              <a:gd name="connsiteY554" fmla="*/ 799562 h 3744261"/>
              <a:gd name="connsiteX555" fmla="*/ 2119551 w 4872429"/>
              <a:gd name="connsiteY555" fmla="*/ 821926 h 3744261"/>
              <a:gd name="connsiteX556" fmla="*/ 2115771 w 4872429"/>
              <a:gd name="connsiteY556" fmla="*/ 832952 h 3744261"/>
              <a:gd name="connsiteX557" fmla="*/ 2161164 w 4872429"/>
              <a:gd name="connsiteY557" fmla="*/ 995045 h 3744261"/>
              <a:gd name="connsiteX558" fmla="*/ 2144739 w 4872429"/>
              <a:gd name="connsiteY558" fmla="*/ 1013505 h 3744261"/>
              <a:gd name="connsiteX559" fmla="*/ 2139360 w 4872429"/>
              <a:gd name="connsiteY559" fmla="*/ 1014024 h 3744261"/>
              <a:gd name="connsiteX560" fmla="*/ 2009662 w 4872429"/>
              <a:gd name="connsiteY560" fmla="*/ 926250 h 3744261"/>
              <a:gd name="connsiteX561" fmla="*/ 1986052 w 4872429"/>
              <a:gd name="connsiteY561" fmla="*/ 934390 h 3744261"/>
              <a:gd name="connsiteX562" fmla="*/ 1941677 w 4872429"/>
              <a:gd name="connsiteY562" fmla="*/ 947472 h 3744261"/>
              <a:gd name="connsiteX563" fmla="*/ 1933163 w 4872429"/>
              <a:gd name="connsiteY563" fmla="*/ 956650 h 3744261"/>
              <a:gd name="connsiteX564" fmla="*/ 1881479 w 4872429"/>
              <a:gd name="connsiteY564" fmla="*/ 1002686 h 3744261"/>
              <a:gd name="connsiteX565" fmla="*/ 1849085 w 4872429"/>
              <a:gd name="connsiteY565" fmla="*/ 1074534 h 3744261"/>
              <a:gd name="connsiteX566" fmla="*/ 1786935 w 4872429"/>
              <a:gd name="connsiteY566" fmla="*/ 1177279 h 3744261"/>
              <a:gd name="connsiteX567" fmla="*/ 1758591 w 4872429"/>
              <a:gd name="connsiteY567" fmla="*/ 1158092 h 3744261"/>
              <a:gd name="connsiteX568" fmla="*/ 1744658 w 4872429"/>
              <a:gd name="connsiteY568" fmla="*/ 1052087 h 3744261"/>
              <a:gd name="connsiteX569" fmla="*/ 1745073 w 4872429"/>
              <a:gd name="connsiteY569" fmla="*/ 1041413 h 3744261"/>
              <a:gd name="connsiteX570" fmla="*/ 1743308 w 4872429"/>
              <a:gd name="connsiteY570" fmla="*/ 1161996 h 3744261"/>
              <a:gd name="connsiteX571" fmla="*/ 1804295 w 4872429"/>
              <a:gd name="connsiteY571" fmla="*/ 1421768 h 3744261"/>
              <a:gd name="connsiteX572" fmla="*/ 1872737 w 4872429"/>
              <a:gd name="connsiteY572" fmla="*/ 1556263 h 3744261"/>
              <a:gd name="connsiteX573" fmla="*/ 1879755 w 4872429"/>
              <a:gd name="connsiteY573" fmla="*/ 1554976 h 3744261"/>
              <a:gd name="connsiteX574" fmla="*/ 1885403 w 4872429"/>
              <a:gd name="connsiteY574" fmla="*/ 1560229 h 3744261"/>
              <a:gd name="connsiteX575" fmla="*/ 1879070 w 4872429"/>
              <a:gd name="connsiteY575" fmla="*/ 1568598 h 3744261"/>
              <a:gd name="connsiteX576" fmla="*/ 1872051 w 4872429"/>
              <a:gd name="connsiteY576" fmla="*/ 1569324 h 3744261"/>
              <a:gd name="connsiteX577" fmla="*/ 1848234 w 4872429"/>
              <a:gd name="connsiteY577" fmla="*/ 1578087 h 3744261"/>
              <a:gd name="connsiteX578" fmla="*/ 1891965 w 4872429"/>
              <a:gd name="connsiteY578" fmla="*/ 1666027 h 3744261"/>
              <a:gd name="connsiteX579" fmla="*/ 1903261 w 4872429"/>
              <a:gd name="connsiteY579" fmla="*/ 1645283 h 3744261"/>
              <a:gd name="connsiteX580" fmla="*/ 1910259 w 4872429"/>
              <a:gd name="connsiteY580" fmla="*/ 1639282 h 3744261"/>
              <a:gd name="connsiteX581" fmla="*/ 1956192 w 4872429"/>
              <a:gd name="connsiteY581" fmla="*/ 1714680 h 3744261"/>
              <a:gd name="connsiteX582" fmla="*/ 1996808 w 4872429"/>
              <a:gd name="connsiteY582" fmla="*/ 1795830 h 3744261"/>
              <a:gd name="connsiteX583" fmla="*/ 2002186 w 4872429"/>
              <a:gd name="connsiteY583" fmla="*/ 1794252 h 3744261"/>
              <a:gd name="connsiteX584" fmla="*/ 2029949 w 4872429"/>
              <a:gd name="connsiteY584" fmla="*/ 1764412 h 3744261"/>
              <a:gd name="connsiteX585" fmla="*/ 2267544 w 4872429"/>
              <a:gd name="connsiteY585" fmla="*/ 1248774 h 3744261"/>
              <a:gd name="connsiteX586" fmla="*/ 2441306 w 4872429"/>
              <a:gd name="connsiteY586" fmla="*/ 985348 h 3744261"/>
              <a:gd name="connsiteX587" fmla="*/ 2656079 w 4872429"/>
              <a:gd name="connsiteY587" fmla="*/ 779898 h 3744261"/>
              <a:gd name="connsiteX588" fmla="*/ 2669556 w 4872429"/>
              <a:gd name="connsiteY588" fmla="*/ 778673 h 3744261"/>
              <a:gd name="connsiteX589" fmla="*/ 2710131 w 4872429"/>
              <a:gd name="connsiteY589" fmla="*/ 723707 h 3744261"/>
              <a:gd name="connsiteX590" fmla="*/ 2848219 w 4872429"/>
              <a:gd name="connsiteY590" fmla="*/ 668534 h 3744261"/>
              <a:gd name="connsiteX591" fmla="*/ 2965292 w 4872429"/>
              <a:gd name="connsiteY591" fmla="*/ 650490 h 3744261"/>
              <a:gd name="connsiteX592" fmla="*/ 2967265 w 4872429"/>
              <a:gd name="connsiteY592" fmla="*/ 650074 h 3744261"/>
              <a:gd name="connsiteX593" fmla="*/ 2982818 w 4872429"/>
              <a:gd name="connsiteY593" fmla="*/ 632964 h 3744261"/>
              <a:gd name="connsiteX594" fmla="*/ 3204610 w 4872429"/>
              <a:gd name="connsiteY594" fmla="*/ 522597 h 3744261"/>
              <a:gd name="connsiteX595" fmla="*/ 3327789 w 4872429"/>
              <a:gd name="connsiteY595" fmla="*/ 578746 h 3744261"/>
              <a:gd name="connsiteX596" fmla="*/ 3336697 w 4872429"/>
              <a:gd name="connsiteY596" fmla="*/ 584602 h 3744261"/>
              <a:gd name="connsiteX597" fmla="*/ 3414442 w 4872429"/>
              <a:gd name="connsiteY597" fmla="*/ 735710 h 3744261"/>
              <a:gd name="connsiteX598" fmla="*/ 3416954 w 4872429"/>
              <a:gd name="connsiteY598" fmla="*/ 772921 h 3744261"/>
              <a:gd name="connsiteX599" fmla="*/ 3418740 w 4872429"/>
              <a:gd name="connsiteY599" fmla="*/ 776845 h 3744261"/>
              <a:gd name="connsiteX600" fmla="*/ 3442724 w 4872429"/>
              <a:gd name="connsiteY600" fmla="*/ 880255 h 3744261"/>
              <a:gd name="connsiteX601" fmla="*/ 3381238 w 4872429"/>
              <a:gd name="connsiteY601" fmla="*/ 1080514 h 3744261"/>
              <a:gd name="connsiteX602" fmla="*/ 3336925 w 4872429"/>
              <a:gd name="connsiteY602" fmla="*/ 1129665 h 3744261"/>
              <a:gd name="connsiteX603" fmla="*/ 3029311 w 4872429"/>
              <a:gd name="connsiteY603" fmla="*/ 1328553 h 3744261"/>
              <a:gd name="connsiteX604" fmla="*/ 2886364 w 4872429"/>
              <a:gd name="connsiteY604" fmla="*/ 1415995 h 3744261"/>
              <a:gd name="connsiteX605" fmla="*/ 2848073 w 4872429"/>
              <a:gd name="connsiteY605" fmla="*/ 1419317 h 3744261"/>
              <a:gd name="connsiteX606" fmla="*/ 2601322 w 4872429"/>
              <a:gd name="connsiteY606" fmla="*/ 1308847 h 3744261"/>
              <a:gd name="connsiteX607" fmla="*/ 2592351 w 4872429"/>
              <a:gd name="connsiteY607" fmla="*/ 1301849 h 3744261"/>
              <a:gd name="connsiteX608" fmla="*/ 2577214 w 4872429"/>
              <a:gd name="connsiteY608" fmla="*/ 1249002 h 3744261"/>
              <a:gd name="connsiteX609" fmla="*/ 2612888 w 4872429"/>
              <a:gd name="connsiteY609" fmla="*/ 1209258 h 3744261"/>
              <a:gd name="connsiteX610" fmla="*/ 2634131 w 4872429"/>
              <a:gd name="connsiteY610" fmla="*/ 1188742 h 3744261"/>
              <a:gd name="connsiteX611" fmla="*/ 2682472 w 4872429"/>
              <a:gd name="connsiteY611" fmla="*/ 1071336 h 3744261"/>
              <a:gd name="connsiteX612" fmla="*/ 2618453 w 4872429"/>
              <a:gd name="connsiteY612" fmla="*/ 1154998 h 3744261"/>
              <a:gd name="connsiteX613" fmla="*/ 2535995 w 4872429"/>
              <a:gd name="connsiteY613" fmla="*/ 1264514 h 3744261"/>
              <a:gd name="connsiteX614" fmla="*/ 2551340 w 4872429"/>
              <a:gd name="connsiteY614" fmla="*/ 1309989 h 3744261"/>
              <a:gd name="connsiteX615" fmla="*/ 2533108 w 4872429"/>
              <a:gd name="connsiteY615" fmla="*/ 1382355 h 3744261"/>
              <a:gd name="connsiteX616" fmla="*/ 2582301 w 4872429"/>
              <a:gd name="connsiteY616" fmla="*/ 1407253 h 3744261"/>
              <a:gd name="connsiteX617" fmla="*/ 2600782 w 4872429"/>
              <a:gd name="connsiteY617" fmla="*/ 1382418 h 3744261"/>
              <a:gd name="connsiteX618" fmla="*/ 2685836 w 4872429"/>
              <a:gd name="connsiteY618" fmla="*/ 1407149 h 3744261"/>
              <a:gd name="connsiteX619" fmla="*/ 2755773 w 4872429"/>
              <a:gd name="connsiteY619" fmla="*/ 1449281 h 3744261"/>
              <a:gd name="connsiteX620" fmla="*/ 2779216 w 4872429"/>
              <a:gd name="connsiteY620" fmla="*/ 1465146 h 3744261"/>
              <a:gd name="connsiteX621" fmla="*/ 2816884 w 4872429"/>
              <a:gd name="connsiteY621" fmla="*/ 1466932 h 3744261"/>
              <a:gd name="connsiteX622" fmla="*/ 2895459 w 4872429"/>
              <a:gd name="connsiteY622" fmla="*/ 1438068 h 3744261"/>
              <a:gd name="connsiteX623" fmla="*/ 2928247 w 4872429"/>
              <a:gd name="connsiteY623" fmla="*/ 1427603 h 3744261"/>
              <a:gd name="connsiteX624" fmla="*/ 2938256 w 4872429"/>
              <a:gd name="connsiteY624" fmla="*/ 1450008 h 3744261"/>
              <a:gd name="connsiteX625" fmla="*/ 2943198 w 4872429"/>
              <a:gd name="connsiteY625" fmla="*/ 1485537 h 3744261"/>
              <a:gd name="connsiteX626" fmla="*/ 2955200 w 4872429"/>
              <a:gd name="connsiteY626" fmla="*/ 1610979 h 3744261"/>
              <a:gd name="connsiteX627" fmla="*/ 3235114 w 4872429"/>
              <a:gd name="connsiteY627" fmla="*/ 1579063 h 3744261"/>
              <a:gd name="connsiteX628" fmla="*/ 3357960 w 4872429"/>
              <a:gd name="connsiteY628" fmla="*/ 1627840 h 3744261"/>
              <a:gd name="connsiteX629" fmla="*/ 3418699 w 4872429"/>
              <a:gd name="connsiteY629" fmla="*/ 1628484 h 3744261"/>
              <a:gd name="connsiteX630" fmla="*/ 3767968 w 4872429"/>
              <a:gd name="connsiteY630" fmla="*/ 1788998 h 3744261"/>
              <a:gd name="connsiteX631" fmla="*/ 3775235 w 4872429"/>
              <a:gd name="connsiteY631" fmla="*/ 1804967 h 3744261"/>
              <a:gd name="connsiteX632" fmla="*/ 3751501 w 4872429"/>
              <a:gd name="connsiteY632" fmla="*/ 1826168 h 3744261"/>
              <a:gd name="connsiteX633" fmla="*/ 3826691 w 4872429"/>
              <a:gd name="connsiteY633" fmla="*/ 1828764 h 3744261"/>
              <a:gd name="connsiteX634" fmla="*/ 4002509 w 4872429"/>
              <a:gd name="connsiteY634" fmla="*/ 2053297 h 3744261"/>
              <a:gd name="connsiteX635" fmla="*/ 4008324 w 4872429"/>
              <a:gd name="connsiteY635" fmla="*/ 2100516 h 3744261"/>
              <a:gd name="connsiteX636" fmla="*/ 4008884 w 4872429"/>
              <a:gd name="connsiteY636" fmla="*/ 2101617 h 3744261"/>
              <a:gd name="connsiteX637" fmla="*/ 4059426 w 4872429"/>
              <a:gd name="connsiteY637" fmla="*/ 2257085 h 3744261"/>
              <a:gd name="connsiteX638" fmla="*/ 3935376 w 4872429"/>
              <a:gd name="connsiteY638" fmla="*/ 2471173 h 3744261"/>
              <a:gd name="connsiteX639" fmla="*/ 3816059 w 4872429"/>
              <a:gd name="connsiteY639" fmla="*/ 2521487 h 3744261"/>
              <a:gd name="connsiteX640" fmla="*/ 3748510 w 4872429"/>
              <a:gd name="connsiteY640" fmla="*/ 2526388 h 3744261"/>
              <a:gd name="connsiteX641" fmla="*/ 3747950 w 4872429"/>
              <a:gd name="connsiteY641" fmla="*/ 2535171 h 3744261"/>
              <a:gd name="connsiteX642" fmla="*/ 3736820 w 4872429"/>
              <a:gd name="connsiteY642" fmla="*/ 2543477 h 3744261"/>
              <a:gd name="connsiteX643" fmla="*/ 3639867 w 4872429"/>
              <a:gd name="connsiteY643" fmla="*/ 2522712 h 3744261"/>
              <a:gd name="connsiteX644" fmla="*/ 3615655 w 4872429"/>
              <a:gd name="connsiteY644" fmla="*/ 2524270 h 3744261"/>
              <a:gd name="connsiteX645" fmla="*/ 3607931 w 4872429"/>
              <a:gd name="connsiteY645" fmla="*/ 2522733 h 3744261"/>
              <a:gd name="connsiteX646" fmla="*/ 3491584 w 4872429"/>
              <a:gd name="connsiteY646" fmla="*/ 2482760 h 3744261"/>
              <a:gd name="connsiteX647" fmla="*/ 3492913 w 4872429"/>
              <a:gd name="connsiteY647" fmla="*/ 2470758 h 3744261"/>
              <a:gd name="connsiteX648" fmla="*/ 3585899 w 4872429"/>
              <a:gd name="connsiteY648" fmla="*/ 2443930 h 3744261"/>
              <a:gd name="connsiteX649" fmla="*/ 3740973 w 4872429"/>
              <a:gd name="connsiteY649" fmla="*/ 2405390 h 3744261"/>
              <a:gd name="connsiteX650" fmla="*/ 3870547 w 4872429"/>
              <a:gd name="connsiteY650" fmla="*/ 2286385 h 3744261"/>
              <a:gd name="connsiteX651" fmla="*/ 3658701 w 4872429"/>
              <a:gd name="connsiteY651" fmla="*/ 2335017 h 3744261"/>
              <a:gd name="connsiteX652" fmla="*/ 3593333 w 4872429"/>
              <a:gd name="connsiteY652" fmla="*/ 2301211 h 3744261"/>
              <a:gd name="connsiteX653" fmla="*/ 3566068 w 4872429"/>
              <a:gd name="connsiteY653" fmla="*/ 2282855 h 3744261"/>
              <a:gd name="connsiteX654" fmla="*/ 3526905 w 4872429"/>
              <a:gd name="connsiteY654" fmla="*/ 2284578 h 3744261"/>
              <a:gd name="connsiteX655" fmla="*/ 3439422 w 4872429"/>
              <a:gd name="connsiteY655" fmla="*/ 2308873 h 3744261"/>
              <a:gd name="connsiteX656" fmla="*/ 3439277 w 4872429"/>
              <a:gd name="connsiteY656" fmla="*/ 2363714 h 3744261"/>
              <a:gd name="connsiteX657" fmla="*/ 3478855 w 4872429"/>
              <a:gd name="connsiteY657" fmla="*/ 2400427 h 3744261"/>
              <a:gd name="connsiteX658" fmla="*/ 3471628 w 4872429"/>
              <a:gd name="connsiteY658" fmla="*/ 2418513 h 3744261"/>
              <a:gd name="connsiteX659" fmla="*/ 3462970 w 4872429"/>
              <a:gd name="connsiteY659" fmla="*/ 2436246 h 3744261"/>
              <a:gd name="connsiteX660" fmla="*/ 3457010 w 4872429"/>
              <a:gd name="connsiteY660" fmla="*/ 2448643 h 3744261"/>
              <a:gd name="connsiteX661" fmla="*/ 3448932 w 4872429"/>
              <a:gd name="connsiteY661" fmla="*/ 2446775 h 3744261"/>
              <a:gd name="connsiteX662" fmla="*/ 3427524 w 4872429"/>
              <a:gd name="connsiteY662" fmla="*/ 2371044 h 3744261"/>
              <a:gd name="connsiteX663" fmla="*/ 3363401 w 4872429"/>
              <a:gd name="connsiteY663" fmla="*/ 2334269 h 3744261"/>
              <a:gd name="connsiteX664" fmla="*/ 3138120 w 4872429"/>
              <a:gd name="connsiteY664" fmla="*/ 2111813 h 3744261"/>
              <a:gd name="connsiteX665" fmla="*/ 3155210 w 4872429"/>
              <a:gd name="connsiteY665" fmla="*/ 1998227 h 3744261"/>
              <a:gd name="connsiteX666" fmla="*/ 3165260 w 4872429"/>
              <a:gd name="connsiteY666" fmla="*/ 1935787 h 3744261"/>
              <a:gd name="connsiteX667" fmla="*/ 3124706 w 4872429"/>
              <a:gd name="connsiteY667" fmla="*/ 2016771 h 3744261"/>
              <a:gd name="connsiteX668" fmla="*/ 3114344 w 4872429"/>
              <a:gd name="connsiteY668" fmla="*/ 2048894 h 3744261"/>
              <a:gd name="connsiteX669" fmla="*/ 3104647 w 4872429"/>
              <a:gd name="connsiteY669" fmla="*/ 2077052 h 3744261"/>
              <a:gd name="connsiteX670" fmla="*/ 3114282 w 4872429"/>
              <a:gd name="connsiteY670" fmla="*/ 2088805 h 3744261"/>
              <a:gd name="connsiteX671" fmla="*/ 3115382 w 4872429"/>
              <a:gd name="connsiteY671" fmla="*/ 2148442 h 3744261"/>
              <a:gd name="connsiteX672" fmla="*/ 3121695 w 4872429"/>
              <a:gd name="connsiteY672" fmla="*/ 2164514 h 3744261"/>
              <a:gd name="connsiteX673" fmla="*/ 3235508 w 4872429"/>
              <a:gd name="connsiteY673" fmla="*/ 2301273 h 3744261"/>
              <a:gd name="connsiteX674" fmla="*/ 3250667 w 4872429"/>
              <a:gd name="connsiteY674" fmla="*/ 2314355 h 3744261"/>
              <a:gd name="connsiteX675" fmla="*/ 3343632 w 4872429"/>
              <a:gd name="connsiteY675" fmla="*/ 2370047 h 3744261"/>
              <a:gd name="connsiteX676" fmla="*/ 3343819 w 4872429"/>
              <a:gd name="connsiteY676" fmla="*/ 2381738 h 3744261"/>
              <a:gd name="connsiteX677" fmla="*/ 3334787 w 4872429"/>
              <a:gd name="connsiteY677" fmla="*/ 2385144 h 3744261"/>
              <a:gd name="connsiteX678" fmla="*/ 3245683 w 4872429"/>
              <a:gd name="connsiteY678" fmla="*/ 2326399 h 3744261"/>
              <a:gd name="connsiteX679" fmla="*/ 3193189 w 4872429"/>
              <a:gd name="connsiteY679" fmla="*/ 2334560 h 3744261"/>
              <a:gd name="connsiteX680" fmla="*/ 3145492 w 4872429"/>
              <a:gd name="connsiteY680" fmla="*/ 2359416 h 3744261"/>
              <a:gd name="connsiteX681" fmla="*/ 3048623 w 4872429"/>
              <a:gd name="connsiteY681" fmla="*/ 2391290 h 3744261"/>
              <a:gd name="connsiteX682" fmla="*/ 3022542 w 4872429"/>
              <a:gd name="connsiteY682" fmla="*/ 2367244 h 3744261"/>
              <a:gd name="connsiteX683" fmla="*/ 3065546 w 4872429"/>
              <a:gd name="connsiteY683" fmla="*/ 2239373 h 3744261"/>
              <a:gd name="connsiteX684" fmla="*/ 3094410 w 4872429"/>
              <a:gd name="connsiteY684" fmla="*/ 2192776 h 3744261"/>
              <a:gd name="connsiteX685" fmla="*/ 3102633 w 4872429"/>
              <a:gd name="connsiteY685" fmla="*/ 2149854 h 3744261"/>
              <a:gd name="connsiteX686" fmla="*/ 3090901 w 4872429"/>
              <a:gd name="connsiteY686" fmla="*/ 2090030 h 3744261"/>
              <a:gd name="connsiteX687" fmla="*/ 3042725 w 4872429"/>
              <a:gd name="connsiteY687" fmla="*/ 2050410 h 3744261"/>
              <a:gd name="connsiteX688" fmla="*/ 3039839 w 4872429"/>
              <a:gd name="connsiteY688" fmla="*/ 2032137 h 3744261"/>
              <a:gd name="connsiteX689" fmla="*/ 2994135 w 4872429"/>
              <a:gd name="connsiteY689" fmla="*/ 2044243 h 3744261"/>
              <a:gd name="connsiteX690" fmla="*/ 2849402 w 4872429"/>
              <a:gd name="connsiteY690" fmla="*/ 1980702 h 3744261"/>
              <a:gd name="connsiteX691" fmla="*/ 2858601 w 4872429"/>
              <a:gd name="connsiteY691" fmla="*/ 1951174 h 3744261"/>
              <a:gd name="connsiteX692" fmla="*/ 2947289 w 4872429"/>
              <a:gd name="connsiteY692" fmla="*/ 1896499 h 3744261"/>
              <a:gd name="connsiteX693" fmla="*/ 2899882 w 4872429"/>
              <a:gd name="connsiteY693" fmla="*/ 1893468 h 3744261"/>
              <a:gd name="connsiteX694" fmla="*/ 2848759 w 4872429"/>
              <a:gd name="connsiteY694" fmla="*/ 1886989 h 3744261"/>
              <a:gd name="connsiteX695" fmla="*/ 2765781 w 4872429"/>
              <a:gd name="connsiteY695" fmla="*/ 1884372 h 3744261"/>
              <a:gd name="connsiteX696" fmla="*/ 2679253 w 4872429"/>
              <a:gd name="connsiteY696" fmla="*/ 1947768 h 3744261"/>
              <a:gd name="connsiteX697" fmla="*/ 2645738 w 4872429"/>
              <a:gd name="connsiteY697" fmla="*/ 1950634 h 3744261"/>
              <a:gd name="connsiteX698" fmla="*/ 2616958 w 4872429"/>
              <a:gd name="connsiteY698" fmla="*/ 1902957 h 3744261"/>
              <a:gd name="connsiteX699" fmla="*/ 2612722 w 4872429"/>
              <a:gd name="connsiteY699" fmla="*/ 1891474 h 3744261"/>
              <a:gd name="connsiteX700" fmla="*/ 2415433 w 4872429"/>
              <a:gd name="connsiteY700" fmla="*/ 1936970 h 3744261"/>
              <a:gd name="connsiteX701" fmla="*/ 2238015 w 4872429"/>
              <a:gd name="connsiteY701" fmla="*/ 1996504 h 3744261"/>
              <a:gd name="connsiteX702" fmla="*/ 2166646 w 4872429"/>
              <a:gd name="connsiteY702" fmla="*/ 2036767 h 3744261"/>
              <a:gd name="connsiteX703" fmla="*/ 2212454 w 4872429"/>
              <a:gd name="connsiteY703" fmla="*/ 2069867 h 3744261"/>
              <a:gd name="connsiteX704" fmla="*/ 2316487 w 4872429"/>
              <a:gd name="connsiteY704" fmla="*/ 2126494 h 3744261"/>
              <a:gd name="connsiteX705" fmla="*/ 2472993 w 4872429"/>
              <a:gd name="connsiteY705" fmla="*/ 2213645 h 3744261"/>
              <a:gd name="connsiteX706" fmla="*/ 2473201 w 4872429"/>
              <a:gd name="connsiteY706" fmla="*/ 2213790 h 3744261"/>
              <a:gd name="connsiteX707" fmla="*/ 2658239 w 4872429"/>
              <a:gd name="connsiteY707" fmla="*/ 2375218 h 3744261"/>
              <a:gd name="connsiteX708" fmla="*/ 2772758 w 4872429"/>
              <a:gd name="connsiteY708" fmla="*/ 2510212 h 3744261"/>
              <a:gd name="connsiteX709" fmla="*/ 2823695 w 4872429"/>
              <a:gd name="connsiteY709" fmla="*/ 2594394 h 3744261"/>
              <a:gd name="connsiteX710" fmla="*/ 2817133 w 4872429"/>
              <a:gd name="connsiteY710" fmla="*/ 2599626 h 3744261"/>
              <a:gd name="connsiteX711" fmla="*/ 2702469 w 4872429"/>
              <a:gd name="connsiteY711" fmla="*/ 2635155 h 3744261"/>
              <a:gd name="connsiteX712" fmla="*/ 2730958 w 4872429"/>
              <a:gd name="connsiteY712" fmla="*/ 2674277 h 3744261"/>
              <a:gd name="connsiteX713" fmla="*/ 2802930 w 4872429"/>
              <a:gd name="connsiteY713" fmla="*/ 2785162 h 3744261"/>
              <a:gd name="connsiteX714" fmla="*/ 2807561 w 4872429"/>
              <a:gd name="connsiteY714" fmla="*/ 2841145 h 3744261"/>
              <a:gd name="connsiteX715" fmla="*/ 2867447 w 4872429"/>
              <a:gd name="connsiteY715" fmla="*/ 2912723 h 3744261"/>
              <a:gd name="connsiteX716" fmla="*/ 3062182 w 4872429"/>
              <a:gd name="connsiteY716" fmla="*/ 3009280 h 3744261"/>
              <a:gd name="connsiteX717" fmla="*/ 3045009 w 4872429"/>
              <a:gd name="connsiteY717" fmla="*/ 2894512 h 3744261"/>
              <a:gd name="connsiteX718" fmla="*/ 2980908 w 4872429"/>
              <a:gd name="connsiteY718" fmla="*/ 2804017 h 3744261"/>
              <a:gd name="connsiteX719" fmla="*/ 2864789 w 4872429"/>
              <a:gd name="connsiteY719" fmla="*/ 2603489 h 3744261"/>
              <a:gd name="connsiteX720" fmla="*/ 2878390 w 4872429"/>
              <a:gd name="connsiteY720" fmla="*/ 2596158 h 3744261"/>
              <a:gd name="connsiteX721" fmla="*/ 3015731 w 4872429"/>
              <a:gd name="connsiteY721" fmla="*/ 2767574 h 3744261"/>
              <a:gd name="connsiteX722" fmla="*/ 3118871 w 4872429"/>
              <a:gd name="connsiteY722" fmla="*/ 2986522 h 3744261"/>
              <a:gd name="connsiteX723" fmla="*/ 3102612 w 4872429"/>
              <a:gd name="connsiteY723" fmla="*/ 3018728 h 3744261"/>
              <a:gd name="connsiteX724" fmla="*/ 3075119 w 4872429"/>
              <a:gd name="connsiteY724" fmla="*/ 3023317 h 3744261"/>
              <a:gd name="connsiteX725" fmla="*/ 3076427 w 4872429"/>
              <a:gd name="connsiteY725" fmla="*/ 3054839 h 3744261"/>
              <a:gd name="connsiteX726" fmla="*/ 3333520 w 4872429"/>
              <a:gd name="connsiteY726" fmla="*/ 3043231 h 3744261"/>
              <a:gd name="connsiteX727" fmla="*/ 3961976 w 4872429"/>
              <a:gd name="connsiteY727" fmla="*/ 3036752 h 3744261"/>
              <a:gd name="connsiteX728" fmla="*/ 4872421 w 4872429"/>
              <a:gd name="connsiteY728" fmla="*/ 3038683 h 3744261"/>
              <a:gd name="connsiteX729" fmla="*/ 3978297 w 4872429"/>
              <a:gd name="connsiteY729" fmla="*/ 3049170 h 3744261"/>
              <a:gd name="connsiteX730" fmla="*/ 3352458 w 4872429"/>
              <a:gd name="connsiteY730" fmla="*/ 3055275 h 3744261"/>
              <a:gd name="connsiteX731" fmla="*/ 3077133 w 4872429"/>
              <a:gd name="connsiteY731" fmla="*/ 3067173 h 3744261"/>
              <a:gd name="connsiteX732" fmla="*/ 3080103 w 4872429"/>
              <a:gd name="connsiteY732" fmla="*/ 3103159 h 3744261"/>
              <a:gd name="connsiteX733" fmla="*/ 3086498 w 4872429"/>
              <a:gd name="connsiteY733" fmla="*/ 3211221 h 3744261"/>
              <a:gd name="connsiteX734" fmla="*/ 3077382 w 4872429"/>
              <a:gd name="connsiteY734" fmla="*/ 3263528 h 3744261"/>
              <a:gd name="connsiteX735" fmla="*/ 3068619 w 4872429"/>
              <a:gd name="connsiteY735" fmla="*/ 3263383 h 3744261"/>
              <a:gd name="connsiteX736" fmla="*/ 3067581 w 4872429"/>
              <a:gd name="connsiteY736" fmla="*/ 3262697 h 3744261"/>
              <a:gd name="connsiteX737" fmla="*/ 3068121 w 4872429"/>
              <a:gd name="connsiteY737" fmla="*/ 3277399 h 3744261"/>
              <a:gd name="connsiteX738" fmla="*/ 3069408 w 4872429"/>
              <a:gd name="connsiteY738" fmla="*/ 3315482 h 3744261"/>
              <a:gd name="connsiteX739" fmla="*/ 3102716 w 4872429"/>
              <a:gd name="connsiteY739" fmla="*/ 3345924 h 3744261"/>
              <a:gd name="connsiteX740" fmla="*/ 3097898 w 4872429"/>
              <a:gd name="connsiteY740" fmla="*/ 3527805 h 3744261"/>
              <a:gd name="connsiteX741" fmla="*/ 3089488 w 4872429"/>
              <a:gd name="connsiteY741" fmla="*/ 3552288 h 3744261"/>
              <a:gd name="connsiteX742" fmla="*/ 3070883 w 4872429"/>
              <a:gd name="connsiteY742" fmla="*/ 3594524 h 3744261"/>
              <a:gd name="connsiteX743" fmla="*/ 3078961 w 4872429"/>
              <a:gd name="connsiteY743" fmla="*/ 3601708 h 3744261"/>
              <a:gd name="connsiteX744" fmla="*/ 3074019 w 4872429"/>
              <a:gd name="connsiteY744" fmla="*/ 3617033 h 3744261"/>
              <a:gd name="connsiteX745" fmla="*/ 3069741 w 4872429"/>
              <a:gd name="connsiteY745" fmla="*/ 3621228 h 3744261"/>
              <a:gd name="connsiteX746" fmla="*/ 3092126 w 4872429"/>
              <a:gd name="connsiteY746" fmla="*/ 3634787 h 3744261"/>
              <a:gd name="connsiteX747" fmla="*/ 3092832 w 4872429"/>
              <a:gd name="connsiteY747" fmla="*/ 3685849 h 3744261"/>
              <a:gd name="connsiteX748" fmla="*/ 2995381 w 4872429"/>
              <a:gd name="connsiteY748" fmla="*/ 3744261 h 3744261"/>
              <a:gd name="connsiteX749" fmla="*/ 2995402 w 4872429"/>
              <a:gd name="connsiteY749" fmla="*/ 3743887 h 3744261"/>
              <a:gd name="connsiteX750" fmla="*/ 2933709 w 4872429"/>
              <a:gd name="connsiteY750" fmla="*/ 3676712 h 3744261"/>
              <a:gd name="connsiteX751" fmla="*/ 2941101 w 4872429"/>
              <a:gd name="connsiteY751" fmla="*/ 3710331 h 3744261"/>
              <a:gd name="connsiteX752" fmla="*/ 2987262 w 4872429"/>
              <a:gd name="connsiteY752" fmla="*/ 3731096 h 3744261"/>
              <a:gd name="connsiteX753" fmla="*/ 3081722 w 4872429"/>
              <a:gd name="connsiteY753" fmla="*/ 3679868 h 3744261"/>
              <a:gd name="connsiteX754" fmla="*/ 3082761 w 4872429"/>
              <a:gd name="connsiteY754" fmla="*/ 3642616 h 3744261"/>
              <a:gd name="connsiteX755" fmla="*/ 3057406 w 4872429"/>
              <a:gd name="connsiteY755" fmla="*/ 3629887 h 3744261"/>
              <a:gd name="connsiteX756" fmla="*/ 3011349 w 4872429"/>
              <a:gd name="connsiteY756" fmla="*/ 3651129 h 3744261"/>
              <a:gd name="connsiteX757" fmla="*/ 2967950 w 4872429"/>
              <a:gd name="connsiteY757" fmla="*/ 3677626 h 3744261"/>
              <a:gd name="connsiteX758" fmla="*/ 2933709 w 4872429"/>
              <a:gd name="connsiteY758" fmla="*/ 3676691 h 3744261"/>
              <a:gd name="connsiteX759" fmla="*/ 2933709 w 4872429"/>
              <a:gd name="connsiteY759" fmla="*/ 3676712 h 3744261"/>
              <a:gd name="connsiteX760" fmla="*/ 992919 w 4872429"/>
              <a:gd name="connsiteY760" fmla="*/ 3516488 h 3744261"/>
              <a:gd name="connsiteX761" fmla="*/ 993605 w 4872429"/>
              <a:gd name="connsiteY761" fmla="*/ 3519935 h 3744261"/>
              <a:gd name="connsiteX762" fmla="*/ 1058683 w 4872429"/>
              <a:gd name="connsiteY762" fmla="*/ 3634787 h 3744261"/>
              <a:gd name="connsiteX763" fmla="*/ 1189482 w 4872429"/>
              <a:gd name="connsiteY763" fmla="*/ 3707776 h 3744261"/>
              <a:gd name="connsiteX764" fmla="*/ 1483993 w 4872429"/>
              <a:gd name="connsiteY764" fmla="*/ 3596123 h 3744261"/>
              <a:gd name="connsiteX765" fmla="*/ 1531483 w 4872429"/>
              <a:gd name="connsiteY765" fmla="*/ 3540389 h 3744261"/>
              <a:gd name="connsiteX766" fmla="*/ 1553702 w 4872429"/>
              <a:gd name="connsiteY766" fmla="*/ 3515346 h 3744261"/>
              <a:gd name="connsiteX767" fmla="*/ 1553702 w 4872429"/>
              <a:gd name="connsiteY767" fmla="*/ 3515346 h 3744261"/>
              <a:gd name="connsiteX768" fmla="*/ 1524049 w 4872429"/>
              <a:gd name="connsiteY768" fmla="*/ 3521327 h 3744261"/>
              <a:gd name="connsiteX769" fmla="*/ 1424252 w 4872429"/>
              <a:gd name="connsiteY769" fmla="*/ 3503116 h 3744261"/>
              <a:gd name="connsiteX770" fmla="*/ 1409447 w 4872429"/>
              <a:gd name="connsiteY770" fmla="*/ 3342207 h 3744261"/>
              <a:gd name="connsiteX771" fmla="*/ 1417586 w 4872429"/>
              <a:gd name="connsiteY771" fmla="*/ 3332759 h 3744261"/>
              <a:gd name="connsiteX772" fmla="*/ 1417794 w 4872429"/>
              <a:gd name="connsiteY772" fmla="*/ 3332759 h 3744261"/>
              <a:gd name="connsiteX773" fmla="*/ 1432413 w 4872429"/>
              <a:gd name="connsiteY773" fmla="*/ 3362515 h 3744261"/>
              <a:gd name="connsiteX774" fmla="*/ 1443398 w 4872429"/>
              <a:gd name="connsiteY774" fmla="*/ 3397837 h 3744261"/>
              <a:gd name="connsiteX775" fmla="*/ 1467111 w 4872429"/>
              <a:gd name="connsiteY775" fmla="*/ 3336413 h 3744261"/>
              <a:gd name="connsiteX776" fmla="*/ 1463290 w 4872429"/>
              <a:gd name="connsiteY776" fmla="*/ 3308505 h 3744261"/>
              <a:gd name="connsiteX777" fmla="*/ 1455504 w 4872429"/>
              <a:gd name="connsiteY777" fmla="*/ 3265937 h 3744261"/>
              <a:gd name="connsiteX778" fmla="*/ 1408055 w 4872429"/>
              <a:gd name="connsiteY778" fmla="*/ 3153639 h 3744261"/>
              <a:gd name="connsiteX779" fmla="*/ 1385442 w 4872429"/>
              <a:gd name="connsiteY779" fmla="*/ 3145644 h 3744261"/>
              <a:gd name="connsiteX780" fmla="*/ 1255972 w 4872429"/>
              <a:gd name="connsiteY780" fmla="*/ 3141533 h 3744261"/>
              <a:gd name="connsiteX781" fmla="*/ 1140040 w 4872429"/>
              <a:gd name="connsiteY781" fmla="*/ 3241995 h 3744261"/>
              <a:gd name="connsiteX782" fmla="*/ 1113918 w 4872429"/>
              <a:gd name="connsiteY782" fmla="*/ 3264566 h 3744261"/>
              <a:gd name="connsiteX783" fmla="*/ 1108851 w 4872429"/>
              <a:gd name="connsiteY783" fmla="*/ 3256156 h 3744261"/>
              <a:gd name="connsiteX784" fmla="*/ 1107584 w 4872429"/>
              <a:gd name="connsiteY784" fmla="*/ 3219464 h 3744261"/>
              <a:gd name="connsiteX785" fmla="*/ 1010757 w 4872429"/>
              <a:gd name="connsiteY785" fmla="*/ 3413037 h 3744261"/>
              <a:gd name="connsiteX786" fmla="*/ 1010113 w 4872429"/>
              <a:gd name="connsiteY786" fmla="*/ 3432244 h 3744261"/>
              <a:gd name="connsiteX787" fmla="*/ 992940 w 4872429"/>
              <a:gd name="connsiteY787" fmla="*/ 3516530 h 3744261"/>
              <a:gd name="connsiteX788" fmla="*/ 992919 w 4872429"/>
              <a:gd name="connsiteY788" fmla="*/ 3516488 h 3744261"/>
              <a:gd name="connsiteX789" fmla="*/ 2421704 w 4872429"/>
              <a:gd name="connsiteY789" fmla="*/ 3452386 h 3744261"/>
              <a:gd name="connsiteX790" fmla="*/ 2428452 w 4872429"/>
              <a:gd name="connsiteY790" fmla="*/ 3478737 h 3744261"/>
              <a:gd name="connsiteX791" fmla="*/ 2658799 w 4872429"/>
              <a:gd name="connsiteY791" fmla="*/ 3671521 h 3744261"/>
              <a:gd name="connsiteX792" fmla="*/ 2748754 w 4872429"/>
              <a:gd name="connsiteY792" fmla="*/ 3640082 h 3744261"/>
              <a:gd name="connsiteX793" fmla="*/ 2758285 w 4872429"/>
              <a:gd name="connsiteY793" fmla="*/ 3628890 h 3744261"/>
              <a:gd name="connsiteX794" fmla="*/ 2749024 w 4872429"/>
              <a:gd name="connsiteY794" fmla="*/ 3622494 h 3744261"/>
              <a:gd name="connsiteX795" fmla="*/ 2748837 w 4872429"/>
              <a:gd name="connsiteY795" fmla="*/ 3615310 h 3744261"/>
              <a:gd name="connsiteX796" fmla="*/ 2758617 w 4872429"/>
              <a:gd name="connsiteY796" fmla="*/ 3611738 h 3744261"/>
              <a:gd name="connsiteX797" fmla="*/ 2771596 w 4872429"/>
              <a:gd name="connsiteY797" fmla="*/ 3619296 h 3744261"/>
              <a:gd name="connsiteX798" fmla="*/ 2772385 w 4872429"/>
              <a:gd name="connsiteY798" fmla="*/ 3621788 h 3744261"/>
              <a:gd name="connsiteX799" fmla="*/ 2785757 w 4872429"/>
              <a:gd name="connsiteY799" fmla="*/ 3626896 h 3744261"/>
              <a:gd name="connsiteX800" fmla="*/ 2728280 w 4872429"/>
              <a:gd name="connsiteY800" fmla="*/ 3555278 h 3744261"/>
              <a:gd name="connsiteX801" fmla="*/ 2695886 w 4872429"/>
              <a:gd name="connsiteY801" fmla="*/ 3458097 h 3744261"/>
              <a:gd name="connsiteX802" fmla="*/ 2701409 w 4872429"/>
              <a:gd name="connsiteY802" fmla="*/ 3444724 h 3744261"/>
              <a:gd name="connsiteX803" fmla="*/ 2726099 w 4872429"/>
              <a:gd name="connsiteY803" fmla="*/ 3463454 h 3744261"/>
              <a:gd name="connsiteX804" fmla="*/ 2728363 w 4872429"/>
              <a:gd name="connsiteY804" fmla="*/ 3440779 h 3744261"/>
              <a:gd name="connsiteX805" fmla="*/ 2759199 w 4872429"/>
              <a:gd name="connsiteY805" fmla="*/ 3311558 h 3744261"/>
              <a:gd name="connsiteX806" fmla="*/ 2971356 w 4872429"/>
              <a:gd name="connsiteY806" fmla="*/ 3291042 h 3744261"/>
              <a:gd name="connsiteX807" fmla="*/ 3009252 w 4872429"/>
              <a:gd name="connsiteY807" fmla="*/ 3300780 h 3744261"/>
              <a:gd name="connsiteX808" fmla="*/ 3007529 w 4872429"/>
              <a:gd name="connsiteY808" fmla="*/ 3287906 h 3744261"/>
              <a:gd name="connsiteX809" fmla="*/ 3003770 w 4872429"/>
              <a:gd name="connsiteY809" fmla="*/ 3260164 h 3744261"/>
              <a:gd name="connsiteX810" fmla="*/ 3003126 w 4872429"/>
              <a:gd name="connsiteY810" fmla="*/ 3252502 h 3744261"/>
              <a:gd name="connsiteX811" fmla="*/ 2942845 w 4872429"/>
              <a:gd name="connsiteY811" fmla="*/ 3193197 h 3744261"/>
              <a:gd name="connsiteX812" fmla="*/ 2768418 w 4872429"/>
              <a:gd name="connsiteY812" fmla="*/ 3152518 h 3744261"/>
              <a:gd name="connsiteX813" fmla="*/ 2766030 w 4872429"/>
              <a:gd name="connsiteY813" fmla="*/ 3154553 h 3744261"/>
              <a:gd name="connsiteX814" fmla="*/ 2747633 w 4872429"/>
              <a:gd name="connsiteY814" fmla="*/ 3170521 h 3744261"/>
              <a:gd name="connsiteX815" fmla="*/ 2720866 w 4872429"/>
              <a:gd name="connsiteY815" fmla="*/ 3271377 h 3744261"/>
              <a:gd name="connsiteX816" fmla="*/ 2722777 w 4872429"/>
              <a:gd name="connsiteY816" fmla="*/ 3361394 h 3744261"/>
              <a:gd name="connsiteX817" fmla="*/ 2722216 w 4872429"/>
              <a:gd name="connsiteY817" fmla="*/ 3372316 h 3744261"/>
              <a:gd name="connsiteX818" fmla="*/ 2688784 w 4872429"/>
              <a:gd name="connsiteY818" fmla="*/ 3358258 h 3744261"/>
              <a:gd name="connsiteX819" fmla="*/ 2643018 w 4872429"/>
              <a:gd name="connsiteY819" fmla="*/ 3319531 h 3744261"/>
              <a:gd name="connsiteX820" fmla="*/ 2615940 w 4872429"/>
              <a:gd name="connsiteY820" fmla="*/ 3249719 h 3744261"/>
              <a:gd name="connsiteX821" fmla="*/ 2683053 w 4872429"/>
              <a:gd name="connsiteY821" fmla="*/ 3213277 h 3744261"/>
              <a:gd name="connsiteX822" fmla="*/ 2711335 w 4872429"/>
              <a:gd name="connsiteY822" fmla="*/ 3200215 h 3744261"/>
              <a:gd name="connsiteX823" fmla="*/ 2738060 w 4872429"/>
              <a:gd name="connsiteY823" fmla="*/ 3162319 h 3744261"/>
              <a:gd name="connsiteX824" fmla="*/ 2741756 w 4872429"/>
              <a:gd name="connsiteY824" fmla="*/ 3157211 h 3744261"/>
              <a:gd name="connsiteX825" fmla="*/ 2761691 w 4872429"/>
              <a:gd name="connsiteY825" fmla="*/ 3141865 h 3744261"/>
              <a:gd name="connsiteX826" fmla="*/ 2788706 w 4872429"/>
              <a:gd name="connsiteY826" fmla="*/ 3117591 h 3744261"/>
              <a:gd name="connsiteX827" fmla="*/ 2811132 w 4872429"/>
              <a:gd name="connsiteY827" fmla="*/ 3074150 h 3744261"/>
              <a:gd name="connsiteX828" fmla="*/ 2826914 w 4872429"/>
              <a:gd name="connsiteY828" fmla="*/ 3048609 h 3744261"/>
              <a:gd name="connsiteX829" fmla="*/ 2841719 w 4872429"/>
              <a:gd name="connsiteY829" fmla="*/ 3053531 h 3744261"/>
              <a:gd name="connsiteX830" fmla="*/ 2867385 w 4872429"/>
              <a:gd name="connsiteY830" fmla="*/ 3080795 h 3744261"/>
              <a:gd name="connsiteX831" fmla="*/ 2909330 w 4872429"/>
              <a:gd name="connsiteY831" fmla="*/ 3123364 h 3744261"/>
              <a:gd name="connsiteX832" fmla="*/ 2972519 w 4872429"/>
              <a:gd name="connsiteY832" fmla="*/ 3148323 h 3744261"/>
              <a:gd name="connsiteX833" fmla="*/ 2973017 w 4872429"/>
              <a:gd name="connsiteY833" fmla="*/ 3132147 h 3744261"/>
              <a:gd name="connsiteX834" fmla="*/ 2884308 w 4872429"/>
              <a:gd name="connsiteY834" fmla="*/ 2998088 h 3744261"/>
              <a:gd name="connsiteX835" fmla="*/ 2758285 w 4872429"/>
              <a:gd name="connsiteY835" fmla="*/ 2881035 h 3744261"/>
              <a:gd name="connsiteX836" fmla="*/ 2614819 w 4872429"/>
              <a:gd name="connsiteY836" fmla="*/ 2902444 h 3744261"/>
              <a:gd name="connsiteX837" fmla="*/ 2610791 w 4872429"/>
              <a:gd name="connsiteY837" fmla="*/ 2904458 h 3744261"/>
              <a:gd name="connsiteX838" fmla="*/ 2537677 w 4872429"/>
              <a:gd name="connsiteY838" fmla="*/ 2930996 h 3744261"/>
              <a:gd name="connsiteX839" fmla="*/ 2492201 w 4872429"/>
              <a:gd name="connsiteY839" fmla="*/ 2927569 h 3744261"/>
              <a:gd name="connsiteX840" fmla="*/ 2512593 w 4872429"/>
              <a:gd name="connsiteY840" fmla="*/ 2896733 h 3744261"/>
              <a:gd name="connsiteX841" fmla="*/ 2664717 w 4872429"/>
              <a:gd name="connsiteY841" fmla="*/ 2837096 h 3744261"/>
              <a:gd name="connsiteX842" fmla="*/ 2751474 w 4872429"/>
              <a:gd name="connsiteY842" fmla="*/ 2804619 h 3744261"/>
              <a:gd name="connsiteX843" fmla="*/ 2758534 w 4872429"/>
              <a:gd name="connsiteY843" fmla="*/ 2793635 h 3744261"/>
              <a:gd name="connsiteX844" fmla="*/ 2767692 w 4872429"/>
              <a:gd name="connsiteY844" fmla="*/ 2773119 h 3744261"/>
              <a:gd name="connsiteX845" fmla="*/ 2728986 w 4872429"/>
              <a:gd name="connsiteY845" fmla="*/ 2764044 h 3744261"/>
              <a:gd name="connsiteX846" fmla="*/ 2525425 w 4872429"/>
              <a:gd name="connsiteY846" fmla="*/ 2822644 h 3744261"/>
              <a:gd name="connsiteX847" fmla="*/ 2393712 w 4872429"/>
              <a:gd name="connsiteY847" fmla="*/ 2958530 h 3744261"/>
              <a:gd name="connsiteX848" fmla="*/ 2382956 w 4872429"/>
              <a:gd name="connsiteY848" fmla="*/ 3165268 h 3744261"/>
              <a:gd name="connsiteX849" fmla="*/ 2434827 w 4872429"/>
              <a:gd name="connsiteY849" fmla="*/ 3318846 h 3744261"/>
              <a:gd name="connsiteX850" fmla="*/ 2530056 w 4872429"/>
              <a:gd name="connsiteY850" fmla="*/ 3373002 h 3744261"/>
              <a:gd name="connsiteX851" fmla="*/ 2564900 w 4872429"/>
              <a:gd name="connsiteY851" fmla="*/ 3397816 h 3744261"/>
              <a:gd name="connsiteX852" fmla="*/ 2552960 w 4872429"/>
              <a:gd name="connsiteY852" fmla="*/ 3404045 h 3744261"/>
              <a:gd name="connsiteX853" fmla="*/ 2371514 w 4872429"/>
              <a:gd name="connsiteY853" fmla="*/ 3302442 h 3744261"/>
              <a:gd name="connsiteX854" fmla="*/ 2341862 w 4872429"/>
              <a:gd name="connsiteY854" fmla="*/ 3221894 h 3744261"/>
              <a:gd name="connsiteX855" fmla="*/ 2330503 w 4872429"/>
              <a:gd name="connsiteY855" fmla="*/ 3186510 h 3744261"/>
              <a:gd name="connsiteX856" fmla="*/ 2328676 w 4872429"/>
              <a:gd name="connsiteY856" fmla="*/ 3211470 h 3744261"/>
              <a:gd name="connsiteX857" fmla="*/ 2328676 w 4872429"/>
              <a:gd name="connsiteY857" fmla="*/ 3229743 h 3744261"/>
              <a:gd name="connsiteX858" fmla="*/ 2324315 w 4872429"/>
              <a:gd name="connsiteY858" fmla="*/ 3238548 h 3744261"/>
              <a:gd name="connsiteX859" fmla="*/ 2318003 w 4872429"/>
              <a:gd name="connsiteY859" fmla="*/ 3237676 h 3744261"/>
              <a:gd name="connsiteX860" fmla="*/ 2316155 w 4872429"/>
              <a:gd name="connsiteY860" fmla="*/ 3211491 h 3744261"/>
              <a:gd name="connsiteX861" fmla="*/ 2312126 w 4872429"/>
              <a:gd name="connsiteY861" fmla="*/ 3182170 h 3744261"/>
              <a:gd name="connsiteX862" fmla="*/ 2322446 w 4872429"/>
              <a:gd name="connsiteY862" fmla="*/ 3302899 h 3744261"/>
              <a:gd name="connsiteX863" fmla="*/ 2412131 w 4872429"/>
              <a:gd name="connsiteY863" fmla="*/ 3434674 h 3744261"/>
              <a:gd name="connsiteX864" fmla="*/ 2439499 w 4872429"/>
              <a:gd name="connsiteY864" fmla="*/ 3383800 h 3744261"/>
              <a:gd name="connsiteX865" fmla="*/ 2453765 w 4872429"/>
              <a:gd name="connsiteY865" fmla="*/ 3378027 h 3744261"/>
              <a:gd name="connsiteX866" fmla="*/ 2451668 w 4872429"/>
              <a:gd name="connsiteY866" fmla="*/ 3409299 h 3744261"/>
              <a:gd name="connsiteX867" fmla="*/ 2434121 w 4872429"/>
              <a:gd name="connsiteY867" fmla="*/ 3446614 h 3744261"/>
              <a:gd name="connsiteX868" fmla="*/ 2421641 w 4872429"/>
              <a:gd name="connsiteY868" fmla="*/ 3452470 h 3744261"/>
              <a:gd name="connsiteX869" fmla="*/ 2421704 w 4872429"/>
              <a:gd name="connsiteY869" fmla="*/ 3452386 h 3744261"/>
              <a:gd name="connsiteX870" fmla="*/ 2948929 w 4872429"/>
              <a:gd name="connsiteY870" fmla="*/ 3665437 h 3744261"/>
              <a:gd name="connsiteX871" fmla="*/ 2966808 w 4872429"/>
              <a:gd name="connsiteY871" fmla="*/ 3665229 h 3744261"/>
              <a:gd name="connsiteX872" fmla="*/ 2982943 w 4872429"/>
              <a:gd name="connsiteY872" fmla="*/ 3659311 h 3744261"/>
              <a:gd name="connsiteX873" fmla="*/ 2948929 w 4872429"/>
              <a:gd name="connsiteY873" fmla="*/ 3665416 h 3744261"/>
              <a:gd name="connsiteX874" fmla="*/ 2948929 w 4872429"/>
              <a:gd name="connsiteY874" fmla="*/ 3665437 h 3744261"/>
              <a:gd name="connsiteX875" fmla="*/ 2709155 w 4872429"/>
              <a:gd name="connsiteY875" fmla="*/ 3462188 h 3744261"/>
              <a:gd name="connsiteX876" fmla="*/ 2858414 w 4872429"/>
              <a:gd name="connsiteY876" fmla="*/ 3648907 h 3744261"/>
              <a:gd name="connsiteX877" fmla="*/ 2924178 w 4872429"/>
              <a:gd name="connsiteY877" fmla="*/ 3654992 h 3744261"/>
              <a:gd name="connsiteX878" fmla="*/ 2930449 w 4872429"/>
              <a:gd name="connsiteY878" fmla="*/ 3630572 h 3744261"/>
              <a:gd name="connsiteX879" fmla="*/ 3038032 w 4872429"/>
              <a:gd name="connsiteY879" fmla="*/ 3590495 h 3744261"/>
              <a:gd name="connsiteX880" fmla="*/ 3067706 w 4872429"/>
              <a:gd name="connsiteY880" fmla="*/ 3523985 h 3744261"/>
              <a:gd name="connsiteX881" fmla="*/ 3083072 w 4872429"/>
              <a:gd name="connsiteY881" fmla="*/ 3418622 h 3744261"/>
              <a:gd name="connsiteX882" fmla="*/ 3066169 w 4872429"/>
              <a:gd name="connsiteY882" fmla="*/ 3412185 h 3744261"/>
              <a:gd name="connsiteX883" fmla="*/ 3059109 w 4872429"/>
              <a:gd name="connsiteY883" fmla="*/ 3414864 h 3744261"/>
              <a:gd name="connsiteX884" fmla="*/ 3055371 w 4872429"/>
              <a:gd name="connsiteY884" fmla="*/ 3420325 h 3744261"/>
              <a:gd name="connsiteX885" fmla="*/ 3041438 w 4872429"/>
              <a:gd name="connsiteY885" fmla="*/ 3428631 h 3744261"/>
              <a:gd name="connsiteX886" fmla="*/ 3037098 w 4872429"/>
              <a:gd name="connsiteY886" fmla="*/ 3422713 h 3744261"/>
              <a:gd name="connsiteX887" fmla="*/ 3049578 w 4872429"/>
              <a:gd name="connsiteY887" fmla="*/ 3406226 h 3744261"/>
              <a:gd name="connsiteX888" fmla="*/ 3057261 w 4872429"/>
              <a:gd name="connsiteY888" fmla="*/ 3338967 h 3744261"/>
              <a:gd name="connsiteX889" fmla="*/ 3055600 w 4872429"/>
              <a:gd name="connsiteY889" fmla="*/ 3341979 h 3744261"/>
              <a:gd name="connsiteX890" fmla="*/ 3052174 w 4872429"/>
              <a:gd name="connsiteY890" fmla="*/ 3365858 h 3744261"/>
              <a:gd name="connsiteX891" fmla="*/ 3041417 w 4872429"/>
              <a:gd name="connsiteY891" fmla="*/ 3372690 h 3744261"/>
              <a:gd name="connsiteX892" fmla="*/ 3036143 w 4872429"/>
              <a:gd name="connsiteY892" fmla="*/ 3363574 h 3744261"/>
              <a:gd name="connsiteX893" fmla="*/ 3042746 w 4872429"/>
              <a:gd name="connsiteY893" fmla="*/ 3339985 h 3744261"/>
              <a:gd name="connsiteX894" fmla="*/ 3022147 w 4872429"/>
              <a:gd name="connsiteY894" fmla="*/ 3283587 h 3744261"/>
              <a:gd name="connsiteX895" fmla="*/ 3017994 w 4872429"/>
              <a:gd name="connsiteY895" fmla="*/ 3275987 h 3744261"/>
              <a:gd name="connsiteX896" fmla="*/ 3019739 w 4872429"/>
              <a:gd name="connsiteY896" fmla="*/ 3285456 h 3744261"/>
              <a:gd name="connsiteX897" fmla="*/ 3017641 w 4872429"/>
              <a:gd name="connsiteY897" fmla="*/ 3310104 h 3744261"/>
              <a:gd name="connsiteX898" fmla="*/ 2967286 w 4872429"/>
              <a:gd name="connsiteY898" fmla="*/ 3302753 h 3744261"/>
              <a:gd name="connsiteX899" fmla="*/ 2768917 w 4872429"/>
              <a:gd name="connsiteY899" fmla="*/ 3319282 h 3744261"/>
              <a:gd name="connsiteX900" fmla="*/ 2740759 w 4872429"/>
              <a:gd name="connsiteY900" fmla="*/ 3441859 h 3744261"/>
              <a:gd name="connsiteX901" fmla="*/ 2730335 w 4872429"/>
              <a:gd name="connsiteY901" fmla="*/ 3483015 h 3744261"/>
              <a:gd name="connsiteX902" fmla="*/ 2722071 w 4872429"/>
              <a:gd name="connsiteY902" fmla="*/ 3479402 h 3744261"/>
              <a:gd name="connsiteX903" fmla="*/ 2709134 w 4872429"/>
              <a:gd name="connsiteY903" fmla="*/ 3462167 h 3744261"/>
              <a:gd name="connsiteX904" fmla="*/ 2709155 w 4872429"/>
              <a:gd name="connsiteY904" fmla="*/ 3462188 h 3744261"/>
              <a:gd name="connsiteX905" fmla="*/ 3025615 w 4872429"/>
              <a:gd name="connsiteY905" fmla="*/ 3602663 h 3744261"/>
              <a:gd name="connsiteX906" fmla="*/ 2942389 w 4872429"/>
              <a:gd name="connsiteY906" fmla="*/ 3634123 h 3744261"/>
              <a:gd name="connsiteX907" fmla="*/ 2937073 w 4872429"/>
              <a:gd name="connsiteY907" fmla="*/ 3654223 h 3744261"/>
              <a:gd name="connsiteX908" fmla="*/ 3004310 w 4872429"/>
              <a:gd name="connsiteY908" fmla="*/ 3640498 h 3744261"/>
              <a:gd name="connsiteX909" fmla="*/ 3016997 w 4872429"/>
              <a:gd name="connsiteY909" fmla="*/ 3624446 h 3744261"/>
              <a:gd name="connsiteX910" fmla="*/ 2988238 w 4872429"/>
              <a:gd name="connsiteY910" fmla="*/ 3624176 h 3744261"/>
              <a:gd name="connsiteX911" fmla="*/ 2968615 w 4872429"/>
              <a:gd name="connsiteY911" fmla="*/ 3617178 h 3744261"/>
              <a:gd name="connsiteX912" fmla="*/ 2972186 w 4872429"/>
              <a:gd name="connsiteY912" fmla="*/ 3610180 h 3744261"/>
              <a:gd name="connsiteX913" fmla="*/ 3023933 w 4872429"/>
              <a:gd name="connsiteY913" fmla="*/ 3611177 h 3744261"/>
              <a:gd name="connsiteX914" fmla="*/ 3026155 w 4872429"/>
              <a:gd name="connsiteY914" fmla="*/ 3610783 h 3744261"/>
              <a:gd name="connsiteX915" fmla="*/ 3031076 w 4872429"/>
              <a:gd name="connsiteY915" fmla="*/ 3602726 h 3744261"/>
              <a:gd name="connsiteX916" fmla="*/ 3025615 w 4872429"/>
              <a:gd name="connsiteY916" fmla="*/ 3602663 h 3744261"/>
              <a:gd name="connsiteX917" fmla="*/ 3031990 w 4872429"/>
              <a:gd name="connsiteY917" fmla="*/ 3624716 h 3744261"/>
              <a:gd name="connsiteX918" fmla="*/ 3027089 w 4872429"/>
              <a:gd name="connsiteY918" fmla="*/ 3631735 h 3744261"/>
              <a:gd name="connsiteX919" fmla="*/ 3039320 w 4872429"/>
              <a:gd name="connsiteY919" fmla="*/ 3625879 h 3744261"/>
              <a:gd name="connsiteX920" fmla="*/ 3031969 w 4872429"/>
              <a:gd name="connsiteY920" fmla="*/ 3624716 h 3744261"/>
              <a:gd name="connsiteX921" fmla="*/ 3031990 w 4872429"/>
              <a:gd name="connsiteY921" fmla="*/ 3624716 h 3744261"/>
              <a:gd name="connsiteX922" fmla="*/ 2756271 w 4872429"/>
              <a:gd name="connsiteY922" fmla="*/ 3624135 h 3744261"/>
              <a:gd name="connsiteX923" fmla="*/ 2756271 w 4872429"/>
              <a:gd name="connsiteY923" fmla="*/ 3624135 h 3744261"/>
              <a:gd name="connsiteX924" fmla="*/ 3049661 w 4872429"/>
              <a:gd name="connsiteY924" fmla="*/ 3615268 h 3744261"/>
              <a:gd name="connsiteX925" fmla="*/ 3055101 w 4872429"/>
              <a:gd name="connsiteY925" fmla="*/ 3616493 h 3744261"/>
              <a:gd name="connsiteX926" fmla="*/ 3066668 w 4872429"/>
              <a:gd name="connsiteY926" fmla="*/ 3605882 h 3744261"/>
              <a:gd name="connsiteX927" fmla="*/ 3065173 w 4872429"/>
              <a:gd name="connsiteY927" fmla="*/ 3605571 h 3744261"/>
              <a:gd name="connsiteX928" fmla="*/ 3062349 w 4872429"/>
              <a:gd name="connsiteY928" fmla="*/ 3605135 h 3744261"/>
              <a:gd name="connsiteX929" fmla="*/ 3049682 w 4872429"/>
              <a:gd name="connsiteY929" fmla="*/ 3615268 h 3744261"/>
              <a:gd name="connsiteX930" fmla="*/ 3049661 w 4872429"/>
              <a:gd name="connsiteY930" fmla="*/ 3615268 h 3744261"/>
              <a:gd name="connsiteX931" fmla="*/ 3045197 w 4872429"/>
              <a:gd name="connsiteY931" fmla="*/ 3603349 h 3744261"/>
              <a:gd name="connsiteX932" fmla="*/ 3045155 w 4872429"/>
              <a:gd name="connsiteY932" fmla="*/ 3603411 h 3744261"/>
              <a:gd name="connsiteX933" fmla="*/ 3045238 w 4872429"/>
              <a:gd name="connsiteY933" fmla="*/ 3603349 h 3744261"/>
              <a:gd name="connsiteX934" fmla="*/ 3045197 w 4872429"/>
              <a:gd name="connsiteY934" fmla="*/ 3603349 h 3744261"/>
              <a:gd name="connsiteX935" fmla="*/ 3051737 w 4872429"/>
              <a:gd name="connsiteY935" fmla="*/ 3591388 h 3744261"/>
              <a:gd name="connsiteX936" fmla="*/ 3057344 w 4872429"/>
              <a:gd name="connsiteY936" fmla="*/ 3591949 h 3744261"/>
              <a:gd name="connsiteX937" fmla="*/ 3077652 w 4872429"/>
              <a:gd name="connsiteY937" fmla="*/ 3548093 h 3744261"/>
              <a:gd name="connsiteX938" fmla="*/ 3086145 w 4872429"/>
              <a:gd name="connsiteY938" fmla="*/ 3523320 h 3744261"/>
              <a:gd name="connsiteX939" fmla="*/ 3091544 w 4872429"/>
              <a:gd name="connsiteY939" fmla="*/ 3351115 h 3744261"/>
              <a:gd name="connsiteX940" fmla="*/ 3069658 w 4872429"/>
              <a:gd name="connsiteY940" fmla="*/ 3327651 h 3744261"/>
              <a:gd name="connsiteX941" fmla="*/ 3064695 w 4872429"/>
              <a:gd name="connsiteY941" fmla="*/ 3399789 h 3744261"/>
              <a:gd name="connsiteX942" fmla="*/ 3091835 w 4872429"/>
              <a:gd name="connsiteY942" fmla="*/ 3409777 h 3744261"/>
              <a:gd name="connsiteX943" fmla="*/ 3079417 w 4872429"/>
              <a:gd name="connsiteY943" fmla="*/ 3528200 h 3744261"/>
              <a:gd name="connsiteX944" fmla="*/ 3051758 w 4872429"/>
              <a:gd name="connsiteY944" fmla="*/ 3591388 h 3744261"/>
              <a:gd name="connsiteX945" fmla="*/ 3051737 w 4872429"/>
              <a:gd name="connsiteY945" fmla="*/ 3591388 h 3744261"/>
              <a:gd name="connsiteX946" fmla="*/ 812803 w 4872429"/>
              <a:gd name="connsiteY946" fmla="*/ 3268138 h 3744261"/>
              <a:gd name="connsiteX947" fmla="*/ 803791 w 4872429"/>
              <a:gd name="connsiteY947" fmla="*/ 3370406 h 3744261"/>
              <a:gd name="connsiteX948" fmla="*/ 912870 w 4872429"/>
              <a:gd name="connsiteY948" fmla="*/ 3495827 h 3744261"/>
              <a:gd name="connsiteX949" fmla="*/ 938909 w 4872429"/>
              <a:gd name="connsiteY949" fmla="*/ 3506417 h 3744261"/>
              <a:gd name="connsiteX950" fmla="*/ 979360 w 4872429"/>
              <a:gd name="connsiteY950" fmla="*/ 3511339 h 3744261"/>
              <a:gd name="connsiteX951" fmla="*/ 1009947 w 4872429"/>
              <a:gd name="connsiteY951" fmla="*/ 3272146 h 3744261"/>
              <a:gd name="connsiteX952" fmla="*/ 1102476 w 4872429"/>
              <a:gd name="connsiteY952" fmla="*/ 3150691 h 3744261"/>
              <a:gd name="connsiteX953" fmla="*/ 1116742 w 4872429"/>
              <a:gd name="connsiteY953" fmla="*/ 3184662 h 3744261"/>
              <a:gd name="connsiteX954" fmla="*/ 1223806 w 4872429"/>
              <a:gd name="connsiteY954" fmla="*/ 3086838 h 3744261"/>
              <a:gd name="connsiteX955" fmla="*/ 1371322 w 4872429"/>
              <a:gd name="connsiteY955" fmla="*/ 3033119 h 3744261"/>
              <a:gd name="connsiteX956" fmla="*/ 1484118 w 4872429"/>
              <a:gd name="connsiteY956" fmla="*/ 3255928 h 3744261"/>
              <a:gd name="connsiteX957" fmla="*/ 1479695 w 4872429"/>
              <a:gd name="connsiteY957" fmla="*/ 3337348 h 3744261"/>
              <a:gd name="connsiteX958" fmla="*/ 1464453 w 4872429"/>
              <a:gd name="connsiteY958" fmla="*/ 3484261 h 3744261"/>
              <a:gd name="connsiteX959" fmla="*/ 1640022 w 4872429"/>
              <a:gd name="connsiteY959" fmla="*/ 3382055 h 3744261"/>
              <a:gd name="connsiteX960" fmla="*/ 1655118 w 4872429"/>
              <a:gd name="connsiteY960" fmla="*/ 3344387 h 3744261"/>
              <a:gd name="connsiteX961" fmla="*/ 1621209 w 4872429"/>
              <a:gd name="connsiteY961" fmla="*/ 3275115 h 3744261"/>
              <a:gd name="connsiteX962" fmla="*/ 1603081 w 4872429"/>
              <a:gd name="connsiteY962" fmla="*/ 3175899 h 3744261"/>
              <a:gd name="connsiteX963" fmla="*/ 1611678 w 4872429"/>
              <a:gd name="connsiteY963" fmla="*/ 3165558 h 3744261"/>
              <a:gd name="connsiteX964" fmla="*/ 1630782 w 4872429"/>
              <a:gd name="connsiteY964" fmla="*/ 3183935 h 3744261"/>
              <a:gd name="connsiteX965" fmla="*/ 1631197 w 4872429"/>
              <a:gd name="connsiteY965" fmla="*/ 3184953 h 3744261"/>
              <a:gd name="connsiteX966" fmla="*/ 1642286 w 4872429"/>
              <a:gd name="connsiteY966" fmla="*/ 3216329 h 3744261"/>
              <a:gd name="connsiteX967" fmla="*/ 1668242 w 4872429"/>
              <a:gd name="connsiteY967" fmla="*/ 3341231 h 3744261"/>
              <a:gd name="connsiteX968" fmla="*/ 1696213 w 4872429"/>
              <a:gd name="connsiteY968" fmla="*/ 3368080 h 3744261"/>
              <a:gd name="connsiteX969" fmla="*/ 1709627 w 4872429"/>
              <a:gd name="connsiteY969" fmla="*/ 3365464 h 3744261"/>
              <a:gd name="connsiteX970" fmla="*/ 1809548 w 4872429"/>
              <a:gd name="connsiteY970" fmla="*/ 3187881 h 3744261"/>
              <a:gd name="connsiteX971" fmla="*/ 1865656 w 4872429"/>
              <a:gd name="connsiteY971" fmla="*/ 3000060 h 3744261"/>
              <a:gd name="connsiteX972" fmla="*/ 1771839 w 4872429"/>
              <a:gd name="connsiteY972" fmla="*/ 2869552 h 3744261"/>
              <a:gd name="connsiteX973" fmla="*/ 1754708 w 4872429"/>
              <a:gd name="connsiteY973" fmla="*/ 2839235 h 3744261"/>
              <a:gd name="connsiteX974" fmla="*/ 1748520 w 4872429"/>
              <a:gd name="connsiteY974" fmla="*/ 2846025 h 3744261"/>
              <a:gd name="connsiteX975" fmla="*/ 1686619 w 4872429"/>
              <a:gd name="connsiteY975" fmla="*/ 2994454 h 3744261"/>
              <a:gd name="connsiteX976" fmla="*/ 1653644 w 4872429"/>
              <a:gd name="connsiteY976" fmla="*/ 3074939 h 3744261"/>
              <a:gd name="connsiteX977" fmla="*/ 1617762 w 4872429"/>
              <a:gd name="connsiteY977" fmla="*/ 3116490 h 3744261"/>
              <a:gd name="connsiteX978" fmla="*/ 1562153 w 4872429"/>
              <a:gd name="connsiteY978" fmla="*/ 3070641 h 3744261"/>
              <a:gd name="connsiteX979" fmla="*/ 1518713 w 4872429"/>
              <a:gd name="connsiteY979" fmla="*/ 3019413 h 3744261"/>
              <a:gd name="connsiteX980" fmla="*/ 1344659 w 4872429"/>
              <a:gd name="connsiteY980" fmla="*/ 2993623 h 3744261"/>
              <a:gd name="connsiteX981" fmla="*/ 1258817 w 4872429"/>
              <a:gd name="connsiteY981" fmla="*/ 2981019 h 3744261"/>
              <a:gd name="connsiteX982" fmla="*/ 1139936 w 4872429"/>
              <a:gd name="connsiteY982" fmla="*/ 2995617 h 3744261"/>
              <a:gd name="connsiteX983" fmla="*/ 989555 w 4872429"/>
              <a:gd name="connsiteY983" fmla="*/ 3109430 h 3744261"/>
              <a:gd name="connsiteX984" fmla="*/ 918373 w 4872429"/>
              <a:gd name="connsiteY984" fmla="*/ 3255097 h 3744261"/>
              <a:gd name="connsiteX985" fmla="*/ 911230 w 4872429"/>
              <a:gd name="connsiteY985" fmla="*/ 3288238 h 3744261"/>
              <a:gd name="connsiteX986" fmla="*/ 898667 w 4872429"/>
              <a:gd name="connsiteY986" fmla="*/ 3302442 h 3744261"/>
              <a:gd name="connsiteX987" fmla="*/ 890901 w 4872429"/>
              <a:gd name="connsiteY987" fmla="*/ 3272706 h 3744261"/>
              <a:gd name="connsiteX988" fmla="*/ 892126 w 4872429"/>
              <a:gd name="connsiteY988" fmla="*/ 3236326 h 3744261"/>
              <a:gd name="connsiteX989" fmla="*/ 864695 w 4872429"/>
              <a:gd name="connsiteY989" fmla="*/ 3250550 h 3744261"/>
              <a:gd name="connsiteX990" fmla="*/ 812865 w 4872429"/>
              <a:gd name="connsiteY990" fmla="*/ 3268159 h 3744261"/>
              <a:gd name="connsiteX991" fmla="*/ 812803 w 4872429"/>
              <a:gd name="connsiteY991" fmla="*/ 3268138 h 3744261"/>
              <a:gd name="connsiteX992" fmla="*/ 1098635 w 4872429"/>
              <a:gd name="connsiteY992" fmla="*/ 3162693 h 3744261"/>
              <a:gd name="connsiteX993" fmla="*/ 1021721 w 4872429"/>
              <a:gd name="connsiteY993" fmla="*/ 3276215 h 3744261"/>
              <a:gd name="connsiteX994" fmla="*/ 990054 w 4872429"/>
              <a:gd name="connsiteY994" fmla="*/ 3497924 h 3744261"/>
              <a:gd name="connsiteX995" fmla="*/ 997633 w 4872429"/>
              <a:gd name="connsiteY995" fmla="*/ 3431829 h 3744261"/>
              <a:gd name="connsiteX996" fmla="*/ 998277 w 4872429"/>
              <a:gd name="connsiteY996" fmla="*/ 3412497 h 3744261"/>
              <a:gd name="connsiteX997" fmla="*/ 1103660 w 4872429"/>
              <a:gd name="connsiteY997" fmla="*/ 3203330 h 3744261"/>
              <a:gd name="connsiteX998" fmla="*/ 1105965 w 4872429"/>
              <a:gd name="connsiteY998" fmla="*/ 3200049 h 3744261"/>
              <a:gd name="connsiteX999" fmla="*/ 1098655 w 4872429"/>
              <a:gd name="connsiteY999" fmla="*/ 3162693 h 3744261"/>
              <a:gd name="connsiteX1000" fmla="*/ 1098635 w 4872429"/>
              <a:gd name="connsiteY1000" fmla="*/ 3162693 h 3744261"/>
              <a:gd name="connsiteX1001" fmla="*/ 2440184 w 4872429"/>
              <a:gd name="connsiteY1001" fmla="*/ 3404481 h 3744261"/>
              <a:gd name="connsiteX1002" fmla="*/ 2423676 w 4872429"/>
              <a:gd name="connsiteY1002" fmla="*/ 3439782 h 3744261"/>
              <a:gd name="connsiteX1003" fmla="*/ 2423884 w 4872429"/>
              <a:gd name="connsiteY1003" fmla="*/ 3439491 h 3744261"/>
              <a:gd name="connsiteX1004" fmla="*/ 2440184 w 4872429"/>
              <a:gd name="connsiteY1004" fmla="*/ 3404481 h 3744261"/>
              <a:gd name="connsiteX1005" fmla="*/ 3040047 w 4872429"/>
              <a:gd name="connsiteY1005" fmla="*/ 3361664 h 3744261"/>
              <a:gd name="connsiteX1006" fmla="*/ 3040047 w 4872429"/>
              <a:gd name="connsiteY1006" fmla="*/ 3361664 h 3744261"/>
              <a:gd name="connsiteX1007" fmla="*/ 2718915 w 4872429"/>
              <a:gd name="connsiteY1007" fmla="*/ 3210909 h 3744261"/>
              <a:gd name="connsiteX1008" fmla="*/ 2686895 w 4872429"/>
              <a:gd name="connsiteY1008" fmla="*/ 3225133 h 3744261"/>
              <a:gd name="connsiteX1009" fmla="*/ 2625555 w 4872429"/>
              <a:gd name="connsiteY1009" fmla="*/ 3257693 h 3744261"/>
              <a:gd name="connsiteX1010" fmla="*/ 2624516 w 4872429"/>
              <a:gd name="connsiteY1010" fmla="*/ 3273059 h 3744261"/>
              <a:gd name="connsiteX1011" fmla="*/ 2708096 w 4872429"/>
              <a:gd name="connsiteY1011" fmla="*/ 3356327 h 3744261"/>
              <a:gd name="connsiteX1012" fmla="*/ 2708490 w 4872429"/>
              <a:gd name="connsiteY1012" fmla="*/ 3270007 h 3744261"/>
              <a:gd name="connsiteX1013" fmla="*/ 2718935 w 4872429"/>
              <a:gd name="connsiteY1013" fmla="*/ 3210930 h 3744261"/>
              <a:gd name="connsiteX1014" fmla="*/ 2718915 w 4872429"/>
              <a:gd name="connsiteY1014" fmla="*/ 3210909 h 3744261"/>
              <a:gd name="connsiteX1015" fmla="*/ 3015087 w 4872429"/>
              <a:gd name="connsiteY1015" fmla="*/ 3247892 h 3744261"/>
              <a:gd name="connsiteX1016" fmla="*/ 3033173 w 4872429"/>
              <a:gd name="connsiteY1016" fmla="*/ 3277794 h 3744261"/>
              <a:gd name="connsiteX1017" fmla="*/ 3052256 w 4872429"/>
              <a:gd name="connsiteY1017" fmla="*/ 3324640 h 3744261"/>
              <a:gd name="connsiteX1018" fmla="*/ 3057053 w 4872429"/>
              <a:gd name="connsiteY1018" fmla="*/ 3320071 h 3744261"/>
              <a:gd name="connsiteX1019" fmla="*/ 3055662 w 4872429"/>
              <a:gd name="connsiteY1019" fmla="*/ 3277544 h 3744261"/>
              <a:gd name="connsiteX1020" fmla="*/ 3054769 w 4872429"/>
              <a:gd name="connsiteY1020" fmla="*/ 3253166 h 3744261"/>
              <a:gd name="connsiteX1021" fmla="*/ 3005805 w 4872429"/>
              <a:gd name="connsiteY1021" fmla="*/ 3216537 h 3744261"/>
              <a:gd name="connsiteX1022" fmla="*/ 3015066 w 4872429"/>
              <a:gd name="connsiteY1022" fmla="*/ 3247871 h 3744261"/>
              <a:gd name="connsiteX1023" fmla="*/ 3015087 w 4872429"/>
              <a:gd name="connsiteY1023" fmla="*/ 3247892 h 3744261"/>
              <a:gd name="connsiteX1024" fmla="*/ 1614855 w 4872429"/>
              <a:gd name="connsiteY1024" fmla="*/ 3181381 h 3744261"/>
              <a:gd name="connsiteX1025" fmla="*/ 1630782 w 4872429"/>
              <a:gd name="connsiteY1025" fmla="*/ 3264504 h 3744261"/>
              <a:gd name="connsiteX1026" fmla="*/ 1656551 w 4872429"/>
              <a:gd name="connsiteY1026" fmla="*/ 3323373 h 3744261"/>
              <a:gd name="connsiteX1027" fmla="*/ 1630616 w 4872429"/>
              <a:gd name="connsiteY1027" fmla="*/ 3220669 h 3744261"/>
              <a:gd name="connsiteX1028" fmla="*/ 1619506 w 4872429"/>
              <a:gd name="connsiteY1028" fmla="*/ 3189230 h 3744261"/>
              <a:gd name="connsiteX1029" fmla="*/ 1614855 w 4872429"/>
              <a:gd name="connsiteY1029" fmla="*/ 3181381 h 3744261"/>
              <a:gd name="connsiteX1030" fmla="*/ 1317312 w 4872429"/>
              <a:gd name="connsiteY1030" fmla="*/ 3117716 h 3744261"/>
              <a:gd name="connsiteX1031" fmla="*/ 1389865 w 4872429"/>
              <a:gd name="connsiteY1031" fmla="*/ 3133975 h 3744261"/>
              <a:gd name="connsiteX1032" fmla="*/ 1411668 w 4872429"/>
              <a:gd name="connsiteY1032" fmla="*/ 3141699 h 3744261"/>
              <a:gd name="connsiteX1033" fmla="*/ 1467755 w 4872429"/>
              <a:gd name="connsiteY1033" fmla="*/ 3263756 h 3744261"/>
              <a:gd name="connsiteX1034" fmla="*/ 1471763 w 4872429"/>
              <a:gd name="connsiteY1034" fmla="*/ 3286183 h 3744261"/>
              <a:gd name="connsiteX1035" fmla="*/ 1471680 w 4872429"/>
              <a:gd name="connsiteY1035" fmla="*/ 3256281 h 3744261"/>
              <a:gd name="connsiteX1036" fmla="*/ 1369017 w 4872429"/>
              <a:gd name="connsiteY1036" fmla="*/ 3045328 h 3744261"/>
              <a:gd name="connsiteX1037" fmla="*/ 1125858 w 4872429"/>
              <a:gd name="connsiteY1037" fmla="*/ 3193342 h 3744261"/>
              <a:gd name="connsiteX1038" fmla="*/ 1118839 w 4872429"/>
              <a:gd name="connsiteY1038" fmla="*/ 3203392 h 3744261"/>
              <a:gd name="connsiteX1039" fmla="*/ 1121144 w 4872429"/>
              <a:gd name="connsiteY1039" fmla="*/ 3245566 h 3744261"/>
              <a:gd name="connsiteX1040" fmla="*/ 1130281 w 4872429"/>
              <a:gd name="connsiteY1040" fmla="*/ 3234187 h 3744261"/>
              <a:gd name="connsiteX1041" fmla="*/ 1251943 w 4872429"/>
              <a:gd name="connsiteY1041" fmla="*/ 3129676 h 3744261"/>
              <a:gd name="connsiteX1042" fmla="*/ 1317312 w 4872429"/>
              <a:gd name="connsiteY1042" fmla="*/ 3117674 h 3744261"/>
              <a:gd name="connsiteX1043" fmla="*/ 1317312 w 4872429"/>
              <a:gd name="connsiteY1043" fmla="*/ 3117716 h 3744261"/>
              <a:gd name="connsiteX1044" fmla="*/ 904917 w 4872429"/>
              <a:gd name="connsiteY1044" fmla="*/ 3229058 h 3744261"/>
              <a:gd name="connsiteX1045" fmla="*/ 904917 w 4872429"/>
              <a:gd name="connsiteY1045" fmla="*/ 3229224 h 3744261"/>
              <a:gd name="connsiteX1046" fmla="*/ 903401 w 4872429"/>
              <a:gd name="connsiteY1046" fmla="*/ 3268802 h 3744261"/>
              <a:gd name="connsiteX1047" fmla="*/ 906038 w 4872429"/>
              <a:gd name="connsiteY1047" fmla="*/ 3253166 h 3744261"/>
              <a:gd name="connsiteX1048" fmla="*/ 911209 w 4872429"/>
              <a:gd name="connsiteY1048" fmla="*/ 3225362 h 3744261"/>
              <a:gd name="connsiteX1049" fmla="*/ 904917 w 4872429"/>
              <a:gd name="connsiteY1049" fmla="*/ 3229058 h 3744261"/>
              <a:gd name="connsiteX1050" fmla="*/ 821940 w 4872429"/>
              <a:gd name="connsiteY1050" fmla="*/ 3226026 h 3744261"/>
              <a:gd name="connsiteX1051" fmla="*/ 815274 w 4872429"/>
              <a:gd name="connsiteY1051" fmla="*/ 3255450 h 3744261"/>
              <a:gd name="connsiteX1052" fmla="*/ 859171 w 4872429"/>
              <a:gd name="connsiteY1052" fmla="*/ 3239357 h 3744261"/>
              <a:gd name="connsiteX1053" fmla="*/ 892790 w 4872429"/>
              <a:gd name="connsiteY1053" fmla="*/ 3221665 h 3744261"/>
              <a:gd name="connsiteX1054" fmla="*/ 893392 w 4872429"/>
              <a:gd name="connsiteY1054" fmla="*/ 3204929 h 3744261"/>
              <a:gd name="connsiteX1055" fmla="*/ 886561 w 4872429"/>
              <a:gd name="connsiteY1055" fmla="*/ 3201129 h 3744261"/>
              <a:gd name="connsiteX1056" fmla="*/ 821960 w 4872429"/>
              <a:gd name="connsiteY1056" fmla="*/ 3226047 h 3744261"/>
              <a:gd name="connsiteX1057" fmla="*/ 821940 w 4872429"/>
              <a:gd name="connsiteY1057" fmla="*/ 3226026 h 3744261"/>
              <a:gd name="connsiteX1058" fmla="*/ 3067041 w 4872429"/>
              <a:gd name="connsiteY1058" fmla="*/ 3246708 h 3744261"/>
              <a:gd name="connsiteX1059" fmla="*/ 3071298 w 4872429"/>
              <a:gd name="connsiteY1059" fmla="*/ 3249781 h 3744261"/>
              <a:gd name="connsiteX1060" fmla="*/ 3067685 w 4872429"/>
              <a:gd name="connsiteY1060" fmla="*/ 3104114 h 3744261"/>
              <a:gd name="connsiteX1061" fmla="*/ 3064716 w 4872429"/>
              <a:gd name="connsiteY1061" fmla="*/ 3068336 h 3744261"/>
              <a:gd name="connsiteX1062" fmla="*/ 3048373 w 4872429"/>
              <a:gd name="connsiteY1062" fmla="*/ 3071908 h 3744261"/>
              <a:gd name="connsiteX1063" fmla="*/ 3054167 w 4872429"/>
              <a:gd name="connsiteY1063" fmla="*/ 3133393 h 3744261"/>
              <a:gd name="connsiteX1064" fmla="*/ 3066543 w 4872429"/>
              <a:gd name="connsiteY1064" fmla="*/ 3218717 h 3744261"/>
              <a:gd name="connsiteX1065" fmla="*/ 3067021 w 4872429"/>
              <a:gd name="connsiteY1065" fmla="*/ 3246708 h 3744261"/>
              <a:gd name="connsiteX1066" fmla="*/ 3067041 w 4872429"/>
              <a:gd name="connsiteY1066" fmla="*/ 3246708 h 3744261"/>
              <a:gd name="connsiteX1067" fmla="*/ 879293 w 4872429"/>
              <a:gd name="connsiteY1067" fmla="*/ 3188047 h 3744261"/>
              <a:gd name="connsiteX1068" fmla="*/ 888845 w 4872429"/>
              <a:gd name="connsiteY1068" fmla="*/ 3188878 h 3744261"/>
              <a:gd name="connsiteX1069" fmla="*/ 905851 w 4872429"/>
              <a:gd name="connsiteY1069" fmla="*/ 3204929 h 3744261"/>
              <a:gd name="connsiteX1070" fmla="*/ 905851 w 4872429"/>
              <a:gd name="connsiteY1070" fmla="*/ 3205573 h 3744261"/>
              <a:gd name="connsiteX1071" fmla="*/ 929980 w 4872429"/>
              <a:gd name="connsiteY1071" fmla="*/ 3116573 h 3744261"/>
              <a:gd name="connsiteX1072" fmla="*/ 860999 w 4872429"/>
              <a:gd name="connsiteY1072" fmla="*/ 3128472 h 3744261"/>
              <a:gd name="connsiteX1073" fmla="*/ 827567 w 4872429"/>
              <a:gd name="connsiteY1073" fmla="*/ 3205178 h 3744261"/>
              <a:gd name="connsiteX1074" fmla="*/ 879314 w 4872429"/>
              <a:gd name="connsiteY1074" fmla="*/ 3188068 h 3744261"/>
              <a:gd name="connsiteX1075" fmla="*/ 879293 w 4872429"/>
              <a:gd name="connsiteY1075" fmla="*/ 3188047 h 3744261"/>
              <a:gd name="connsiteX1076" fmla="*/ 2315075 w 4872429"/>
              <a:gd name="connsiteY1076" fmla="*/ 3174446 h 3744261"/>
              <a:gd name="connsiteX1077" fmla="*/ 2315075 w 4872429"/>
              <a:gd name="connsiteY1077" fmla="*/ 3174446 h 3744261"/>
              <a:gd name="connsiteX1078" fmla="*/ 1484014 w 4872429"/>
              <a:gd name="connsiteY1078" fmla="*/ 2979648 h 3744261"/>
              <a:gd name="connsiteX1079" fmla="*/ 1527766 w 4872429"/>
              <a:gd name="connsiteY1079" fmla="*/ 3010879 h 3744261"/>
              <a:gd name="connsiteX1080" fmla="*/ 1571892 w 4872429"/>
              <a:gd name="connsiteY1080" fmla="*/ 3062875 h 3744261"/>
              <a:gd name="connsiteX1081" fmla="*/ 1616225 w 4872429"/>
              <a:gd name="connsiteY1081" fmla="*/ 3104114 h 3744261"/>
              <a:gd name="connsiteX1082" fmla="*/ 1642286 w 4872429"/>
              <a:gd name="connsiteY1082" fmla="*/ 3069790 h 3744261"/>
              <a:gd name="connsiteX1083" fmla="*/ 1675032 w 4872429"/>
              <a:gd name="connsiteY1083" fmla="*/ 2989865 h 3744261"/>
              <a:gd name="connsiteX1084" fmla="*/ 1711807 w 4872429"/>
              <a:gd name="connsiteY1084" fmla="*/ 2898747 h 3744261"/>
              <a:gd name="connsiteX1085" fmla="*/ 1670921 w 4872429"/>
              <a:gd name="connsiteY1085" fmla="*/ 2965881 h 3744261"/>
              <a:gd name="connsiteX1086" fmla="*/ 1604120 w 4872429"/>
              <a:gd name="connsiteY1086" fmla="*/ 3057351 h 3744261"/>
              <a:gd name="connsiteX1087" fmla="*/ 1575775 w 4872429"/>
              <a:gd name="connsiteY1087" fmla="*/ 3036005 h 3744261"/>
              <a:gd name="connsiteX1088" fmla="*/ 1494667 w 4872429"/>
              <a:gd name="connsiteY1088" fmla="*/ 2980271 h 3744261"/>
              <a:gd name="connsiteX1089" fmla="*/ 1483972 w 4872429"/>
              <a:gd name="connsiteY1089" fmla="*/ 2979628 h 3744261"/>
              <a:gd name="connsiteX1090" fmla="*/ 1484014 w 4872429"/>
              <a:gd name="connsiteY1090" fmla="*/ 2979648 h 3744261"/>
              <a:gd name="connsiteX1091" fmla="*/ 2397429 w 4872429"/>
              <a:gd name="connsiteY1091" fmla="*/ 2873123 h 3744261"/>
              <a:gd name="connsiteX1092" fmla="*/ 2346160 w 4872429"/>
              <a:gd name="connsiteY1092" fmla="*/ 2984570 h 3744261"/>
              <a:gd name="connsiteX1093" fmla="*/ 2352805 w 4872429"/>
              <a:gd name="connsiteY1093" fmla="*/ 3062543 h 3744261"/>
              <a:gd name="connsiteX1094" fmla="*/ 2374795 w 4872429"/>
              <a:gd name="connsiteY1094" fmla="*/ 2971654 h 3744261"/>
              <a:gd name="connsiteX1095" fmla="*/ 2381918 w 4872429"/>
              <a:gd name="connsiteY1095" fmla="*/ 2954377 h 3744261"/>
              <a:gd name="connsiteX1096" fmla="*/ 2398447 w 4872429"/>
              <a:gd name="connsiteY1096" fmla="*/ 2873248 h 3744261"/>
              <a:gd name="connsiteX1097" fmla="*/ 2397429 w 4872429"/>
              <a:gd name="connsiteY1097" fmla="*/ 2873144 h 3744261"/>
              <a:gd name="connsiteX1098" fmla="*/ 2397429 w 4872429"/>
              <a:gd name="connsiteY1098" fmla="*/ 2873123 h 3744261"/>
              <a:gd name="connsiteX1099" fmla="*/ 3074704 w 4872429"/>
              <a:gd name="connsiteY1099" fmla="*/ 3010754 h 3744261"/>
              <a:gd name="connsiteX1100" fmla="*/ 3096590 w 4872429"/>
              <a:gd name="connsiteY1100" fmla="*/ 3007473 h 3744261"/>
              <a:gd name="connsiteX1101" fmla="*/ 3106391 w 4872429"/>
              <a:gd name="connsiteY1101" fmla="*/ 2986169 h 3744261"/>
              <a:gd name="connsiteX1102" fmla="*/ 2891348 w 4872429"/>
              <a:gd name="connsiteY1102" fmla="*/ 2618917 h 3744261"/>
              <a:gd name="connsiteX1103" fmla="*/ 2876210 w 4872429"/>
              <a:gd name="connsiteY1103" fmla="*/ 2608078 h 3744261"/>
              <a:gd name="connsiteX1104" fmla="*/ 2907939 w 4872429"/>
              <a:gd name="connsiteY1104" fmla="*/ 2681960 h 3744261"/>
              <a:gd name="connsiteX1105" fmla="*/ 2990813 w 4872429"/>
              <a:gd name="connsiteY1105" fmla="*/ 2796085 h 3744261"/>
              <a:gd name="connsiteX1106" fmla="*/ 3056285 w 4872429"/>
              <a:gd name="connsiteY1106" fmla="*/ 2888822 h 3744261"/>
              <a:gd name="connsiteX1107" fmla="*/ 3074704 w 4872429"/>
              <a:gd name="connsiteY1107" fmla="*/ 3010713 h 3744261"/>
              <a:gd name="connsiteX1108" fmla="*/ 3074704 w 4872429"/>
              <a:gd name="connsiteY1108" fmla="*/ 3010754 h 3744261"/>
              <a:gd name="connsiteX1109" fmla="*/ 1419642 w 4872429"/>
              <a:gd name="connsiteY1109" fmla="*/ 2966608 h 3744261"/>
              <a:gd name="connsiteX1110" fmla="*/ 1458784 w 4872429"/>
              <a:gd name="connsiteY1110" fmla="*/ 2971072 h 3744261"/>
              <a:gd name="connsiteX1111" fmla="*/ 1459303 w 4872429"/>
              <a:gd name="connsiteY1111" fmla="*/ 2963950 h 3744261"/>
              <a:gd name="connsiteX1112" fmla="*/ 1493732 w 4872429"/>
              <a:gd name="connsiteY1112" fmla="*/ 2966961 h 3744261"/>
              <a:gd name="connsiteX1113" fmla="*/ 1496743 w 4872429"/>
              <a:gd name="connsiteY1113" fmla="*/ 2967854 h 3744261"/>
              <a:gd name="connsiteX1114" fmla="*/ 1496743 w 4872429"/>
              <a:gd name="connsiteY1114" fmla="*/ 2967854 h 3744261"/>
              <a:gd name="connsiteX1115" fmla="*/ 1510967 w 4872429"/>
              <a:gd name="connsiteY1115" fmla="*/ 2966815 h 3744261"/>
              <a:gd name="connsiteX1116" fmla="*/ 1518339 w 4872429"/>
              <a:gd name="connsiteY1116" fmla="*/ 2960420 h 3744261"/>
              <a:gd name="connsiteX1117" fmla="*/ 1450105 w 4872429"/>
              <a:gd name="connsiteY1117" fmla="*/ 2765706 h 3744261"/>
              <a:gd name="connsiteX1118" fmla="*/ 1435174 w 4872429"/>
              <a:gd name="connsiteY1118" fmla="*/ 2754222 h 3744261"/>
              <a:gd name="connsiteX1119" fmla="*/ 1408782 w 4872429"/>
              <a:gd name="connsiteY1119" fmla="*/ 2842890 h 3744261"/>
              <a:gd name="connsiteX1120" fmla="*/ 1401888 w 4872429"/>
              <a:gd name="connsiteY1120" fmla="*/ 2954896 h 3744261"/>
              <a:gd name="connsiteX1121" fmla="*/ 1397361 w 4872429"/>
              <a:gd name="connsiteY1121" fmla="*/ 2967895 h 3744261"/>
              <a:gd name="connsiteX1122" fmla="*/ 1405501 w 4872429"/>
              <a:gd name="connsiteY1122" fmla="*/ 2967148 h 3744261"/>
              <a:gd name="connsiteX1123" fmla="*/ 1419642 w 4872429"/>
              <a:gd name="connsiteY1123" fmla="*/ 2966629 h 3744261"/>
              <a:gd name="connsiteX1124" fmla="*/ 1419642 w 4872429"/>
              <a:gd name="connsiteY1124" fmla="*/ 2966608 h 3744261"/>
              <a:gd name="connsiteX1125" fmla="*/ 2263328 w 4872429"/>
              <a:gd name="connsiteY1125" fmla="*/ 2840045 h 3744261"/>
              <a:gd name="connsiteX1126" fmla="*/ 2230104 w 4872429"/>
              <a:gd name="connsiteY1126" fmla="*/ 2850614 h 3744261"/>
              <a:gd name="connsiteX1127" fmla="*/ 2224165 w 4872429"/>
              <a:gd name="connsiteY1127" fmla="*/ 2882779 h 3744261"/>
              <a:gd name="connsiteX1128" fmla="*/ 2307952 w 4872429"/>
              <a:gd name="connsiteY1128" fmla="*/ 2961500 h 3744261"/>
              <a:gd name="connsiteX1129" fmla="*/ 2339785 w 4872429"/>
              <a:gd name="connsiteY1129" fmla="*/ 2919346 h 3744261"/>
              <a:gd name="connsiteX1130" fmla="*/ 2371058 w 4872429"/>
              <a:gd name="connsiteY1130" fmla="*/ 2866209 h 3744261"/>
              <a:gd name="connsiteX1131" fmla="*/ 2358391 w 4872429"/>
              <a:gd name="connsiteY1131" fmla="*/ 2862035 h 3744261"/>
              <a:gd name="connsiteX1132" fmla="*/ 2263328 w 4872429"/>
              <a:gd name="connsiteY1132" fmla="*/ 2840065 h 3744261"/>
              <a:gd name="connsiteX1133" fmla="*/ 2263328 w 4872429"/>
              <a:gd name="connsiteY1133" fmla="*/ 2840045 h 3744261"/>
              <a:gd name="connsiteX1134" fmla="*/ 1792147 w 4872429"/>
              <a:gd name="connsiteY1134" fmla="*/ 2815874 h 3744261"/>
              <a:gd name="connsiteX1135" fmla="*/ 1867462 w 4872429"/>
              <a:gd name="connsiteY1135" fmla="*/ 2832403 h 3744261"/>
              <a:gd name="connsiteX1136" fmla="*/ 1923300 w 4872429"/>
              <a:gd name="connsiteY1136" fmla="*/ 2890213 h 3744261"/>
              <a:gd name="connsiteX1137" fmla="*/ 1928699 w 4872429"/>
              <a:gd name="connsiteY1137" fmla="*/ 2920032 h 3744261"/>
              <a:gd name="connsiteX1138" fmla="*/ 1957168 w 4872429"/>
              <a:gd name="connsiteY1138" fmla="*/ 2836577 h 3744261"/>
              <a:gd name="connsiteX1139" fmla="*/ 1998988 w 4872429"/>
              <a:gd name="connsiteY1139" fmla="*/ 2703763 h 3744261"/>
              <a:gd name="connsiteX1140" fmla="*/ 1993320 w 4872429"/>
              <a:gd name="connsiteY1140" fmla="*/ 2430806 h 3744261"/>
              <a:gd name="connsiteX1141" fmla="*/ 1987547 w 4872429"/>
              <a:gd name="connsiteY1141" fmla="*/ 2276833 h 3744261"/>
              <a:gd name="connsiteX1142" fmla="*/ 2006423 w 4872429"/>
              <a:gd name="connsiteY1142" fmla="*/ 2180379 h 3744261"/>
              <a:gd name="connsiteX1143" fmla="*/ 1948301 w 4872429"/>
              <a:gd name="connsiteY1143" fmla="*/ 2253036 h 3744261"/>
              <a:gd name="connsiteX1144" fmla="*/ 1939808 w 4872429"/>
              <a:gd name="connsiteY1144" fmla="*/ 2246329 h 3744261"/>
              <a:gd name="connsiteX1145" fmla="*/ 1942030 w 4872429"/>
              <a:gd name="connsiteY1145" fmla="*/ 2210696 h 3744261"/>
              <a:gd name="connsiteX1146" fmla="*/ 1898693 w 4872429"/>
              <a:gd name="connsiteY1146" fmla="*/ 2248509 h 3744261"/>
              <a:gd name="connsiteX1147" fmla="*/ 1894125 w 4872429"/>
              <a:gd name="connsiteY1147" fmla="*/ 2227640 h 3744261"/>
              <a:gd name="connsiteX1148" fmla="*/ 1908079 w 4872429"/>
              <a:gd name="connsiteY1148" fmla="*/ 2182269 h 3744261"/>
              <a:gd name="connsiteX1149" fmla="*/ 1889307 w 4872429"/>
              <a:gd name="connsiteY1149" fmla="*/ 2197448 h 3744261"/>
              <a:gd name="connsiteX1150" fmla="*/ 1880918 w 4872429"/>
              <a:gd name="connsiteY1150" fmla="*/ 2536044 h 3744261"/>
              <a:gd name="connsiteX1151" fmla="*/ 1880897 w 4872429"/>
              <a:gd name="connsiteY1151" fmla="*/ 2536750 h 3744261"/>
              <a:gd name="connsiteX1152" fmla="*/ 1907580 w 4872429"/>
              <a:gd name="connsiteY1152" fmla="*/ 2679489 h 3744261"/>
              <a:gd name="connsiteX1153" fmla="*/ 1914745 w 4872429"/>
              <a:gd name="connsiteY1153" fmla="*/ 2686840 h 3744261"/>
              <a:gd name="connsiteX1154" fmla="*/ 1917901 w 4872429"/>
              <a:gd name="connsiteY1154" fmla="*/ 2697264 h 3744261"/>
              <a:gd name="connsiteX1155" fmla="*/ 1908473 w 4872429"/>
              <a:gd name="connsiteY1155" fmla="*/ 2699050 h 3744261"/>
              <a:gd name="connsiteX1156" fmla="*/ 1832868 w 4872429"/>
              <a:gd name="connsiteY1156" fmla="*/ 2712983 h 3744261"/>
              <a:gd name="connsiteX1157" fmla="*/ 1808137 w 4872429"/>
              <a:gd name="connsiteY1157" fmla="*/ 2738420 h 3744261"/>
              <a:gd name="connsiteX1158" fmla="*/ 1795241 w 4872429"/>
              <a:gd name="connsiteY1158" fmla="*/ 2763276 h 3744261"/>
              <a:gd name="connsiteX1159" fmla="*/ 1770178 w 4872429"/>
              <a:gd name="connsiteY1159" fmla="*/ 2817867 h 3744261"/>
              <a:gd name="connsiteX1160" fmla="*/ 1792106 w 4872429"/>
              <a:gd name="connsiteY1160" fmla="*/ 2815853 h 3744261"/>
              <a:gd name="connsiteX1161" fmla="*/ 1792147 w 4872429"/>
              <a:gd name="connsiteY1161" fmla="*/ 2815874 h 3744261"/>
              <a:gd name="connsiteX1162" fmla="*/ 2391636 w 4872429"/>
              <a:gd name="connsiteY1162" fmla="*/ 2859335 h 3744261"/>
              <a:gd name="connsiteX1163" fmla="*/ 2394252 w 4872429"/>
              <a:gd name="connsiteY1163" fmla="*/ 2859979 h 3744261"/>
              <a:gd name="connsiteX1164" fmla="*/ 2399838 w 4872429"/>
              <a:gd name="connsiteY1164" fmla="*/ 2856594 h 3744261"/>
              <a:gd name="connsiteX1165" fmla="*/ 2404988 w 4872429"/>
              <a:gd name="connsiteY1165" fmla="*/ 2855598 h 3744261"/>
              <a:gd name="connsiteX1166" fmla="*/ 2414228 w 4872429"/>
              <a:gd name="connsiteY1166" fmla="*/ 2838570 h 3744261"/>
              <a:gd name="connsiteX1167" fmla="*/ 2422140 w 4872429"/>
              <a:gd name="connsiteY1167" fmla="*/ 2828208 h 3744261"/>
              <a:gd name="connsiteX1168" fmla="*/ 2419440 w 4872429"/>
              <a:gd name="connsiteY1168" fmla="*/ 2830430 h 3744261"/>
              <a:gd name="connsiteX1169" fmla="*/ 2391615 w 4872429"/>
              <a:gd name="connsiteY1169" fmla="*/ 2859335 h 3744261"/>
              <a:gd name="connsiteX1170" fmla="*/ 2391636 w 4872429"/>
              <a:gd name="connsiteY1170" fmla="*/ 2859335 h 3744261"/>
              <a:gd name="connsiteX1171" fmla="*/ 2494797 w 4872429"/>
              <a:gd name="connsiteY1171" fmla="*/ 2753890 h 3744261"/>
              <a:gd name="connsiteX1172" fmla="*/ 2547914 w 4872429"/>
              <a:gd name="connsiteY1172" fmla="*/ 2740123 h 3744261"/>
              <a:gd name="connsiteX1173" fmla="*/ 2564297 w 4872429"/>
              <a:gd name="connsiteY1173" fmla="*/ 2733416 h 3744261"/>
              <a:gd name="connsiteX1174" fmla="*/ 2568638 w 4872429"/>
              <a:gd name="connsiteY1174" fmla="*/ 2733395 h 3744261"/>
              <a:gd name="connsiteX1175" fmla="*/ 2611247 w 4872429"/>
              <a:gd name="connsiteY1175" fmla="*/ 2718839 h 3744261"/>
              <a:gd name="connsiteX1176" fmla="*/ 2649538 w 4872429"/>
              <a:gd name="connsiteY1176" fmla="*/ 2686009 h 3744261"/>
              <a:gd name="connsiteX1177" fmla="*/ 2659236 w 4872429"/>
              <a:gd name="connsiteY1177" fmla="*/ 2660634 h 3744261"/>
              <a:gd name="connsiteX1178" fmla="*/ 2593265 w 4872429"/>
              <a:gd name="connsiteY1178" fmla="*/ 2662212 h 3744261"/>
              <a:gd name="connsiteX1179" fmla="*/ 2568866 w 4872429"/>
              <a:gd name="connsiteY1179" fmla="*/ 2694170 h 3744261"/>
              <a:gd name="connsiteX1180" fmla="*/ 2538902 w 4872429"/>
              <a:gd name="connsiteY1180" fmla="*/ 2716160 h 3744261"/>
              <a:gd name="connsiteX1181" fmla="*/ 2529433 w 4872429"/>
              <a:gd name="connsiteY1181" fmla="*/ 2700565 h 3744261"/>
              <a:gd name="connsiteX1182" fmla="*/ 2527066 w 4872429"/>
              <a:gd name="connsiteY1182" fmla="*/ 2693215 h 3744261"/>
              <a:gd name="connsiteX1183" fmla="*/ 2507401 w 4872429"/>
              <a:gd name="connsiteY1183" fmla="*/ 2728224 h 3744261"/>
              <a:gd name="connsiteX1184" fmla="*/ 2496333 w 4872429"/>
              <a:gd name="connsiteY1184" fmla="*/ 2750609 h 3744261"/>
              <a:gd name="connsiteX1185" fmla="*/ 2494776 w 4872429"/>
              <a:gd name="connsiteY1185" fmla="*/ 2753870 h 3744261"/>
              <a:gd name="connsiteX1186" fmla="*/ 2494797 w 4872429"/>
              <a:gd name="connsiteY1186" fmla="*/ 2753890 h 3744261"/>
              <a:gd name="connsiteX1187" fmla="*/ 2545152 w 4872429"/>
              <a:gd name="connsiteY1187" fmla="*/ 2705632 h 3744261"/>
              <a:gd name="connsiteX1188" fmla="*/ 2545152 w 4872429"/>
              <a:gd name="connsiteY1188" fmla="*/ 2705632 h 3744261"/>
              <a:gd name="connsiteX1189" fmla="*/ 1869207 w 4872429"/>
              <a:gd name="connsiteY1189" fmla="*/ 2329369 h 3744261"/>
              <a:gd name="connsiteX1190" fmla="*/ 1826846 w 4872429"/>
              <a:gd name="connsiteY1190" fmla="*/ 2691366 h 3744261"/>
              <a:gd name="connsiteX1191" fmla="*/ 1822651 w 4872429"/>
              <a:gd name="connsiteY1191" fmla="*/ 2705072 h 3744261"/>
              <a:gd name="connsiteX1192" fmla="*/ 1825766 w 4872429"/>
              <a:gd name="connsiteY1192" fmla="*/ 2702787 h 3744261"/>
              <a:gd name="connsiteX1193" fmla="*/ 1893564 w 4872429"/>
              <a:gd name="connsiteY1193" fmla="*/ 2682583 h 3744261"/>
              <a:gd name="connsiteX1194" fmla="*/ 1868459 w 4872429"/>
              <a:gd name="connsiteY1194" fmla="*/ 2535940 h 3744261"/>
              <a:gd name="connsiteX1195" fmla="*/ 1869207 w 4872429"/>
              <a:gd name="connsiteY1195" fmla="*/ 2329369 h 3744261"/>
              <a:gd name="connsiteX1196" fmla="*/ 2537033 w 4872429"/>
              <a:gd name="connsiteY1196" fmla="*/ 2683102 h 3744261"/>
              <a:gd name="connsiteX1197" fmla="*/ 2543470 w 4872429"/>
              <a:gd name="connsiteY1197" fmla="*/ 2702621 h 3744261"/>
              <a:gd name="connsiteX1198" fmla="*/ 2575718 w 4872429"/>
              <a:gd name="connsiteY1198" fmla="*/ 2665119 h 3744261"/>
              <a:gd name="connsiteX1199" fmla="*/ 2537033 w 4872429"/>
              <a:gd name="connsiteY1199" fmla="*/ 2683102 h 3744261"/>
              <a:gd name="connsiteX1200" fmla="*/ 2539961 w 4872429"/>
              <a:gd name="connsiteY1200" fmla="*/ 2497026 h 3744261"/>
              <a:gd name="connsiteX1201" fmla="*/ 2521605 w 4872429"/>
              <a:gd name="connsiteY1201" fmla="*/ 2507637 h 3744261"/>
              <a:gd name="connsiteX1202" fmla="*/ 2522539 w 4872429"/>
              <a:gd name="connsiteY1202" fmla="*/ 2615345 h 3744261"/>
              <a:gd name="connsiteX1203" fmla="*/ 2533565 w 4872429"/>
              <a:gd name="connsiteY1203" fmla="*/ 2669833 h 3744261"/>
              <a:gd name="connsiteX1204" fmla="*/ 2584980 w 4872429"/>
              <a:gd name="connsiteY1204" fmla="*/ 2650771 h 3744261"/>
              <a:gd name="connsiteX1205" fmla="*/ 2585852 w 4872429"/>
              <a:gd name="connsiteY1205" fmla="*/ 2650646 h 3744261"/>
              <a:gd name="connsiteX1206" fmla="*/ 2621298 w 4872429"/>
              <a:gd name="connsiteY1206" fmla="*/ 2581436 h 3744261"/>
              <a:gd name="connsiteX1207" fmla="*/ 2622730 w 4872429"/>
              <a:gd name="connsiteY1207" fmla="*/ 2576764 h 3744261"/>
              <a:gd name="connsiteX1208" fmla="*/ 2543948 w 4872429"/>
              <a:gd name="connsiteY1208" fmla="*/ 2497275 h 3744261"/>
              <a:gd name="connsiteX1209" fmla="*/ 2539982 w 4872429"/>
              <a:gd name="connsiteY1209" fmla="*/ 2497026 h 3744261"/>
              <a:gd name="connsiteX1210" fmla="*/ 2539961 w 4872429"/>
              <a:gd name="connsiteY1210" fmla="*/ 2497026 h 3744261"/>
              <a:gd name="connsiteX1211" fmla="*/ 2628815 w 4872429"/>
              <a:gd name="connsiteY1211" fmla="*/ 2597757 h 3744261"/>
              <a:gd name="connsiteX1212" fmla="*/ 2602215 w 4872429"/>
              <a:gd name="connsiteY1212" fmla="*/ 2648694 h 3744261"/>
              <a:gd name="connsiteX1213" fmla="*/ 2652176 w 4872429"/>
              <a:gd name="connsiteY1213" fmla="*/ 2647552 h 3744261"/>
              <a:gd name="connsiteX1214" fmla="*/ 2628815 w 4872429"/>
              <a:gd name="connsiteY1214" fmla="*/ 2597757 h 3744261"/>
              <a:gd name="connsiteX1215" fmla="*/ 2635750 w 4872429"/>
              <a:gd name="connsiteY1215" fmla="*/ 2576868 h 3744261"/>
              <a:gd name="connsiteX1216" fmla="*/ 2636394 w 4872429"/>
              <a:gd name="connsiteY1216" fmla="*/ 2579193 h 3744261"/>
              <a:gd name="connsiteX1217" fmla="*/ 2662994 w 4872429"/>
              <a:gd name="connsiteY1217" fmla="*/ 2641136 h 3744261"/>
              <a:gd name="connsiteX1218" fmla="*/ 2653484 w 4872429"/>
              <a:gd name="connsiteY1218" fmla="*/ 2537373 h 3744261"/>
              <a:gd name="connsiteX1219" fmla="*/ 2547914 w 4872429"/>
              <a:gd name="connsiteY1219" fmla="*/ 2371210 h 3744261"/>
              <a:gd name="connsiteX1220" fmla="*/ 2521708 w 4872429"/>
              <a:gd name="connsiteY1220" fmla="*/ 2366434 h 3744261"/>
              <a:gd name="connsiteX1221" fmla="*/ 2499656 w 4872429"/>
              <a:gd name="connsiteY1221" fmla="*/ 2353684 h 3744261"/>
              <a:gd name="connsiteX1222" fmla="*/ 2487986 w 4872429"/>
              <a:gd name="connsiteY1222" fmla="*/ 2336989 h 3744261"/>
              <a:gd name="connsiteX1223" fmla="*/ 2500964 w 4872429"/>
              <a:gd name="connsiteY1223" fmla="*/ 2332379 h 3744261"/>
              <a:gd name="connsiteX1224" fmla="*/ 2477500 w 4872429"/>
              <a:gd name="connsiteY1224" fmla="*/ 2314127 h 3744261"/>
              <a:gd name="connsiteX1225" fmla="*/ 2171069 w 4872429"/>
              <a:gd name="connsiteY1225" fmla="*/ 2156977 h 3744261"/>
              <a:gd name="connsiteX1226" fmla="*/ 2331126 w 4872429"/>
              <a:gd name="connsiteY1226" fmla="*/ 2266575 h 3744261"/>
              <a:gd name="connsiteX1227" fmla="*/ 2631805 w 4872429"/>
              <a:gd name="connsiteY1227" fmla="*/ 2519888 h 3744261"/>
              <a:gd name="connsiteX1228" fmla="*/ 2635771 w 4872429"/>
              <a:gd name="connsiteY1228" fmla="*/ 2576888 h 3744261"/>
              <a:gd name="connsiteX1229" fmla="*/ 2635750 w 4872429"/>
              <a:gd name="connsiteY1229" fmla="*/ 2576868 h 3744261"/>
              <a:gd name="connsiteX1230" fmla="*/ 2876418 w 4872429"/>
              <a:gd name="connsiteY1230" fmla="*/ 2607517 h 3744261"/>
              <a:gd name="connsiteX1231" fmla="*/ 2876418 w 4872429"/>
              <a:gd name="connsiteY1231" fmla="*/ 2607517 h 3744261"/>
              <a:gd name="connsiteX1232" fmla="*/ 3650063 w 4872429"/>
              <a:gd name="connsiteY1232" fmla="*/ 2515112 h 3744261"/>
              <a:gd name="connsiteX1233" fmla="*/ 3734369 w 4872429"/>
              <a:gd name="connsiteY1233" fmla="*/ 2530998 h 3744261"/>
              <a:gd name="connsiteX1234" fmla="*/ 3736301 w 4872429"/>
              <a:gd name="connsiteY1234" fmla="*/ 2530312 h 3744261"/>
              <a:gd name="connsiteX1235" fmla="*/ 3730839 w 4872429"/>
              <a:gd name="connsiteY1235" fmla="*/ 2516566 h 3744261"/>
              <a:gd name="connsiteX1236" fmla="*/ 3721329 w 4872429"/>
              <a:gd name="connsiteY1236" fmla="*/ 2502342 h 3744261"/>
              <a:gd name="connsiteX1237" fmla="*/ 3715515 w 4872429"/>
              <a:gd name="connsiteY1237" fmla="*/ 2494264 h 3744261"/>
              <a:gd name="connsiteX1238" fmla="*/ 3693234 w 4872429"/>
              <a:gd name="connsiteY1238" fmla="*/ 2451239 h 3744261"/>
              <a:gd name="connsiteX1239" fmla="*/ 3700086 w 4872429"/>
              <a:gd name="connsiteY1239" fmla="*/ 2442434 h 3744261"/>
              <a:gd name="connsiteX1240" fmla="*/ 3718754 w 4872429"/>
              <a:gd name="connsiteY1240" fmla="*/ 2467955 h 3744261"/>
              <a:gd name="connsiteX1241" fmla="*/ 3731794 w 4872429"/>
              <a:gd name="connsiteY1241" fmla="*/ 2495489 h 3744261"/>
              <a:gd name="connsiteX1242" fmla="*/ 3741056 w 4872429"/>
              <a:gd name="connsiteY1242" fmla="*/ 2509277 h 3744261"/>
              <a:gd name="connsiteX1243" fmla="*/ 3742343 w 4872429"/>
              <a:gd name="connsiteY1243" fmla="*/ 2510565 h 3744261"/>
              <a:gd name="connsiteX1244" fmla="*/ 3928274 w 4872429"/>
              <a:gd name="connsiteY1244" fmla="*/ 2460645 h 3744261"/>
              <a:gd name="connsiteX1245" fmla="*/ 4046926 w 4872429"/>
              <a:gd name="connsiteY1245" fmla="*/ 2257687 h 3744261"/>
              <a:gd name="connsiteX1246" fmla="*/ 4006288 w 4872429"/>
              <a:gd name="connsiteY1246" fmla="*/ 2124355 h 3744261"/>
              <a:gd name="connsiteX1247" fmla="*/ 3993705 w 4872429"/>
              <a:gd name="connsiteY1247" fmla="*/ 2145805 h 3744261"/>
              <a:gd name="connsiteX1248" fmla="*/ 3978588 w 4872429"/>
              <a:gd name="connsiteY1248" fmla="*/ 2194395 h 3744261"/>
              <a:gd name="connsiteX1249" fmla="*/ 3872084 w 4872429"/>
              <a:gd name="connsiteY1249" fmla="*/ 2247263 h 3744261"/>
              <a:gd name="connsiteX1250" fmla="*/ 3814440 w 4872429"/>
              <a:gd name="connsiteY1250" fmla="*/ 2266097 h 3744261"/>
              <a:gd name="connsiteX1251" fmla="*/ 3704634 w 4872429"/>
              <a:gd name="connsiteY1251" fmla="*/ 2279283 h 3744261"/>
              <a:gd name="connsiteX1252" fmla="*/ 3687710 w 4872429"/>
              <a:gd name="connsiteY1252" fmla="*/ 2279470 h 3744261"/>
              <a:gd name="connsiteX1253" fmla="*/ 3621906 w 4872429"/>
              <a:gd name="connsiteY1253" fmla="*/ 2295148 h 3744261"/>
              <a:gd name="connsiteX1254" fmla="*/ 3615178 w 4872429"/>
              <a:gd name="connsiteY1254" fmla="*/ 2289001 h 3744261"/>
              <a:gd name="connsiteX1255" fmla="*/ 3635694 w 4872429"/>
              <a:gd name="connsiteY1255" fmla="*/ 2276002 h 3744261"/>
              <a:gd name="connsiteX1256" fmla="*/ 3641155 w 4872429"/>
              <a:gd name="connsiteY1256" fmla="*/ 2274424 h 3744261"/>
              <a:gd name="connsiteX1257" fmla="*/ 3431531 w 4872429"/>
              <a:gd name="connsiteY1257" fmla="*/ 2154527 h 3744261"/>
              <a:gd name="connsiteX1258" fmla="*/ 3410205 w 4872429"/>
              <a:gd name="connsiteY1258" fmla="*/ 2088929 h 3744261"/>
              <a:gd name="connsiteX1259" fmla="*/ 3506722 w 4872429"/>
              <a:gd name="connsiteY1259" fmla="*/ 1906965 h 3744261"/>
              <a:gd name="connsiteX1260" fmla="*/ 3708060 w 4872429"/>
              <a:gd name="connsiteY1260" fmla="*/ 1829158 h 3744261"/>
              <a:gd name="connsiteX1261" fmla="*/ 3762942 w 4872429"/>
              <a:gd name="connsiteY1261" fmla="*/ 1802413 h 3744261"/>
              <a:gd name="connsiteX1262" fmla="*/ 3760035 w 4872429"/>
              <a:gd name="connsiteY1262" fmla="*/ 1798405 h 3744261"/>
              <a:gd name="connsiteX1263" fmla="*/ 3417328 w 4872429"/>
              <a:gd name="connsiteY1263" fmla="*/ 1640632 h 3744261"/>
              <a:gd name="connsiteX1264" fmla="*/ 3363982 w 4872429"/>
              <a:gd name="connsiteY1264" fmla="*/ 1639531 h 3744261"/>
              <a:gd name="connsiteX1265" fmla="*/ 3367408 w 4872429"/>
              <a:gd name="connsiteY1265" fmla="*/ 1659113 h 3744261"/>
              <a:gd name="connsiteX1266" fmla="*/ 3265992 w 4872429"/>
              <a:gd name="connsiteY1266" fmla="*/ 1794709 h 3744261"/>
              <a:gd name="connsiteX1267" fmla="*/ 3087931 w 4872429"/>
              <a:gd name="connsiteY1267" fmla="*/ 1896333 h 3744261"/>
              <a:gd name="connsiteX1268" fmla="*/ 3096133 w 4872429"/>
              <a:gd name="connsiteY1268" fmla="*/ 1915499 h 3744261"/>
              <a:gd name="connsiteX1269" fmla="*/ 3075140 w 4872429"/>
              <a:gd name="connsiteY1269" fmla="*/ 2002754 h 3744261"/>
              <a:gd name="connsiteX1270" fmla="*/ 3051654 w 4872429"/>
              <a:gd name="connsiteY1270" fmla="*/ 2024433 h 3744261"/>
              <a:gd name="connsiteX1271" fmla="*/ 3054852 w 4872429"/>
              <a:gd name="connsiteY1271" fmla="*/ 2047295 h 3744261"/>
              <a:gd name="connsiteX1272" fmla="*/ 3089738 w 4872429"/>
              <a:gd name="connsiteY1272" fmla="*/ 2077301 h 3744261"/>
              <a:gd name="connsiteX1273" fmla="*/ 3091959 w 4872429"/>
              <a:gd name="connsiteY1273" fmla="*/ 2076886 h 3744261"/>
              <a:gd name="connsiteX1274" fmla="*/ 3102944 w 4872429"/>
              <a:gd name="connsiteY1274" fmla="*/ 2043578 h 3744261"/>
              <a:gd name="connsiteX1275" fmla="*/ 3112309 w 4872429"/>
              <a:gd name="connsiteY1275" fmla="*/ 2015006 h 3744261"/>
              <a:gd name="connsiteX1276" fmla="*/ 3166444 w 4872429"/>
              <a:gd name="connsiteY1276" fmla="*/ 1921833 h 3744261"/>
              <a:gd name="connsiteX1277" fmla="*/ 3174148 w 4872429"/>
              <a:gd name="connsiteY1277" fmla="*/ 1924262 h 3744261"/>
              <a:gd name="connsiteX1278" fmla="*/ 3167399 w 4872429"/>
              <a:gd name="connsiteY1278" fmla="*/ 2000429 h 3744261"/>
              <a:gd name="connsiteX1279" fmla="*/ 3150538 w 4872429"/>
              <a:gd name="connsiteY1279" fmla="*/ 2112020 h 3744261"/>
              <a:gd name="connsiteX1280" fmla="*/ 3369360 w 4872429"/>
              <a:gd name="connsiteY1280" fmla="*/ 2323097 h 3744261"/>
              <a:gd name="connsiteX1281" fmla="*/ 3425551 w 4872429"/>
              <a:gd name="connsiteY1281" fmla="*/ 2355034 h 3744261"/>
              <a:gd name="connsiteX1282" fmla="*/ 3427586 w 4872429"/>
              <a:gd name="connsiteY1282" fmla="*/ 2304637 h 3744261"/>
              <a:gd name="connsiteX1283" fmla="*/ 3526801 w 4872429"/>
              <a:gd name="connsiteY1283" fmla="*/ 2271849 h 3744261"/>
              <a:gd name="connsiteX1284" fmla="*/ 3564283 w 4872429"/>
              <a:gd name="connsiteY1284" fmla="*/ 2270250 h 3744261"/>
              <a:gd name="connsiteX1285" fmla="*/ 3603528 w 4872429"/>
              <a:gd name="connsiteY1285" fmla="*/ 2293881 h 3744261"/>
              <a:gd name="connsiteX1286" fmla="*/ 3657580 w 4872429"/>
              <a:gd name="connsiteY1286" fmla="*/ 2322350 h 3744261"/>
              <a:gd name="connsiteX1287" fmla="*/ 3871502 w 4872429"/>
              <a:gd name="connsiteY1287" fmla="*/ 2271268 h 3744261"/>
              <a:gd name="connsiteX1288" fmla="*/ 3883504 w 4872429"/>
              <a:gd name="connsiteY1288" fmla="*/ 2269108 h 3744261"/>
              <a:gd name="connsiteX1289" fmla="*/ 3887325 w 4872429"/>
              <a:gd name="connsiteY1289" fmla="*/ 2276874 h 3744261"/>
              <a:gd name="connsiteX1290" fmla="*/ 3745728 w 4872429"/>
              <a:gd name="connsiteY1290" fmla="*/ 2416624 h 3744261"/>
              <a:gd name="connsiteX1291" fmla="*/ 3653801 w 4872429"/>
              <a:gd name="connsiteY1291" fmla="*/ 2443265 h 3744261"/>
              <a:gd name="connsiteX1292" fmla="*/ 3659033 w 4872429"/>
              <a:gd name="connsiteY1292" fmla="*/ 2453482 h 3744261"/>
              <a:gd name="connsiteX1293" fmla="*/ 3650063 w 4872429"/>
              <a:gd name="connsiteY1293" fmla="*/ 2515091 h 3744261"/>
              <a:gd name="connsiteX1294" fmla="*/ 3650063 w 4872429"/>
              <a:gd name="connsiteY1294" fmla="*/ 2515112 h 3744261"/>
              <a:gd name="connsiteX1295" fmla="*/ 3642505 w 4872429"/>
              <a:gd name="connsiteY1295" fmla="*/ 2445653 h 3744261"/>
              <a:gd name="connsiteX1296" fmla="*/ 3588059 w 4872429"/>
              <a:gd name="connsiteY1296" fmla="*/ 2455953 h 3744261"/>
              <a:gd name="connsiteX1297" fmla="*/ 3503192 w 4872429"/>
              <a:gd name="connsiteY1297" fmla="*/ 2477465 h 3744261"/>
              <a:gd name="connsiteX1298" fmla="*/ 3502984 w 4872429"/>
              <a:gd name="connsiteY1298" fmla="*/ 2477839 h 3744261"/>
              <a:gd name="connsiteX1299" fmla="*/ 3541129 w 4872429"/>
              <a:gd name="connsiteY1299" fmla="*/ 2494742 h 3744261"/>
              <a:gd name="connsiteX1300" fmla="*/ 3610277 w 4872429"/>
              <a:gd name="connsiteY1300" fmla="*/ 2510253 h 3744261"/>
              <a:gd name="connsiteX1301" fmla="*/ 3618022 w 4872429"/>
              <a:gd name="connsiteY1301" fmla="*/ 2511790 h 3744261"/>
              <a:gd name="connsiteX1302" fmla="*/ 3635860 w 4872429"/>
              <a:gd name="connsiteY1302" fmla="*/ 2510523 h 3744261"/>
              <a:gd name="connsiteX1303" fmla="*/ 3642505 w 4872429"/>
              <a:gd name="connsiteY1303" fmla="*/ 2445653 h 3744261"/>
              <a:gd name="connsiteX1304" fmla="*/ 3648464 w 4872429"/>
              <a:gd name="connsiteY1304" fmla="*/ 2466314 h 3744261"/>
              <a:gd name="connsiteX1305" fmla="*/ 3646595 w 4872429"/>
              <a:gd name="connsiteY1305" fmla="*/ 2496050 h 3744261"/>
              <a:gd name="connsiteX1306" fmla="*/ 3648464 w 4872429"/>
              <a:gd name="connsiteY1306" fmla="*/ 2466314 h 3744261"/>
              <a:gd name="connsiteX1307" fmla="*/ 702063 w 4872429"/>
              <a:gd name="connsiteY1307" fmla="*/ 2382714 h 3744261"/>
              <a:gd name="connsiteX1308" fmla="*/ 702187 w 4872429"/>
              <a:gd name="connsiteY1308" fmla="*/ 2383088 h 3744261"/>
              <a:gd name="connsiteX1309" fmla="*/ 849599 w 4872429"/>
              <a:gd name="connsiteY1309" fmla="*/ 2478005 h 3744261"/>
              <a:gd name="connsiteX1310" fmla="*/ 916608 w 4872429"/>
              <a:gd name="connsiteY1310" fmla="*/ 2456929 h 3744261"/>
              <a:gd name="connsiteX1311" fmla="*/ 1003717 w 4872429"/>
              <a:gd name="connsiteY1311" fmla="*/ 2381364 h 3744261"/>
              <a:gd name="connsiteX1312" fmla="*/ 1015782 w 4872429"/>
              <a:gd name="connsiteY1312" fmla="*/ 2385372 h 3744261"/>
              <a:gd name="connsiteX1313" fmla="*/ 1015117 w 4872429"/>
              <a:gd name="connsiteY1313" fmla="*/ 2397353 h 3744261"/>
              <a:gd name="connsiteX1314" fmla="*/ 926658 w 4872429"/>
              <a:gd name="connsiteY1314" fmla="*/ 2465608 h 3744261"/>
              <a:gd name="connsiteX1315" fmla="*/ 926014 w 4872429"/>
              <a:gd name="connsiteY1315" fmla="*/ 2470716 h 3744261"/>
              <a:gd name="connsiteX1316" fmla="*/ 938515 w 4872429"/>
              <a:gd name="connsiteY1316" fmla="*/ 2477984 h 3744261"/>
              <a:gd name="connsiteX1317" fmla="*/ 1223910 w 4872429"/>
              <a:gd name="connsiteY1317" fmla="*/ 2332878 h 3744261"/>
              <a:gd name="connsiteX1318" fmla="*/ 1229579 w 4872429"/>
              <a:gd name="connsiteY1318" fmla="*/ 2324634 h 3744261"/>
              <a:gd name="connsiteX1319" fmla="*/ 1220380 w 4872429"/>
              <a:gd name="connsiteY1319" fmla="*/ 2326752 h 3744261"/>
              <a:gd name="connsiteX1320" fmla="*/ 878172 w 4872429"/>
              <a:gd name="connsiteY1320" fmla="*/ 2356903 h 3744261"/>
              <a:gd name="connsiteX1321" fmla="*/ 811557 w 4872429"/>
              <a:gd name="connsiteY1321" fmla="*/ 2198943 h 3744261"/>
              <a:gd name="connsiteX1322" fmla="*/ 862868 w 4872429"/>
              <a:gd name="connsiteY1322" fmla="*/ 2125019 h 3744261"/>
              <a:gd name="connsiteX1323" fmla="*/ 1070062 w 4872429"/>
              <a:gd name="connsiteY1323" fmla="*/ 2085773 h 3744261"/>
              <a:gd name="connsiteX1324" fmla="*/ 956290 w 4872429"/>
              <a:gd name="connsiteY1324" fmla="*/ 1886283 h 3744261"/>
              <a:gd name="connsiteX1325" fmla="*/ 879002 w 4872429"/>
              <a:gd name="connsiteY1325" fmla="*/ 1813003 h 3744261"/>
              <a:gd name="connsiteX1326" fmla="*/ 879106 w 4872429"/>
              <a:gd name="connsiteY1326" fmla="*/ 1813356 h 3744261"/>
              <a:gd name="connsiteX1327" fmla="*/ 922567 w 4872429"/>
              <a:gd name="connsiteY1327" fmla="*/ 1871477 h 3744261"/>
              <a:gd name="connsiteX1328" fmla="*/ 994124 w 4872429"/>
              <a:gd name="connsiteY1328" fmla="*/ 1989465 h 3744261"/>
              <a:gd name="connsiteX1329" fmla="*/ 994082 w 4872429"/>
              <a:gd name="connsiteY1329" fmla="*/ 1990710 h 3744261"/>
              <a:gd name="connsiteX1330" fmla="*/ 975041 w 4872429"/>
              <a:gd name="connsiteY1330" fmla="*/ 2026136 h 3744261"/>
              <a:gd name="connsiteX1331" fmla="*/ 915653 w 4872429"/>
              <a:gd name="connsiteY1331" fmla="*/ 2026136 h 3744261"/>
              <a:gd name="connsiteX1332" fmla="*/ 901179 w 4872429"/>
              <a:gd name="connsiteY1332" fmla="*/ 2022730 h 3744261"/>
              <a:gd name="connsiteX1333" fmla="*/ 903131 w 4872429"/>
              <a:gd name="connsiteY1333" fmla="*/ 2036269 h 3744261"/>
              <a:gd name="connsiteX1334" fmla="*/ 900556 w 4872429"/>
              <a:gd name="connsiteY1334" fmla="*/ 2072753 h 3744261"/>
              <a:gd name="connsiteX1335" fmla="*/ 880829 w 4872429"/>
              <a:gd name="connsiteY1335" fmla="*/ 2081745 h 3744261"/>
              <a:gd name="connsiteX1336" fmla="*/ 749469 w 4872429"/>
              <a:gd name="connsiteY1336" fmla="*/ 2037743 h 3744261"/>
              <a:gd name="connsiteX1337" fmla="*/ 620311 w 4872429"/>
              <a:gd name="connsiteY1337" fmla="*/ 2070760 h 3744261"/>
              <a:gd name="connsiteX1338" fmla="*/ 407489 w 4872429"/>
              <a:gd name="connsiteY1338" fmla="*/ 2035625 h 3744261"/>
              <a:gd name="connsiteX1339" fmla="*/ 299552 w 4872429"/>
              <a:gd name="connsiteY1339" fmla="*/ 1934105 h 3744261"/>
              <a:gd name="connsiteX1340" fmla="*/ 307256 w 4872429"/>
              <a:gd name="connsiteY1340" fmla="*/ 1816491 h 3744261"/>
              <a:gd name="connsiteX1341" fmla="*/ 319715 w 4872429"/>
              <a:gd name="connsiteY1341" fmla="*/ 1825067 h 3744261"/>
              <a:gd name="connsiteX1342" fmla="*/ 319902 w 4872429"/>
              <a:gd name="connsiteY1342" fmla="*/ 1825566 h 3744261"/>
              <a:gd name="connsiteX1343" fmla="*/ 313859 w 4872429"/>
              <a:gd name="connsiteY1343" fmla="*/ 1743377 h 3744261"/>
              <a:gd name="connsiteX1344" fmla="*/ 343574 w 4872429"/>
              <a:gd name="connsiteY1344" fmla="*/ 1667086 h 3744261"/>
              <a:gd name="connsiteX1345" fmla="*/ 368305 w 4872429"/>
              <a:gd name="connsiteY1345" fmla="*/ 1615672 h 3744261"/>
              <a:gd name="connsiteX1346" fmla="*/ 432033 w 4872429"/>
              <a:gd name="connsiteY1346" fmla="*/ 1566147 h 3744261"/>
              <a:gd name="connsiteX1347" fmla="*/ 405101 w 4872429"/>
              <a:gd name="connsiteY1347" fmla="*/ 1561205 h 3744261"/>
              <a:gd name="connsiteX1348" fmla="*/ 352399 w 4872429"/>
              <a:gd name="connsiteY1348" fmla="*/ 1578544 h 3744261"/>
              <a:gd name="connsiteX1349" fmla="*/ 321978 w 4872429"/>
              <a:gd name="connsiteY1349" fmla="*/ 1632720 h 3744261"/>
              <a:gd name="connsiteX1350" fmla="*/ 294631 w 4872429"/>
              <a:gd name="connsiteY1350" fmla="*/ 1674001 h 3744261"/>
              <a:gd name="connsiteX1351" fmla="*/ 272287 w 4872429"/>
              <a:gd name="connsiteY1351" fmla="*/ 1693957 h 3744261"/>
              <a:gd name="connsiteX1352" fmla="*/ 272101 w 4872429"/>
              <a:gd name="connsiteY1352" fmla="*/ 1693957 h 3744261"/>
              <a:gd name="connsiteX1353" fmla="*/ 255987 w 4872429"/>
              <a:gd name="connsiteY1353" fmla="*/ 1681311 h 3744261"/>
              <a:gd name="connsiteX1354" fmla="*/ 267698 w 4872429"/>
              <a:gd name="connsiteY1354" fmla="*/ 1614530 h 3744261"/>
              <a:gd name="connsiteX1355" fmla="*/ 339234 w 4872429"/>
              <a:gd name="connsiteY1355" fmla="*/ 1570300 h 3744261"/>
              <a:gd name="connsiteX1356" fmla="*/ 326256 w 4872429"/>
              <a:gd name="connsiteY1356" fmla="*/ 1560665 h 3744261"/>
              <a:gd name="connsiteX1357" fmla="*/ 137958 w 4872429"/>
              <a:gd name="connsiteY1357" fmla="*/ 1543140 h 3744261"/>
              <a:gd name="connsiteX1358" fmla="*/ 16088 w 4872429"/>
              <a:gd name="connsiteY1358" fmla="*/ 1672215 h 3744261"/>
              <a:gd name="connsiteX1359" fmla="*/ 38452 w 4872429"/>
              <a:gd name="connsiteY1359" fmla="*/ 1877582 h 3744261"/>
              <a:gd name="connsiteX1360" fmla="*/ 199610 w 4872429"/>
              <a:gd name="connsiteY1360" fmla="*/ 2103320 h 3744261"/>
              <a:gd name="connsiteX1361" fmla="*/ 286574 w 4872429"/>
              <a:gd name="connsiteY1361" fmla="*/ 2155980 h 3744261"/>
              <a:gd name="connsiteX1362" fmla="*/ 411144 w 4872429"/>
              <a:gd name="connsiteY1362" fmla="*/ 2237857 h 3744261"/>
              <a:gd name="connsiteX1363" fmla="*/ 695542 w 4872429"/>
              <a:gd name="connsiteY1363" fmla="*/ 2354951 h 3744261"/>
              <a:gd name="connsiteX1364" fmla="*/ 730366 w 4872429"/>
              <a:gd name="connsiteY1364" fmla="*/ 2360807 h 3744261"/>
              <a:gd name="connsiteX1365" fmla="*/ 821234 w 4872429"/>
              <a:gd name="connsiteY1365" fmla="*/ 2355678 h 3744261"/>
              <a:gd name="connsiteX1366" fmla="*/ 846609 w 4872429"/>
              <a:gd name="connsiteY1366" fmla="*/ 2354868 h 3744261"/>
              <a:gd name="connsiteX1367" fmla="*/ 856327 w 4872429"/>
              <a:gd name="connsiteY1367" fmla="*/ 2358087 h 3744261"/>
              <a:gd name="connsiteX1368" fmla="*/ 855953 w 4872429"/>
              <a:gd name="connsiteY1368" fmla="*/ 2365105 h 3744261"/>
              <a:gd name="connsiteX1369" fmla="*/ 806303 w 4872429"/>
              <a:gd name="connsiteY1369" fmla="*/ 2375779 h 3744261"/>
              <a:gd name="connsiteX1370" fmla="*/ 730532 w 4872429"/>
              <a:gd name="connsiteY1370" fmla="*/ 2373390 h 3744261"/>
              <a:gd name="connsiteX1371" fmla="*/ 702021 w 4872429"/>
              <a:gd name="connsiteY1371" fmla="*/ 2382610 h 3744261"/>
              <a:gd name="connsiteX1372" fmla="*/ 702021 w 4872429"/>
              <a:gd name="connsiteY1372" fmla="*/ 2382610 h 3744261"/>
              <a:gd name="connsiteX1373" fmla="*/ 702063 w 4872429"/>
              <a:gd name="connsiteY1373" fmla="*/ 2382714 h 3744261"/>
              <a:gd name="connsiteX1374" fmla="*/ 3705776 w 4872429"/>
              <a:gd name="connsiteY1374" fmla="*/ 2451945 h 3744261"/>
              <a:gd name="connsiteX1375" fmla="*/ 3705776 w 4872429"/>
              <a:gd name="connsiteY1375" fmla="*/ 2451945 h 3744261"/>
              <a:gd name="connsiteX1376" fmla="*/ 1002451 w 4872429"/>
              <a:gd name="connsiteY1376" fmla="*/ 2394197 h 3744261"/>
              <a:gd name="connsiteX1377" fmla="*/ 938453 w 4872429"/>
              <a:gd name="connsiteY1377" fmla="*/ 2444386 h 3744261"/>
              <a:gd name="connsiteX1378" fmla="*/ 1002451 w 4872429"/>
              <a:gd name="connsiteY1378" fmla="*/ 2394197 h 3744261"/>
              <a:gd name="connsiteX1379" fmla="*/ 3441852 w 4872429"/>
              <a:gd name="connsiteY1379" fmla="*/ 2380056 h 3744261"/>
              <a:gd name="connsiteX1380" fmla="*/ 3452525 w 4872429"/>
              <a:gd name="connsiteY1380" fmla="*/ 2425407 h 3744261"/>
              <a:gd name="connsiteX1381" fmla="*/ 3462056 w 4872429"/>
              <a:gd name="connsiteY1381" fmla="*/ 2410290 h 3744261"/>
              <a:gd name="connsiteX1382" fmla="*/ 3466583 w 4872429"/>
              <a:gd name="connsiteY1382" fmla="*/ 2402524 h 3744261"/>
              <a:gd name="connsiteX1383" fmla="*/ 3441872 w 4872429"/>
              <a:gd name="connsiteY1383" fmla="*/ 2380077 h 3744261"/>
              <a:gd name="connsiteX1384" fmla="*/ 3441852 w 4872429"/>
              <a:gd name="connsiteY1384" fmla="*/ 2380056 h 3744261"/>
              <a:gd name="connsiteX1385" fmla="*/ 3111686 w 4872429"/>
              <a:gd name="connsiteY1385" fmla="*/ 2172675 h 3744261"/>
              <a:gd name="connsiteX1386" fmla="*/ 3106412 w 4872429"/>
              <a:gd name="connsiteY1386" fmla="*/ 2195766 h 3744261"/>
              <a:gd name="connsiteX1387" fmla="*/ 3075534 w 4872429"/>
              <a:gd name="connsiteY1387" fmla="*/ 2246537 h 3744261"/>
              <a:gd name="connsiteX1388" fmla="*/ 3033672 w 4872429"/>
              <a:gd name="connsiteY1388" fmla="*/ 2361513 h 3744261"/>
              <a:gd name="connsiteX1389" fmla="*/ 3052215 w 4872429"/>
              <a:gd name="connsiteY1389" fmla="*/ 2379163 h 3744261"/>
              <a:gd name="connsiteX1390" fmla="*/ 3139262 w 4872429"/>
              <a:gd name="connsiteY1390" fmla="*/ 2348389 h 3744261"/>
              <a:gd name="connsiteX1391" fmla="*/ 3188330 w 4872429"/>
              <a:gd name="connsiteY1391" fmla="*/ 2322869 h 3744261"/>
              <a:gd name="connsiteX1392" fmla="*/ 3230774 w 4872429"/>
              <a:gd name="connsiteY1392" fmla="*/ 2313587 h 3744261"/>
              <a:gd name="connsiteX1393" fmla="*/ 3225334 w 4872429"/>
              <a:gd name="connsiteY1393" fmla="*/ 2308790 h 3744261"/>
              <a:gd name="connsiteX1394" fmla="*/ 3111666 w 4872429"/>
              <a:gd name="connsiteY1394" fmla="*/ 2172696 h 3744261"/>
              <a:gd name="connsiteX1395" fmla="*/ 3111686 w 4872429"/>
              <a:gd name="connsiteY1395" fmla="*/ 2172675 h 3744261"/>
              <a:gd name="connsiteX1396" fmla="*/ 3271058 w 4872429"/>
              <a:gd name="connsiteY1396" fmla="*/ 2330760 h 3744261"/>
              <a:gd name="connsiteX1397" fmla="*/ 3329699 w 4872429"/>
              <a:gd name="connsiteY1397" fmla="*/ 2370338 h 3744261"/>
              <a:gd name="connsiteX1398" fmla="*/ 3271058 w 4872429"/>
              <a:gd name="connsiteY1398" fmla="*/ 2330760 h 3744261"/>
              <a:gd name="connsiteX1399" fmla="*/ 1244530 w 4872429"/>
              <a:gd name="connsiteY1399" fmla="*/ 2295459 h 3744261"/>
              <a:gd name="connsiteX1400" fmla="*/ 1246108 w 4872429"/>
              <a:gd name="connsiteY1400" fmla="*/ 2300111 h 3744261"/>
              <a:gd name="connsiteX1401" fmla="*/ 1247292 w 4872429"/>
              <a:gd name="connsiteY1401" fmla="*/ 2307794 h 3744261"/>
              <a:gd name="connsiteX1402" fmla="*/ 1328151 w 4872429"/>
              <a:gd name="connsiteY1402" fmla="*/ 2291306 h 3744261"/>
              <a:gd name="connsiteX1403" fmla="*/ 1332865 w 4872429"/>
              <a:gd name="connsiteY1403" fmla="*/ 2290642 h 3744261"/>
              <a:gd name="connsiteX1404" fmla="*/ 1360088 w 4872429"/>
              <a:gd name="connsiteY1404" fmla="*/ 2286696 h 3744261"/>
              <a:gd name="connsiteX1405" fmla="*/ 1359299 w 4872429"/>
              <a:gd name="connsiteY1405" fmla="*/ 2282626 h 3744261"/>
              <a:gd name="connsiteX1406" fmla="*/ 1244509 w 4872429"/>
              <a:gd name="connsiteY1406" fmla="*/ 2295438 h 3744261"/>
              <a:gd name="connsiteX1407" fmla="*/ 1244530 w 4872429"/>
              <a:gd name="connsiteY1407" fmla="*/ 2295459 h 3744261"/>
              <a:gd name="connsiteX1408" fmla="*/ 1377115 w 4872429"/>
              <a:gd name="connsiteY1408" fmla="*/ 2296456 h 3744261"/>
              <a:gd name="connsiteX1409" fmla="*/ 1380749 w 4872429"/>
              <a:gd name="connsiteY1409" fmla="*/ 2299072 h 3744261"/>
              <a:gd name="connsiteX1410" fmla="*/ 1430876 w 4872429"/>
              <a:gd name="connsiteY1410" fmla="*/ 2284537 h 3744261"/>
              <a:gd name="connsiteX1411" fmla="*/ 1448630 w 4872429"/>
              <a:gd name="connsiteY1411" fmla="*/ 2276314 h 3744261"/>
              <a:gd name="connsiteX1412" fmla="*/ 1467817 w 4872429"/>
              <a:gd name="connsiteY1412" fmla="*/ 2258061 h 3744261"/>
              <a:gd name="connsiteX1413" fmla="*/ 1399729 w 4872429"/>
              <a:gd name="connsiteY1413" fmla="*/ 2275421 h 3744261"/>
              <a:gd name="connsiteX1414" fmla="*/ 1388100 w 4872429"/>
              <a:gd name="connsiteY1414" fmla="*/ 2293632 h 3744261"/>
              <a:gd name="connsiteX1415" fmla="*/ 1377115 w 4872429"/>
              <a:gd name="connsiteY1415" fmla="*/ 2296456 h 3744261"/>
              <a:gd name="connsiteX1416" fmla="*/ 1181197 w 4872429"/>
              <a:gd name="connsiteY1416" fmla="*/ 2283145 h 3744261"/>
              <a:gd name="connsiteX1417" fmla="*/ 1221211 w 4872429"/>
              <a:gd name="connsiteY1417" fmla="*/ 2284807 h 3744261"/>
              <a:gd name="connsiteX1418" fmla="*/ 1206281 w 4872429"/>
              <a:gd name="connsiteY1418" fmla="*/ 2279262 h 3744261"/>
              <a:gd name="connsiteX1419" fmla="*/ 1181197 w 4872429"/>
              <a:gd name="connsiteY1419" fmla="*/ 2283145 h 3744261"/>
              <a:gd name="connsiteX1420" fmla="*/ 1371613 w 4872429"/>
              <a:gd name="connsiteY1420" fmla="*/ 2280633 h 3744261"/>
              <a:gd name="connsiteX1421" fmla="*/ 1372402 w 4872429"/>
              <a:gd name="connsiteY1421" fmla="*/ 2284661 h 3744261"/>
              <a:gd name="connsiteX1422" fmla="*/ 1383864 w 4872429"/>
              <a:gd name="connsiteY1422" fmla="*/ 2281900 h 3744261"/>
              <a:gd name="connsiteX1423" fmla="*/ 1387228 w 4872429"/>
              <a:gd name="connsiteY1423" fmla="*/ 2277850 h 3744261"/>
              <a:gd name="connsiteX1424" fmla="*/ 1371592 w 4872429"/>
              <a:gd name="connsiteY1424" fmla="*/ 2280633 h 3744261"/>
              <a:gd name="connsiteX1425" fmla="*/ 1371613 w 4872429"/>
              <a:gd name="connsiteY1425" fmla="*/ 2280633 h 3744261"/>
              <a:gd name="connsiteX1426" fmla="*/ 1401203 w 4872429"/>
              <a:gd name="connsiteY1426" fmla="*/ 2020052 h 3744261"/>
              <a:gd name="connsiteX1427" fmla="*/ 1380500 w 4872429"/>
              <a:gd name="connsiteY1427" fmla="*/ 2031306 h 3744261"/>
              <a:gd name="connsiteX1428" fmla="*/ 1356267 w 4872429"/>
              <a:gd name="connsiteY1428" fmla="*/ 2046153 h 3744261"/>
              <a:gd name="connsiteX1429" fmla="*/ 1352176 w 4872429"/>
              <a:gd name="connsiteY1429" fmla="*/ 2109217 h 3744261"/>
              <a:gd name="connsiteX1430" fmla="*/ 1364075 w 4872429"/>
              <a:gd name="connsiteY1430" fmla="*/ 2162293 h 3744261"/>
              <a:gd name="connsiteX1431" fmla="*/ 1370741 w 4872429"/>
              <a:gd name="connsiteY1431" fmla="*/ 2251250 h 3744261"/>
              <a:gd name="connsiteX1432" fmla="*/ 1370512 w 4872429"/>
              <a:gd name="connsiteY1432" fmla="*/ 2268153 h 3744261"/>
              <a:gd name="connsiteX1433" fmla="*/ 1387809 w 4872429"/>
              <a:gd name="connsiteY1433" fmla="*/ 2265038 h 3744261"/>
              <a:gd name="connsiteX1434" fmla="*/ 1393561 w 4872429"/>
              <a:gd name="connsiteY1434" fmla="*/ 2244502 h 3744261"/>
              <a:gd name="connsiteX1435" fmla="*/ 1393250 w 4872429"/>
              <a:gd name="connsiteY1435" fmla="*/ 2139347 h 3744261"/>
              <a:gd name="connsiteX1436" fmla="*/ 1386937 w 4872429"/>
              <a:gd name="connsiteY1436" fmla="*/ 2100475 h 3744261"/>
              <a:gd name="connsiteX1437" fmla="*/ 1390903 w 4872429"/>
              <a:gd name="connsiteY1437" fmla="*/ 2074165 h 3744261"/>
              <a:gd name="connsiteX1438" fmla="*/ 1408367 w 4872429"/>
              <a:gd name="connsiteY1438" fmla="*/ 2092003 h 3744261"/>
              <a:gd name="connsiteX1439" fmla="*/ 1436919 w 4872429"/>
              <a:gd name="connsiteY1439" fmla="*/ 2135007 h 3744261"/>
              <a:gd name="connsiteX1440" fmla="*/ 1439348 w 4872429"/>
              <a:gd name="connsiteY1440" fmla="*/ 2137478 h 3744261"/>
              <a:gd name="connsiteX1441" fmla="*/ 1427388 w 4872429"/>
              <a:gd name="connsiteY1441" fmla="*/ 2088950 h 3744261"/>
              <a:gd name="connsiteX1442" fmla="*/ 1416008 w 4872429"/>
              <a:gd name="connsiteY1442" fmla="*/ 2046278 h 3744261"/>
              <a:gd name="connsiteX1443" fmla="*/ 1403176 w 4872429"/>
              <a:gd name="connsiteY1443" fmla="*/ 2020384 h 3744261"/>
              <a:gd name="connsiteX1444" fmla="*/ 1401203 w 4872429"/>
              <a:gd name="connsiteY1444" fmla="*/ 2020052 h 3744261"/>
              <a:gd name="connsiteX1445" fmla="*/ 3614617 w 4872429"/>
              <a:gd name="connsiteY1445" fmla="*/ 1861510 h 3744261"/>
              <a:gd name="connsiteX1446" fmla="*/ 3515132 w 4872429"/>
              <a:gd name="connsiteY1446" fmla="*/ 1916143 h 3744261"/>
              <a:gd name="connsiteX1447" fmla="*/ 3422644 w 4872429"/>
              <a:gd name="connsiteY1447" fmla="*/ 2089386 h 3744261"/>
              <a:gd name="connsiteX1448" fmla="*/ 3440585 w 4872429"/>
              <a:gd name="connsiteY1448" fmla="*/ 2145992 h 3744261"/>
              <a:gd name="connsiteX1449" fmla="*/ 3642816 w 4872429"/>
              <a:gd name="connsiteY1449" fmla="*/ 2262027 h 3744261"/>
              <a:gd name="connsiteX1450" fmla="*/ 3700688 w 4872429"/>
              <a:gd name="connsiteY1450" fmla="*/ 2260429 h 3744261"/>
              <a:gd name="connsiteX1451" fmla="*/ 3729635 w 4872429"/>
              <a:gd name="connsiteY1451" fmla="*/ 2236196 h 3744261"/>
              <a:gd name="connsiteX1452" fmla="*/ 3730424 w 4872429"/>
              <a:gd name="connsiteY1452" fmla="*/ 2228056 h 3744261"/>
              <a:gd name="connsiteX1453" fmla="*/ 3693981 w 4872429"/>
              <a:gd name="connsiteY1453" fmla="*/ 2233288 h 3744261"/>
              <a:gd name="connsiteX1454" fmla="*/ 3628571 w 4872429"/>
              <a:gd name="connsiteY1454" fmla="*/ 2241428 h 3744261"/>
              <a:gd name="connsiteX1455" fmla="*/ 3613787 w 4872429"/>
              <a:gd name="connsiteY1455" fmla="*/ 2238521 h 3744261"/>
              <a:gd name="connsiteX1456" fmla="*/ 3604608 w 4872429"/>
              <a:gd name="connsiteY1456" fmla="*/ 2231233 h 3744261"/>
              <a:gd name="connsiteX1457" fmla="*/ 3613433 w 4872429"/>
              <a:gd name="connsiteY1457" fmla="*/ 2222574 h 3744261"/>
              <a:gd name="connsiteX1458" fmla="*/ 3642421 w 4872429"/>
              <a:gd name="connsiteY1458" fmla="*/ 2201912 h 3744261"/>
              <a:gd name="connsiteX1459" fmla="*/ 3674628 w 4872429"/>
              <a:gd name="connsiteY1459" fmla="*/ 2156603 h 3744261"/>
              <a:gd name="connsiteX1460" fmla="*/ 3671825 w 4872429"/>
              <a:gd name="connsiteY1460" fmla="*/ 2156125 h 3744261"/>
              <a:gd name="connsiteX1461" fmla="*/ 3580728 w 4872429"/>
              <a:gd name="connsiteY1461" fmla="*/ 2128508 h 3744261"/>
              <a:gd name="connsiteX1462" fmla="*/ 3532304 w 4872429"/>
              <a:gd name="connsiteY1462" fmla="*/ 2032282 h 3744261"/>
              <a:gd name="connsiteX1463" fmla="*/ 3595825 w 4872429"/>
              <a:gd name="connsiteY1463" fmla="*/ 1870356 h 3744261"/>
              <a:gd name="connsiteX1464" fmla="*/ 3614638 w 4872429"/>
              <a:gd name="connsiteY1464" fmla="*/ 1861489 h 3744261"/>
              <a:gd name="connsiteX1465" fmla="*/ 3614617 w 4872429"/>
              <a:gd name="connsiteY1465" fmla="*/ 1861510 h 3744261"/>
              <a:gd name="connsiteX1466" fmla="*/ 3725358 w 4872429"/>
              <a:gd name="connsiteY1466" fmla="*/ 2214579 h 3744261"/>
              <a:gd name="connsiteX1467" fmla="*/ 3739436 w 4872429"/>
              <a:gd name="connsiteY1467" fmla="*/ 2219459 h 3744261"/>
              <a:gd name="connsiteX1468" fmla="*/ 3741492 w 4872429"/>
              <a:gd name="connsiteY1468" fmla="*/ 2239892 h 3744261"/>
              <a:gd name="connsiteX1469" fmla="*/ 3727766 w 4872429"/>
              <a:gd name="connsiteY1469" fmla="*/ 2258144 h 3744261"/>
              <a:gd name="connsiteX1470" fmla="*/ 3868823 w 4872429"/>
              <a:gd name="connsiteY1470" fmla="*/ 2235116 h 3744261"/>
              <a:gd name="connsiteX1471" fmla="*/ 3943806 w 4872429"/>
              <a:gd name="connsiteY1471" fmla="*/ 2161753 h 3744261"/>
              <a:gd name="connsiteX1472" fmla="*/ 3946921 w 4872429"/>
              <a:gd name="connsiteY1472" fmla="*/ 2155585 h 3744261"/>
              <a:gd name="connsiteX1473" fmla="*/ 3970323 w 4872429"/>
              <a:gd name="connsiteY1473" fmla="*/ 2141880 h 3744261"/>
              <a:gd name="connsiteX1474" fmla="*/ 3982097 w 4872429"/>
              <a:gd name="connsiteY1474" fmla="*/ 2138496 h 3744261"/>
              <a:gd name="connsiteX1475" fmla="*/ 3983925 w 4872429"/>
              <a:gd name="connsiteY1475" fmla="*/ 2093207 h 3744261"/>
              <a:gd name="connsiteX1476" fmla="*/ 3989676 w 4872429"/>
              <a:gd name="connsiteY1476" fmla="*/ 2073688 h 3744261"/>
              <a:gd name="connsiteX1477" fmla="*/ 3993352 w 4872429"/>
              <a:gd name="connsiteY1477" fmla="*/ 2073937 h 3744261"/>
              <a:gd name="connsiteX1478" fmla="*/ 3990216 w 4872429"/>
              <a:gd name="connsiteY1478" fmla="*/ 2055415 h 3744261"/>
              <a:gd name="connsiteX1479" fmla="*/ 3825237 w 4872429"/>
              <a:gd name="connsiteY1479" fmla="*/ 1840911 h 3744261"/>
              <a:gd name="connsiteX1480" fmla="*/ 3711133 w 4872429"/>
              <a:gd name="connsiteY1480" fmla="*/ 1841264 h 3744261"/>
              <a:gd name="connsiteX1481" fmla="*/ 3687108 w 4872429"/>
              <a:gd name="connsiteY1481" fmla="*/ 1849134 h 3744261"/>
              <a:gd name="connsiteX1482" fmla="*/ 3601618 w 4872429"/>
              <a:gd name="connsiteY1482" fmla="*/ 1881382 h 3744261"/>
              <a:gd name="connsiteX1483" fmla="*/ 3544722 w 4872429"/>
              <a:gd name="connsiteY1483" fmla="*/ 2031846 h 3744261"/>
              <a:gd name="connsiteX1484" fmla="*/ 3585712 w 4872429"/>
              <a:gd name="connsiteY1484" fmla="*/ 2117128 h 3744261"/>
              <a:gd name="connsiteX1485" fmla="*/ 3673881 w 4872429"/>
              <a:gd name="connsiteY1485" fmla="*/ 2143874 h 3744261"/>
              <a:gd name="connsiteX1486" fmla="*/ 3690846 w 4872429"/>
              <a:gd name="connsiteY1486" fmla="*/ 2151515 h 3744261"/>
              <a:gd name="connsiteX1487" fmla="*/ 3688437 w 4872429"/>
              <a:gd name="connsiteY1487" fmla="*/ 2160029 h 3744261"/>
              <a:gd name="connsiteX1488" fmla="*/ 3653074 w 4872429"/>
              <a:gd name="connsiteY1488" fmla="*/ 2208329 h 3744261"/>
              <a:gd name="connsiteX1489" fmla="*/ 3630170 w 4872429"/>
              <a:gd name="connsiteY1489" fmla="*/ 2229073 h 3744261"/>
              <a:gd name="connsiteX1490" fmla="*/ 3630814 w 4872429"/>
              <a:gd name="connsiteY1490" fmla="*/ 2229198 h 3744261"/>
              <a:gd name="connsiteX1491" fmla="*/ 3690804 w 4872429"/>
              <a:gd name="connsiteY1491" fmla="*/ 2221245 h 3744261"/>
              <a:gd name="connsiteX1492" fmla="*/ 3725316 w 4872429"/>
              <a:gd name="connsiteY1492" fmla="*/ 2214600 h 3744261"/>
              <a:gd name="connsiteX1493" fmla="*/ 3725358 w 4872429"/>
              <a:gd name="connsiteY1493" fmla="*/ 2214579 h 3744261"/>
              <a:gd name="connsiteX1494" fmla="*/ 1466239 w 4872429"/>
              <a:gd name="connsiteY1494" fmla="*/ 2063866 h 3744261"/>
              <a:gd name="connsiteX1495" fmla="*/ 1490306 w 4872429"/>
              <a:gd name="connsiteY1495" fmla="*/ 2174004 h 3744261"/>
              <a:gd name="connsiteX1496" fmla="*/ 1487544 w 4872429"/>
              <a:gd name="connsiteY1496" fmla="*/ 2238293 h 3744261"/>
              <a:gd name="connsiteX1497" fmla="*/ 1551563 w 4872429"/>
              <a:gd name="connsiteY1497" fmla="*/ 2210613 h 3744261"/>
              <a:gd name="connsiteX1498" fmla="*/ 1746257 w 4872429"/>
              <a:gd name="connsiteY1498" fmla="*/ 2135962 h 3744261"/>
              <a:gd name="connsiteX1499" fmla="*/ 1847570 w 4872429"/>
              <a:gd name="connsiteY1499" fmla="*/ 2100018 h 3744261"/>
              <a:gd name="connsiteX1500" fmla="*/ 1891467 w 4872429"/>
              <a:gd name="connsiteY1500" fmla="*/ 2076636 h 3744261"/>
              <a:gd name="connsiteX1501" fmla="*/ 1866673 w 4872429"/>
              <a:gd name="connsiteY1501" fmla="*/ 2034400 h 3744261"/>
              <a:gd name="connsiteX1502" fmla="*/ 1846178 w 4872429"/>
              <a:gd name="connsiteY1502" fmla="*/ 2028794 h 3744261"/>
              <a:gd name="connsiteX1503" fmla="*/ 1782097 w 4872429"/>
              <a:gd name="connsiteY1503" fmla="*/ 1999079 h 3744261"/>
              <a:gd name="connsiteX1504" fmla="*/ 1504758 w 4872429"/>
              <a:gd name="connsiteY1504" fmla="*/ 2070801 h 3744261"/>
              <a:gd name="connsiteX1505" fmla="*/ 1466239 w 4872429"/>
              <a:gd name="connsiteY1505" fmla="*/ 2063866 h 3744261"/>
              <a:gd name="connsiteX1506" fmla="*/ 1867961 w 4872429"/>
              <a:gd name="connsiteY1506" fmla="*/ 2161462 h 3744261"/>
              <a:gd name="connsiteX1507" fmla="*/ 1863870 w 4872429"/>
              <a:gd name="connsiteY1507" fmla="*/ 2180109 h 3744261"/>
              <a:gd name="connsiteX1508" fmla="*/ 1869373 w 4872429"/>
              <a:gd name="connsiteY1508" fmla="*/ 2205982 h 3744261"/>
              <a:gd name="connsiteX1509" fmla="*/ 1874149 w 4872429"/>
              <a:gd name="connsiteY1509" fmla="*/ 2226581 h 3744261"/>
              <a:gd name="connsiteX1510" fmla="*/ 1876911 w 4872429"/>
              <a:gd name="connsiteY1510" fmla="*/ 2197510 h 3744261"/>
              <a:gd name="connsiteX1511" fmla="*/ 1868667 w 4872429"/>
              <a:gd name="connsiteY1511" fmla="*/ 2185321 h 3744261"/>
              <a:gd name="connsiteX1512" fmla="*/ 1867982 w 4872429"/>
              <a:gd name="connsiteY1512" fmla="*/ 2161462 h 3744261"/>
              <a:gd name="connsiteX1513" fmla="*/ 1867961 w 4872429"/>
              <a:gd name="connsiteY1513" fmla="*/ 2161462 h 3744261"/>
              <a:gd name="connsiteX1514" fmla="*/ 3979937 w 4872429"/>
              <a:gd name="connsiteY1514" fmla="*/ 2152346 h 3744261"/>
              <a:gd name="connsiteX1515" fmla="*/ 3972898 w 4872429"/>
              <a:gd name="connsiteY1515" fmla="*/ 2154070 h 3744261"/>
              <a:gd name="connsiteX1516" fmla="*/ 3957989 w 4872429"/>
              <a:gd name="connsiteY1516" fmla="*/ 2161358 h 3744261"/>
              <a:gd name="connsiteX1517" fmla="*/ 3954998 w 4872429"/>
              <a:gd name="connsiteY1517" fmla="*/ 2167297 h 3744261"/>
              <a:gd name="connsiteX1518" fmla="*/ 3913510 w 4872429"/>
              <a:gd name="connsiteY1518" fmla="*/ 2221992 h 3744261"/>
              <a:gd name="connsiteX1519" fmla="*/ 3967645 w 4872429"/>
              <a:gd name="connsiteY1519" fmla="*/ 2188415 h 3744261"/>
              <a:gd name="connsiteX1520" fmla="*/ 3979937 w 4872429"/>
              <a:gd name="connsiteY1520" fmla="*/ 2152325 h 3744261"/>
              <a:gd name="connsiteX1521" fmla="*/ 3979937 w 4872429"/>
              <a:gd name="connsiteY1521" fmla="*/ 2152346 h 3744261"/>
              <a:gd name="connsiteX1522" fmla="*/ 1090121 w 4872429"/>
              <a:gd name="connsiteY1522" fmla="*/ 2096882 h 3744261"/>
              <a:gd name="connsiteX1523" fmla="*/ 1105861 w 4872429"/>
              <a:gd name="connsiteY1523" fmla="*/ 2106684 h 3744261"/>
              <a:gd name="connsiteX1524" fmla="*/ 1226340 w 4872429"/>
              <a:gd name="connsiteY1524" fmla="*/ 2093249 h 3744261"/>
              <a:gd name="connsiteX1525" fmla="*/ 1090121 w 4872429"/>
              <a:gd name="connsiteY1525" fmla="*/ 2096903 h 3744261"/>
              <a:gd name="connsiteX1526" fmla="*/ 1090121 w 4872429"/>
              <a:gd name="connsiteY1526" fmla="*/ 2096882 h 3744261"/>
              <a:gd name="connsiteX1527" fmla="*/ 1873443 w 4872429"/>
              <a:gd name="connsiteY1527" fmla="*/ 2023270 h 3744261"/>
              <a:gd name="connsiteX1528" fmla="*/ 1885528 w 4872429"/>
              <a:gd name="connsiteY1528" fmla="*/ 2026240 h 3744261"/>
              <a:gd name="connsiteX1529" fmla="*/ 1928719 w 4872429"/>
              <a:gd name="connsiteY1529" fmla="*/ 2038927 h 3744261"/>
              <a:gd name="connsiteX1530" fmla="*/ 1873048 w 4872429"/>
              <a:gd name="connsiteY1530" fmla="*/ 1886698 h 3744261"/>
              <a:gd name="connsiteX1531" fmla="*/ 1711101 w 4872429"/>
              <a:gd name="connsiteY1531" fmla="*/ 1739744 h 3744261"/>
              <a:gd name="connsiteX1532" fmla="*/ 1510759 w 4872429"/>
              <a:gd name="connsiteY1532" fmla="*/ 1569470 h 3744261"/>
              <a:gd name="connsiteX1533" fmla="*/ 1196397 w 4872429"/>
              <a:gd name="connsiteY1533" fmla="*/ 1318897 h 3744261"/>
              <a:gd name="connsiteX1534" fmla="*/ 1187488 w 4872429"/>
              <a:gd name="connsiteY1534" fmla="*/ 1314973 h 3744261"/>
              <a:gd name="connsiteX1535" fmla="*/ 1181737 w 4872429"/>
              <a:gd name="connsiteY1535" fmla="*/ 1305898 h 3744261"/>
              <a:gd name="connsiteX1536" fmla="*/ 1197705 w 4872429"/>
              <a:gd name="connsiteY1536" fmla="*/ 1303510 h 3744261"/>
              <a:gd name="connsiteX1537" fmla="*/ 1236369 w 4872429"/>
              <a:gd name="connsiteY1537" fmla="*/ 1309055 h 3744261"/>
              <a:gd name="connsiteX1538" fmla="*/ 1248642 w 4872429"/>
              <a:gd name="connsiteY1538" fmla="*/ 1288497 h 3744261"/>
              <a:gd name="connsiteX1539" fmla="*/ 1255598 w 4872429"/>
              <a:gd name="connsiteY1539" fmla="*/ 1276806 h 3744261"/>
              <a:gd name="connsiteX1540" fmla="*/ 1254850 w 4872429"/>
              <a:gd name="connsiteY1540" fmla="*/ 1272031 h 3744261"/>
              <a:gd name="connsiteX1541" fmla="*/ 1254747 w 4872429"/>
              <a:gd name="connsiteY1541" fmla="*/ 1271387 h 3744261"/>
              <a:gd name="connsiteX1542" fmla="*/ 1254394 w 4872429"/>
              <a:gd name="connsiteY1542" fmla="*/ 1269206 h 3744261"/>
              <a:gd name="connsiteX1543" fmla="*/ 1254518 w 4872429"/>
              <a:gd name="connsiteY1543" fmla="*/ 1269206 h 3744261"/>
              <a:gd name="connsiteX1544" fmla="*/ 1259585 w 4872429"/>
              <a:gd name="connsiteY1544" fmla="*/ 1262063 h 3744261"/>
              <a:gd name="connsiteX1545" fmla="*/ 1266624 w 4872429"/>
              <a:gd name="connsiteY1545" fmla="*/ 1267296 h 3744261"/>
              <a:gd name="connsiteX1546" fmla="*/ 1266707 w 4872429"/>
              <a:gd name="connsiteY1546" fmla="*/ 1267296 h 3744261"/>
              <a:gd name="connsiteX1547" fmla="*/ 1266936 w 4872429"/>
              <a:gd name="connsiteY1547" fmla="*/ 1268750 h 3744261"/>
              <a:gd name="connsiteX1548" fmla="*/ 1266977 w 4872429"/>
              <a:gd name="connsiteY1548" fmla="*/ 1268957 h 3744261"/>
              <a:gd name="connsiteX1549" fmla="*/ 1267849 w 4872429"/>
              <a:gd name="connsiteY1549" fmla="*/ 1274481 h 3744261"/>
              <a:gd name="connsiteX1550" fmla="*/ 1267932 w 4872429"/>
              <a:gd name="connsiteY1550" fmla="*/ 1275041 h 3744261"/>
              <a:gd name="connsiteX1551" fmla="*/ 1270549 w 4872429"/>
              <a:gd name="connsiteY1551" fmla="*/ 1291716 h 3744261"/>
              <a:gd name="connsiteX1552" fmla="*/ 1329106 w 4872429"/>
              <a:gd name="connsiteY1552" fmla="*/ 1316115 h 3744261"/>
              <a:gd name="connsiteX1553" fmla="*/ 1407848 w 4872429"/>
              <a:gd name="connsiteY1553" fmla="*/ 1314267 h 3744261"/>
              <a:gd name="connsiteX1554" fmla="*/ 1415427 w 4872429"/>
              <a:gd name="connsiteY1554" fmla="*/ 1299918 h 3744261"/>
              <a:gd name="connsiteX1555" fmla="*/ 1370657 w 4872429"/>
              <a:gd name="connsiteY1555" fmla="*/ 1239575 h 3744261"/>
              <a:gd name="connsiteX1556" fmla="*/ 1361168 w 4872429"/>
              <a:gd name="connsiteY1556" fmla="*/ 1230563 h 3744261"/>
              <a:gd name="connsiteX1557" fmla="*/ 1328213 w 4872429"/>
              <a:gd name="connsiteY1557" fmla="*/ 1221904 h 3744261"/>
              <a:gd name="connsiteX1558" fmla="*/ 1321569 w 4872429"/>
              <a:gd name="connsiteY1558" fmla="*/ 1222443 h 3744261"/>
              <a:gd name="connsiteX1559" fmla="*/ 1289424 w 4872429"/>
              <a:gd name="connsiteY1559" fmla="*/ 1240987 h 3744261"/>
              <a:gd name="connsiteX1560" fmla="*/ 1271400 w 4872429"/>
              <a:gd name="connsiteY1560" fmla="*/ 1234819 h 3744261"/>
              <a:gd name="connsiteX1561" fmla="*/ 1278190 w 4872429"/>
              <a:gd name="connsiteY1561" fmla="*/ 1222817 h 3744261"/>
              <a:gd name="connsiteX1562" fmla="*/ 1315464 w 4872429"/>
              <a:gd name="connsiteY1562" fmla="*/ 1210628 h 3744261"/>
              <a:gd name="connsiteX1563" fmla="*/ 1353069 w 4872429"/>
              <a:gd name="connsiteY1563" fmla="*/ 1150804 h 3744261"/>
              <a:gd name="connsiteX1564" fmla="*/ 1389325 w 4872429"/>
              <a:gd name="connsiteY1564" fmla="*/ 1019963 h 3744261"/>
              <a:gd name="connsiteX1565" fmla="*/ 1386044 w 4872429"/>
              <a:gd name="connsiteY1565" fmla="*/ 992740 h 3744261"/>
              <a:gd name="connsiteX1566" fmla="*/ 1378299 w 4872429"/>
              <a:gd name="connsiteY1566" fmla="*/ 993176 h 3744261"/>
              <a:gd name="connsiteX1567" fmla="*/ 1372942 w 4872429"/>
              <a:gd name="connsiteY1567" fmla="*/ 979305 h 3744261"/>
              <a:gd name="connsiteX1568" fmla="*/ 1360192 w 4872429"/>
              <a:gd name="connsiteY1568" fmla="*/ 938086 h 3744261"/>
              <a:gd name="connsiteX1569" fmla="*/ 1344306 w 4872429"/>
              <a:gd name="connsiteY1569" fmla="*/ 1096628 h 3744261"/>
              <a:gd name="connsiteX1570" fmla="*/ 1283382 w 4872429"/>
              <a:gd name="connsiteY1570" fmla="*/ 1171943 h 3744261"/>
              <a:gd name="connsiteX1571" fmla="*/ 1233711 w 4872429"/>
              <a:gd name="connsiteY1571" fmla="*/ 1219017 h 3744261"/>
              <a:gd name="connsiteX1572" fmla="*/ 1191808 w 4872429"/>
              <a:gd name="connsiteY1572" fmla="*/ 1236169 h 3744261"/>
              <a:gd name="connsiteX1573" fmla="*/ 1193739 w 4872429"/>
              <a:gd name="connsiteY1573" fmla="*/ 1216712 h 3744261"/>
              <a:gd name="connsiteX1574" fmla="*/ 1243347 w 4872429"/>
              <a:gd name="connsiteY1574" fmla="*/ 1181079 h 3744261"/>
              <a:gd name="connsiteX1575" fmla="*/ 1274930 w 4872429"/>
              <a:gd name="connsiteY1575" fmla="*/ 1162536 h 3744261"/>
              <a:gd name="connsiteX1576" fmla="*/ 1275885 w 4872429"/>
              <a:gd name="connsiteY1576" fmla="*/ 1161290 h 3744261"/>
              <a:gd name="connsiteX1577" fmla="*/ 1269905 w 4872429"/>
              <a:gd name="connsiteY1577" fmla="*/ 1065895 h 3744261"/>
              <a:gd name="connsiteX1578" fmla="*/ 1253044 w 4872429"/>
              <a:gd name="connsiteY1578" fmla="*/ 1024697 h 3744261"/>
              <a:gd name="connsiteX1579" fmla="*/ 1229558 w 4872429"/>
              <a:gd name="connsiteY1579" fmla="*/ 938315 h 3744261"/>
              <a:gd name="connsiteX1580" fmla="*/ 1218449 w 4872429"/>
              <a:gd name="connsiteY1580" fmla="*/ 987071 h 3744261"/>
              <a:gd name="connsiteX1581" fmla="*/ 1156195 w 4872429"/>
              <a:gd name="connsiteY1581" fmla="*/ 1017056 h 3744261"/>
              <a:gd name="connsiteX1582" fmla="*/ 990469 w 4872429"/>
              <a:gd name="connsiteY1582" fmla="*/ 994090 h 3744261"/>
              <a:gd name="connsiteX1583" fmla="*/ 989036 w 4872429"/>
              <a:gd name="connsiteY1583" fmla="*/ 998616 h 3744261"/>
              <a:gd name="connsiteX1584" fmla="*/ 993210 w 4872429"/>
              <a:gd name="connsiteY1584" fmla="*/ 1051214 h 3744261"/>
              <a:gd name="connsiteX1585" fmla="*/ 1075855 w 4872429"/>
              <a:gd name="connsiteY1585" fmla="*/ 1080472 h 3744261"/>
              <a:gd name="connsiteX1586" fmla="*/ 1082126 w 4872429"/>
              <a:gd name="connsiteY1586" fmla="*/ 1085622 h 3744261"/>
              <a:gd name="connsiteX1587" fmla="*/ 1077994 w 4872429"/>
              <a:gd name="connsiteY1587" fmla="*/ 1092599 h 3744261"/>
              <a:gd name="connsiteX1588" fmla="*/ 900930 w 4872429"/>
              <a:gd name="connsiteY1588" fmla="*/ 1051526 h 3744261"/>
              <a:gd name="connsiteX1589" fmla="*/ 813571 w 4872429"/>
              <a:gd name="connsiteY1589" fmla="*/ 959578 h 3744261"/>
              <a:gd name="connsiteX1590" fmla="*/ 811391 w 4872429"/>
              <a:gd name="connsiteY1590" fmla="*/ 950109 h 3744261"/>
              <a:gd name="connsiteX1591" fmla="*/ 806158 w 4872429"/>
              <a:gd name="connsiteY1591" fmla="*/ 1120030 h 3744261"/>
              <a:gd name="connsiteX1592" fmla="*/ 1018481 w 4872429"/>
              <a:gd name="connsiteY1592" fmla="*/ 1379801 h 3744261"/>
              <a:gd name="connsiteX1593" fmla="*/ 1019727 w 4872429"/>
              <a:gd name="connsiteY1593" fmla="*/ 1380757 h 3744261"/>
              <a:gd name="connsiteX1594" fmla="*/ 1028718 w 4872429"/>
              <a:gd name="connsiteY1594" fmla="*/ 1382875 h 3744261"/>
              <a:gd name="connsiteX1595" fmla="*/ 1128495 w 4872429"/>
              <a:gd name="connsiteY1595" fmla="*/ 1280399 h 3744261"/>
              <a:gd name="connsiteX1596" fmla="*/ 1139334 w 4872429"/>
              <a:gd name="connsiteY1596" fmla="*/ 1265822 h 3744261"/>
              <a:gd name="connsiteX1597" fmla="*/ 1143113 w 4872429"/>
              <a:gd name="connsiteY1597" fmla="*/ 1248275 h 3744261"/>
              <a:gd name="connsiteX1598" fmla="*/ 1133831 w 4872429"/>
              <a:gd name="connsiteY1598" fmla="*/ 1226555 h 3744261"/>
              <a:gd name="connsiteX1599" fmla="*/ 1047532 w 4872429"/>
              <a:gd name="connsiteY1599" fmla="*/ 1146713 h 3744261"/>
              <a:gd name="connsiteX1600" fmla="*/ 1046410 w 4872429"/>
              <a:gd name="connsiteY1600" fmla="*/ 1138179 h 3744261"/>
              <a:gd name="connsiteX1601" fmla="*/ 1054903 w 4872429"/>
              <a:gd name="connsiteY1601" fmla="*/ 1136684 h 3744261"/>
              <a:gd name="connsiteX1602" fmla="*/ 1143217 w 4872429"/>
              <a:gd name="connsiteY1602" fmla="*/ 1218436 h 3744261"/>
              <a:gd name="connsiteX1603" fmla="*/ 1177729 w 4872429"/>
              <a:gd name="connsiteY1603" fmla="*/ 1271241 h 3744261"/>
              <a:gd name="connsiteX1604" fmla="*/ 1126397 w 4872429"/>
              <a:gd name="connsiteY1604" fmla="*/ 1344002 h 3744261"/>
              <a:gd name="connsiteX1605" fmla="*/ 1064704 w 4872429"/>
              <a:gd name="connsiteY1605" fmla="*/ 1403785 h 3744261"/>
              <a:gd name="connsiteX1606" fmla="*/ 1059866 w 4872429"/>
              <a:gd name="connsiteY1606" fmla="*/ 1422328 h 3744261"/>
              <a:gd name="connsiteX1607" fmla="*/ 1158583 w 4872429"/>
              <a:gd name="connsiteY1607" fmla="*/ 1483336 h 3744261"/>
              <a:gd name="connsiteX1608" fmla="*/ 1322607 w 4872429"/>
              <a:gd name="connsiteY1608" fmla="*/ 1569200 h 3744261"/>
              <a:gd name="connsiteX1609" fmla="*/ 1802239 w 4872429"/>
              <a:gd name="connsiteY1609" fmla="*/ 1960726 h 3744261"/>
              <a:gd name="connsiteX1610" fmla="*/ 1873526 w 4872429"/>
              <a:gd name="connsiteY1610" fmla="*/ 2023229 h 3744261"/>
              <a:gd name="connsiteX1611" fmla="*/ 1873443 w 4872429"/>
              <a:gd name="connsiteY1611" fmla="*/ 2023270 h 3744261"/>
              <a:gd name="connsiteX1612" fmla="*/ 2977481 w 4872429"/>
              <a:gd name="connsiteY1612" fmla="*/ 1897371 h 3744261"/>
              <a:gd name="connsiteX1613" fmla="*/ 2867115 w 4872429"/>
              <a:gd name="connsiteY1613" fmla="*/ 1959999 h 3744261"/>
              <a:gd name="connsiteX1614" fmla="*/ 2861114 w 4872429"/>
              <a:gd name="connsiteY1614" fmla="*/ 1976258 h 3744261"/>
              <a:gd name="connsiteX1615" fmla="*/ 2994945 w 4872429"/>
              <a:gd name="connsiteY1615" fmla="*/ 2031576 h 3744261"/>
              <a:gd name="connsiteX1616" fmla="*/ 3039008 w 4872429"/>
              <a:gd name="connsiteY1616" fmla="*/ 2017934 h 3744261"/>
              <a:gd name="connsiteX1617" fmla="*/ 3044906 w 4872429"/>
              <a:gd name="connsiteY1617" fmla="*/ 1954122 h 3744261"/>
              <a:gd name="connsiteX1618" fmla="*/ 3064799 w 4872429"/>
              <a:gd name="connsiteY1618" fmla="*/ 1898576 h 3744261"/>
              <a:gd name="connsiteX1619" fmla="*/ 3061663 w 4872429"/>
              <a:gd name="connsiteY1619" fmla="*/ 1898617 h 3744261"/>
              <a:gd name="connsiteX1620" fmla="*/ 2977481 w 4872429"/>
              <a:gd name="connsiteY1620" fmla="*/ 1897413 h 3744261"/>
              <a:gd name="connsiteX1621" fmla="*/ 2977481 w 4872429"/>
              <a:gd name="connsiteY1621" fmla="*/ 1897371 h 3744261"/>
              <a:gd name="connsiteX1622" fmla="*/ 732525 w 4872429"/>
              <a:gd name="connsiteY1622" fmla="*/ 2015566 h 3744261"/>
              <a:gd name="connsiteX1623" fmla="*/ 747995 w 4872429"/>
              <a:gd name="connsiteY1623" fmla="*/ 2023395 h 3744261"/>
              <a:gd name="connsiteX1624" fmla="*/ 771813 w 4872429"/>
              <a:gd name="connsiteY1624" fmla="*/ 1996421 h 3744261"/>
              <a:gd name="connsiteX1625" fmla="*/ 773391 w 4872429"/>
              <a:gd name="connsiteY1625" fmla="*/ 1994054 h 3744261"/>
              <a:gd name="connsiteX1626" fmla="*/ 732525 w 4872429"/>
              <a:gd name="connsiteY1626" fmla="*/ 2015546 h 3744261"/>
              <a:gd name="connsiteX1627" fmla="*/ 732525 w 4872429"/>
              <a:gd name="connsiteY1627" fmla="*/ 2015566 h 3744261"/>
              <a:gd name="connsiteX1628" fmla="*/ 534987 w 4872429"/>
              <a:gd name="connsiteY1628" fmla="*/ 1994780 h 3744261"/>
              <a:gd name="connsiteX1629" fmla="*/ 630548 w 4872429"/>
              <a:gd name="connsiteY1629" fmla="*/ 2016293 h 3744261"/>
              <a:gd name="connsiteX1630" fmla="*/ 615285 w 4872429"/>
              <a:gd name="connsiteY1630" fmla="*/ 2002650 h 3744261"/>
              <a:gd name="connsiteX1631" fmla="*/ 535007 w 4872429"/>
              <a:gd name="connsiteY1631" fmla="*/ 1994780 h 3744261"/>
              <a:gd name="connsiteX1632" fmla="*/ 534987 w 4872429"/>
              <a:gd name="connsiteY1632" fmla="*/ 1994780 h 3744261"/>
              <a:gd name="connsiteX1633" fmla="*/ 3077445 w 4872429"/>
              <a:gd name="connsiteY1633" fmla="*/ 1903331 h 3744261"/>
              <a:gd name="connsiteX1634" fmla="*/ 3051322 w 4872429"/>
              <a:gd name="connsiteY1634" fmla="*/ 2009046 h 3744261"/>
              <a:gd name="connsiteX1635" fmla="*/ 3065567 w 4872429"/>
              <a:gd name="connsiteY1635" fmla="*/ 1994822 h 3744261"/>
              <a:gd name="connsiteX1636" fmla="*/ 3084048 w 4872429"/>
              <a:gd name="connsiteY1636" fmla="*/ 1918593 h 3744261"/>
              <a:gd name="connsiteX1637" fmla="*/ 3077445 w 4872429"/>
              <a:gd name="connsiteY1637" fmla="*/ 1903352 h 3744261"/>
              <a:gd name="connsiteX1638" fmla="*/ 3077445 w 4872429"/>
              <a:gd name="connsiteY1638" fmla="*/ 1903331 h 3744261"/>
              <a:gd name="connsiteX1639" fmla="*/ 620435 w 4872429"/>
              <a:gd name="connsiteY1639" fmla="*/ 1990295 h 3744261"/>
              <a:gd name="connsiteX1640" fmla="*/ 658020 w 4872429"/>
              <a:gd name="connsiteY1640" fmla="*/ 1990835 h 3744261"/>
              <a:gd name="connsiteX1641" fmla="*/ 651250 w 4872429"/>
              <a:gd name="connsiteY1641" fmla="*/ 1982591 h 3744261"/>
              <a:gd name="connsiteX1642" fmla="*/ 613396 w 4872429"/>
              <a:gd name="connsiteY1642" fmla="*/ 1965356 h 3744261"/>
              <a:gd name="connsiteX1643" fmla="*/ 602577 w 4872429"/>
              <a:gd name="connsiteY1643" fmla="*/ 1966685 h 3744261"/>
              <a:gd name="connsiteX1644" fmla="*/ 620435 w 4872429"/>
              <a:gd name="connsiteY1644" fmla="*/ 1990295 h 3744261"/>
              <a:gd name="connsiteX1645" fmla="*/ 479544 w 4872429"/>
              <a:gd name="connsiteY1645" fmla="*/ 1971420 h 3744261"/>
              <a:gd name="connsiteX1646" fmla="*/ 602183 w 4872429"/>
              <a:gd name="connsiteY1646" fmla="*/ 1989278 h 3744261"/>
              <a:gd name="connsiteX1647" fmla="*/ 591011 w 4872429"/>
              <a:gd name="connsiteY1647" fmla="*/ 1962013 h 3744261"/>
              <a:gd name="connsiteX1648" fmla="*/ 613977 w 4872429"/>
              <a:gd name="connsiteY1648" fmla="*/ 1952897 h 3744261"/>
              <a:gd name="connsiteX1649" fmla="*/ 661550 w 4872429"/>
              <a:gd name="connsiteY1649" fmla="*/ 1975573 h 3744261"/>
              <a:gd name="connsiteX1650" fmla="*/ 670936 w 4872429"/>
              <a:gd name="connsiteY1650" fmla="*/ 1983816 h 3744261"/>
              <a:gd name="connsiteX1651" fmla="*/ 729660 w 4872429"/>
              <a:gd name="connsiteY1651" fmla="*/ 1944612 h 3744261"/>
              <a:gd name="connsiteX1652" fmla="*/ 783254 w 4872429"/>
              <a:gd name="connsiteY1652" fmla="*/ 1823780 h 3744261"/>
              <a:gd name="connsiteX1653" fmla="*/ 708292 w 4872429"/>
              <a:gd name="connsiteY1653" fmla="*/ 1710963 h 3744261"/>
              <a:gd name="connsiteX1654" fmla="*/ 673615 w 4872429"/>
              <a:gd name="connsiteY1654" fmla="*/ 1667356 h 3744261"/>
              <a:gd name="connsiteX1655" fmla="*/ 696165 w 4872429"/>
              <a:gd name="connsiteY1655" fmla="*/ 1642895 h 3744261"/>
              <a:gd name="connsiteX1656" fmla="*/ 702603 w 4872429"/>
              <a:gd name="connsiteY1656" fmla="*/ 1641504 h 3744261"/>
              <a:gd name="connsiteX1657" fmla="*/ 665225 w 4872429"/>
              <a:gd name="connsiteY1657" fmla="*/ 1620053 h 3744261"/>
              <a:gd name="connsiteX1658" fmla="*/ 456785 w 4872429"/>
              <a:gd name="connsiteY1658" fmla="*/ 1570903 h 3744261"/>
              <a:gd name="connsiteX1659" fmla="*/ 378667 w 4872429"/>
              <a:gd name="connsiteY1659" fmla="*/ 1622691 h 3744261"/>
              <a:gd name="connsiteX1660" fmla="*/ 355161 w 4872429"/>
              <a:gd name="connsiteY1660" fmla="*/ 1672485 h 3744261"/>
              <a:gd name="connsiteX1661" fmla="*/ 351112 w 4872429"/>
              <a:gd name="connsiteY1661" fmla="*/ 1677220 h 3744261"/>
              <a:gd name="connsiteX1662" fmla="*/ 326297 w 4872429"/>
              <a:gd name="connsiteY1662" fmla="*/ 1744250 h 3744261"/>
              <a:gd name="connsiteX1663" fmla="*/ 340044 w 4872429"/>
              <a:gd name="connsiteY1663" fmla="*/ 1853162 h 3744261"/>
              <a:gd name="connsiteX1664" fmla="*/ 479523 w 4872429"/>
              <a:gd name="connsiteY1664" fmla="*/ 1971441 h 3744261"/>
              <a:gd name="connsiteX1665" fmla="*/ 479544 w 4872429"/>
              <a:gd name="connsiteY1665" fmla="*/ 1971420 h 3744261"/>
              <a:gd name="connsiteX1666" fmla="*/ 713214 w 4872429"/>
              <a:gd name="connsiteY1666" fmla="*/ 1649748 h 3744261"/>
              <a:gd name="connsiteX1667" fmla="*/ 698325 w 4872429"/>
              <a:gd name="connsiteY1667" fmla="*/ 1655167 h 3744261"/>
              <a:gd name="connsiteX1668" fmla="*/ 686074 w 4872429"/>
              <a:gd name="connsiteY1668" fmla="*/ 1666526 h 3744261"/>
              <a:gd name="connsiteX1669" fmla="*/ 716515 w 4872429"/>
              <a:gd name="connsiteY1669" fmla="*/ 1701598 h 3744261"/>
              <a:gd name="connsiteX1670" fmla="*/ 795609 w 4872429"/>
              <a:gd name="connsiteY1670" fmla="*/ 1822098 h 3744261"/>
              <a:gd name="connsiteX1671" fmla="*/ 731155 w 4872429"/>
              <a:gd name="connsiteY1671" fmla="*/ 1960352 h 3744261"/>
              <a:gd name="connsiteX1672" fmla="*/ 692116 w 4872429"/>
              <a:gd name="connsiteY1672" fmla="*/ 1988987 h 3744261"/>
              <a:gd name="connsiteX1673" fmla="*/ 721623 w 4872429"/>
              <a:gd name="connsiteY1673" fmla="*/ 1983900 h 3744261"/>
              <a:gd name="connsiteX1674" fmla="*/ 826612 w 4872429"/>
              <a:gd name="connsiteY1674" fmla="*/ 1847099 h 3744261"/>
              <a:gd name="connsiteX1675" fmla="*/ 769238 w 4872429"/>
              <a:gd name="connsiteY1675" fmla="*/ 1708098 h 3744261"/>
              <a:gd name="connsiteX1676" fmla="*/ 713214 w 4872429"/>
              <a:gd name="connsiteY1676" fmla="*/ 1649768 h 3744261"/>
              <a:gd name="connsiteX1677" fmla="*/ 713214 w 4872429"/>
              <a:gd name="connsiteY1677" fmla="*/ 1649748 h 3744261"/>
              <a:gd name="connsiteX1678" fmla="*/ 790605 w 4872429"/>
              <a:gd name="connsiteY1678" fmla="*/ 1976403 h 3744261"/>
              <a:gd name="connsiteX1679" fmla="*/ 790605 w 4872429"/>
              <a:gd name="connsiteY1679" fmla="*/ 1976403 h 3744261"/>
              <a:gd name="connsiteX1680" fmla="*/ 353604 w 4872429"/>
              <a:gd name="connsiteY1680" fmla="*/ 1886158 h 3744261"/>
              <a:gd name="connsiteX1681" fmla="*/ 409939 w 4872429"/>
              <a:gd name="connsiteY1681" fmla="*/ 1947062 h 3744261"/>
              <a:gd name="connsiteX1682" fmla="*/ 437557 w 4872429"/>
              <a:gd name="connsiteY1682" fmla="*/ 1959168 h 3744261"/>
              <a:gd name="connsiteX1683" fmla="*/ 353604 w 4872429"/>
              <a:gd name="connsiteY1683" fmla="*/ 1886158 h 3744261"/>
              <a:gd name="connsiteX1684" fmla="*/ 2625555 w 4872429"/>
              <a:gd name="connsiteY1684" fmla="*/ 1889875 h 3744261"/>
              <a:gd name="connsiteX1685" fmla="*/ 2628690 w 4872429"/>
              <a:gd name="connsiteY1685" fmla="*/ 1898410 h 3744261"/>
              <a:gd name="connsiteX1686" fmla="*/ 2650847 w 4872429"/>
              <a:gd name="connsiteY1686" fmla="*/ 1939005 h 3744261"/>
              <a:gd name="connsiteX1687" fmla="*/ 2674664 w 4872429"/>
              <a:gd name="connsiteY1687" fmla="*/ 1935953 h 3744261"/>
              <a:gd name="connsiteX1688" fmla="*/ 2753198 w 4872429"/>
              <a:gd name="connsiteY1688" fmla="*/ 1883957 h 3744261"/>
              <a:gd name="connsiteX1689" fmla="*/ 2695408 w 4872429"/>
              <a:gd name="connsiteY1689" fmla="*/ 1884871 h 3744261"/>
              <a:gd name="connsiteX1690" fmla="*/ 2625555 w 4872429"/>
              <a:gd name="connsiteY1690" fmla="*/ 1889896 h 3744261"/>
              <a:gd name="connsiteX1691" fmla="*/ 2625555 w 4872429"/>
              <a:gd name="connsiteY1691" fmla="*/ 1889875 h 3744261"/>
              <a:gd name="connsiteX1692" fmla="*/ 3018929 w 4872429"/>
              <a:gd name="connsiteY1692" fmla="*/ 1885826 h 3744261"/>
              <a:gd name="connsiteX1693" fmla="*/ 3061705 w 4872429"/>
              <a:gd name="connsiteY1693" fmla="*/ 1886117 h 3744261"/>
              <a:gd name="connsiteX1694" fmla="*/ 3354991 w 4872429"/>
              <a:gd name="connsiteY1694" fmla="*/ 1659113 h 3744261"/>
              <a:gd name="connsiteX1695" fmla="*/ 3351087 w 4872429"/>
              <a:gd name="connsiteY1695" fmla="*/ 1640881 h 3744261"/>
              <a:gd name="connsiteX1696" fmla="*/ 3189680 w 4872429"/>
              <a:gd name="connsiteY1696" fmla="*/ 1750957 h 3744261"/>
              <a:gd name="connsiteX1697" fmla="*/ 3161876 w 4872429"/>
              <a:gd name="connsiteY1697" fmla="*/ 1784036 h 3744261"/>
              <a:gd name="connsiteX1698" fmla="*/ 3003251 w 4872429"/>
              <a:gd name="connsiteY1698" fmla="*/ 1824880 h 3744261"/>
              <a:gd name="connsiteX1699" fmla="*/ 2849693 w 4872429"/>
              <a:gd name="connsiteY1699" fmla="*/ 1845999 h 3744261"/>
              <a:gd name="connsiteX1700" fmla="*/ 2820331 w 4872429"/>
              <a:gd name="connsiteY1700" fmla="*/ 1863400 h 3744261"/>
              <a:gd name="connsiteX1701" fmla="*/ 2850212 w 4872429"/>
              <a:gd name="connsiteY1701" fmla="*/ 1874301 h 3744261"/>
              <a:gd name="connsiteX1702" fmla="*/ 2903994 w 4872429"/>
              <a:gd name="connsiteY1702" fmla="*/ 1876669 h 3744261"/>
              <a:gd name="connsiteX1703" fmla="*/ 2990667 w 4872429"/>
              <a:gd name="connsiteY1703" fmla="*/ 1879929 h 3744261"/>
              <a:gd name="connsiteX1704" fmla="*/ 3017184 w 4872429"/>
              <a:gd name="connsiteY1704" fmla="*/ 1879825 h 3744261"/>
              <a:gd name="connsiteX1705" fmla="*/ 3018929 w 4872429"/>
              <a:gd name="connsiteY1705" fmla="*/ 1885805 h 3744261"/>
              <a:gd name="connsiteX1706" fmla="*/ 3018929 w 4872429"/>
              <a:gd name="connsiteY1706" fmla="*/ 1885826 h 3744261"/>
              <a:gd name="connsiteX1707" fmla="*/ 2568928 w 4872429"/>
              <a:gd name="connsiteY1707" fmla="*/ 1717899 h 3744261"/>
              <a:gd name="connsiteX1708" fmla="*/ 2576237 w 4872429"/>
              <a:gd name="connsiteY1708" fmla="*/ 1719290 h 3744261"/>
              <a:gd name="connsiteX1709" fmla="*/ 2603274 w 4872429"/>
              <a:gd name="connsiteY1709" fmla="*/ 1793110 h 3744261"/>
              <a:gd name="connsiteX1710" fmla="*/ 2618225 w 4872429"/>
              <a:gd name="connsiteY1710" fmla="*/ 1870834 h 3744261"/>
              <a:gd name="connsiteX1711" fmla="*/ 2620986 w 4872429"/>
              <a:gd name="connsiteY1711" fmla="*/ 1877811 h 3744261"/>
              <a:gd name="connsiteX1712" fmla="*/ 2694702 w 4872429"/>
              <a:gd name="connsiteY1712" fmla="*/ 1872433 h 3744261"/>
              <a:gd name="connsiteX1713" fmla="*/ 2751869 w 4872429"/>
              <a:gd name="connsiteY1713" fmla="*/ 1871498 h 3744261"/>
              <a:gd name="connsiteX1714" fmla="*/ 2738205 w 4872429"/>
              <a:gd name="connsiteY1714" fmla="*/ 1842635 h 3744261"/>
              <a:gd name="connsiteX1715" fmla="*/ 2707037 w 4872429"/>
              <a:gd name="connsiteY1715" fmla="*/ 1764703 h 3744261"/>
              <a:gd name="connsiteX1716" fmla="*/ 2698689 w 4872429"/>
              <a:gd name="connsiteY1716" fmla="*/ 1709219 h 3744261"/>
              <a:gd name="connsiteX1717" fmla="*/ 2693228 w 4872429"/>
              <a:gd name="connsiteY1717" fmla="*/ 1681913 h 3744261"/>
              <a:gd name="connsiteX1718" fmla="*/ 2690819 w 4872429"/>
              <a:gd name="connsiteY1718" fmla="*/ 1681747 h 3744261"/>
              <a:gd name="connsiteX1719" fmla="*/ 2679399 w 4872429"/>
              <a:gd name="connsiteY1719" fmla="*/ 1682141 h 3744261"/>
              <a:gd name="connsiteX1720" fmla="*/ 2672234 w 4872429"/>
              <a:gd name="connsiteY1720" fmla="*/ 1682743 h 3744261"/>
              <a:gd name="connsiteX1721" fmla="*/ 2672816 w 4872429"/>
              <a:gd name="connsiteY1721" fmla="*/ 1715843 h 3744261"/>
              <a:gd name="connsiteX1722" fmla="*/ 2686791 w 4872429"/>
              <a:gd name="connsiteY1722" fmla="*/ 1778014 h 3744261"/>
              <a:gd name="connsiteX1723" fmla="*/ 2696114 w 4872429"/>
              <a:gd name="connsiteY1723" fmla="*/ 1864749 h 3744261"/>
              <a:gd name="connsiteX1724" fmla="*/ 2671861 w 4872429"/>
              <a:gd name="connsiteY1724" fmla="*/ 1846538 h 3744261"/>
              <a:gd name="connsiteX1725" fmla="*/ 2653110 w 4872429"/>
              <a:gd name="connsiteY1725" fmla="*/ 1820499 h 3744261"/>
              <a:gd name="connsiteX1726" fmla="*/ 2606741 w 4872429"/>
              <a:gd name="connsiteY1726" fmla="*/ 1719331 h 3744261"/>
              <a:gd name="connsiteX1727" fmla="*/ 2635044 w 4872429"/>
              <a:gd name="connsiteY1727" fmla="*/ 1683989 h 3744261"/>
              <a:gd name="connsiteX1728" fmla="*/ 2668663 w 4872429"/>
              <a:gd name="connsiteY1728" fmla="*/ 1670679 h 3744261"/>
              <a:gd name="connsiteX1729" fmla="*/ 2669514 w 4872429"/>
              <a:gd name="connsiteY1729" fmla="*/ 1670409 h 3744261"/>
              <a:gd name="connsiteX1730" fmla="*/ 2842384 w 4872429"/>
              <a:gd name="connsiteY1730" fmla="*/ 1630727 h 3744261"/>
              <a:gd name="connsiteX1731" fmla="*/ 2801373 w 4872429"/>
              <a:gd name="connsiteY1731" fmla="*/ 1541001 h 3744261"/>
              <a:gd name="connsiteX1732" fmla="*/ 2772821 w 4872429"/>
              <a:gd name="connsiteY1732" fmla="*/ 1476504 h 3744261"/>
              <a:gd name="connsiteX1733" fmla="*/ 2646216 w 4872429"/>
              <a:gd name="connsiteY1733" fmla="*/ 1444962 h 3744261"/>
              <a:gd name="connsiteX1734" fmla="*/ 2587679 w 4872429"/>
              <a:gd name="connsiteY1734" fmla="*/ 1422930 h 3744261"/>
              <a:gd name="connsiteX1735" fmla="*/ 2557383 w 4872429"/>
              <a:gd name="connsiteY1735" fmla="*/ 1484644 h 3744261"/>
              <a:gd name="connsiteX1736" fmla="*/ 2491121 w 4872429"/>
              <a:gd name="connsiteY1736" fmla="*/ 1588698 h 3744261"/>
              <a:gd name="connsiteX1737" fmla="*/ 2489149 w 4872429"/>
              <a:gd name="connsiteY1737" fmla="*/ 1588532 h 3744261"/>
              <a:gd name="connsiteX1738" fmla="*/ 2475111 w 4872429"/>
              <a:gd name="connsiteY1738" fmla="*/ 1559316 h 3744261"/>
              <a:gd name="connsiteX1739" fmla="*/ 2513921 w 4872429"/>
              <a:gd name="connsiteY1739" fmla="*/ 1395790 h 3744261"/>
              <a:gd name="connsiteX1740" fmla="*/ 2517534 w 4872429"/>
              <a:gd name="connsiteY1740" fmla="*/ 1387152 h 3744261"/>
              <a:gd name="connsiteX1741" fmla="*/ 2493966 w 4872429"/>
              <a:gd name="connsiteY1741" fmla="*/ 1368962 h 3744261"/>
              <a:gd name="connsiteX1742" fmla="*/ 2513402 w 4872429"/>
              <a:gd name="connsiteY1742" fmla="*/ 1275934 h 3744261"/>
              <a:gd name="connsiteX1743" fmla="*/ 2516268 w 4872429"/>
              <a:gd name="connsiteY1743" fmla="*/ 1271366 h 3744261"/>
              <a:gd name="connsiteX1744" fmla="*/ 2473679 w 4872429"/>
              <a:gd name="connsiteY1744" fmla="*/ 1313810 h 3744261"/>
              <a:gd name="connsiteX1745" fmla="*/ 2386673 w 4872429"/>
              <a:gd name="connsiteY1745" fmla="*/ 1416286 h 3744261"/>
              <a:gd name="connsiteX1746" fmla="*/ 2342028 w 4872429"/>
              <a:gd name="connsiteY1746" fmla="*/ 1503354 h 3744261"/>
              <a:gd name="connsiteX1747" fmla="*/ 2278736 w 4872429"/>
              <a:gd name="connsiteY1747" fmla="*/ 1640715 h 3744261"/>
              <a:gd name="connsiteX1748" fmla="*/ 2236604 w 4872429"/>
              <a:gd name="connsiteY1748" fmla="*/ 1735383 h 3744261"/>
              <a:gd name="connsiteX1749" fmla="*/ 2181888 w 4872429"/>
              <a:gd name="connsiteY1749" fmla="*/ 1768067 h 3744261"/>
              <a:gd name="connsiteX1750" fmla="*/ 2151280 w 4872429"/>
              <a:gd name="connsiteY1750" fmla="*/ 1755442 h 3744261"/>
              <a:gd name="connsiteX1751" fmla="*/ 2151384 w 4872429"/>
              <a:gd name="connsiteY1751" fmla="*/ 1831733 h 3744261"/>
              <a:gd name="connsiteX1752" fmla="*/ 2151384 w 4872429"/>
              <a:gd name="connsiteY1752" fmla="*/ 1876752 h 3744261"/>
              <a:gd name="connsiteX1753" fmla="*/ 2158568 w 4872429"/>
              <a:gd name="connsiteY1753" fmla="*/ 1874696 h 3744261"/>
              <a:gd name="connsiteX1754" fmla="*/ 2159939 w 4872429"/>
              <a:gd name="connsiteY1754" fmla="*/ 1873865 h 3744261"/>
              <a:gd name="connsiteX1755" fmla="*/ 2354134 w 4872429"/>
              <a:gd name="connsiteY1755" fmla="*/ 1791366 h 3744261"/>
              <a:gd name="connsiteX1756" fmla="*/ 2568949 w 4872429"/>
              <a:gd name="connsiteY1756" fmla="*/ 1717899 h 3744261"/>
              <a:gd name="connsiteX1757" fmla="*/ 2568928 w 4872429"/>
              <a:gd name="connsiteY1757" fmla="*/ 1717899 h 3744261"/>
              <a:gd name="connsiteX1758" fmla="*/ 2764785 w 4872429"/>
              <a:gd name="connsiteY1758" fmla="*/ 1871643 h 3744261"/>
              <a:gd name="connsiteX1759" fmla="*/ 2811963 w 4872429"/>
              <a:gd name="connsiteY1759" fmla="*/ 1872869 h 3744261"/>
              <a:gd name="connsiteX1760" fmla="*/ 2808101 w 4872429"/>
              <a:gd name="connsiteY1760" fmla="*/ 1865663 h 3744261"/>
              <a:gd name="connsiteX1761" fmla="*/ 2845125 w 4872429"/>
              <a:gd name="connsiteY1761" fmla="*/ 1834412 h 3744261"/>
              <a:gd name="connsiteX1762" fmla="*/ 3003023 w 4872429"/>
              <a:gd name="connsiteY1762" fmla="*/ 1812421 h 3744261"/>
              <a:gd name="connsiteX1763" fmla="*/ 3152635 w 4872429"/>
              <a:gd name="connsiteY1763" fmla="*/ 1775688 h 3744261"/>
              <a:gd name="connsiteX1764" fmla="*/ 3180024 w 4872429"/>
              <a:gd name="connsiteY1764" fmla="*/ 1743107 h 3744261"/>
              <a:gd name="connsiteX1765" fmla="*/ 3343778 w 4872429"/>
              <a:gd name="connsiteY1765" fmla="*/ 1629460 h 3744261"/>
              <a:gd name="connsiteX1766" fmla="*/ 3234304 w 4872429"/>
              <a:gd name="connsiteY1766" fmla="*/ 1591294 h 3744261"/>
              <a:gd name="connsiteX1767" fmla="*/ 2954453 w 4872429"/>
              <a:gd name="connsiteY1767" fmla="*/ 1623459 h 3744261"/>
              <a:gd name="connsiteX1768" fmla="*/ 2934249 w 4872429"/>
              <a:gd name="connsiteY1768" fmla="*/ 1672236 h 3744261"/>
              <a:gd name="connsiteX1769" fmla="*/ 2886510 w 4872429"/>
              <a:gd name="connsiteY1769" fmla="*/ 1668166 h 3744261"/>
              <a:gd name="connsiteX1770" fmla="*/ 2851790 w 4872429"/>
              <a:gd name="connsiteY1770" fmla="*/ 1641545 h 3744261"/>
              <a:gd name="connsiteX1771" fmla="*/ 2702801 w 4872429"/>
              <a:gd name="connsiteY1771" fmla="*/ 1673877 h 3744261"/>
              <a:gd name="connsiteX1772" fmla="*/ 2711128 w 4872429"/>
              <a:gd name="connsiteY1772" fmla="*/ 1707973 h 3744261"/>
              <a:gd name="connsiteX1773" fmla="*/ 2719267 w 4872429"/>
              <a:gd name="connsiteY1773" fmla="*/ 1762149 h 3744261"/>
              <a:gd name="connsiteX1774" fmla="*/ 2749169 w 4872429"/>
              <a:gd name="connsiteY1774" fmla="*/ 1836675 h 3744261"/>
              <a:gd name="connsiteX1775" fmla="*/ 2764805 w 4872429"/>
              <a:gd name="connsiteY1775" fmla="*/ 1871706 h 3744261"/>
              <a:gd name="connsiteX1776" fmla="*/ 2764785 w 4872429"/>
              <a:gd name="connsiteY1776" fmla="*/ 1871643 h 3744261"/>
              <a:gd name="connsiteX1777" fmla="*/ 2658363 w 4872429"/>
              <a:gd name="connsiteY1777" fmla="*/ 1687166 h 3744261"/>
              <a:gd name="connsiteX1778" fmla="*/ 2641481 w 4872429"/>
              <a:gd name="connsiteY1778" fmla="*/ 1694642 h 3744261"/>
              <a:gd name="connsiteX1779" fmla="*/ 2618972 w 4872429"/>
              <a:gd name="connsiteY1779" fmla="*/ 1721761 h 3744261"/>
              <a:gd name="connsiteX1780" fmla="*/ 2663181 w 4872429"/>
              <a:gd name="connsiteY1780" fmla="*/ 1813107 h 3744261"/>
              <a:gd name="connsiteX1781" fmla="*/ 2682098 w 4872429"/>
              <a:gd name="connsiteY1781" fmla="*/ 1839395 h 3744261"/>
              <a:gd name="connsiteX1782" fmla="*/ 2689324 w 4872429"/>
              <a:gd name="connsiteY1782" fmla="*/ 1848947 h 3744261"/>
              <a:gd name="connsiteX1783" fmla="*/ 2674706 w 4872429"/>
              <a:gd name="connsiteY1783" fmla="*/ 1781025 h 3744261"/>
              <a:gd name="connsiteX1784" fmla="*/ 2660502 w 4872429"/>
              <a:gd name="connsiteY1784" fmla="*/ 1717670 h 3744261"/>
              <a:gd name="connsiteX1785" fmla="*/ 2658363 w 4872429"/>
              <a:gd name="connsiteY1785" fmla="*/ 1687187 h 3744261"/>
              <a:gd name="connsiteX1786" fmla="*/ 2658363 w 4872429"/>
              <a:gd name="connsiteY1786" fmla="*/ 1687166 h 3744261"/>
              <a:gd name="connsiteX1787" fmla="*/ 1965931 w 4872429"/>
              <a:gd name="connsiteY1787" fmla="*/ 1792072 h 3744261"/>
              <a:gd name="connsiteX1788" fmla="*/ 1966512 w 4872429"/>
              <a:gd name="connsiteY1788" fmla="*/ 1792321 h 3744261"/>
              <a:gd name="connsiteX1789" fmla="*/ 1982958 w 4872429"/>
              <a:gd name="connsiteY1789" fmla="*/ 1796453 h 3744261"/>
              <a:gd name="connsiteX1790" fmla="*/ 1944896 w 4872429"/>
              <a:gd name="connsiteY1790" fmla="*/ 1719892 h 3744261"/>
              <a:gd name="connsiteX1791" fmla="*/ 1912149 w 4872429"/>
              <a:gd name="connsiteY1791" fmla="*/ 1655417 h 3744261"/>
              <a:gd name="connsiteX1792" fmla="*/ 1898527 w 4872429"/>
              <a:gd name="connsiteY1792" fmla="*/ 1678507 h 3744261"/>
              <a:gd name="connsiteX1793" fmla="*/ 1965951 w 4872429"/>
              <a:gd name="connsiteY1793" fmla="*/ 1792092 h 3744261"/>
              <a:gd name="connsiteX1794" fmla="*/ 1965931 w 4872429"/>
              <a:gd name="connsiteY1794" fmla="*/ 1792072 h 3744261"/>
              <a:gd name="connsiteX1795" fmla="*/ 1966138 w 4872429"/>
              <a:gd name="connsiteY1795" fmla="*/ 1792217 h 3744261"/>
              <a:gd name="connsiteX1796" fmla="*/ 1966138 w 4872429"/>
              <a:gd name="connsiteY1796" fmla="*/ 1792217 h 3744261"/>
              <a:gd name="connsiteX1797" fmla="*/ 1965079 w 4872429"/>
              <a:gd name="connsiteY1797" fmla="*/ 1791822 h 3744261"/>
              <a:gd name="connsiteX1798" fmla="*/ 1965079 w 4872429"/>
              <a:gd name="connsiteY1798" fmla="*/ 1791822 h 3744261"/>
              <a:gd name="connsiteX1799" fmla="*/ 1836605 w 4872429"/>
              <a:gd name="connsiteY1799" fmla="*/ 1582676 h 3744261"/>
              <a:gd name="connsiteX1800" fmla="*/ 1748291 w 4872429"/>
              <a:gd name="connsiteY1800" fmla="*/ 1640590 h 3744261"/>
              <a:gd name="connsiteX1801" fmla="*/ 1768101 w 4872429"/>
              <a:gd name="connsiteY1801" fmla="*/ 1701141 h 3744261"/>
              <a:gd name="connsiteX1802" fmla="*/ 1797131 w 4872429"/>
              <a:gd name="connsiteY1802" fmla="*/ 1742651 h 3744261"/>
              <a:gd name="connsiteX1803" fmla="*/ 1809777 w 4872429"/>
              <a:gd name="connsiteY1803" fmla="*/ 1750438 h 3744261"/>
              <a:gd name="connsiteX1804" fmla="*/ 1884012 w 4872429"/>
              <a:gd name="connsiteY1804" fmla="*/ 1677926 h 3744261"/>
              <a:gd name="connsiteX1805" fmla="*/ 1836585 w 4872429"/>
              <a:gd name="connsiteY1805" fmla="*/ 1582697 h 3744261"/>
              <a:gd name="connsiteX1806" fmla="*/ 1836605 w 4872429"/>
              <a:gd name="connsiteY1806" fmla="*/ 1582676 h 3744261"/>
              <a:gd name="connsiteX1807" fmla="*/ 338258 w 4872429"/>
              <a:gd name="connsiteY1807" fmla="*/ 1584358 h 3744261"/>
              <a:gd name="connsiteX1808" fmla="*/ 277396 w 4872429"/>
              <a:gd name="connsiteY1808" fmla="*/ 1622566 h 3744261"/>
              <a:gd name="connsiteX1809" fmla="*/ 267408 w 4872429"/>
              <a:gd name="connsiteY1809" fmla="*/ 1676161 h 3744261"/>
              <a:gd name="connsiteX1810" fmla="*/ 272370 w 4872429"/>
              <a:gd name="connsiteY1810" fmla="*/ 1681560 h 3744261"/>
              <a:gd name="connsiteX1811" fmla="*/ 272391 w 4872429"/>
              <a:gd name="connsiteY1811" fmla="*/ 1681560 h 3744261"/>
              <a:gd name="connsiteX1812" fmla="*/ 283563 w 4872429"/>
              <a:gd name="connsiteY1812" fmla="*/ 1668561 h 3744261"/>
              <a:gd name="connsiteX1813" fmla="*/ 312094 w 4872429"/>
              <a:gd name="connsiteY1813" fmla="*/ 1625349 h 3744261"/>
              <a:gd name="connsiteX1814" fmla="*/ 338279 w 4872429"/>
              <a:gd name="connsiteY1814" fmla="*/ 1584358 h 3744261"/>
              <a:gd name="connsiteX1815" fmla="*/ 338258 w 4872429"/>
              <a:gd name="connsiteY1815" fmla="*/ 1584358 h 3744261"/>
              <a:gd name="connsiteX1816" fmla="*/ 2866804 w 4872429"/>
              <a:gd name="connsiteY1816" fmla="*/ 1638701 h 3744261"/>
              <a:gd name="connsiteX1817" fmla="*/ 2892532 w 4872429"/>
              <a:gd name="connsiteY1817" fmla="*/ 1657244 h 3744261"/>
              <a:gd name="connsiteX1818" fmla="*/ 2927105 w 4872429"/>
              <a:gd name="connsiteY1818" fmla="*/ 1661999 h 3744261"/>
              <a:gd name="connsiteX1819" fmla="*/ 2941807 w 4872429"/>
              <a:gd name="connsiteY1819" fmla="*/ 1625556 h 3744261"/>
              <a:gd name="connsiteX1820" fmla="*/ 2927853 w 4872429"/>
              <a:gd name="connsiteY1820" fmla="*/ 1627903 h 3744261"/>
              <a:gd name="connsiteX1821" fmla="*/ 2866804 w 4872429"/>
              <a:gd name="connsiteY1821" fmla="*/ 1638701 h 3744261"/>
              <a:gd name="connsiteX1822" fmla="*/ 2789620 w 4872429"/>
              <a:gd name="connsiteY1822" fmla="*/ 1478415 h 3744261"/>
              <a:gd name="connsiteX1823" fmla="*/ 2813292 w 4872429"/>
              <a:gd name="connsiteY1823" fmla="*/ 1537242 h 3744261"/>
              <a:gd name="connsiteX1824" fmla="*/ 2856504 w 4872429"/>
              <a:gd name="connsiteY1824" fmla="*/ 1628027 h 3744261"/>
              <a:gd name="connsiteX1825" fmla="*/ 2942721 w 4872429"/>
              <a:gd name="connsiteY1825" fmla="*/ 1612806 h 3744261"/>
              <a:gd name="connsiteX1826" fmla="*/ 2930885 w 4872429"/>
              <a:gd name="connsiteY1826" fmla="*/ 1487198 h 3744261"/>
              <a:gd name="connsiteX1827" fmla="*/ 2925839 w 4872429"/>
              <a:gd name="connsiteY1827" fmla="*/ 1450839 h 3744261"/>
              <a:gd name="connsiteX1828" fmla="*/ 2922620 w 4872429"/>
              <a:gd name="connsiteY1828" fmla="*/ 1438483 h 3744261"/>
              <a:gd name="connsiteX1829" fmla="*/ 2901938 w 4872429"/>
              <a:gd name="connsiteY1829" fmla="*/ 1448451 h 3744261"/>
              <a:gd name="connsiteX1830" fmla="*/ 2817611 w 4872429"/>
              <a:gd name="connsiteY1830" fmla="*/ 1479121 h 3744261"/>
              <a:gd name="connsiteX1831" fmla="*/ 2789620 w 4872429"/>
              <a:gd name="connsiteY1831" fmla="*/ 1478394 h 3744261"/>
              <a:gd name="connsiteX1832" fmla="*/ 2789620 w 4872429"/>
              <a:gd name="connsiteY1832" fmla="*/ 1478415 h 3744261"/>
              <a:gd name="connsiteX1833" fmla="*/ 492439 w 4872429"/>
              <a:gd name="connsiteY1833" fmla="*/ 1565109 h 3744261"/>
              <a:gd name="connsiteX1834" fmla="*/ 669690 w 4872429"/>
              <a:gd name="connsiteY1834" fmla="*/ 1608384 h 3744261"/>
              <a:gd name="connsiteX1835" fmla="*/ 704305 w 4872429"/>
              <a:gd name="connsiteY1835" fmla="*/ 1627301 h 3744261"/>
              <a:gd name="connsiteX1836" fmla="*/ 638272 w 4872429"/>
              <a:gd name="connsiteY1836" fmla="*/ 1581908 h 3744261"/>
              <a:gd name="connsiteX1837" fmla="*/ 492439 w 4872429"/>
              <a:gd name="connsiteY1837" fmla="*/ 1565109 h 3744261"/>
              <a:gd name="connsiteX1838" fmla="*/ 1495684 w 4872429"/>
              <a:gd name="connsiteY1838" fmla="*/ 623703 h 3744261"/>
              <a:gd name="connsiteX1839" fmla="*/ 1495539 w 4872429"/>
              <a:gd name="connsiteY1839" fmla="*/ 623848 h 3744261"/>
              <a:gd name="connsiteX1840" fmla="*/ 1519169 w 4872429"/>
              <a:gd name="connsiteY1840" fmla="*/ 1178380 h 3744261"/>
              <a:gd name="connsiteX1841" fmla="*/ 1521952 w 4872429"/>
              <a:gd name="connsiteY1841" fmla="*/ 1196072 h 3744261"/>
              <a:gd name="connsiteX1842" fmla="*/ 1616516 w 4872429"/>
              <a:gd name="connsiteY1842" fmla="*/ 1437113 h 3744261"/>
              <a:gd name="connsiteX1843" fmla="*/ 1712409 w 4872429"/>
              <a:gd name="connsiteY1843" fmla="*/ 1590173 h 3744261"/>
              <a:gd name="connsiteX1844" fmla="*/ 1711807 w 4872429"/>
              <a:gd name="connsiteY1844" fmla="*/ 1584047 h 3744261"/>
              <a:gd name="connsiteX1845" fmla="*/ 1658752 w 4872429"/>
              <a:gd name="connsiteY1845" fmla="*/ 1437051 h 3744261"/>
              <a:gd name="connsiteX1846" fmla="*/ 1531483 w 4872429"/>
              <a:gd name="connsiteY1846" fmla="*/ 1017700 h 3744261"/>
              <a:gd name="connsiteX1847" fmla="*/ 1518069 w 4872429"/>
              <a:gd name="connsiteY1847" fmla="*/ 695882 h 3744261"/>
              <a:gd name="connsiteX1848" fmla="*/ 1512172 w 4872429"/>
              <a:gd name="connsiteY1848" fmla="*/ 679228 h 3744261"/>
              <a:gd name="connsiteX1849" fmla="*/ 1495726 w 4872429"/>
              <a:gd name="connsiteY1849" fmla="*/ 623703 h 3744261"/>
              <a:gd name="connsiteX1850" fmla="*/ 1495684 w 4872429"/>
              <a:gd name="connsiteY1850" fmla="*/ 623703 h 3744261"/>
              <a:gd name="connsiteX1851" fmla="*/ 2528312 w 4872429"/>
              <a:gd name="connsiteY1851" fmla="*/ 1393756 h 3744261"/>
              <a:gd name="connsiteX1852" fmla="*/ 2525446 w 4872429"/>
              <a:gd name="connsiteY1852" fmla="*/ 1400587 h 3744261"/>
              <a:gd name="connsiteX1853" fmla="*/ 2487550 w 4872429"/>
              <a:gd name="connsiteY1853" fmla="*/ 1558236 h 3744261"/>
              <a:gd name="connsiteX1854" fmla="*/ 2491537 w 4872429"/>
              <a:gd name="connsiteY1854" fmla="*/ 1576052 h 3744261"/>
              <a:gd name="connsiteX1855" fmla="*/ 2512883 w 4872429"/>
              <a:gd name="connsiteY1855" fmla="*/ 1546566 h 3744261"/>
              <a:gd name="connsiteX1856" fmla="*/ 2546128 w 4872429"/>
              <a:gd name="connsiteY1856" fmla="*/ 1479329 h 3744261"/>
              <a:gd name="connsiteX1857" fmla="*/ 2576196 w 4872429"/>
              <a:gd name="connsiteY1857" fmla="*/ 1417968 h 3744261"/>
              <a:gd name="connsiteX1858" fmla="*/ 2528291 w 4872429"/>
              <a:gd name="connsiteY1858" fmla="*/ 1393776 h 3744261"/>
              <a:gd name="connsiteX1859" fmla="*/ 2528312 w 4872429"/>
              <a:gd name="connsiteY1859" fmla="*/ 1393756 h 3744261"/>
              <a:gd name="connsiteX1860" fmla="*/ 1714548 w 4872429"/>
              <a:gd name="connsiteY1860" fmla="*/ 850104 h 3744261"/>
              <a:gd name="connsiteX1861" fmla="*/ 1705038 w 4872429"/>
              <a:gd name="connsiteY1861" fmla="*/ 924547 h 3744261"/>
              <a:gd name="connsiteX1862" fmla="*/ 1800267 w 4872429"/>
              <a:gd name="connsiteY1862" fmla="*/ 1467679 h 3744261"/>
              <a:gd name="connsiteX1863" fmla="*/ 1842877 w 4872429"/>
              <a:gd name="connsiteY1863" fmla="*/ 1566625 h 3744261"/>
              <a:gd name="connsiteX1864" fmla="*/ 1859364 w 4872429"/>
              <a:gd name="connsiteY1864" fmla="*/ 1560395 h 3744261"/>
              <a:gd name="connsiteX1865" fmla="*/ 1789697 w 4872429"/>
              <a:gd name="connsiteY1865" fmla="*/ 1418009 h 3744261"/>
              <a:gd name="connsiteX1866" fmla="*/ 1730849 w 4872429"/>
              <a:gd name="connsiteY1866" fmla="*/ 1162578 h 3744261"/>
              <a:gd name="connsiteX1867" fmla="*/ 1735147 w 4872429"/>
              <a:gd name="connsiteY1867" fmla="*/ 1019049 h 3744261"/>
              <a:gd name="connsiteX1868" fmla="*/ 1717455 w 4872429"/>
              <a:gd name="connsiteY1868" fmla="*/ 859220 h 3744261"/>
              <a:gd name="connsiteX1869" fmla="*/ 1714548 w 4872429"/>
              <a:gd name="connsiteY1869" fmla="*/ 850084 h 3744261"/>
              <a:gd name="connsiteX1870" fmla="*/ 1714548 w 4872429"/>
              <a:gd name="connsiteY1870" fmla="*/ 850104 h 3744261"/>
              <a:gd name="connsiteX1871" fmla="*/ 2593805 w 4872429"/>
              <a:gd name="connsiteY1871" fmla="*/ 1412008 h 3744261"/>
              <a:gd name="connsiteX1872" fmla="*/ 2750415 w 4872429"/>
              <a:gd name="connsiteY1872" fmla="*/ 1460328 h 3744261"/>
              <a:gd name="connsiteX1873" fmla="*/ 2678526 w 4872429"/>
              <a:gd name="connsiteY1873" fmla="*/ 1417012 h 3744261"/>
              <a:gd name="connsiteX1874" fmla="*/ 2608527 w 4872429"/>
              <a:gd name="connsiteY1874" fmla="*/ 1391949 h 3744261"/>
              <a:gd name="connsiteX1875" fmla="*/ 2593805 w 4872429"/>
              <a:gd name="connsiteY1875" fmla="*/ 1412008 h 3744261"/>
              <a:gd name="connsiteX1876" fmla="*/ 2360197 w 4872429"/>
              <a:gd name="connsiteY1876" fmla="*/ 1329591 h 3744261"/>
              <a:gd name="connsiteX1877" fmla="*/ 2353262 w 4872429"/>
              <a:gd name="connsiteY1877" fmla="*/ 1339559 h 3744261"/>
              <a:gd name="connsiteX1878" fmla="*/ 2346887 w 4872429"/>
              <a:gd name="connsiteY1878" fmla="*/ 1407440 h 3744261"/>
              <a:gd name="connsiteX1879" fmla="*/ 2355941 w 4872429"/>
              <a:gd name="connsiteY1879" fmla="*/ 1416867 h 3744261"/>
              <a:gd name="connsiteX1880" fmla="*/ 2374588 w 4872429"/>
              <a:gd name="connsiteY1880" fmla="*/ 1409890 h 3744261"/>
              <a:gd name="connsiteX1881" fmla="*/ 2371743 w 4872429"/>
              <a:gd name="connsiteY1881" fmla="*/ 1394399 h 3744261"/>
              <a:gd name="connsiteX1882" fmla="*/ 2364600 w 4872429"/>
              <a:gd name="connsiteY1882" fmla="*/ 1351270 h 3744261"/>
              <a:gd name="connsiteX1883" fmla="*/ 2360218 w 4872429"/>
              <a:gd name="connsiteY1883" fmla="*/ 1329571 h 3744261"/>
              <a:gd name="connsiteX1884" fmla="*/ 2360197 w 4872429"/>
              <a:gd name="connsiteY1884" fmla="*/ 1329591 h 3744261"/>
              <a:gd name="connsiteX1885" fmla="*/ 2705189 w 4872429"/>
              <a:gd name="connsiteY1885" fmla="*/ 1034499 h 3744261"/>
              <a:gd name="connsiteX1886" fmla="*/ 2643205 w 4872429"/>
              <a:gd name="connsiteY1886" fmla="*/ 1197027 h 3744261"/>
              <a:gd name="connsiteX1887" fmla="*/ 2621339 w 4872429"/>
              <a:gd name="connsiteY1887" fmla="*/ 1218166 h 3744261"/>
              <a:gd name="connsiteX1888" fmla="*/ 2588177 w 4872429"/>
              <a:gd name="connsiteY1888" fmla="*/ 1254671 h 3744261"/>
              <a:gd name="connsiteX1889" fmla="*/ 2599972 w 4872429"/>
              <a:gd name="connsiteY1889" fmla="*/ 1291757 h 3744261"/>
              <a:gd name="connsiteX1890" fmla="*/ 2609005 w 4872429"/>
              <a:gd name="connsiteY1890" fmla="*/ 1298797 h 3744261"/>
              <a:gd name="connsiteX1891" fmla="*/ 2884205 w 4872429"/>
              <a:gd name="connsiteY1891" fmla="*/ 1403494 h 3744261"/>
              <a:gd name="connsiteX1892" fmla="*/ 3013384 w 4872429"/>
              <a:gd name="connsiteY1892" fmla="*/ 1329301 h 3744261"/>
              <a:gd name="connsiteX1893" fmla="*/ 3010664 w 4872429"/>
              <a:gd name="connsiteY1893" fmla="*/ 1329010 h 3744261"/>
              <a:gd name="connsiteX1894" fmla="*/ 2996606 w 4872429"/>
              <a:gd name="connsiteY1894" fmla="*/ 1318233 h 3744261"/>
              <a:gd name="connsiteX1895" fmla="*/ 3035395 w 4872429"/>
              <a:gd name="connsiteY1895" fmla="*/ 1266403 h 3744261"/>
              <a:gd name="connsiteX1896" fmla="*/ 3063241 w 4872429"/>
              <a:gd name="connsiteY1896" fmla="*/ 1244309 h 3744261"/>
              <a:gd name="connsiteX1897" fmla="*/ 3109651 w 4872429"/>
              <a:gd name="connsiteY1897" fmla="*/ 1204731 h 3744261"/>
              <a:gd name="connsiteX1898" fmla="*/ 3116358 w 4872429"/>
              <a:gd name="connsiteY1898" fmla="*/ 1201948 h 3744261"/>
              <a:gd name="connsiteX1899" fmla="*/ 3134819 w 4872429"/>
              <a:gd name="connsiteY1899" fmla="*/ 1131243 h 3744261"/>
              <a:gd name="connsiteX1900" fmla="*/ 3175186 w 4872429"/>
              <a:gd name="connsiteY1900" fmla="*/ 1058524 h 3744261"/>
              <a:gd name="connsiteX1901" fmla="*/ 3193127 w 4872429"/>
              <a:gd name="connsiteY1901" fmla="*/ 1025902 h 3744261"/>
              <a:gd name="connsiteX1902" fmla="*/ 3130313 w 4872429"/>
              <a:gd name="connsiteY1902" fmla="*/ 1071855 h 3744261"/>
              <a:gd name="connsiteX1903" fmla="*/ 2944091 w 4872429"/>
              <a:gd name="connsiteY1903" fmla="*/ 1069965 h 3744261"/>
              <a:gd name="connsiteX1904" fmla="*/ 2938983 w 4872429"/>
              <a:gd name="connsiteY1904" fmla="*/ 874254 h 3744261"/>
              <a:gd name="connsiteX1905" fmla="*/ 3143914 w 4872429"/>
              <a:gd name="connsiteY1905" fmla="*/ 802490 h 3744261"/>
              <a:gd name="connsiteX1906" fmla="*/ 3196242 w 4872429"/>
              <a:gd name="connsiteY1906" fmla="*/ 793748 h 3744261"/>
              <a:gd name="connsiteX1907" fmla="*/ 3193729 w 4872429"/>
              <a:gd name="connsiteY1907" fmla="*/ 759444 h 3744261"/>
              <a:gd name="connsiteX1908" fmla="*/ 3196076 w 4872429"/>
              <a:gd name="connsiteY1908" fmla="*/ 754066 h 3744261"/>
              <a:gd name="connsiteX1909" fmla="*/ 3201869 w 4872429"/>
              <a:gd name="connsiteY1909" fmla="*/ 753028 h 3744261"/>
              <a:gd name="connsiteX1910" fmla="*/ 3236900 w 4872429"/>
              <a:gd name="connsiteY1910" fmla="*/ 782120 h 3744261"/>
              <a:gd name="connsiteX1911" fmla="*/ 3209428 w 4872429"/>
              <a:gd name="connsiteY1911" fmla="*/ 803113 h 3744261"/>
              <a:gd name="connsiteX1912" fmla="*/ 3214681 w 4872429"/>
              <a:gd name="connsiteY1912" fmla="*/ 980779 h 3744261"/>
              <a:gd name="connsiteX1913" fmla="*/ 3214536 w 4872429"/>
              <a:gd name="connsiteY1913" fmla="*/ 982752 h 3744261"/>
              <a:gd name="connsiteX1914" fmla="*/ 3232747 w 4872429"/>
              <a:gd name="connsiteY1914" fmla="*/ 971020 h 3744261"/>
              <a:gd name="connsiteX1915" fmla="*/ 3235841 w 4872429"/>
              <a:gd name="connsiteY1915" fmla="*/ 990560 h 3744261"/>
              <a:gd name="connsiteX1916" fmla="*/ 3246473 w 4872429"/>
              <a:gd name="connsiteY1916" fmla="*/ 1053872 h 3744261"/>
              <a:gd name="connsiteX1917" fmla="*/ 3267258 w 4872429"/>
              <a:gd name="connsiteY1917" fmla="*/ 1039856 h 3744261"/>
              <a:gd name="connsiteX1918" fmla="*/ 3285968 w 4872429"/>
              <a:gd name="connsiteY1918" fmla="*/ 1016744 h 3744261"/>
              <a:gd name="connsiteX1919" fmla="*/ 3402149 w 4872429"/>
              <a:gd name="connsiteY1919" fmla="*/ 737288 h 3744261"/>
              <a:gd name="connsiteX1920" fmla="*/ 3330613 w 4872429"/>
              <a:gd name="connsiteY1920" fmla="*/ 595171 h 3744261"/>
              <a:gd name="connsiteX1921" fmla="*/ 3318714 w 4872429"/>
              <a:gd name="connsiteY1921" fmla="*/ 586990 h 3744261"/>
              <a:gd name="connsiteX1922" fmla="*/ 3203780 w 4872429"/>
              <a:gd name="connsiteY1922" fmla="*/ 534724 h 3744261"/>
              <a:gd name="connsiteX1923" fmla="*/ 2991872 w 4872429"/>
              <a:gd name="connsiteY1923" fmla="*/ 641208 h 3744261"/>
              <a:gd name="connsiteX1924" fmla="*/ 2987885 w 4872429"/>
              <a:gd name="connsiteY1924" fmla="*/ 645485 h 3744261"/>
              <a:gd name="connsiteX1925" fmla="*/ 3020465 w 4872429"/>
              <a:gd name="connsiteY1925" fmla="*/ 647936 h 3744261"/>
              <a:gd name="connsiteX1926" fmla="*/ 2977918 w 4872429"/>
              <a:gd name="connsiteY1926" fmla="*/ 687389 h 3744261"/>
              <a:gd name="connsiteX1927" fmla="*/ 2891099 w 4872429"/>
              <a:gd name="connsiteY1927" fmla="*/ 1010224 h 3744261"/>
              <a:gd name="connsiteX1928" fmla="*/ 2891514 w 4872429"/>
              <a:gd name="connsiteY1928" fmla="*/ 1039108 h 3744261"/>
              <a:gd name="connsiteX1929" fmla="*/ 2890767 w 4872429"/>
              <a:gd name="connsiteY1929" fmla="*/ 1057963 h 3744261"/>
              <a:gd name="connsiteX1930" fmla="*/ 2882710 w 4872429"/>
              <a:gd name="connsiteY1930" fmla="*/ 1069114 h 3744261"/>
              <a:gd name="connsiteX1931" fmla="*/ 2871310 w 4872429"/>
              <a:gd name="connsiteY1931" fmla="*/ 1048702 h 3744261"/>
              <a:gd name="connsiteX1932" fmla="*/ 2865059 w 4872429"/>
              <a:gd name="connsiteY1932" fmla="*/ 1009186 h 3744261"/>
              <a:gd name="connsiteX1933" fmla="*/ 2857792 w 4872429"/>
              <a:gd name="connsiteY1933" fmla="*/ 903533 h 3744261"/>
              <a:gd name="connsiteX1934" fmla="*/ 2890434 w 4872429"/>
              <a:gd name="connsiteY1934" fmla="*/ 764303 h 3744261"/>
              <a:gd name="connsiteX1935" fmla="*/ 2954059 w 4872429"/>
              <a:gd name="connsiteY1935" fmla="*/ 665337 h 3744261"/>
              <a:gd name="connsiteX1936" fmla="*/ 2848696 w 4872429"/>
              <a:gd name="connsiteY1936" fmla="*/ 680724 h 3744261"/>
              <a:gd name="connsiteX1937" fmla="*/ 2681890 w 4872429"/>
              <a:gd name="connsiteY1937" fmla="*/ 780957 h 3744261"/>
              <a:gd name="connsiteX1938" fmla="*/ 2691214 w 4872429"/>
              <a:gd name="connsiteY1938" fmla="*/ 786293 h 3744261"/>
              <a:gd name="connsiteX1939" fmla="*/ 2724397 w 4872429"/>
              <a:gd name="connsiteY1939" fmla="*/ 868108 h 3744261"/>
              <a:gd name="connsiteX1940" fmla="*/ 2713702 w 4872429"/>
              <a:gd name="connsiteY1940" fmla="*/ 995606 h 3744261"/>
              <a:gd name="connsiteX1941" fmla="*/ 2712851 w 4872429"/>
              <a:gd name="connsiteY1941" fmla="*/ 1012820 h 3744261"/>
              <a:gd name="connsiteX1942" fmla="*/ 2705168 w 4872429"/>
              <a:gd name="connsiteY1942" fmla="*/ 1034436 h 3744261"/>
              <a:gd name="connsiteX1943" fmla="*/ 2705189 w 4872429"/>
              <a:gd name="connsiteY1943" fmla="*/ 1034499 h 3744261"/>
              <a:gd name="connsiteX1944" fmla="*/ 2528955 w 4872429"/>
              <a:gd name="connsiteY1944" fmla="*/ 1274979 h 3744261"/>
              <a:gd name="connsiteX1945" fmla="*/ 2502708 w 4872429"/>
              <a:gd name="connsiteY1945" fmla="*/ 1360012 h 3744261"/>
              <a:gd name="connsiteX1946" fmla="*/ 2522394 w 4872429"/>
              <a:gd name="connsiteY1946" fmla="*/ 1375420 h 3744261"/>
              <a:gd name="connsiteX1947" fmla="*/ 2538923 w 4872429"/>
              <a:gd name="connsiteY1947" fmla="*/ 1310737 h 3744261"/>
              <a:gd name="connsiteX1948" fmla="*/ 2528955 w 4872429"/>
              <a:gd name="connsiteY1948" fmla="*/ 1274979 h 3744261"/>
              <a:gd name="connsiteX1949" fmla="*/ 3008795 w 4872429"/>
              <a:gd name="connsiteY1949" fmla="*/ 1315616 h 3744261"/>
              <a:gd name="connsiteX1950" fmla="*/ 3012429 w 4872429"/>
              <a:gd name="connsiteY1950" fmla="*/ 1316696 h 3744261"/>
              <a:gd name="connsiteX1951" fmla="*/ 3021836 w 4872429"/>
              <a:gd name="connsiteY1951" fmla="*/ 1316821 h 3744261"/>
              <a:gd name="connsiteX1952" fmla="*/ 3041023 w 4872429"/>
              <a:gd name="connsiteY1952" fmla="*/ 1282725 h 3744261"/>
              <a:gd name="connsiteX1953" fmla="*/ 3045549 w 4872429"/>
              <a:gd name="connsiteY1953" fmla="*/ 1274169 h 3744261"/>
              <a:gd name="connsiteX1954" fmla="*/ 3008795 w 4872429"/>
              <a:gd name="connsiteY1954" fmla="*/ 1315616 h 3744261"/>
              <a:gd name="connsiteX1955" fmla="*/ 3008795 w 4872429"/>
              <a:gd name="connsiteY1955" fmla="*/ 1315616 h 3744261"/>
              <a:gd name="connsiteX1956" fmla="*/ 3072336 w 4872429"/>
              <a:gd name="connsiteY1956" fmla="*/ 1253072 h 3744261"/>
              <a:gd name="connsiteX1957" fmla="*/ 3052028 w 4872429"/>
              <a:gd name="connsiteY1957" fmla="*/ 1288539 h 3744261"/>
              <a:gd name="connsiteX1958" fmla="*/ 3038219 w 4872429"/>
              <a:gd name="connsiteY1958" fmla="*/ 1313851 h 3744261"/>
              <a:gd name="connsiteX1959" fmla="*/ 3185257 w 4872429"/>
              <a:gd name="connsiteY1959" fmla="*/ 1240758 h 3744261"/>
              <a:gd name="connsiteX1960" fmla="*/ 3318361 w 4872429"/>
              <a:gd name="connsiteY1960" fmla="*/ 1134586 h 3744261"/>
              <a:gd name="connsiteX1961" fmla="*/ 3304532 w 4872429"/>
              <a:gd name="connsiteY1961" fmla="*/ 1117829 h 3744261"/>
              <a:gd name="connsiteX1962" fmla="*/ 3316368 w 4872429"/>
              <a:gd name="connsiteY1962" fmla="*/ 1086307 h 3744261"/>
              <a:gd name="connsiteX1963" fmla="*/ 3338877 w 4872429"/>
              <a:gd name="connsiteY1963" fmla="*/ 1084958 h 3744261"/>
              <a:gd name="connsiteX1964" fmla="*/ 3344754 w 4872429"/>
              <a:gd name="connsiteY1964" fmla="*/ 1105100 h 3744261"/>
              <a:gd name="connsiteX1965" fmla="*/ 3371375 w 4872429"/>
              <a:gd name="connsiteY1965" fmla="*/ 1072706 h 3744261"/>
              <a:gd name="connsiteX1966" fmla="*/ 3430908 w 4872429"/>
              <a:gd name="connsiteY1966" fmla="*/ 884014 h 3744261"/>
              <a:gd name="connsiteX1967" fmla="*/ 3414857 w 4872429"/>
              <a:gd name="connsiteY1967" fmla="*/ 827616 h 3744261"/>
              <a:gd name="connsiteX1968" fmla="*/ 3332004 w 4872429"/>
              <a:gd name="connsiteY1968" fmla="*/ 1025341 h 3744261"/>
              <a:gd name="connsiteX1969" fmla="*/ 3216903 w 4872429"/>
              <a:gd name="connsiteY1969" fmla="*/ 1131035 h 3744261"/>
              <a:gd name="connsiteX1970" fmla="*/ 3168998 w 4872429"/>
              <a:gd name="connsiteY1970" fmla="*/ 1175120 h 3744261"/>
              <a:gd name="connsiteX1971" fmla="*/ 3216779 w 4872429"/>
              <a:gd name="connsiteY1971" fmla="*/ 1150202 h 3744261"/>
              <a:gd name="connsiteX1972" fmla="*/ 3275980 w 4872429"/>
              <a:gd name="connsiteY1972" fmla="*/ 1138096 h 3744261"/>
              <a:gd name="connsiteX1973" fmla="*/ 3283393 w 4872429"/>
              <a:gd name="connsiteY1973" fmla="*/ 1152735 h 3744261"/>
              <a:gd name="connsiteX1974" fmla="*/ 3213913 w 4872429"/>
              <a:gd name="connsiteY1974" fmla="*/ 1184049 h 3744261"/>
              <a:gd name="connsiteX1975" fmla="*/ 3142398 w 4872429"/>
              <a:gd name="connsiteY1975" fmla="*/ 1205499 h 3744261"/>
              <a:gd name="connsiteX1976" fmla="*/ 3103837 w 4872429"/>
              <a:gd name="connsiteY1976" fmla="*/ 1230625 h 3744261"/>
              <a:gd name="connsiteX1977" fmla="*/ 3072316 w 4872429"/>
              <a:gd name="connsiteY1977" fmla="*/ 1253051 h 3744261"/>
              <a:gd name="connsiteX1978" fmla="*/ 3072336 w 4872429"/>
              <a:gd name="connsiteY1978" fmla="*/ 1253072 h 3744261"/>
              <a:gd name="connsiteX1979" fmla="*/ 1243201 w 4872429"/>
              <a:gd name="connsiteY1979" fmla="*/ 1195490 h 3744261"/>
              <a:gd name="connsiteX1980" fmla="*/ 1204744 w 4872429"/>
              <a:gd name="connsiteY1980" fmla="*/ 1222817 h 3744261"/>
              <a:gd name="connsiteX1981" fmla="*/ 1243201 w 4872429"/>
              <a:gd name="connsiteY1981" fmla="*/ 1195490 h 3744261"/>
              <a:gd name="connsiteX1982" fmla="*/ 3211795 w 4872429"/>
              <a:gd name="connsiteY1982" fmla="*/ 1005552 h 3744261"/>
              <a:gd name="connsiteX1983" fmla="*/ 3185818 w 4872429"/>
              <a:gd name="connsiteY1983" fmla="*/ 1065065 h 3744261"/>
              <a:gd name="connsiteX1984" fmla="*/ 3145990 w 4872429"/>
              <a:gd name="connsiteY1984" fmla="*/ 1136787 h 3744261"/>
              <a:gd name="connsiteX1985" fmla="*/ 3127260 w 4872429"/>
              <a:gd name="connsiteY1985" fmla="*/ 1195885 h 3744261"/>
              <a:gd name="connsiteX1986" fmla="*/ 3156497 w 4872429"/>
              <a:gd name="connsiteY1986" fmla="*/ 1171216 h 3744261"/>
              <a:gd name="connsiteX1987" fmla="*/ 3209012 w 4872429"/>
              <a:gd name="connsiteY1987" fmla="*/ 1121401 h 3744261"/>
              <a:gd name="connsiteX1988" fmla="*/ 3322951 w 4872429"/>
              <a:gd name="connsiteY1988" fmla="*/ 1016807 h 3744261"/>
              <a:gd name="connsiteX1989" fmla="*/ 3391911 w 4872429"/>
              <a:gd name="connsiteY1989" fmla="*/ 880152 h 3744261"/>
              <a:gd name="connsiteX1990" fmla="*/ 3295520 w 4872429"/>
              <a:gd name="connsiteY1990" fmla="*/ 1024780 h 3744261"/>
              <a:gd name="connsiteX1991" fmla="*/ 3277184 w 4872429"/>
              <a:gd name="connsiteY1991" fmla="*/ 1047414 h 3744261"/>
              <a:gd name="connsiteX1992" fmla="*/ 3241406 w 4872429"/>
              <a:gd name="connsiteY1992" fmla="*/ 1065335 h 3744261"/>
              <a:gd name="connsiteX1993" fmla="*/ 3222883 w 4872429"/>
              <a:gd name="connsiteY1993" fmla="*/ 992221 h 3744261"/>
              <a:gd name="connsiteX1994" fmla="*/ 3221077 w 4872429"/>
              <a:gd name="connsiteY1994" fmla="*/ 994401 h 3744261"/>
              <a:gd name="connsiteX1995" fmla="*/ 3211753 w 4872429"/>
              <a:gd name="connsiteY1995" fmla="*/ 1005573 h 3744261"/>
              <a:gd name="connsiteX1996" fmla="*/ 3211795 w 4872429"/>
              <a:gd name="connsiteY1996" fmla="*/ 1005552 h 3744261"/>
              <a:gd name="connsiteX1997" fmla="*/ 3264974 w 4872429"/>
              <a:gd name="connsiteY1997" fmla="*/ 1147461 h 3744261"/>
              <a:gd name="connsiteX1998" fmla="*/ 3209843 w 4872429"/>
              <a:gd name="connsiteY1998" fmla="*/ 1167374 h 3744261"/>
              <a:gd name="connsiteX1999" fmla="*/ 3189929 w 4872429"/>
              <a:gd name="connsiteY1999" fmla="*/ 1177757 h 3744261"/>
              <a:gd name="connsiteX2000" fmla="*/ 3210674 w 4872429"/>
              <a:gd name="connsiteY2000" fmla="*/ 1172047 h 3744261"/>
              <a:gd name="connsiteX2001" fmla="*/ 3271079 w 4872429"/>
              <a:gd name="connsiteY2001" fmla="*/ 1150575 h 3744261"/>
              <a:gd name="connsiteX2002" fmla="*/ 3268483 w 4872429"/>
              <a:gd name="connsiteY2002" fmla="*/ 1148042 h 3744261"/>
              <a:gd name="connsiteX2003" fmla="*/ 3264995 w 4872429"/>
              <a:gd name="connsiteY2003" fmla="*/ 1147461 h 3744261"/>
              <a:gd name="connsiteX2004" fmla="*/ 3264974 w 4872429"/>
              <a:gd name="connsiteY2004" fmla="*/ 1147461 h 3744261"/>
              <a:gd name="connsiteX2005" fmla="*/ 1766025 w 4872429"/>
              <a:gd name="connsiteY2005" fmla="*/ 980011 h 3744261"/>
              <a:gd name="connsiteX2006" fmla="*/ 1770718 w 4872429"/>
              <a:gd name="connsiteY2006" fmla="*/ 1154147 h 3744261"/>
              <a:gd name="connsiteX2007" fmla="*/ 1785565 w 4872429"/>
              <a:gd name="connsiteY2007" fmla="*/ 1164696 h 3744261"/>
              <a:gd name="connsiteX2008" fmla="*/ 1837145 w 4872429"/>
              <a:gd name="connsiteY2008" fmla="*/ 1070817 h 3744261"/>
              <a:gd name="connsiteX2009" fmla="*/ 1876765 w 4872429"/>
              <a:gd name="connsiteY2009" fmla="*/ 990933 h 3744261"/>
              <a:gd name="connsiteX2010" fmla="*/ 1919292 w 4872429"/>
              <a:gd name="connsiteY2010" fmla="*/ 953079 h 3744261"/>
              <a:gd name="connsiteX2011" fmla="*/ 1766025 w 4872429"/>
              <a:gd name="connsiteY2011" fmla="*/ 979990 h 3744261"/>
              <a:gd name="connsiteX2012" fmla="*/ 1766025 w 4872429"/>
              <a:gd name="connsiteY2012" fmla="*/ 980011 h 3744261"/>
              <a:gd name="connsiteX2013" fmla="*/ 1232590 w 4872429"/>
              <a:gd name="connsiteY2013" fmla="*/ 889309 h 3744261"/>
              <a:gd name="connsiteX2014" fmla="*/ 1264984 w 4872429"/>
              <a:gd name="connsiteY2014" fmla="*/ 1020980 h 3744261"/>
              <a:gd name="connsiteX2015" fmla="*/ 1281284 w 4872429"/>
              <a:gd name="connsiteY2015" fmla="*/ 1060704 h 3744261"/>
              <a:gd name="connsiteX2016" fmla="*/ 1298083 w 4872429"/>
              <a:gd name="connsiteY2016" fmla="*/ 1145841 h 3744261"/>
              <a:gd name="connsiteX2017" fmla="*/ 1332159 w 4872429"/>
              <a:gd name="connsiteY2017" fmla="*/ 1094219 h 3744261"/>
              <a:gd name="connsiteX2018" fmla="*/ 1345365 w 4872429"/>
              <a:gd name="connsiteY2018" fmla="*/ 906689 h 3744261"/>
              <a:gd name="connsiteX2019" fmla="*/ 1342728 w 4872429"/>
              <a:gd name="connsiteY2019" fmla="*/ 901436 h 3744261"/>
              <a:gd name="connsiteX2020" fmla="*/ 1336042 w 4872429"/>
              <a:gd name="connsiteY2020" fmla="*/ 887835 h 3744261"/>
              <a:gd name="connsiteX2021" fmla="*/ 1336374 w 4872429"/>
              <a:gd name="connsiteY2021" fmla="*/ 874420 h 3744261"/>
              <a:gd name="connsiteX2022" fmla="*/ 1348543 w 4872429"/>
              <a:gd name="connsiteY2022" fmla="*/ 879549 h 3744261"/>
              <a:gd name="connsiteX2023" fmla="*/ 1357285 w 4872429"/>
              <a:gd name="connsiteY2023" fmla="*/ 902682 h 3744261"/>
              <a:gd name="connsiteX2024" fmla="*/ 1366940 w 4872429"/>
              <a:gd name="connsiteY2024" fmla="*/ 922616 h 3744261"/>
              <a:gd name="connsiteX2025" fmla="*/ 1325701 w 4872429"/>
              <a:gd name="connsiteY2025" fmla="*/ 806789 h 3744261"/>
              <a:gd name="connsiteX2026" fmla="*/ 1263426 w 4872429"/>
              <a:gd name="connsiteY2026" fmla="*/ 929386 h 3744261"/>
              <a:gd name="connsiteX2027" fmla="*/ 1250469 w 4872429"/>
              <a:gd name="connsiteY2027" fmla="*/ 929489 h 3744261"/>
              <a:gd name="connsiteX2028" fmla="*/ 1250573 w 4872429"/>
              <a:gd name="connsiteY2028" fmla="*/ 910178 h 3744261"/>
              <a:gd name="connsiteX2029" fmla="*/ 1136074 w 4872429"/>
              <a:gd name="connsiteY2029" fmla="*/ 778776 h 3744261"/>
              <a:gd name="connsiteX2030" fmla="*/ 1015969 w 4872429"/>
              <a:gd name="connsiteY2030" fmla="*/ 752052 h 3744261"/>
              <a:gd name="connsiteX2031" fmla="*/ 1017381 w 4872429"/>
              <a:gd name="connsiteY2031" fmla="*/ 847239 h 3744261"/>
              <a:gd name="connsiteX2032" fmla="*/ 994103 w 4872429"/>
              <a:gd name="connsiteY2032" fmla="*/ 981984 h 3744261"/>
              <a:gd name="connsiteX2033" fmla="*/ 1155489 w 4872429"/>
              <a:gd name="connsiteY2033" fmla="*/ 1004680 h 3744261"/>
              <a:gd name="connsiteX2034" fmla="*/ 1206738 w 4872429"/>
              <a:gd name="connsiteY2034" fmla="*/ 983146 h 3744261"/>
              <a:gd name="connsiteX2035" fmla="*/ 1220173 w 4872429"/>
              <a:gd name="connsiteY2035" fmla="*/ 890223 h 3744261"/>
              <a:gd name="connsiteX2036" fmla="*/ 1217369 w 4872429"/>
              <a:gd name="connsiteY2036" fmla="*/ 866592 h 3744261"/>
              <a:gd name="connsiteX2037" fmla="*/ 1220733 w 4872429"/>
              <a:gd name="connsiteY2037" fmla="*/ 851247 h 3744261"/>
              <a:gd name="connsiteX2038" fmla="*/ 1227710 w 4872429"/>
              <a:gd name="connsiteY2038" fmla="*/ 852139 h 3744261"/>
              <a:gd name="connsiteX2039" fmla="*/ 1231697 w 4872429"/>
              <a:gd name="connsiteY2039" fmla="*/ 868668 h 3744261"/>
              <a:gd name="connsiteX2040" fmla="*/ 1232632 w 4872429"/>
              <a:gd name="connsiteY2040" fmla="*/ 889350 h 3744261"/>
              <a:gd name="connsiteX2041" fmla="*/ 1232590 w 4872429"/>
              <a:gd name="connsiteY2041" fmla="*/ 889309 h 3744261"/>
              <a:gd name="connsiteX2042" fmla="*/ 3329533 w 4872429"/>
              <a:gd name="connsiteY2042" fmla="*/ 1094281 h 3744261"/>
              <a:gd name="connsiteX2043" fmla="*/ 3323449 w 4872429"/>
              <a:gd name="connsiteY2043" fmla="*/ 1096586 h 3744261"/>
              <a:gd name="connsiteX2044" fmla="*/ 3316451 w 4872429"/>
              <a:gd name="connsiteY2044" fmla="*/ 1114091 h 3744261"/>
              <a:gd name="connsiteX2045" fmla="*/ 3321767 w 4872429"/>
              <a:gd name="connsiteY2045" fmla="*/ 1122563 h 3744261"/>
              <a:gd name="connsiteX2046" fmla="*/ 3327394 w 4872429"/>
              <a:gd name="connsiteY2046" fmla="*/ 1120861 h 3744261"/>
              <a:gd name="connsiteX2047" fmla="*/ 3328017 w 4872429"/>
              <a:gd name="connsiteY2047" fmla="*/ 1119407 h 3744261"/>
              <a:gd name="connsiteX2048" fmla="*/ 3331153 w 4872429"/>
              <a:gd name="connsiteY2048" fmla="*/ 1094697 h 3744261"/>
              <a:gd name="connsiteX2049" fmla="*/ 3329533 w 4872429"/>
              <a:gd name="connsiteY2049" fmla="*/ 1094261 h 3744261"/>
              <a:gd name="connsiteX2050" fmla="*/ 3329533 w 4872429"/>
              <a:gd name="connsiteY2050" fmla="*/ 1094281 h 3744261"/>
              <a:gd name="connsiteX2051" fmla="*/ 3197135 w 4872429"/>
              <a:gd name="connsiteY2051" fmla="*/ 806539 h 3744261"/>
              <a:gd name="connsiteX2052" fmla="*/ 3145409 w 4872429"/>
              <a:gd name="connsiteY2052" fmla="*/ 814908 h 3744261"/>
              <a:gd name="connsiteX2053" fmla="*/ 2950674 w 4872429"/>
              <a:gd name="connsiteY2053" fmla="*/ 878698 h 3744261"/>
              <a:gd name="connsiteX2054" fmla="*/ 2954079 w 4872429"/>
              <a:gd name="connsiteY2054" fmla="*/ 1062531 h 3744261"/>
              <a:gd name="connsiteX2055" fmla="*/ 3125017 w 4872429"/>
              <a:gd name="connsiteY2055" fmla="*/ 1060642 h 3744261"/>
              <a:gd name="connsiteX2056" fmla="*/ 3200146 w 4872429"/>
              <a:gd name="connsiteY2056" fmla="*/ 1000028 h 3744261"/>
              <a:gd name="connsiteX2057" fmla="*/ 3202243 w 4872429"/>
              <a:gd name="connsiteY2057" fmla="*/ 980011 h 3744261"/>
              <a:gd name="connsiteX2058" fmla="*/ 3197135 w 4872429"/>
              <a:gd name="connsiteY2058" fmla="*/ 806539 h 3744261"/>
              <a:gd name="connsiteX2059" fmla="*/ 823331 w 4872429"/>
              <a:gd name="connsiteY2059" fmla="*/ 924443 h 3744261"/>
              <a:gd name="connsiteX2060" fmla="*/ 906910 w 4872429"/>
              <a:gd name="connsiteY2060" fmla="*/ 1040603 h 3744261"/>
              <a:gd name="connsiteX2061" fmla="*/ 1010092 w 4872429"/>
              <a:gd name="connsiteY2061" fmla="*/ 1079746 h 3744261"/>
              <a:gd name="connsiteX2062" fmla="*/ 983264 w 4872429"/>
              <a:gd name="connsiteY2062" fmla="*/ 1058690 h 3744261"/>
              <a:gd name="connsiteX2063" fmla="*/ 977221 w 4872429"/>
              <a:gd name="connsiteY2063" fmla="*/ 994796 h 3744261"/>
              <a:gd name="connsiteX2064" fmla="*/ 978488 w 4872429"/>
              <a:gd name="connsiteY2064" fmla="*/ 990767 h 3744261"/>
              <a:gd name="connsiteX2065" fmla="*/ 943997 w 4872429"/>
              <a:gd name="connsiteY2065" fmla="*/ 980094 h 3744261"/>
              <a:gd name="connsiteX2066" fmla="*/ 823310 w 4872429"/>
              <a:gd name="connsiteY2066" fmla="*/ 924423 h 3744261"/>
              <a:gd name="connsiteX2067" fmla="*/ 823331 w 4872429"/>
              <a:gd name="connsiteY2067" fmla="*/ 924443 h 3744261"/>
              <a:gd name="connsiteX2068" fmla="*/ 2910182 w 4872429"/>
              <a:gd name="connsiteY2068" fmla="*/ 752862 h 3744261"/>
              <a:gd name="connsiteX2069" fmla="*/ 2901772 w 4872429"/>
              <a:gd name="connsiteY2069" fmla="*/ 769661 h 3744261"/>
              <a:gd name="connsiteX2070" fmla="*/ 2870313 w 4872429"/>
              <a:gd name="connsiteY2070" fmla="*/ 903595 h 3744261"/>
              <a:gd name="connsiteX2071" fmla="*/ 2878868 w 4872429"/>
              <a:gd name="connsiteY2071" fmla="*/ 1018219 h 3744261"/>
              <a:gd name="connsiteX2072" fmla="*/ 2878723 w 4872429"/>
              <a:gd name="connsiteY2072" fmla="*/ 1010536 h 3744261"/>
              <a:gd name="connsiteX2073" fmla="*/ 2910203 w 4872429"/>
              <a:gd name="connsiteY2073" fmla="*/ 752862 h 3744261"/>
              <a:gd name="connsiteX2074" fmla="*/ 2910182 w 4872429"/>
              <a:gd name="connsiteY2074" fmla="*/ 752862 h 3744261"/>
              <a:gd name="connsiteX2075" fmla="*/ 2021955 w 4872429"/>
              <a:gd name="connsiteY2075" fmla="*/ 921370 h 3744261"/>
              <a:gd name="connsiteX2076" fmla="*/ 2142226 w 4872429"/>
              <a:gd name="connsiteY2076" fmla="*/ 1001108 h 3744261"/>
              <a:gd name="connsiteX2077" fmla="*/ 2148913 w 4872429"/>
              <a:gd name="connsiteY2077" fmla="*/ 992802 h 3744261"/>
              <a:gd name="connsiteX2078" fmla="*/ 2111452 w 4872429"/>
              <a:gd name="connsiteY2078" fmla="*/ 854341 h 3744261"/>
              <a:gd name="connsiteX2079" fmla="*/ 2059893 w 4872429"/>
              <a:gd name="connsiteY2079" fmla="*/ 903409 h 3744261"/>
              <a:gd name="connsiteX2080" fmla="*/ 2021955 w 4872429"/>
              <a:gd name="connsiteY2080" fmla="*/ 921370 h 3744261"/>
              <a:gd name="connsiteX2081" fmla="*/ 1720342 w 4872429"/>
              <a:gd name="connsiteY2081" fmla="*/ 828758 h 3744261"/>
              <a:gd name="connsiteX2082" fmla="*/ 1729416 w 4872429"/>
              <a:gd name="connsiteY2082" fmla="*/ 855545 h 3744261"/>
              <a:gd name="connsiteX2083" fmla="*/ 1751012 w 4872429"/>
              <a:gd name="connsiteY2083" fmla="*/ 988005 h 3744261"/>
              <a:gd name="connsiteX2084" fmla="*/ 1757823 w 4872429"/>
              <a:gd name="connsiteY2084" fmla="*/ 969919 h 3744261"/>
              <a:gd name="connsiteX2085" fmla="*/ 1766648 w 4872429"/>
              <a:gd name="connsiteY2085" fmla="*/ 967676 h 3744261"/>
              <a:gd name="connsiteX2086" fmla="*/ 1934928 w 4872429"/>
              <a:gd name="connsiteY2086" fmla="*/ 936259 h 3744261"/>
              <a:gd name="connsiteX2087" fmla="*/ 1993610 w 4872429"/>
              <a:gd name="connsiteY2087" fmla="*/ 895663 h 3744261"/>
              <a:gd name="connsiteX2088" fmla="*/ 2010036 w 4872429"/>
              <a:gd name="connsiteY2088" fmla="*/ 906233 h 3744261"/>
              <a:gd name="connsiteX2089" fmla="*/ 2013586 w 4872429"/>
              <a:gd name="connsiteY2089" fmla="*/ 911258 h 3744261"/>
              <a:gd name="connsiteX2090" fmla="*/ 2053559 w 4872429"/>
              <a:gd name="connsiteY2090" fmla="*/ 892652 h 3744261"/>
              <a:gd name="connsiteX2091" fmla="*/ 2097415 w 4872429"/>
              <a:gd name="connsiteY2091" fmla="*/ 854943 h 3744261"/>
              <a:gd name="connsiteX2092" fmla="*/ 2095048 w 4872429"/>
              <a:gd name="connsiteY2092" fmla="*/ 854548 h 3744261"/>
              <a:gd name="connsiteX2093" fmla="*/ 2084375 w 4872429"/>
              <a:gd name="connsiteY2093" fmla="*/ 848381 h 3744261"/>
              <a:gd name="connsiteX2094" fmla="*/ 2044402 w 4872429"/>
              <a:gd name="connsiteY2094" fmla="*/ 880816 h 3744261"/>
              <a:gd name="connsiteX2095" fmla="*/ 1972181 w 4872429"/>
              <a:gd name="connsiteY2095" fmla="*/ 887855 h 3744261"/>
              <a:gd name="connsiteX2096" fmla="*/ 1946764 w 4872429"/>
              <a:gd name="connsiteY2096" fmla="*/ 898093 h 3744261"/>
              <a:gd name="connsiteX2097" fmla="*/ 1904279 w 4872429"/>
              <a:gd name="connsiteY2097" fmla="*/ 911984 h 3744261"/>
              <a:gd name="connsiteX2098" fmla="*/ 1809382 w 4872429"/>
              <a:gd name="connsiteY2098" fmla="*/ 937796 h 3744261"/>
              <a:gd name="connsiteX2099" fmla="*/ 1755580 w 4872429"/>
              <a:gd name="connsiteY2099" fmla="*/ 937796 h 3744261"/>
              <a:gd name="connsiteX2100" fmla="*/ 1766191 w 4872429"/>
              <a:gd name="connsiteY2100" fmla="*/ 919128 h 3744261"/>
              <a:gd name="connsiteX2101" fmla="*/ 1842191 w 4872429"/>
              <a:gd name="connsiteY2101" fmla="*/ 893524 h 3744261"/>
              <a:gd name="connsiteX2102" fmla="*/ 1919853 w 4872429"/>
              <a:gd name="connsiteY2102" fmla="*/ 871679 h 3744261"/>
              <a:gd name="connsiteX2103" fmla="*/ 1895371 w 4872429"/>
              <a:gd name="connsiteY2103" fmla="*/ 859989 h 3744261"/>
              <a:gd name="connsiteX2104" fmla="*/ 1784153 w 4872429"/>
              <a:gd name="connsiteY2104" fmla="*/ 775516 h 3744261"/>
              <a:gd name="connsiteX2105" fmla="*/ 1754397 w 4872429"/>
              <a:gd name="connsiteY2105" fmla="*/ 731619 h 3744261"/>
              <a:gd name="connsiteX2106" fmla="*/ 1754189 w 4872429"/>
              <a:gd name="connsiteY2106" fmla="*/ 733322 h 3744261"/>
              <a:gd name="connsiteX2107" fmla="*/ 1735396 w 4872429"/>
              <a:gd name="connsiteY2107" fmla="*/ 792523 h 3744261"/>
              <a:gd name="connsiteX2108" fmla="*/ 1720300 w 4872429"/>
              <a:gd name="connsiteY2108" fmla="*/ 828758 h 3744261"/>
              <a:gd name="connsiteX2109" fmla="*/ 1720342 w 4872429"/>
              <a:gd name="connsiteY2109" fmla="*/ 828758 h 3744261"/>
              <a:gd name="connsiteX2110" fmla="*/ 1762142 w 4872429"/>
              <a:gd name="connsiteY2110" fmla="*/ 979284 h 3744261"/>
              <a:gd name="connsiteX2111" fmla="*/ 1762142 w 4872429"/>
              <a:gd name="connsiteY2111" fmla="*/ 979284 h 3744261"/>
              <a:gd name="connsiteX2112" fmla="*/ 1761996 w 4872429"/>
              <a:gd name="connsiteY2112" fmla="*/ 979222 h 3744261"/>
              <a:gd name="connsiteX2113" fmla="*/ 1762142 w 4872429"/>
              <a:gd name="connsiteY2113" fmla="*/ 979284 h 3744261"/>
              <a:gd name="connsiteX2114" fmla="*/ 1761996 w 4872429"/>
              <a:gd name="connsiteY2114" fmla="*/ 979222 h 3744261"/>
              <a:gd name="connsiteX2115" fmla="*/ 910420 w 4872429"/>
              <a:gd name="connsiteY2115" fmla="*/ 483953 h 3744261"/>
              <a:gd name="connsiteX2116" fmla="*/ 819406 w 4872429"/>
              <a:gd name="connsiteY2116" fmla="*/ 546581 h 3744261"/>
              <a:gd name="connsiteX2117" fmla="*/ 800282 w 4872429"/>
              <a:gd name="connsiteY2117" fmla="*/ 883682 h 3744261"/>
              <a:gd name="connsiteX2118" fmla="*/ 982101 w 4872429"/>
              <a:gd name="connsiteY2118" fmla="*/ 978620 h 3744261"/>
              <a:gd name="connsiteX2119" fmla="*/ 1005669 w 4872429"/>
              <a:gd name="connsiteY2119" fmla="*/ 759236 h 3744261"/>
              <a:gd name="connsiteX2120" fmla="*/ 999627 w 4872429"/>
              <a:gd name="connsiteY2120" fmla="*/ 755561 h 3744261"/>
              <a:gd name="connsiteX2121" fmla="*/ 1001371 w 4872429"/>
              <a:gd name="connsiteY2121" fmla="*/ 746300 h 3744261"/>
              <a:gd name="connsiteX2122" fmla="*/ 1141701 w 4872429"/>
              <a:gd name="connsiteY2122" fmla="*/ 767646 h 3744261"/>
              <a:gd name="connsiteX2123" fmla="*/ 1250594 w 4872429"/>
              <a:gd name="connsiteY2123" fmla="*/ 842193 h 3744261"/>
              <a:gd name="connsiteX2124" fmla="*/ 1262118 w 4872429"/>
              <a:gd name="connsiteY2124" fmla="*/ 914912 h 3744261"/>
              <a:gd name="connsiteX2125" fmla="*/ 1261931 w 4872429"/>
              <a:gd name="connsiteY2125" fmla="*/ 915348 h 3744261"/>
              <a:gd name="connsiteX2126" fmla="*/ 1313034 w 4872429"/>
              <a:gd name="connsiteY2126" fmla="*/ 806166 h 3744261"/>
              <a:gd name="connsiteX2127" fmla="*/ 1116846 w 4872429"/>
              <a:gd name="connsiteY2127" fmla="*/ 500026 h 3744261"/>
              <a:gd name="connsiteX2128" fmla="*/ 932929 w 4872429"/>
              <a:gd name="connsiteY2128" fmla="*/ 486009 h 3744261"/>
              <a:gd name="connsiteX2129" fmla="*/ 929690 w 4872429"/>
              <a:gd name="connsiteY2129" fmla="*/ 486009 h 3744261"/>
              <a:gd name="connsiteX2130" fmla="*/ 910440 w 4872429"/>
              <a:gd name="connsiteY2130" fmla="*/ 483933 h 3744261"/>
              <a:gd name="connsiteX2131" fmla="*/ 910420 w 4872429"/>
              <a:gd name="connsiteY2131" fmla="*/ 483953 h 3744261"/>
              <a:gd name="connsiteX2132" fmla="*/ 1766772 w 4872429"/>
              <a:gd name="connsiteY2132" fmla="*/ 967718 h 3744261"/>
              <a:gd name="connsiteX2133" fmla="*/ 1766876 w 4872429"/>
              <a:gd name="connsiteY2133" fmla="*/ 967760 h 3744261"/>
              <a:gd name="connsiteX2134" fmla="*/ 1766772 w 4872429"/>
              <a:gd name="connsiteY2134" fmla="*/ 967718 h 3744261"/>
              <a:gd name="connsiteX2135" fmla="*/ 2676948 w 4872429"/>
              <a:gd name="connsiteY2135" fmla="*/ 792440 h 3744261"/>
              <a:gd name="connsiteX2136" fmla="*/ 2666234 w 4872429"/>
              <a:gd name="connsiteY2136" fmla="*/ 849378 h 3744261"/>
              <a:gd name="connsiteX2137" fmla="*/ 2693851 w 4872429"/>
              <a:gd name="connsiteY2137" fmla="*/ 942530 h 3744261"/>
              <a:gd name="connsiteX2138" fmla="*/ 2706414 w 4872429"/>
              <a:gd name="connsiteY2138" fmla="*/ 965122 h 3744261"/>
              <a:gd name="connsiteX2139" fmla="*/ 2712062 w 4872429"/>
              <a:gd name="connsiteY2139" fmla="*/ 869084 h 3744261"/>
              <a:gd name="connsiteX2140" fmla="*/ 2683614 w 4872429"/>
              <a:gd name="connsiteY2140" fmla="*/ 796136 h 3744261"/>
              <a:gd name="connsiteX2141" fmla="*/ 2676948 w 4872429"/>
              <a:gd name="connsiteY2141" fmla="*/ 792419 h 3744261"/>
              <a:gd name="connsiteX2142" fmla="*/ 2676948 w 4872429"/>
              <a:gd name="connsiteY2142" fmla="*/ 792440 h 3744261"/>
              <a:gd name="connsiteX2143" fmla="*/ 1363286 w 4872429"/>
              <a:gd name="connsiteY2143" fmla="*/ 872801 h 3744261"/>
              <a:gd name="connsiteX2144" fmla="*/ 1389616 w 4872429"/>
              <a:gd name="connsiteY2144" fmla="*/ 954304 h 3744261"/>
              <a:gd name="connsiteX2145" fmla="*/ 1392253 w 4872429"/>
              <a:gd name="connsiteY2145" fmla="*/ 878677 h 3744261"/>
              <a:gd name="connsiteX2146" fmla="*/ 1386480 w 4872429"/>
              <a:gd name="connsiteY2146" fmla="*/ 840096 h 3744261"/>
              <a:gd name="connsiteX2147" fmla="*/ 1380915 w 4872429"/>
              <a:gd name="connsiteY2147" fmla="*/ 804172 h 3744261"/>
              <a:gd name="connsiteX2148" fmla="*/ 1376223 w 4872429"/>
              <a:gd name="connsiteY2148" fmla="*/ 823089 h 3744261"/>
              <a:gd name="connsiteX2149" fmla="*/ 1368955 w 4872429"/>
              <a:gd name="connsiteY2149" fmla="*/ 858826 h 3744261"/>
              <a:gd name="connsiteX2150" fmla="*/ 1363286 w 4872429"/>
              <a:gd name="connsiteY2150" fmla="*/ 872821 h 3744261"/>
              <a:gd name="connsiteX2151" fmla="*/ 1363286 w 4872429"/>
              <a:gd name="connsiteY2151" fmla="*/ 872801 h 3744261"/>
              <a:gd name="connsiteX2152" fmla="*/ 1937005 w 4872429"/>
              <a:gd name="connsiteY2152" fmla="*/ 878407 h 3744261"/>
              <a:gd name="connsiteX2153" fmla="*/ 1845119 w 4872429"/>
              <a:gd name="connsiteY2153" fmla="*/ 905651 h 3744261"/>
              <a:gd name="connsiteX2154" fmla="*/ 1773563 w 4872429"/>
              <a:gd name="connsiteY2154" fmla="*/ 929199 h 3744261"/>
              <a:gd name="connsiteX2155" fmla="*/ 1770863 w 4872429"/>
              <a:gd name="connsiteY2155" fmla="*/ 931275 h 3744261"/>
              <a:gd name="connsiteX2156" fmla="*/ 1900583 w 4872429"/>
              <a:gd name="connsiteY2156" fmla="*/ 900107 h 3744261"/>
              <a:gd name="connsiteX2157" fmla="*/ 1942715 w 4872429"/>
              <a:gd name="connsiteY2157" fmla="*/ 886340 h 3744261"/>
              <a:gd name="connsiteX2158" fmla="*/ 1951561 w 4872429"/>
              <a:gd name="connsiteY2158" fmla="*/ 883100 h 3744261"/>
              <a:gd name="connsiteX2159" fmla="*/ 1937005 w 4872429"/>
              <a:gd name="connsiteY2159" fmla="*/ 878428 h 3744261"/>
              <a:gd name="connsiteX2160" fmla="*/ 1937005 w 4872429"/>
              <a:gd name="connsiteY2160" fmla="*/ 878407 h 3744261"/>
              <a:gd name="connsiteX2161" fmla="*/ 1991721 w 4872429"/>
              <a:gd name="connsiteY2161" fmla="*/ 908039 h 3744261"/>
              <a:gd name="connsiteX2162" fmla="*/ 1959016 w 4872429"/>
              <a:gd name="connsiteY2162" fmla="*/ 929489 h 3744261"/>
              <a:gd name="connsiteX2163" fmla="*/ 1982231 w 4872429"/>
              <a:gd name="connsiteY2163" fmla="*/ 922325 h 3744261"/>
              <a:gd name="connsiteX2164" fmla="*/ 2001480 w 4872429"/>
              <a:gd name="connsiteY2164" fmla="*/ 915764 h 3744261"/>
              <a:gd name="connsiteX2165" fmla="*/ 1999611 w 4872429"/>
              <a:gd name="connsiteY2165" fmla="*/ 913023 h 3744261"/>
              <a:gd name="connsiteX2166" fmla="*/ 1992593 w 4872429"/>
              <a:gd name="connsiteY2166" fmla="*/ 908060 h 3744261"/>
              <a:gd name="connsiteX2167" fmla="*/ 1991741 w 4872429"/>
              <a:gd name="connsiteY2167" fmla="*/ 908018 h 3744261"/>
              <a:gd name="connsiteX2168" fmla="*/ 1991721 w 4872429"/>
              <a:gd name="connsiteY2168" fmla="*/ 908039 h 3744261"/>
              <a:gd name="connsiteX2169" fmla="*/ 1336561 w 4872429"/>
              <a:gd name="connsiteY2169" fmla="*/ 884782 h 3744261"/>
              <a:gd name="connsiteX2170" fmla="*/ 1336561 w 4872429"/>
              <a:gd name="connsiteY2170" fmla="*/ 884782 h 3744261"/>
              <a:gd name="connsiteX2171" fmla="*/ 1991928 w 4872429"/>
              <a:gd name="connsiteY2171" fmla="*/ 877618 h 3744261"/>
              <a:gd name="connsiteX2172" fmla="*/ 2039128 w 4872429"/>
              <a:gd name="connsiteY2172" fmla="*/ 869520 h 3744261"/>
              <a:gd name="connsiteX2173" fmla="*/ 2075342 w 4872429"/>
              <a:gd name="connsiteY2173" fmla="*/ 839452 h 3744261"/>
              <a:gd name="connsiteX2174" fmla="*/ 2061159 w 4872429"/>
              <a:gd name="connsiteY2174" fmla="*/ 820597 h 3744261"/>
              <a:gd name="connsiteX2175" fmla="*/ 1991928 w 4872429"/>
              <a:gd name="connsiteY2175" fmla="*/ 877618 h 3744261"/>
              <a:gd name="connsiteX2176" fmla="*/ 1953638 w 4872429"/>
              <a:gd name="connsiteY2176" fmla="*/ 870745 h 3744261"/>
              <a:gd name="connsiteX2177" fmla="*/ 1970436 w 4872429"/>
              <a:gd name="connsiteY2177" fmla="*/ 874898 h 3744261"/>
              <a:gd name="connsiteX2178" fmla="*/ 2054307 w 4872429"/>
              <a:gd name="connsiteY2178" fmla="*/ 809467 h 3744261"/>
              <a:gd name="connsiteX2179" fmla="*/ 2025921 w 4872429"/>
              <a:gd name="connsiteY2179" fmla="*/ 720946 h 3744261"/>
              <a:gd name="connsiteX2180" fmla="*/ 2025506 w 4872429"/>
              <a:gd name="connsiteY2180" fmla="*/ 685043 h 3744261"/>
              <a:gd name="connsiteX2181" fmla="*/ 2025049 w 4872429"/>
              <a:gd name="connsiteY2181" fmla="*/ 649493 h 3744261"/>
              <a:gd name="connsiteX2182" fmla="*/ 1989707 w 4872429"/>
              <a:gd name="connsiteY2182" fmla="*/ 621564 h 3744261"/>
              <a:gd name="connsiteX2183" fmla="*/ 1984391 w 4872429"/>
              <a:gd name="connsiteY2183" fmla="*/ 615750 h 3744261"/>
              <a:gd name="connsiteX2184" fmla="*/ 1995458 w 4872429"/>
              <a:gd name="connsiteY2184" fmla="*/ 642121 h 3744261"/>
              <a:gd name="connsiteX2185" fmla="*/ 2019110 w 4872429"/>
              <a:gd name="connsiteY2185" fmla="*/ 794828 h 3744261"/>
              <a:gd name="connsiteX2186" fmla="*/ 1953638 w 4872429"/>
              <a:gd name="connsiteY2186" fmla="*/ 870745 h 3744261"/>
              <a:gd name="connsiteX2187" fmla="*/ 1751385 w 4872429"/>
              <a:gd name="connsiteY2187" fmla="*/ 704728 h 3744261"/>
              <a:gd name="connsiteX2188" fmla="*/ 1759961 w 4872429"/>
              <a:gd name="connsiteY2188" fmla="*/ 714135 h 3744261"/>
              <a:gd name="connsiteX2189" fmla="*/ 1901164 w 4872429"/>
              <a:gd name="connsiteY2189" fmla="*/ 848962 h 3744261"/>
              <a:gd name="connsiteX2190" fmla="*/ 1936527 w 4872429"/>
              <a:gd name="connsiteY2190" fmla="*/ 864993 h 3744261"/>
              <a:gd name="connsiteX2191" fmla="*/ 2006921 w 4872429"/>
              <a:gd name="connsiteY2191" fmla="*/ 792232 h 3744261"/>
              <a:gd name="connsiteX2192" fmla="*/ 1984245 w 4872429"/>
              <a:gd name="connsiteY2192" fmla="*/ 647603 h 3744261"/>
              <a:gd name="connsiteX2193" fmla="*/ 1971267 w 4872429"/>
              <a:gd name="connsiteY2193" fmla="*/ 610641 h 3744261"/>
              <a:gd name="connsiteX2194" fmla="*/ 1977081 w 4872429"/>
              <a:gd name="connsiteY2194" fmla="*/ 598909 h 3744261"/>
              <a:gd name="connsiteX2195" fmla="*/ 1998947 w 4872429"/>
              <a:gd name="connsiteY2195" fmla="*/ 613237 h 3744261"/>
              <a:gd name="connsiteX2196" fmla="*/ 2025049 w 4872429"/>
              <a:gd name="connsiteY2196" fmla="*/ 636432 h 3744261"/>
              <a:gd name="connsiteX2197" fmla="*/ 2037529 w 4872429"/>
              <a:gd name="connsiteY2197" fmla="*/ 546830 h 3744261"/>
              <a:gd name="connsiteX2198" fmla="*/ 2038837 w 4872429"/>
              <a:gd name="connsiteY2198" fmla="*/ 544463 h 3744261"/>
              <a:gd name="connsiteX2199" fmla="*/ 2006900 w 4872429"/>
              <a:gd name="connsiteY2199" fmla="*/ 564252 h 3744261"/>
              <a:gd name="connsiteX2200" fmla="*/ 1942964 w 4872429"/>
              <a:gd name="connsiteY2200" fmla="*/ 557275 h 3744261"/>
              <a:gd name="connsiteX2201" fmla="*/ 1783073 w 4872429"/>
              <a:gd name="connsiteY2201" fmla="*/ 342543 h 3744261"/>
              <a:gd name="connsiteX2202" fmla="*/ 1774373 w 4872429"/>
              <a:gd name="connsiteY2202" fmla="*/ 309527 h 3744261"/>
              <a:gd name="connsiteX2203" fmla="*/ 1774684 w 4872429"/>
              <a:gd name="connsiteY2203" fmla="*/ 336334 h 3744261"/>
              <a:gd name="connsiteX2204" fmla="*/ 1780436 w 4872429"/>
              <a:gd name="connsiteY2204" fmla="*/ 388953 h 3744261"/>
              <a:gd name="connsiteX2205" fmla="*/ 1774352 w 4872429"/>
              <a:gd name="connsiteY2205" fmla="*/ 394788 h 3744261"/>
              <a:gd name="connsiteX2206" fmla="*/ 1766482 w 4872429"/>
              <a:gd name="connsiteY2206" fmla="*/ 382350 h 3744261"/>
              <a:gd name="connsiteX2207" fmla="*/ 1762266 w 4872429"/>
              <a:gd name="connsiteY2207" fmla="*/ 337373 h 3744261"/>
              <a:gd name="connsiteX2208" fmla="*/ 1746610 w 4872429"/>
              <a:gd name="connsiteY2208" fmla="*/ 254292 h 3744261"/>
              <a:gd name="connsiteX2209" fmla="*/ 1753566 w 4872429"/>
              <a:gd name="connsiteY2209" fmla="*/ 390075 h 3744261"/>
              <a:gd name="connsiteX2210" fmla="*/ 1796508 w 4872429"/>
              <a:gd name="connsiteY2210" fmla="*/ 467300 h 3744261"/>
              <a:gd name="connsiteX2211" fmla="*/ 1895371 w 4872429"/>
              <a:gd name="connsiteY2211" fmla="*/ 561428 h 3744261"/>
              <a:gd name="connsiteX2212" fmla="*/ 1898880 w 4872429"/>
              <a:gd name="connsiteY2212" fmla="*/ 565789 h 3744261"/>
              <a:gd name="connsiteX2213" fmla="*/ 1897489 w 4872429"/>
              <a:gd name="connsiteY2213" fmla="*/ 571208 h 3744261"/>
              <a:gd name="connsiteX2214" fmla="*/ 1815840 w 4872429"/>
              <a:gd name="connsiteY2214" fmla="*/ 615127 h 3744261"/>
              <a:gd name="connsiteX2215" fmla="*/ 1780477 w 4872429"/>
              <a:gd name="connsiteY2215" fmla="*/ 581010 h 3744261"/>
              <a:gd name="connsiteX2216" fmla="*/ 1741834 w 4872429"/>
              <a:gd name="connsiteY2216" fmla="*/ 397322 h 3744261"/>
              <a:gd name="connsiteX2217" fmla="*/ 1741377 w 4872429"/>
              <a:gd name="connsiteY2217" fmla="*/ 393625 h 3744261"/>
              <a:gd name="connsiteX2218" fmla="*/ 1722584 w 4872429"/>
              <a:gd name="connsiteY2218" fmla="*/ 287973 h 3744261"/>
              <a:gd name="connsiteX2219" fmla="*/ 1605241 w 4872429"/>
              <a:gd name="connsiteY2219" fmla="*/ 388247 h 3744261"/>
              <a:gd name="connsiteX2220" fmla="*/ 1511009 w 4872429"/>
              <a:gd name="connsiteY2220" fmla="*/ 594445 h 3744261"/>
              <a:gd name="connsiteX2221" fmla="*/ 1509700 w 4872429"/>
              <a:gd name="connsiteY2221" fmla="*/ 601775 h 3744261"/>
              <a:gd name="connsiteX2222" fmla="*/ 1539893 w 4872429"/>
              <a:gd name="connsiteY2222" fmla="*/ 602232 h 3744261"/>
              <a:gd name="connsiteX2223" fmla="*/ 1713427 w 4872429"/>
              <a:gd name="connsiteY2223" fmla="*/ 811004 h 3744261"/>
              <a:gd name="connsiteX2224" fmla="*/ 1724225 w 4872429"/>
              <a:gd name="connsiteY2224" fmla="*/ 787082 h 3744261"/>
              <a:gd name="connsiteX2225" fmla="*/ 1741854 w 4872429"/>
              <a:gd name="connsiteY2225" fmla="*/ 731806 h 3744261"/>
              <a:gd name="connsiteX2226" fmla="*/ 1743183 w 4872429"/>
              <a:gd name="connsiteY2226" fmla="*/ 719990 h 3744261"/>
              <a:gd name="connsiteX2227" fmla="*/ 1750140 w 4872429"/>
              <a:gd name="connsiteY2227" fmla="*/ 704832 h 3744261"/>
              <a:gd name="connsiteX2228" fmla="*/ 1751365 w 4872429"/>
              <a:gd name="connsiteY2228" fmla="*/ 704728 h 3744261"/>
              <a:gd name="connsiteX2229" fmla="*/ 1751385 w 4872429"/>
              <a:gd name="connsiteY2229" fmla="*/ 704728 h 3744261"/>
              <a:gd name="connsiteX2230" fmla="*/ 1281014 w 4872429"/>
              <a:gd name="connsiteY2230" fmla="*/ 650386 h 3744261"/>
              <a:gd name="connsiteX2231" fmla="*/ 1281513 w 4872429"/>
              <a:gd name="connsiteY2231" fmla="*/ 652670 h 3744261"/>
              <a:gd name="connsiteX2232" fmla="*/ 1314301 w 4872429"/>
              <a:gd name="connsiteY2232" fmla="*/ 742230 h 3744261"/>
              <a:gd name="connsiteX2233" fmla="*/ 1356516 w 4872429"/>
              <a:gd name="connsiteY2233" fmla="*/ 853884 h 3744261"/>
              <a:gd name="connsiteX2234" fmla="*/ 1359797 w 4872429"/>
              <a:gd name="connsiteY2234" fmla="*/ 839016 h 3744261"/>
              <a:gd name="connsiteX2235" fmla="*/ 1364013 w 4872429"/>
              <a:gd name="connsiteY2235" fmla="*/ 820577 h 3744261"/>
              <a:gd name="connsiteX2236" fmla="*/ 1362414 w 4872429"/>
              <a:gd name="connsiteY2236" fmla="*/ 746051 h 3744261"/>
              <a:gd name="connsiteX2237" fmla="*/ 1281035 w 4872429"/>
              <a:gd name="connsiteY2237" fmla="*/ 650407 h 3744261"/>
              <a:gd name="connsiteX2238" fmla="*/ 1281014 w 4872429"/>
              <a:gd name="connsiteY2238" fmla="*/ 650386 h 3744261"/>
              <a:gd name="connsiteX2239" fmla="*/ 2091310 w 4872429"/>
              <a:gd name="connsiteY2239" fmla="*/ 838102 h 3744261"/>
              <a:gd name="connsiteX2240" fmla="*/ 2097872 w 4872429"/>
              <a:gd name="connsiteY2240" fmla="*/ 842442 h 3744261"/>
              <a:gd name="connsiteX2241" fmla="*/ 2102274 w 4872429"/>
              <a:gd name="connsiteY2241" fmla="*/ 833036 h 3744261"/>
              <a:gd name="connsiteX2242" fmla="*/ 2098412 w 4872429"/>
              <a:gd name="connsiteY2242" fmla="*/ 824397 h 3744261"/>
              <a:gd name="connsiteX2243" fmla="*/ 2091310 w 4872429"/>
              <a:gd name="connsiteY2243" fmla="*/ 838102 h 3744261"/>
              <a:gd name="connsiteX2244" fmla="*/ 2037508 w 4872429"/>
              <a:gd name="connsiteY2244" fmla="*/ 648828 h 3744261"/>
              <a:gd name="connsiteX2245" fmla="*/ 2037965 w 4872429"/>
              <a:gd name="connsiteY2245" fmla="*/ 684856 h 3744261"/>
              <a:gd name="connsiteX2246" fmla="*/ 2038380 w 4872429"/>
              <a:gd name="connsiteY2246" fmla="*/ 720966 h 3744261"/>
              <a:gd name="connsiteX2247" fmla="*/ 2062883 w 4872429"/>
              <a:gd name="connsiteY2247" fmla="*/ 799230 h 3744261"/>
              <a:gd name="connsiteX2248" fmla="*/ 2141043 w 4872429"/>
              <a:gd name="connsiteY2248" fmla="*/ 654892 h 3744261"/>
              <a:gd name="connsiteX2249" fmla="*/ 2167871 w 4872429"/>
              <a:gd name="connsiteY2249" fmla="*/ 545480 h 3744261"/>
              <a:gd name="connsiteX2250" fmla="*/ 2159503 w 4872429"/>
              <a:gd name="connsiteY2250" fmla="*/ 382038 h 3744261"/>
              <a:gd name="connsiteX2251" fmla="*/ 2158070 w 4872429"/>
              <a:gd name="connsiteY2251" fmla="*/ 359986 h 3744261"/>
              <a:gd name="connsiteX2252" fmla="*/ 2157738 w 4872429"/>
              <a:gd name="connsiteY2252" fmla="*/ 353839 h 3744261"/>
              <a:gd name="connsiteX2253" fmla="*/ 2163427 w 4872429"/>
              <a:gd name="connsiteY2253" fmla="*/ 345284 h 3744261"/>
              <a:gd name="connsiteX2254" fmla="*/ 2170778 w 4872429"/>
              <a:gd name="connsiteY2254" fmla="*/ 354359 h 3744261"/>
              <a:gd name="connsiteX2255" fmla="*/ 2172169 w 4872429"/>
              <a:gd name="connsiteY2255" fmla="*/ 366132 h 3744261"/>
              <a:gd name="connsiteX2256" fmla="*/ 2174993 w 4872429"/>
              <a:gd name="connsiteY2256" fmla="*/ 389555 h 3744261"/>
              <a:gd name="connsiteX2257" fmla="*/ 2180330 w 4872429"/>
              <a:gd name="connsiteY2257" fmla="*/ 546394 h 3744261"/>
              <a:gd name="connsiteX2258" fmla="*/ 2180413 w 4872429"/>
              <a:gd name="connsiteY2258" fmla="*/ 596313 h 3744261"/>
              <a:gd name="connsiteX2259" fmla="*/ 2183839 w 4872429"/>
              <a:gd name="connsiteY2259" fmla="*/ 646814 h 3744261"/>
              <a:gd name="connsiteX2260" fmla="*/ 2188781 w 4872429"/>
              <a:gd name="connsiteY2260" fmla="*/ 641208 h 3744261"/>
              <a:gd name="connsiteX2261" fmla="*/ 2193599 w 4872429"/>
              <a:gd name="connsiteY2261" fmla="*/ 639256 h 3744261"/>
              <a:gd name="connsiteX2262" fmla="*/ 2198230 w 4872429"/>
              <a:gd name="connsiteY2262" fmla="*/ 641644 h 3744261"/>
              <a:gd name="connsiteX2263" fmla="*/ 2245034 w 4872429"/>
              <a:gd name="connsiteY2263" fmla="*/ 660311 h 3744261"/>
              <a:gd name="connsiteX2264" fmla="*/ 2253382 w 4872429"/>
              <a:gd name="connsiteY2264" fmla="*/ 647396 h 3744261"/>
              <a:gd name="connsiteX2265" fmla="*/ 2269163 w 4872429"/>
              <a:gd name="connsiteY2265" fmla="*/ 408638 h 3744261"/>
              <a:gd name="connsiteX2266" fmla="*/ 2134813 w 4872429"/>
              <a:gd name="connsiteY2266" fmla="*/ 52372 h 3744261"/>
              <a:gd name="connsiteX2267" fmla="*/ 2075882 w 4872429"/>
              <a:gd name="connsiteY2267" fmla="*/ 46765 h 3744261"/>
              <a:gd name="connsiteX2268" fmla="*/ 2150574 w 4872429"/>
              <a:gd name="connsiteY2268" fmla="*/ 208151 h 3744261"/>
              <a:gd name="connsiteX2269" fmla="*/ 2150366 w 4872429"/>
              <a:gd name="connsiteY2269" fmla="*/ 218762 h 3744261"/>
              <a:gd name="connsiteX2270" fmla="*/ 2143161 w 4872429"/>
              <a:gd name="connsiteY2270" fmla="*/ 243058 h 3744261"/>
              <a:gd name="connsiteX2271" fmla="*/ 2113716 w 4872429"/>
              <a:gd name="connsiteY2271" fmla="*/ 241396 h 3744261"/>
              <a:gd name="connsiteX2272" fmla="*/ 2108607 w 4872429"/>
              <a:gd name="connsiteY2272" fmla="*/ 239881 h 3744261"/>
              <a:gd name="connsiteX2273" fmla="*/ 2108670 w 4872429"/>
              <a:gd name="connsiteY2273" fmla="*/ 262888 h 3744261"/>
              <a:gd name="connsiteX2274" fmla="*/ 2118969 w 4872429"/>
              <a:gd name="connsiteY2274" fmla="*/ 256036 h 3744261"/>
              <a:gd name="connsiteX2275" fmla="*/ 2136620 w 4872429"/>
              <a:gd name="connsiteY2275" fmla="*/ 284505 h 3744261"/>
              <a:gd name="connsiteX2276" fmla="*/ 2107278 w 4872429"/>
              <a:gd name="connsiteY2276" fmla="*/ 431792 h 3744261"/>
              <a:gd name="connsiteX2277" fmla="*/ 2046312 w 4872429"/>
              <a:gd name="connsiteY2277" fmla="*/ 537216 h 3744261"/>
              <a:gd name="connsiteX2278" fmla="*/ 2049925 w 4872429"/>
              <a:gd name="connsiteY2278" fmla="*/ 536531 h 3744261"/>
              <a:gd name="connsiteX2279" fmla="*/ 2059851 w 4872429"/>
              <a:gd name="connsiteY2279" fmla="*/ 544089 h 3744261"/>
              <a:gd name="connsiteX2280" fmla="*/ 2047973 w 4872429"/>
              <a:gd name="connsiteY2280" fmla="*/ 640564 h 3744261"/>
              <a:gd name="connsiteX2281" fmla="*/ 2037466 w 4872429"/>
              <a:gd name="connsiteY2281" fmla="*/ 648828 h 3744261"/>
              <a:gd name="connsiteX2282" fmla="*/ 2037508 w 4872429"/>
              <a:gd name="connsiteY2282" fmla="*/ 648828 h 3744261"/>
              <a:gd name="connsiteX2283" fmla="*/ 2180725 w 4872429"/>
              <a:gd name="connsiteY2283" fmla="*/ 796385 h 3744261"/>
              <a:gd name="connsiteX2284" fmla="*/ 2192374 w 4872429"/>
              <a:gd name="connsiteY2284" fmla="*/ 796074 h 3744261"/>
              <a:gd name="connsiteX2285" fmla="*/ 2197690 w 4872429"/>
              <a:gd name="connsiteY2285" fmla="*/ 793084 h 3744261"/>
              <a:gd name="connsiteX2286" fmla="*/ 2188470 w 4872429"/>
              <a:gd name="connsiteY2286" fmla="*/ 725742 h 3744261"/>
              <a:gd name="connsiteX2287" fmla="*/ 2176758 w 4872429"/>
              <a:gd name="connsiteY2287" fmla="*/ 677567 h 3744261"/>
              <a:gd name="connsiteX2288" fmla="*/ 2161143 w 4872429"/>
              <a:gd name="connsiteY2288" fmla="*/ 731245 h 3744261"/>
              <a:gd name="connsiteX2289" fmla="*/ 2161891 w 4872429"/>
              <a:gd name="connsiteY2289" fmla="*/ 734256 h 3744261"/>
              <a:gd name="connsiteX2290" fmla="*/ 2164299 w 4872429"/>
              <a:gd name="connsiteY2290" fmla="*/ 730290 h 3744261"/>
              <a:gd name="connsiteX2291" fmla="*/ 2178877 w 4872429"/>
              <a:gd name="connsiteY2291" fmla="*/ 718308 h 3744261"/>
              <a:gd name="connsiteX2292" fmla="*/ 2188574 w 4872429"/>
              <a:gd name="connsiteY2292" fmla="*/ 737599 h 3744261"/>
              <a:gd name="connsiteX2293" fmla="*/ 2183341 w 4872429"/>
              <a:gd name="connsiteY2293" fmla="*/ 783843 h 3744261"/>
              <a:gd name="connsiteX2294" fmla="*/ 2180725 w 4872429"/>
              <a:gd name="connsiteY2294" fmla="*/ 796406 h 3744261"/>
              <a:gd name="connsiteX2295" fmla="*/ 2180725 w 4872429"/>
              <a:gd name="connsiteY2295" fmla="*/ 796385 h 3744261"/>
              <a:gd name="connsiteX2296" fmla="*/ 3206936 w 4872429"/>
              <a:gd name="connsiteY2296" fmla="*/ 768311 h 3744261"/>
              <a:gd name="connsiteX2297" fmla="*/ 3208535 w 4872429"/>
              <a:gd name="connsiteY2297" fmla="*/ 790301 h 3744261"/>
              <a:gd name="connsiteX2298" fmla="*/ 3224503 w 4872429"/>
              <a:gd name="connsiteY2298" fmla="*/ 780936 h 3744261"/>
              <a:gd name="connsiteX2299" fmla="*/ 3206936 w 4872429"/>
              <a:gd name="connsiteY2299" fmla="*/ 768311 h 3744261"/>
              <a:gd name="connsiteX2300" fmla="*/ 2973931 w 4872429"/>
              <a:gd name="connsiteY2300" fmla="*/ 661163 h 3744261"/>
              <a:gd name="connsiteX2301" fmla="*/ 2940893 w 4872429"/>
              <a:gd name="connsiteY2301" fmla="*/ 703191 h 3744261"/>
              <a:gd name="connsiteX2302" fmla="*/ 2971252 w 4872429"/>
              <a:gd name="connsiteY2302" fmla="*/ 676924 h 3744261"/>
              <a:gd name="connsiteX2303" fmla="*/ 3002379 w 4872429"/>
              <a:gd name="connsiteY2303" fmla="*/ 655660 h 3744261"/>
              <a:gd name="connsiteX2304" fmla="*/ 2973931 w 4872429"/>
              <a:gd name="connsiteY2304" fmla="*/ 661163 h 3744261"/>
              <a:gd name="connsiteX2305" fmla="*/ 2049365 w 4872429"/>
              <a:gd name="connsiteY2305" fmla="*/ 551087 h 3744261"/>
              <a:gd name="connsiteX2306" fmla="*/ 2048576 w 4872429"/>
              <a:gd name="connsiteY2306" fmla="*/ 552520 h 3744261"/>
              <a:gd name="connsiteX2307" fmla="*/ 2037529 w 4872429"/>
              <a:gd name="connsiteY2307" fmla="*/ 633670 h 3744261"/>
              <a:gd name="connsiteX2308" fmla="*/ 2038110 w 4872429"/>
              <a:gd name="connsiteY2308" fmla="*/ 632964 h 3744261"/>
              <a:gd name="connsiteX2309" fmla="*/ 2049365 w 4872429"/>
              <a:gd name="connsiteY2309" fmla="*/ 551108 h 3744261"/>
              <a:gd name="connsiteX2310" fmla="*/ 2049365 w 4872429"/>
              <a:gd name="connsiteY2310" fmla="*/ 551087 h 3744261"/>
              <a:gd name="connsiteX2311" fmla="*/ 1759816 w 4872429"/>
              <a:gd name="connsiteY2311" fmla="*/ 435342 h 3744261"/>
              <a:gd name="connsiteX2312" fmla="*/ 1792044 w 4872429"/>
              <a:gd name="connsiteY2312" fmla="*/ 576379 h 3744261"/>
              <a:gd name="connsiteX2313" fmla="*/ 1817938 w 4872429"/>
              <a:gd name="connsiteY2313" fmla="*/ 602813 h 3744261"/>
              <a:gd name="connsiteX2314" fmla="*/ 1882870 w 4872429"/>
              <a:gd name="connsiteY2314" fmla="*/ 568530 h 3744261"/>
              <a:gd name="connsiteX2315" fmla="*/ 1786956 w 4872429"/>
              <a:gd name="connsiteY2315" fmla="*/ 475253 h 3744261"/>
              <a:gd name="connsiteX2316" fmla="*/ 1759816 w 4872429"/>
              <a:gd name="connsiteY2316" fmla="*/ 435322 h 3744261"/>
              <a:gd name="connsiteX2317" fmla="*/ 1759816 w 4872429"/>
              <a:gd name="connsiteY2317" fmla="*/ 435342 h 3744261"/>
              <a:gd name="connsiteX2318" fmla="*/ 1779460 w 4872429"/>
              <a:gd name="connsiteY2318" fmla="*/ 263241 h 3744261"/>
              <a:gd name="connsiteX2319" fmla="*/ 1794930 w 4872429"/>
              <a:gd name="connsiteY2319" fmla="*/ 338785 h 3744261"/>
              <a:gd name="connsiteX2320" fmla="*/ 1948509 w 4872429"/>
              <a:gd name="connsiteY2320" fmla="*/ 546103 h 3744261"/>
              <a:gd name="connsiteX2321" fmla="*/ 2002705 w 4872429"/>
              <a:gd name="connsiteY2321" fmla="*/ 552478 h 3744261"/>
              <a:gd name="connsiteX2322" fmla="*/ 2124306 w 4872429"/>
              <a:gd name="connsiteY2322" fmla="*/ 286498 h 3744261"/>
              <a:gd name="connsiteX2323" fmla="*/ 2119426 w 4872429"/>
              <a:gd name="connsiteY2323" fmla="*/ 269201 h 3744261"/>
              <a:gd name="connsiteX2324" fmla="*/ 2112075 w 4872429"/>
              <a:gd name="connsiteY2324" fmla="*/ 285647 h 3744261"/>
              <a:gd name="connsiteX2325" fmla="*/ 2108587 w 4872429"/>
              <a:gd name="connsiteY2325" fmla="*/ 291959 h 3744261"/>
              <a:gd name="connsiteX2326" fmla="*/ 2102066 w 4872429"/>
              <a:gd name="connsiteY2326" fmla="*/ 291669 h 3744261"/>
              <a:gd name="connsiteX2327" fmla="*/ 2096211 w 4872429"/>
              <a:gd name="connsiteY2327" fmla="*/ 263885 h 3744261"/>
              <a:gd name="connsiteX2328" fmla="*/ 2096211 w 4872429"/>
              <a:gd name="connsiteY2328" fmla="*/ 236475 h 3744261"/>
              <a:gd name="connsiteX2329" fmla="*/ 2082859 w 4872429"/>
              <a:gd name="connsiteY2329" fmla="*/ 233568 h 3744261"/>
              <a:gd name="connsiteX2330" fmla="*/ 2024260 w 4872429"/>
              <a:gd name="connsiteY2330" fmla="*/ 273167 h 3744261"/>
              <a:gd name="connsiteX2331" fmla="*/ 1915866 w 4872429"/>
              <a:gd name="connsiteY2331" fmla="*/ 346779 h 3744261"/>
              <a:gd name="connsiteX2332" fmla="*/ 1811542 w 4872429"/>
              <a:gd name="connsiteY2332" fmla="*/ 293309 h 3744261"/>
              <a:gd name="connsiteX2333" fmla="*/ 1792210 w 4872429"/>
              <a:gd name="connsiteY2333" fmla="*/ 260230 h 3744261"/>
              <a:gd name="connsiteX2334" fmla="*/ 1784547 w 4872429"/>
              <a:gd name="connsiteY2334" fmla="*/ 253316 h 3744261"/>
              <a:gd name="connsiteX2335" fmla="*/ 1784547 w 4872429"/>
              <a:gd name="connsiteY2335" fmla="*/ 253316 h 3744261"/>
              <a:gd name="connsiteX2336" fmla="*/ 1779460 w 4872429"/>
              <a:gd name="connsiteY2336" fmla="*/ 263262 h 3744261"/>
              <a:gd name="connsiteX2337" fmla="*/ 1779460 w 4872429"/>
              <a:gd name="connsiteY2337" fmla="*/ 263241 h 3744261"/>
              <a:gd name="connsiteX2338" fmla="*/ 1784630 w 4872429"/>
              <a:gd name="connsiteY2338" fmla="*/ 240773 h 3744261"/>
              <a:gd name="connsiteX2339" fmla="*/ 1802177 w 4872429"/>
              <a:gd name="connsiteY2339" fmla="*/ 252713 h 3744261"/>
              <a:gd name="connsiteX2340" fmla="*/ 1822672 w 4872429"/>
              <a:gd name="connsiteY2340" fmla="*/ 287661 h 3744261"/>
              <a:gd name="connsiteX2341" fmla="*/ 1913436 w 4872429"/>
              <a:gd name="connsiteY2341" fmla="*/ 334528 h 3744261"/>
              <a:gd name="connsiteX2342" fmla="*/ 2015165 w 4872429"/>
              <a:gd name="connsiteY2342" fmla="*/ 264633 h 3744261"/>
              <a:gd name="connsiteX2343" fmla="*/ 2085164 w 4872429"/>
              <a:gd name="connsiteY2343" fmla="*/ 221296 h 3744261"/>
              <a:gd name="connsiteX2344" fmla="*/ 2096688 w 4872429"/>
              <a:gd name="connsiteY2344" fmla="*/ 223746 h 3744261"/>
              <a:gd name="connsiteX2345" fmla="*/ 2099678 w 4872429"/>
              <a:gd name="connsiteY2345" fmla="*/ 180409 h 3744261"/>
              <a:gd name="connsiteX2346" fmla="*/ 2055760 w 4872429"/>
              <a:gd name="connsiteY2346" fmla="*/ 75400 h 3744261"/>
              <a:gd name="connsiteX2347" fmla="*/ 2044381 w 4872429"/>
              <a:gd name="connsiteY2347" fmla="*/ 61093 h 3744261"/>
              <a:gd name="connsiteX2348" fmla="*/ 2046727 w 4872429"/>
              <a:gd name="connsiteY2348" fmla="*/ 54780 h 3744261"/>
              <a:gd name="connsiteX2349" fmla="*/ 2054847 w 4872429"/>
              <a:gd name="connsiteY2349" fmla="*/ 46890 h 3744261"/>
              <a:gd name="connsiteX2350" fmla="*/ 1833864 w 4872429"/>
              <a:gd name="connsiteY2350" fmla="*/ 58144 h 3744261"/>
              <a:gd name="connsiteX2351" fmla="*/ 1777674 w 4872429"/>
              <a:gd name="connsiteY2351" fmla="*/ 242871 h 3744261"/>
              <a:gd name="connsiteX2352" fmla="*/ 1779667 w 4872429"/>
              <a:gd name="connsiteY2352" fmla="*/ 241832 h 3744261"/>
              <a:gd name="connsiteX2353" fmla="*/ 1784693 w 4872429"/>
              <a:gd name="connsiteY2353" fmla="*/ 240773 h 3744261"/>
              <a:gd name="connsiteX2354" fmla="*/ 1784630 w 4872429"/>
              <a:gd name="connsiteY2354" fmla="*/ 240773 h 3744261"/>
              <a:gd name="connsiteX2355" fmla="*/ 2109002 w 4872429"/>
              <a:gd name="connsiteY2355" fmla="*/ 226985 h 3744261"/>
              <a:gd name="connsiteX2356" fmla="*/ 2117246 w 4872429"/>
              <a:gd name="connsiteY2356" fmla="*/ 229394 h 3744261"/>
              <a:gd name="connsiteX2357" fmla="*/ 2135685 w 4872429"/>
              <a:gd name="connsiteY2357" fmla="*/ 233007 h 3744261"/>
              <a:gd name="connsiteX2358" fmla="*/ 2137886 w 4872429"/>
              <a:gd name="connsiteY2358" fmla="*/ 218700 h 3744261"/>
              <a:gd name="connsiteX2359" fmla="*/ 2138094 w 4872429"/>
              <a:gd name="connsiteY2359" fmla="*/ 207736 h 3744261"/>
              <a:gd name="connsiteX2360" fmla="*/ 2066600 w 4872429"/>
              <a:gd name="connsiteY2360" fmla="*/ 55300 h 3744261"/>
              <a:gd name="connsiteX2361" fmla="*/ 2065250 w 4872429"/>
              <a:gd name="connsiteY2361" fmla="*/ 54282 h 3744261"/>
              <a:gd name="connsiteX2362" fmla="*/ 2058086 w 4872429"/>
              <a:gd name="connsiteY2362" fmla="*/ 60906 h 3744261"/>
              <a:gd name="connsiteX2363" fmla="*/ 2063755 w 4872429"/>
              <a:gd name="connsiteY2363" fmla="*/ 65848 h 3744261"/>
              <a:gd name="connsiteX2364" fmla="*/ 2112075 w 4872429"/>
              <a:gd name="connsiteY2364" fmla="*/ 181489 h 3744261"/>
              <a:gd name="connsiteX2365" fmla="*/ 2109023 w 4872429"/>
              <a:gd name="connsiteY2365" fmla="*/ 226965 h 3744261"/>
              <a:gd name="connsiteX2366" fmla="*/ 2109002 w 4872429"/>
              <a:gd name="connsiteY2366" fmla="*/ 226985 h 3744261"/>
              <a:gd name="connsiteX0" fmla="*/ 2995402 w 4059768"/>
              <a:gd name="connsiteY0" fmla="*/ 3743887 h 3744261"/>
              <a:gd name="connsiteX1" fmla="*/ 2986244 w 4059768"/>
              <a:gd name="connsiteY1" fmla="*/ 3743513 h 3744261"/>
              <a:gd name="connsiteX2" fmla="*/ 2930801 w 4059768"/>
              <a:gd name="connsiteY2" fmla="*/ 3717370 h 3744261"/>
              <a:gd name="connsiteX3" fmla="*/ 2921333 w 4059768"/>
              <a:gd name="connsiteY3" fmla="*/ 3675134 h 3744261"/>
              <a:gd name="connsiteX4" fmla="*/ 2838355 w 4059768"/>
              <a:gd name="connsiteY4" fmla="*/ 3656611 h 3744261"/>
              <a:gd name="connsiteX5" fmla="*/ 2769727 w 4059768"/>
              <a:gd name="connsiteY5" fmla="*/ 3633977 h 3744261"/>
              <a:gd name="connsiteX6" fmla="*/ 2764930 w 4059768"/>
              <a:gd name="connsiteY6" fmla="*/ 3640996 h 3744261"/>
              <a:gd name="connsiteX7" fmla="*/ 2656266 w 4059768"/>
              <a:gd name="connsiteY7" fmla="*/ 3683730 h 3744261"/>
              <a:gd name="connsiteX8" fmla="*/ 2521708 w 4059768"/>
              <a:gd name="connsiteY8" fmla="*/ 3592240 h 3744261"/>
              <a:gd name="connsiteX9" fmla="*/ 2417987 w 4059768"/>
              <a:gd name="connsiteY9" fmla="*/ 3485507 h 3744261"/>
              <a:gd name="connsiteX10" fmla="*/ 2409556 w 4059768"/>
              <a:gd name="connsiteY10" fmla="*/ 3447631 h 3744261"/>
              <a:gd name="connsiteX11" fmla="*/ 2310942 w 4059768"/>
              <a:gd name="connsiteY11" fmla="*/ 3307467 h 3744261"/>
              <a:gd name="connsiteX12" fmla="*/ 2301100 w 4059768"/>
              <a:gd name="connsiteY12" fmla="*/ 3175692 h 3744261"/>
              <a:gd name="connsiteX13" fmla="*/ 2313891 w 4059768"/>
              <a:gd name="connsiteY13" fmla="*/ 3163191 h 3744261"/>
              <a:gd name="connsiteX14" fmla="*/ 2320287 w 4059768"/>
              <a:gd name="connsiteY14" fmla="*/ 3168133 h 3744261"/>
              <a:gd name="connsiteX15" fmla="*/ 2327389 w 4059768"/>
              <a:gd name="connsiteY15" fmla="*/ 3160388 h 3744261"/>
              <a:gd name="connsiteX16" fmla="*/ 2353802 w 4059768"/>
              <a:gd name="connsiteY16" fmla="*/ 3218094 h 3744261"/>
              <a:gd name="connsiteX17" fmla="*/ 2381980 w 4059768"/>
              <a:gd name="connsiteY17" fmla="*/ 3295548 h 3744261"/>
              <a:gd name="connsiteX18" fmla="*/ 2508398 w 4059768"/>
              <a:gd name="connsiteY18" fmla="*/ 3376365 h 3744261"/>
              <a:gd name="connsiteX19" fmla="*/ 2427082 w 4059768"/>
              <a:gd name="connsiteY19" fmla="*/ 3328523 h 3744261"/>
              <a:gd name="connsiteX20" fmla="*/ 2370518 w 4059768"/>
              <a:gd name="connsiteY20" fmla="*/ 3165205 h 3744261"/>
              <a:gd name="connsiteX21" fmla="*/ 2376124 w 4059768"/>
              <a:gd name="connsiteY21" fmla="*/ 3010401 h 3744261"/>
              <a:gd name="connsiteX22" fmla="*/ 2361194 w 4059768"/>
              <a:gd name="connsiteY22" fmla="*/ 3092631 h 3744261"/>
              <a:gd name="connsiteX23" fmla="*/ 2362232 w 4059768"/>
              <a:gd name="connsiteY23" fmla="*/ 3127953 h 3744261"/>
              <a:gd name="connsiteX24" fmla="*/ 2352057 w 4059768"/>
              <a:gd name="connsiteY24" fmla="*/ 3130590 h 3744261"/>
              <a:gd name="connsiteX25" fmla="*/ 2348486 w 4059768"/>
              <a:gd name="connsiteY25" fmla="*/ 3093566 h 3744261"/>
              <a:gd name="connsiteX26" fmla="*/ 2347925 w 4059768"/>
              <a:gd name="connsiteY26" fmla="*/ 3091655 h 3744261"/>
              <a:gd name="connsiteX27" fmla="*/ 2333743 w 4059768"/>
              <a:gd name="connsiteY27" fmla="*/ 2983656 h 3744261"/>
              <a:gd name="connsiteX28" fmla="*/ 2341696 w 4059768"/>
              <a:gd name="connsiteY28" fmla="*/ 2941918 h 3744261"/>
              <a:gd name="connsiteX29" fmla="*/ 2306104 w 4059768"/>
              <a:gd name="connsiteY29" fmla="*/ 2973793 h 3744261"/>
              <a:gd name="connsiteX30" fmla="*/ 2212350 w 4059768"/>
              <a:gd name="connsiteY30" fmla="*/ 2886683 h 3744261"/>
              <a:gd name="connsiteX31" fmla="*/ 2221258 w 4059768"/>
              <a:gd name="connsiteY31" fmla="*/ 2841830 h 3744261"/>
              <a:gd name="connsiteX32" fmla="*/ 2362315 w 4059768"/>
              <a:gd name="connsiteY32" fmla="*/ 2850178 h 3744261"/>
              <a:gd name="connsiteX33" fmla="*/ 2378761 w 4059768"/>
              <a:gd name="connsiteY33" fmla="*/ 2855535 h 3744261"/>
              <a:gd name="connsiteX34" fmla="*/ 2411466 w 4059768"/>
              <a:gd name="connsiteY34" fmla="*/ 2820837 h 3744261"/>
              <a:gd name="connsiteX35" fmla="*/ 2493862 w 4059768"/>
              <a:gd name="connsiteY35" fmla="*/ 2766225 h 3744261"/>
              <a:gd name="connsiteX36" fmla="*/ 2484809 w 4059768"/>
              <a:gd name="connsiteY36" fmla="*/ 2761989 h 3744261"/>
              <a:gd name="connsiteX37" fmla="*/ 2485618 w 4059768"/>
              <a:gd name="connsiteY37" fmla="*/ 2744276 h 3744261"/>
              <a:gd name="connsiteX38" fmla="*/ 2496063 w 4059768"/>
              <a:gd name="connsiteY38" fmla="*/ 2723096 h 3744261"/>
              <a:gd name="connsiteX39" fmla="*/ 2523120 w 4059768"/>
              <a:gd name="connsiteY39" fmla="*/ 2678824 h 3744261"/>
              <a:gd name="connsiteX40" fmla="*/ 2510724 w 4059768"/>
              <a:gd name="connsiteY40" fmla="*/ 2501615 h 3744261"/>
              <a:gd name="connsiteX41" fmla="*/ 2545484 w 4059768"/>
              <a:gd name="connsiteY41" fmla="*/ 2484837 h 3744261"/>
              <a:gd name="connsiteX42" fmla="*/ 2627008 w 4059768"/>
              <a:gd name="connsiteY42" fmla="*/ 2554192 h 3744261"/>
              <a:gd name="connsiteX43" fmla="*/ 2621319 w 4059768"/>
              <a:gd name="connsiteY43" fmla="*/ 2526429 h 3744261"/>
              <a:gd name="connsiteX44" fmla="*/ 2325540 w 4059768"/>
              <a:gd name="connsiteY44" fmla="*/ 2277601 h 3744261"/>
              <a:gd name="connsiteX45" fmla="*/ 2134834 w 4059768"/>
              <a:gd name="connsiteY45" fmla="*/ 2145327 h 3744261"/>
              <a:gd name="connsiteX46" fmla="*/ 2132986 w 4059768"/>
              <a:gd name="connsiteY46" fmla="*/ 2137624 h 3744261"/>
              <a:gd name="connsiteX47" fmla="*/ 2140191 w 4059768"/>
              <a:gd name="connsiteY47" fmla="*/ 2134343 h 3744261"/>
              <a:gd name="connsiteX48" fmla="*/ 2485120 w 4059768"/>
              <a:gd name="connsiteY48" fmla="*/ 2304139 h 3744261"/>
              <a:gd name="connsiteX49" fmla="*/ 2536784 w 4059768"/>
              <a:gd name="connsiteY49" fmla="*/ 2346334 h 3744261"/>
              <a:gd name="connsiteX50" fmla="*/ 2539753 w 4059768"/>
              <a:gd name="connsiteY50" fmla="*/ 2349179 h 3744261"/>
              <a:gd name="connsiteX51" fmla="*/ 2665465 w 4059768"/>
              <a:gd name="connsiteY51" fmla="*/ 2533614 h 3744261"/>
              <a:gd name="connsiteX52" fmla="*/ 2674415 w 4059768"/>
              <a:gd name="connsiteY52" fmla="*/ 2650002 h 3744261"/>
              <a:gd name="connsiteX53" fmla="*/ 2695284 w 4059768"/>
              <a:gd name="connsiteY53" fmla="*/ 2660800 h 3744261"/>
              <a:gd name="connsiteX54" fmla="*/ 2687559 w 4059768"/>
              <a:gd name="connsiteY54" fmla="*/ 2669231 h 3744261"/>
              <a:gd name="connsiteX55" fmla="*/ 2670947 w 4059768"/>
              <a:gd name="connsiteY55" fmla="*/ 2665472 h 3744261"/>
              <a:gd name="connsiteX56" fmla="*/ 2660585 w 4059768"/>
              <a:gd name="connsiteY56" fmla="*/ 2691886 h 3744261"/>
              <a:gd name="connsiteX57" fmla="*/ 2614778 w 4059768"/>
              <a:gd name="connsiteY57" fmla="*/ 2730779 h 3744261"/>
              <a:gd name="connsiteX58" fmla="*/ 2424507 w 4059768"/>
              <a:gd name="connsiteY58" fmla="*/ 2845672 h 3744261"/>
              <a:gd name="connsiteX59" fmla="*/ 2399194 w 4059768"/>
              <a:gd name="connsiteY59" fmla="*/ 2922731 h 3744261"/>
              <a:gd name="connsiteX60" fmla="*/ 2518552 w 4059768"/>
              <a:gd name="connsiteY60" fmla="*/ 2812240 h 3744261"/>
              <a:gd name="connsiteX61" fmla="*/ 2729401 w 4059768"/>
              <a:gd name="connsiteY61" fmla="*/ 2751523 h 3744261"/>
              <a:gd name="connsiteX62" fmla="*/ 2778884 w 4059768"/>
              <a:gd name="connsiteY62" fmla="*/ 2767450 h 3744261"/>
              <a:gd name="connsiteX63" fmla="*/ 2768813 w 4059768"/>
              <a:gd name="connsiteY63" fmla="*/ 2800715 h 3744261"/>
              <a:gd name="connsiteX64" fmla="*/ 2762542 w 4059768"/>
              <a:gd name="connsiteY64" fmla="*/ 2810392 h 3744261"/>
              <a:gd name="connsiteX65" fmla="*/ 2668518 w 4059768"/>
              <a:gd name="connsiteY65" fmla="*/ 2848911 h 3744261"/>
              <a:gd name="connsiteX66" fmla="*/ 2519777 w 4059768"/>
              <a:gd name="connsiteY66" fmla="*/ 2906887 h 3744261"/>
              <a:gd name="connsiteX67" fmla="*/ 2503705 w 4059768"/>
              <a:gd name="connsiteY67" fmla="*/ 2921278 h 3744261"/>
              <a:gd name="connsiteX68" fmla="*/ 2605288 w 4059768"/>
              <a:gd name="connsiteY68" fmla="*/ 2893265 h 3744261"/>
              <a:gd name="connsiteX69" fmla="*/ 2609316 w 4059768"/>
              <a:gd name="connsiteY69" fmla="*/ 2891251 h 3744261"/>
              <a:gd name="connsiteX70" fmla="*/ 2762085 w 4059768"/>
              <a:gd name="connsiteY70" fmla="*/ 2869095 h 3744261"/>
              <a:gd name="connsiteX71" fmla="*/ 2894110 w 4059768"/>
              <a:gd name="connsiteY71" fmla="*/ 2990239 h 3744261"/>
              <a:gd name="connsiteX72" fmla="*/ 2984999 w 4059768"/>
              <a:gd name="connsiteY72" fmla="*/ 3128347 h 3744261"/>
              <a:gd name="connsiteX73" fmla="*/ 2979599 w 4059768"/>
              <a:gd name="connsiteY73" fmla="*/ 3158581 h 3744261"/>
              <a:gd name="connsiteX74" fmla="*/ 2901543 w 4059768"/>
              <a:gd name="connsiteY74" fmla="*/ 3132978 h 3744261"/>
              <a:gd name="connsiteX75" fmla="*/ 2857958 w 4059768"/>
              <a:gd name="connsiteY75" fmla="*/ 3088831 h 3744261"/>
              <a:gd name="connsiteX76" fmla="*/ 2833600 w 4059768"/>
              <a:gd name="connsiteY76" fmla="*/ 3062875 h 3744261"/>
              <a:gd name="connsiteX77" fmla="*/ 2830236 w 4059768"/>
              <a:gd name="connsiteY77" fmla="*/ 3060653 h 3744261"/>
              <a:gd name="connsiteX78" fmla="*/ 2823031 w 4059768"/>
              <a:gd name="connsiteY78" fmla="*/ 3077971 h 3744261"/>
              <a:gd name="connsiteX79" fmla="*/ 2797531 w 4059768"/>
              <a:gd name="connsiteY79" fmla="*/ 3126416 h 3744261"/>
              <a:gd name="connsiteX80" fmla="*/ 2788519 w 4059768"/>
              <a:gd name="connsiteY80" fmla="*/ 3134971 h 3744261"/>
              <a:gd name="connsiteX81" fmla="*/ 2949366 w 4059768"/>
              <a:gd name="connsiteY81" fmla="*/ 3182523 h 3744261"/>
              <a:gd name="connsiteX82" fmla="*/ 2994073 w 4059768"/>
              <a:gd name="connsiteY82" fmla="*/ 3220897 h 3744261"/>
              <a:gd name="connsiteX83" fmla="*/ 2976609 w 4059768"/>
              <a:gd name="connsiteY83" fmla="*/ 3194339 h 3744261"/>
              <a:gd name="connsiteX84" fmla="*/ 2976298 w 4059768"/>
              <a:gd name="connsiteY84" fmla="*/ 3185825 h 3744261"/>
              <a:gd name="connsiteX85" fmla="*/ 2984749 w 4059768"/>
              <a:gd name="connsiteY85" fmla="*/ 3184953 h 3744261"/>
              <a:gd name="connsiteX86" fmla="*/ 3054395 w 4059768"/>
              <a:gd name="connsiteY86" fmla="*/ 3237343 h 3744261"/>
              <a:gd name="connsiteX87" fmla="*/ 3054167 w 4059768"/>
              <a:gd name="connsiteY87" fmla="*/ 3218717 h 3744261"/>
              <a:gd name="connsiteX88" fmla="*/ 3042144 w 4059768"/>
              <a:gd name="connsiteY88" fmla="*/ 3136321 h 3744261"/>
              <a:gd name="connsiteX89" fmla="*/ 3037036 w 4059768"/>
              <a:gd name="connsiteY89" fmla="*/ 3066613 h 3744261"/>
              <a:gd name="connsiteX90" fmla="*/ 3064093 w 4059768"/>
              <a:gd name="connsiteY90" fmla="*/ 3056064 h 3744261"/>
              <a:gd name="connsiteX91" fmla="*/ 3062660 w 4059768"/>
              <a:gd name="connsiteY91" fmla="*/ 3021386 h 3744261"/>
              <a:gd name="connsiteX92" fmla="*/ 2860844 w 4059768"/>
              <a:gd name="connsiteY92" fmla="*/ 2922897 h 3744261"/>
              <a:gd name="connsiteX93" fmla="*/ 2795247 w 4059768"/>
              <a:gd name="connsiteY93" fmla="*/ 2839546 h 3744261"/>
              <a:gd name="connsiteX94" fmla="*/ 2791052 w 4059768"/>
              <a:gd name="connsiteY94" fmla="*/ 2788277 h 3744261"/>
              <a:gd name="connsiteX95" fmla="*/ 2721759 w 4059768"/>
              <a:gd name="connsiteY95" fmla="*/ 2682250 h 3744261"/>
              <a:gd name="connsiteX96" fmla="*/ 2690134 w 4059768"/>
              <a:gd name="connsiteY96" fmla="*/ 2633743 h 3744261"/>
              <a:gd name="connsiteX97" fmla="*/ 2749730 w 4059768"/>
              <a:gd name="connsiteY97" fmla="*/ 2599938 h 3744261"/>
              <a:gd name="connsiteX98" fmla="*/ 2811049 w 4059768"/>
              <a:gd name="connsiteY98" fmla="*/ 2587582 h 3744261"/>
              <a:gd name="connsiteX99" fmla="*/ 2649144 w 4059768"/>
              <a:gd name="connsiteY99" fmla="*/ 2383316 h 3744261"/>
              <a:gd name="connsiteX100" fmla="*/ 2466328 w 4059768"/>
              <a:gd name="connsiteY100" fmla="*/ 2223799 h 3744261"/>
              <a:gd name="connsiteX101" fmla="*/ 2310735 w 4059768"/>
              <a:gd name="connsiteY101" fmla="*/ 2137187 h 3744261"/>
              <a:gd name="connsiteX102" fmla="*/ 2154540 w 4059768"/>
              <a:gd name="connsiteY102" fmla="*/ 2039010 h 3744261"/>
              <a:gd name="connsiteX103" fmla="*/ 2411819 w 4059768"/>
              <a:gd name="connsiteY103" fmla="*/ 1924781 h 3744261"/>
              <a:gd name="connsiteX104" fmla="*/ 2608216 w 4059768"/>
              <a:gd name="connsiteY104" fmla="*/ 1879160 h 3744261"/>
              <a:gd name="connsiteX105" fmla="*/ 2606741 w 4059768"/>
              <a:gd name="connsiteY105" fmla="*/ 1875444 h 3744261"/>
              <a:gd name="connsiteX106" fmla="*/ 2590960 w 4059768"/>
              <a:gd name="connsiteY106" fmla="*/ 1794273 h 3744261"/>
              <a:gd name="connsiteX107" fmla="*/ 2571275 w 4059768"/>
              <a:gd name="connsiteY107" fmla="*/ 1730648 h 3744261"/>
              <a:gd name="connsiteX108" fmla="*/ 2358225 w 4059768"/>
              <a:gd name="connsiteY108" fmla="*/ 1803139 h 3744261"/>
              <a:gd name="connsiteX109" fmla="*/ 2165732 w 4059768"/>
              <a:gd name="connsiteY109" fmla="*/ 1884912 h 3744261"/>
              <a:gd name="connsiteX110" fmla="*/ 2144406 w 4059768"/>
              <a:gd name="connsiteY110" fmla="*/ 1886989 h 3744261"/>
              <a:gd name="connsiteX111" fmla="*/ 2139568 w 4059768"/>
              <a:gd name="connsiteY111" fmla="*/ 1827974 h 3744261"/>
              <a:gd name="connsiteX112" fmla="*/ 2134668 w 4059768"/>
              <a:gd name="connsiteY112" fmla="*/ 1745807 h 3744261"/>
              <a:gd name="connsiteX113" fmla="*/ 2093906 w 4059768"/>
              <a:gd name="connsiteY113" fmla="*/ 1707080 h 3744261"/>
              <a:gd name="connsiteX114" fmla="*/ 2096875 w 4059768"/>
              <a:gd name="connsiteY114" fmla="*/ 1699459 h 3744261"/>
              <a:gd name="connsiteX115" fmla="*/ 2114422 w 4059768"/>
              <a:gd name="connsiteY115" fmla="*/ 1702346 h 3744261"/>
              <a:gd name="connsiteX116" fmla="*/ 2144842 w 4059768"/>
              <a:gd name="connsiteY116" fmla="*/ 1737480 h 3744261"/>
              <a:gd name="connsiteX117" fmla="*/ 2185584 w 4059768"/>
              <a:gd name="connsiteY117" fmla="*/ 1756106 h 3744261"/>
              <a:gd name="connsiteX118" fmla="*/ 2267211 w 4059768"/>
              <a:gd name="connsiteY118" fmla="*/ 1636146 h 3744261"/>
              <a:gd name="connsiteX119" fmla="*/ 2331562 w 4059768"/>
              <a:gd name="connsiteY119" fmla="*/ 1496709 h 3744261"/>
              <a:gd name="connsiteX120" fmla="*/ 2371452 w 4059768"/>
              <a:gd name="connsiteY120" fmla="*/ 1425775 h 3744261"/>
              <a:gd name="connsiteX121" fmla="*/ 2354466 w 4059768"/>
              <a:gd name="connsiteY121" fmla="*/ 1429243 h 3744261"/>
              <a:gd name="connsiteX122" fmla="*/ 2335279 w 4059768"/>
              <a:gd name="connsiteY122" fmla="*/ 1411842 h 3744261"/>
              <a:gd name="connsiteX123" fmla="*/ 2350438 w 4059768"/>
              <a:gd name="connsiteY123" fmla="*/ 1321659 h 3744261"/>
              <a:gd name="connsiteX124" fmla="*/ 2364475 w 4059768"/>
              <a:gd name="connsiteY124" fmla="*/ 1317485 h 3744261"/>
              <a:gd name="connsiteX125" fmla="*/ 2377100 w 4059768"/>
              <a:gd name="connsiteY125" fmla="*/ 1350543 h 3744261"/>
              <a:gd name="connsiteX126" fmla="*/ 2383828 w 4059768"/>
              <a:gd name="connsiteY126" fmla="*/ 1391201 h 3744261"/>
              <a:gd name="connsiteX127" fmla="*/ 2386133 w 4059768"/>
              <a:gd name="connsiteY127" fmla="*/ 1400836 h 3744261"/>
              <a:gd name="connsiteX128" fmla="*/ 2463545 w 4059768"/>
              <a:gd name="connsiteY128" fmla="*/ 1306708 h 3744261"/>
              <a:gd name="connsiteX129" fmla="*/ 2524782 w 4059768"/>
              <a:gd name="connsiteY129" fmla="*/ 1258492 h 3744261"/>
              <a:gd name="connsiteX130" fmla="*/ 2608776 w 4059768"/>
              <a:gd name="connsiteY130" fmla="*/ 1147025 h 3744261"/>
              <a:gd name="connsiteX131" fmla="*/ 2693353 w 4059768"/>
              <a:gd name="connsiteY131" fmla="*/ 1030491 h 3744261"/>
              <a:gd name="connsiteX132" fmla="*/ 2701285 w 4059768"/>
              <a:gd name="connsiteY132" fmla="*/ 994339 h 3744261"/>
              <a:gd name="connsiteX133" fmla="*/ 2683261 w 4059768"/>
              <a:gd name="connsiteY133" fmla="*/ 949050 h 3744261"/>
              <a:gd name="connsiteX134" fmla="*/ 2653795 w 4059768"/>
              <a:gd name="connsiteY134" fmla="*/ 849378 h 3744261"/>
              <a:gd name="connsiteX135" fmla="*/ 2664323 w 4059768"/>
              <a:gd name="connsiteY135" fmla="*/ 791028 h 3744261"/>
              <a:gd name="connsiteX136" fmla="*/ 2658737 w 4059768"/>
              <a:gd name="connsiteY136" fmla="*/ 791879 h 3744261"/>
              <a:gd name="connsiteX137" fmla="*/ 2278611 w 4059768"/>
              <a:gd name="connsiteY137" fmla="*/ 1254401 h 3744261"/>
              <a:gd name="connsiteX138" fmla="*/ 2041412 w 4059768"/>
              <a:gd name="connsiteY138" fmla="*/ 1769209 h 3744261"/>
              <a:gd name="connsiteX139" fmla="*/ 2006443 w 4059768"/>
              <a:gd name="connsiteY139" fmla="*/ 1805818 h 3744261"/>
              <a:gd name="connsiteX140" fmla="*/ 2003308 w 4059768"/>
              <a:gd name="connsiteY140" fmla="*/ 1806877 h 3744261"/>
              <a:gd name="connsiteX141" fmla="*/ 2004699 w 4059768"/>
              <a:gd name="connsiteY141" fmla="*/ 1809203 h 3744261"/>
              <a:gd name="connsiteX142" fmla="*/ 2076110 w 4059768"/>
              <a:gd name="connsiteY142" fmla="*/ 1865539 h 3744261"/>
              <a:gd name="connsiteX143" fmla="*/ 2127857 w 4059768"/>
              <a:gd name="connsiteY143" fmla="*/ 1905428 h 3744261"/>
              <a:gd name="connsiteX144" fmla="*/ 2128812 w 4059768"/>
              <a:gd name="connsiteY144" fmla="*/ 1933606 h 3744261"/>
              <a:gd name="connsiteX145" fmla="*/ 2090251 w 4059768"/>
              <a:gd name="connsiteY145" fmla="*/ 1949243 h 3744261"/>
              <a:gd name="connsiteX146" fmla="*/ 2141728 w 4059768"/>
              <a:gd name="connsiteY146" fmla="*/ 2083011 h 3744261"/>
              <a:gd name="connsiteX147" fmla="*/ 2142392 w 4059768"/>
              <a:gd name="connsiteY147" fmla="*/ 2108885 h 3744261"/>
              <a:gd name="connsiteX148" fmla="*/ 2123330 w 4059768"/>
              <a:gd name="connsiteY148" fmla="*/ 2096405 h 3744261"/>
              <a:gd name="connsiteX149" fmla="*/ 2102793 w 4059768"/>
              <a:gd name="connsiteY149" fmla="*/ 2068642 h 3744261"/>
              <a:gd name="connsiteX150" fmla="*/ 2097768 w 4059768"/>
              <a:gd name="connsiteY150" fmla="*/ 2061270 h 3744261"/>
              <a:gd name="connsiteX151" fmla="*/ 2112013 w 4059768"/>
              <a:gd name="connsiteY151" fmla="*/ 2124915 h 3744261"/>
              <a:gd name="connsiteX152" fmla="*/ 2106427 w 4059768"/>
              <a:gd name="connsiteY152" fmla="*/ 2154879 h 3744261"/>
              <a:gd name="connsiteX153" fmla="*/ 2068074 w 4059768"/>
              <a:gd name="connsiteY153" fmla="*/ 2110027 h 3744261"/>
              <a:gd name="connsiteX154" fmla="*/ 2071106 w 4059768"/>
              <a:gd name="connsiteY154" fmla="*/ 2131103 h 3744261"/>
              <a:gd name="connsiteX155" fmla="*/ 2062737 w 4059768"/>
              <a:gd name="connsiteY155" fmla="*/ 2158160 h 3744261"/>
              <a:gd name="connsiteX156" fmla="*/ 2015974 w 4059768"/>
              <a:gd name="connsiteY156" fmla="*/ 2102593 h 3744261"/>
              <a:gd name="connsiteX157" fmla="*/ 2000608 w 4059768"/>
              <a:gd name="connsiteY157" fmla="*/ 2072629 h 3744261"/>
              <a:gd name="connsiteX158" fmla="*/ 2002809 w 4059768"/>
              <a:gd name="connsiteY158" fmla="*/ 2132432 h 3744261"/>
              <a:gd name="connsiteX159" fmla="*/ 1992884 w 4059768"/>
              <a:gd name="connsiteY159" fmla="*/ 2146677 h 3744261"/>
              <a:gd name="connsiteX160" fmla="*/ 1951291 w 4059768"/>
              <a:gd name="connsiteY160" fmla="*/ 2089428 h 3744261"/>
              <a:gd name="connsiteX161" fmla="*/ 1935510 w 4059768"/>
              <a:gd name="connsiteY161" fmla="*/ 2105832 h 3744261"/>
              <a:gd name="connsiteX162" fmla="*/ 1899129 w 4059768"/>
              <a:gd name="connsiteY162" fmla="*/ 2150913 h 3744261"/>
              <a:gd name="connsiteX163" fmla="*/ 1891529 w 4059768"/>
              <a:gd name="connsiteY163" fmla="*/ 2181376 h 3744261"/>
              <a:gd name="connsiteX164" fmla="*/ 1898548 w 4059768"/>
              <a:gd name="connsiteY164" fmla="*/ 2174440 h 3744261"/>
              <a:gd name="connsiteX165" fmla="*/ 1920870 w 4059768"/>
              <a:gd name="connsiteY165" fmla="*/ 2146033 h 3744261"/>
              <a:gd name="connsiteX166" fmla="*/ 1929758 w 4059768"/>
              <a:gd name="connsiteY166" fmla="*/ 2134447 h 3744261"/>
              <a:gd name="connsiteX167" fmla="*/ 1939289 w 4059768"/>
              <a:gd name="connsiteY167" fmla="*/ 2132474 h 3744261"/>
              <a:gd name="connsiteX168" fmla="*/ 1937565 w 4059768"/>
              <a:gd name="connsiteY168" fmla="*/ 2148442 h 3744261"/>
              <a:gd name="connsiteX169" fmla="*/ 1906376 w 4059768"/>
              <a:gd name="connsiteY169" fmla="*/ 2230360 h 3744261"/>
              <a:gd name="connsiteX170" fmla="*/ 1905670 w 4059768"/>
              <a:gd name="connsiteY170" fmla="*/ 2234306 h 3744261"/>
              <a:gd name="connsiteX171" fmla="*/ 1963106 w 4059768"/>
              <a:gd name="connsiteY171" fmla="*/ 2159386 h 3744261"/>
              <a:gd name="connsiteX172" fmla="*/ 1971454 w 4059768"/>
              <a:gd name="connsiteY172" fmla="*/ 2157433 h 3744261"/>
              <a:gd name="connsiteX173" fmla="*/ 1973842 w 4059768"/>
              <a:gd name="connsiteY173" fmla="*/ 2165677 h 3744261"/>
              <a:gd name="connsiteX174" fmla="*/ 1950772 w 4059768"/>
              <a:gd name="connsiteY174" fmla="*/ 2239643 h 3744261"/>
              <a:gd name="connsiteX175" fmla="*/ 1998739 w 4059768"/>
              <a:gd name="connsiteY175" fmla="*/ 2169145 h 3744261"/>
              <a:gd name="connsiteX176" fmla="*/ 2014355 w 4059768"/>
              <a:gd name="connsiteY176" fmla="*/ 2143978 h 3744261"/>
              <a:gd name="connsiteX177" fmla="*/ 2024135 w 4059768"/>
              <a:gd name="connsiteY177" fmla="*/ 2140406 h 3744261"/>
              <a:gd name="connsiteX178" fmla="*/ 2026565 w 4059768"/>
              <a:gd name="connsiteY178" fmla="*/ 2154755 h 3744261"/>
              <a:gd name="connsiteX179" fmla="*/ 2021581 w 4059768"/>
              <a:gd name="connsiteY179" fmla="*/ 2172924 h 3744261"/>
              <a:gd name="connsiteX180" fmla="*/ 2000068 w 4059768"/>
              <a:gd name="connsiteY180" fmla="*/ 2277539 h 3744261"/>
              <a:gd name="connsiteX181" fmla="*/ 2005820 w 4059768"/>
              <a:gd name="connsiteY181" fmla="*/ 2430266 h 3744261"/>
              <a:gd name="connsiteX182" fmla="*/ 2011323 w 4059768"/>
              <a:gd name="connsiteY182" fmla="*/ 2706068 h 3744261"/>
              <a:gd name="connsiteX183" fmla="*/ 1968983 w 4059768"/>
              <a:gd name="connsiteY183" fmla="*/ 2840834 h 3744261"/>
              <a:gd name="connsiteX184" fmla="*/ 1931627 w 4059768"/>
              <a:gd name="connsiteY184" fmla="*/ 2956371 h 3744261"/>
              <a:gd name="connsiteX185" fmla="*/ 1927868 w 4059768"/>
              <a:gd name="connsiteY185" fmla="*/ 2990363 h 3744261"/>
              <a:gd name="connsiteX186" fmla="*/ 1921140 w 4059768"/>
              <a:gd name="connsiteY186" fmla="*/ 2991152 h 3744261"/>
              <a:gd name="connsiteX187" fmla="*/ 1916738 w 4059768"/>
              <a:gd name="connsiteY187" fmla="*/ 2973066 h 3744261"/>
              <a:gd name="connsiteX188" fmla="*/ 1919126 w 4059768"/>
              <a:gd name="connsiteY188" fmla="*/ 2955374 h 3744261"/>
              <a:gd name="connsiteX189" fmla="*/ 1911235 w 4059768"/>
              <a:gd name="connsiteY189" fmla="*/ 2893162 h 3744261"/>
              <a:gd name="connsiteX190" fmla="*/ 1862396 w 4059768"/>
              <a:gd name="connsiteY190" fmla="*/ 2843845 h 3744261"/>
              <a:gd name="connsiteX191" fmla="*/ 1767458 w 4059768"/>
              <a:gd name="connsiteY191" fmla="*/ 2831572 h 3744261"/>
              <a:gd name="connsiteX192" fmla="*/ 1779252 w 4059768"/>
              <a:gd name="connsiteY192" fmla="*/ 2859584 h 3744261"/>
              <a:gd name="connsiteX193" fmla="*/ 1878177 w 4059768"/>
              <a:gd name="connsiteY193" fmla="*/ 3000164 h 3744261"/>
              <a:gd name="connsiteX194" fmla="*/ 1821218 w 4059768"/>
              <a:gd name="connsiteY194" fmla="*/ 3192553 h 3744261"/>
              <a:gd name="connsiteX195" fmla="*/ 1716355 w 4059768"/>
              <a:gd name="connsiteY195" fmla="*/ 3376095 h 3744261"/>
              <a:gd name="connsiteX196" fmla="*/ 1690689 w 4059768"/>
              <a:gd name="connsiteY196" fmla="*/ 3379314 h 3744261"/>
              <a:gd name="connsiteX197" fmla="*/ 1690212 w 4059768"/>
              <a:gd name="connsiteY197" fmla="*/ 3379065 h 3744261"/>
              <a:gd name="connsiteX198" fmla="*/ 1665252 w 4059768"/>
              <a:gd name="connsiteY198" fmla="*/ 3357469 h 3744261"/>
              <a:gd name="connsiteX199" fmla="*/ 1650301 w 4059768"/>
              <a:gd name="connsiteY199" fmla="*/ 3389323 h 3744261"/>
              <a:gd name="connsiteX200" fmla="*/ 1457227 w 4059768"/>
              <a:gd name="connsiteY200" fmla="*/ 3500084 h 3744261"/>
              <a:gd name="connsiteX201" fmla="*/ 1450915 w 4059768"/>
              <a:gd name="connsiteY201" fmla="*/ 3498589 h 3744261"/>
              <a:gd name="connsiteX202" fmla="*/ 1449357 w 4059768"/>
              <a:gd name="connsiteY202" fmla="*/ 3492297 h 3744261"/>
              <a:gd name="connsiteX203" fmla="*/ 1467942 w 4059768"/>
              <a:gd name="connsiteY203" fmla="*/ 3379916 h 3744261"/>
              <a:gd name="connsiteX204" fmla="*/ 1451683 w 4059768"/>
              <a:gd name="connsiteY204" fmla="*/ 3407638 h 3744261"/>
              <a:gd name="connsiteX205" fmla="*/ 1441570 w 4059768"/>
              <a:gd name="connsiteY205" fmla="*/ 3411915 h 3744261"/>
              <a:gd name="connsiteX206" fmla="*/ 1420390 w 4059768"/>
              <a:gd name="connsiteY206" fmla="*/ 3365630 h 3744261"/>
              <a:gd name="connsiteX207" fmla="*/ 1419040 w 4059768"/>
              <a:gd name="connsiteY207" fmla="*/ 3360335 h 3744261"/>
              <a:gd name="connsiteX208" fmla="*/ 1435216 w 4059768"/>
              <a:gd name="connsiteY208" fmla="*/ 3497156 h 3744261"/>
              <a:gd name="connsiteX209" fmla="*/ 1520685 w 4059768"/>
              <a:gd name="connsiteY209" fmla="*/ 3509428 h 3744261"/>
              <a:gd name="connsiteX210" fmla="*/ 1555238 w 4059768"/>
              <a:gd name="connsiteY210" fmla="*/ 3503033 h 3744261"/>
              <a:gd name="connsiteX211" fmla="*/ 1566368 w 4059768"/>
              <a:gd name="connsiteY211" fmla="*/ 3510342 h 3744261"/>
              <a:gd name="connsiteX212" fmla="*/ 1540474 w 4059768"/>
              <a:gd name="connsiteY212" fmla="*/ 3549173 h 3744261"/>
              <a:gd name="connsiteX213" fmla="*/ 1494542 w 4059768"/>
              <a:gd name="connsiteY213" fmla="*/ 3602975 h 3744261"/>
              <a:gd name="connsiteX214" fmla="*/ 1211514 w 4059768"/>
              <a:gd name="connsiteY214" fmla="*/ 3721523 h 3744261"/>
              <a:gd name="connsiteX215" fmla="*/ 1188132 w 4059768"/>
              <a:gd name="connsiteY215" fmla="*/ 3720256 h 3744261"/>
              <a:gd name="connsiteX216" fmla="*/ 981789 w 4059768"/>
              <a:gd name="connsiteY216" fmla="*/ 3524047 h 3744261"/>
              <a:gd name="connsiteX217" fmla="*/ 934113 w 4059768"/>
              <a:gd name="connsiteY217" fmla="*/ 3517984 h 3744261"/>
              <a:gd name="connsiteX218" fmla="*/ 908364 w 4059768"/>
              <a:gd name="connsiteY218" fmla="*/ 3507518 h 3744261"/>
              <a:gd name="connsiteX219" fmla="*/ 791436 w 4059768"/>
              <a:gd name="connsiteY219" fmla="*/ 3370863 h 3744261"/>
              <a:gd name="connsiteX220" fmla="*/ 800697 w 4059768"/>
              <a:gd name="connsiteY220" fmla="*/ 3265314 h 3744261"/>
              <a:gd name="connsiteX221" fmla="*/ 799721 w 4059768"/>
              <a:gd name="connsiteY221" fmla="*/ 3264566 h 3744261"/>
              <a:gd name="connsiteX222" fmla="*/ 797520 w 4059768"/>
              <a:gd name="connsiteY222" fmla="*/ 3241932 h 3744261"/>
              <a:gd name="connsiteX223" fmla="*/ 810477 w 4059768"/>
              <a:gd name="connsiteY223" fmla="*/ 3220524 h 3744261"/>
              <a:gd name="connsiteX224" fmla="*/ 853316 w 4059768"/>
              <a:gd name="connsiteY224" fmla="*/ 3118837 h 3744261"/>
              <a:gd name="connsiteX225" fmla="*/ 936501 w 4059768"/>
              <a:gd name="connsiteY225" fmla="*/ 3105962 h 3744261"/>
              <a:gd name="connsiteX226" fmla="*/ 942813 w 4059768"/>
              <a:gd name="connsiteY226" fmla="*/ 3114663 h 3744261"/>
              <a:gd name="connsiteX227" fmla="*/ 923585 w 4059768"/>
              <a:gd name="connsiteY227" fmla="*/ 3189542 h 3744261"/>
              <a:gd name="connsiteX228" fmla="*/ 979900 w 4059768"/>
              <a:gd name="connsiteY228" fmla="*/ 3101747 h 3744261"/>
              <a:gd name="connsiteX229" fmla="*/ 1134953 w 4059768"/>
              <a:gd name="connsiteY229" fmla="*/ 2984341 h 3744261"/>
              <a:gd name="connsiteX230" fmla="*/ 1266230 w 4059768"/>
              <a:gd name="connsiteY230" fmla="*/ 2971072 h 3744261"/>
              <a:gd name="connsiteX231" fmla="*/ 1338679 w 4059768"/>
              <a:gd name="connsiteY231" fmla="*/ 2982846 h 3744261"/>
              <a:gd name="connsiteX232" fmla="*/ 1339447 w 4059768"/>
              <a:gd name="connsiteY232" fmla="*/ 2982452 h 3744261"/>
              <a:gd name="connsiteX233" fmla="*/ 1371924 w 4059768"/>
              <a:gd name="connsiteY233" fmla="*/ 2972339 h 3744261"/>
              <a:gd name="connsiteX234" fmla="*/ 1323168 w 4059768"/>
              <a:gd name="connsiteY234" fmla="*/ 2957845 h 3744261"/>
              <a:gd name="connsiteX235" fmla="*/ 1163484 w 4059768"/>
              <a:gd name="connsiteY235" fmla="*/ 2925078 h 3744261"/>
              <a:gd name="connsiteX236" fmla="*/ 1000083 w 4059768"/>
              <a:gd name="connsiteY236" fmla="*/ 3004193 h 3744261"/>
              <a:gd name="connsiteX237" fmla="*/ 998879 w 4059768"/>
              <a:gd name="connsiteY237" fmla="*/ 3014908 h 3744261"/>
              <a:gd name="connsiteX238" fmla="*/ 959405 w 4059768"/>
              <a:gd name="connsiteY238" fmla="*/ 3058701 h 3744261"/>
              <a:gd name="connsiteX239" fmla="*/ 920366 w 4059768"/>
              <a:gd name="connsiteY239" fmla="*/ 3088084 h 3744261"/>
              <a:gd name="connsiteX240" fmla="*/ 914552 w 4059768"/>
              <a:gd name="connsiteY240" fmla="*/ 3084014 h 3744261"/>
              <a:gd name="connsiteX241" fmla="*/ 929316 w 4059768"/>
              <a:gd name="connsiteY241" fmla="*/ 3062065 h 3744261"/>
              <a:gd name="connsiteX242" fmla="*/ 955335 w 4059768"/>
              <a:gd name="connsiteY242" fmla="*/ 3033991 h 3744261"/>
              <a:gd name="connsiteX243" fmla="*/ 986358 w 4059768"/>
              <a:gd name="connsiteY243" fmla="*/ 3000455 h 3744261"/>
              <a:gd name="connsiteX244" fmla="*/ 971511 w 4059768"/>
              <a:gd name="connsiteY244" fmla="*/ 2973710 h 3744261"/>
              <a:gd name="connsiteX245" fmla="*/ 837929 w 4059768"/>
              <a:gd name="connsiteY245" fmla="*/ 2879872 h 3744261"/>
              <a:gd name="connsiteX246" fmla="*/ 826196 w 4059768"/>
              <a:gd name="connsiteY246" fmla="*/ 2887181 h 3744261"/>
              <a:gd name="connsiteX247" fmla="*/ 886540 w 4059768"/>
              <a:gd name="connsiteY247" fmla="*/ 3085093 h 3744261"/>
              <a:gd name="connsiteX248" fmla="*/ 886353 w 4059768"/>
              <a:gd name="connsiteY248" fmla="*/ 3091198 h 3744261"/>
              <a:gd name="connsiteX249" fmla="*/ 881016 w 4059768"/>
              <a:gd name="connsiteY249" fmla="*/ 3094209 h 3744261"/>
              <a:gd name="connsiteX250" fmla="*/ 870821 w 4059768"/>
              <a:gd name="connsiteY250" fmla="*/ 3081750 h 3744261"/>
              <a:gd name="connsiteX251" fmla="*/ 815233 w 4059768"/>
              <a:gd name="connsiteY251" fmla="*/ 2881222 h 3744261"/>
              <a:gd name="connsiteX252" fmla="*/ 836766 w 4059768"/>
              <a:gd name="connsiteY252" fmla="*/ 2867455 h 3744261"/>
              <a:gd name="connsiteX253" fmla="*/ 981685 w 4059768"/>
              <a:gd name="connsiteY253" fmla="*/ 2966546 h 3744261"/>
              <a:gd name="connsiteX254" fmla="*/ 995972 w 4059768"/>
              <a:gd name="connsiteY254" fmla="*/ 2990841 h 3744261"/>
              <a:gd name="connsiteX255" fmla="*/ 1163152 w 4059768"/>
              <a:gd name="connsiteY255" fmla="*/ 2912639 h 3744261"/>
              <a:gd name="connsiteX256" fmla="*/ 1327155 w 4059768"/>
              <a:gd name="connsiteY256" fmla="*/ 2946050 h 3744261"/>
              <a:gd name="connsiteX257" fmla="*/ 1388038 w 4059768"/>
              <a:gd name="connsiteY257" fmla="*/ 2959735 h 3744261"/>
              <a:gd name="connsiteX258" fmla="*/ 1389533 w 4059768"/>
              <a:gd name="connsiteY258" fmla="*/ 2955000 h 3744261"/>
              <a:gd name="connsiteX259" fmla="*/ 1396510 w 4059768"/>
              <a:gd name="connsiteY259" fmla="*/ 2841540 h 3744261"/>
              <a:gd name="connsiteX260" fmla="*/ 1431499 w 4059768"/>
              <a:gd name="connsiteY260" fmla="*/ 2742469 h 3744261"/>
              <a:gd name="connsiteX261" fmla="*/ 1460383 w 4059768"/>
              <a:gd name="connsiteY261" fmla="*/ 2758625 h 3744261"/>
              <a:gd name="connsiteX262" fmla="*/ 1529905 w 4059768"/>
              <a:gd name="connsiteY262" fmla="*/ 2965404 h 3744261"/>
              <a:gd name="connsiteX263" fmla="*/ 1519149 w 4059768"/>
              <a:gd name="connsiteY263" fmla="*/ 2977323 h 3744261"/>
              <a:gd name="connsiteX264" fmla="*/ 1584330 w 4059768"/>
              <a:gd name="connsiteY264" fmla="*/ 3026951 h 3744261"/>
              <a:gd name="connsiteX265" fmla="*/ 1605407 w 4059768"/>
              <a:gd name="connsiteY265" fmla="*/ 3044705 h 3744261"/>
              <a:gd name="connsiteX266" fmla="*/ 1660331 w 4059768"/>
              <a:gd name="connsiteY266" fmla="*/ 2959610 h 3744261"/>
              <a:gd name="connsiteX267" fmla="*/ 1737743 w 4059768"/>
              <a:gd name="connsiteY267" fmla="*/ 2839754 h 3744261"/>
              <a:gd name="connsiteX268" fmla="*/ 1797546 w 4059768"/>
              <a:gd name="connsiteY268" fmla="*/ 2732149 h 3744261"/>
              <a:gd name="connsiteX269" fmla="*/ 1814927 w 4059768"/>
              <a:gd name="connsiteY269" fmla="*/ 2688356 h 3744261"/>
              <a:gd name="connsiteX270" fmla="*/ 1862935 w 4059768"/>
              <a:gd name="connsiteY270" fmla="*/ 2244107 h 3744261"/>
              <a:gd name="connsiteX271" fmla="*/ 1857557 w 4059768"/>
              <a:gd name="connsiteY271" fmla="*/ 2209575 h 3744261"/>
              <a:gd name="connsiteX272" fmla="*/ 1851639 w 4059768"/>
              <a:gd name="connsiteY272" fmla="*/ 2181500 h 3744261"/>
              <a:gd name="connsiteX273" fmla="*/ 1895682 w 4059768"/>
              <a:gd name="connsiteY273" fmla="*/ 2098398 h 3744261"/>
              <a:gd name="connsiteX274" fmla="*/ 1904217 w 4059768"/>
              <a:gd name="connsiteY274" fmla="*/ 2097651 h 3744261"/>
              <a:gd name="connsiteX275" fmla="*/ 1905442 w 4059768"/>
              <a:gd name="connsiteY275" fmla="*/ 2106123 h 3744261"/>
              <a:gd name="connsiteX276" fmla="*/ 1879901 w 4059768"/>
              <a:gd name="connsiteY276" fmla="*/ 2176683 h 3744261"/>
              <a:gd name="connsiteX277" fmla="*/ 1888020 w 4059768"/>
              <a:gd name="connsiteY277" fmla="*/ 2145411 h 3744261"/>
              <a:gd name="connsiteX278" fmla="*/ 1927411 w 4059768"/>
              <a:gd name="connsiteY278" fmla="*/ 2096426 h 3744261"/>
              <a:gd name="connsiteX279" fmla="*/ 1943525 w 4059768"/>
              <a:gd name="connsiteY279" fmla="*/ 2072567 h 3744261"/>
              <a:gd name="connsiteX280" fmla="*/ 1937275 w 4059768"/>
              <a:gd name="connsiteY280" fmla="*/ 2058529 h 3744261"/>
              <a:gd name="connsiteX281" fmla="*/ 1887085 w 4059768"/>
              <a:gd name="connsiteY281" fmla="*/ 2039488 h 3744261"/>
              <a:gd name="connsiteX282" fmla="*/ 1903905 w 4059768"/>
              <a:gd name="connsiteY282" fmla="*/ 2078817 h 3744261"/>
              <a:gd name="connsiteX283" fmla="*/ 1750410 w 4059768"/>
              <a:gd name="connsiteY283" fmla="*/ 2147861 h 3744261"/>
              <a:gd name="connsiteX284" fmla="*/ 1557377 w 4059768"/>
              <a:gd name="connsiteY284" fmla="*/ 2221826 h 3744261"/>
              <a:gd name="connsiteX285" fmla="*/ 1483640 w 4059768"/>
              <a:gd name="connsiteY285" fmla="*/ 2253036 h 3744261"/>
              <a:gd name="connsiteX286" fmla="*/ 1453489 w 4059768"/>
              <a:gd name="connsiteY286" fmla="*/ 2287942 h 3744261"/>
              <a:gd name="connsiteX287" fmla="*/ 1436462 w 4059768"/>
              <a:gd name="connsiteY287" fmla="*/ 2295833 h 3744261"/>
              <a:gd name="connsiteX288" fmla="*/ 1376077 w 4059768"/>
              <a:gd name="connsiteY288" fmla="*/ 2310659 h 3744261"/>
              <a:gd name="connsiteX289" fmla="*/ 1364013 w 4059768"/>
              <a:gd name="connsiteY289" fmla="*/ 2298823 h 3744261"/>
              <a:gd name="connsiteX290" fmla="*/ 1334734 w 4059768"/>
              <a:gd name="connsiteY290" fmla="*/ 2303059 h 3744261"/>
              <a:gd name="connsiteX291" fmla="*/ 1330020 w 4059768"/>
              <a:gd name="connsiteY291" fmla="*/ 2303724 h 3744261"/>
              <a:gd name="connsiteX292" fmla="*/ 1245091 w 4059768"/>
              <a:gd name="connsiteY292" fmla="*/ 2321187 h 3744261"/>
              <a:gd name="connsiteX293" fmla="*/ 1233857 w 4059768"/>
              <a:gd name="connsiteY293" fmla="*/ 2340644 h 3744261"/>
              <a:gd name="connsiteX294" fmla="*/ 1084888 w 4059768"/>
              <a:gd name="connsiteY294" fmla="*/ 2441209 h 3744261"/>
              <a:gd name="connsiteX295" fmla="*/ 938162 w 4059768"/>
              <a:gd name="connsiteY295" fmla="*/ 2490526 h 3744261"/>
              <a:gd name="connsiteX296" fmla="*/ 913763 w 4059768"/>
              <a:gd name="connsiteY296" fmla="*/ 2472357 h 3744261"/>
              <a:gd name="connsiteX297" fmla="*/ 849287 w 4059768"/>
              <a:gd name="connsiteY297" fmla="*/ 2490526 h 3744261"/>
              <a:gd name="connsiteX298" fmla="*/ 749968 w 4059768"/>
              <a:gd name="connsiteY298" fmla="*/ 2448975 h 3744261"/>
              <a:gd name="connsiteX299" fmla="*/ 690704 w 4059768"/>
              <a:gd name="connsiteY299" fmla="*/ 2387718 h 3744261"/>
              <a:gd name="connsiteX300" fmla="*/ 691929 w 4059768"/>
              <a:gd name="connsiteY300" fmla="*/ 2375695 h 3744261"/>
              <a:gd name="connsiteX301" fmla="*/ 700464 w 4059768"/>
              <a:gd name="connsiteY301" fmla="*/ 2368843 h 3744261"/>
              <a:gd name="connsiteX302" fmla="*/ 693154 w 4059768"/>
              <a:gd name="connsiteY302" fmla="*/ 2367389 h 3744261"/>
              <a:gd name="connsiteX303" fmla="*/ 402796 w 4059768"/>
              <a:gd name="connsiteY303" fmla="*/ 2247201 h 3744261"/>
              <a:gd name="connsiteX304" fmla="*/ 280614 w 4059768"/>
              <a:gd name="connsiteY304" fmla="*/ 2167068 h 3744261"/>
              <a:gd name="connsiteX305" fmla="*/ 192570 w 4059768"/>
              <a:gd name="connsiteY305" fmla="*/ 2113723 h 3744261"/>
              <a:gd name="connsiteX306" fmla="*/ 27072 w 4059768"/>
              <a:gd name="connsiteY306" fmla="*/ 1882524 h 3744261"/>
              <a:gd name="connsiteX307" fmla="*/ 3961 w 4059768"/>
              <a:gd name="connsiteY307" fmla="*/ 1670430 h 3744261"/>
              <a:gd name="connsiteX308" fmla="*/ 134303 w 4059768"/>
              <a:gd name="connsiteY308" fmla="*/ 1531490 h 3744261"/>
              <a:gd name="connsiteX309" fmla="*/ 330575 w 4059768"/>
              <a:gd name="connsiteY309" fmla="*/ 1549120 h 3744261"/>
              <a:gd name="connsiteX310" fmla="*/ 350987 w 4059768"/>
              <a:gd name="connsiteY310" fmla="*/ 1565919 h 3744261"/>
              <a:gd name="connsiteX311" fmla="*/ 403398 w 4059768"/>
              <a:gd name="connsiteY311" fmla="*/ 1548954 h 3744261"/>
              <a:gd name="connsiteX312" fmla="*/ 406056 w 4059768"/>
              <a:gd name="connsiteY312" fmla="*/ 1548850 h 3744261"/>
              <a:gd name="connsiteX313" fmla="*/ 456744 w 4059768"/>
              <a:gd name="connsiteY313" fmla="*/ 1558236 h 3744261"/>
              <a:gd name="connsiteX314" fmla="*/ 487102 w 4059768"/>
              <a:gd name="connsiteY314" fmla="*/ 1553169 h 3744261"/>
              <a:gd name="connsiteX315" fmla="*/ 642488 w 4059768"/>
              <a:gd name="connsiteY315" fmla="*/ 1570259 h 3744261"/>
              <a:gd name="connsiteX316" fmla="*/ 716930 w 4059768"/>
              <a:gd name="connsiteY316" fmla="*/ 1625743 h 3744261"/>
              <a:gd name="connsiteX317" fmla="*/ 718758 w 4059768"/>
              <a:gd name="connsiteY317" fmla="*/ 1638182 h 3744261"/>
              <a:gd name="connsiteX318" fmla="*/ 839175 w 4059768"/>
              <a:gd name="connsiteY318" fmla="*/ 1847182 h 3744261"/>
              <a:gd name="connsiteX319" fmla="*/ 725008 w 4059768"/>
              <a:gd name="connsiteY319" fmla="*/ 1995985 h 3744261"/>
              <a:gd name="connsiteX320" fmla="*/ 634721 w 4059768"/>
              <a:gd name="connsiteY320" fmla="*/ 2003398 h 3744261"/>
              <a:gd name="connsiteX321" fmla="*/ 641948 w 4059768"/>
              <a:gd name="connsiteY321" fmla="*/ 2009648 h 3744261"/>
              <a:gd name="connsiteX322" fmla="*/ 646869 w 4059768"/>
              <a:gd name="connsiteY322" fmla="*/ 2013864 h 3744261"/>
              <a:gd name="connsiteX323" fmla="*/ 649008 w 4059768"/>
              <a:gd name="connsiteY323" fmla="*/ 2024329 h 3744261"/>
              <a:gd name="connsiteX324" fmla="*/ 591426 w 4059768"/>
              <a:gd name="connsiteY324" fmla="*/ 2023021 h 3744261"/>
              <a:gd name="connsiteX325" fmla="*/ 491359 w 4059768"/>
              <a:gd name="connsiteY325" fmla="*/ 1991271 h 3744261"/>
              <a:gd name="connsiteX326" fmla="*/ 475474 w 4059768"/>
              <a:gd name="connsiteY326" fmla="*/ 1983401 h 3744261"/>
              <a:gd name="connsiteX327" fmla="*/ 404042 w 4059768"/>
              <a:gd name="connsiteY327" fmla="*/ 1958089 h 3744261"/>
              <a:gd name="connsiteX328" fmla="*/ 329038 w 4059768"/>
              <a:gd name="connsiteY328" fmla="*/ 1859392 h 3744261"/>
              <a:gd name="connsiteX329" fmla="*/ 309602 w 4059768"/>
              <a:gd name="connsiteY329" fmla="*/ 1832771 h 3744261"/>
              <a:gd name="connsiteX330" fmla="*/ 311803 w 4059768"/>
              <a:gd name="connsiteY330" fmla="*/ 1931468 h 3744261"/>
              <a:gd name="connsiteX331" fmla="*/ 412660 w 4059768"/>
              <a:gd name="connsiteY331" fmla="*/ 2024392 h 3744261"/>
              <a:gd name="connsiteX332" fmla="*/ 619542 w 4059768"/>
              <a:gd name="connsiteY332" fmla="*/ 2058467 h 3744261"/>
              <a:gd name="connsiteX333" fmla="*/ 736055 w 4059768"/>
              <a:gd name="connsiteY333" fmla="*/ 2031410 h 3744261"/>
              <a:gd name="connsiteX334" fmla="*/ 721810 w 4059768"/>
              <a:gd name="connsiteY334" fmla="*/ 2023623 h 3744261"/>
              <a:gd name="connsiteX335" fmla="*/ 718633 w 4059768"/>
              <a:gd name="connsiteY335" fmla="*/ 2013864 h 3744261"/>
              <a:gd name="connsiteX336" fmla="*/ 756031 w 4059768"/>
              <a:gd name="connsiteY336" fmla="*/ 1988323 h 3744261"/>
              <a:gd name="connsiteX337" fmla="*/ 795111 w 4059768"/>
              <a:gd name="connsiteY337" fmla="*/ 1973787 h 3744261"/>
              <a:gd name="connsiteX338" fmla="*/ 801465 w 4059768"/>
              <a:gd name="connsiteY338" fmla="*/ 1978625 h 3744261"/>
              <a:gd name="connsiteX339" fmla="*/ 794883 w 4059768"/>
              <a:gd name="connsiteY339" fmla="*/ 1988676 h 3744261"/>
              <a:gd name="connsiteX340" fmla="*/ 782320 w 4059768"/>
              <a:gd name="connsiteY340" fmla="*/ 2003398 h 3744261"/>
              <a:gd name="connsiteX341" fmla="*/ 760786 w 4059768"/>
              <a:gd name="connsiteY341" fmla="*/ 2029354 h 3744261"/>
              <a:gd name="connsiteX342" fmla="*/ 880061 w 4059768"/>
              <a:gd name="connsiteY342" fmla="*/ 2069452 h 3744261"/>
              <a:gd name="connsiteX343" fmla="*/ 890817 w 4059768"/>
              <a:gd name="connsiteY343" fmla="*/ 2065236 h 3744261"/>
              <a:gd name="connsiteX344" fmla="*/ 890963 w 4059768"/>
              <a:gd name="connsiteY344" fmla="*/ 2038595 h 3744261"/>
              <a:gd name="connsiteX345" fmla="*/ 888741 w 4059768"/>
              <a:gd name="connsiteY345" fmla="*/ 2020716 h 3744261"/>
              <a:gd name="connsiteX346" fmla="*/ 892541 w 4059768"/>
              <a:gd name="connsiteY346" fmla="*/ 2012576 h 3744261"/>
              <a:gd name="connsiteX347" fmla="*/ 919079 w 4059768"/>
              <a:gd name="connsiteY347" fmla="*/ 2014217 h 3744261"/>
              <a:gd name="connsiteX348" fmla="*/ 968334 w 4059768"/>
              <a:gd name="connsiteY348" fmla="*/ 2015816 h 3744261"/>
              <a:gd name="connsiteX349" fmla="*/ 981769 w 4059768"/>
              <a:gd name="connsiteY349" fmla="*/ 1989693 h 3744261"/>
              <a:gd name="connsiteX350" fmla="*/ 913618 w 4059768"/>
              <a:gd name="connsiteY350" fmla="*/ 1880116 h 3744261"/>
              <a:gd name="connsiteX351" fmla="*/ 867436 w 4059768"/>
              <a:gd name="connsiteY351" fmla="*/ 1817550 h 3744261"/>
              <a:gd name="connsiteX352" fmla="*/ 863034 w 4059768"/>
              <a:gd name="connsiteY352" fmla="*/ 1795498 h 3744261"/>
              <a:gd name="connsiteX353" fmla="*/ 882117 w 4059768"/>
              <a:gd name="connsiteY353" fmla="*/ 1800087 h 3744261"/>
              <a:gd name="connsiteX354" fmla="*/ 906080 w 4059768"/>
              <a:gd name="connsiteY354" fmla="*/ 1818755 h 3744261"/>
              <a:gd name="connsiteX355" fmla="*/ 965842 w 4059768"/>
              <a:gd name="connsiteY355" fmla="*/ 1878247 h 3744261"/>
              <a:gd name="connsiteX356" fmla="*/ 1083372 w 4059768"/>
              <a:gd name="connsiteY356" fmla="*/ 2085005 h 3744261"/>
              <a:gd name="connsiteX357" fmla="*/ 1088730 w 4059768"/>
              <a:gd name="connsiteY357" fmla="*/ 2084673 h 3744261"/>
              <a:gd name="connsiteX358" fmla="*/ 1203394 w 4059768"/>
              <a:gd name="connsiteY358" fmla="*/ 2080893 h 3744261"/>
              <a:gd name="connsiteX359" fmla="*/ 1259294 w 4059768"/>
              <a:gd name="connsiteY359" fmla="*/ 2084382 h 3744261"/>
              <a:gd name="connsiteX360" fmla="*/ 1261454 w 4059768"/>
              <a:gd name="connsiteY360" fmla="*/ 2091234 h 3744261"/>
              <a:gd name="connsiteX361" fmla="*/ 1248247 w 4059768"/>
              <a:gd name="connsiteY361" fmla="*/ 2097152 h 3744261"/>
              <a:gd name="connsiteX362" fmla="*/ 1101770 w 4059768"/>
              <a:gd name="connsiteY362" fmla="*/ 2118520 h 3744261"/>
              <a:gd name="connsiteX363" fmla="*/ 1075606 w 4059768"/>
              <a:gd name="connsiteY363" fmla="*/ 2097962 h 3744261"/>
              <a:gd name="connsiteX364" fmla="*/ 869056 w 4059768"/>
              <a:gd name="connsiteY364" fmla="*/ 2136046 h 3744261"/>
              <a:gd name="connsiteX365" fmla="*/ 824058 w 4059768"/>
              <a:gd name="connsiteY365" fmla="*/ 2200625 h 3744261"/>
              <a:gd name="connsiteX366" fmla="*/ 886831 w 4059768"/>
              <a:gd name="connsiteY366" fmla="*/ 2347974 h 3744261"/>
              <a:gd name="connsiteX367" fmla="*/ 1217702 w 4059768"/>
              <a:gd name="connsiteY367" fmla="*/ 2314750 h 3744261"/>
              <a:gd name="connsiteX368" fmla="*/ 1234833 w 4059768"/>
              <a:gd name="connsiteY368" fmla="*/ 2310784 h 3744261"/>
              <a:gd name="connsiteX369" fmla="*/ 1234272 w 4059768"/>
              <a:gd name="connsiteY369" fmla="*/ 2303724 h 3744261"/>
              <a:gd name="connsiteX370" fmla="*/ 1231490 w 4059768"/>
              <a:gd name="connsiteY370" fmla="*/ 2296622 h 3744261"/>
              <a:gd name="connsiteX371" fmla="*/ 1224201 w 4059768"/>
              <a:gd name="connsiteY371" fmla="*/ 2297183 h 3744261"/>
              <a:gd name="connsiteX372" fmla="*/ 1167201 w 4059768"/>
              <a:gd name="connsiteY372" fmla="*/ 2285180 h 3744261"/>
              <a:gd name="connsiteX373" fmla="*/ 1187634 w 4059768"/>
              <a:gd name="connsiteY373" fmla="*/ 2267800 h 3744261"/>
              <a:gd name="connsiteX374" fmla="*/ 1237968 w 4059768"/>
              <a:gd name="connsiteY374" fmla="*/ 2283581 h 3744261"/>
              <a:gd name="connsiteX375" fmla="*/ 1358261 w 4059768"/>
              <a:gd name="connsiteY375" fmla="*/ 2270271 h 3744261"/>
              <a:gd name="connsiteX376" fmla="*/ 1358448 w 4059768"/>
              <a:gd name="connsiteY376" fmla="*/ 2250960 h 3744261"/>
              <a:gd name="connsiteX377" fmla="*/ 1351990 w 4059768"/>
              <a:gd name="connsiteY377" fmla="*/ 2164680 h 3744261"/>
              <a:gd name="connsiteX378" fmla="*/ 1340236 w 4059768"/>
              <a:gd name="connsiteY378" fmla="*/ 2112290 h 3744261"/>
              <a:gd name="connsiteX379" fmla="*/ 1351554 w 4059768"/>
              <a:gd name="connsiteY379" fmla="*/ 2034753 h 3744261"/>
              <a:gd name="connsiteX380" fmla="*/ 1373357 w 4059768"/>
              <a:gd name="connsiteY380" fmla="*/ 2021277 h 3744261"/>
              <a:gd name="connsiteX381" fmla="*/ 1407640 w 4059768"/>
              <a:gd name="connsiteY381" fmla="*/ 2008776 h 3744261"/>
              <a:gd name="connsiteX382" fmla="*/ 1428281 w 4059768"/>
              <a:gd name="connsiteY382" fmla="*/ 2043412 h 3744261"/>
              <a:gd name="connsiteX383" fmla="*/ 1439556 w 4059768"/>
              <a:gd name="connsiteY383" fmla="*/ 2085711 h 3744261"/>
              <a:gd name="connsiteX384" fmla="*/ 1447301 w 4059768"/>
              <a:gd name="connsiteY384" fmla="*/ 2152346 h 3744261"/>
              <a:gd name="connsiteX385" fmla="*/ 1428011 w 4059768"/>
              <a:gd name="connsiteY385" fmla="*/ 2143645 h 3744261"/>
              <a:gd name="connsiteX386" fmla="*/ 1399853 w 4059768"/>
              <a:gd name="connsiteY386" fmla="*/ 2102198 h 3744261"/>
              <a:gd name="connsiteX387" fmla="*/ 1405667 w 4059768"/>
              <a:gd name="connsiteY387" fmla="*/ 2137208 h 3744261"/>
              <a:gd name="connsiteX388" fmla="*/ 1405211 w 4059768"/>
              <a:gd name="connsiteY388" fmla="*/ 2249465 h 3744261"/>
              <a:gd name="connsiteX389" fmla="*/ 1401037 w 4059768"/>
              <a:gd name="connsiteY389" fmla="*/ 2262546 h 3744261"/>
              <a:gd name="connsiteX390" fmla="*/ 1473901 w 4059768"/>
              <a:gd name="connsiteY390" fmla="*/ 2243173 h 3744261"/>
              <a:gd name="connsiteX391" fmla="*/ 1478034 w 4059768"/>
              <a:gd name="connsiteY391" fmla="*/ 2174980 h 3744261"/>
              <a:gd name="connsiteX392" fmla="*/ 1449502 w 4059768"/>
              <a:gd name="connsiteY392" fmla="*/ 2053774 h 3744261"/>
              <a:gd name="connsiteX393" fmla="*/ 1451475 w 4059768"/>
              <a:gd name="connsiteY393" fmla="*/ 2046610 h 3744261"/>
              <a:gd name="connsiteX394" fmla="*/ 1458909 w 4059768"/>
              <a:gd name="connsiteY394" fmla="*/ 2046444 h 3744261"/>
              <a:gd name="connsiteX395" fmla="*/ 1504925 w 4059768"/>
              <a:gd name="connsiteY395" fmla="*/ 2058467 h 3744261"/>
              <a:gd name="connsiteX396" fmla="*/ 1782284 w 4059768"/>
              <a:gd name="connsiteY396" fmla="*/ 1986204 h 3744261"/>
              <a:gd name="connsiteX397" fmla="*/ 1788887 w 4059768"/>
              <a:gd name="connsiteY397" fmla="*/ 1988281 h 3744261"/>
              <a:gd name="connsiteX398" fmla="*/ 1849895 w 4059768"/>
              <a:gd name="connsiteY398" fmla="*/ 2016978 h 3744261"/>
              <a:gd name="connsiteX399" fmla="*/ 1850227 w 4059768"/>
              <a:gd name="connsiteY399" fmla="*/ 2017082 h 3744261"/>
              <a:gd name="connsiteX400" fmla="*/ 1795054 w 4059768"/>
              <a:gd name="connsiteY400" fmla="*/ 1971025 h 3744261"/>
              <a:gd name="connsiteX401" fmla="*/ 1794390 w 4059768"/>
              <a:gd name="connsiteY401" fmla="*/ 1970527 h 3744261"/>
              <a:gd name="connsiteX402" fmla="*/ 1315713 w 4059768"/>
              <a:gd name="connsiteY402" fmla="*/ 1579686 h 3744261"/>
              <a:gd name="connsiteX403" fmla="*/ 1153600 w 4059768"/>
              <a:gd name="connsiteY403" fmla="*/ 1494882 h 3744261"/>
              <a:gd name="connsiteX404" fmla="*/ 1047926 w 4059768"/>
              <a:gd name="connsiteY404" fmla="*/ 1425796 h 3744261"/>
              <a:gd name="connsiteX405" fmla="*/ 1054592 w 4059768"/>
              <a:gd name="connsiteY405" fmla="*/ 1396746 h 3744261"/>
              <a:gd name="connsiteX406" fmla="*/ 1118673 w 4059768"/>
              <a:gd name="connsiteY406" fmla="*/ 1334430 h 3744261"/>
              <a:gd name="connsiteX407" fmla="*/ 1165581 w 4059768"/>
              <a:gd name="connsiteY407" fmla="*/ 1273837 h 3744261"/>
              <a:gd name="connsiteX408" fmla="*/ 1156050 w 4059768"/>
              <a:gd name="connsiteY408" fmla="*/ 1254131 h 3744261"/>
              <a:gd name="connsiteX409" fmla="*/ 1149343 w 4059768"/>
              <a:gd name="connsiteY409" fmla="*/ 1273463 h 3744261"/>
              <a:gd name="connsiteX410" fmla="*/ 1138566 w 4059768"/>
              <a:gd name="connsiteY410" fmla="*/ 1287937 h 3744261"/>
              <a:gd name="connsiteX411" fmla="*/ 1030483 w 4059768"/>
              <a:gd name="connsiteY411" fmla="*/ 1395354 h 3744261"/>
              <a:gd name="connsiteX412" fmla="*/ 1012148 w 4059768"/>
              <a:gd name="connsiteY412" fmla="*/ 1390765 h 3744261"/>
              <a:gd name="connsiteX413" fmla="*/ 1010902 w 4059768"/>
              <a:gd name="connsiteY413" fmla="*/ 1389810 h 3744261"/>
              <a:gd name="connsiteX414" fmla="*/ 794094 w 4059768"/>
              <a:gd name="connsiteY414" fmla="*/ 1123166 h 3744261"/>
              <a:gd name="connsiteX415" fmla="*/ 811952 w 4059768"/>
              <a:gd name="connsiteY415" fmla="*/ 915971 h 3744261"/>
              <a:gd name="connsiteX416" fmla="*/ 789068 w 4059768"/>
              <a:gd name="connsiteY416" fmla="*/ 889288 h 3744261"/>
              <a:gd name="connsiteX417" fmla="*/ 768303 w 4059768"/>
              <a:gd name="connsiteY417" fmla="*/ 717042 h 3744261"/>
              <a:gd name="connsiteX418" fmla="*/ 808193 w 4059768"/>
              <a:gd name="connsiteY418" fmla="*/ 541286 h 3744261"/>
              <a:gd name="connsiteX419" fmla="*/ 931123 w 4059768"/>
              <a:gd name="connsiteY419" fmla="*/ 473758 h 3744261"/>
              <a:gd name="connsiteX420" fmla="*/ 1122660 w 4059768"/>
              <a:gd name="connsiteY420" fmla="*/ 489186 h 3744261"/>
              <a:gd name="connsiteX421" fmla="*/ 1251424 w 4059768"/>
              <a:gd name="connsiteY421" fmla="*/ 639173 h 3744261"/>
              <a:gd name="connsiteX422" fmla="*/ 1284441 w 4059768"/>
              <a:gd name="connsiteY422" fmla="*/ 699371 h 3744261"/>
              <a:gd name="connsiteX423" fmla="*/ 1269407 w 4059768"/>
              <a:gd name="connsiteY423" fmla="*/ 655868 h 3744261"/>
              <a:gd name="connsiteX424" fmla="*/ 1275408 w 4059768"/>
              <a:gd name="connsiteY424" fmla="*/ 637615 h 3744261"/>
              <a:gd name="connsiteX425" fmla="*/ 1329127 w 4059768"/>
              <a:gd name="connsiteY425" fmla="*/ 677256 h 3744261"/>
              <a:gd name="connsiteX426" fmla="*/ 1374271 w 4059768"/>
              <a:gd name="connsiteY426" fmla="*/ 742479 h 3744261"/>
              <a:gd name="connsiteX427" fmla="*/ 1379794 w 4059768"/>
              <a:gd name="connsiteY427" fmla="*/ 781040 h 3744261"/>
              <a:gd name="connsiteX428" fmla="*/ 1381808 w 4059768"/>
              <a:gd name="connsiteY428" fmla="*/ 780915 h 3744261"/>
              <a:gd name="connsiteX429" fmla="*/ 1398773 w 4059768"/>
              <a:gd name="connsiteY429" fmla="*/ 838476 h 3744261"/>
              <a:gd name="connsiteX430" fmla="*/ 1404525 w 4059768"/>
              <a:gd name="connsiteY430" fmla="*/ 876912 h 3744261"/>
              <a:gd name="connsiteX431" fmla="*/ 1395638 w 4059768"/>
              <a:gd name="connsiteY431" fmla="*/ 977914 h 3744261"/>
              <a:gd name="connsiteX432" fmla="*/ 1401888 w 4059768"/>
              <a:gd name="connsiteY432" fmla="*/ 1020129 h 3744261"/>
              <a:gd name="connsiteX433" fmla="*/ 1332969 w 4059768"/>
              <a:gd name="connsiteY433" fmla="*/ 1209465 h 3744261"/>
              <a:gd name="connsiteX434" fmla="*/ 1369931 w 4059768"/>
              <a:gd name="connsiteY434" fmla="*/ 1221737 h 3744261"/>
              <a:gd name="connsiteX435" fmla="*/ 1379317 w 4059768"/>
              <a:gd name="connsiteY435" fmla="*/ 1230646 h 3744261"/>
              <a:gd name="connsiteX436" fmla="*/ 1427990 w 4059768"/>
              <a:gd name="connsiteY436" fmla="*/ 1300292 h 3744261"/>
              <a:gd name="connsiteX437" fmla="*/ 1416133 w 4059768"/>
              <a:gd name="connsiteY437" fmla="*/ 1323798 h 3744261"/>
              <a:gd name="connsiteX438" fmla="*/ 1295384 w 4059768"/>
              <a:gd name="connsiteY438" fmla="*/ 1319230 h 3744261"/>
              <a:gd name="connsiteX439" fmla="*/ 1259003 w 4059768"/>
              <a:gd name="connsiteY439" fmla="*/ 1296243 h 3744261"/>
              <a:gd name="connsiteX440" fmla="*/ 1256802 w 4059768"/>
              <a:gd name="connsiteY440" fmla="*/ 1298132 h 3744261"/>
              <a:gd name="connsiteX441" fmla="*/ 1248891 w 4059768"/>
              <a:gd name="connsiteY441" fmla="*/ 1310384 h 3744261"/>
              <a:gd name="connsiteX442" fmla="*/ 1244883 w 4059768"/>
              <a:gd name="connsiteY442" fmla="*/ 1318648 h 3744261"/>
              <a:gd name="connsiteX443" fmla="*/ 1229122 w 4059768"/>
              <a:gd name="connsiteY443" fmla="*/ 1321908 h 3744261"/>
              <a:gd name="connsiteX444" fmla="*/ 1342645 w 4059768"/>
              <a:gd name="connsiteY444" fmla="*/ 1396434 h 3744261"/>
              <a:gd name="connsiteX445" fmla="*/ 1520810 w 4059768"/>
              <a:gd name="connsiteY445" fmla="*/ 1562077 h 3744261"/>
              <a:gd name="connsiteX446" fmla="*/ 1718473 w 4059768"/>
              <a:gd name="connsiteY446" fmla="*/ 1729756 h 3744261"/>
              <a:gd name="connsiteX447" fmla="*/ 1885154 w 4059768"/>
              <a:gd name="connsiteY447" fmla="*/ 1883500 h 3744261"/>
              <a:gd name="connsiteX448" fmla="*/ 1939476 w 4059768"/>
              <a:gd name="connsiteY448" fmla="*/ 2032282 h 3744261"/>
              <a:gd name="connsiteX449" fmla="*/ 1947699 w 4059768"/>
              <a:gd name="connsiteY449" fmla="*/ 2051490 h 3744261"/>
              <a:gd name="connsiteX450" fmla="*/ 1955548 w 4059768"/>
              <a:gd name="connsiteY450" fmla="*/ 2068247 h 3744261"/>
              <a:gd name="connsiteX451" fmla="*/ 1955693 w 4059768"/>
              <a:gd name="connsiteY451" fmla="*/ 2069410 h 3744261"/>
              <a:gd name="connsiteX452" fmla="*/ 1990309 w 4059768"/>
              <a:gd name="connsiteY452" fmla="*/ 2132370 h 3744261"/>
              <a:gd name="connsiteX453" fmla="*/ 1990433 w 4059768"/>
              <a:gd name="connsiteY453" fmla="*/ 2131311 h 3744261"/>
              <a:gd name="connsiteX454" fmla="*/ 1977102 w 4059768"/>
              <a:gd name="connsiteY454" fmla="*/ 2009898 h 3744261"/>
              <a:gd name="connsiteX455" fmla="*/ 1981691 w 4059768"/>
              <a:gd name="connsiteY455" fmla="*/ 2002069 h 3744261"/>
              <a:gd name="connsiteX456" fmla="*/ 1989187 w 4059768"/>
              <a:gd name="connsiteY456" fmla="*/ 2006845 h 3744261"/>
              <a:gd name="connsiteX457" fmla="*/ 1989187 w 4059768"/>
              <a:gd name="connsiteY457" fmla="*/ 2006845 h 3744261"/>
              <a:gd name="connsiteX458" fmla="*/ 1989250 w 4059768"/>
              <a:gd name="connsiteY458" fmla="*/ 2007136 h 3744261"/>
              <a:gd name="connsiteX459" fmla="*/ 1991721 w 4059768"/>
              <a:gd name="connsiteY459" fmla="*/ 2017186 h 3744261"/>
              <a:gd name="connsiteX460" fmla="*/ 2024986 w 4059768"/>
              <a:gd name="connsiteY460" fmla="*/ 2093186 h 3744261"/>
              <a:gd name="connsiteX461" fmla="*/ 2059145 w 4059768"/>
              <a:gd name="connsiteY461" fmla="*/ 2144538 h 3744261"/>
              <a:gd name="connsiteX462" fmla="*/ 2058709 w 4059768"/>
              <a:gd name="connsiteY462" fmla="*/ 2132619 h 3744261"/>
              <a:gd name="connsiteX463" fmla="*/ 2044443 w 4059768"/>
              <a:gd name="connsiteY463" fmla="*/ 2063679 h 3744261"/>
              <a:gd name="connsiteX464" fmla="*/ 2028911 w 4059768"/>
              <a:gd name="connsiteY464" fmla="*/ 2026364 h 3744261"/>
              <a:gd name="connsiteX465" fmla="*/ 2028433 w 4059768"/>
              <a:gd name="connsiteY465" fmla="*/ 2010790 h 3744261"/>
              <a:gd name="connsiteX466" fmla="*/ 2034995 w 4059768"/>
              <a:gd name="connsiteY466" fmla="*/ 2009420 h 3744261"/>
              <a:gd name="connsiteX467" fmla="*/ 2053310 w 4059768"/>
              <a:gd name="connsiteY467" fmla="*/ 2050036 h 3744261"/>
              <a:gd name="connsiteX468" fmla="*/ 2056300 w 4059768"/>
              <a:gd name="connsiteY468" fmla="*/ 2059838 h 3744261"/>
              <a:gd name="connsiteX469" fmla="*/ 2101277 w 4059768"/>
              <a:gd name="connsiteY469" fmla="*/ 2139223 h 3744261"/>
              <a:gd name="connsiteX470" fmla="*/ 2099741 w 4059768"/>
              <a:gd name="connsiteY470" fmla="*/ 2127200 h 3744261"/>
              <a:gd name="connsiteX471" fmla="*/ 2070337 w 4059768"/>
              <a:gd name="connsiteY471" fmla="*/ 2015940 h 3744261"/>
              <a:gd name="connsiteX472" fmla="*/ 2070047 w 4059768"/>
              <a:gd name="connsiteY472" fmla="*/ 2015255 h 3744261"/>
              <a:gd name="connsiteX473" fmla="*/ 2069569 w 4059768"/>
              <a:gd name="connsiteY473" fmla="*/ 2004499 h 3744261"/>
              <a:gd name="connsiteX474" fmla="*/ 2075923 w 4059768"/>
              <a:gd name="connsiteY474" fmla="*/ 2002692 h 3744261"/>
              <a:gd name="connsiteX475" fmla="*/ 2080097 w 4059768"/>
              <a:gd name="connsiteY475" fmla="*/ 2006845 h 3744261"/>
              <a:gd name="connsiteX476" fmla="*/ 2080139 w 4059768"/>
              <a:gd name="connsiteY476" fmla="*/ 2006845 h 3744261"/>
              <a:gd name="connsiteX477" fmla="*/ 2080242 w 4059768"/>
              <a:gd name="connsiteY477" fmla="*/ 2007136 h 3744261"/>
              <a:gd name="connsiteX478" fmla="*/ 2082776 w 4059768"/>
              <a:gd name="connsiteY478" fmla="*/ 2013220 h 3744261"/>
              <a:gd name="connsiteX479" fmla="*/ 2128002 w 4059768"/>
              <a:gd name="connsiteY479" fmla="*/ 2082492 h 3744261"/>
              <a:gd name="connsiteX480" fmla="*/ 2075446 w 4059768"/>
              <a:gd name="connsiteY480" fmla="*/ 1945380 h 3744261"/>
              <a:gd name="connsiteX481" fmla="*/ 2076276 w 4059768"/>
              <a:gd name="connsiteY481" fmla="*/ 1939545 h 3744261"/>
              <a:gd name="connsiteX482" fmla="*/ 2081592 w 4059768"/>
              <a:gd name="connsiteY482" fmla="*/ 1937012 h 3744261"/>
              <a:gd name="connsiteX483" fmla="*/ 2118325 w 4059768"/>
              <a:gd name="connsiteY483" fmla="*/ 1926982 h 3744261"/>
              <a:gd name="connsiteX484" fmla="*/ 2116706 w 4059768"/>
              <a:gd name="connsiteY484" fmla="*/ 1911222 h 3744261"/>
              <a:gd name="connsiteX485" fmla="*/ 2070524 w 4059768"/>
              <a:gd name="connsiteY485" fmla="*/ 1876876 h 3744261"/>
              <a:gd name="connsiteX486" fmla="*/ 1994005 w 4059768"/>
              <a:gd name="connsiteY486" fmla="*/ 1815868 h 3744261"/>
              <a:gd name="connsiteX487" fmla="*/ 1990060 w 4059768"/>
              <a:gd name="connsiteY487" fmla="*/ 1809244 h 3744261"/>
              <a:gd name="connsiteX488" fmla="*/ 1961798 w 4059768"/>
              <a:gd name="connsiteY488" fmla="*/ 1804032 h 3744261"/>
              <a:gd name="connsiteX489" fmla="*/ 1932789 w 4059768"/>
              <a:gd name="connsiteY489" fmla="*/ 1765991 h 3744261"/>
              <a:gd name="connsiteX490" fmla="*/ 1890636 w 4059768"/>
              <a:gd name="connsiteY490" fmla="*/ 1690572 h 3744261"/>
              <a:gd name="connsiteX491" fmla="*/ 1811085 w 4059768"/>
              <a:gd name="connsiteY491" fmla="*/ 1763021 h 3744261"/>
              <a:gd name="connsiteX492" fmla="*/ 1786271 w 4059768"/>
              <a:gd name="connsiteY492" fmla="*/ 1748880 h 3744261"/>
              <a:gd name="connsiteX493" fmla="*/ 1758404 w 4059768"/>
              <a:gd name="connsiteY493" fmla="*/ 1709115 h 3744261"/>
              <a:gd name="connsiteX494" fmla="*/ 1736767 w 4059768"/>
              <a:gd name="connsiteY494" fmla="*/ 1636126 h 3744261"/>
              <a:gd name="connsiteX495" fmla="*/ 1811729 w 4059768"/>
              <a:gd name="connsiteY495" fmla="*/ 1580247 h 3744261"/>
              <a:gd name="connsiteX496" fmla="*/ 1831310 w 4059768"/>
              <a:gd name="connsiteY496" fmla="*/ 1571567 h 3744261"/>
              <a:gd name="connsiteX497" fmla="*/ 1788617 w 4059768"/>
              <a:gd name="connsiteY497" fmla="*/ 1472331 h 3744261"/>
              <a:gd name="connsiteX498" fmla="*/ 1692600 w 4059768"/>
              <a:gd name="connsiteY498" fmla="*/ 923987 h 3744261"/>
              <a:gd name="connsiteX499" fmla="*/ 1707094 w 4059768"/>
              <a:gd name="connsiteY499" fmla="*/ 829319 h 3744261"/>
              <a:gd name="connsiteX500" fmla="*/ 1636201 w 4059768"/>
              <a:gd name="connsiteY500" fmla="*/ 698644 h 3744261"/>
              <a:gd name="connsiteX501" fmla="*/ 1536716 w 4059768"/>
              <a:gd name="connsiteY501" fmla="*/ 614524 h 3744261"/>
              <a:gd name="connsiteX502" fmla="*/ 1508226 w 4059768"/>
              <a:gd name="connsiteY502" fmla="*/ 615583 h 3744261"/>
              <a:gd name="connsiteX503" fmla="*/ 1523073 w 4059768"/>
              <a:gd name="connsiteY503" fmla="*/ 673477 h 3744261"/>
              <a:gd name="connsiteX504" fmla="*/ 1529905 w 4059768"/>
              <a:gd name="connsiteY504" fmla="*/ 699786 h 3744261"/>
              <a:gd name="connsiteX505" fmla="*/ 1543818 w 4059768"/>
              <a:gd name="connsiteY505" fmla="*/ 1016599 h 3744261"/>
              <a:gd name="connsiteX506" fmla="*/ 1670194 w 4059768"/>
              <a:gd name="connsiteY506" fmla="*/ 1432420 h 3744261"/>
              <a:gd name="connsiteX507" fmla="*/ 1724079 w 4059768"/>
              <a:gd name="connsiteY507" fmla="*/ 1582365 h 3744261"/>
              <a:gd name="connsiteX508" fmla="*/ 1716417 w 4059768"/>
              <a:gd name="connsiteY508" fmla="*/ 1604480 h 3744261"/>
              <a:gd name="connsiteX509" fmla="*/ 1671585 w 4059768"/>
              <a:gd name="connsiteY509" fmla="*/ 1558111 h 3744261"/>
              <a:gd name="connsiteX510" fmla="*/ 1608314 w 4059768"/>
              <a:gd name="connsiteY510" fmla="*/ 1448596 h 3744261"/>
              <a:gd name="connsiteX511" fmla="*/ 1509618 w 4059768"/>
              <a:gd name="connsiteY511" fmla="*/ 1198169 h 3744261"/>
              <a:gd name="connsiteX512" fmla="*/ 1506835 w 4059768"/>
              <a:gd name="connsiteY512" fmla="*/ 1180498 h 3744261"/>
              <a:gd name="connsiteX513" fmla="*/ 1486859 w 4059768"/>
              <a:gd name="connsiteY513" fmla="*/ 615064 h 3744261"/>
              <a:gd name="connsiteX514" fmla="*/ 1496349 w 4059768"/>
              <a:gd name="connsiteY514" fmla="*/ 607693 h 3744261"/>
              <a:gd name="connsiteX515" fmla="*/ 1498757 w 4059768"/>
              <a:gd name="connsiteY515" fmla="*/ 592181 h 3744261"/>
              <a:gd name="connsiteX516" fmla="*/ 1595751 w 4059768"/>
              <a:gd name="connsiteY516" fmla="*/ 380356 h 3744261"/>
              <a:gd name="connsiteX517" fmla="*/ 1725782 w 4059768"/>
              <a:gd name="connsiteY517" fmla="*/ 271610 h 3744261"/>
              <a:gd name="connsiteX518" fmla="*/ 1732136 w 4059768"/>
              <a:gd name="connsiteY518" fmla="*/ 271713 h 3744261"/>
              <a:gd name="connsiteX519" fmla="*/ 1732822 w 4059768"/>
              <a:gd name="connsiteY519" fmla="*/ 272191 h 3744261"/>
              <a:gd name="connsiteX520" fmla="*/ 1736746 w 4059768"/>
              <a:gd name="connsiteY520" fmla="*/ 242808 h 3744261"/>
              <a:gd name="connsiteX521" fmla="*/ 1747586 w 4059768"/>
              <a:gd name="connsiteY521" fmla="*/ 235333 h 3744261"/>
              <a:gd name="connsiteX522" fmla="*/ 1764364 w 4059768"/>
              <a:gd name="connsiteY522" fmla="*/ 274787 h 3744261"/>
              <a:gd name="connsiteX523" fmla="*/ 1766710 w 4059768"/>
              <a:gd name="connsiteY523" fmla="*/ 262639 h 3744261"/>
              <a:gd name="connsiteX524" fmla="*/ 1765360 w 4059768"/>
              <a:gd name="connsiteY524" fmla="*/ 185808 h 3744261"/>
              <a:gd name="connsiteX525" fmla="*/ 1826098 w 4059768"/>
              <a:gd name="connsiteY525" fmla="*/ 48613 h 3744261"/>
              <a:gd name="connsiteX526" fmla="*/ 1945830 w 4059768"/>
              <a:gd name="connsiteY526" fmla="*/ 106 h 3744261"/>
              <a:gd name="connsiteX527" fmla="*/ 2065105 w 4059768"/>
              <a:gd name="connsiteY527" fmla="*/ 39124 h 3744261"/>
              <a:gd name="connsiteX528" fmla="*/ 2142538 w 4059768"/>
              <a:gd name="connsiteY528" fmla="*/ 42841 h 3744261"/>
              <a:gd name="connsiteX529" fmla="*/ 2281331 w 4059768"/>
              <a:gd name="connsiteY529" fmla="*/ 406458 h 3744261"/>
              <a:gd name="connsiteX530" fmla="*/ 2264844 w 4059768"/>
              <a:gd name="connsiteY530" fmla="*/ 652338 h 3744261"/>
              <a:gd name="connsiteX531" fmla="*/ 2250828 w 4059768"/>
              <a:gd name="connsiteY531" fmla="*/ 671525 h 3744261"/>
              <a:gd name="connsiteX532" fmla="*/ 2193329 w 4059768"/>
              <a:gd name="connsiteY532" fmla="*/ 655099 h 3744261"/>
              <a:gd name="connsiteX533" fmla="*/ 2186601 w 4059768"/>
              <a:gd name="connsiteY533" fmla="*/ 663551 h 3744261"/>
              <a:gd name="connsiteX534" fmla="*/ 2200514 w 4059768"/>
              <a:gd name="connsiteY534" fmla="*/ 722814 h 3744261"/>
              <a:gd name="connsiteX535" fmla="*/ 2208072 w 4059768"/>
              <a:gd name="connsiteY535" fmla="*/ 800164 h 3744261"/>
              <a:gd name="connsiteX536" fmla="*/ 2194222 w 4059768"/>
              <a:gd name="connsiteY536" fmla="*/ 808616 h 3744261"/>
              <a:gd name="connsiteX537" fmla="*/ 2171276 w 4059768"/>
              <a:gd name="connsiteY537" fmla="*/ 804878 h 3744261"/>
              <a:gd name="connsiteX538" fmla="*/ 2171339 w 4059768"/>
              <a:gd name="connsiteY538" fmla="*/ 780687 h 3744261"/>
              <a:gd name="connsiteX539" fmla="*/ 2176198 w 4059768"/>
              <a:gd name="connsiteY539" fmla="*/ 739364 h 3744261"/>
              <a:gd name="connsiteX540" fmla="*/ 2175679 w 4059768"/>
              <a:gd name="connsiteY540" fmla="*/ 735710 h 3744261"/>
              <a:gd name="connsiteX541" fmla="*/ 2175014 w 4059768"/>
              <a:gd name="connsiteY541" fmla="*/ 736810 h 3744261"/>
              <a:gd name="connsiteX542" fmla="*/ 2159565 w 4059768"/>
              <a:gd name="connsiteY542" fmla="*/ 749851 h 3744261"/>
              <a:gd name="connsiteX543" fmla="*/ 2148954 w 4059768"/>
              <a:gd name="connsiteY543" fmla="*/ 734111 h 3744261"/>
              <a:gd name="connsiteX544" fmla="*/ 2173374 w 4059768"/>
              <a:gd name="connsiteY544" fmla="*/ 660436 h 3744261"/>
              <a:gd name="connsiteX545" fmla="*/ 2168016 w 4059768"/>
              <a:gd name="connsiteY545" fmla="*/ 612053 h 3744261"/>
              <a:gd name="connsiteX546" fmla="*/ 2152671 w 4059768"/>
              <a:gd name="connsiteY546" fmla="*/ 659522 h 3744261"/>
              <a:gd name="connsiteX547" fmla="*/ 2069611 w 4059768"/>
              <a:gd name="connsiteY547" fmla="*/ 810921 h 3744261"/>
              <a:gd name="connsiteX548" fmla="*/ 2082277 w 4059768"/>
              <a:gd name="connsiteY548" fmla="*/ 828758 h 3744261"/>
              <a:gd name="connsiteX549" fmla="*/ 2091622 w 4059768"/>
              <a:gd name="connsiteY549" fmla="*/ 806747 h 3744261"/>
              <a:gd name="connsiteX550" fmla="*/ 2097041 w 4059768"/>
              <a:gd name="connsiteY550" fmla="*/ 802054 h 3744261"/>
              <a:gd name="connsiteX551" fmla="*/ 2103291 w 4059768"/>
              <a:gd name="connsiteY551" fmla="*/ 805543 h 3744261"/>
              <a:gd name="connsiteX552" fmla="*/ 2105181 w 4059768"/>
              <a:gd name="connsiteY552" fmla="*/ 809529 h 3744261"/>
              <a:gd name="connsiteX553" fmla="*/ 2105846 w 4059768"/>
              <a:gd name="connsiteY553" fmla="*/ 808201 h 3744261"/>
              <a:gd name="connsiteX554" fmla="*/ 2119011 w 4059768"/>
              <a:gd name="connsiteY554" fmla="*/ 799562 h 3744261"/>
              <a:gd name="connsiteX555" fmla="*/ 2119551 w 4059768"/>
              <a:gd name="connsiteY555" fmla="*/ 821926 h 3744261"/>
              <a:gd name="connsiteX556" fmla="*/ 2115771 w 4059768"/>
              <a:gd name="connsiteY556" fmla="*/ 832952 h 3744261"/>
              <a:gd name="connsiteX557" fmla="*/ 2161164 w 4059768"/>
              <a:gd name="connsiteY557" fmla="*/ 995045 h 3744261"/>
              <a:gd name="connsiteX558" fmla="*/ 2144739 w 4059768"/>
              <a:gd name="connsiteY558" fmla="*/ 1013505 h 3744261"/>
              <a:gd name="connsiteX559" fmla="*/ 2139360 w 4059768"/>
              <a:gd name="connsiteY559" fmla="*/ 1014024 h 3744261"/>
              <a:gd name="connsiteX560" fmla="*/ 2009662 w 4059768"/>
              <a:gd name="connsiteY560" fmla="*/ 926250 h 3744261"/>
              <a:gd name="connsiteX561" fmla="*/ 1986052 w 4059768"/>
              <a:gd name="connsiteY561" fmla="*/ 934390 h 3744261"/>
              <a:gd name="connsiteX562" fmla="*/ 1941677 w 4059768"/>
              <a:gd name="connsiteY562" fmla="*/ 947472 h 3744261"/>
              <a:gd name="connsiteX563" fmla="*/ 1933163 w 4059768"/>
              <a:gd name="connsiteY563" fmla="*/ 956650 h 3744261"/>
              <a:gd name="connsiteX564" fmla="*/ 1881479 w 4059768"/>
              <a:gd name="connsiteY564" fmla="*/ 1002686 h 3744261"/>
              <a:gd name="connsiteX565" fmla="*/ 1849085 w 4059768"/>
              <a:gd name="connsiteY565" fmla="*/ 1074534 h 3744261"/>
              <a:gd name="connsiteX566" fmla="*/ 1786935 w 4059768"/>
              <a:gd name="connsiteY566" fmla="*/ 1177279 h 3744261"/>
              <a:gd name="connsiteX567" fmla="*/ 1758591 w 4059768"/>
              <a:gd name="connsiteY567" fmla="*/ 1158092 h 3744261"/>
              <a:gd name="connsiteX568" fmla="*/ 1744658 w 4059768"/>
              <a:gd name="connsiteY568" fmla="*/ 1052087 h 3744261"/>
              <a:gd name="connsiteX569" fmla="*/ 1745073 w 4059768"/>
              <a:gd name="connsiteY569" fmla="*/ 1041413 h 3744261"/>
              <a:gd name="connsiteX570" fmla="*/ 1743308 w 4059768"/>
              <a:gd name="connsiteY570" fmla="*/ 1161996 h 3744261"/>
              <a:gd name="connsiteX571" fmla="*/ 1804295 w 4059768"/>
              <a:gd name="connsiteY571" fmla="*/ 1421768 h 3744261"/>
              <a:gd name="connsiteX572" fmla="*/ 1872737 w 4059768"/>
              <a:gd name="connsiteY572" fmla="*/ 1556263 h 3744261"/>
              <a:gd name="connsiteX573" fmla="*/ 1879755 w 4059768"/>
              <a:gd name="connsiteY573" fmla="*/ 1554976 h 3744261"/>
              <a:gd name="connsiteX574" fmla="*/ 1885403 w 4059768"/>
              <a:gd name="connsiteY574" fmla="*/ 1560229 h 3744261"/>
              <a:gd name="connsiteX575" fmla="*/ 1879070 w 4059768"/>
              <a:gd name="connsiteY575" fmla="*/ 1568598 h 3744261"/>
              <a:gd name="connsiteX576" fmla="*/ 1872051 w 4059768"/>
              <a:gd name="connsiteY576" fmla="*/ 1569324 h 3744261"/>
              <a:gd name="connsiteX577" fmla="*/ 1848234 w 4059768"/>
              <a:gd name="connsiteY577" fmla="*/ 1578087 h 3744261"/>
              <a:gd name="connsiteX578" fmla="*/ 1891965 w 4059768"/>
              <a:gd name="connsiteY578" fmla="*/ 1666027 h 3744261"/>
              <a:gd name="connsiteX579" fmla="*/ 1903261 w 4059768"/>
              <a:gd name="connsiteY579" fmla="*/ 1645283 h 3744261"/>
              <a:gd name="connsiteX580" fmla="*/ 1910259 w 4059768"/>
              <a:gd name="connsiteY580" fmla="*/ 1639282 h 3744261"/>
              <a:gd name="connsiteX581" fmla="*/ 1956192 w 4059768"/>
              <a:gd name="connsiteY581" fmla="*/ 1714680 h 3744261"/>
              <a:gd name="connsiteX582" fmla="*/ 1996808 w 4059768"/>
              <a:gd name="connsiteY582" fmla="*/ 1795830 h 3744261"/>
              <a:gd name="connsiteX583" fmla="*/ 2002186 w 4059768"/>
              <a:gd name="connsiteY583" fmla="*/ 1794252 h 3744261"/>
              <a:gd name="connsiteX584" fmla="*/ 2029949 w 4059768"/>
              <a:gd name="connsiteY584" fmla="*/ 1764412 h 3744261"/>
              <a:gd name="connsiteX585" fmla="*/ 2267544 w 4059768"/>
              <a:gd name="connsiteY585" fmla="*/ 1248774 h 3744261"/>
              <a:gd name="connsiteX586" fmla="*/ 2441306 w 4059768"/>
              <a:gd name="connsiteY586" fmla="*/ 985348 h 3744261"/>
              <a:gd name="connsiteX587" fmla="*/ 2656079 w 4059768"/>
              <a:gd name="connsiteY587" fmla="*/ 779898 h 3744261"/>
              <a:gd name="connsiteX588" fmla="*/ 2669556 w 4059768"/>
              <a:gd name="connsiteY588" fmla="*/ 778673 h 3744261"/>
              <a:gd name="connsiteX589" fmla="*/ 2710131 w 4059768"/>
              <a:gd name="connsiteY589" fmla="*/ 723707 h 3744261"/>
              <a:gd name="connsiteX590" fmla="*/ 2848219 w 4059768"/>
              <a:gd name="connsiteY590" fmla="*/ 668534 h 3744261"/>
              <a:gd name="connsiteX591" fmla="*/ 2965292 w 4059768"/>
              <a:gd name="connsiteY591" fmla="*/ 650490 h 3744261"/>
              <a:gd name="connsiteX592" fmla="*/ 2967265 w 4059768"/>
              <a:gd name="connsiteY592" fmla="*/ 650074 h 3744261"/>
              <a:gd name="connsiteX593" fmla="*/ 2982818 w 4059768"/>
              <a:gd name="connsiteY593" fmla="*/ 632964 h 3744261"/>
              <a:gd name="connsiteX594" fmla="*/ 3204610 w 4059768"/>
              <a:gd name="connsiteY594" fmla="*/ 522597 h 3744261"/>
              <a:gd name="connsiteX595" fmla="*/ 3327789 w 4059768"/>
              <a:gd name="connsiteY595" fmla="*/ 578746 h 3744261"/>
              <a:gd name="connsiteX596" fmla="*/ 3336697 w 4059768"/>
              <a:gd name="connsiteY596" fmla="*/ 584602 h 3744261"/>
              <a:gd name="connsiteX597" fmla="*/ 3414442 w 4059768"/>
              <a:gd name="connsiteY597" fmla="*/ 735710 h 3744261"/>
              <a:gd name="connsiteX598" fmla="*/ 3416954 w 4059768"/>
              <a:gd name="connsiteY598" fmla="*/ 772921 h 3744261"/>
              <a:gd name="connsiteX599" fmla="*/ 3418740 w 4059768"/>
              <a:gd name="connsiteY599" fmla="*/ 776845 h 3744261"/>
              <a:gd name="connsiteX600" fmla="*/ 3442724 w 4059768"/>
              <a:gd name="connsiteY600" fmla="*/ 880255 h 3744261"/>
              <a:gd name="connsiteX601" fmla="*/ 3381238 w 4059768"/>
              <a:gd name="connsiteY601" fmla="*/ 1080514 h 3744261"/>
              <a:gd name="connsiteX602" fmla="*/ 3336925 w 4059768"/>
              <a:gd name="connsiteY602" fmla="*/ 1129665 h 3744261"/>
              <a:gd name="connsiteX603" fmla="*/ 3029311 w 4059768"/>
              <a:gd name="connsiteY603" fmla="*/ 1328553 h 3744261"/>
              <a:gd name="connsiteX604" fmla="*/ 2886364 w 4059768"/>
              <a:gd name="connsiteY604" fmla="*/ 1415995 h 3744261"/>
              <a:gd name="connsiteX605" fmla="*/ 2848073 w 4059768"/>
              <a:gd name="connsiteY605" fmla="*/ 1419317 h 3744261"/>
              <a:gd name="connsiteX606" fmla="*/ 2601322 w 4059768"/>
              <a:gd name="connsiteY606" fmla="*/ 1308847 h 3744261"/>
              <a:gd name="connsiteX607" fmla="*/ 2592351 w 4059768"/>
              <a:gd name="connsiteY607" fmla="*/ 1301849 h 3744261"/>
              <a:gd name="connsiteX608" fmla="*/ 2577214 w 4059768"/>
              <a:gd name="connsiteY608" fmla="*/ 1249002 h 3744261"/>
              <a:gd name="connsiteX609" fmla="*/ 2612888 w 4059768"/>
              <a:gd name="connsiteY609" fmla="*/ 1209258 h 3744261"/>
              <a:gd name="connsiteX610" fmla="*/ 2634131 w 4059768"/>
              <a:gd name="connsiteY610" fmla="*/ 1188742 h 3744261"/>
              <a:gd name="connsiteX611" fmla="*/ 2682472 w 4059768"/>
              <a:gd name="connsiteY611" fmla="*/ 1071336 h 3744261"/>
              <a:gd name="connsiteX612" fmla="*/ 2618453 w 4059768"/>
              <a:gd name="connsiteY612" fmla="*/ 1154998 h 3744261"/>
              <a:gd name="connsiteX613" fmla="*/ 2535995 w 4059768"/>
              <a:gd name="connsiteY613" fmla="*/ 1264514 h 3744261"/>
              <a:gd name="connsiteX614" fmla="*/ 2551340 w 4059768"/>
              <a:gd name="connsiteY614" fmla="*/ 1309989 h 3744261"/>
              <a:gd name="connsiteX615" fmla="*/ 2533108 w 4059768"/>
              <a:gd name="connsiteY615" fmla="*/ 1382355 h 3744261"/>
              <a:gd name="connsiteX616" fmla="*/ 2582301 w 4059768"/>
              <a:gd name="connsiteY616" fmla="*/ 1407253 h 3744261"/>
              <a:gd name="connsiteX617" fmla="*/ 2600782 w 4059768"/>
              <a:gd name="connsiteY617" fmla="*/ 1382418 h 3744261"/>
              <a:gd name="connsiteX618" fmla="*/ 2685836 w 4059768"/>
              <a:gd name="connsiteY618" fmla="*/ 1407149 h 3744261"/>
              <a:gd name="connsiteX619" fmla="*/ 2755773 w 4059768"/>
              <a:gd name="connsiteY619" fmla="*/ 1449281 h 3744261"/>
              <a:gd name="connsiteX620" fmla="*/ 2779216 w 4059768"/>
              <a:gd name="connsiteY620" fmla="*/ 1465146 h 3744261"/>
              <a:gd name="connsiteX621" fmla="*/ 2816884 w 4059768"/>
              <a:gd name="connsiteY621" fmla="*/ 1466932 h 3744261"/>
              <a:gd name="connsiteX622" fmla="*/ 2895459 w 4059768"/>
              <a:gd name="connsiteY622" fmla="*/ 1438068 h 3744261"/>
              <a:gd name="connsiteX623" fmla="*/ 2928247 w 4059768"/>
              <a:gd name="connsiteY623" fmla="*/ 1427603 h 3744261"/>
              <a:gd name="connsiteX624" fmla="*/ 2938256 w 4059768"/>
              <a:gd name="connsiteY624" fmla="*/ 1450008 h 3744261"/>
              <a:gd name="connsiteX625" fmla="*/ 2943198 w 4059768"/>
              <a:gd name="connsiteY625" fmla="*/ 1485537 h 3744261"/>
              <a:gd name="connsiteX626" fmla="*/ 2955200 w 4059768"/>
              <a:gd name="connsiteY626" fmla="*/ 1610979 h 3744261"/>
              <a:gd name="connsiteX627" fmla="*/ 3235114 w 4059768"/>
              <a:gd name="connsiteY627" fmla="*/ 1579063 h 3744261"/>
              <a:gd name="connsiteX628" fmla="*/ 3357960 w 4059768"/>
              <a:gd name="connsiteY628" fmla="*/ 1627840 h 3744261"/>
              <a:gd name="connsiteX629" fmla="*/ 3418699 w 4059768"/>
              <a:gd name="connsiteY629" fmla="*/ 1628484 h 3744261"/>
              <a:gd name="connsiteX630" fmla="*/ 3767968 w 4059768"/>
              <a:gd name="connsiteY630" fmla="*/ 1788998 h 3744261"/>
              <a:gd name="connsiteX631" fmla="*/ 3775235 w 4059768"/>
              <a:gd name="connsiteY631" fmla="*/ 1804967 h 3744261"/>
              <a:gd name="connsiteX632" fmla="*/ 3751501 w 4059768"/>
              <a:gd name="connsiteY632" fmla="*/ 1826168 h 3744261"/>
              <a:gd name="connsiteX633" fmla="*/ 3826691 w 4059768"/>
              <a:gd name="connsiteY633" fmla="*/ 1828764 h 3744261"/>
              <a:gd name="connsiteX634" fmla="*/ 4002509 w 4059768"/>
              <a:gd name="connsiteY634" fmla="*/ 2053297 h 3744261"/>
              <a:gd name="connsiteX635" fmla="*/ 4008324 w 4059768"/>
              <a:gd name="connsiteY635" fmla="*/ 2100516 h 3744261"/>
              <a:gd name="connsiteX636" fmla="*/ 4008884 w 4059768"/>
              <a:gd name="connsiteY636" fmla="*/ 2101617 h 3744261"/>
              <a:gd name="connsiteX637" fmla="*/ 4059426 w 4059768"/>
              <a:gd name="connsiteY637" fmla="*/ 2257085 h 3744261"/>
              <a:gd name="connsiteX638" fmla="*/ 3935376 w 4059768"/>
              <a:gd name="connsiteY638" fmla="*/ 2471173 h 3744261"/>
              <a:gd name="connsiteX639" fmla="*/ 3816059 w 4059768"/>
              <a:gd name="connsiteY639" fmla="*/ 2521487 h 3744261"/>
              <a:gd name="connsiteX640" fmla="*/ 3748510 w 4059768"/>
              <a:gd name="connsiteY640" fmla="*/ 2526388 h 3744261"/>
              <a:gd name="connsiteX641" fmla="*/ 3747950 w 4059768"/>
              <a:gd name="connsiteY641" fmla="*/ 2535171 h 3744261"/>
              <a:gd name="connsiteX642" fmla="*/ 3736820 w 4059768"/>
              <a:gd name="connsiteY642" fmla="*/ 2543477 h 3744261"/>
              <a:gd name="connsiteX643" fmla="*/ 3639867 w 4059768"/>
              <a:gd name="connsiteY643" fmla="*/ 2522712 h 3744261"/>
              <a:gd name="connsiteX644" fmla="*/ 3615655 w 4059768"/>
              <a:gd name="connsiteY644" fmla="*/ 2524270 h 3744261"/>
              <a:gd name="connsiteX645" fmla="*/ 3607931 w 4059768"/>
              <a:gd name="connsiteY645" fmla="*/ 2522733 h 3744261"/>
              <a:gd name="connsiteX646" fmla="*/ 3491584 w 4059768"/>
              <a:gd name="connsiteY646" fmla="*/ 2482760 h 3744261"/>
              <a:gd name="connsiteX647" fmla="*/ 3492913 w 4059768"/>
              <a:gd name="connsiteY647" fmla="*/ 2470758 h 3744261"/>
              <a:gd name="connsiteX648" fmla="*/ 3585899 w 4059768"/>
              <a:gd name="connsiteY648" fmla="*/ 2443930 h 3744261"/>
              <a:gd name="connsiteX649" fmla="*/ 3740973 w 4059768"/>
              <a:gd name="connsiteY649" fmla="*/ 2405390 h 3744261"/>
              <a:gd name="connsiteX650" fmla="*/ 3870547 w 4059768"/>
              <a:gd name="connsiteY650" fmla="*/ 2286385 h 3744261"/>
              <a:gd name="connsiteX651" fmla="*/ 3658701 w 4059768"/>
              <a:gd name="connsiteY651" fmla="*/ 2335017 h 3744261"/>
              <a:gd name="connsiteX652" fmla="*/ 3593333 w 4059768"/>
              <a:gd name="connsiteY652" fmla="*/ 2301211 h 3744261"/>
              <a:gd name="connsiteX653" fmla="*/ 3566068 w 4059768"/>
              <a:gd name="connsiteY653" fmla="*/ 2282855 h 3744261"/>
              <a:gd name="connsiteX654" fmla="*/ 3526905 w 4059768"/>
              <a:gd name="connsiteY654" fmla="*/ 2284578 h 3744261"/>
              <a:gd name="connsiteX655" fmla="*/ 3439422 w 4059768"/>
              <a:gd name="connsiteY655" fmla="*/ 2308873 h 3744261"/>
              <a:gd name="connsiteX656" fmla="*/ 3439277 w 4059768"/>
              <a:gd name="connsiteY656" fmla="*/ 2363714 h 3744261"/>
              <a:gd name="connsiteX657" fmla="*/ 3478855 w 4059768"/>
              <a:gd name="connsiteY657" fmla="*/ 2400427 h 3744261"/>
              <a:gd name="connsiteX658" fmla="*/ 3471628 w 4059768"/>
              <a:gd name="connsiteY658" fmla="*/ 2418513 h 3744261"/>
              <a:gd name="connsiteX659" fmla="*/ 3462970 w 4059768"/>
              <a:gd name="connsiteY659" fmla="*/ 2436246 h 3744261"/>
              <a:gd name="connsiteX660" fmla="*/ 3457010 w 4059768"/>
              <a:gd name="connsiteY660" fmla="*/ 2448643 h 3744261"/>
              <a:gd name="connsiteX661" fmla="*/ 3448932 w 4059768"/>
              <a:gd name="connsiteY661" fmla="*/ 2446775 h 3744261"/>
              <a:gd name="connsiteX662" fmla="*/ 3427524 w 4059768"/>
              <a:gd name="connsiteY662" fmla="*/ 2371044 h 3744261"/>
              <a:gd name="connsiteX663" fmla="*/ 3363401 w 4059768"/>
              <a:gd name="connsiteY663" fmla="*/ 2334269 h 3744261"/>
              <a:gd name="connsiteX664" fmla="*/ 3138120 w 4059768"/>
              <a:gd name="connsiteY664" fmla="*/ 2111813 h 3744261"/>
              <a:gd name="connsiteX665" fmla="*/ 3155210 w 4059768"/>
              <a:gd name="connsiteY665" fmla="*/ 1998227 h 3744261"/>
              <a:gd name="connsiteX666" fmla="*/ 3165260 w 4059768"/>
              <a:gd name="connsiteY666" fmla="*/ 1935787 h 3744261"/>
              <a:gd name="connsiteX667" fmla="*/ 3124706 w 4059768"/>
              <a:gd name="connsiteY667" fmla="*/ 2016771 h 3744261"/>
              <a:gd name="connsiteX668" fmla="*/ 3114344 w 4059768"/>
              <a:gd name="connsiteY668" fmla="*/ 2048894 h 3744261"/>
              <a:gd name="connsiteX669" fmla="*/ 3104647 w 4059768"/>
              <a:gd name="connsiteY669" fmla="*/ 2077052 h 3744261"/>
              <a:gd name="connsiteX670" fmla="*/ 3114282 w 4059768"/>
              <a:gd name="connsiteY670" fmla="*/ 2088805 h 3744261"/>
              <a:gd name="connsiteX671" fmla="*/ 3115382 w 4059768"/>
              <a:gd name="connsiteY671" fmla="*/ 2148442 h 3744261"/>
              <a:gd name="connsiteX672" fmla="*/ 3121695 w 4059768"/>
              <a:gd name="connsiteY672" fmla="*/ 2164514 h 3744261"/>
              <a:gd name="connsiteX673" fmla="*/ 3235508 w 4059768"/>
              <a:gd name="connsiteY673" fmla="*/ 2301273 h 3744261"/>
              <a:gd name="connsiteX674" fmla="*/ 3250667 w 4059768"/>
              <a:gd name="connsiteY674" fmla="*/ 2314355 h 3744261"/>
              <a:gd name="connsiteX675" fmla="*/ 3343632 w 4059768"/>
              <a:gd name="connsiteY675" fmla="*/ 2370047 h 3744261"/>
              <a:gd name="connsiteX676" fmla="*/ 3343819 w 4059768"/>
              <a:gd name="connsiteY676" fmla="*/ 2381738 h 3744261"/>
              <a:gd name="connsiteX677" fmla="*/ 3334787 w 4059768"/>
              <a:gd name="connsiteY677" fmla="*/ 2385144 h 3744261"/>
              <a:gd name="connsiteX678" fmla="*/ 3245683 w 4059768"/>
              <a:gd name="connsiteY678" fmla="*/ 2326399 h 3744261"/>
              <a:gd name="connsiteX679" fmla="*/ 3193189 w 4059768"/>
              <a:gd name="connsiteY679" fmla="*/ 2334560 h 3744261"/>
              <a:gd name="connsiteX680" fmla="*/ 3145492 w 4059768"/>
              <a:gd name="connsiteY680" fmla="*/ 2359416 h 3744261"/>
              <a:gd name="connsiteX681" fmla="*/ 3048623 w 4059768"/>
              <a:gd name="connsiteY681" fmla="*/ 2391290 h 3744261"/>
              <a:gd name="connsiteX682" fmla="*/ 3022542 w 4059768"/>
              <a:gd name="connsiteY682" fmla="*/ 2367244 h 3744261"/>
              <a:gd name="connsiteX683" fmla="*/ 3065546 w 4059768"/>
              <a:gd name="connsiteY683" fmla="*/ 2239373 h 3744261"/>
              <a:gd name="connsiteX684" fmla="*/ 3094410 w 4059768"/>
              <a:gd name="connsiteY684" fmla="*/ 2192776 h 3744261"/>
              <a:gd name="connsiteX685" fmla="*/ 3102633 w 4059768"/>
              <a:gd name="connsiteY685" fmla="*/ 2149854 h 3744261"/>
              <a:gd name="connsiteX686" fmla="*/ 3090901 w 4059768"/>
              <a:gd name="connsiteY686" fmla="*/ 2090030 h 3744261"/>
              <a:gd name="connsiteX687" fmla="*/ 3042725 w 4059768"/>
              <a:gd name="connsiteY687" fmla="*/ 2050410 h 3744261"/>
              <a:gd name="connsiteX688" fmla="*/ 3039839 w 4059768"/>
              <a:gd name="connsiteY688" fmla="*/ 2032137 h 3744261"/>
              <a:gd name="connsiteX689" fmla="*/ 2994135 w 4059768"/>
              <a:gd name="connsiteY689" fmla="*/ 2044243 h 3744261"/>
              <a:gd name="connsiteX690" fmla="*/ 2849402 w 4059768"/>
              <a:gd name="connsiteY690" fmla="*/ 1980702 h 3744261"/>
              <a:gd name="connsiteX691" fmla="*/ 2858601 w 4059768"/>
              <a:gd name="connsiteY691" fmla="*/ 1951174 h 3744261"/>
              <a:gd name="connsiteX692" fmla="*/ 2947289 w 4059768"/>
              <a:gd name="connsiteY692" fmla="*/ 1896499 h 3744261"/>
              <a:gd name="connsiteX693" fmla="*/ 2899882 w 4059768"/>
              <a:gd name="connsiteY693" fmla="*/ 1893468 h 3744261"/>
              <a:gd name="connsiteX694" fmla="*/ 2848759 w 4059768"/>
              <a:gd name="connsiteY694" fmla="*/ 1886989 h 3744261"/>
              <a:gd name="connsiteX695" fmla="*/ 2765781 w 4059768"/>
              <a:gd name="connsiteY695" fmla="*/ 1884372 h 3744261"/>
              <a:gd name="connsiteX696" fmla="*/ 2679253 w 4059768"/>
              <a:gd name="connsiteY696" fmla="*/ 1947768 h 3744261"/>
              <a:gd name="connsiteX697" fmla="*/ 2645738 w 4059768"/>
              <a:gd name="connsiteY697" fmla="*/ 1950634 h 3744261"/>
              <a:gd name="connsiteX698" fmla="*/ 2616958 w 4059768"/>
              <a:gd name="connsiteY698" fmla="*/ 1902957 h 3744261"/>
              <a:gd name="connsiteX699" fmla="*/ 2612722 w 4059768"/>
              <a:gd name="connsiteY699" fmla="*/ 1891474 h 3744261"/>
              <a:gd name="connsiteX700" fmla="*/ 2415433 w 4059768"/>
              <a:gd name="connsiteY700" fmla="*/ 1936970 h 3744261"/>
              <a:gd name="connsiteX701" fmla="*/ 2238015 w 4059768"/>
              <a:gd name="connsiteY701" fmla="*/ 1996504 h 3744261"/>
              <a:gd name="connsiteX702" fmla="*/ 2166646 w 4059768"/>
              <a:gd name="connsiteY702" fmla="*/ 2036767 h 3744261"/>
              <a:gd name="connsiteX703" fmla="*/ 2212454 w 4059768"/>
              <a:gd name="connsiteY703" fmla="*/ 2069867 h 3744261"/>
              <a:gd name="connsiteX704" fmla="*/ 2316487 w 4059768"/>
              <a:gd name="connsiteY704" fmla="*/ 2126494 h 3744261"/>
              <a:gd name="connsiteX705" fmla="*/ 2472993 w 4059768"/>
              <a:gd name="connsiteY705" fmla="*/ 2213645 h 3744261"/>
              <a:gd name="connsiteX706" fmla="*/ 2473201 w 4059768"/>
              <a:gd name="connsiteY706" fmla="*/ 2213790 h 3744261"/>
              <a:gd name="connsiteX707" fmla="*/ 2658239 w 4059768"/>
              <a:gd name="connsiteY707" fmla="*/ 2375218 h 3744261"/>
              <a:gd name="connsiteX708" fmla="*/ 2772758 w 4059768"/>
              <a:gd name="connsiteY708" fmla="*/ 2510212 h 3744261"/>
              <a:gd name="connsiteX709" fmla="*/ 2823695 w 4059768"/>
              <a:gd name="connsiteY709" fmla="*/ 2594394 h 3744261"/>
              <a:gd name="connsiteX710" fmla="*/ 2817133 w 4059768"/>
              <a:gd name="connsiteY710" fmla="*/ 2599626 h 3744261"/>
              <a:gd name="connsiteX711" fmla="*/ 2702469 w 4059768"/>
              <a:gd name="connsiteY711" fmla="*/ 2635155 h 3744261"/>
              <a:gd name="connsiteX712" fmla="*/ 2730958 w 4059768"/>
              <a:gd name="connsiteY712" fmla="*/ 2674277 h 3744261"/>
              <a:gd name="connsiteX713" fmla="*/ 2802930 w 4059768"/>
              <a:gd name="connsiteY713" fmla="*/ 2785162 h 3744261"/>
              <a:gd name="connsiteX714" fmla="*/ 2807561 w 4059768"/>
              <a:gd name="connsiteY714" fmla="*/ 2841145 h 3744261"/>
              <a:gd name="connsiteX715" fmla="*/ 2867447 w 4059768"/>
              <a:gd name="connsiteY715" fmla="*/ 2912723 h 3744261"/>
              <a:gd name="connsiteX716" fmla="*/ 3062182 w 4059768"/>
              <a:gd name="connsiteY716" fmla="*/ 3009280 h 3744261"/>
              <a:gd name="connsiteX717" fmla="*/ 3045009 w 4059768"/>
              <a:gd name="connsiteY717" fmla="*/ 2894512 h 3744261"/>
              <a:gd name="connsiteX718" fmla="*/ 2980908 w 4059768"/>
              <a:gd name="connsiteY718" fmla="*/ 2804017 h 3744261"/>
              <a:gd name="connsiteX719" fmla="*/ 2864789 w 4059768"/>
              <a:gd name="connsiteY719" fmla="*/ 2603489 h 3744261"/>
              <a:gd name="connsiteX720" fmla="*/ 2878390 w 4059768"/>
              <a:gd name="connsiteY720" fmla="*/ 2596158 h 3744261"/>
              <a:gd name="connsiteX721" fmla="*/ 3015731 w 4059768"/>
              <a:gd name="connsiteY721" fmla="*/ 2767574 h 3744261"/>
              <a:gd name="connsiteX722" fmla="*/ 3118871 w 4059768"/>
              <a:gd name="connsiteY722" fmla="*/ 2986522 h 3744261"/>
              <a:gd name="connsiteX723" fmla="*/ 3102612 w 4059768"/>
              <a:gd name="connsiteY723" fmla="*/ 3018728 h 3744261"/>
              <a:gd name="connsiteX724" fmla="*/ 3075119 w 4059768"/>
              <a:gd name="connsiteY724" fmla="*/ 3023317 h 3744261"/>
              <a:gd name="connsiteX725" fmla="*/ 3076427 w 4059768"/>
              <a:gd name="connsiteY725" fmla="*/ 3054839 h 3744261"/>
              <a:gd name="connsiteX726" fmla="*/ 3333520 w 4059768"/>
              <a:gd name="connsiteY726" fmla="*/ 3043231 h 3744261"/>
              <a:gd name="connsiteX727" fmla="*/ 3961976 w 4059768"/>
              <a:gd name="connsiteY727" fmla="*/ 3036752 h 3744261"/>
              <a:gd name="connsiteX728" fmla="*/ 3978297 w 4059768"/>
              <a:gd name="connsiteY728" fmla="*/ 3049170 h 3744261"/>
              <a:gd name="connsiteX729" fmla="*/ 3352458 w 4059768"/>
              <a:gd name="connsiteY729" fmla="*/ 3055275 h 3744261"/>
              <a:gd name="connsiteX730" fmla="*/ 3077133 w 4059768"/>
              <a:gd name="connsiteY730" fmla="*/ 3067173 h 3744261"/>
              <a:gd name="connsiteX731" fmla="*/ 3080103 w 4059768"/>
              <a:gd name="connsiteY731" fmla="*/ 3103159 h 3744261"/>
              <a:gd name="connsiteX732" fmla="*/ 3086498 w 4059768"/>
              <a:gd name="connsiteY732" fmla="*/ 3211221 h 3744261"/>
              <a:gd name="connsiteX733" fmla="*/ 3077382 w 4059768"/>
              <a:gd name="connsiteY733" fmla="*/ 3263528 h 3744261"/>
              <a:gd name="connsiteX734" fmla="*/ 3068619 w 4059768"/>
              <a:gd name="connsiteY734" fmla="*/ 3263383 h 3744261"/>
              <a:gd name="connsiteX735" fmla="*/ 3067581 w 4059768"/>
              <a:gd name="connsiteY735" fmla="*/ 3262697 h 3744261"/>
              <a:gd name="connsiteX736" fmla="*/ 3068121 w 4059768"/>
              <a:gd name="connsiteY736" fmla="*/ 3277399 h 3744261"/>
              <a:gd name="connsiteX737" fmla="*/ 3069408 w 4059768"/>
              <a:gd name="connsiteY737" fmla="*/ 3315482 h 3744261"/>
              <a:gd name="connsiteX738" fmla="*/ 3102716 w 4059768"/>
              <a:gd name="connsiteY738" fmla="*/ 3345924 h 3744261"/>
              <a:gd name="connsiteX739" fmla="*/ 3097898 w 4059768"/>
              <a:gd name="connsiteY739" fmla="*/ 3527805 h 3744261"/>
              <a:gd name="connsiteX740" fmla="*/ 3089488 w 4059768"/>
              <a:gd name="connsiteY740" fmla="*/ 3552288 h 3744261"/>
              <a:gd name="connsiteX741" fmla="*/ 3070883 w 4059768"/>
              <a:gd name="connsiteY741" fmla="*/ 3594524 h 3744261"/>
              <a:gd name="connsiteX742" fmla="*/ 3078961 w 4059768"/>
              <a:gd name="connsiteY742" fmla="*/ 3601708 h 3744261"/>
              <a:gd name="connsiteX743" fmla="*/ 3074019 w 4059768"/>
              <a:gd name="connsiteY743" fmla="*/ 3617033 h 3744261"/>
              <a:gd name="connsiteX744" fmla="*/ 3069741 w 4059768"/>
              <a:gd name="connsiteY744" fmla="*/ 3621228 h 3744261"/>
              <a:gd name="connsiteX745" fmla="*/ 3092126 w 4059768"/>
              <a:gd name="connsiteY745" fmla="*/ 3634787 h 3744261"/>
              <a:gd name="connsiteX746" fmla="*/ 3092832 w 4059768"/>
              <a:gd name="connsiteY746" fmla="*/ 3685849 h 3744261"/>
              <a:gd name="connsiteX747" fmla="*/ 2995381 w 4059768"/>
              <a:gd name="connsiteY747" fmla="*/ 3744261 h 3744261"/>
              <a:gd name="connsiteX748" fmla="*/ 2995402 w 4059768"/>
              <a:gd name="connsiteY748" fmla="*/ 3743887 h 3744261"/>
              <a:gd name="connsiteX749" fmla="*/ 2933709 w 4059768"/>
              <a:gd name="connsiteY749" fmla="*/ 3676712 h 3744261"/>
              <a:gd name="connsiteX750" fmla="*/ 2941101 w 4059768"/>
              <a:gd name="connsiteY750" fmla="*/ 3710331 h 3744261"/>
              <a:gd name="connsiteX751" fmla="*/ 2987262 w 4059768"/>
              <a:gd name="connsiteY751" fmla="*/ 3731096 h 3744261"/>
              <a:gd name="connsiteX752" fmla="*/ 3081722 w 4059768"/>
              <a:gd name="connsiteY752" fmla="*/ 3679868 h 3744261"/>
              <a:gd name="connsiteX753" fmla="*/ 3082761 w 4059768"/>
              <a:gd name="connsiteY753" fmla="*/ 3642616 h 3744261"/>
              <a:gd name="connsiteX754" fmla="*/ 3057406 w 4059768"/>
              <a:gd name="connsiteY754" fmla="*/ 3629887 h 3744261"/>
              <a:gd name="connsiteX755" fmla="*/ 3011349 w 4059768"/>
              <a:gd name="connsiteY755" fmla="*/ 3651129 h 3744261"/>
              <a:gd name="connsiteX756" fmla="*/ 2967950 w 4059768"/>
              <a:gd name="connsiteY756" fmla="*/ 3677626 h 3744261"/>
              <a:gd name="connsiteX757" fmla="*/ 2933709 w 4059768"/>
              <a:gd name="connsiteY757" fmla="*/ 3676691 h 3744261"/>
              <a:gd name="connsiteX758" fmla="*/ 2933709 w 4059768"/>
              <a:gd name="connsiteY758" fmla="*/ 3676712 h 3744261"/>
              <a:gd name="connsiteX759" fmla="*/ 992919 w 4059768"/>
              <a:gd name="connsiteY759" fmla="*/ 3516488 h 3744261"/>
              <a:gd name="connsiteX760" fmla="*/ 993605 w 4059768"/>
              <a:gd name="connsiteY760" fmla="*/ 3519935 h 3744261"/>
              <a:gd name="connsiteX761" fmla="*/ 1058683 w 4059768"/>
              <a:gd name="connsiteY761" fmla="*/ 3634787 h 3744261"/>
              <a:gd name="connsiteX762" fmla="*/ 1189482 w 4059768"/>
              <a:gd name="connsiteY762" fmla="*/ 3707776 h 3744261"/>
              <a:gd name="connsiteX763" fmla="*/ 1483993 w 4059768"/>
              <a:gd name="connsiteY763" fmla="*/ 3596123 h 3744261"/>
              <a:gd name="connsiteX764" fmla="*/ 1531483 w 4059768"/>
              <a:gd name="connsiteY764" fmla="*/ 3540389 h 3744261"/>
              <a:gd name="connsiteX765" fmla="*/ 1553702 w 4059768"/>
              <a:gd name="connsiteY765" fmla="*/ 3515346 h 3744261"/>
              <a:gd name="connsiteX766" fmla="*/ 1553702 w 4059768"/>
              <a:gd name="connsiteY766" fmla="*/ 3515346 h 3744261"/>
              <a:gd name="connsiteX767" fmla="*/ 1524049 w 4059768"/>
              <a:gd name="connsiteY767" fmla="*/ 3521327 h 3744261"/>
              <a:gd name="connsiteX768" fmla="*/ 1424252 w 4059768"/>
              <a:gd name="connsiteY768" fmla="*/ 3503116 h 3744261"/>
              <a:gd name="connsiteX769" fmla="*/ 1409447 w 4059768"/>
              <a:gd name="connsiteY769" fmla="*/ 3342207 h 3744261"/>
              <a:gd name="connsiteX770" fmla="*/ 1417586 w 4059768"/>
              <a:gd name="connsiteY770" fmla="*/ 3332759 h 3744261"/>
              <a:gd name="connsiteX771" fmla="*/ 1417794 w 4059768"/>
              <a:gd name="connsiteY771" fmla="*/ 3332759 h 3744261"/>
              <a:gd name="connsiteX772" fmla="*/ 1432413 w 4059768"/>
              <a:gd name="connsiteY772" fmla="*/ 3362515 h 3744261"/>
              <a:gd name="connsiteX773" fmla="*/ 1443398 w 4059768"/>
              <a:gd name="connsiteY773" fmla="*/ 3397837 h 3744261"/>
              <a:gd name="connsiteX774" fmla="*/ 1467111 w 4059768"/>
              <a:gd name="connsiteY774" fmla="*/ 3336413 h 3744261"/>
              <a:gd name="connsiteX775" fmla="*/ 1463290 w 4059768"/>
              <a:gd name="connsiteY775" fmla="*/ 3308505 h 3744261"/>
              <a:gd name="connsiteX776" fmla="*/ 1455504 w 4059768"/>
              <a:gd name="connsiteY776" fmla="*/ 3265937 h 3744261"/>
              <a:gd name="connsiteX777" fmla="*/ 1408055 w 4059768"/>
              <a:gd name="connsiteY777" fmla="*/ 3153639 h 3744261"/>
              <a:gd name="connsiteX778" fmla="*/ 1385442 w 4059768"/>
              <a:gd name="connsiteY778" fmla="*/ 3145644 h 3744261"/>
              <a:gd name="connsiteX779" fmla="*/ 1255972 w 4059768"/>
              <a:gd name="connsiteY779" fmla="*/ 3141533 h 3744261"/>
              <a:gd name="connsiteX780" fmla="*/ 1140040 w 4059768"/>
              <a:gd name="connsiteY780" fmla="*/ 3241995 h 3744261"/>
              <a:gd name="connsiteX781" fmla="*/ 1113918 w 4059768"/>
              <a:gd name="connsiteY781" fmla="*/ 3264566 h 3744261"/>
              <a:gd name="connsiteX782" fmla="*/ 1108851 w 4059768"/>
              <a:gd name="connsiteY782" fmla="*/ 3256156 h 3744261"/>
              <a:gd name="connsiteX783" fmla="*/ 1107584 w 4059768"/>
              <a:gd name="connsiteY783" fmla="*/ 3219464 h 3744261"/>
              <a:gd name="connsiteX784" fmla="*/ 1010757 w 4059768"/>
              <a:gd name="connsiteY784" fmla="*/ 3413037 h 3744261"/>
              <a:gd name="connsiteX785" fmla="*/ 1010113 w 4059768"/>
              <a:gd name="connsiteY785" fmla="*/ 3432244 h 3744261"/>
              <a:gd name="connsiteX786" fmla="*/ 992940 w 4059768"/>
              <a:gd name="connsiteY786" fmla="*/ 3516530 h 3744261"/>
              <a:gd name="connsiteX787" fmla="*/ 992919 w 4059768"/>
              <a:gd name="connsiteY787" fmla="*/ 3516488 h 3744261"/>
              <a:gd name="connsiteX788" fmla="*/ 2421704 w 4059768"/>
              <a:gd name="connsiteY788" fmla="*/ 3452386 h 3744261"/>
              <a:gd name="connsiteX789" fmla="*/ 2428452 w 4059768"/>
              <a:gd name="connsiteY789" fmla="*/ 3478737 h 3744261"/>
              <a:gd name="connsiteX790" fmla="*/ 2658799 w 4059768"/>
              <a:gd name="connsiteY790" fmla="*/ 3671521 h 3744261"/>
              <a:gd name="connsiteX791" fmla="*/ 2748754 w 4059768"/>
              <a:gd name="connsiteY791" fmla="*/ 3640082 h 3744261"/>
              <a:gd name="connsiteX792" fmla="*/ 2758285 w 4059768"/>
              <a:gd name="connsiteY792" fmla="*/ 3628890 h 3744261"/>
              <a:gd name="connsiteX793" fmla="*/ 2749024 w 4059768"/>
              <a:gd name="connsiteY793" fmla="*/ 3622494 h 3744261"/>
              <a:gd name="connsiteX794" fmla="*/ 2748837 w 4059768"/>
              <a:gd name="connsiteY794" fmla="*/ 3615310 h 3744261"/>
              <a:gd name="connsiteX795" fmla="*/ 2758617 w 4059768"/>
              <a:gd name="connsiteY795" fmla="*/ 3611738 h 3744261"/>
              <a:gd name="connsiteX796" fmla="*/ 2771596 w 4059768"/>
              <a:gd name="connsiteY796" fmla="*/ 3619296 h 3744261"/>
              <a:gd name="connsiteX797" fmla="*/ 2772385 w 4059768"/>
              <a:gd name="connsiteY797" fmla="*/ 3621788 h 3744261"/>
              <a:gd name="connsiteX798" fmla="*/ 2785757 w 4059768"/>
              <a:gd name="connsiteY798" fmla="*/ 3626896 h 3744261"/>
              <a:gd name="connsiteX799" fmla="*/ 2728280 w 4059768"/>
              <a:gd name="connsiteY799" fmla="*/ 3555278 h 3744261"/>
              <a:gd name="connsiteX800" fmla="*/ 2695886 w 4059768"/>
              <a:gd name="connsiteY800" fmla="*/ 3458097 h 3744261"/>
              <a:gd name="connsiteX801" fmla="*/ 2701409 w 4059768"/>
              <a:gd name="connsiteY801" fmla="*/ 3444724 h 3744261"/>
              <a:gd name="connsiteX802" fmla="*/ 2726099 w 4059768"/>
              <a:gd name="connsiteY802" fmla="*/ 3463454 h 3744261"/>
              <a:gd name="connsiteX803" fmla="*/ 2728363 w 4059768"/>
              <a:gd name="connsiteY803" fmla="*/ 3440779 h 3744261"/>
              <a:gd name="connsiteX804" fmla="*/ 2759199 w 4059768"/>
              <a:gd name="connsiteY804" fmla="*/ 3311558 h 3744261"/>
              <a:gd name="connsiteX805" fmla="*/ 2971356 w 4059768"/>
              <a:gd name="connsiteY805" fmla="*/ 3291042 h 3744261"/>
              <a:gd name="connsiteX806" fmla="*/ 3009252 w 4059768"/>
              <a:gd name="connsiteY806" fmla="*/ 3300780 h 3744261"/>
              <a:gd name="connsiteX807" fmla="*/ 3007529 w 4059768"/>
              <a:gd name="connsiteY807" fmla="*/ 3287906 h 3744261"/>
              <a:gd name="connsiteX808" fmla="*/ 3003770 w 4059768"/>
              <a:gd name="connsiteY808" fmla="*/ 3260164 h 3744261"/>
              <a:gd name="connsiteX809" fmla="*/ 3003126 w 4059768"/>
              <a:gd name="connsiteY809" fmla="*/ 3252502 h 3744261"/>
              <a:gd name="connsiteX810" fmla="*/ 2942845 w 4059768"/>
              <a:gd name="connsiteY810" fmla="*/ 3193197 h 3744261"/>
              <a:gd name="connsiteX811" fmla="*/ 2768418 w 4059768"/>
              <a:gd name="connsiteY811" fmla="*/ 3152518 h 3744261"/>
              <a:gd name="connsiteX812" fmla="*/ 2766030 w 4059768"/>
              <a:gd name="connsiteY812" fmla="*/ 3154553 h 3744261"/>
              <a:gd name="connsiteX813" fmla="*/ 2747633 w 4059768"/>
              <a:gd name="connsiteY813" fmla="*/ 3170521 h 3744261"/>
              <a:gd name="connsiteX814" fmla="*/ 2720866 w 4059768"/>
              <a:gd name="connsiteY814" fmla="*/ 3271377 h 3744261"/>
              <a:gd name="connsiteX815" fmla="*/ 2722777 w 4059768"/>
              <a:gd name="connsiteY815" fmla="*/ 3361394 h 3744261"/>
              <a:gd name="connsiteX816" fmla="*/ 2722216 w 4059768"/>
              <a:gd name="connsiteY816" fmla="*/ 3372316 h 3744261"/>
              <a:gd name="connsiteX817" fmla="*/ 2688784 w 4059768"/>
              <a:gd name="connsiteY817" fmla="*/ 3358258 h 3744261"/>
              <a:gd name="connsiteX818" fmla="*/ 2643018 w 4059768"/>
              <a:gd name="connsiteY818" fmla="*/ 3319531 h 3744261"/>
              <a:gd name="connsiteX819" fmla="*/ 2615940 w 4059768"/>
              <a:gd name="connsiteY819" fmla="*/ 3249719 h 3744261"/>
              <a:gd name="connsiteX820" fmla="*/ 2683053 w 4059768"/>
              <a:gd name="connsiteY820" fmla="*/ 3213277 h 3744261"/>
              <a:gd name="connsiteX821" fmla="*/ 2711335 w 4059768"/>
              <a:gd name="connsiteY821" fmla="*/ 3200215 h 3744261"/>
              <a:gd name="connsiteX822" fmla="*/ 2738060 w 4059768"/>
              <a:gd name="connsiteY822" fmla="*/ 3162319 h 3744261"/>
              <a:gd name="connsiteX823" fmla="*/ 2741756 w 4059768"/>
              <a:gd name="connsiteY823" fmla="*/ 3157211 h 3744261"/>
              <a:gd name="connsiteX824" fmla="*/ 2761691 w 4059768"/>
              <a:gd name="connsiteY824" fmla="*/ 3141865 h 3744261"/>
              <a:gd name="connsiteX825" fmla="*/ 2788706 w 4059768"/>
              <a:gd name="connsiteY825" fmla="*/ 3117591 h 3744261"/>
              <a:gd name="connsiteX826" fmla="*/ 2811132 w 4059768"/>
              <a:gd name="connsiteY826" fmla="*/ 3074150 h 3744261"/>
              <a:gd name="connsiteX827" fmla="*/ 2826914 w 4059768"/>
              <a:gd name="connsiteY827" fmla="*/ 3048609 h 3744261"/>
              <a:gd name="connsiteX828" fmla="*/ 2841719 w 4059768"/>
              <a:gd name="connsiteY828" fmla="*/ 3053531 h 3744261"/>
              <a:gd name="connsiteX829" fmla="*/ 2867385 w 4059768"/>
              <a:gd name="connsiteY829" fmla="*/ 3080795 h 3744261"/>
              <a:gd name="connsiteX830" fmla="*/ 2909330 w 4059768"/>
              <a:gd name="connsiteY830" fmla="*/ 3123364 h 3744261"/>
              <a:gd name="connsiteX831" fmla="*/ 2972519 w 4059768"/>
              <a:gd name="connsiteY831" fmla="*/ 3148323 h 3744261"/>
              <a:gd name="connsiteX832" fmla="*/ 2973017 w 4059768"/>
              <a:gd name="connsiteY832" fmla="*/ 3132147 h 3744261"/>
              <a:gd name="connsiteX833" fmla="*/ 2884308 w 4059768"/>
              <a:gd name="connsiteY833" fmla="*/ 2998088 h 3744261"/>
              <a:gd name="connsiteX834" fmla="*/ 2758285 w 4059768"/>
              <a:gd name="connsiteY834" fmla="*/ 2881035 h 3744261"/>
              <a:gd name="connsiteX835" fmla="*/ 2614819 w 4059768"/>
              <a:gd name="connsiteY835" fmla="*/ 2902444 h 3744261"/>
              <a:gd name="connsiteX836" fmla="*/ 2610791 w 4059768"/>
              <a:gd name="connsiteY836" fmla="*/ 2904458 h 3744261"/>
              <a:gd name="connsiteX837" fmla="*/ 2537677 w 4059768"/>
              <a:gd name="connsiteY837" fmla="*/ 2930996 h 3744261"/>
              <a:gd name="connsiteX838" fmla="*/ 2492201 w 4059768"/>
              <a:gd name="connsiteY838" fmla="*/ 2927569 h 3744261"/>
              <a:gd name="connsiteX839" fmla="*/ 2512593 w 4059768"/>
              <a:gd name="connsiteY839" fmla="*/ 2896733 h 3744261"/>
              <a:gd name="connsiteX840" fmla="*/ 2664717 w 4059768"/>
              <a:gd name="connsiteY840" fmla="*/ 2837096 h 3744261"/>
              <a:gd name="connsiteX841" fmla="*/ 2751474 w 4059768"/>
              <a:gd name="connsiteY841" fmla="*/ 2804619 h 3744261"/>
              <a:gd name="connsiteX842" fmla="*/ 2758534 w 4059768"/>
              <a:gd name="connsiteY842" fmla="*/ 2793635 h 3744261"/>
              <a:gd name="connsiteX843" fmla="*/ 2767692 w 4059768"/>
              <a:gd name="connsiteY843" fmla="*/ 2773119 h 3744261"/>
              <a:gd name="connsiteX844" fmla="*/ 2728986 w 4059768"/>
              <a:gd name="connsiteY844" fmla="*/ 2764044 h 3744261"/>
              <a:gd name="connsiteX845" fmla="*/ 2525425 w 4059768"/>
              <a:gd name="connsiteY845" fmla="*/ 2822644 h 3744261"/>
              <a:gd name="connsiteX846" fmla="*/ 2393712 w 4059768"/>
              <a:gd name="connsiteY846" fmla="*/ 2958530 h 3744261"/>
              <a:gd name="connsiteX847" fmla="*/ 2382956 w 4059768"/>
              <a:gd name="connsiteY847" fmla="*/ 3165268 h 3744261"/>
              <a:gd name="connsiteX848" fmla="*/ 2434827 w 4059768"/>
              <a:gd name="connsiteY848" fmla="*/ 3318846 h 3744261"/>
              <a:gd name="connsiteX849" fmla="*/ 2530056 w 4059768"/>
              <a:gd name="connsiteY849" fmla="*/ 3373002 h 3744261"/>
              <a:gd name="connsiteX850" fmla="*/ 2564900 w 4059768"/>
              <a:gd name="connsiteY850" fmla="*/ 3397816 h 3744261"/>
              <a:gd name="connsiteX851" fmla="*/ 2552960 w 4059768"/>
              <a:gd name="connsiteY851" fmla="*/ 3404045 h 3744261"/>
              <a:gd name="connsiteX852" fmla="*/ 2371514 w 4059768"/>
              <a:gd name="connsiteY852" fmla="*/ 3302442 h 3744261"/>
              <a:gd name="connsiteX853" fmla="*/ 2341862 w 4059768"/>
              <a:gd name="connsiteY853" fmla="*/ 3221894 h 3744261"/>
              <a:gd name="connsiteX854" fmla="*/ 2330503 w 4059768"/>
              <a:gd name="connsiteY854" fmla="*/ 3186510 h 3744261"/>
              <a:gd name="connsiteX855" fmla="*/ 2328676 w 4059768"/>
              <a:gd name="connsiteY855" fmla="*/ 3211470 h 3744261"/>
              <a:gd name="connsiteX856" fmla="*/ 2328676 w 4059768"/>
              <a:gd name="connsiteY856" fmla="*/ 3229743 h 3744261"/>
              <a:gd name="connsiteX857" fmla="*/ 2324315 w 4059768"/>
              <a:gd name="connsiteY857" fmla="*/ 3238548 h 3744261"/>
              <a:gd name="connsiteX858" fmla="*/ 2318003 w 4059768"/>
              <a:gd name="connsiteY858" fmla="*/ 3237676 h 3744261"/>
              <a:gd name="connsiteX859" fmla="*/ 2316155 w 4059768"/>
              <a:gd name="connsiteY859" fmla="*/ 3211491 h 3744261"/>
              <a:gd name="connsiteX860" fmla="*/ 2312126 w 4059768"/>
              <a:gd name="connsiteY860" fmla="*/ 3182170 h 3744261"/>
              <a:gd name="connsiteX861" fmla="*/ 2322446 w 4059768"/>
              <a:gd name="connsiteY861" fmla="*/ 3302899 h 3744261"/>
              <a:gd name="connsiteX862" fmla="*/ 2412131 w 4059768"/>
              <a:gd name="connsiteY862" fmla="*/ 3434674 h 3744261"/>
              <a:gd name="connsiteX863" fmla="*/ 2439499 w 4059768"/>
              <a:gd name="connsiteY863" fmla="*/ 3383800 h 3744261"/>
              <a:gd name="connsiteX864" fmla="*/ 2453765 w 4059768"/>
              <a:gd name="connsiteY864" fmla="*/ 3378027 h 3744261"/>
              <a:gd name="connsiteX865" fmla="*/ 2451668 w 4059768"/>
              <a:gd name="connsiteY865" fmla="*/ 3409299 h 3744261"/>
              <a:gd name="connsiteX866" fmla="*/ 2434121 w 4059768"/>
              <a:gd name="connsiteY866" fmla="*/ 3446614 h 3744261"/>
              <a:gd name="connsiteX867" fmla="*/ 2421641 w 4059768"/>
              <a:gd name="connsiteY867" fmla="*/ 3452470 h 3744261"/>
              <a:gd name="connsiteX868" fmla="*/ 2421704 w 4059768"/>
              <a:gd name="connsiteY868" fmla="*/ 3452386 h 3744261"/>
              <a:gd name="connsiteX869" fmla="*/ 2948929 w 4059768"/>
              <a:gd name="connsiteY869" fmla="*/ 3665437 h 3744261"/>
              <a:gd name="connsiteX870" fmla="*/ 2966808 w 4059768"/>
              <a:gd name="connsiteY870" fmla="*/ 3665229 h 3744261"/>
              <a:gd name="connsiteX871" fmla="*/ 2982943 w 4059768"/>
              <a:gd name="connsiteY871" fmla="*/ 3659311 h 3744261"/>
              <a:gd name="connsiteX872" fmla="*/ 2948929 w 4059768"/>
              <a:gd name="connsiteY872" fmla="*/ 3665416 h 3744261"/>
              <a:gd name="connsiteX873" fmla="*/ 2948929 w 4059768"/>
              <a:gd name="connsiteY873" fmla="*/ 3665437 h 3744261"/>
              <a:gd name="connsiteX874" fmla="*/ 2709155 w 4059768"/>
              <a:gd name="connsiteY874" fmla="*/ 3462188 h 3744261"/>
              <a:gd name="connsiteX875" fmla="*/ 2858414 w 4059768"/>
              <a:gd name="connsiteY875" fmla="*/ 3648907 h 3744261"/>
              <a:gd name="connsiteX876" fmla="*/ 2924178 w 4059768"/>
              <a:gd name="connsiteY876" fmla="*/ 3654992 h 3744261"/>
              <a:gd name="connsiteX877" fmla="*/ 2930449 w 4059768"/>
              <a:gd name="connsiteY877" fmla="*/ 3630572 h 3744261"/>
              <a:gd name="connsiteX878" fmla="*/ 3038032 w 4059768"/>
              <a:gd name="connsiteY878" fmla="*/ 3590495 h 3744261"/>
              <a:gd name="connsiteX879" fmla="*/ 3067706 w 4059768"/>
              <a:gd name="connsiteY879" fmla="*/ 3523985 h 3744261"/>
              <a:gd name="connsiteX880" fmla="*/ 3083072 w 4059768"/>
              <a:gd name="connsiteY880" fmla="*/ 3418622 h 3744261"/>
              <a:gd name="connsiteX881" fmla="*/ 3066169 w 4059768"/>
              <a:gd name="connsiteY881" fmla="*/ 3412185 h 3744261"/>
              <a:gd name="connsiteX882" fmla="*/ 3059109 w 4059768"/>
              <a:gd name="connsiteY882" fmla="*/ 3414864 h 3744261"/>
              <a:gd name="connsiteX883" fmla="*/ 3055371 w 4059768"/>
              <a:gd name="connsiteY883" fmla="*/ 3420325 h 3744261"/>
              <a:gd name="connsiteX884" fmla="*/ 3041438 w 4059768"/>
              <a:gd name="connsiteY884" fmla="*/ 3428631 h 3744261"/>
              <a:gd name="connsiteX885" fmla="*/ 3037098 w 4059768"/>
              <a:gd name="connsiteY885" fmla="*/ 3422713 h 3744261"/>
              <a:gd name="connsiteX886" fmla="*/ 3049578 w 4059768"/>
              <a:gd name="connsiteY886" fmla="*/ 3406226 h 3744261"/>
              <a:gd name="connsiteX887" fmla="*/ 3057261 w 4059768"/>
              <a:gd name="connsiteY887" fmla="*/ 3338967 h 3744261"/>
              <a:gd name="connsiteX888" fmla="*/ 3055600 w 4059768"/>
              <a:gd name="connsiteY888" fmla="*/ 3341979 h 3744261"/>
              <a:gd name="connsiteX889" fmla="*/ 3052174 w 4059768"/>
              <a:gd name="connsiteY889" fmla="*/ 3365858 h 3744261"/>
              <a:gd name="connsiteX890" fmla="*/ 3041417 w 4059768"/>
              <a:gd name="connsiteY890" fmla="*/ 3372690 h 3744261"/>
              <a:gd name="connsiteX891" fmla="*/ 3036143 w 4059768"/>
              <a:gd name="connsiteY891" fmla="*/ 3363574 h 3744261"/>
              <a:gd name="connsiteX892" fmla="*/ 3042746 w 4059768"/>
              <a:gd name="connsiteY892" fmla="*/ 3339985 h 3744261"/>
              <a:gd name="connsiteX893" fmla="*/ 3022147 w 4059768"/>
              <a:gd name="connsiteY893" fmla="*/ 3283587 h 3744261"/>
              <a:gd name="connsiteX894" fmla="*/ 3017994 w 4059768"/>
              <a:gd name="connsiteY894" fmla="*/ 3275987 h 3744261"/>
              <a:gd name="connsiteX895" fmla="*/ 3019739 w 4059768"/>
              <a:gd name="connsiteY895" fmla="*/ 3285456 h 3744261"/>
              <a:gd name="connsiteX896" fmla="*/ 3017641 w 4059768"/>
              <a:gd name="connsiteY896" fmla="*/ 3310104 h 3744261"/>
              <a:gd name="connsiteX897" fmla="*/ 2967286 w 4059768"/>
              <a:gd name="connsiteY897" fmla="*/ 3302753 h 3744261"/>
              <a:gd name="connsiteX898" fmla="*/ 2768917 w 4059768"/>
              <a:gd name="connsiteY898" fmla="*/ 3319282 h 3744261"/>
              <a:gd name="connsiteX899" fmla="*/ 2740759 w 4059768"/>
              <a:gd name="connsiteY899" fmla="*/ 3441859 h 3744261"/>
              <a:gd name="connsiteX900" fmla="*/ 2730335 w 4059768"/>
              <a:gd name="connsiteY900" fmla="*/ 3483015 h 3744261"/>
              <a:gd name="connsiteX901" fmla="*/ 2722071 w 4059768"/>
              <a:gd name="connsiteY901" fmla="*/ 3479402 h 3744261"/>
              <a:gd name="connsiteX902" fmla="*/ 2709134 w 4059768"/>
              <a:gd name="connsiteY902" fmla="*/ 3462167 h 3744261"/>
              <a:gd name="connsiteX903" fmla="*/ 2709155 w 4059768"/>
              <a:gd name="connsiteY903" fmla="*/ 3462188 h 3744261"/>
              <a:gd name="connsiteX904" fmla="*/ 3025615 w 4059768"/>
              <a:gd name="connsiteY904" fmla="*/ 3602663 h 3744261"/>
              <a:gd name="connsiteX905" fmla="*/ 2942389 w 4059768"/>
              <a:gd name="connsiteY905" fmla="*/ 3634123 h 3744261"/>
              <a:gd name="connsiteX906" fmla="*/ 2937073 w 4059768"/>
              <a:gd name="connsiteY906" fmla="*/ 3654223 h 3744261"/>
              <a:gd name="connsiteX907" fmla="*/ 3004310 w 4059768"/>
              <a:gd name="connsiteY907" fmla="*/ 3640498 h 3744261"/>
              <a:gd name="connsiteX908" fmla="*/ 3016997 w 4059768"/>
              <a:gd name="connsiteY908" fmla="*/ 3624446 h 3744261"/>
              <a:gd name="connsiteX909" fmla="*/ 2988238 w 4059768"/>
              <a:gd name="connsiteY909" fmla="*/ 3624176 h 3744261"/>
              <a:gd name="connsiteX910" fmla="*/ 2968615 w 4059768"/>
              <a:gd name="connsiteY910" fmla="*/ 3617178 h 3744261"/>
              <a:gd name="connsiteX911" fmla="*/ 2972186 w 4059768"/>
              <a:gd name="connsiteY911" fmla="*/ 3610180 h 3744261"/>
              <a:gd name="connsiteX912" fmla="*/ 3023933 w 4059768"/>
              <a:gd name="connsiteY912" fmla="*/ 3611177 h 3744261"/>
              <a:gd name="connsiteX913" fmla="*/ 3026155 w 4059768"/>
              <a:gd name="connsiteY913" fmla="*/ 3610783 h 3744261"/>
              <a:gd name="connsiteX914" fmla="*/ 3031076 w 4059768"/>
              <a:gd name="connsiteY914" fmla="*/ 3602726 h 3744261"/>
              <a:gd name="connsiteX915" fmla="*/ 3025615 w 4059768"/>
              <a:gd name="connsiteY915" fmla="*/ 3602663 h 3744261"/>
              <a:gd name="connsiteX916" fmla="*/ 3031990 w 4059768"/>
              <a:gd name="connsiteY916" fmla="*/ 3624716 h 3744261"/>
              <a:gd name="connsiteX917" fmla="*/ 3027089 w 4059768"/>
              <a:gd name="connsiteY917" fmla="*/ 3631735 h 3744261"/>
              <a:gd name="connsiteX918" fmla="*/ 3039320 w 4059768"/>
              <a:gd name="connsiteY918" fmla="*/ 3625879 h 3744261"/>
              <a:gd name="connsiteX919" fmla="*/ 3031969 w 4059768"/>
              <a:gd name="connsiteY919" fmla="*/ 3624716 h 3744261"/>
              <a:gd name="connsiteX920" fmla="*/ 3031990 w 4059768"/>
              <a:gd name="connsiteY920" fmla="*/ 3624716 h 3744261"/>
              <a:gd name="connsiteX921" fmla="*/ 2756271 w 4059768"/>
              <a:gd name="connsiteY921" fmla="*/ 3624135 h 3744261"/>
              <a:gd name="connsiteX922" fmla="*/ 2756271 w 4059768"/>
              <a:gd name="connsiteY922" fmla="*/ 3624135 h 3744261"/>
              <a:gd name="connsiteX923" fmla="*/ 3049661 w 4059768"/>
              <a:gd name="connsiteY923" fmla="*/ 3615268 h 3744261"/>
              <a:gd name="connsiteX924" fmla="*/ 3055101 w 4059768"/>
              <a:gd name="connsiteY924" fmla="*/ 3616493 h 3744261"/>
              <a:gd name="connsiteX925" fmla="*/ 3066668 w 4059768"/>
              <a:gd name="connsiteY925" fmla="*/ 3605882 h 3744261"/>
              <a:gd name="connsiteX926" fmla="*/ 3065173 w 4059768"/>
              <a:gd name="connsiteY926" fmla="*/ 3605571 h 3744261"/>
              <a:gd name="connsiteX927" fmla="*/ 3062349 w 4059768"/>
              <a:gd name="connsiteY927" fmla="*/ 3605135 h 3744261"/>
              <a:gd name="connsiteX928" fmla="*/ 3049682 w 4059768"/>
              <a:gd name="connsiteY928" fmla="*/ 3615268 h 3744261"/>
              <a:gd name="connsiteX929" fmla="*/ 3049661 w 4059768"/>
              <a:gd name="connsiteY929" fmla="*/ 3615268 h 3744261"/>
              <a:gd name="connsiteX930" fmla="*/ 3045197 w 4059768"/>
              <a:gd name="connsiteY930" fmla="*/ 3603349 h 3744261"/>
              <a:gd name="connsiteX931" fmla="*/ 3045155 w 4059768"/>
              <a:gd name="connsiteY931" fmla="*/ 3603411 h 3744261"/>
              <a:gd name="connsiteX932" fmla="*/ 3045238 w 4059768"/>
              <a:gd name="connsiteY932" fmla="*/ 3603349 h 3744261"/>
              <a:gd name="connsiteX933" fmla="*/ 3045197 w 4059768"/>
              <a:gd name="connsiteY933" fmla="*/ 3603349 h 3744261"/>
              <a:gd name="connsiteX934" fmla="*/ 3051737 w 4059768"/>
              <a:gd name="connsiteY934" fmla="*/ 3591388 h 3744261"/>
              <a:gd name="connsiteX935" fmla="*/ 3057344 w 4059768"/>
              <a:gd name="connsiteY935" fmla="*/ 3591949 h 3744261"/>
              <a:gd name="connsiteX936" fmla="*/ 3077652 w 4059768"/>
              <a:gd name="connsiteY936" fmla="*/ 3548093 h 3744261"/>
              <a:gd name="connsiteX937" fmla="*/ 3086145 w 4059768"/>
              <a:gd name="connsiteY937" fmla="*/ 3523320 h 3744261"/>
              <a:gd name="connsiteX938" fmla="*/ 3091544 w 4059768"/>
              <a:gd name="connsiteY938" fmla="*/ 3351115 h 3744261"/>
              <a:gd name="connsiteX939" fmla="*/ 3069658 w 4059768"/>
              <a:gd name="connsiteY939" fmla="*/ 3327651 h 3744261"/>
              <a:gd name="connsiteX940" fmla="*/ 3064695 w 4059768"/>
              <a:gd name="connsiteY940" fmla="*/ 3399789 h 3744261"/>
              <a:gd name="connsiteX941" fmla="*/ 3091835 w 4059768"/>
              <a:gd name="connsiteY941" fmla="*/ 3409777 h 3744261"/>
              <a:gd name="connsiteX942" fmla="*/ 3079417 w 4059768"/>
              <a:gd name="connsiteY942" fmla="*/ 3528200 h 3744261"/>
              <a:gd name="connsiteX943" fmla="*/ 3051758 w 4059768"/>
              <a:gd name="connsiteY943" fmla="*/ 3591388 h 3744261"/>
              <a:gd name="connsiteX944" fmla="*/ 3051737 w 4059768"/>
              <a:gd name="connsiteY944" fmla="*/ 3591388 h 3744261"/>
              <a:gd name="connsiteX945" fmla="*/ 812803 w 4059768"/>
              <a:gd name="connsiteY945" fmla="*/ 3268138 h 3744261"/>
              <a:gd name="connsiteX946" fmla="*/ 803791 w 4059768"/>
              <a:gd name="connsiteY946" fmla="*/ 3370406 h 3744261"/>
              <a:gd name="connsiteX947" fmla="*/ 912870 w 4059768"/>
              <a:gd name="connsiteY947" fmla="*/ 3495827 h 3744261"/>
              <a:gd name="connsiteX948" fmla="*/ 938909 w 4059768"/>
              <a:gd name="connsiteY948" fmla="*/ 3506417 h 3744261"/>
              <a:gd name="connsiteX949" fmla="*/ 979360 w 4059768"/>
              <a:gd name="connsiteY949" fmla="*/ 3511339 h 3744261"/>
              <a:gd name="connsiteX950" fmla="*/ 1009947 w 4059768"/>
              <a:gd name="connsiteY950" fmla="*/ 3272146 h 3744261"/>
              <a:gd name="connsiteX951" fmla="*/ 1102476 w 4059768"/>
              <a:gd name="connsiteY951" fmla="*/ 3150691 h 3744261"/>
              <a:gd name="connsiteX952" fmla="*/ 1116742 w 4059768"/>
              <a:gd name="connsiteY952" fmla="*/ 3184662 h 3744261"/>
              <a:gd name="connsiteX953" fmla="*/ 1223806 w 4059768"/>
              <a:gd name="connsiteY953" fmla="*/ 3086838 h 3744261"/>
              <a:gd name="connsiteX954" fmla="*/ 1371322 w 4059768"/>
              <a:gd name="connsiteY954" fmla="*/ 3033119 h 3744261"/>
              <a:gd name="connsiteX955" fmla="*/ 1484118 w 4059768"/>
              <a:gd name="connsiteY955" fmla="*/ 3255928 h 3744261"/>
              <a:gd name="connsiteX956" fmla="*/ 1479695 w 4059768"/>
              <a:gd name="connsiteY956" fmla="*/ 3337348 h 3744261"/>
              <a:gd name="connsiteX957" fmla="*/ 1464453 w 4059768"/>
              <a:gd name="connsiteY957" fmla="*/ 3484261 h 3744261"/>
              <a:gd name="connsiteX958" fmla="*/ 1640022 w 4059768"/>
              <a:gd name="connsiteY958" fmla="*/ 3382055 h 3744261"/>
              <a:gd name="connsiteX959" fmla="*/ 1655118 w 4059768"/>
              <a:gd name="connsiteY959" fmla="*/ 3344387 h 3744261"/>
              <a:gd name="connsiteX960" fmla="*/ 1621209 w 4059768"/>
              <a:gd name="connsiteY960" fmla="*/ 3275115 h 3744261"/>
              <a:gd name="connsiteX961" fmla="*/ 1603081 w 4059768"/>
              <a:gd name="connsiteY961" fmla="*/ 3175899 h 3744261"/>
              <a:gd name="connsiteX962" fmla="*/ 1611678 w 4059768"/>
              <a:gd name="connsiteY962" fmla="*/ 3165558 h 3744261"/>
              <a:gd name="connsiteX963" fmla="*/ 1630782 w 4059768"/>
              <a:gd name="connsiteY963" fmla="*/ 3183935 h 3744261"/>
              <a:gd name="connsiteX964" fmla="*/ 1631197 w 4059768"/>
              <a:gd name="connsiteY964" fmla="*/ 3184953 h 3744261"/>
              <a:gd name="connsiteX965" fmla="*/ 1642286 w 4059768"/>
              <a:gd name="connsiteY965" fmla="*/ 3216329 h 3744261"/>
              <a:gd name="connsiteX966" fmla="*/ 1668242 w 4059768"/>
              <a:gd name="connsiteY966" fmla="*/ 3341231 h 3744261"/>
              <a:gd name="connsiteX967" fmla="*/ 1696213 w 4059768"/>
              <a:gd name="connsiteY967" fmla="*/ 3368080 h 3744261"/>
              <a:gd name="connsiteX968" fmla="*/ 1709627 w 4059768"/>
              <a:gd name="connsiteY968" fmla="*/ 3365464 h 3744261"/>
              <a:gd name="connsiteX969" fmla="*/ 1809548 w 4059768"/>
              <a:gd name="connsiteY969" fmla="*/ 3187881 h 3744261"/>
              <a:gd name="connsiteX970" fmla="*/ 1865656 w 4059768"/>
              <a:gd name="connsiteY970" fmla="*/ 3000060 h 3744261"/>
              <a:gd name="connsiteX971" fmla="*/ 1771839 w 4059768"/>
              <a:gd name="connsiteY971" fmla="*/ 2869552 h 3744261"/>
              <a:gd name="connsiteX972" fmla="*/ 1754708 w 4059768"/>
              <a:gd name="connsiteY972" fmla="*/ 2839235 h 3744261"/>
              <a:gd name="connsiteX973" fmla="*/ 1748520 w 4059768"/>
              <a:gd name="connsiteY973" fmla="*/ 2846025 h 3744261"/>
              <a:gd name="connsiteX974" fmla="*/ 1686619 w 4059768"/>
              <a:gd name="connsiteY974" fmla="*/ 2994454 h 3744261"/>
              <a:gd name="connsiteX975" fmla="*/ 1653644 w 4059768"/>
              <a:gd name="connsiteY975" fmla="*/ 3074939 h 3744261"/>
              <a:gd name="connsiteX976" fmla="*/ 1617762 w 4059768"/>
              <a:gd name="connsiteY976" fmla="*/ 3116490 h 3744261"/>
              <a:gd name="connsiteX977" fmla="*/ 1562153 w 4059768"/>
              <a:gd name="connsiteY977" fmla="*/ 3070641 h 3744261"/>
              <a:gd name="connsiteX978" fmla="*/ 1518713 w 4059768"/>
              <a:gd name="connsiteY978" fmla="*/ 3019413 h 3744261"/>
              <a:gd name="connsiteX979" fmla="*/ 1344659 w 4059768"/>
              <a:gd name="connsiteY979" fmla="*/ 2993623 h 3744261"/>
              <a:gd name="connsiteX980" fmla="*/ 1258817 w 4059768"/>
              <a:gd name="connsiteY980" fmla="*/ 2981019 h 3744261"/>
              <a:gd name="connsiteX981" fmla="*/ 1139936 w 4059768"/>
              <a:gd name="connsiteY981" fmla="*/ 2995617 h 3744261"/>
              <a:gd name="connsiteX982" fmla="*/ 989555 w 4059768"/>
              <a:gd name="connsiteY982" fmla="*/ 3109430 h 3744261"/>
              <a:gd name="connsiteX983" fmla="*/ 918373 w 4059768"/>
              <a:gd name="connsiteY983" fmla="*/ 3255097 h 3744261"/>
              <a:gd name="connsiteX984" fmla="*/ 911230 w 4059768"/>
              <a:gd name="connsiteY984" fmla="*/ 3288238 h 3744261"/>
              <a:gd name="connsiteX985" fmla="*/ 898667 w 4059768"/>
              <a:gd name="connsiteY985" fmla="*/ 3302442 h 3744261"/>
              <a:gd name="connsiteX986" fmla="*/ 890901 w 4059768"/>
              <a:gd name="connsiteY986" fmla="*/ 3272706 h 3744261"/>
              <a:gd name="connsiteX987" fmla="*/ 892126 w 4059768"/>
              <a:gd name="connsiteY987" fmla="*/ 3236326 h 3744261"/>
              <a:gd name="connsiteX988" fmla="*/ 864695 w 4059768"/>
              <a:gd name="connsiteY988" fmla="*/ 3250550 h 3744261"/>
              <a:gd name="connsiteX989" fmla="*/ 812865 w 4059768"/>
              <a:gd name="connsiteY989" fmla="*/ 3268159 h 3744261"/>
              <a:gd name="connsiteX990" fmla="*/ 812803 w 4059768"/>
              <a:gd name="connsiteY990" fmla="*/ 3268138 h 3744261"/>
              <a:gd name="connsiteX991" fmla="*/ 1098635 w 4059768"/>
              <a:gd name="connsiteY991" fmla="*/ 3162693 h 3744261"/>
              <a:gd name="connsiteX992" fmla="*/ 1021721 w 4059768"/>
              <a:gd name="connsiteY992" fmla="*/ 3276215 h 3744261"/>
              <a:gd name="connsiteX993" fmla="*/ 990054 w 4059768"/>
              <a:gd name="connsiteY993" fmla="*/ 3497924 h 3744261"/>
              <a:gd name="connsiteX994" fmla="*/ 997633 w 4059768"/>
              <a:gd name="connsiteY994" fmla="*/ 3431829 h 3744261"/>
              <a:gd name="connsiteX995" fmla="*/ 998277 w 4059768"/>
              <a:gd name="connsiteY995" fmla="*/ 3412497 h 3744261"/>
              <a:gd name="connsiteX996" fmla="*/ 1103660 w 4059768"/>
              <a:gd name="connsiteY996" fmla="*/ 3203330 h 3744261"/>
              <a:gd name="connsiteX997" fmla="*/ 1105965 w 4059768"/>
              <a:gd name="connsiteY997" fmla="*/ 3200049 h 3744261"/>
              <a:gd name="connsiteX998" fmla="*/ 1098655 w 4059768"/>
              <a:gd name="connsiteY998" fmla="*/ 3162693 h 3744261"/>
              <a:gd name="connsiteX999" fmla="*/ 1098635 w 4059768"/>
              <a:gd name="connsiteY999" fmla="*/ 3162693 h 3744261"/>
              <a:gd name="connsiteX1000" fmla="*/ 2440184 w 4059768"/>
              <a:gd name="connsiteY1000" fmla="*/ 3404481 h 3744261"/>
              <a:gd name="connsiteX1001" fmla="*/ 2423676 w 4059768"/>
              <a:gd name="connsiteY1001" fmla="*/ 3439782 h 3744261"/>
              <a:gd name="connsiteX1002" fmla="*/ 2423884 w 4059768"/>
              <a:gd name="connsiteY1002" fmla="*/ 3439491 h 3744261"/>
              <a:gd name="connsiteX1003" fmla="*/ 2440184 w 4059768"/>
              <a:gd name="connsiteY1003" fmla="*/ 3404481 h 3744261"/>
              <a:gd name="connsiteX1004" fmla="*/ 3040047 w 4059768"/>
              <a:gd name="connsiteY1004" fmla="*/ 3361664 h 3744261"/>
              <a:gd name="connsiteX1005" fmla="*/ 3040047 w 4059768"/>
              <a:gd name="connsiteY1005" fmla="*/ 3361664 h 3744261"/>
              <a:gd name="connsiteX1006" fmla="*/ 2718915 w 4059768"/>
              <a:gd name="connsiteY1006" fmla="*/ 3210909 h 3744261"/>
              <a:gd name="connsiteX1007" fmla="*/ 2686895 w 4059768"/>
              <a:gd name="connsiteY1007" fmla="*/ 3225133 h 3744261"/>
              <a:gd name="connsiteX1008" fmla="*/ 2625555 w 4059768"/>
              <a:gd name="connsiteY1008" fmla="*/ 3257693 h 3744261"/>
              <a:gd name="connsiteX1009" fmla="*/ 2624516 w 4059768"/>
              <a:gd name="connsiteY1009" fmla="*/ 3273059 h 3744261"/>
              <a:gd name="connsiteX1010" fmla="*/ 2708096 w 4059768"/>
              <a:gd name="connsiteY1010" fmla="*/ 3356327 h 3744261"/>
              <a:gd name="connsiteX1011" fmla="*/ 2708490 w 4059768"/>
              <a:gd name="connsiteY1011" fmla="*/ 3270007 h 3744261"/>
              <a:gd name="connsiteX1012" fmla="*/ 2718935 w 4059768"/>
              <a:gd name="connsiteY1012" fmla="*/ 3210930 h 3744261"/>
              <a:gd name="connsiteX1013" fmla="*/ 2718915 w 4059768"/>
              <a:gd name="connsiteY1013" fmla="*/ 3210909 h 3744261"/>
              <a:gd name="connsiteX1014" fmla="*/ 3015087 w 4059768"/>
              <a:gd name="connsiteY1014" fmla="*/ 3247892 h 3744261"/>
              <a:gd name="connsiteX1015" fmla="*/ 3033173 w 4059768"/>
              <a:gd name="connsiteY1015" fmla="*/ 3277794 h 3744261"/>
              <a:gd name="connsiteX1016" fmla="*/ 3052256 w 4059768"/>
              <a:gd name="connsiteY1016" fmla="*/ 3324640 h 3744261"/>
              <a:gd name="connsiteX1017" fmla="*/ 3057053 w 4059768"/>
              <a:gd name="connsiteY1017" fmla="*/ 3320071 h 3744261"/>
              <a:gd name="connsiteX1018" fmla="*/ 3055662 w 4059768"/>
              <a:gd name="connsiteY1018" fmla="*/ 3277544 h 3744261"/>
              <a:gd name="connsiteX1019" fmla="*/ 3054769 w 4059768"/>
              <a:gd name="connsiteY1019" fmla="*/ 3253166 h 3744261"/>
              <a:gd name="connsiteX1020" fmla="*/ 3005805 w 4059768"/>
              <a:gd name="connsiteY1020" fmla="*/ 3216537 h 3744261"/>
              <a:gd name="connsiteX1021" fmla="*/ 3015066 w 4059768"/>
              <a:gd name="connsiteY1021" fmla="*/ 3247871 h 3744261"/>
              <a:gd name="connsiteX1022" fmla="*/ 3015087 w 4059768"/>
              <a:gd name="connsiteY1022" fmla="*/ 3247892 h 3744261"/>
              <a:gd name="connsiteX1023" fmla="*/ 1614855 w 4059768"/>
              <a:gd name="connsiteY1023" fmla="*/ 3181381 h 3744261"/>
              <a:gd name="connsiteX1024" fmla="*/ 1630782 w 4059768"/>
              <a:gd name="connsiteY1024" fmla="*/ 3264504 h 3744261"/>
              <a:gd name="connsiteX1025" fmla="*/ 1656551 w 4059768"/>
              <a:gd name="connsiteY1025" fmla="*/ 3323373 h 3744261"/>
              <a:gd name="connsiteX1026" fmla="*/ 1630616 w 4059768"/>
              <a:gd name="connsiteY1026" fmla="*/ 3220669 h 3744261"/>
              <a:gd name="connsiteX1027" fmla="*/ 1619506 w 4059768"/>
              <a:gd name="connsiteY1027" fmla="*/ 3189230 h 3744261"/>
              <a:gd name="connsiteX1028" fmla="*/ 1614855 w 4059768"/>
              <a:gd name="connsiteY1028" fmla="*/ 3181381 h 3744261"/>
              <a:gd name="connsiteX1029" fmla="*/ 1317312 w 4059768"/>
              <a:gd name="connsiteY1029" fmla="*/ 3117716 h 3744261"/>
              <a:gd name="connsiteX1030" fmla="*/ 1389865 w 4059768"/>
              <a:gd name="connsiteY1030" fmla="*/ 3133975 h 3744261"/>
              <a:gd name="connsiteX1031" fmla="*/ 1411668 w 4059768"/>
              <a:gd name="connsiteY1031" fmla="*/ 3141699 h 3744261"/>
              <a:gd name="connsiteX1032" fmla="*/ 1467755 w 4059768"/>
              <a:gd name="connsiteY1032" fmla="*/ 3263756 h 3744261"/>
              <a:gd name="connsiteX1033" fmla="*/ 1471763 w 4059768"/>
              <a:gd name="connsiteY1033" fmla="*/ 3286183 h 3744261"/>
              <a:gd name="connsiteX1034" fmla="*/ 1471680 w 4059768"/>
              <a:gd name="connsiteY1034" fmla="*/ 3256281 h 3744261"/>
              <a:gd name="connsiteX1035" fmla="*/ 1369017 w 4059768"/>
              <a:gd name="connsiteY1035" fmla="*/ 3045328 h 3744261"/>
              <a:gd name="connsiteX1036" fmla="*/ 1125858 w 4059768"/>
              <a:gd name="connsiteY1036" fmla="*/ 3193342 h 3744261"/>
              <a:gd name="connsiteX1037" fmla="*/ 1118839 w 4059768"/>
              <a:gd name="connsiteY1037" fmla="*/ 3203392 h 3744261"/>
              <a:gd name="connsiteX1038" fmla="*/ 1121144 w 4059768"/>
              <a:gd name="connsiteY1038" fmla="*/ 3245566 h 3744261"/>
              <a:gd name="connsiteX1039" fmla="*/ 1130281 w 4059768"/>
              <a:gd name="connsiteY1039" fmla="*/ 3234187 h 3744261"/>
              <a:gd name="connsiteX1040" fmla="*/ 1251943 w 4059768"/>
              <a:gd name="connsiteY1040" fmla="*/ 3129676 h 3744261"/>
              <a:gd name="connsiteX1041" fmla="*/ 1317312 w 4059768"/>
              <a:gd name="connsiteY1041" fmla="*/ 3117674 h 3744261"/>
              <a:gd name="connsiteX1042" fmla="*/ 1317312 w 4059768"/>
              <a:gd name="connsiteY1042" fmla="*/ 3117716 h 3744261"/>
              <a:gd name="connsiteX1043" fmla="*/ 904917 w 4059768"/>
              <a:gd name="connsiteY1043" fmla="*/ 3229058 h 3744261"/>
              <a:gd name="connsiteX1044" fmla="*/ 904917 w 4059768"/>
              <a:gd name="connsiteY1044" fmla="*/ 3229224 h 3744261"/>
              <a:gd name="connsiteX1045" fmla="*/ 903401 w 4059768"/>
              <a:gd name="connsiteY1045" fmla="*/ 3268802 h 3744261"/>
              <a:gd name="connsiteX1046" fmla="*/ 906038 w 4059768"/>
              <a:gd name="connsiteY1046" fmla="*/ 3253166 h 3744261"/>
              <a:gd name="connsiteX1047" fmla="*/ 911209 w 4059768"/>
              <a:gd name="connsiteY1047" fmla="*/ 3225362 h 3744261"/>
              <a:gd name="connsiteX1048" fmla="*/ 904917 w 4059768"/>
              <a:gd name="connsiteY1048" fmla="*/ 3229058 h 3744261"/>
              <a:gd name="connsiteX1049" fmla="*/ 821940 w 4059768"/>
              <a:gd name="connsiteY1049" fmla="*/ 3226026 h 3744261"/>
              <a:gd name="connsiteX1050" fmla="*/ 815274 w 4059768"/>
              <a:gd name="connsiteY1050" fmla="*/ 3255450 h 3744261"/>
              <a:gd name="connsiteX1051" fmla="*/ 859171 w 4059768"/>
              <a:gd name="connsiteY1051" fmla="*/ 3239357 h 3744261"/>
              <a:gd name="connsiteX1052" fmla="*/ 892790 w 4059768"/>
              <a:gd name="connsiteY1052" fmla="*/ 3221665 h 3744261"/>
              <a:gd name="connsiteX1053" fmla="*/ 893392 w 4059768"/>
              <a:gd name="connsiteY1053" fmla="*/ 3204929 h 3744261"/>
              <a:gd name="connsiteX1054" fmla="*/ 886561 w 4059768"/>
              <a:gd name="connsiteY1054" fmla="*/ 3201129 h 3744261"/>
              <a:gd name="connsiteX1055" fmla="*/ 821960 w 4059768"/>
              <a:gd name="connsiteY1055" fmla="*/ 3226047 h 3744261"/>
              <a:gd name="connsiteX1056" fmla="*/ 821940 w 4059768"/>
              <a:gd name="connsiteY1056" fmla="*/ 3226026 h 3744261"/>
              <a:gd name="connsiteX1057" fmla="*/ 3067041 w 4059768"/>
              <a:gd name="connsiteY1057" fmla="*/ 3246708 h 3744261"/>
              <a:gd name="connsiteX1058" fmla="*/ 3071298 w 4059768"/>
              <a:gd name="connsiteY1058" fmla="*/ 3249781 h 3744261"/>
              <a:gd name="connsiteX1059" fmla="*/ 3067685 w 4059768"/>
              <a:gd name="connsiteY1059" fmla="*/ 3104114 h 3744261"/>
              <a:gd name="connsiteX1060" fmla="*/ 3064716 w 4059768"/>
              <a:gd name="connsiteY1060" fmla="*/ 3068336 h 3744261"/>
              <a:gd name="connsiteX1061" fmla="*/ 3048373 w 4059768"/>
              <a:gd name="connsiteY1061" fmla="*/ 3071908 h 3744261"/>
              <a:gd name="connsiteX1062" fmla="*/ 3054167 w 4059768"/>
              <a:gd name="connsiteY1062" fmla="*/ 3133393 h 3744261"/>
              <a:gd name="connsiteX1063" fmla="*/ 3066543 w 4059768"/>
              <a:gd name="connsiteY1063" fmla="*/ 3218717 h 3744261"/>
              <a:gd name="connsiteX1064" fmla="*/ 3067021 w 4059768"/>
              <a:gd name="connsiteY1064" fmla="*/ 3246708 h 3744261"/>
              <a:gd name="connsiteX1065" fmla="*/ 3067041 w 4059768"/>
              <a:gd name="connsiteY1065" fmla="*/ 3246708 h 3744261"/>
              <a:gd name="connsiteX1066" fmla="*/ 879293 w 4059768"/>
              <a:gd name="connsiteY1066" fmla="*/ 3188047 h 3744261"/>
              <a:gd name="connsiteX1067" fmla="*/ 888845 w 4059768"/>
              <a:gd name="connsiteY1067" fmla="*/ 3188878 h 3744261"/>
              <a:gd name="connsiteX1068" fmla="*/ 905851 w 4059768"/>
              <a:gd name="connsiteY1068" fmla="*/ 3204929 h 3744261"/>
              <a:gd name="connsiteX1069" fmla="*/ 905851 w 4059768"/>
              <a:gd name="connsiteY1069" fmla="*/ 3205573 h 3744261"/>
              <a:gd name="connsiteX1070" fmla="*/ 929980 w 4059768"/>
              <a:gd name="connsiteY1070" fmla="*/ 3116573 h 3744261"/>
              <a:gd name="connsiteX1071" fmla="*/ 860999 w 4059768"/>
              <a:gd name="connsiteY1071" fmla="*/ 3128472 h 3744261"/>
              <a:gd name="connsiteX1072" fmla="*/ 827567 w 4059768"/>
              <a:gd name="connsiteY1072" fmla="*/ 3205178 h 3744261"/>
              <a:gd name="connsiteX1073" fmla="*/ 879314 w 4059768"/>
              <a:gd name="connsiteY1073" fmla="*/ 3188068 h 3744261"/>
              <a:gd name="connsiteX1074" fmla="*/ 879293 w 4059768"/>
              <a:gd name="connsiteY1074" fmla="*/ 3188047 h 3744261"/>
              <a:gd name="connsiteX1075" fmla="*/ 2315075 w 4059768"/>
              <a:gd name="connsiteY1075" fmla="*/ 3174446 h 3744261"/>
              <a:gd name="connsiteX1076" fmla="*/ 2315075 w 4059768"/>
              <a:gd name="connsiteY1076" fmla="*/ 3174446 h 3744261"/>
              <a:gd name="connsiteX1077" fmla="*/ 1484014 w 4059768"/>
              <a:gd name="connsiteY1077" fmla="*/ 2979648 h 3744261"/>
              <a:gd name="connsiteX1078" fmla="*/ 1527766 w 4059768"/>
              <a:gd name="connsiteY1078" fmla="*/ 3010879 h 3744261"/>
              <a:gd name="connsiteX1079" fmla="*/ 1571892 w 4059768"/>
              <a:gd name="connsiteY1079" fmla="*/ 3062875 h 3744261"/>
              <a:gd name="connsiteX1080" fmla="*/ 1616225 w 4059768"/>
              <a:gd name="connsiteY1080" fmla="*/ 3104114 h 3744261"/>
              <a:gd name="connsiteX1081" fmla="*/ 1642286 w 4059768"/>
              <a:gd name="connsiteY1081" fmla="*/ 3069790 h 3744261"/>
              <a:gd name="connsiteX1082" fmla="*/ 1675032 w 4059768"/>
              <a:gd name="connsiteY1082" fmla="*/ 2989865 h 3744261"/>
              <a:gd name="connsiteX1083" fmla="*/ 1711807 w 4059768"/>
              <a:gd name="connsiteY1083" fmla="*/ 2898747 h 3744261"/>
              <a:gd name="connsiteX1084" fmla="*/ 1670921 w 4059768"/>
              <a:gd name="connsiteY1084" fmla="*/ 2965881 h 3744261"/>
              <a:gd name="connsiteX1085" fmla="*/ 1604120 w 4059768"/>
              <a:gd name="connsiteY1085" fmla="*/ 3057351 h 3744261"/>
              <a:gd name="connsiteX1086" fmla="*/ 1575775 w 4059768"/>
              <a:gd name="connsiteY1086" fmla="*/ 3036005 h 3744261"/>
              <a:gd name="connsiteX1087" fmla="*/ 1494667 w 4059768"/>
              <a:gd name="connsiteY1087" fmla="*/ 2980271 h 3744261"/>
              <a:gd name="connsiteX1088" fmla="*/ 1483972 w 4059768"/>
              <a:gd name="connsiteY1088" fmla="*/ 2979628 h 3744261"/>
              <a:gd name="connsiteX1089" fmla="*/ 1484014 w 4059768"/>
              <a:gd name="connsiteY1089" fmla="*/ 2979648 h 3744261"/>
              <a:gd name="connsiteX1090" fmla="*/ 2397429 w 4059768"/>
              <a:gd name="connsiteY1090" fmla="*/ 2873123 h 3744261"/>
              <a:gd name="connsiteX1091" fmla="*/ 2346160 w 4059768"/>
              <a:gd name="connsiteY1091" fmla="*/ 2984570 h 3744261"/>
              <a:gd name="connsiteX1092" fmla="*/ 2352805 w 4059768"/>
              <a:gd name="connsiteY1092" fmla="*/ 3062543 h 3744261"/>
              <a:gd name="connsiteX1093" fmla="*/ 2374795 w 4059768"/>
              <a:gd name="connsiteY1093" fmla="*/ 2971654 h 3744261"/>
              <a:gd name="connsiteX1094" fmla="*/ 2381918 w 4059768"/>
              <a:gd name="connsiteY1094" fmla="*/ 2954377 h 3744261"/>
              <a:gd name="connsiteX1095" fmla="*/ 2398447 w 4059768"/>
              <a:gd name="connsiteY1095" fmla="*/ 2873248 h 3744261"/>
              <a:gd name="connsiteX1096" fmla="*/ 2397429 w 4059768"/>
              <a:gd name="connsiteY1096" fmla="*/ 2873144 h 3744261"/>
              <a:gd name="connsiteX1097" fmla="*/ 2397429 w 4059768"/>
              <a:gd name="connsiteY1097" fmla="*/ 2873123 h 3744261"/>
              <a:gd name="connsiteX1098" fmla="*/ 3074704 w 4059768"/>
              <a:gd name="connsiteY1098" fmla="*/ 3010754 h 3744261"/>
              <a:gd name="connsiteX1099" fmla="*/ 3096590 w 4059768"/>
              <a:gd name="connsiteY1099" fmla="*/ 3007473 h 3744261"/>
              <a:gd name="connsiteX1100" fmla="*/ 3106391 w 4059768"/>
              <a:gd name="connsiteY1100" fmla="*/ 2986169 h 3744261"/>
              <a:gd name="connsiteX1101" fmla="*/ 2891348 w 4059768"/>
              <a:gd name="connsiteY1101" fmla="*/ 2618917 h 3744261"/>
              <a:gd name="connsiteX1102" fmla="*/ 2876210 w 4059768"/>
              <a:gd name="connsiteY1102" fmla="*/ 2608078 h 3744261"/>
              <a:gd name="connsiteX1103" fmla="*/ 2907939 w 4059768"/>
              <a:gd name="connsiteY1103" fmla="*/ 2681960 h 3744261"/>
              <a:gd name="connsiteX1104" fmla="*/ 2990813 w 4059768"/>
              <a:gd name="connsiteY1104" fmla="*/ 2796085 h 3744261"/>
              <a:gd name="connsiteX1105" fmla="*/ 3056285 w 4059768"/>
              <a:gd name="connsiteY1105" fmla="*/ 2888822 h 3744261"/>
              <a:gd name="connsiteX1106" fmla="*/ 3074704 w 4059768"/>
              <a:gd name="connsiteY1106" fmla="*/ 3010713 h 3744261"/>
              <a:gd name="connsiteX1107" fmla="*/ 3074704 w 4059768"/>
              <a:gd name="connsiteY1107" fmla="*/ 3010754 h 3744261"/>
              <a:gd name="connsiteX1108" fmla="*/ 1419642 w 4059768"/>
              <a:gd name="connsiteY1108" fmla="*/ 2966608 h 3744261"/>
              <a:gd name="connsiteX1109" fmla="*/ 1458784 w 4059768"/>
              <a:gd name="connsiteY1109" fmla="*/ 2971072 h 3744261"/>
              <a:gd name="connsiteX1110" fmla="*/ 1459303 w 4059768"/>
              <a:gd name="connsiteY1110" fmla="*/ 2963950 h 3744261"/>
              <a:gd name="connsiteX1111" fmla="*/ 1493732 w 4059768"/>
              <a:gd name="connsiteY1111" fmla="*/ 2966961 h 3744261"/>
              <a:gd name="connsiteX1112" fmla="*/ 1496743 w 4059768"/>
              <a:gd name="connsiteY1112" fmla="*/ 2967854 h 3744261"/>
              <a:gd name="connsiteX1113" fmla="*/ 1496743 w 4059768"/>
              <a:gd name="connsiteY1113" fmla="*/ 2967854 h 3744261"/>
              <a:gd name="connsiteX1114" fmla="*/ 1510967 w 4059768"/>
              <a:gd name="connsiteY1114" fmla="*/ 2966815 h 3744261"/>
              <a:gd name="connsiteX1115" fmla="*/ 1518339 w 4059768"/>
              <a:gd name="connsiteY1115" fmla="*/ 2960420 h 3744261"/>
              <a:gd name="connsiteX1116" fmla="*/ 1450105 w 4059768"/>
              <a:gd name="connsiteY1116" fmla="*/ 2765706 h 3744261"/>
              <a:gd name="connsiteX1117" fmla="*/ 1435174 w 4059768"/>
              <a:gd name="connsiteY1117" fmla="*/ 2754222 h 3744261"/>
              <a:gd name="connsiteX1118" fmla="*/ 1408782 w 4059768"/>
              <a:gd name="connsiteY1118" fmla="*/ 2842890 h 3744261"/>
              <a:gd name="connsiteX1119" fmla="*/ 1401888 w 4059768"/>
              <a:gd name="connsiteY1119" fmla="*/ 2954896 h 3744261"/>
              <a:gd name="connsiteX1120" fmla="*/ 1397361 w 4059768"/>
              <a:gd name="connsiteY1120" fmla="*/ 2967895 h 3744261"/>
              <a:gd name="connsiteX1121" fmla="*/ 1405501 w 4059768"/>
              <a:gd name="connsiteY1121" fmla="*/ 2967148 h 3744261"/>
              <a:gd name="connsiteX1122" fmla="*/ 1419642 w 4059768"/>
              <a:gd name="connsiteY1122" fmla="*/ 2966629 h 3744261"/>
              <a:gd name="connsiteX1123" fmla="*/ 1419642 w 4059768"/>
              <a:gd name="connsiteY1123" fmla="*/ 2966608 h 3744261"/>
              <a:gd name="connsiteX1124" fmla="*/ 2263328 w 4059768"/>
              <a:gd name="connsiteY1124" fmla="*/ 2840045 h 3744261"/>
              <a:gd name="connsiteX1125" fmla="*/ 2230104 w 4059768"/>
              <a:gd name="connsiteY1125" fmla="*/ 2850614 h 3744261"/>
              <a:gd name="connsiteX1126" fmla="*/ 2224165 w 4059768"/>
              <a:gd name="connsiteY1126" fmla="*/ 2882779 h 3744261"/>
              <a:gd name="connsiteX1127" fmla="*/ 2307952 w 4059768"/>
              <a:gd name="connsiteY1127" fmla="*/ 2961500 h 3744261"/>
              <a:gd name="connsiteX1128" fmla="*/ 2339785 w 4059768"/>
              <a:gd name="connsiteY1128" fmla="*/ 2919346 h 3744261"/>
              <a:gd name="connsiteX1129" fmla="*/ 2371058 w 4059768"/>
              <a:gd name="connsiteY1129" fmla="*/ 2866209 h 3744261"/>
              <a:gd name="connsiteX1130" fmla="*/ 2358391 w 4059768"/>
              <a:gd name="connsiteY1130" fmla="*/ 2862035 h 3744261"/>
              <a:gd name="connsiteX1131" fmla="*/ 2263328 w 4059768"/>
              <a:gd name="connsiteY1131" fmla="*/ 2840065 h 3744261"/>
              <a:gd name="connsiteX1132" fmla="*/ 2263328 w 4059768"/>
              <a:gd name="connsiteY1132" fmla="*/ 2840045 h 3744261"/>
              <a:gd name="connsiteX1133" fmla="*/ 1792147 w 4059768"/>
              <a:gd name="connsiteY1133" fmla="*/ 2815874 h 3744261"/>
              <a:gd name="connsiteX1134" fmla="*/ 1867462 w 4059768"/>
              <a:gd name="connsiteY1134" fmla="*/ 2832403 h 3744261"/>
              <a:gd name="connsiteX1135" fmla="*/ 1923300 w 4059768"/>
              <a:gd name="connsiteY1135" fmla="*/ 2890213 h 3744261"/>
              <a:gd name="connsiteX1136" fmla="*/ 1928699 w 4059768"/>
              <a:gd name="connsiteY1136" fmla="*/ 2920032 h 3744261"/>
              <a:gd name="connsiteX1137" fmla="*/ 1957168 w 4059768"/>
              <a:gd name="connsiteY1137" fmla="*/ 2836577 h 3744261"/>
              <a:gd name="connsiteX1138" fmla="*/ 1998988 w 4059768"/>
              <a:gd name="connsiteY1138" fmla="*/ 2703763 h 3744261"/>
              <a:gd name="connsiteX1139" fmla="*/ 1993320 w 4059768"/>
              <a:gd name="connsiteY1139" fmla="*/ 2430806 h 3744261"/>
              <a:gd name="connsiteX1140" fmla="*/ 1987547 w 4059768"/>
              <a:gd name="connsiteY1140" fmla="*/ 2276833 h 3744261"/>
              <a:gd name="connsiteX1141" fmla="*/ 2006423 w 4059768"/>
              <a:gd name="connsiteY1141" fmla="*/ 2180379 h 3744261"/>
              <a:gd name="connsiteX1142" fmla="*/ 1948301 w 4059768"/>
              <a:gd name="connsiteY1142" fmla="*/ 2253036 h 3744261"/>
              <a:gd name="connsiteX1143" fmla="*/ 1939808 w 4059768"/>
              <a:gd name="connsiteY1143" fmla="*/ 2246329 h 3744261"/>
              <a:gd name="connsiteX1144" fmla="*/ 1942030 w 4059768"/>
              <a:gd name="connsiteY1144" fmla="*/ 2210696 h 3744261"/>
              <a:gd name="connsiteX1145" fmla="*/ 1898693 w 4059768"/>
              <a:gd name="connsiteY1145" fmla="*/ 2248509 h 3744261"/>
              <a:gd name="connsiteX1146" fmla="*/ 1894125 w 4059768"/>
              <a:gd name="connsiteY1146" fmla="*/ 2227640 h 3744261"/>
              <a:gd name="connsiteX1147" fmla="*/ 1908079 w 4059768"/>
              <a:gd name="connsiteY1147" fmla="*/ 2182269 h 3744261"/>
              <a:gd name="connsiteX1148" fmla="*/ 1889307 w 4059768"/>
              <a:gd name="connsiteY1148" fmla="*/ 2197448 h 3744261"/>
              <a:gd name="connsiteX1149" fmla="*/ 1880918 w 4059768"/>
              <a:gd name="connsiteY1149" fmla="*/ 2536044 h 3744261"/>
              <a:gd name="connsiteX1150" fmla="*/ 1880897 w 4059768"/>
              <a:gd name="connsiteY1150" fmla="*/ 2536750 h 3744261"/>
              <a:gd name="connsiteX1151" fmla="*/ 1907580 w 4059768"/>
              <a:gd name="connsiteY1151" fmla="*/ 2679489 h 3744261"/>
              <a:gd name="connsiteX1152" fmla="*/ 1914745 w 4059768"/>
              <a:gd name="connsiteY1152" fmla="*/ 2686840 h 3744261"/>
              <a:gd name="connsiteX1153" fmla="*/ 1917901 w 4059768"/>
              <a:gd name="connsiteY1153" fmla="*/ 2697264 h 3744261"/>
              <a:gd name="connsiteX1154" fmla="*/ 1908473 w 4059768"/>
              <a:gd name="connsiteY1154" fmla="*/ 2699050 h 3744261"/>
              <a:gd name="connsiteX1155" fmla="*/ 1832868 w 4059768"/>
              <a:gd name="connsiteY1155" fmla="*/ 2712983 h 3744261"/>
              <a:gd name="connsiteX1156" fmla="*/ 1808137 w 4059768"/>
              <a:gd name="connsiteY1156" fmla="*/ 2738420 h 3744261"/>
              <a:gd name="connsiteX1157" fmla="*/ 1795241 w 4059768"/>
              <a:gd name="connsiteY1157" fmla="*/ 2763276 h 3744261"/>
              <a:gd name="connsiteX1158" fmla="*/ 1770178 w 4059768"/>
              <a:gd name="connsiteY1158" fmla="*/ 2817867 h 3744261"/>
              <a:gd name="connsiteX1159" fmla="*/ 1792106 w 4059768"/>
              <a:gd name="connsiteY1159" fmla="*/ 2815853 h 3744261"/>
              <a:gd name="connsiteX1160" fmla="*/ 1792147 w 4059768"/>
              <a:gd name="connsiteY1160" fmla="*/ 2815874 h 3744261"/>
              <a:gd name="connsiteX1161" fmla="*/ 2391636 w 4059768"/>
              <a:gd name="connsiteY1161" fmla="*/ 2859335 h 3744261"/>
              <a:gd name="connsiteX1162" fmla="*/ 2394252 w 4059768"/>
              <a:gd name="connsiteY1162" fmla="*/ 2859979 h 3744261"/>
              <a:gd name="connsiteX1163" fmla="*/ 2399838 w 4059768"/>
              <a:gd name="connsiteY1163" fmla="*/ 2856594 h 3744261"/>
              <a:gd name="connsiteX1164" fmla="*/ 2404988 w 4059768"/>
              <a:gd name="connsiteY1164" fmla="*/ 2855598 h 3744261"/>
              <a:gd name="connsiteX1165" fmla="*/ 2414228 w 4059768"/>
              <a:gd name="connsiteY1165" fmla="*/ 2838570 h 3744261"/>
              <a:gd name="connsiteX1166" fmla="*/ 2422140 w 4059768"/>
              <a:gd name="connsiteY1166" fmla="*/ 2828208 h 3744261"/>
              <a:gd name="connsiteX1167" fmla="*/ 2419440 w 4059768"/>
              <a:gd name="connsiteY1167" fmla="*/ 2830430 h 3744261"/>
              <a:gd name="connsiteX1168" fmla="*/ 2391615 w 4059768"/>
              <a:gd name="connsiteY1168" fmla="*/ 2859335 h 3744261"/>
              <a:gd name="connsiteX1169" fmla="*/ 2391636 w 4059768"/>
              <a:gd name="connsiteY1169" fmla="*/ 2859335 h 3744261"/>
              <a:gd name="connsiteX1170" fmla="*/ 2494797 w 4059768"/>
              <a:gd name="connsiteY1170" fmla="*/ 2753890 h 3744261"/>
              <a:gd name="connsiteX1171" fmla="*/ 2547914 w 4059768"/>
              <a:gd name="connsiteY1171" fmla="*/ 2740123 h 3744261"/>
              <a:gd name="connsiteX1172" fmla="*/ 2564297 w 4059768"/>
              <a:gd name="connsiteY1172" fmla="*/ 2733416 h 3744261"/>
              <a:gd name="connsiteX1173" fmla="*/ 2568638 w 4059768"/>
              <a:gd name="connsiteY1173" fmla="*/ 2733395 h 3744261"/>
              <a:gd name="connsiteX1174" fmla="*/ 2611247 w 4059768"/>
              <a:gd name="connsiteY1174" fmla="*/ 2718839 h 3744261"/>
              <a:gd name="connsiteX1175" fmla="*/ 2649538 w 4059768"/>
              <a:gd name="connsiteY1175" fmla="*/ 2686009 h 3744261"/>
              <a:gd name="connsiteX1176" fmla="*/ 2659236 w 4059768"/>
              <a:gd name="connsiteY1176" fmla="*/ 2660634 h 3744261"/>
              <a:gd name="connsiteX1177" fmla="*/ 2593265 w 4059768"/>
              <a:gd name="connsiteY1177" fmla="*/ 2662212 h 3744261"/>
              <a:gd name="connsiteX1178" fmla="*/ 2568866 w 4059768"/>
              <a:gd name="connsiteY1178" fmla="*/ 2694170 h 3744261"/>
              <a:gd name="connsiteX1179" fmla="*/ 2538902 w 4059768"/>
              <a:gd name="connsiteY1179" fmla="*/ 2716160 h 3744261"/>
              <a:gd name="connsiteX1180" fmla="*/ 2529433 w 4059768"/>
              <a:gd name="connsiteY1180" fmla="*/ 2700565 h 3744261"/>
              <a:gd name="connsiteX1181" fmla="*/ 2527066 w 4059768"/>
              <a:gd name="connsiteY1181" fmla="*/ 2693215 h 3744261"/>
              <a:gd name="connsiteX1182" fmla="*/ 2507401 w 4059768"/>
              <a:gd name="connsiteY1182" fmla="*/ 2728224 h 3744261"/>
              <a:gd name="connsiteX1183" fmla="*/ 2496333 w 4059768"/>
              <a:gd name="connsiteY1183" fmla="*/ 2750609 h 3744261"/>
              <a:gd name="connsiteX1184" fmla="*/ 2494776 w 4059768"/>
              <a:gd name="connsiteY1184" fmla="*/ 2753870 h 3744261"/>
              <a:gd name="connsiteX1185" fmla="*/ 2494797 w 4059768"/>
              <a:gd name="connsiteY1185" fmla="*/ 2753890 h 3744261"/>
              <a:gd name="connsiteX1186" fmla="*/ 2545152 w 4059768"/>
              <a:gd name="connsiteY1186" fmla="*/ 2705632 h 3744261"/>
              <a:gd name="connsiteX1187" fmla="*/ 2545152 w 4059768"/>
              <a:gd name="connsiteY1187" fmla="*/ 2705632 h 3744261"/>
              <a:gd name="connsiteX1188" fmla="*/ 1869207 w 4059768"/>
              <a:gd name="connsiteY1188" fmla="*/ 2329369 h 3744261"/>
              <a:gd name="connsiteX1189" fmla="*/ 1826846 w 4059768"/>
              <a:gd name="connsiteY1189" fmla="*/ 2691366 h 3744261"/>
              <a:gd name="connsiteX1190" fmla="*/ 1822651 w 4059768"/>
              <a:gd name="connsiteY1190" fmla="*/ 2705072 h 3744261"/>
              <a:gd name="connsiteX1191" fmla="*/ 1825766 w 4059768"/>
              <a:gd name="connsiteY1191" fmla="*/ 2702787 h 3744261"/>
              <a:gd name="connsiteX1192" fmla="*/ 1893564 w 4059768"/>
              <a:gd name="connsiteY1192" fmla="*/ 2682583 h 3744261"/>
              <a:gd name="connsiteX1193" fmla="*/ 1868459 w 4059768"/>
              <a:gd name="connsiteY1193" fmla="*/ 2535940 h 3744261"/>
              <a:gd name="connsiteX1194" fmla="*/ 1869207 w 4059768"/>
              <a:gd name="connsiteY1194" fmla="*/ 2329369 h 3744261"/>
              <a:gd name="connsiteX1195" fmla="*/ 2537033 w 4059768"/>
              <a:gd name="connsiteY1195" fmla="*/ 2683102 h 3744261"/>
              <a:gd name="connsiteX1196" fmla="*/ 2543470 w 4059768"/>
              <a:gd name="connsiteY1196" fmla="*/ 2702621 h 3744261"/>
              <a:gd name="connsiteX1197" fmla="*/ 2575718 w 4059768"/>
              <a:gd name="connsiteY1197" fmla="*/ 2665119 h 3744261"/>
              <a:gd name="connsiteX1198" fmla="*/ 2537033 w 4059768"/>
              <a:gd name="connsiteY1198" fmla="*/ 2683102 h 3744261"/>
              <a:gd name="connsiteX1199" fmla="*/ 2539961 w 4059768"/>
              <a:gd name="connsiteY1199" fmla="*/ 2497026 h 3744261"/>
              <a:gd name="connsiteX1200" fmla="*/ 2521605 w 4059768"/>
              <a:gd name="connsiteY1200" fmla="*/ 2507637 h 3744261"/>
              <a:gd name="connsiteX1201" fmla="*/ 2522539 w 4059768"/>
              <a:gd name="connsiteY1201" fmla="*/ 2615345 h 3744261"/>
              <a:gd name="connsiteX1202" fmla="*/ 2533565 w 4059768"/>
              <a:gd name="connsiteY1202" fmla="*/ 2669833 h 3744261"/>
              <a:gd name="connsiteX1203" fmla="*/ 2584980 w 4059768"/>
              <a:gd name="connsiteY1203" fmla="*/ 2650771 h 3744261"/>
              <a:gd name="connsiteX1204" fmla="*/ 2585852 w 4059768"/>
              <a:gd name="connsiteY1204" fmla="*/ 2650646 h 3744261"/>
              <a:gd name="connsiteX1205" fmla="*/ 2621298 w 4059768"/>
              <a:gd name="connsiteY1205" fmla="*/ 2581436 h 3744261"/>
              <a:gd name="connsiteX1206" fmla="*/ 2622730 w 4059768"/>
              <a:gd name="connsiteY1206" fmla="*/ 2576764 h 3744261"/>
              <a:gd name="connsiteX1207" fmla="*/ 2543948 w 4059768"/>
              <a:gd name="connsiteY1207" fmla="*/ 2497275 h 3744261"/>
              <a:gd name="connsiteX1208" fmla="*/ 2539982 w 4059768"/>
              <a:gd name="connsiteY1208" fmla="*/ 2497026 h 3744261"/>
              <a:gd name="connsiteX1209" fmla="*/ 2539961 w 4059768"/>
              <a:gd name="connsiteY1209" fmla="*/ 2497026 h 3744261"/>
              <a:gd name="connsiteX1210" fmla="*/ 2628815 w 4059768"/>
              <a:gd name="connsiteY1210" fmla="*/ 2597757 h 3744261"/>
              <a:gd name="connsiteX1211" fmla="*/ 2602215 w 4059768"/>
              <a:gd name="connsiteY1211" fmla="*/ 2648694 h 3744261"/>
              <a:gd name="connsiteX1212" fmla="*/ 2652176 w 4059768"/>
              <a:gd name="connsiteY1212" fmla="*/ 2647552 h 3744261"/>
              <a:gd name="connsiteX1213" fmla="*/ 2628815 w 4059768"/>
              <a:gd name="connsiteY1213" fmla="*/ 2597757 h 3744261"/>
              <a:gd name="connsiteX1214" fmla="*/ 2635750 w 4059768"/>
              <a:gd name="connsiteY1214" fmla="*/ 2576868 h 3744261"/>
              <a:gd name="connsiteX1215" fmla="*/ 2636394 w 4059768"/>
              <a:gd name="connsiteY1215" fmla="*/ 2579193 h 3744261"/>
              <a:gd name="connsiteX1216" fmla="*/ 2662994 w 4059768"/>
              <a:gd name="connsiteY1216" fmla="*/ 2641136 h 3744261"/>
              <a:gd name="connsiteX1217" fmla="*/ 2653484 w 4059768"/>
              <a:gd name="connsiteY1217" fmla="*/ 2537373 h 3744261"/>
              <a:gd name="connsiteX1218" fmla="*/ 2547914 w 4059768"/>
              <a:gd name="connsiteY1218" fmla="*/ 2371210 h 3744261"/>
              <a:gd name="connsiteX1219" fmla="*/ 2521708 w 4059768"/>
              <a:gd name="connsiteY1219" fmla="*/ 2366434 h 3744261"/>
              <a:gd name="connsiteX1220" fmla="*/ 2499656 w 4059768"/>
              <a:gd name="connsiteY1220" fmla="*/ 2353684 h 3744261"/>
              <a:gd name="connsiteX1221" fmla="*/ 2487986 w 4059768"/>
              <a:gd name="connsiteY1221" fmla="*/ 2336989 h 3744261"/>
              <a:gd name="connsiteX1222" fmla="*/ 2500964 w 4059768"/>
              <a:gd name="connsiteY1222" fmla="*/ 2332379 h 3744261"/>
              <a:gd name="connsiteX1223" fmla="*/ 2477500 w 4059768"/>
              <a:gd name="connsiteY1223" fmla="*/ 2314127 h 3744261"/>
              <a:gd name="connsiteX1224" fmla="*/ 2171069 w 4059768"/>
              <a:gd name="connsiteY1224" fmla="*/ 2156977 h 3744261"/>
              <a:gd name="connsiteX1225" fmla="*/ 2331126 w 4059768"/>
              <a:gd name="connsiteY1225" fmla="*/ 2266575 h 3744261"/>
              <a:gd name="connsiteX1226" fmla="*/ 2631805 w 4059768"/>
              <a:gd name="connsiteY1226" fmla="*/ 2519888 h 3744261"/>
              <a:gd name="connsiteX1227" fmla="*/ 2635771 w 4059768"/>
              <a:gd name="connsiteY1227" fmla="*/ 2576888 h 3744261"/>
              <a:gd name="connsiteX1228" fmla="*/ 2635750 w 4059768"/>
              <a:gd name="connsiteY1228" fmla="*/ 2576868 h 3744261"/>
              <a:gd name="connsiteX1229" fmla="*/ 2876418 w 4059768"/>
              <a:gd name="connsiteY1229" fmla="*/ 2607517 h 3744261"/>
              <a:gd name="connsiteX1230" fmla="*/ 2876418 w 4059768"/>
              <a:gd name="connsiteY1230" fmla="*/ 2607517 h 3744261"/>
              <a:gd name="connsiteX1231" fmla="*/ 3650063 w 4059768"/>
              <a:gd name="connsiteY1231" fmla="*/ 2515112 h 3744261"/>
              <a:gd name="connsiteX1232" fmla="*/ 3734369 w 4059768"/>
              <a:gd name="connsiteY1232" fmla="*/ 2530998 h 3744261"/>
              <a:gd name="connsiteX1233" fmla="*/ 3736301 w 4059768"/>
              <a:gd name="connsiteY1233" fmla="*/ 2530312 h 3744261"/>
              <a:gd name="connsiteX1234" fmla="*/ 3730839 w 4059768"/>
              <a:gd name="connsiteY1234" fmla="*/ 2516566 h 3744261"/>
              <a:gd name="connsiteX1235" fmla="*/ 3721329 w 4059768"/>
              <a:gd name="connsiteY1235" fmla="*/ 2502342 h 3744261"/>
              <a:gd name="connsiteX1236" fmla="*/ 3715515 w 4059768"/>
              <a:gd name="connsiteY1236" fmla="*/ 2494264 h 3744261"/>
              <a:gd name="connsiteX1237" fmla="*/ 3693234 w 4059768"/>
              <a:gd name="connsiteY1237" fmla="*/ 2451239 h 3744261"/>
              <a:gd name="connsiteX1238" fmla="*/ 3700086 w 4059768"/>
              <a:gd name="connsiteY1238" fmla="*/ 2442434 h 3744261"/>
              <a:gd name="connsiteX1239" fmla="*/ 3718754 w 4059768"/>
              <a:gd name="connsiteY1239" fmla="*/ 2467955 h 3744261"/>
              <a:gd name="connsiteX1240" fmla="*/ 3731794 w 4059768"/>
              <a:gd name="connsiteY1240" fmla="*/ 2495489 h 3744261"/>
              <a:gd name="connsiteX1241" fmla="*/ 3741056 w 4059768"/>
              <a:gd name="connsiteY1241" fmla="*/ 2509277 h 3744261"/>
              <a:gd name="connsiteX1242" fmla="*/ 3742343 w 4059768"/>
              <a:gd name="connsiteY1242" fmla="*/ 2510565 h 3744261"/>
              <a:gd name="connsiteX1243" fmla="*/ 3928274 w 4059768"/>
              <a:gd name="connsiteY1243" fmla="*/ 2460645 h 3744261"/>
              <a:gd name="connsiteX1244" fmla="*/ 4046926 w 4059768"/>
              <a:gd name="connsiteY1244" fmla="*/ 2257687 h 3744261"/>
              <a:gd name="connsiteX1245" fmla="*/ 4006288 w 4059768"/>
              <a:gd name="connsiteY1245" fmla="*/ 2124355 h 3744261"/>
              <a:gd name="connsiteX1246" fmla="*/ 3993705 w 4059768"/>
              <a:gd name="connsiteY1246" fmla="*/ 2145805 h 3744261"/>
              <a:gd name="connsiteX1247" fmla="*/ 3978588 w 4059768"/>
              <a:gd name="connsiteY1247" fmla="*/ 2194395 h 3744261"/>
              <a:gd name="connsiteX1248" fmla="*/ 3872084 w 4059768"/>
              <a:gd name="connsiteY1248" fmla="*/ 2247263 h 3744261"/>
              <a:gd name="connsiteX1249" fmla="*/ 3814440 w 4059768"/>
              <a:gd name="connsiteY1249" fmla="*/ 2266097 h 3744261"/>
              <a:gd name="connsiteX1250" fmla="*/ 3704634 w 4059768"/>
              <a:gd name="connsiteY1250" fmla="*/ 2279283 h 3744261"/>
              <a:gd name="connsiteX1251" fmla="*/ 3687710 w 4059768"/>
              <a:gd name="connsiteY1251" fmla="*/ 2279470 h 3744261"/>
              <a:gd name="connsiteX1252" fmla="*/ 3621906 w 4059768"/>
              <a:gd name="connsiteY1252" fmla="*/ 2295148 h 3744261"/>
              <a:gd name="connsiteX1253" fmla="*/ 3615178 w 4059768"/>
              <a:gd name="connsiteY1253" fmla="*/ 2289001 h 3744261"/>
              <a:gd name="connsiteX1254" fmla="*/ 3635694 w 4059768"/>
              <a:gd name="connsiteY1254" fmla="*/ 2276002 h 3744261"/>
              <a:gd name="connsiteX1255" fmla="*/ 3641155 w 4059768"/>
              <a:gd name="connsiteY1255" fmla="*/ 2274424 h 3744261"/>
              <a:gd name="connsiteX1256" fmla="*/ 3431531 w 4059768"/>
              <a:gd name="connsiteY1256" fmla="*/ 2154527 h 3744261"/>
              <a:gd name="connsiteX1257" fmla="*/ 3410205 w 4059768"/>
              <a:gd name="connsiteY1257" fmla="*/ 2088929 h 3744261"/>
              <a:gd name="connsiteX1258" fmla="*/ 3506722 w 4059768"/>
              <a:gd name="connsiteY1258" fmla="*/ 1906965 h 3744261"/>
              <a:gd name="connsiteX1259" fmla="*/ 3708060 w 4059768"/>
              <a:gd name="connsiteY1259" fmla="*/ 1829158 h 3744261"/>
              <a:gd name="connsiteX1260" fmla="*/ 3762942 w 4059768"/>
              <a:gd name="connsiteY1260" fmla="*/ 1802413 h 3744261"/>
              <a:gd name="connsiteX1261" fmla="*/ 3760035 w 4059768"/>
              <a:gd name="connsiteY1261" fmla="*/ 1798405 h 3744261"/>
              <a:gd name="connsiteX1262" fmla="*/ 3417328 w 4059768"/>
              <a:gd name="connsiteY1262" fmla="*/ 1640632 h 3744261"/>
              <a:gd name="connsiteX1263" fmla="*/ 3363982 w 4059768"/>
              <a:gd name="connsiteY1263" fmla="*/ 1639531 h 3744261"/>
              <a:gd name="connsiteX1264" fmla="*/ 3367408 w 4059768"/>
              <a:gd name="connsiteY1264" fmla="*/ 1659113 h 3744261"/>
              <a:gd name="connsiteX1265" fmla="*/ 3265992 w 4059768"/>
              <a:gd name="connsiteY1265" fmla="*/ 1794709 h 3744261"/>
              <a:gd name="connsiteX1266" fmla="*/ 3087931 w 4059768"/>
              <a:gd name="connsiteY1266" fmla="*/ 1896333 h 3744261"/>
              <a:gd name="connsiteX1267" fmla="*/ 3096133 w 4059768"/>
              <a:gd name="connsiteY1267" fmla="*/ 1915499 h 3744261"/>
              <a:gd name="connsiteX1268" fmla="*/ 3075140 w 4059768"/>
              <a:gd name="connsiteY1268" fmla="*/ 2002754 h 3744261"/>
              <a:gd name="connsiteX1269" fmla="*/ 3051654 w 4059768"/>
              <a:gd name="connsiteY1269" fmla="*/ 2024433 h 3744261"/>
              <a:gd name="connsiteX1270" fmla="*/ 3054852 w 4059768"/>
              <a:gd name="connsiteY1270" fmla="*/ 2047295 h 3744261"/>
              <a:gd name="connsiteX1271" fmla="*/ 3089738 w 4059768"/>
              <a:gd name="connsiteY1271" fmla="*/ 2077301 h 3744261"/>
              <a:gd name="connsiteX1272" fmla="*/ 3091959 w 4059768"/>
              <a:gd name="connsiteY1272" fmla="*/ 2076886 h 3744261"/>
              <a:gd name="connsiteX1273" fmla="*/ 3102944 w 4059768"/>
              <a:gd name="connsiteY1273" fmla="*/ 2043578 h 3744261"/>
              <a:gd name="connsiteX1274" fmla="*/ 3112309 w 4059768"/>
              <a:gd name="connsiteY1274" fmla="*/ 2015006 h 3744261"/>
              <a:gd name="connsiteX1275" fmla="*/ 3166444 w 4059768"/>
              <a:gd name="connsiteY1275" fmla="*/ 1921833 h 3744261"/>
              <a:gd name="connsiteX1276" fmla="*/ 3174148 w 4059768"/>
              <a:gd name="connsiteY1276" fmla="*/ 1924262 h 3744261"/>
              <a:gd name="connsiteX1277" fmla="*/ 3167399 w 4059768"/>
              <a:gd name="connsiteY1277" fmla="*/ 2000429 h 3744261"/>
              <a:gd name="connsiteX1278" fmla="*/ 3150538 w 4059768"/>
              <a:gd name="connsiteY1278" fmla="*/ 2112020 h 3744261"/>
              <a:gd name="connsiteX1279" fmla="*/ 3369360 w 4059768"/>
              <a:gd name="connsiteY1279" fmla="*/ 2323097 h 3744261"/>
              <a:gd name="connsiteX1280" fmla="*/ 3425551 w 4059768"/>
              <a:gd name="connsiteY1280" fmla="*/ 2355034 h 3744261"/>
              <a:gd name="connsiteX1281" fmla="*/ 3427586 w 4059768"/>
              <a:gd name="connsiteY1281" fmla="*/ 2304637 h 3744261"/>
              <a:gd name="connsiteX1282" fmla="*/ 3526801 w 4059768"/>
              <a:gd name="connsiteY1282" fmla="*/ 2271849 h 3744261"/>
              <a:gd name="connsiteX1283" fmla="*/ 3564283 w 4059768"/>
              <a:gd name="connsiteY1283" fmla="*/ 2270250 h 3744261"/>
              <a:gd name="connsiteX1284" fmla="*/ 3603528 w 4059768"/>
              <a:gd name="connsiteY1284" fmla="*/ 2293881 h 3744261"/>
              <a:gd name="connsiteX1285" fmla="*/ 3657580 w 4059768"/>
              <a:gd name="connsiteY1285" fmla="*/ 2322350 h 3744261"/>
              <a:gd name="connsiteX1286" fmla="*/ 3871502 w 4059768"/>
              <a:gd name="connsiteY1286" fmla="*/ 2271268 h 3744261"/>
              <a:gd name="connsiteX1287" fmla="*/ 3883504 w 4059768"/>
              <a:gd name="connsiteY1287" fmla="*/ 2269108 h 3744261"/>
              <a:gd name="connsiteX1288" fmla="*/ 3887325 w 4059768"/>
              <a:gd name="connsiteY1288" fmla="*/ 2276874 h 3744261"/>
              <a:gd name="connsiteX1289" fmla="*/ 3745728 w 4059768"/>
              <a:gd name="connsiteY1289" fmla="*/ 2416624 h 3744261"/>
              <a:gd name="connsiteX1290" fmla="*/ 3653801 w 4059768"/>
              <a:gd name="connsiteY1290" fmla="*/ 2443265 h 3744261"/>
              <a:gd name="connsiteX1291" fmla="*/ 3659033 w 4059768"/>
              <a:gd name="connsiteY1291" fmla="*/ 2453482 h 3744261"/>
              <a:gd name="connsiteX1292" fmla="*/ 3650063 w 4059768"/>
              <a:gd name="connsiteY1292" fmla="*/ 2515091 h 3744261"/>
              <a:gd name="connsiteX1293" fmla="*/ 3650063 w 4059768"/>
              <a:gd name="connsiteY1293" fmla="*/ 2515112 h 3744261"/>
              <a:gd name="connsiteX1294" fmla="*/ 3642505 w 4059768"/>
              <a:gd name="connsiteY1294" fmla="*/ 2445653 h 3744261"/>
              <a:gd name="connsiteX1295" fmla="*/ 3588059 w 4059768"/>
              <a:gd name="connsiteY1295" fmla="*/ 2455953 h 3744261"/>
              <a:gd name="connsiteX1296" fmla="*/ 3503192 w 4059768"/>
              <a:gd name="connsiteY1296" fmla="*/ 2477465 h 3744261"/>
              <a:gd name="connsiteX1297" fmla="*/ 3502984 w 4059768"/>
              <a:gd name="connsiteY1297" fmla="*/ 2477839 h 3744261"/>
              <a:gd name="connsiteX1298" fmla="*/ 3541129 w 4059768"/>
              <a:gd name="connsiteY1298" fmla="*/ 2494742 h 3744261"/>
              <a:gd name="connsiteX1299" fmla="*/ 3610277 w 4059768"/>
              <a:gd name="connsiteY1299" fmla="*/ 2510253 h 3744261"/>
              <a:gd name="connsiteX1300" fmla="*/ 3618022 w 4059768"/>
              <a:gd name="connsiteY1300" fmla="*/ 2511790 h 3744261"/>
              <a:gd name="connsiteX1301" fmla="*/ 3635860 w 4059768"/>
              <a:gd name="connsiteY1301" fmla="*/ 2510523 h 3744261"/>
              <a:gd name="connsiteX1302" fmla="*/ 3642505 w 4059768"/>
              <a:gd name="connsiteY1302" fmla="*/ 2445653 h 3744261"/>
              <a:gd name="connsiteX1303" fmla="*/ 3648464 w 4059768"/>
              <a:gd name="connsiteY1303" fmla="*/ 2466314 h 3744261"/>
              <a:gd name="connsiteX1304" fmla="*/ 3646595 w 4059768"/>
              <a:gd name="connsiteY1304" fmla="*/ 2496050 h 3744261"/>
              <a:gd name="connsiteX1305" fmla="*/ 3648464 w 4059768"/>
              <a:gd name="connsiteY1305" fmla="*/ 2466314 h 3744261"/>
              <a:gd name="connsiteX1306" fmla="*/ 702063 w 4059768"/>
              <a:gd name="connsiteY1306" fmla="*/ 2382714 h 3744261"/>
              <a:gd name="connsiteX1307" fmla="*/ 702187 w 4059768"/>
              <a:gd name="connsiteY1307" fmla="*/ 2383088 h 3744261"/>
              <a:gd name="connsiteX1308" fmla="*/ 849599 w 4059768"/>
              <a:gd name="connsiteY1308" fmla="*/ 2478005 h 3744261"/>
              <a:gd name="connsiteX1309" fmla="*/ 916608 w 4059768"/>
              <a:gd name="connsiteY1309" fmla="*/ 2456929 h 3744261"/>
              <a:gd name="connsiteX1310" fmla="*/ 1003717 w 4059768"/>
              <a:gd name="connsiteY1310" fmla="*/ 2381364 h 3744261"/>
              <a:gd name="connsiteX1311" fmla="*/ 1015782 w 4059768"/>
              <a:gd name="connsiteY1311" fmla="*/ 2385372 h 3744261"/>
              <a:gd name="connsiteX1312" fmla="*/ 1015117 w 4059768"/>
              <a:gd name="connsiteY1312" fmla="*/ 2397353 h 3744261"/>
              <a:gd name="connsiteX1313" fmla="*/ 926658 w 4059768"/>
              <a:gd name="connsiteY1313" fmla="*/ 2465608 h 3744261"/>
              <a:gd name="connsiteX1314" fmla="*/ 926014 w 4059768"/>
              <a:gd name="connsiteY1314" fmla="*/ 2470716 h 3744261"/>
              <a:gd name="connsiteX1315" fmla="*/ 938515 w 4059768"/>
              <a:gd name="connsiteY1315" fmla="*/ 2477984 h 3744261"/>
              <a:gd name="connsiteX1316" fmla="*/ 1223910 w 4059768"/>
              <a:gd name="connsiteY1316" fmla="*/ 2332878 h 3744261"/>
              <a:gd name="connsiteX1317" fmla="*/ 1229579 w 4059768"/>
              <a:gd name="connsiteY1317" fmla="*/ 2324634 h 3744261"/>
              <a:gd name="connsiteX1318" fmla="*/ 1220380 w 4059768"/>
              <a:gd name="connsiteY1318" fmla="*/ 2326752 h 3744261"/>
              <a:gd name="connsiteX1319" fmla="*/ 878172 w 4059768"/>
              <a:gd name="connsiteY1319" fmla="*/ 2356903 h 3744261"/>
              <a:gd name="connsiteX1320" fmla="*/ 811557 w 4059768"/>
              <a:gd name="connsiteY1320" fmla="*/ 2198943 h 3744261"/>
              <a:gd name="connsiteX1321" fmla="*/ 862868 w 4059768"/>
              <a:gd name="connsiteY1321" fmla="*/ 2125019 h 3744261"/>
              <a:gd name="connsiteX1322" fmla="*/ 1070062 w 4059768"/>
              <a:gd name="connsiteY1322" fmla="*/ 2085773 h 3744261"/>
              <a:gd name="connsiteX1323" fmla="*/ 956290 w 4059768"/>
              <a:gd name="connsiteY1323" fmla="*/ 1886283 h 3744261"/>
              <a:gd name="connsiteX1324" fmla="*/ 879002 w 4059768"/>
              <a:gd name="connsiteY1324" fmla="*/ 1813003 h 3744261"/>
              <a:gd name="connsiteX1325" fmla="*/ 879106 w 4059768"/>
              <a:gd name="connsiteY1325" fmla="*/ 1813356 h 3744261"/>
              <a:gd name="connsiteX1326" fmla="*/ 922567 w 4059768"/>
              <a:gd name="connsiteY1326" fmla="*/ 1871477 h 3744261"/>
              <a:gd name="connsiteX1327" fmla="*/ 994124 w 4059768"/>
              <a:gd name="connsiteY1327" fmla="*/ 1989465 h 3744261"/>
              <a:gd name="connsiteX1328" fmla="*/ 994082 w 4059768"/>
              <a:gd name="connsiteY1328" fmla="*/ 1990710 h 3744261"/>
              <a:gd name="connsiteX1329" fmla="*/ 975041 w 4059768"/>
              <a:gd name="connsiteY1329" fmla="*/ 2026136 h 3744261"/>
              <a:gd name="connsiteX1330" fmla="*/ 915653 w 4059768"/>
              <a:gd name="connsiteY1330" fmla="*/ 2026136 h 3744261"/>
              <a:gd name="connsiteX1331" fmla="*/ 901179 w 4059768"/>
              <a:gd name="connsiteY1331" fmla="*/ 2022730 h 3744261"/>
              <a:gd name="connsiteX1332" fmla="*/ 903131 w 4059768"/>
              <a:gd name="connsiteY1332" fmla="*/ 2036269 h 3744261"/>
              <a:gd name="connsiteX1333" fmla="*/ 900556 w 4059768"/>
              <a:gd name="connsiteY1333" fmla="*/ 2072753 h 3744261"/>
              <a:gd name="connsiteX1334" fmla="*/ 880829 w 4059768"/>
              <a:gd name="connsiteY1334" fmla="*/ 2081745 h 3744261"/>
              <a:gd name="connsiteX1335" fmla="*/ 749469 w 4059768"/>
              <a:gd name="connsiteY1335" fmla="*/ 2037743 h 3744261"/>
              <a:gd name="connsiteX1336" fmla="*/ 620311 w 4059768"/>
              <a:gd name="connsiteY1336" fmla="*/ 2070760 h 3744261"/>
              <a:gd name="connsiteX1337" fmla="*/ 407489 w 4059768"/>
              <a:gd name="connsiteY1337" fmla="*/ 2035625 h 3744261"/>
              <a:gd name="connsiteX1338" fmla="*/ 299552 w 4059768"/>
              <a:gd name="connsiteY1338" fmla="*/ 1934105 h 3744261"/>
              <a:gd name="connsiteX1339" fmla="*/ 307256 w 4059768"/>
              <a:gd name="connsiteY1339" fmla="*/ 1816491 h 3744261"/>
              <a:gd name="connsiteX1340" fmla="*/ 319715 w 4059768"/>
              <a:gd name="connsiteY1340" fmla="*/ 1825067 h 3744261"/>
              <a:gd name="connsiteX1341" fmla="*/ 319902 w 4059768"/>
              <a:gd name="connsiteY1341" fmla="*/ 1825566 h 3744261"/>
              <a:gd name="connsiteX1342" fmla="*/ 313859 w 4059768"/>
              <a:gd name="connsiteY1342" fmla="*/ 1743377 h 3744261"/>
              <a:gd name="connsiteX1343" fmla="*/ 343574 w 4059768"/>
              <a:gd name="connsiteY1343" fmla="*/ 1667086 h 3744261"/>
              <a:gd name="connsiteX1344" fmla="*/ 368305 w 4059768"/>
              <a:gd name="connsiteY1344" fmla="*/ 1615672 h 3744261"/>
              <a:gd name="connsiteX1345" fmla="*/ 432033 w 4059768"/>
              <a:gd name="connsiteY1345" fmla="*/ 1566147 h 3744261"/>
              <a:gd name="connsiteX1346" fmla="*/ 405101 w 4059768"/>
              <a:gd name="connsiteY1346" fmla="*/ 1561205 h 3744261"/>
              <a:gd name="connsiteX1347" fmla="*/ 352399 w 4059768"/>
              <a:gd name="connsiteY1347" fmla="*/ 1578544 h 3744261"/>
              <a:gd name="connsiteX1348" fmla="*/ 321978 w 4059768"/>
              <a:gd name="connsiteY1348" fmla="*/ 1632720 h 3744261"/>
              <a:gd name="connsiteX1349" fmla="*/ 294631 w 4059768"/>
              <a:gd name="connsiteY1349" fmla="*/ 1674001 h 3744261"/>
              <a:gd name="connsiteX1350" fmla="*/ 272287 w 4059768"/>
              <a:gd name="connsiteY1350" fmla="*/ 1693957 h 3744261"/>
              <a:gd name="connsiteX1351" fmla="*/ 272101 w 4059768"/>
              <a:gd name="connsiteY1351" fmla="*/ 1693957 h 3744261"/>
              <a:gd name="connsiteX1352" fmla="*/ 255987 w 4059768"/>
              <a:gd name="connsiteY1352" fmla="*/ 1681311 h 3744261"/>
              <a:gd name="connsiteX1353" fmla="*/ 267698 w 4059768"/>
              <a:gd name="connsiteY1353" fmla="*/ 1614530 h 3744261"/>
              <a:gd name="connsiteX1354" fmla="*/ 339234 w 4059768"/>
              <a:gd name="connsiteY1354" fmla="*/ 1570300 h 3744261"/>
              <a:gd name="connsiteX1355" fmla="*/ 326256 w 4059768"/>
              <a:gd name="connsiteY1355" fmla="*/ 1560665 h 3744261"/>
              <a:gd name="connsiteX1356" fmla="*/ 137958 w 4059768"/>
              <a:gd name="connsiteY1356" fmla="*/ 1543140 h 3744261"/>
              <a:gd name="connsiteX1357" fmla="*/ 16088 w 4059768"/>
              <a:gd name="connsiteY1357" fmla="*/ 1672215 h 3744261"/>
              <a:gd name="connsiteX1358" fmla="*/ 38452 w 4059768"/>
              <a:gd name="connsiteY1358" fmla="*/ 1877582 h 3744261"/>
              <a:gd name="connsiteX1359" fmla="*/ 199610 w 4059768"/>
              <a:gd name="connsiteY1359" fmla="*/ 2103320 h 3744261"/>
              <a:gd name="connsiteX1360" fmla="*/ 286574 w 4059768"/>
              <a:gd name="connsiteY1360" fmla="*/ 2155980 h 3744261"/>
              <a:gd name="connsiteX1361" fmla="*/ 411144 w 4059768"/>
              <a:gd name="connsiteY1361" fmla="*/ 2237857 h 3744261"/>
              <a:gd name="connsiteX1362" fmla="*/ 695542 w 4059768"/>
              <a:gd name="connsiteY1362" fmla="*/ 2354951 h 3744261"/>
              <a:gd name="connsiteX1363" fmla="*/ 730366 w 4059768"/>
              <a:gd name="connsiteY1363" fmla="*/ 2360807 h 3744261"/>
              <a:gd name="connsiteX1364" fmla="*/ 821234 w 4059768"/>
              <a:gd name="connsiteY1364" fmla="*/ 2355678 h 3744261"/>
              <a:gd name="connsiteX1365" fmla="*/ 846609 w 4059768"/>
              <a:gd name="connsiteY1365" fmla="*/ 2354868 h 3744261"/>
              <a:gd name="connsiteX1366" fmla="*/ 856327 w 4059768"/>
              <a:gd name="connsiteY1366" fmla="*/ 2358087 h 3744261"/>
              <a:gd name="connsiteX1367" fmla="*/ 855953 w 4059768"/>
              <a:gd name="connsiteY1367" fmla="*/ 2365105 h 3744261"/>
              <a:gd name="connsiteX1368" fmla="*/ 806303 w 4059768"/>
              <a:gd name="connsiteY1368" fmla="*/ 2375779 h 3744261"/>
              <a:gd name="connsiteX1369" fmla="*/ 730532 w 4059768"/>
              <a:gd name="connsiteY1369" fmla="*/ 2373390 h 3744261"/>
              <a:gd name="connsiteX1370" fmla="*/ 702021 w 4059768"/>
              <a:gd name="connsiteY1370" fmla="*/ 2382610 h 3744261"/>
              <a:gd name="connsiteX1371" fmla="*/ 702021 w 4059768"/>
              <a:gd name="connsiteY1371" fmla="*/ 2382610 h 3744261"/>
              <a:gd name="connsiteX1372" fmla="*/ 702063 w 4059768"/>
              <a:gd name="connsiteY1372" fmla="*/ 2382714 h 3744261"/>
              <a:gd name="connsiteX1373" fmla="*/ 3705776 w 4059768"/>
              <a:gd name="connsiteY1373" fmla="*/ 2451945 h 3744261"/>
              <a:gd name="connsiteX1374" fmla="*/ 3705776 w 4059768"/>
              <a:gd name="connsiteY1374" fmla="*/ 2451945 h 3744261"/>
              <a:gd name="connsiteX1375" fmla="*/ 1002451 w 4059768"/>
              <a:gd name="connsiteY1375" fmla="*/ 2394197 h 3744261"/>
              <a:gd name="connsiteX1376" fmla="*/ 938453 w 4059768"/>
              <a:gd name="connsiteY1376" fmla="*/ 2444386 h 3744261"/>
              <a:gd name="connsiteX1377" fmla="*/ 1002451 w 4059768"/>
              <a:gd name="connsiteY1377" fmla="*/ 2394197 h 3744261"/>
              <a:gd name="connsiteX1378" fmla="*/ 3441852 w 4059768"/>
              <a:gd name="connsiteY1378" fmla="*/ 2380056 h 3744261"/>
              <a:gd name="connsiteX1379" fmla="*/ 3452525 w 4059768"/>
              <a:gd name="connsiteY1379" fmla="*/ 2425407 h 3744261"/>
              <a:gd name="connsiteX1380" fmla="*/ 3462056 w 4059768"/>
              <a:gd name="connsiteY1380" fmla="*/ 2410290 h 3744261"/>
              <a:gd name="connsiteX1381" fmla="*/ 3466583 w 4059768"/>
              <a:gd name="connsiteY1381" fmla="*/ 2402524 h 3744261"/>
              <a:gd name="connsiteX1382" fmla="*/ 3441872 w 4059768"/>
              <a:gd name="connsiteY1382" fmla="*/ 2380077 h 3744261"/>
              <a:gd name="connsiteX1383" fmla="*/ 3441852 w 4059768"/>
              <a:gd name="connsiteY1383" fmla="*/ 2380056 h 3744261"/>
              <a:gd name="connsiteX1384" fmla="*/ 3111686 w 4059768"/>
              <a:gd name="connsiteY1384" fmla="*/ 2172675 h 3744261"/>
              <a:gd name="connsiteX1385" fmla="*/ 3106412 w 4059768"/>
              <a:gd name="connsiteY1385" fmla="*/ 2195766 h 3744261"/>
              <a:gd name="connsiteX1386" fmla="*/ 3075534 w 4059768"/>
              <a:gd name="connsiteY1386" fmla="*/ 2246537 h 3744261"/>
              <a:gd name="connsiteX1387" fmla="*/ 3033672 w 4059768"/>
              <a:gd name="connsiteY1387" fmla="*/ 2361513 h 3744261"/>
              <a:gd name="connsiteX1388" fmla="*/ 3052215 w 4059768"/>
              <a:gd name="connsiteY1388" fmla="*/ 2379163 h 3744261"/>
              <a:gd name="connsiteX1389" fmla="*/ 3139262 w 4059768"/>
              <a:gd name="connsiteY1389" fmla="*/ 2348389 h 3744261"/>
              <a:gd name="connsiteX1390" fmla="*/ 3188330 w 4059768"/>
              <a:gd name="connsiteY1390" fmla="*/ 2322869 h 3744261"/>
              <a:gd name="connsiteX1391" fmla="*/ 3230774 w 4059768"/>
              <a:gd name="connsiteY1391" fmla="*/ 2313587 h 3744261"/>
              <a:gd name="connsiteX1392" fmla="*/ 3225334 w 4059768"/>
              <a:gd name="connsiteY1392" fmla="*/ 2308790 h 3744261"/>
              <a:gd name="connsiteX1393" fmla="*/ 3111666 w 4059768"/>
              <a:gd name="connsiteY1393" fmla="*/ 2172696 h 3744261"/>
              <a:gd name="connsiteX1394" fmla="*/ 3111686 w 4059768"/>
              <a:gd name="connsiteY1394" fmla="*/ 2172675 h 3744261"/>
              <a:gd name="connsiteX1395" fmla="*/ 3271058 w 4059768"/>
              <a:gd name="connsiteY1395" fmla="*/ 2330760 h 3744261"/>
              <a:gd name="connsiteX1396" fmla="*/ 3329699 w 4059768"/>
              <a:gd name="connsiteY1396" fmla="*/ 2370338 h 3744261"/>
              <a:gd name="connsiteX1397" fmla="*/ 3271058 w 4059768"/>
              <a:gd name="connsiteY1397" fmla="*/ 2330760 h 3744261"/>
              <a:gd name="connsiteX1398" fmla="*/ 1244530 w 4059768"/>
              <a:gd name="connsiteY1398" fmla="*/ 2295459 h 3744261"/>
              <a:gd name="connsiteX1399" fmla="*/ 1246108 w 4059768"/>
              <a:gd name="connsiteY1399" fmla="*/ 2300111 h 3744261"/>
              <a:gd name="connsiteX1400" fmla="*/ 1247292 w 4059768"/>
              <a:gd name="connsiteY1400" fmla="*/ 2307794 h 3744261"/>
              <a:gd name="connsiteX1401" fmla="*/ 1328151 w 4059768"/>
              <a:gd name="connsiteY1401" fmla="*/ 2291306 h 3744261"/>
              <a:gd name="connsiteX1402" fmla="*/ 1332865 w 4059768"/>
              <a:gd name="connsiteY1402" fmla="*/ 2290642 h 3744261"/>
              <a:gd name="connsiteX1403" fmla="*/ 1360088 w 4059768"/>
              <a:gd name="connsiteY1403" fmla="*/ 2286696 h 3744261"/>
              <a:gd name="connsiteX1404" fmla="*/ 1359299 w 4059768"/>
              <a:gd name="connsiteY1404" fmla="*/ 2282626 h 3744261"/>
              <a:gd name="connsiteX1405" fmla="*/ 1244509 w 4059768"/>
              <a:gd name="connsiteY1405" fmla="*/ 2295438 h 3744261"/>
              <a:gd name="connsiteX1406" fmla="*/ 1244530 w 4059768"/>
              <a:gd name="connsiteY1406" fmla="*/ 2295459 h 3744261"/>
              <a:gd name="connsiteX1407" fmla="*/ 1377115 w 4059768"/>
              <a:gd name="connsiteY1407" fmla="*/ 2296456 h 3744261"/>
              <a:gd name="connsiteX1408" fmla="*/ 1380749 w 4059768"/>
              <a:gd name="connsiteY1408" fmla="*/ 2299072 h 3744261"/>
              <a:gd name="connsiteX1409" fmla="*/ 1430876 w 4059768"/>
              <a:gd name="connsiteY1409" fmla="*/ 2284537 h 3744261"/>
              <a:gd name="connsiteX1410" fmla="*/ 1448630 w 4059768"/>
              <a:gd name="connsiteY1410" fmla="*/ 2276314 h 3744261"/>
              <a:gd name="connsiteX1411" fmla="*/ 1467817 w 4059768"/>
              <a:gd name="connsiteY1411" fmla="*/ 2258061 h 3744261"/>
              <a:gd name="connsiteX1412" fmla="*/ 1399729 w 4059768"/>
              <a:gd name="connsiteY1412" fmla="*/ 2275421 h 3744261"/>
              <a:gd name="connsiteX1413" fmla="*/ 1388100 w 4059768"/>
              <a:gd name="connsiteY1413" fmla="*/ 2293632 h 3744261"/>
              <a:gd name="connsiteX1414" fmla="*/ 1377115 w 4059768"/>
              <a:gd name="connsiteY1414" fmla="*/ 2296456 h 3744261"/>
              <a:gd name="connsiteX1415" fmla="*/ 1181197 w 4059768"/>
              <a:gd name="connsiteY1415" fmla="*/ 2283145 h 3744261"/>
              <a:gd name="connsiteX1416" fmla="*/ 1221211 w 4059768"/>
              <a:gd name="connsiteY1416" fmla="*/ 2284807 h 3744261"/>
              <a:gd name="connsiteX1417" fmla="*/ 1206281 w 4059768"/>
              <a:gd name="connsiteY1417" fmla="*/ 2279262 h 3744261"/>
              <a:gd name="connsiteX1418" fmla="*/ 1181197 w 4059768"/>
              <a:gd name="connsiteY1418" fmla="*/ 2283145 h 3744261"/>
              <a:gd name="connsiteX1419" fmla="*/ 1371613 w 4059768"/>
              <a:gd name="connsiteY1419" fmla="*/ 2280633 h 3744261"/>
              <a:gd name="connsiteX1420" fmla="*/ 1372402 w 4059768"/>
              <a:gd name="connsiteY1420" fmla="*/ 2284661 h 3744261"/>
              <a:gd name="connsiteX1421" fmla="*/ 1383864 w 4059768"/>
              <a:gd name="connsiteY1421" fmla="*/ 2281900 h 3744261"/>
              <a:gd name="connsiteX1422" fmla="*/ 1387228 w 4059768"/>
              <a:gd name="connsiteY1422" fmla="*/ 2277850 h 3744261"/>
              <a:gd name="connsiteX1423" fmla="*/ 1371592 w 4059768"/>
              <a:gd name="connsiteY1423" fmla="*/ 2280633 h 3744261"/>
              <a:gd name="connsiteX1424" fmla="*/ 1371613 w 4059768"/>
              <a:gd name="connsiteY1424" fmla="*/ 2280633 h 3744261"/>
              <a:gd name="connsiteX1425" fmla="*/ 1401203 w 4059768"/>
              <a:gd name="connsiteY1425" fmla="*/ 2020052 h 3744261"/>
              <a:gd name="connsiteX1426" fmla="*/ 1380500 w 4059768"/>
              <a:gd name="connsiteY1426" fmla="*/ 2031306 h 3744261"/>
              <a:gd name="connsiteX1427" fmla="*/ 1356267 w 4059768"/>
              <a:gd name="connsiteY1427" fmla="*/ 2046153 h 3744261"/>
              <a:gd name="connsiteX1428" fmla="*/ 1352176 w 4059768"/>
              <a:gd name="connsiteY1428" fmla="*/ 2109217 h 3744261"/>
              <a:gd name="connsiteX1429" fmla="*/ 1364075 w 4059768"/>
              <a:gd name="connsiteY1429" fmla="*/ 2162293 h 3744261"/>
              <a:gd name="connsiteX1430" fmla="*/ 1370741 w 4059768"/>
              <a:gd name="connsiteY1430" fmla="*/ 2251250 h 3744261"/>
              <a:gd name="connsiteX1431" fmla="*/ 1370512 w 4059768"/>
              <a:gd name="connsiteY1431" fmla="*/ 2268153 h 3744261"/>
              <a:gd name="connsiteX1432" fmla="*/ 1387809 w 4059768"/>
              <a:gd name="connsiteY1432" fmla="*/ 2265038 h 3744261"/>
              <a:gd name="connsiteX1433" fmla="*/ 1393561 w 4059768"/>
              <a:gd name="connsiteY1433" fmla="*/ 2244502 h 3744261"/>
              <a:gd name="connsiteX1434" fmla="*/ 1393250 w 4059768"/>
              <a:gd name="connsiteY1434" fmla="*/ 2139347 h 3744261"/>
              <a:gd name="connsiteX1435" fmla="*/ 1386937 w 4059768"/>
              <a:gd name="connsiteY1435" fmla="*/ 2100475 h 3744261"/>
              <a:gd name="connsiteX1436" fmla="*/ 1390903 w 4059768"/>
              <a:gd name="connsiteY1436" fmla="*/ 2074165 h 3744261"/>
              <a:gd name="connsiteX1437" fmla="*/ 1408367 w 4059768"/>
              <a:gd name="connsiteY1437" fmla="*/ 2092003 h 3744261"/>
              <a:gd name="connsiteX1438" fmla="*/ 1436919 w 4059768"/>
              <a:gd name="connsiteY1438" fmla="*/ 2135007 h 3744261"/>
              <a:gd name="connsiteX1439" fmla="*/ 1439348 w 4059768"/>
              <a:gd name="connsiteY1439" fmla="*/ 2137478 h 3744261"/>
              <a:gd name="connsiteX1440" fmla="*/ 1427388 w 4059768"/>
              <a:gd name="connsiteY1440" fmla="*/ 2088950 h 3744261"/>
              <a:gd name="connsiteX1441" fmla="*/ 1416008 w 4059768"/>
              <a:gd name="connsiteY1441" fmla="*/ 2046278 h 3744261"/>
              <a:gd name="connsiteX1442" fmla="*/ 1403176 w 4059768"/>
              <a:gd name="connsiteY1442" fmla="*/ 2020384 h 3744261"/>
              <a:gd name="connsiteX1443" fmla="*/ 1401203 w 4059768"/>
              <a:gd name="connsiteY1443" fmla="*/ 2020052 h 3744261"/>
              <a:gd name="connsiteX1444" fmla="*/ 3614617 w 4059768"/>
              <a:gd name="connsiteY1444" fmla="*/ 1861510 h 3744261"/>
              <a:gd name="connsiteX1445" fmla="*/ 3515132 w 4059768"/>
              <a:gd name="connsiteY1445" fmla="*/ 1916143 h 3744261"/>
              <a:gd name="connsiteX1446" fmla="*/ 3422644 w 4059768"/>
              <a:gd name="connsiteY1446" fmla="*/ 2089386 h 3744261"/>
              <a:gd name="connsiteX1447" fmla="*/ 3440585 w 4059768"/>
              <a:gd name="connsiteY1447" fmla="*/ 2145992 h 3744261"/>
              <a:gd name="connsiteX1448" fmla="*/ 3642816 w 4059768"/>
              <a:gd name="connsiteY1448" fmla="*/ 2262027 h 3744261"/>
              <a:gd name="connsiteX1449" fmla="*/ 3700688 w 4059768"/>
              <a:gd name="connsiteY1449" fmla="*/ 2260429 h 3744261"/>
              <a:gd name="connsiteX1450" fmla="*/ 3729635 w 4059768"/>
              <a:gd name="connsiteY1450" fmla="*/ 2236196 h 3744261"/>
              <a:gd name="connsiteX1451" fmla="*/ 3730424 w 4059768"/>
              <a:gd name="connsiteY1451" fmla="*/ 2228056 h 3744261"/>
              <a:gd name="connsiteX1452" fmla="*/ 3693981 w 4059768"/>
              <a:gd name="connsiteY1452" fmla="*/ 2233288 h 3744261"/>
              <a:gd name="connsiteX1453" fmla="*/ 3628571 w 4059768"/>
              <a:gd name="connsiteY1453" fmla="*/ 2241428 h 3744261"/>
              <a:gd name="connsiteX1454" fmla="*/ 3613787 w 4059768"/>
              <a:gd name="connsiteY1454" fmla="*/ 2238521 h 3744261"/>
              <a:gd name="connsiteX1455" fmla="*/ 3604608 w 4059768"/>
              <a:gd name="connsiteY1455" fmla="*/ 2231233 h 3744261"/>
              <a:gd name="connsiteX1456" fmla="*/ 3613433 w 4059768"/>
              <a:gd name="connsiteY1456" fmla="*/ 2222574 h 3744261"/>
              <a:gd name="connsiteX1457" fmla="*/ 3642421 w 4059768"/>
              <a:gd name="connsiteY1457" fmla="*/ 2201912 h 3744261"/>
              <a:gd name="connsiteX1458" fmla="*/ 3674628 w 4059768"/>
              <a:gd name="connsiteY1458" fmla="*/ 2156603 h 3744261"/>
              <a:gd name="connsiteX1459" fmla="*/ 3671825 w 4059768"/>
              <a:gd name="connsiteY1459" fmla="*/ 2156125 h 3744261"/>
              <a:gd name="connsiteX1460" fmla="*/ 3580728 w 4059768"/>
              <a:gd name="connsiteY1460" fmla="*/ 2128508 h 3744261"/>
              <a:gd name="connsiteX1461" fmla="*/ 3532304 w 4059768"/>
              <a:gd name="connsiteY1461" fmla="*/ 2032282 h 3744261"/>
              <a:gd name="connsiteX1462" fmla="*/ 3595825 w 4059768"/>
              <a:gd name="connsiteY1462" fmla="*/ 1870356 h 3744261"/>
              <a:gd name="connsiteX1463" fmla="*/ 3614638 w 4059768"/>
              <a:gd name="connsiteY1463" fmla="*/ 1861489 h 3744261"/>
              <a:gd name="connsiteX1464" fmla="*/ 3614617 w 4059768"/>
              <a:gd name="connsiteY1464" fmla="*/ 1861510 h 3744261"/>
              <a:gd name="connsiteX1465" fmla="*/ 3725358 w 4059768"/>
              <a:gd name="connsiteY1465" fmla="*/ 2214579 h 3744261"/>
              <a:gd name="connsiteX1466" fmla="*/ 3739436 w 4059768"/>
              <a:gd name="connsiteY1466" fmla="*/ 2219459 h 3744261"/>
              <a:gd name="connsiteX1467" fmla="*/ 3741492 w 4059768"/>
              <a:gd name="connsiteY1467" fmla="*/ 2239892 h 3744261"/>
              <a:gd name="connsiteX1468" fmla="*/ 3727766 w 4059768"/>
              <a:gd name="connsiteY1468" fmla="*/ 2258144 h 3744261"/>
              <a:gd name="connsiteX1469" fmla="*/ 3868823 w 4059768"/>
              <a:gd name="connsiteY1469" fmla="*/ 2235116 h 3744261"/>
              <a:gd name="connsiteX1470" fmla="*/ 3943806 w 4059768"/>
              <a:gd name="connsiteY1470" fmla="*/ 2161753 h 3744261"/>
              <a:gd name="connsiteX1471" fmla="*/ 3946921 w 4059768"/>
              <a:gd name="connsiteY1471" fmla="*/ 2155585 h 3744261"/>
              <a:gd name="connsiteX1472" fmla="*/ 3970323 w 4059768"/>
              <a:gd name="connsiteY1472" fmla="*/ 2141880 h 3744261"/>
              <a:gd name="connsiteX1473" fmla="*/ 3982097 w 4059768"/>
              <a:gd name="connsiteY1473" fmla="*/ 2138496 h 3744261"/>
              <a:gd name="connsiteX1474" fmla="*/ 3983925 w 4059768"/>
              <a:gd name="connsiteY1474" fmla="*/ 2093207 h 3744261"/>
              <a:gd name="connsiteX1475" fmla="*/ 3989676 w 4059768"/>
              <a:gd name="connsiteY1475" fmla="*/ 2073688 h 3744261"/>
              <a:gd name="connsiteX1476" fmla="*/ 3993352 w 4059768"/>
              <a:gd name="connsiteY1476" fmla="*/ 2073937 h 3744261"/>
              <a:gd name="connsiteX1477" fmla="*/ 3990216 w 4059768"/>
              <a:gd name="connsiteY1477" fmla="*/ 2055415 h 3744261"/>
              <a:gd name="connsiteX1478" fmla="*/ 3825237 w 4059768"/>
              <a:gd name="connsiteY1478" fmla="*/ 1840911 h 3744261"/>
              <a:gd name="connsiteX1479" fmla="*/ 3711133 w 4059768"/>
              <a:gd name="connsiteY1479" fmla="*/ 1841264 h 3744261"/>
              <a:gd name="connsiteX1480" fmla="*/ 3687108 w 4059768"/>
              <a:gd name="connsiteY1480" fmla="*/ 1849134 h 3744261"/>
              <a:gd name="connsiteX1481" fmla="*/ 3601618 w 4059768"/>
              <a:gd name="connsiteY1481" fmla="*/ 1881382 h 3744261"/>
              <a:gd name="connsiteX1482" fmla="*/ 3544722 w 4059768"/>
              <a:gd name="connsiteY1482" fmla="*/ 2031846 h 3744261"/>
              <a:gd name="connsiteX1483" fmla="*/ 3585712 w 4059768"/>
              <a:gd name="connsiteY1483" fmla="*/ 2117128 h 3744261"/>
              <a:gd name="connsiteX1484" fmla="*/ 3673881 w 4059768"/>
              <a:gd name="connsiteY1484" fmla="*/ 2143874 h 3744261"/>
              <a:gd name="connsiteX1485" fmla="*/ 3690846 w 4059768"/>
              <a:gd name="connsiteY1485" fmla="*/ 2151515 h 3744261"/>
              <a:gd name="connsiteX1486" fmla="*/ 3688437 w 4059768"/>
              <a:gd name="connsiteY1486" fmla="*/ 2160029 h 3744261"/>
              <a:gd name="connsiteX1487" fmla="*/ 3653074 w 4059768"/>
              <a:gd name="connsiteY1487" fmla="*/ 2208329 h 3744261"/>
              <a:gd name="connsiteX1488" fmla="*/ 3630170 w 4059768"/>
              <a:gd name="connsiteY1488" fmla="*/ 2229073 h 3744261"/>
              <a:gd name="connsiteX1489" fmla="*/ 3630814 w 4059768"/>
              <a:gd name="connsiteY1489" fmla="*/ 2229198 h 3744261"/>
              <a:gd name="connsiteX1490" fmla="*/ 3690804 w 4059768"/>
              <a:gd name="connsiteY1490" fmla="*/ 2221245 h 3744261"/>
              <a:gd name="connsiteX1491" fmla="*/ 3725316 w 4059768"/>
              <a:gd name="connsiteY1491" fmla="*/ 2214600 h 3744261"/>
              <a:gd name="connsiteX1492" fmla="*/ 3725358 w 4059768"/>
              <a:gd name="connsiteY1492" fmla="*/ 2214579 h 3744261"/>
              <a:gd name="connsiteX1493" fmla="*/ 1466239 w 4059768"/>
              <a:gd name="connsiteY1493" fmla="*/ 2063866 h 3744261"/>
              <a:gd name="connsiteX1494" fmla="*/ 1490306 w 4059768"/>
              <a:gd name="connsiteY1494" fmla="*/ 2174004 h 3744261"/>
              <a:gd name="connsiteX1495" fmla="*/ 1487544 w 4059768"/>
              <a:gd name="connsiteY1495" fmla="*/ 2238293 h 3744261"/>
              <a:gd name="connsiteX1496" fmla="*/ 1551563 w 4059768"/>
              <a:gd name="connsiteY1496" fmla="*/ 2210613 h 3744261"/>
              <a:gd name="connsiteX1497" fmla="*/ 1746257 w 4059768"/>
              <a:gd name="connsiteY1497" fmla="*/ 2135962 h 3744261"/>
              <a:gd name="connsiteX1498" fmla="*/ 1847570 w 4059768"/>
              <a:gd name="connsiteY1498" fmla="*/ 2100018 h 3744261"/>
              <a:gd name="connsiteX1499" fmla="*/ 1891467 w 4059768"/>
              <a:gd name="connsiteY1499" fmla="*/ 2076636 h 3744261"/>
              <a:gd name="connsiteX1500" fmla="*/ 1866673 w 4059768"/>
              <a:gd name="connsiteY1500" fmla="*/ 2034400 h 3744261"/>
              <a:gd name="connsiteX1501" fmla="*/ 1846178 w 4059768"/>
              <a:gd name="connsiteY1501" fmla="*/ 2028794 h 3744261"/>
              <a:gd name="connsiteX1502" fmla="*/ 1782097 w 4059768"/>
              <a:gd name="connsiteY1502" fmla="*/ 1999079 h 3744261"/>
              <a:gd name="connsiteX1503" fmla="*/ 1504758 w 4059768"/>
              <a:gd name="connsiteY1503" fmla="*/ 2070801 h 3744261"/>
              <a:gd name="connsiteX1504" fmla="*/ 1466239 w 4059768"/>
              <a:gd name="connsiteY1504" fmla="*/ 2063866 h 3744261"/>
              <a:gd name="connsiteX1505" fmla="*/ 1867961 w 4059768"/>
              <a:gd name="connsiteY1505" fmla="*/ 2161462 h 3744261"/>
              <a:gd name="connsiteX1506" fmla="*/ 1863870 w 4059768"/>
              <a:gd name="connsiteY1506" fmla="*/ 2180109 h 3744261"/>
              <a:gd name="connsiteX1507" fmla="*/ 1869373 w 4059768"/>
              <a:gd name="connsiteY1507" fmla="*/ 2205982 h 3744261"/>
              <a:gd name="connsiteX1508" fmla="*/ 1874149 w 4059768"/>
              <a:gd name="connsiteY1508" fmla="*/ 2226581 h 3744261"/>
              <a:gd name="connsiteX1509" fmla="*/ 1876911 w 4059768"/>
              <a:gd name="connsiteY1509" fmla="*/ 2197510 h 3744261"/>
              <a:gd name="connsiteX1510" fmla="*/ 1868667 w 4059768"/>
              <a:gd name="connsiteY1510" fmla="*/ 2185321 h 3744261"/>
              <a:gd name="connsiteX1511" fmla="*/ 1867982 w 4059768"/>
              <a:gd name="connsiteY1511" fmla="*/ 2161462 h 3744261"/>
              <a:gd name="connsiteX1512" fmla="*/ 1867961 w 4059768"/>
              <a:gd name="connsiteY1512" fmla="*/ 2161462 h 3744261"/>
              <a:gd name="connsiteX1513" fmla="*/ 3979937 w 4059768"/>
              <a:gd name="connsiteY1513" fmla="*/ 2152346 h 3744261"/>
              <a:gd name="connsiteX1514" fmla="*/ 3972898 w 4059768"/>
              <a:gd name="connsiteY1514" fmla="*/ 2154070 h 3744261"/>
              <a:gd name="connsiteX1515" fmla="*/ 3957989 w 4059768"/>
              <a:gd name="connsiteY1515" fmla="*/ 2161358 h 3744261"/>
              <a:gd name="connsiteX1516" fmla="*/ 3954998 w 4059768"/>
              <a:gd name="connsiteY1516" fmla="*/ 2167297 h 3744261"/>
              <a:gd name="connsiteX1517" fmla="*/ 3913510 w 4059768"/>
              <a:gd name="connsiteY1517" fmla="*/ 2221992 h 3744261"/>
              <a:gd name="connsiteX1518" fmla="*/ 3967645 w 4059768"/>
              <a:gd name="connsiteY1518" fmla="*/ 2188415 h 3744261"/>
              <a:gd name="connsiteX1519" fmla="*/ 3979937 w 4059768"/>
              <a:gd name="connsiteY1519" fmla="*/ 2152325 h 3744261"/>
              <a:gd name="connsiteX1520" fmla="*/ 3979937 w 4059768"/>
              <a:gd name="connsiteY1520" fmla="*/ 2152346 h 3744261"/>
              <a:gd name="connsiteX1521" fmla="*/ 1090121 w 4059768"/>
              <a:gd name="connsiteY1521" fmla="*/ 2096882 h 3744261"/>
              <a:gd name="connsiteX1522" fmla="*/ 1105861 w 4059768"/>
              <a:gd name="connsiteY1522" fmla="*/ 2106684 h 3744261"/>
              <a:gd name="connsiteX1523" fmla="*/ 1226340 w 4059768"/>
              <a:gd name="connsiteY1523" fmla="*/ 2093249 h 3744261"/>
              <a:gd name="connsiteX1524" fmla="*/ 1090121 w 4059768"/>
              <a:gd name="connsiteY1524" fmla="*/ 2096903 h 3744261"/>
              <a:gd name="connsiteX1525" fmla="*/ 1090121 w 4059768"/>
              <a:gd name="connsiteY1525" fmla="*/ 2096882 h 3744261"/>
              <a:gd name="connsiteX1526" fmla="*/ 1873443 w 4059768"/>
              <a:gd name="connsiteY1526" fmla="*/ 2023270 h 3744261"/>
              <a:gd name="connsiteX1527" fmla="*/ 1885528 w 4059768"/>
              <a:gd name="connsiteY1527" fmla="*/ 2026240 h 3744261"/>
              <a:gd name="connsiteX1528" fmla="*/ 1928719 w 4059768"/>
              <a:gd name="connsiteY1528" fmla="*/ 2038927 h 3744261"/>
              <a:gd name="connsiteX1529" fmla="*/ 1873048 w 4059768"/>
              <a:gd name="connsiteY1529" fmla="*/ 1886698 h 3744261"/>
              <a:gd name="connsiteX1530" fmla="*/ 1711101 w 4059768"/>
              <a:gd name="connsiteY1530" fmla="*/ 1739744 h 3744261"/>
              <a:gd name="connsiteX1531" fmla="*/ 1510759 w 4059768"/>
              <a:gd name="connsiteY1531" fmla="*/ 1569470 h 3744261"/>
              <a:gd name="connsiteX1532" fmla="*/ 1196397 w 4059768"/>
              <a:gd name="connsiteY1532" fmla="*/ 1318897 h 3744261"/>
              <a:gd name="connsiteX1533" fmla="*/ 1187488 w 4059768"/>
              <a:gd name="connsiteY1533" fmla="*/ 1314973 h 3744261"/>
              <a:gd name="connsiteX1534" fmla="*/ 1181737 w 4059768"/>
              <a:gd name="connsiteY1534" fmla="*/ 1305898 h 3744261"/>
              <a:gd name="connsiteX1535" fmla="*/ 1197705 w 4059768"/>
              <a:gd name="connsiteY1535" fmla="*/ 1303510 h 3744261"/>
              <a:gd name="connsiteX1536" fmla="*/ 1236369 w 4059768"/>
              <a:gd name="connsiteY1536" fmla="*/ 1309055 h 3744261"/>
              <a:gd name="connsiteX1537" fmla="*/ 1248642 w 4059768"/>
              <a:gd name="connsiteY1537" fmla="*/ 1288497 h 3744261"/>
              <a:gd name="connsiteX1538" fmla="*/ 1255598 w 4059768"/>
              <a:gd name="connsiteY1538" fmla="*/ 1276806 h 3744261"/>
              <a:gd name="connsiteX1539" fmla="*/ 1254850 w 4059768"/>
              <a:gd name="connsiteY1539" fmla="*/ 1272031 h 3744261"/>
              <a:gd name="connsiteX1540" fmla="*/ 1254747 w 4059768"/>
              <a:gd name="connsiteY1540" fmla="*/ 1271387 h 3744261"/>
              <a:gd name="connsiteX1541" fmla="*/ 1254394 w 4059768"/>
              <a:gd name="connsiteY1541" fmla="*/ 1269206 h 3744261"/>
              <a:gd name="connsiteX1542" fmla="*/ 1254518 w 4059768"/>
              <a:gd name="connsiteY1542" fmla="*/ 1269206 h 3744261"/>
              <a:gd name="connsiteX1543" fmla="*/ 1259585 w 4059768"/>
              <a:gd name="connsiteY1543" fmla="*/ 1262063 h 3744261"/>
              <a:gd name="connsiteX1544" fmla="*/ 1266624 w 4059768"/>
              <a:gd name="connsiteY1544" fmla="*/ 1267296 h 3744261"/>
              <a:gd name="connsiteX1545" fmla="*/ 1266707 w 4059768"/>
              <a:gd name="connsiteY1545" fmla="*/ 1267296 h 3744261"/>
              <a:gd name="connsiteX1546" fmla="*/ 1266936 w 4059768"/>
              <a:gd name="connsiteY1546" fmla="*/ 1268750 h 3744261"/>
              <a:gd name="connsiteX1547" fmla="*/ 1266977 w 4059768"/>
              <a:gd name="connsiteY1547" fmla="*/ 1268957 h 3744261"/>
              <a:gd name="connsiteX1548" fmla="*/ 1267849 w 4059768"/>
              <a:gd name="connsiteY1548" fmla="*/ 1274481 h 3744261"/>
              <a:gd name="connsiteX1549" fmla="*/ 1267932 w 4059768"/>
              <a:gd name="connsiteY1549" fmla="*/ 1275041 h 3744261"/>
              <a:gd name="connsiteX1550" fmla="*/ 1270549 w 4059768"/>
              <a:gd name="connsiteY1550" fmla="*/ 1291716 h 3744261"/>
              <a:gd name="connsiteX1551" fmla="*/ 1329106 w 4059768"/>
              <a:gd name="connsiteY1551" fmla="*/ 1316115 h 3744261"/>
              <a:gd name="connsiteX1552" fmla="*/ 1407848 w 4059768"/>
              <a:gd name="connsiteY1552" fmla="*/ 1314267 h 3744261"/>
              <a:gd name="connsiteX1553" fmla="*/ 1415427 w 4059768"/>
              <a:gd name="connsiteY1553" fmla="*/ 1299918 h 3744261"/>
              <a:gd name="connsiteX1554" fmla="*/ 1370657 w 4059768"/>
              <a:gd name="connsiteY1554" fmla="*/ 1239575 h 3744261"/>
              <a:gd name="connsiteX1555" fmla="*/ 1361168 w 4059768"/>
              <a:gd name="connsiteY1555" fmla="*/ 1230563 h 3744261"/>
              <a:gd name="connsiteX1556" fmla="*/ 1328213 w 4059768"/>
              <a:gd name="connsiteY1556" fmla="*/ 1221904 h 3744261"/>
              <a:gd name="connsiteX1557" fmla="*/ 1321569 w 4059768"/>
              <a:gd name="connsiteY1557" fmla="*/ 1222443 h 3744261"/>
              <a:gd name="connsiteX1558" fmla="*/ 1289424 w 4059768"/>
              <a:gd name="connsiteY1558" fmla="*/ 1240987 h 3744261"/>
              <a:gd name="connsiteX1559" fmla="*/ 1271400 w 4059768"/>
              <a:gd name="connsiteY1559" fmla="*/ 1234819 h 3744261"/>
              <a:gd name="connsiteX1560" fmla="*/ 1278190 w 4059768"/>
              <a:gd name="connsiteY1560" fmla="*/ 1222817 h 3744261"/>
              <a:gd name="connsiteX1561" fmla="*/ 1315464 w 4059768"/>
              <a:gd name="connsiteY1561" fmla="*/ 1210628 h 3744261"/>
              <a:gd name="connsiteX1562" fmla="*/ 1353069 w 4059768"/>
              <a:gd name="connsiteY1562" fmla="*/ 1150804 h 3744261"/>
              <a:gd name="connsiteX1563" fmla="*/ 1389325 w 4059768"/>
              <a:gd name="connsiteY1563" fmla="*/ 1019963 h 3744261"/>
              <a:gd name="connsiteX1564" fmla="*/ 1386044 w 4059768"/>
              <a:gd name="connsiteY1564" fmla="*/ 992740 h 3744261"/>
              <a:gd name="connsiteX1565" fmla="*/ 1378299 w 4059768"/>
              <a:gd name="connsiteY1565" fmla="*/ 993176 h 3744261"/>
              <a:gd name="connsiteX1566" fmla="*/ 1372942 w 4059768"/>
              <a:gd name="connsiteY1566" fmla="*/ 979305 h 3744261"/>
              <a:gd name="connsiteX1567" fmla="*/ 1360192 w 4059768"/>
              <a:gd name="connsiteY1567" fmla="*/ 938086 h 3744261"/>
              <a:gd name="connsiteX1568" fmla="*/ 1344306 w 4059768"/>
              <a:gd name="connsiteY1568" fmla="*/ 1096628 h 3744261"/>
              <a:gd name="connsiteX1569" fmla="*/ 1283382 w 4059768"/>
              <a:gd name="connsiteY1569" fmla="*/ 1171943 h 3744261"/>
              <a:gd name="connsiteX1570" fmla="*/ 1233711 w 4059768"/>
              <a:gd name="connsiteY1570" fmla="*/ 1219017 h 3744261"/>
              <a:gd name="connsiteX1571" fmla="*/ 1191808 w 4059768"/>
              <a:gd name="connsiteY1571" fmla="*/ 1236169 h 3744261"/>
              <a:gd name="connsiteX1572" fmla="*/ 1193739 w 4059768"/>
              <a:gd name="connsiteY1572" fmla="*/ 1216712 h 3744261"/>
              <a:gd name="connsiteX1573" fmla="*/ 1243347 w 4059768"/>
              <a:gd name="connsiteY1573" fmla="*/ 1181079 h 3744261"/>
              <a:gd name="connsiteX1574" fmla="*/ 1274930 w 4059768"/>
              <a:gd name="connsiteY1574" fmla="*/ 1162536 h 3744261"/>
              <a:gd name="connsiteX1575" fmla="*/ 1275885 w 4059768"/>
              <a:gd name="connsiteY1575" fmla="*/ 1161290 h 3744261"/>
              <a:gd name="connsiteX1576" fmla="*/ 1269905 w 4059768"/>
              <a:gd name="connsiteY1576" fmla="*/ 1065895 h 3744261"/>
              <a:gd name="connsiteX1577" fmla="*/ 1253044 w 4059768"/>
              <a:gd name="connsiteY1577" fmla="*/ 1024697 h 3744261"/>
              <a:gd name="connsiteX1578" fmla="*/ 1229558 w 4059768"/>
              <a:gd name="connsiteY1578" fmla="*/ 938315 h 3744261"/>
              <a:gd name="connsiteX1579" fmla="*/ 1218449 w 4059768"/>
              <a:gd name="connsiteY1579" fmla="*/ 987071 h 3744261"/>
              <a:gd name="connsiteX1580" fmla="*/ 1156195 w 4059768"/>
              <a:gd name="connsiteY1580" fmla="*/ 1017056 h 3744261"/>
              <a:gd name="connsiteX1581" fmla="*/ 990469 w 4059768"/>
              <a:gd name="connsiteY1581" fmla="*/ 994090 h 3744261"/>
              <a:gd name="connsiteX1582" fmla="*/ 989036 w 4059768"/>
              <a:gd name="connsiteY1582" fmla="*/ 998616 h 3744261"/>
              <a:gd name="connsiteX1583" fmla="*/ 993210 w 4059768"/>
              <a:gd name="connsiteY1583" fmla="*/ 1051214 h 3744261"/>
              <a:gd name="connsiteX1584" fmla="*/ 1075855 w 4059768"/>
              <a:gd name="connsiteY1584" fmla="*/ 1080472 h 3744261"/>
              <a:gd name="connsiteX1585" fmla="*/ 1082126 w 4059768"/>
              <a:gd name="connsiteY1585" fmla="*/ 1085622 h 3744261"/>
              <a:gd name="connsiteX1586" fmla="*/ 1077994 w 4059768"/>
              <a:gd name="connsiteY1586" fmla="*/ 1092599 h 3744261"/>
              <a:gd name="connsiteX1587" fmla="*/ 900930 w 4059768"/>
              <a:gd name="connsiteY1587" fmla="*/ 1051526 h 3744261"/>
              <a:gd name="connsiteX1588" fmla="*/ 813571 w 4059768"/>
              <a:gd name="connsiteY1588" fmla="*/ 959578 h 3744261"/>
              <a:gd name="connsiteX1589" fmla="*/ 811391 w 4059768"/>
              <a:gd name="connsiteY1589" fmla="*/ 950109 h 3744261"/>
              <a:gd name="connsiteX1590" fmla="*/ 806158 w 4059768"/>
              <a:gd name="connsiteY1590" fmla="*/ 1120030 h 3744261"/>
              <a:gd name="connsiteX1591" fmla="*/ 1018481 w 4059768"/>
              <a:gd name="connsiteY1591" fmla="*/ 1379801 h 3744261"/>
              <a:gd name="connsiteX1592" fmla="*/ 1019727 w 4059768"/>
              <a:gd name="connsiteY1592" fmla="*/ 1380757 h 3744261"/>
              <a:gd name="connsiteX1593" fmla="*/ 1028718 w 4059768"/>
              <a:gd name="connsiteY1593" fmla="*/ 1382875 h 3744261"/>
              <a:gd name="connsiteX1594" fmla="*/ 1128495 w 4059768"/>
              <a:gd name="connsiteY1594" fmla="*/ 1280399 h 3744261"/>
              <a:gd name="connsiteX1595" fmla="*/ 1139334 w 4059768"/>
              <a:gd name="connsiteY1595" fmla="*/ 1265822 h 3744261"/>
              <a:gd name="connsiteX1596" fmla="*/ 1143113 w 4059768"/>
              <a:gd name="connsiteY1596" fmla="*/ 1248275 h 3744261"/>
              <a:gd name="connsiteX1597" fmla="*/ 1133831 w 4059768"/>
              <a:gd name="connsiteY1597" fmla="*/ 1226555 h 3744261"/>
              <a:gd name="connsiteX1598" fmla="*/ 1047532 w 4059768"/>
              <a:gd name="connsiteY1598" fmla="*/ 1146713 h 3744261"/>
              <a:gd name="connsiteX1599" fmla="*/ 1046410 w 4059768"/>
              <a:gd name="connsiteY1599" fmla="*/ 1138179 h 3744261"/>
              <a:gd name="connsiteX1600" fmla="*/ 1054903 w 4059768"/>
              <a:gd name="connsiteY1600" fmla="*/ 1136684 h 3744261"/>
              <a:gd name="connsiteX1601" fmla="*/ 1143217 w 4059768"/>
              <a:gd name="connsiteY1601" fmla="*/ 1218436 h 3744261"/>
              <a:gd name="connsiteX1602" fmla="*/ 1177729 w 4059768"/>
              <a:gd name="connsiteY1602" fmla="*/ 1271241 h 3744261"/>
              <a:gd name="connsiteX1603" fmla="*/ 1126397 w 4059768"/>
              <a:gd name="connsiteY1603" fmla="*/ 1344002 h 3744261"/>
              <a:gd name="connsiteX1604" fmla="*/ 1064704 w 4059768"/>
              <a:gd name="connsiteY1604" fmla="*/ 1403785 h 3744261"/>
              <a:gd name="connsiteX1605" fmla="*/ 1059866 w 4059768"/>
              <a:gd name="connsiteY1605" fmla="*/ 1422328 h 3744261"/>
              <a:gd name="connsiteX1606" fmla="*/ 1158583 w 4059768"/>
              <a:gd name="connsiteY1606" fmla="*/ 1483336 h 3744261"/>
              <a:gd name="connsiteX1607" fmla="*/ 1322607 w 4059768"/>
              <a:gd name="connsiteY1607" fmla="*/ 1569200 h 3744261"/>
              <a:gd name="connsiteX1608" fmla="*/ 1802239 w 4059768"/>
              <a:gd name="connsiteY1608" fmla="*/ 1960726 h 3744261"/>
              <a:gd name="connsiteX1609" fmla="*/ 1873526 w 4059768"/>
              <a:gd name="connsiteY1609" fmla="*/ 2023229 h 3744261"/>
              <a:gd name="connsiteX1610" fmla="*/ 1873443 w 4059768"/>
              <a:gd name="connsiteY1610" fmla="*/ 2023270 h 3744261"/>
              <a:gd name="connsiteX1611" fmla="*/ 2977481 w 4059768"/>
              <a:gd name="connsiteY1611" fmla="*/ 1897371 h 3744261"/>
              <a:gd name="connsiteX1612" fmla="*/ 2867115 w 4059768"/>
              <a:gd name="connsiteY1612" fmla="*/ 1959999 h 3744261"/>
              <a:gd name="connsiteX1613" fmla="*/ 2861114 w 4059768"/>
              <a:gd name="connsiteY1613" fmla="*/ 1976258 h 3744261"/>
              <a:gd name="connsiteX1614" fmla="*/ 2994945 w 4059768"/>
              <a:gd name="connsiteY1614" fmla="*/ 2031576 h 3744261"/>
              <a:gd name="connsiteX1615" fmla="*/ 3039008 w 4059768"/>
              <a:gd name="connsiteY1615" fmla="*/ 2017934 h 3744261"/>
              <a:gd name="connsiteX1616" fmla="*/ 3044906 w 4059768"/>
              <a:gd name="connsiteY1616" fmla="*/ 1954122 h 3744261"/>
              <a:gd name="connsiteX1617" fmla="*/ 3064799 w 4059768"/>
              <a:gd name="connsiteY1617" fmla="*/ 1898576 h 3744261"/>
              <a:gd name="connsiteX1618" fmla="*/ 3061663 w 4059768"/>
              <a:gd name="connsiteY1618" fmla="*/ 1898617 h 3744261"/>
              <a:gd name="connsiteX1619" fmla="*/ 2977481 w 4059768"/>
              <a:gd name="connsiteY1619" fmla="*/ 1897413 h 3744261"/>
              <a:gd name="connsiteX1620" fmla="*/ 2977481 w 4059768"/>
              <a:gd name="connsiteY1620" fmla="*/ 1897371 h 3744261"/>
              <a:gd name="connsiteX1621" fmla="*/ 732525 w 4059768"/>
              <a:gd name="connsiteY1621" fmla="*/ 2015566 h 3744261"/>
              <a:gd name="connsiteX1622" fmla="*/ 747995 w 4059768"/>
              <a:gd name="connsiteY1622" fmla="*/ 2023395 h 3744261"/>
              <a:gd name="connsiteX1623" fmla="*/ 771813 w 4059768"/>
              <a:gd name="connsiteY1623" fmla="*/ 1996421 h 3744261"/>
              <a:gd name="connsiteX1624" fmla="*/ 773391 w 4059768"/>
              <a:gd name="connsiteY1624" fmla="*/ 1994054 h 3744261"/>
              <a:gd name="connsiteX1625" fmla="*/ 732525 w 4059768"/>
              <a:gd name="connsiteY1625" fmla="*/ 2015546 h 3744261"/>
              <a:gd name="connsiteX1626" fmla="*/ 732525 w 4059768"/>
              <a:gd name="connsiteY1626" fmla="*/ 2015566 h 3744261"/>
              <a:gd name="connsiteX1627" fmla="*/ 534987 w 4059768"/>
              <a:gd name="connsiteY1627" fmla="*/ 1994780 h 3744261"/>
              <a:gd name="connsiteX1628" fmla="*/ 630548 w 4059768"/>
              <a:gd name="connsiteY1628" fmla="*/ 2016293 h 3744261"/>
              <a:gd name="connsiteX1629" fmla="*/ 615285 w 4059768"/>
              <a:gd name="connsiteY1629" fmla="*/ 2002650 h 3744261"/>
              <a:gd name="connsiteX1630" fmla="*/ 535007 w 4059768"/>
              <a:gd name="connsiteY1630" fmla="*/ 1994780 h 3744261"/>
              <a:gd name="connsiteX1631" fmla="*/ 534987 w 4059768"/>
              <a:gd name="connsiteY1631" fmla="*/ 1994780 h 3744261"/>
              <a:gd name="connsiteX1632" fmla="*/ 3077445 w 4059768"/>
              <a:gd name="connsiteY1632" fmla="*/ 1903331 h 3744261"/>
              <a:gd name="connsiteX1633" fmla="*/ 3051322 w 4059768"/>
              <a:gd name="connsiteY1633" fmla="*/ 2009046 h 3744261"/>
              <a:gd name="connsiteX1634" fmla="*/ 3065567 w 4059768"/>
              <a:gd name="connsiteY1634" fmla="*/ 1994822 h 3744261"/>
              <a:gd name="connsiteX1635" fmla="*/ 3084048 w 4059768"/>
              <a:gd name="connsiteY1635" fmla="*/ 1918593 h 3744261"/>
              <a:gd name="connsiteX1636" fmla="*/ 3077445 w 4059768"/>
              <a:gd name="connsiteY1636" fmla="*/ 1903352 h 3744261"/>
              <a:gd name="connsiteX1637" fmla="*/ 3077445 w 4059768"/>
              <a:gd name="connsiteY1637" fmla="*/ 1903331 h 3744261"/>
              <a:gd name="connsiteX1638" fmla="*/ 620435 w 4059768"/>
              <a:gd name="connsiteY1638" fmla="*/ 1990295 h 3744261"/>
              <a:gd name="connsiteX1639" fmla="*/ 658020 w 4059768"/>
              <a:gd name="connsiteY1639" fmla="*/ 1990835 h 3744261"/>
              <a:gd name="connsiteX1640" fmla="*/ 651250 w 4059768"/>
              <a:gd name="connsiteY1640" fmla="*/ 1982591 h 3744261"/>
              <a:gd name="connsiteX1641" fmla="*/ 613396 w 4059768"/>
              <a:gd name="connsiteY1641" fmla="*/ 1965356 h 3744261"/>
              <a:gd name="connsiteX1642" fmla="*/ 602577 w 4059768"/>
              <a:gd name="connsiteY1642" fmla="*/ 1966685 h 3744261"/>
              <a:gd name="connsiteX1643" fmla="*/ 620435 w 4059768"/>
              <a:gd name="connsiteY1643" fmla="*/ 1990295 h 3744261"/>
              <a:gd name="connsiteX1644" fmla="*/ 479544 w 4059768"/>
              <a:gd name="connsiteY1644" fmla="*/ 1971420 h 3744261"/>
              <a:gd name="connsiteX1645" fmla="*/ 602183 w 4059768"/>
              <a:gd name="connsiteY1645" fmla="*/ 1989278 h 3744261"/>
              <a:gd name="connsiteX1646" fmla="*/ 591011 w 4059768"/>
              <a:gd name="connsiteY1646" fmla="*/ 1962013 h 3744261"/>
              <a:gd name="connsiteX1647" fmla="*/ 613977 w 4059768"/>
              <a:gd name="connsiteY1647" fmla="*/ 1952897 h 3744261"/>
              <a:gd name="connsiteX1648" fmla="*/ 661550 w 4059768"/>
              <a:gd name="connsiteY1648" fmla="*/ 1975573 h 3744261"/>
              <a:gd name="connsiteX1649" fmla="*/ 670936 w 4059768"/>
              <a:gd name="connsiteY1649" fmla="*/ 1983816 h 3744261"/>
              <a:gd name="connsiteX1650" fmla="*/ 729660 w 4059768"/>
              <a:gd name="connsiteY1650" fmla="*/ 1944612 h 3744261"/>
              <a:gd name="connsiteX1651" fmla="*/ 783254 w 4059768"/>
              <a:gd name="connsiteY1651" fmla="*/ 1823780 h 3744261"/>
              <a:gd name="connsiteX1652" fmla="*/ 708292 w 4059768"/>
              <a:gd name="connsiteY1652" fmla="*/ 1710963 h 3744261"/>
              <a:gd name="connsiteX1653" fmla="*/ 673615 w 4059768"/>
              <a:gd name="connsiteY1653" fmla="*/ 1667356 h 3744261"/>
              <a:gd name="connsiteX1654" fmla="*/ 696165 w 4059768"/>
              <a:gd name="connsiteY1654" fmla="*/ 1642895 h 3744261"/>
              <a:gd name="connsiteX1655" fmla="*/ 702603 w 4059768"/>
              <a:gd name="connsiteY1655" fmla="*/ 1641504 h 3744261"/>
              <a:gd name="connsiteX1656" fmla="*/ 665225 w 4059768"/>
              <a:gd name="connsiteY1656" fmla="*/ 1620053 h 3744261"/>
              <a:gd name="connsiteX1657" fmla="*/ 456785 w 4059768"/>
              <a:gd name="connsiteY1657" fmla="*/ 1570903 h 3744261"/>
              <a:gd name="connsiteX1658" fmla="*/ 378667 w 4059768"/>
              <a:gd name="connsiteY1658" fmla="*/ 1622691 h 3744261"/>
              <a:gd name="connsiteX1659" fmla="*/ 355161 w 4059768"/>
              <a:gd name="connsiteY1659" fmla="*/ 1672485 h 3744261"/>
              <a:gd name="connsiteX1660" fmla="*/ 351112 w 4059768"/>
              <a:gd name="connsiteY1660" fmla="*/ 1677220 h 3744261"/>
              <a:gd name="connsiteX1661" fmla="*/ 326297 w 4059768"/>
              <a:gd name="connsiteY1661" fmla="*/ 1744250 h 3744261"/>
              <a:gd name="connsiteX1662" fmla="*/ 340044 w 4059768"/>
              <a:gd name="connsiteY1662" fmla="*/ 1853162 h 3744261"/>
              <a:gd name="connsiteX1663" fmla="*/ 479523 w 4059768"/>
              <a:gd name="connsiteY1663" fmla="*/ 1971441 h 3744261"/>
              <a:gd name="connsiteX1664" fmla="*/ 479544 w 4059768"/>
              <a:gd name="connsiteY1664" fmla="*/ 1971420 h 3744261"/>
              <a:gd name="connsiteX1665" fmla="*/ 713214 w 4059768"/>
              <a:gd name="connsiteY1665" fmla="*/ 1649748 h 3744261"/>
              <a:gd name="connsiteX1666" fmla="*/ 698325 w 4059768"/>
              <a:gd name="connsiteY1666" fmla="*/ 1655167 h 3744261"/>
              <a:gd name="connsiteX1667" fmla="*/ 686074 w 4059768"/>
              <a:gd name="connsiteY1667" fmla="*/ 1666526 h 3744261"/>
              <a:gd name="connsiteX1668" fmla="*/ 716515 w 4059768"/>
              <a:gd name="connsiteY1668" fmla="*/ 1701598 h 3744261"/>
              <a:gd name="connsiteX1669" fmla="*/ 795609 w 4059768"/>
              <a:gd name="connsiteY1669" fmla="*/ 1822098 h 3744261"/>
              <a:gd name="connsiteX1670" fmla="*/ 731155 w 4059768"/>
              <a:gd name="connsiteY1670" fmla="*/ 1960352 h 3744261"/>
              <a:gd name="connsiteX1671" fmla="*/ 692116 w 4059768"/>
              <a:gd name="connsiteY1671" fmla="*/ 1988987 h 3744261"/>
              <a:gd name="connsiteX1672" fmla="*/ 721623 w 4059768"/>
              <a:gd name="connsiteY1672" fmla="*/ 1983900 h 3744261"/>
              <a:gd name="connsiteX1673" fmla="*/ 826612 w 4059768"/>
              <a:gd name="connsiteY1673" fmla="*/ 1847099 h 3744261"/>
              <a:gd name="connsiteX1674" fmla="*/ 769238 w 4059768"/>
              <a:gd name="connsiteY1674" fmla="*/ 1708098 h 3744261"/>
              <a:gd name="connsiteX1675" fmla="*/ 713214 w 4059768"/>
              <a:gd name="connsiteY1675" fmla="*/ 1649768 h 3744261"/>
              <a:gd name="connsiteX1676" fmla="*/ 713214 w 4059768"/>
              <a:gd name="connsiteY1676" fmla="*/ 1649748 h 3744261"/>
              <a:gd name="connsiteX1677" fmla="*/ 790605 w 4059768"/>
              <a:gd name="connsiteY1677" fmla="*/ 1976403 h 3744261"/>
              <a:gd name="connsiteX1678" fmla="*/ 790605 w 4059768"/>
              <a:gd name="connsiteY1678" fmla="*/ 1976403 h 3744261"/>
              <a:gd name="connsiteX1679" fmla="*/ 353604 w 4059768"/>
              <a:gd name="connsiteY1679" fmla="*/ 1886158 h 3744261"/>
              <a:gd name="connsiteX1680" fmla="*/ 409939 w 4059768"/>
              <a:gd name="connsiteY1680" fmla="*/ 1947062 h 3744261"/>
              <a:gd name="connsiteX1681" fmla="*/ 437557 w 4059768"/>
              <a:gd name="connsiteY1681" fmla="*/ 1959168 h 3744261"/>
              <a:gd name="connsiteX1682" fmla="*/ 353604 w 4059768"/>
              <a:gd name="connsiteY1682" fmla="*/ 1886158 h 3744261"/>
              <a:gd name="connsiteX1683" fmla="*/ 2625555 w 4059768"/>
              <a:gd name="connsiteY1683" fmla="*/ 1889875 h 3744261"/>
              <a:gd name="connsiteX1684" fmla="*/ 2628690 w 4059768"/>
              <a:gd name="connsiteY1684" fmla="*/ 1898410 h 3744261"/>
              <a:gd name="connsiteX1685" fmla="*/ 2650847 w 4059768"/>
              <a:gd name="connsiteY1685" fmla="*/ 1939005 h 3744261"/>
              <a:gd name="connsiteX1686" fmla="*/ 2674664 w 4059768"/>
              <a:gd name="connsiteY1686" fmla="*/ 1935953 h 3744261"/>
              <a:gd name="connsiteX1687" fmla="*/ 2753198 w 4059768"/>
              <a:gd name="connsiteY1687" fmla="*/ 1883957 h 3744261"/>
              <a:gd name="connsiteX1688" fmla="*/ 2695408 w 4059768"/>
              <a:gd name="connsiteY1688" fmla="*/ 1884871 h 3744261"/>
              <a:gd name="connsiteX1689" fmla="*/ 2625555 w 4059768"/>
              <a:gd name="connsiteY1689" fmla="*/ 1889896 h 3744261"/>
              <a:gd name="connsiteX1690" fmla="*/ 2625555 w 4059768"/>
              <a:gd name="connsiteY1690" fmla="*/ 1889875 h 3744261"/>
              <a:gd name="connsiteX1691" fmla="*/ 3018929 w 4059768"/>
              <a:gd name="connsiteY1691" fmla="*/ 1885826 h 3744261"/>
              <a:gd name="connsiteX1692" fmla="*/ 3061705 w 4059768"/>
              <a:gd name="connsiteY1692" fmla="*/ 1886117 h 3744261"/>
              <a:gd name="connsiteX1693" fmla="*/ 3354991 w 4059768"/>
              <a:gd name="connsiteY1693" fmla="*/ 1659113 h 3744261"/>
              <a:gd name="connsiteX1694" fmla="*/ 3351087 w 4059768"/>
              <a:gd name="connsiteY1694" fmla="*/ 1640881 h 3744261"/>
              <a:gd name="connsiteX1695" fmla="*/ 3189680 w 4059768"/>
              <a:gd name="connsiteY1695" fmla="*/ 1750957 h 3744261"/>
              <a:gd name="connsiteX1696" fmla="*/ 3161876 w 4059768"/>
              <a:gd name="connsiteY1696" fmla="*/ 1784036 h 3744261"/>
              <a:gd name="connsiteX1697" fmla="*/ 3003251 w 4059768"/>
              <a:gd name="connsiteY1697" fmla="*/ 1824880 h 3744261"/>
              <a:gd name="connsiteX1698" fmla="*/ 2849693 w 4059768"/>
              <a:gd name="connsiteY1698" fmla="*/ 1845999 h 3744261"/>
              <a:gd name="connsiteX1699" fmla="*/ 2820331 w 4059768"/>
              <a:gd name="connsiteY1699" fmla="*/ 1863400 h 3744261"/>
              <a:gd name="connsiteX1700" fmla="*/ 2850212 w 4059768"/>
              <a:gd name="connsiteY1700" fmla="*/ 1874301 h 3744261"/>
              <a:gd name="connsiteX1701" fmla="*/ 2903994 w 4059768"/>
              <a:gd name="connsiteY1701" fmla="*/ 1876669 h 3744261"/>
              <a:gd name="connsiteX1702" fmla="*/ 2990667 w 4059768"/>
              <a:gd name="connsiteY1702" fmla="*/ 1879929 h 3744261"/>
              <a:gd name="connsiteX1703" fmla="*/ 3017184 w 4059768"/>
              <a:gd name="connsiteY1703" fmla="*/ 1879825 h 3744261"/>
              <a:gd name="connsiteX1704" fmla="*/ 3018929 w 4059768"/>
              <a:gd name="connsiteY1704" fmla="*/ 1885805 h 3744261"/>
              <a:gd name="connsiteX1705" fmla="*/ 3018929 w 4059768"/>
              <a:gd name="connsiteY1705" fmla="*/ 1885826 h 3744261"/>
              <a:gd name="connsiteX1706" fmla="*/ 2568928 w 4059768"/>
              <a:gd name="connsiteY1706" fmla="*/ 1717899 h 3744261"/>
              <a:gd name="connsiteX1707" fmla="*/ 2576237 w 4059768"/>
              <a:gd name="connsiteY1707" fmla="*/ 1719290 h 3744261"/>
              <a:gd name="connsiteX1708" fmla="*/ 2603274 w 4059768"/>
              <a:gd name="connsiteY1708" fmla="*/ 1793110 h 3744261"/>
              <a:gd name="connsiteX1709" fmla="*/ 2618225 w 4059768"/>
              <a:gd name="connsiteY1709" fmla="*/ 1870834 h 3744261"/>
              <a:gd name="connsiteX1710" fmla="*/ 2620986 w 4059768"/>
              <a:gd name="connsiteY1710" fmla="*/ 1877811 h 3744261"/>
              <a:gd name="connsiteX1711" fmla="*/ 2694702 w 4059768"/>
              <a:gd name="connsiteY1711" fmla="*/ 1872433 h 3744261"/>
              <a:gd name="connsiteX1712" fmla="*/ 2751869 w 4059768"/>
              <a:gd name="connsiteY1712" fmla="*/ 1871498 h 3744261"/>
              <a:gd name="connsiteX1713" fmla="*/ 2738205 w 4059768"/>
              <a:gd name="connsiteY1713" fmla="*/ 1842635 h 3744261"/>
              <a:gd name="connsiteX1714" fmla="*/ 2707037 w 4059768"/>
              <a:gd name="connsiteY1714" fmla="*/ 1764703 h 3744261"/>
              <a:gd name="connsiteX1715" fmla="*/ 2698689 w 4059768"/>
              <a:gd name="connsiteY1715" fmla="*/ 1709219 h 3744261"/>
              <a:gd name="connsiteX1716" fmla="*/ 2693228 w 4059768"/>
              <a:gd name="connsiteY1716" fmla="*/ 1681913 h 3744261"/>
              <a:gd name="connsiteX1717" fmla="*/ 2690819 w 4059768"/>
              <a:gd name="connsiteY1717" fmla="*/ 1681747 h 3744261"/>
              <a:gd name="connsiteX1718" fmla="*/ 2679399 w 4059768"/>
              <a:gd name="connsiteY1718" fmla="*/ 1682141 h 3744261"/>
              <a:gd name="connsiteX1719" fmla="*/ 2672234 w 4059768"/>
              <a:gd name="connsiteY1719" fmla="*/ 1682743 h 3744261"/>
              <a:gd name="connsiteX1720" fmla="*/ 2672816 w 4059768"/>
              <a:gd name="connsiteY1720" fmla="*/ 1715843 h 3744261"/>
              <a:gd name="connsiteX1721" fmla="*/ 2686791 w 4059768"/>
              <a:gd name="connsiteY1721" fmla="*/ 1778014 h 3744261"/>
              <a:gd name="connsiteX1722" fmla="*/ 2696114 w 4059768"/>
              <a:gd name="connsiteY1722" fmla="*/ 1864749 h 3744261"/>
              <a:gd name="connsiteX1723" fmla="*/ 2671861 w 4059768"/>
              <a:gd name="connsiteY1723" fmla="*/ 1846538 h 3744261"/>
              <a:gd name="connsiteX1724" fmla="*/ 2653110 w 4059768"/>
              <a:gd name="connsiteY1724" fmla="*/ 1820499 h 3744261"/>
              <a:gd name="connsiteX1725" fmla="*/ 2606741 w 4059768"/>
              <a:gd name="connsiteY1725" fmla="*/ 1719331 h 3744261"/>
              <a:gd name="connsiteX1726" fmla="*/ 2635044 w 4059768"/>
              <a:gd name="connsiteY1726" fmla="*/ 1683989 h 3744261"/>
              <a:gd name="connsiteX1727" fmla="*/ 2668663 w 4059768"/>
              <a:gd name="connsiteY1727" fmla="*/ 1670679 h 3744261"/>
              <a:gd name="connsiteX1728" fmla="*/ 2669514 w 4059768"/>
              <a:gd name="connsiteY1728" fmla="*/ 1670409 h 3744261"/>
              <a:gd name="connsiteX1729" fmla="*/ 2842384 w 4059768"/>
              <a:gd name="connsiteY1729" fmla="*/ 1630727 h 3744261"/>
              <a:gd name="connsiteX1730" fmla="*/ 2801373 w 4059768"/>
              <a:gd name="connsiteY1730" fmla="*/ 1541001 h 3744261"/>
              <a:gd name="connsiteX1731" fmla="*/ 2772821 w 4059768"/>
              <a:gd name="connsiteY1731" fmla="*/ 1476504 h 3744261"/>
              <a:gd name="connsiteX1732" fmla="*/ 2646216 w 4059768"/>
              <a:gd name="connsiteY1732" fmla="*/ 1444962 h 3744261"/>
              <a:gd name="connsiteX1733" fmla="*/ 2587679 w 4059768"/>
              <a:gd name="connsiteY1733" fmla="*/ 1422930 h 3744261"/>
              <a:gd name="connsiteX1734" fmla="*/ 2557383 w 4059768"/>
              <a:gd name="connsiteY1734" fmla="*/ 1484644 h 3744261"/>
              <a:gd name="connsiteX1735" fmla="*/ 2491121 w 4059768"/>
              <a:gd name="connsiteY1735" fmla="*/ 1588698 h 3744261"/>
              <a:gd name="connsiteX1736" fmla="*/ 2489149 w 4059768"/>
              <a:gd name="connsiteY1736" fmla="*/ 1588532 h 3744261"/>
              <a:gd name="connsiteX1737" fmla="*/ 2475111 w 4059768"/>
              <a:gd name="connsiteY1737" fmla="*/ 1559316 h 3744261"/>
              <a:gd name="connsiteX1738" fmla="*/ 2513921 w 4059768"/>
              <a:gd name="connsiteY1738" fmla="*/ 1395790 h 3744261"/>
              <a:gd name="connsiteX1739" fmla="*/ 2517534 w 4059768"/>
              <a:gd name="connsiteY1739" fmla="*/ 1387152 h 3744261"/>
              <a:gd name="connsiteX1740" fmla="*/ 2493966 w 4059768"/>
              <a:gd name="connsiteY1740" fmla="*/ 1368962 h 3744261"/>
              <a:gd name="connsiteX1741" fmla="*/ 2513402 w 4059768"/>
              <a:gd name="connsiteY1741" fmla="*/ 1275934 h 3744261"/>
              <a:gd name="connsiteX1742" fmla="*/ 2516268 w 4059768"/>
              <a:gd name="connsiteY1742" fmla="*/ 1271366 h 3744261"/>
              <a:gd name="connsiteX1743" fmla="*/ 2473679 w 4059768"/>
              <a:gd name="connsiteY1743" fmla="*/ 1313810 h 3744261"/>
              <a:gd name="connsiteX1744" fmla="*/ 2386673 w 4059768"/>
              <a:gd name="connsiteY1744" fmla="*/ 1416286 h 3744261"/>
              <a:gd name="connsiteX1745" fmla="*/ 2342028 w 4059768"/>
              <a:gd name="connsiteY1745" fmla="*/ 1503354 h 3744261"/>
              <a:gd name="connsiteX1746" fmla="*/ 2278736 w 4059768"/>
              <a:gd name="connsiteY1746" fmla="*/ 1640715 h 3744261"/>
              <a:gd name="connsiteX1747" fmla="*/ 2236604 w 4059768"/>
              <a:gd name="connsiteY1747" fmla="*/ 1735383 h 3744261"/>
              <a:gd name="connsiteX1748" fmla="*/ 2181888 w 4059768"/>
              <a:gd name="connsiteY1748" fmla="*/ 1768067 h 3744261"/>
              <a:gd name="connsiteX1749" fmla="*/ 2151280 w 4059768"/>
              <a:gd name="connsiteY1749" fmla="*/ 1755442 h 3744261"/>
              <a:gd name="connsiteX1750" fmla="*/ 2151384 w 4059768"/>
              <a:gd name="connsiteY1750" fmla="*/ 1831733 h 3744261"/>
              <a:gd name="connsiteX1751" fmla="*/ 2151384 w 4059768"/>
              <a:gd name="connsiteY1751" fmla="*/ 1876752 h 3744261"/>
              <a:gd name="connsiteX1752" fmla="*/ 2158568 w 4059768"/>
              <a:gd name="connsiteY1752" fmla="*/ 1874696 h 3744261"/>
              <a:gd name="connsiteX1753" fmla="*/ 2159939 w 4059768"/>
              <a:gd name="connsiteY1753" fmla="*/ 1873865 h 3744261"/>
              <a:gd name="connsiteX1754" fmla="*/ 2354134 w 4059768"/>
              <a:gd name="connsiteY1754" fmla="*/ 1791366 h 3744261"/>
              <a:gd name="connsiteX1755" fmla="*/ 2568949 w 4059768"/>
              <a:gd name="connsiteY1755" fmla="*/ 1717899 h 3744261"/>
              <a:gd name="connsiteX1756" fmla="*/ 2568928 w 4059768"/>
              <a:gd name="connsiteY1756" fmla="*/ 1717899 h 3744261"/>
              <a:gd name="connsiteX1757" fmla="*/ 2764785 w 4059768"/>
              <a:gd name="connsiteY1757" fmla="*/ 1871643 h 3744261"/>
              <a:gd name="connsiteX1758" fmla="*/ 2811963 w 4059768"/>
              <a:gd name="connsiteY1758" fmla="*/ 1872869 h 3744261"/>
              <a:gd name="connsiteX1759" fmla="*/ 2808101 w 4059768"/>
              <a:gd name="connsiteY1759" fmla="*/ 1865663 h 3744261"/>
              <a:gd name="connsiteX1760" fmla="*/ 2845125 w 4059768"/>
              <a:gd name="connsiteY1760" fmla="*/ 1834412 h 3744261"/>
              <a:gd name="connsiteX1761" fmla="*/ 3003023 w 4059768"/>
              <a:gd name="connsiteY1761" fmla="*/ 1812421 h 3744261"/>
              <a:gd name="connsiteX1762" fmla="*/ 3152635 w 4059768"/>
              <a:gd name="connsiteY1762" fmla="*/ 1775688 h 3744261"/>
              <a:gd name="connsiteX1763" fmla="*/ 3180024 w 4059768"/>
              <a:gd name="connsiteY1763" fmla="*/ 1743107 h 3744261"/>
              <a:gd name="connsiteX1764" fmla="*/ 3343778 w 4059768"/>
              <a:gd name="connsiteY1764" fmla="*/ 1629460 h 3744261"/>
              <a:gd name="connsiteX1765" fmla="*/ 3234304 w 4059768"/>
              <a:gd name="connsiteY1765" fmla="*/ 1591294 h 3744261"/>
              <a:gd name="connsiteX1766" fmla="*/ 2954453 w 4059768"/>
              <a:gd name="connsiteY1766" fmla="*/ 1623459 h 3744261"/>
              <a:gd name="connsiteX1767" fmla="*/ 2934249 w 4059768"/>
              <a:gd name="connsiteY1767" fmla="*/ 1672236 h 3744261"/>
              <a:gd name="connsiteX1768" fmla="*/ 2886510 w 4059768"/>
              <a:gd name="connsiteY1768" fmla="*/ 1668166 h 3744261"/>
              <a:gd name="connsiteX1769" fmla="*/ 2851790 w 4059768"/>
              <a:gd name="connsiteY1769" fmla="*/ 1641545 h 3744261"/>
              <a:gd name="connsiteX1770" fmla="*/ 2702801 w 4059768"/>
              <a:gd name="connsiteY1770" fmla="*/ 1673877 h 3744261"/>
              <a:gd name="connsiteX1771" fmla="*/ 2711128 w 4059768"/>
              <a:gd name="connsiteY1771" fmla="*/ 1707973 h 3744261"/>
              <a:gd name="connsiteX1772" fmla="*/ 2719267 w 4059768"/>
              <a:gd name="connsiteY1772" fmla="*/ 1762149 h 3744261"/>
              <a:gd name="connsiteX1773" fmla="*/ 2749169 w 4059768"/>
              <a:gd name="connsiteY1773" fmla="*/ 1836675 h 3744261"/>
              <a:gd name="connsiteX1774" fmla="*/ 2764805 w 4059768"/>
              <a:gd name="connsiteY1774" fmla="*/ 1871706 h 3744261"/>
              <a:gd name="connsiteX1775" fmla="*/ 2764785 w 4059768"/>
              <a:gd name="connsiteY1775" fmla="*/ 1871643 h 3744261"/>
              <a:gd name="connsiteX1776" fmla="*/ 2658363 w 4059768"/>
              <a:gd name="connsiteY1776" fmla="*/ 1687166 h 3744261"/>
              <a:gd name="connsiteX1777" fmla="*/ 2641481 w 4059768"/>
              <a:gd name="connsiteY1777" fmla="*/ 1694642 h 3744261"/>
              <a:gd name="connsiteX1778" fmla="*/ 2618972 w 4059768"/>
              <a:gd name="connsiteY1778" fmla="*/ 1721761 h 3744261"/>
              <a:gd name="connsiteX1779" fmla="*/ 2663181 w 4059768"/>
              <a:gd name="connsiteY1779" fmla="*/ 1813107 h 3744261"/>
              <a:gd name="connsiteX1780" fmla="*/ 2682098 w 4059768"/>
              <a:gd name="connsiteY1780" fmla="*/ 1839395 h 3744261"/>
              <a:gd name="connsiteX1781" fmla="*/ 2689324 w 4059768"/>
              <a:gd name="connsiteY1781" fmla="*/ 1848947 h 3744261"/>
              <a:gd name="connsiteX1782" fmla="*/ 2674706 w 4059768"/>
              <a:gd name="connsiteY1782" fmla="*/ 1781025 h 3744261"/>
              <a:gd name="connsiteX1783" fmla="*/ 2660502 w 4059768"/>
              <a:gd name="connsiteY1783" fmla="*/ 1717670 h 3744261"/>
              <a:gd name="connsiteX1784" fmla="*/ 2658363 w 4059768"/>
              <a:gd name="connsiteY1784" fmla="*/ 1687187 h 3744261"/>
              <a:gd name="connsiteX1785" fmla="*/ 2658363 w 4059768"/>
              <a:gd name="connsiteY1785" fmla="*/ 1687166 h 3744261"/>
              <a:gd name="connsiteX1786" fmla="*/ 1965931 w 4059768"/>
              <a:gd name="connsiteY1786" fmla="*/ 1792072 h 3744261"/>
              <a:gd name="connsiteX1787" fmla="*/ 1966512 w 4059768"/>
              <a:gd name="connsiteY1787" fmla="*/ 1792321 h 3744261"/>
              <a:gd name="connsiteX1788" fmla="*/ 1982958 w 4059768"/>
              <a:gd name="connsiteY1788" fmla="*/ 1796453 h 3744261"/>
              <a:gd name="connsiteX1789" fmla="*/ 1944896 w 4059768"/>
              <a:gd name="connsiteY1789" fmla="*/ 1719892 h 3744261"/>
              <a:gd name="connsiteX1790" fmla="*/ 1912149 w 4059768"/>
              <a:gd name="connsiteY1790" fmla="*/ 1655417 h 3744261"/>
              <a:gd name="connsiteX1791" fmla="*/ 1898527 w 4059768"/>
              <a:gd name="connsiteY1791" fmla="*/ 1678507 h 3744261"/>
              <a:gd name="connsiteX1792" fmla="*/ 1965951 w 4059768"/>
              <a:gd name="connsiteY1792" fmla="*/ 1792092 h 3744261"/>
              <a:gd name="connsiteX1793" fmla="*/ 1965931 w 4059768"/>
              <a:gd name="connsiteY1793" fmla="*/ 1792072 h 3744261"/>
              <a:gd name="connsiteX1794" fmla="*/ 1966138 w 4059768"/>
              <a:gd name="connsiteY1794" fmla="*/ 1792217 h 3744261"/>
              <a:gd name="connsiteX1795" fmla="*/ 1966138 w 4059768"/>
              <a:gd name="connsiteY1795" fmla="*/ 1792217 h 3744261"/>
              <a:gd name="connsiteX1796" fmla="*/ 1965079 w 4059768"/>
              <a:gd name="connsiteY1796" fmla="*/ 1791822 h 3744261"/>
              <a:gd name="connsiteX1797" fmla="*/ 1965079 w 4059768"/>
              <a:gd name="connsiteY1797" fmla="*/ 1791822 h 3744261"/>
              <a:gd name="connsiteX1798" fmla="*/ 1836605 w 4059768"/>
              <a:gd name="connsiteY1798" fmla="*/ 1582676 h 3744261"/>
              <a:gd name="connsiteX1799" fmla="*/ 1748291 w 4059768"/>
              <a:gd name="connsiteY1799" fmla="*/ 1640590 h 3744261"/>
              <a:gd name="connsiteX1800" fmla="*/ 1768101 w 4059768"/>
              <a:gd name="connsiteY1800" fmla="*/ 1701141 h 3744261"/>
              <a:gd name="connsiteX1801" fmla="*/ 1797131 w 4059768"/>
              <a:gd name="connsiteY1801" fmla="*/ 1742651 h 3744261"/>
              <a:gd name="connsiteX1802" fmla="*/ 1809777 w 4059768"/>
              <a:gd name="connsiteY1802" fmla="*/ 1750438 h 3744261"/>
              <a:gd name="connsiteX1803" fmla="*/ 1884012 w 4059768"/>
              <a:gd name="connsiteY1803" fmla="*/ 1677926 h 3744261"/>
              <a:gd name="connsiteX1804" fmla="*/ 1836585 w 4059768"/>
              <a:gd name="connsiteY1804" fmla="*/ 1582697 h 3744261"/>
              <a:gd name="connsiteX1805" fmla="*/ 1836605 w 4059768"/>
              <a:gd name="connsiteY1805" fmla="*/ 1582676 h 3744261"/>
              <a:gd name="connsiteX1806" fmla="*/ 338258 w 4059768"/>
              <a:gd name="connsiteY1806" fmla="*/ 1584358 h 3744261"/>
              <a:gd name="connsiteX1807" fmla="*/ 277396 w 4059768"/>
              <a:gd name="connsiteY1807" fmla="*/ 1622566 h 3744261"/>
              <a:gd name="connsiteX1808" fmla="*/ 267408 w 4059768"/>
              <a:gd name="connsiteY1808" fmla="*/ 1676161 h 3744261"/>
              <a:gd name="connsiteX1809" fmla="*/ 272370 w 4059768"/>
              <a:gd name="connsiteY1809" fmla="*/ 1681560 h 3744261"/>
              <a:gd name="connsiteX1810" fmla="*/ 272391 w 4059768"/>
              <a:gd name="connsiteY1810" fmla="*/ 1681560 h 3744261"/>
              <a:gd name="connsiteX1811" fmla="*/ 283563 w 4059768"/>
              <a:gd name="connsiteY1811" fmla="*/ 1668561 h 3744261"/>
              <a:gd name="connsiteX1812" fmla="*/ 312094 w 4059768"/>
              <a:gd name="connsiteY1812" fmla="*/ 1625349 h 3744261"/>
              <a:gd name="connsiteX1813" fmla="*/ 338279 w 4059768"/>
              <a:gd name="connsiteY1813" fmla="*/ 1584358 h 3744261"/>
              <a:gd name="connsiteX1814" fmla="*/ 338258 w 4059768"/>
              <a:gd name="connsiteY1814" fmla="*/ 1584358 h 3744261"/>
              <a:gd name="connsiteX1815" fmla="*/ 2866804 w 4059768"/>
              <a:gd name="connsiteY1815" fmla="*/ 1638701 h 3744261"/>
              <a:gd name="connsiteX1816" fmla="*/ 2892532 w 4059768"/>
              <a:gd name="connsiteY1816" fmla="*/ 1657244 h 3744261"/>
              <a:gd name="connsiteX1817" fmla="*/ 2927105 w 4059768"/>
              <a:gd name="connsiteY1817" fmla="*/ 1661999 h 3744261"/>
              <a:gd name="connsiteX1818" fmla="*/ 2941807 w 4059768"/>
              <a:gd name="connsiteY1818" fmla="*/ 1625556 h 3744261"/>
              <a:gd name="connsiteX1819" fmla="*/ 2927853 w 4059768"/>
              <a:gd name="connsiteY1819" fmla="*/ 1627903 h 3744261"/>
              <a:gd name="connsiteX1820" fmla="*/ 2866804 w 4059768"/>
              <a:gd name="connsiteY1820" fmla="*/ 1638701 h 3744261"/>
              <a:gd name="connsiteX1821" fmla="*/ 2789620 w 4059768"/>
              <a:gd name="connsiteY1821" fmla="*/ 1478415 h 3744261"/>
              <a:gd name="connsiteX1822" fmla="*/ 2813292 w 4059768"/>
              <a:gd name="connsiteY1822" fmla="*/ 1537242 h 3744261"/>
              <a:gd name="connsiteX1823" fmla="*/ 2856504 w 4059768"/>
              <a:gd name="connsiteY1823" fmla="*/ 1628027 h 3744261"/>
              <a:gd name="connsiteX1824" fmla="*/ 2942721 w 4059768"/>
              <a:gd name="connsiteY1824" fmla="*/ 1612806 h 3744261"/>
              <a:gd name="connsiteX1825" fmla="*/ 2930885 w 4059768"/>
              <a:gd name="connsiteY1825" fmla="*/ 1487198 h 3744261"/>
              <a:gd name="connsiteX1826" fmla="*/ 2925839 w 4059768"/>
              <a:gd name="connsiteY1826" fmla="*/ 1450839 h 3744261"/>
              <a:gd name="connsiteX1827" fmla="*/ 2922620 w 4059768"/>
              <a:gd name="connsiteY1827" fmla="*/ 1438483 h 3744261"/>
              <a:gd name="connsiteX1828" fmla="*/ 2901938 w 4059768"/>
              <a:gd name="connsiteY1828" fmla="*/ 1448451 h 3744261"/>
              <a:gd name="connsiteX1829" fmla="*/ 2817611 w 4059768"/>
              <a:gd name="connsiteY1829" fmla="*/ 1479121 h 3744261"/>
              <a:gd name="connsiteX1830" fmla="*/ 2789620 w 4059768"/>
              <a:gd name="connsiteY1830" fmla="*/ 1478394 h 3744261"/>
              <a:gd name="connsiteX1831" fmla="*/ 2789620 w 4059768"/>
              <a:gd name="connsiteY1831" fmla="*/ 1478415 h 3744261"/>
              <a:gd name="connsiteX1832" fmla="*/ 492439 w 4059768"/>
              <a:gd name="connsiteY1832" fmla="*/ 1565109 h 3744261"/>
              <a:gd name="connsiteX1833" fmla="*/ 669690 w 4059768"/>
              <a:gd name="connsiteY1833" fmla="*/ 1608384 h 3744261"/>
              <a:gd name="connsiteX1834" fmla="*/ 704305 w 4059768"/>
              <a:gd name="connsiteY1834" fmla="*/ 1627301 h 3744261"/>
              <a:gd name="connsiteX1835" fmla="*/ 638272 w 4059768"/>
              <a:gd name="connsiteY1835" fmla="*/ 1581908 h 3744261"/>
              <a:gd name="connsiteX1836" fmla="*/ 492439 w 4059768"/>
              <a:gd name="connsiteY1836" fmla="*/ 1565109 h 3744261"/>
              <a:gd name="connsiteX1837" fmla="*/ 1495684 w 4059768"/>
              <a:gd name="connsiteY1837" fmla="*/ 623703 h 3744261"/>
              <a:gd name="connsiteX1838" fmla="*/ 1495539 w 4059768"/>
              <a:gd name="connsiteY1838" fmla="*/ 623848 h 3744261"/>
              <a:gd name="connsiteX1839" fmla="*/ 1519169 w 4059768"/>
              <a:gd name="connsiteY1839" fmla="*/ 1178380 h 3744261"/>
              <a:gd name="connsiteX1840" fmla="*/ 1521952 w 4059768"/>
              <a:gd name="connsiteY1840" fmla="*/ 1196072 h 3744261"/>
              <a:gd name="connsiteX1841" fmla="*/ 1616516 w 4059768"/>
              <a:gd name="connsiteY1841" fmla="*/ 1437113 h 3744261"/>
              <a:gd name="connsiteX1842" fmla="*/ 1712409 w 4059768"/>
              <a:gd name="connsiteY1842" fmla="*/ 1590173 h 3744261"/>
              <a:gd name="connsiteX1843" fmla="*/ 1711807 w 4059768"/>
              <a:gd name="connsiteY1843" fmla="*/ 1584047 h 3744261"/>
              <a:gd name="connsiteX1844" fmla="*/ 1658752 w 4059768"/>
              <a:gd name="connsiteY1844" fmla="*/ 1437051 h 3744261"/>
              <a:gd name="connsiteX1845" fmla="*/ 1531483 w 4059768"/>
              <a:gd name="connsiteY1845" fmla="*/ 1017700 h 3744261"/>
              <a:gd name="connsiteX1846" fmla="*/ 1518069 w 4059768"/>
              <a:gd name="connsiteY1846" fmla="*/ 695882 h 3744261"/>
              <a:gd name="connsiteX1847" fmla="*/ 1512172 w 4059768"/>
              <a:gd name="connsiteY1847" fmla="*/ 679228 h 3744261"/>
              <a:gd name="connsiteX1848" fmla="*/ 1495726 w 4059768"/>
              <a:gd name="connsiteY1848" fmla="*/ 623703 h 3744261"/>
              <a:gd name="connsiteX1849" fmla="*/ 1495684 w 4059768"/>
              <a:gd name="connsiteY1849" fmla="*/ 623703 h 3744261"/>
              <a:gd name="connsiteX1850" fmla="*/ 2528312 w 4059768"/>
              <a:gd name="connsiteY1850" fmla="*/ 1393756 h 3744261"/>
              <a:gd name="connsiteX1851" fmla="*/ 2525446 w 4059768"/>
              <a:gd name="connsiteY1851" fmla="*/ 1400587 h 3744261"/>
              <a:gd name="connsiteX1852" fmla="*/ 2487550 w 4059768"/>
              <a:gd name="connsiteY1852" fmla="*/ 1558236 h 3744261"/>
              <a:gd name="connsiteX1853" fmla="*/ 2491537 w 4059768"/>
              <a:gd name="connsiteY1853" fmla="*/ 1576052 h 3744261"/>
              <a:gd name="connsiteX1854" fmla="*/ 2512883 w 4059768"/>
              <a:gd name="connsiteY1854" fmla="*/ 1546566 h 3744261"/>
              <a:gd name="connsiteX1855" fmla="*/ 2546128 w 4059768"/>
              <a:gd name="connsiteY1855" fmla="*/ 1479329 h 3744261"/>
              <a:gd name="connsiteX1856" fmla="*/ 2576196 w 4059768"/>
              <a:gd name="connsiteY1856" fmla="*/ 1417968 h 3744261"/>
              <a:gd name="connsiteX1857" fmla="*/ 2528291 w 4059768"/>
              <a:gd name="connsiteY1857" fmla="*/ 1393776 h 3744261"/>
              <a:gd name="connsiteX1858" fmla="*/ 2528312 w 4059768"/>
              <a:gd name="connsiteY1858" fmla="*/ 1393756 h 3744261"/>
              <a:gd name="connsiteX1859" fmla="*/ 1714548 w 4059768"/>
              <a:gd name="connsiteY1859" fmla="*/ 850104 h 3744261"/>
              <a:gd name="connsiteX1860" fmla="*/ 1705038 w 4059768"/>
              <a:gd name="connsiteY1860" fmla="*/ 924547 h 3744261"/>
              <a:gd name="connsiteX1861" fmla="*/ 1800267 w 4059768"/>
              <a:gd name="connsiteY1861" fmla="*/ 1467679 h 3744261"/>
              <a:gd name="connsiteX1862" fmla="*/ 1842877 w 4059768"/>
              <a:gd name="connsiteY1862" fmla="*/ 1566625 h 3744261"/>
              <a:gd name="connsiteX1863" fmla="*/ 1859364 w 4059768"/>
              <a:gd name="connsiteY1863" fmla="*/ 1560395 h 3744261"/>
              <a:gd name="connsiteX1864" fmla="*/ 1789697 w 4059768"/>
              <a:gd name="connsiteY1864" fmla="*/ 1418009 h 3744261"/>
              <a:gd name="connsiteX1865" fmla="*/ 1730849 w 4059768"/>
              <a:gd name="connsiteY1865" fmla="*/ 1162578 h 3744261"/>
              <a:gd name="connsiteX1866" fmla="*/ 1735147 w 4059768"/>
              <a:gd name="connsiteY1866" fmla="*/ 1019049 h 3744261"/>
              <a:gd name="connsiteX1867" fmla="*/ 1717455 w 4059768"/>
              <a:gd name="connsiteY1867" fmla="*/ 859220 h 3744261"/>
              <a:gd name="connsiteX1868" fmla="*/ 1714548 w 4059768"/>
              <a:gd name="connsiteY1868" fmla="*/ 850084 h 3744261"/>
              <a:gd name="connsiteX1869" fmla="*/ 1714548 w 4059768"/>
              <a:gd name="connsiteY1869" fmla="*/ 850104 h 3744261"/>
              <a:gd name="connsiteX1870" fmla="*/ 2593805 w 4059768"/>
              <a:gd name="connsiteY1870" fmla="*/ 1412008 h 3744261"/>
              <a:gd name="connsiteX1871" fmla="*/ 2750415 w 4059768"/>
              <a:gd name="connsiteY1871" fmla="*/ 1460328 h 3744261"/>
              <a:gd name="connsiteX1872" fmla="*/ 2678526 w 4059768"/>
              <a:gd name="connsiteY1872" fmla="*/ 1417012 h 3744261"/>
              <a:gd name="connsiteX1873" fmla="*/ 2608527 w 4059768"/>
              <a:gd name="connsiteY1873" fmla="*/ 1391949 h 3744261"/>
              <a:gd name="connsiteX1874" fmla="*/ 2593805 w 4059768"/>
              <a:gd name="connsiteY1874" fmla="*/ 1412008 h 3744261"/>
              <a:gd name="connsiteX1875" fmla="*/ 2360197 w 4059768"/>
              <a:gd name="connsiteY1875" fmla="*/ 1329591 h 3744261"/>
              <a:gd name="connsiteX1876" fmla="*/ 2353262 w 4059768"/>
              <a:gd name="connsiteY1876" fmla="*/ 1339559 h 3744261"/>
              <a:gd name="connsiteX1877" fmla="*/ 2346887 w 4059768"/>
              <a:gd name="connsiteY1877" fmla="*/ 1407440 h 3744261"/>
              <a:gd name="connsiteX1878" fmla="*/ 2355941 w 4059768"/>
              <a:gd name="connsiteY1878" fmla="*/ 1416867 h 3744261"/>
              <a:gd name="connsiteX1879" fmla="*/ 2374588 w 4059768"/>
              <a:gd name="connsiteY1879" fmla="*/ 1409890 h 3744261"/>
              <a:gd name="connsiteX1880" fmla="*/ 2371743 w 4059768"/>
              <a:gd name="connsiteY1880" fmla="*/ 1394399 h 3744261"/>
              <a:gd name="connsiteX1881" fmla="*/ 2364600 w 4059768"/>
              <a:gd name="connsiteY1881" fmla="*/ 1351270 h 3744261"/>
              <a:gd name="connsiteX1882" fmla="*/ 2360218 w 4059768"/>
              <a:gd name="connsiteY1882" fmla="*/ 1329571 h 3744261"/>
              <a:gd name="connsiteX1883" fmla="*/ 2360197 w 4059768"/>
              <a:gd name="connsiteY1883" fmla="*/ 1329591 h 3744261"/>
              <a:gd name="connsiteX1884" fmla="*/ 2705189 w 4059768"/>
              <a:gd name="connsiteY1884" fmla="*/ 1034499 h 3744261"/>
              <a:gd name="connsiteX1885" fmla="*/ 2643205 w 4059768"/>
              <a:gd name="connsiteY1885" fmla="*/ 1197027 h 3744261"/>
              <a:gd name="connsiteX1886" fmla="*/ 2621339 w 4059768"/>
              <a:gd name="connsiteY1886" fmla="*/ 1218166 h 3744261"/>
              <a:gd name="connsiteX1887" fmla="*/ 2588177 w 4059768"/>
              <a:gd name="connsiteY1887" fmla="*/ 1254671 h 3744261"/>
              <a:gd name="connsiteX1888" fmla="*/ 2599972 w 4059768"/>
              <a:gd name="connsiteY1888" fmla="*/ 1291757 h 3744261"/>
              <a:gd name="connsiteX1889" fmla="*/ 2609005 w 4059768"/>
              <a:gd name="connsiteY1889" fmla="*/ 1298797 h 3744261"/>
              <a:gd name="connsiteX1890" fmla="*/ 2884205 w 4059768"/>
              <a:gd name="connsiteY1890" fmla="*/ 1403494 h 3744261"/>
              <a:gd name="connsiteX1891" fmla="*/ 3013384 w 4059768"/>
              <a:gd name="connsiteY1891" fmla="*/ 1329301 h 3744261"/>
              <a:gd name="connsiteX1892" fmla="*/ 3010664 w 4059768"/>
              <a:gd name="connsiteY1892" fmla="*/ 1329010 h 3744261"/>
              <a:gd name="connsiteX1893" fmla="*/ 2996606 w 4059768"/>
              <a:gd name="connsiteY1893" fmla="*/ 1318233 h 3744261"/>
              <a:gd name="connsiteX1894" fmla="*/ 3035395 w 4059768"/>
              <a:gd name="connsiteY1894" fmla="*/ 1266403 h 3744261"/>
              <a:gd name="connsiteX1895" fmla="*/ 3063241 w 4059768"/>
              <a:gd name="connsiteY1895" fmla="*/ 1244309 h 3744261"/>
              <a:gd name="connsiteX1896" fmla="*/ 3109651 w 4059768"/>
              <a:gd name="connsiteY1896" fmla="*/ 1204731 h 3744261"/>
              <a:gd name="connsiteX1897" fmla="*/ 3116358 w 4059768"/>
              <a:gd name="connsiteY1897" fmla="*/ 1201948 h 3744261"/>
              <a:gd name="connsiteX1898" fmla="*/ 3134819 w 4059768"/>
              <a:gd name="connsiteY1898" fmla="*/ 1131243 h 3744261"/>
              <a:gd name="connsiteX1899" fmla="*/ 3175186 w 4059768"/>
              <a:gd name="connsiteY1899" fmla="*/ 1058524 h 3744261"/>
              <a:gd name="connsiteX1900" fmla="*/ 3193127 w 4059768"/>
              <a:gd name="connsiteY1900" fmla="*/ 1025902 h 3744261"/>
              <a:gd name="connsiteX1901" fmla="*/ 3130313 w 4059768"/>
              <a:gd name="connsiteY1901" fmla="*/ 1071855 h 3744261"/>
              <a:gd name="connsiteX1902" fmla="*/ 2944091 w 4059768"/>
              <a:gd name="connsiteY1902" fmla="*/ 1069965 h 3744261"/>
              <a:gd name="connsiteX1903" fmla="*/ 2938983 w 4059768"/>
              <a:gd name="connsiteY1903" fmla="*/ 874254 h 3744261"/>
              <a:gd name="connsiteX1904" fmla="*/ 3143914 w 4059768"/>
              <a:gd name="connsiteY1904" fmla="*/ 802490 h 3744261"/>
              <a:gd name="connsiteX1905" fmla="*/ 3196242 w 4059768"/>
              <a:gd name="connsiteY1905" fmla="*/ 793748 h 3744261"/>
              <a:gd name="connsiteX1906" fmla="*/ 3193729 w 4059768"/>
              <a:gd name="connsiteY1906" fmla="*/ 759444 h 3744261"/>
              <a:gd name="connsiteX1907" fmla="*/ 3196076 w 4059768"/>
              <a:gd name="connsiteY1907" fmla="*/ 754066 h 3744261"/>
              <a:gd name="connsiteX1908" fmla="*/ 3201869 w 4059768"/>
              <a:gd name="connsiteY1908" fmla="*/ 753028 h 3744261"/>
              <a:gd name="connsiteX1909" fmla="*/ 3236900 w 4059768"/>
              <a:gd name="connsiteY1909" fmla="*/ 782120 h 3744261"/>
              <a:gd name="connsiteX1910" fmla="*/ 3209428 w 4059768"/>
              <a:gd name="connsiteY1910" fmla="*/ 803113 h 3744261"/>
              <a:gd name="connsiteX1911" fmla="*/ 3214681 w 4059768"/>
              <a:gd name="connsiteY1911" fmla="*/ 980779 h 3744261"/>
              <a:gd name="connsiteX1912" fmla="*/ 3214536 w 4059768"/>
              <a:gd name="connsiteY1912" fmla="*/ 982752 h 3744261"/>
              <a:gd name="connsiteX1913" fmla="*/ 3232747 w 4059768"/>
              <a:gd name="connsiteY1913" fmla="*/ 971020 h 3744261"/>
              <a:gd name="connsiteX1914" fmla="*/ 3235841 w 4059768"/>
              <a:gd name="connsiteY1914" fmla="*/ 990560 h 3744261"/>
              <a:gd name="connsiteX1915" fmla="*/ 3246473 w 4059768"/>
              <a:gd name="connsiteY1915" fmla="*/ 1053872 h 3744261"/>
              <a:gd name="connsiteX1916" fmla="*/ 3267258 w 4059768"/>
              <a:gd name="connsiteY1916" fmla="*/ 1039856 h 3744261"/>
              <a:gd name="connsiteX1917" fmla="*/ 3285968 w 4059768"/>
              <a:gd name="connsiteY1917" fmla="*/ 1016744 h 3744261"/>
              <a:gd name="connsiteX1918" fmla="*/ 3402149 w 4059768"/>
              <a:gd name="connsiteY1918" fmla="*/ 737288 h 3744261"/>
              <a:gd name="connsiteX1919" fmla="*/ 3330613 w 4059768"/>
              <a:gd name="connsiteY1919" fmla="*/ 595171 h 3744261"/>
              <a:gd name="connsiteX1920" fmla="*/ 3318714 w 4059768"/>
              <a:gd name="connsiteY1920" fmla="*/ 586990 h 3744261"/>
              <a:gd name="connsiteX1921" fmla="*/ 3203780 w 4059768"/>
              <a:gd name="connsiteY1921" fmla="*/ 534724 h 3744261"/>
              <a:gd name="connsiteX1922" fmla="*/ 2991872 w 4059768"/>
              <a:gd name="connsiteY1922" fmla="*/ 641208 h 3744261"/>
              <a:gd name="connsiteX1923" fmla="*/ 2987885 w 4059768"/>
              <a:gd name="connsiteY1923" fmla="*/ 645485 h 3744261"/>
              <a:gd name="connsiteX1924" fmla="*/ 3020465 w 4059768"/>
              <a:gd name="connsiteY1924" fmla="*/ 647936 h 3744261"/>
              <a:gd name="connsiteX1925" fmla="*/ 2977918 w 4059768"/>
              <a:gd name="connsiteY1925" fmla="*/ 687389 h 3744261"/>
              <a:gd name="connsiteX1926" fmla="*/ 2891099 w 4059768"/>
              <a:gd name="connsiteY1926" fmla="*/ 1010224 h 3744261"/>
              <a:gd name="connsiteX1927" fmla="*/ 2891514 w 4059768"/>
              <a:gd name="connsiteY1927" fmla="*/ 1039108 h 3744261"/>
              <a:gd name="connsiteX1928" fmla="*/ 2890767 w 4059768"/>
              <a:gd name="connsiteY1928" fmla="*/ 1057963 h 3744261"/>
              <a:gd name="connsiteX1929" fmla="*/ 2882710 w 4059768"/>
              <a:gd name="connsiteY1929" fmla="*/ 1069114 h 3744261"/>
              <a:gd name="connsiteX1930" fmla="*/ 2871310 w 4059768"/>
              <a:gd name="connsiteY1930" fmla="*/ 1048702 h 3744261"/>
              <a:gd name="connsiteX1931" fmla="*/ 2865059 w 4059768"/>
              <a:gd name="connsiteY1931" fmla="*/ 1009186 h 3744261"/>
              <a:gd name="connsiteX1932" fmla="*/ 2857792 w 4059768"/>
              <a:gd name="connsiteY1932" fmla="*/ 903533 h 3744261"/>
              <a:gd name="connsiteX1933" fmla="*/ 2890434 w 4059768"/>
              <a:gd name="connsiteY1933" fmla="*/ 764303 h 3744261"/>
              <a:gd name="connsiteX1934" fmla="*/ 2954059 w 4059768"/>
              <a:gd name="connsiteY1934" fmla="*/ 665337 h 3744261"/>
              <a:gd name="connsiteX1935" fmla="*/ 2848696 w 4059768"/>
              <a:gd name="connsiteY1935" fmla="*/ 680724 h 3744261"/>
              <a:gd name="connsiteX1936" fmla="*/ 2681890 w 4059768"/>
              <a:gd name="connsiteY1936" fmla="*/ 780957 h 3744261"/>
              <a:gd name="connsiteX1937" fmla="*/ 2691214 w 4059768"/>
              <a:gd name="connsiteY1937" fmla="*/ 786293 h 3744261"/>
              <a:gd name="connsiteX1938" fmla="*/ 2724397 w 4059768"/>
              <a:gd name="connsiteY1938" fmla="*/ 868108 h 3744261"/>
              <a:gd name="connsiteX1939" fmla="*/ 2713702 w 4059768"/>
              <a:gd name="connsiteY1939" fmla="*/ 995606 h 3744261"/>
              <a:gd name="connsiteX1940" fmla="*/ 2712851 w 4059768"/>
              <a:gd name="connsiteY1940" fmla="*/ 1012820 h 3744261"/>
              <a:gd name="connsiteX1941" fmla="*/ 2705168 w 4059768"/>
              <a:gd name="connsiteY1941" fmla="*/ 1034436 h 3744261"/>
              <a:gd name="connsiteX1942" fmla="*/ 2705189 w 4059768"/>
              <a:gd name="connsiteY1942" fmla="*/ 1034499 h 3744261"/>
              <a:gd name="connsiteX1943" fmla="*/ 2528955 w 4059768"/>
              <a:gd name="connsiteY1943" fmla="*/ 1274979 h 3744261"/>
              <a:gd name="connsiteX1944" fmla="*/ 2502708 w 4059768"/>
              <a:gd name="connsiteY1944" fmla="*/ 1360012 h 3744261"/>
              <a:gd name="connsiteX1945" fmla="*/ 2522394 w 4059768"/>
              <a:gd name="connsiteY1945" fmla="*/ 1375420 h 3744261"/>
              <a:gd name="connsiteX1946" fmla="*/ 2538923 w 4059768"/>
              <a:gd name="connsiteY1946" fmla="*/ 1310737 h 3744261"/>
              <a:gd name="connsiteX1947" fmla="*/ 2528955 w 4059768"/>
              <a:gd name="connsiteY1947" fmla="*/ 1274979 h 3744261"/>
              <a:gd name="connsiteX1948" fmla="*/ 3008795 w 4059768"/>
              <a:gd name="connsiteY1948" fmla="*/ 1315616 h 3744261"/>
              <a:gd name="connsiteX1949" fmla="*/ 3012429 w 4059768"/>
              <a:gd name="connsiteY1949" fmla="*/ 1316696 h 3744261"/>
              <a:gd name="connsiteX1950" fmla="*/ 3021836 w 4059768"/>
              <a:gd name="connsiteY1950" fmla="*/ 1316821 h 3744261"/>
              <a:gd name="connsiteX1951" fmla="*/ 3041023 w 4059768"/>
              <a:gd name="connsiteY1951" fmla="*/ 1282725 h 3744261"/>
              <a:gd name="connsiteX1952" fmla="*/ 3045549 w 4059768"/>
              <a:gd name="connsiteY1952" fmla="*/ 1274169 h 3744261"/>
              <a:gd name="connsiteX1953" fmla="*/ 3008795 w 4059768"/>
              <a:gd name="connsiteY1953" fmla="*/ 1315616 h 3744261"/>
              <a:gd name="connsiteX1954" fmla="*/ 3008795 w 4059768"/>
              <a:gd name="connsiteY1954" fmla="*/ 1315616 h 3744261"/>
              <a:gd name="connsiteX1955" fmla="*/ 3072336 w 4059768"/>
              <a:gd name="connsiteY1955" fmla="*/ 1253072 h 3744261"/>
              <a:gd name="connsiteX1956" fmla="*/ 3052028 w 4059768"/>
              <a:gd name="connsiteY1956" fmla="*/ 1288539 h 3744261"/>
              <a:gd name="connsiteX1957" fmla="*/ 3038219 w 4059768"/>
              <a:gd name="connsiteY1957" fmla="*/ 1313851 h 3744261"/>
              <a:gd name="connsiteX1958" fmla="*/ 3185257 w 4059768"/>
              <a:gd name="connsiteY1958" fmla="*/ 1240758 h 3744261"/>
              <a:gd name="connsiteX1959" fmla="*/ 3318361 w 4059768"/>
              <a:gd name="connsiteY1959" fmla="*/ 1134586 h 3744261"/>
              <a:gd name="connsiteX1960" fmla="*/ 3304532 w 4059768"/>
              <a:gd name="connsiteY1960" fmla="*/ 1117829 h 3744261"/>
              <a:gd name="connsiteX1961" fmla="*/ 3316368 w 4059768"/>
              <a:gd name="connsiteY1961" fmla="*/ 1086307 h 3744261"/>
              <a:gd name="connsiteX1962" fmla="*/ 3338877 w 4059768"/>
              <a:gd name="connsiteY1962" fmla="*/ 1084958 h 3744261"/>
              <a:gd name="connsiteX1963" fmla="*/ 3344754 w 4059768"/>
              <a:gd name="connsiteY1963" fmla="*/ 1105100 h 3744261"/>
              <a:gd name="connsiteX1964" fmla="*/ 3371375 w 4059768"/>
              <a:gd name="connsiteY1964" fmla="*/ 1072706 h 3744261"/>
              <a:gd name="connsiteX1965" fmla="*/ 3430908 w 4059768"/>
              <a:gd name="connsiteY1965" fmla="*/ 884014 h 3744261"/>
              <a:gd name="connsiteX1966" fmla="*/ 3414857 w 4059768"/>
              <a:gd name="connsiteY1966" fmla="*/ 827616 h 3744261"/>
              <a:gd name="connsiteX1967" fmla="*/ 3332004 w 4059768"/>
              <a:gd name="connsiteY1967" fmla="*/ 1025341 h 3744261"/>
              <a:gd name="connsiteX1968" fmla="*/ 3216903 w 4059768"/>
              <a:gd name="connsiteY1968" fmla="*/ 1131035 h 3744261"/>
              <a:gd name="connsiteX1969" fmla="*/ 3168998 w 4059768"/>
              <a:gd name="connsiteY1969" fmla="*/ 1175120 h 3744261"/>
              <a:gd name="connsiteX1970" fmla="*/ 3216779 w 4059768"/>
              <a:gd name="connsiteY1970" fmla="*/ 1150202 h 3744261"/>
              <a:gd name="connsiteX1971" fmla="*/ 3275980 w 4059768"/>
              <a:gd name="connsiteY1971" fmla="*/ 1138096 h 3744261"/>
              <a:gd name="connsiteX1972" fmla="*/ 3283393 w 4059768"/>
              <a:gd name="connsiteY1972" fmla="*/ 1152735 h 3744261"/>
              <a:gd name="connsiteX1973" fmla="*/ 3213913 w 4059768"/>
              <a:gd name="connsiteY1973" fmla="*/ 1184049 h 3744261"/>
              <a:gd name="connsiteX1974" fmla="*/ 3142398 w 4059768"/>
              <a:gd name="connsiteY1974" fmla="*/ 1205499 h 3744261"/>
              <a:gd name="connsiteX1975" fmla="*/ 3103837 w 4059768"/>
              <a:gd name="connsiteY1975" fmla="*/ 1230625 h 3744261"/>
              <a:gd name="connsiteX1976" fmla="*/ 3072316 w 4059768"/>
              <a:gd name="connsiteY1976" fmla="*/ 1253051 h 3744261"/>
              <a:gd name="connsiteX1977" fmla="*/ 3072336 w 4059768"/>
              <a:gd name="connsiteY1977" fmla="*/ 1253072 h 3744261"/>
              <a:gd name="connsiteX1978" fmla="*/ 1243201 w 4059768"/>
              <a:gd name="connsiteY1978" fmla="*/ 1195490 h 3744261"/>
              <a:gd name="connsiteX1979" fmla="*/ 1204744 w 4059768"/>
              <a:gd name="connsiteY1979" fmla="*/ 1222817 h 3744261"/>
              <a:gd name="connsiteX1980" fmla="*/ 1243201 w 4059768"/>
              <a:gd name="connsiteY1980" fmla="*/ 1195490 h 3744261"/>
              <a:gd name="connsiteX1981" fmla="*/ 3211795 w 4059768"/>
              <a:gd name="connsiteY1981" fmla="*/ 1005552 h 3744261"/>
              <a:gd name="connsiteX1982" fmla="*/ 3185818 w 4059768"/>
              <a:gd name="connsiteY1982" fmla="*/ 1065065 h 3744261"/>
              <a:gd name="connsiteX1983" fmla="*/ 3145990 w 4059768"/>
              <a:gd name="connsiteY1983" fmla="*/ 1136787 h 3744261"/>
              <a:gd name="connsiteX1984" fmla="*/ 3127260 w 4059768"/>
              <a:gd name="connsiteY1984" fmla="*/ 1195885 h 3744261"/>
              <a:gd name="connsiteX1985" fmla="*/ 3156497 w 4059768"/>
              <a:gd name="connsiteY1985" fmla="*/ 1171216 h 3744261"/>
              <a:gd name="connsiteX1986" fmla="*/ 3209012 w 4059768"/>
              <a:gd name="connsiteY1986" fmla="*/ 1121401 h 3744261"/>
              <a:gd name="connsiteX1987" fmla="*/ 3322951 w 4059768"/>
              <a:gd name="connsiteY1987" fmla="*/ 1016807 h 3744261"/>
              <a:gd name="connsiteX1988" fmla="*/ 3391911 w 4059768"/>
              <a:gd name="connsiteY1988" fmla="*/ 880152 h 3744261"/>
              <a:gd name="connsiteX1989" fmla="*/ 3295520 w 4059768"/>
              <a:gd name="connsiteY1989" fmla="*/ 1024780 h 3744261"/>
              <a:gd name="connsiteX1990" fmla="*/ 3277184 w 4059768"/>
              <a:gd name="connsiteY1990" fmla="*/ 1047414 h 3744261"/>
              <a:gd name="connsiteX1991" fmla="*/ 3241406 w 4059768"/>
              <a:gd name="connsiteY1991" fmla="*/ 1065335 h 3744261"/>
              <a:gd name="connsiteX1992" fmla="*/ 3222883 w 4059768"/>
              <a:gd name="connsiteY1992" fmla="*/ 992221 h 3744261"/>
              <a:gd name="connsiteX1993" fmla="*/ 3221077 w 4059768"/>
              <a:gd name="connsiteY1993" fmla="*/ 994401 h 3744261"/>
              <a:gd name="connsiteX1994" fmla="*/ 3211753 w 4059768"/>
              <a:gd name="connsiteY1994" fmla="*/ 1005573 h 3744261"/>
              <a:gd name="connsiteX1995" fmla="*/ 3211795 w 4059768"/>
              <a:gd name="connsiteY1995" fmla="*/ 1005552 h 3744261"/>
              <a:gd name="connsiteX1996" fmla="*/ 3264974 w 4059768"/>
              <a:gd name="connsiteY1996" fmla="*/ 1147461 h 3744261"/>
              <a:gd name="connsiteX1997" fmla="*/ 3209843 w 4059768"/>
              <a:gd name="connsiteY1997" fmla="*/ 1167374 h 3744261"/>
              <a:gd name="connsiteX1998" fmla="*/ 3189929 w 4059768"/>
              <a:gd name="connsiteY1998" fmla="*/ 1177757 h 3744261"/>
              <a:gd name="connsiteX1999" fmla="*/ 3210674 w 4059768"/>
              <a:gd name="connsiteY1999" fmla="*/ 1172047 h 3744261"/>
              <a:gd name="connsiteX2000" fmla="*/ 3271079 w 4059768"/>
              <a:gd name="connsiteY2000" fmla="*/ 1150575 h 3744261"/>
              <a:gd name="connsiteX2001" fmla="*/ 3268483 w 4059768"/>
              <a:gd name="connsiteY2001" fmla="*/ 1148042 h 3744261"/>
              <a:gd name="connsiteX2002" fmla="*/ 3264995 w 4059768"/>
              <a:gd name="connsiteY2002" fmla="*/ 1147461 h 3744261"/>
              <a:gd name="connsiteX2003" fmla="*/ 3264974 w 4059768"/>
              <a:gd name="connsiteY2003" fmla="*/ 1147461 h 3744261"/>
              <a:gd name="connsiteX2004" fmla="*/ 1766025 w 4059768"/>
              <a:gd name="connsiteY2004" fmla="*/ 980011 h 3744261"/>
              <a:gd name="connsiteX2005" fmla="*/ 1770718 w 4059768"/>
              <a:gd name="connsiteY2005" fmla="*/ 1154147 h 3744261"/>
              <a:gd name="connsiteX2006" fmla="*/ 1785565 w 4059768"/>
              <a:gd name="connsiteY2006" fmla="*/ 1164696 h 3744261"/>
              <a:gd name="connsiteX2007" fmla="*/ 1837145 w 4059768"/>
              <a:gd name="connsiteY2007" fmla="*/ 1070817 h 3744261"/>
              <a:gd name="connsiteX2008" fmla="*/ 1876765 w 4059768"/>
              <a:gd name="connsiteY2008" fmla="*/ 990933 h 3744261"/>
              <a:gd name="connsiteX2009" fmla="*/ 1919292 w 4059768"/>
              <a:gd name="connsiteY2009" fmla="*/ 953079 h 3744261"/>
              <a:gd name="connsiteX2010" fmla="*/ 1766025 w 4059768"/>
              <a:gd name="connsiteY2010" fmla="*/ 979990 h 3744261"/>
              <a:gd name="connsiteX2011" fmla="*/ 1766025 w 4059768"/>
              <a:gd name="connsiteY2011" fmla="*/ 980011 h 3744261"/>
              <a:gd name="connsiteX2012" fmla="*/ 1232590 w 4059768"/>
              <a:gd name="connsiteY2012" fmla="*/ 889309 h 3744261"/>
              <a:gd name="connsiteX2013" fmla="*/ 1264984 w 4059768"/>
              <a:gd name="connsiteY2013" fmla="*/ 1020980 h 3744261"/>
              <a:gd name="connsiteX2014" fmla="*/ 1281284 w 4059768"/>
              <a:gd name="connsiteY2014" fmla="*/ 1060704 h 3744261"/>
              <a:gd name="connsiteX2015" fmla="*/ 1298083 w 4059768"/>
              <a:gd name="connsiteY2015" fmla="*/ 1145841 h 3744261"/>
              <a:gd name="connsiteX2016" fmla="*/ 1332159 w 4059768"/>
              <a:gd name="connsiteY2016" fmla="*/ 1094219 h 3744261"/>
              <a:gd name="connsiteX2017" fmla="*/ 1345365 w 4059768"/>
              <a:gd name="connsiteY2017" fmla="*/ 906689 h 3744261"/>
              <a:gd name="connsiteX2018" fmla="*/ 1342728 w 4059768"/>
              <a:gd name="connsiteY2018" fmla="*/ 901436 h 3744261"/>
              <a:gd name="connsiteX2019" fmla="*/ 1336042 w 4059768"/>
              <a:gd name="connsiteY2019" fmla="*/ 887835 h 3744261"/>
              <a:gd name="connsiteX2020" fmla="*/ 1336374 w 4059768"/>
              <a:gd name="connsiteY2020" fmla="*/ 874420 h 3744261"/>
              <a:gd name="connsiteX2021" fmla="*/ 1348543 w 4059768"/>
              <a:gd name="connsiteY2021" fmla="*/ 879549 h 3744261"/>
              <a:gd name="connsiteX2022" fmla="*/ 1357285 w 4059768"/>
              <a:gd name="connsiteY2022" fmla="*/ 902682 h 3744261"/>
              <a:gd name="connsiteX2023" fmla="*/ 1366940 w 4059768"/>
              <a:gd name="connsiteY2023" fmla="*/ 922616 h 3744261"/>
              <a:gd name="connsiteX2024" fmla="*/ 1325701 w 4059768"/>
              <a:gd name="connsiteY2024" fmla="*/ 806789 h 3744261"/>
              <a:gd name="connsiteX2025" fmla="*/ 1263426 w 4059768"/>
              <a:gd name="connsiteY2025" fmla="*/ 929386 h 3744261"/>
              <a:gd name="connsiteX2026" fmla="*/ 1250469 w 4059768"/>
              <a:gd name="connsiteY2026" fmla="*/ 929489 h 3744261"/>
              <a:gd name="connsiteX2027" fmla="*/ 1250573 w 4059768"/>
              <a:gd name="connsiteY2027" fmla="*/ 910178 h 3744261"/>
              <a:gd name="connsiteX2028" fmla="*/ 1136074 w 4059768"/>
              <a:gd name="connsiteY2028" fmla="*/ 778776 h 3744261"/>
              <a:gd name="connsiteX2029" fmla="*/ 1015969 w 4059768"/>
              <a:gd name="connsiteY2029" fmla="*/ 752052 h 3744261"/>
              <a:gd name="connsiteX2030" fmla="*/ 1017381 w 4059768"/>
              <a:gd name="connsiteY2030" fmla="*/ 847239 h 3744261"/>
              <a:gd name="connsiteX2031" fmla="*/ 994103 w 4059768"/>
              <a:gd name="connsiteY2031" fmla="*/ 981984 h 3744261"/>
              <a:gd name="connsiteX2032" fmla="*/ 1155489 w 4059768"/>
              <a:gd name="connsiteY2032" fmla="*/ 1004680 h 3744261"/>
              <a:gd name="connsiteX2033" fmla="*/ 1206738 w 4059768"/>
              <a:gd name="connsiteY2033" fmla="*/ 983146 h 3744261"/>
              <a:gd name="connsiteX2034" fmla="*/ 1220173 w 4059768"/>
              <a:gd name="connsiteY2034" fmla="*/ 890223 h 3744261"/>
              <a:gd name="connsiteX2035" fmla="*/ 1217369 w 4059768"/>
              <a:gd name="connsiteY2035" fmla="*/ 866592 h 3744261"/>
              <a:gd name="connsiteX2036" fmla="*/ 1220733 w 4059768"/>
              <a:gd name="connsiteY2036" fmla="*/ 851247 h 3744261"/>
              <a:gd name="connsiteX2037" fmla="*/ 1227710 w 4059768"/>
              <a:gd name="connsiteY2037" fmla="*/ 852139 h 3744261"/>
              <a:gd name="connsiteX2038" fmla="*/ 1231697 w 4059768"/>
              <a:gd name="connsiteY2038" fmla="*/ 868668 h 3744261"/>
              <a:gd name="connsiteX2039" fmla="*/ 1232632 w 4059768"/>
              <a:gd name="connsiteY2039" fmla="*/ 889350 h 3744261"/>
              <a:gd name="connsiteX2040" fmla="*/ 1232590 w 4059768"/>
              <a:gd name="connsiteY2040" fmla="*/ 889309 h 3744261"/>
              <a:gd name="connsiteX2041" fmla="*/ 3329533 w 4059768"/>
              <a:gd name="connsiteY2041" fmla="*/ 1094281 h 3744261"/>
              <a:gd name="connsiteX2042" fmla="*/ 3323449 w 4059768"/>
              <a:gd name="connsiteY2042" fmla="*/ 1096586 h 3744261"/>
              <a:gd name="connsiteX2043" fmla="*/ 3316451 w 4059768"/>
              <a:gd name="connsiteY2043" fmla="*/ 1114091 h 3744261"/>
              <a:gd name="connsiteX2044" fmla="*/ 3321767 w 4059768"/>
              <a:gd name="connsiteY2044" fmla="*/ 1122563 h 3744261"/>
              <a:gd name="connsiteX2045" fmla="*/ 3327394 w 4059768"/>
              <a:gd name="connsiteY2045" fmla="*/ 1120861 h 3744261"/>
              <a:gd name="connsiteX2046" fmla="*/ 3328017 w 4059768"/>
              <a:gd name="connsiteY2046" fmla="*/ 1119407 h 3744261"/>
              <a:gd name="connsiteX2047" fmla="*/ 3331153 w 4059768"/>
              <a:gd name="connsiteY2047" fmla="*/ 1094697 h 3744261"/>
              <a:gd name="connsiteX2048" fmla="*/ 3329533 w 4059768"/>
              <a:gd name="connsiteY2048" fmla="*/ 1094261 h 3744261"/>
              <a:gd name="connsiteX2049" fmla="*/ 3329533 w 4059768"/>
              <a:gd name="connsiteY2049" fmla="*/ 1094281 h 3744261"/>
              <a:gd name="connsiteX2050" fmla="*/ 3197135 w 4059768"/>
              <a:gd name="connsiteY2050" fmla="*/ 806539 h 3744261"/>
              <a:gd name="connsiteX2051" fmla="*/ 3145409 w 4059768"/>
              <a:gd name="connsiteY2051" fmla="*/ 814908 h 3744261"/>
              <a:gd name="connsiteX2052" fmla="*/ 2950674 w 4059768"/>
              <a:gd name="connsiteY2052" fmla="*/ 878698 h 3744261"/>
              <a:gd name="connsiteX2053" fmla="*/ 2954079 w 4059768"/>
              <a:gd name="connsiteY2053" fmla="*/ 1062531 h 3744261"/>
              <a:gd name="connsiteX2054" fmla="*/ 3125017 w 4059768"/>
              <a:gd name="connsiteY2054" fmla="*/ 1060642 h 3744261"/>
              <a:gd name="connsiteX2055" fmla="*/ 3200146 w 4059768"/>
              <a:gd name="connsiteY2055" fmla="*/ 1000028 h 3744261"/>
              <a:gd name="connsiteX2056" fmla="*/ 3202243 w 4059768"/>
              <a:gd name="connsiteY2056" fmla="*/ 980011 h 3744261"/>
              <a:gd name="connsiteX2057" fmla="*/ 3197135 w 4059768"/>
              <a:gd name="connsiteY2057" fmla="*/ 806539 h 3744261"/>
              <a:gd name="connsiteX2058" fmla="*/ 823331 w 4059768"/>
              <a:gd name="connsiteY2058" fmla="*/ 924443 h 3744261"/>
              <a:gd name="connsiteX2059" fmla="*/ 906910 w 4059768"/>
              <a:gd name="connsiteY2059" fmla="*/ 1040603 h 3744261"/>
              <a:gd name="connsiteX2060" fmla="*/ 1010092 w 4059768"/>
              <a:gd name="connsiteY2060" fmla="*/ 1079746 h 3744261"/>
              <a:gd name="connsiteX2061" fmla="*/ 983264 w 4059768"/>
              <a:gd name="connsiteY2061" fmla="*/ 1058690 h 3744261"/>
              <a:gd name="connsiteX2062" fmla="*/ 977221 w 4059768"/>
              <a:gd name="connsiteY2062" fmla="*/ 994796 h 3744261"/>
              <a:gd name="connsiteX2063" fmla="*/ 978488 w 4059768"/>
              <a:gd name="connsiteY2063" fmla="*/ 990767 h 3744261"/>
              <a:gd name="connsiteX2064" fmla="*/ 943997 w 4059768"/>
              <a:gd name="connsiteY2064" fmla="*/ 980094 h 3744261"/>
              <a:gd name="connsiteX2065" fmla="*/ 823310 w 4059768"/>
              <a:gd name="connsiteY2065" fmla="*/ 924423 h 3744261"/>
              <a:gd name="connsiteX2066" fmla="*/ 823331 w 4059768"/>
              <a:gd name="connsiteY2066" fmla="*/ 924443 h 3744261"/>
              <a:gd name="connsiteX2067" fmla="*/ 2910182 w 4059768"/>
              <a:gd name="connsiteY2067" fmla="*/ 752862 h 3744261"/>
              <a:gd name="connsiteX2068" fmla="*/ 2901772 w 4059768"/>
              <a:gd name="connsiteY2068" fmla="*/ 769661 h 3744261"/>
              <a:gd name="connsiteX2069" fmla="*/ 2870313 w 4059768"/>
              <a:gd name="connsiteY2069" fmla="*/ 903595 h 3744261"/>
              <a:gd name="connsiteX2070" fmla="*/ 2878868 w 4059768"/>
              <a:gd name="connsiteY2070" fmla="*/ 1018219 h 3744261"/>
              <a:gd name="connsiteX2071" fmla="*/ 2878723 w 4059768"/>
              <a:gd name="connsiteY2071" fmla="*/ 1010536 h 3744261"/>
              <a:gd name="connsiteX2072" fmla="*/ 2910203 w 4059768"/>
              <a:gd name="connsiteY2072" fmla="*/ 752862 h 3744261"/>
              <a:gd name="connsiteX2073" fmla="*/ 2910182 w 4059768"/>
              <a:gd name="connsiteY2073" fmla="*/ 752862 h 3744261"/>
              <a:gd name="connsiteX2074" fmla="*/ 2021955 w 4059768"/>
              <a:gd name="connsiteY2074" fmla="*/ 921370 h 3744261"/>
              <a:gd name="connsiteX2075" fmla="*/ 2142226 w 4059768"/>
              <a:gd name="connsiteY2075" fmla="*/ 1001108 h 3744261"/>
              <a:gd name="connsiteX2076" fmla="*/ 2148913 w 4059768"/>
              <a:gd name="connsiteY2076" fmla="*/ 992802 h 3744261"/>
              <a:gd name="connsiteX2077" fmla="*/ 2111452 w 4059768"/>
              <a:gd name="connsiteY2077" fmla="*/ 854341 h 3744261"/>
              <a:gd name="connsiteX2078" fmla="*/ 2059893 w 4059768"/>
              <a:gd name="connsiteY2078" fmla="*/ 903409 h 3744261"/>
              <a:gd name="connsiteX2079" fmla="*/ 2021955 w 4059768"/>
              <a:gd name="connsiteY2079" fmla="*/ 921370 h 3744261"/>
              <a:gd name="connsiteX2080" fmla="*/ 1720342 w 4059768"/>
              <a:gd name="connsiteY2080" fmla="*/ 828758 h 3744261"/>
              <a:gd name="connsiteX2081" fmla="*/ 1729416 w 4059768"/>
              <a:gd name="connsiteY2081" fmla="*/ 855545 h 3744261"/>
              <a:gd name="connsiteX2082" fmla="*/ 1751012 w 4059768"/>
              <a:gd name="connsiteY2082" fmla="*/ 988005 h 3744261"/>
              <a:gd name="connsiteX2083" fmla="*/ 1757823 w 4059768"/>
              <a:gd name="connsiteY2083" fmla="*/ 969919 h 3744261"/>
              <a:gd name="connsiteX2084" fmla="*/ 1766648 w 4059768"/>
              <a:gd name="connsiteY2084" fmla="*/ 967676 h 3744261"/>
              <a:gd name="connsiteX2085" fmla="*/ 1934928 w 4059768"/>
              <a:gd name="connsiteY2085" fmla="*/ 936259 h 3744261"/>
              <a:gd name="connsiteX2086" fmla="*/ 1993610 w 4059768"/>
              <a:gd name="connsiteY2086" fmla="*/ 895663 h 3744261"/>
              <a:gd name="connsiteX2087" fmla="*/ 2010036 w 4059768"/>
              <a:gd name="connsiteY2087" fmla="*/ 906233 h 3744261"/>
              <a:gd name="connsiteX2088" fmla="*/ 2013586 w 4059768"/>
              <a:gd name="connsiteY2088" fmla="*/ 911258 h 3744261"/>
              <a:gd name="connsiteX2089" fmla="*/ 2053559 w 4059768"/>
              <a:gd name="connsiteY2089" fmla="*/ 892652 h 3744261"/>
              <a:gd name="connsiteX2090" fmla="*/ 2097415 w 4059768"/>
              <a:gd name="connsiteY2090" fmla="*/ 854943 h 3744261"/>
              <a:gd name="connsiteX2091" fmla="*/ 2095048 w 4059768"/>
              <a:gd name="connsiteY2091" fmla="*/ 854548 h 3744261"/>
              <a:gd name="connsiteX2092" fmla="*/ 2084375 w 4059768"/>
              <a:gd name="connsiteY2092" fmla="*/ 848381 h 3744261"/>
              <a:gd name="connsiteX2093" fmla="*/ 2044402 w 4059768"/>
              <a:gd name="connsiteY2093" fmla="*/ 880816 h 3744261"/>
              <a:gd name="connsiteX2094" fmla="*/ 1972181 w 4059768"/>
              <a:gd name="connsiteY2094" fmla="*/ 887855 h 3744261"/>
              <a:gd name="connsiteX2095" fmla="*/ 1946764 w 4059768"/>
              <a:gd name="connsiteY2095" fmla="*/ 898093 h 3744261"/>
              <a:gd name="connsiteX2096" fmla="*/ 1904279 w 4059768"/>
              <a:gd name="connsiteY2096" fmla="*/ 911984 h 3744261"/>
              <a:gd name="connsiteX2097" fmla="*/ 1809382 w 4059768"/>
              <a:gd name="connsiteY2097" fmla="*/ 937796 h 3744261"/>
              <a:gd name="connsiteX2098" fmla="*/ 1755580 w 4059768"/>
              <a:gd name="connsiteY2098" fmla="*/ 937796 h 3744261"/>
              <a:gd name="connsiteX2099" fmla="*/ 1766191 w 4059768"/>
              <a:gd name="connsiteY2099" fmla="*/ 919128 h 3744261"/>
              <a:gd name="connsiteX2100" fmla="*/ 1842191 w 4059768"/>
              <a:gd name="connsiteY2100" fmla="*/ 893524 h 3744261"/>
              <a:gd name="connsiteX2101" fmla="*/ 1919853 w 4059768"/>
              <a:gd name="connsiteY2101" fmla="*/ 871679 h 3744261"/>
              <a:gd name="connsiteX2102" fmla="*/ 1895371 w 4059768"/>
              <a:gd name="connsiteY2102" fmla="*/ 859989 h 3744261"/>
              <a:gd name="connsiteX2103" fmla="*/ 1784153 w 4059768"/>
              <a:gd name="connsiteY2103" fmla="*/ 775516 h 3744261"/>
              <a:gd name="connsiteX2104" fmla="*/ 1754397 w 4059768"/>
              <a:gd name="connsiteY2104" fmla="*/ 731619 h 3744261"/>
              <a:gd name="connsiteX2105" fmla="*/ 1754189 w 4059768"/>
              <a:gd name="connsiteY2105" fmla="*/ 733322 h 3744261"/>
              <a:gd name="connsiteX2106" fmla="*/ 1735396 w 4059768"/>
              <a:gd name="connsiteY2106" fmla="*/ 792523 h 3744261"/>
              <a:gd name="connsiteX2107" fmla="*/ 1720300 w 4059768"/>
              <a:gd name="connsiteY2107" fmla="*/ 828758 h 3744261"/>
              <a:gd name="connsiteX2108" fmla="*/ 1720342 w 4059768"/>
              <a:gd name="connsiteY2108" fmla="*/ 828758 h 3744261"/>
              <a:gd name="connsiteX2109" fmla="*/ 1762142 w 4059768"/>
              <a:gd name="connsiteY2109" fmla="*/ 979284 h 3744261"/>
              <a:gd name="connsiteX2110" fmla="*/ 1762142 w 4059768"/>
              <a:gd name="connsiteY2110" fmla="*/ 979284 h 3744261"/>
              <a:gd name="connsiteX2111" fmla="*/ 1761996 w 4059768"/>
              <a:gd name="connsiteY2111" fmla="*/ 979222 h 3744261"/>
              <a:gd name="connsiteX2112" fmla="*/ 1762142 w 4059768"/>
              <a:gd name="connsiteY2112" fmla="*/ 979284 h 3744261"/>
              <a:gd name="connsiteX2113" fmla="*/ 1761996 w 4059768"/>
              <a:gd name="connsiteY2113" fmla="*/ 979222 h 3744261"/>
              <a:gd name="connsiteX2114" fmla="*/ 910420 w 4059768"/>
              <a:gd name="connsiteY2114" fmla="*/ 483953 h 3744261"/>
              <a:gd name="connsiteX2115" fmla="*/ 819406 w 4059768"/>
              <a:gd name="connsiteY2115" fmla="*/ 546581 h 3744261"/>
              <a:gd name="connsiteX2116" fmla="*/ 800282 w 4059768"/>
              <a:gd name="connsiteY2116" fmla="*/ 883682 h 3744261"/>
              <a:gd name="connsiteX2117" fmla="*/ 982101 w 4059768"/>
              <a:gd name="connsiteY2117" fmla="*/ 978620 h 3744261"/>
              <a:gd name="connsiteX2118" fmla="*/ 1005669 w 4059768"/>
              <a:gd name="connsiteY2118" fmla="*/ 759236 h 3744261"/>
              <a:gd name="connsiteX2119" fmla="*/ 999627 w 4059768"/>
              <a:gd name="connsiteY2119" fmla="*/ 755561 h 3744261"/>
              <a:gd name="connsiteX2120" fmla="*/ 1001371 w 4059768"/>
              <a:gd name="connsiteY2120" fmla="*/ 746300 h 3744261"/>
              <a:gd name="connsiteX2121" fmla="*/ 1141701 w 4059768"/>
              <a:gd name="connsiteY2121" fmla="*/ 767646 h 3744261"/>
              <a:gd name="connsiteX2122" fmla="*/ 1250594 w 4059768"/>
              <a:gd name="connsiteY2122" fmla="*/ 842193 h 3744261"/>
              <a:gd name="connsiteX2123" fmla="*/ 1262118 w 4059768"/>
              <a:gd name="connsiteY2123" fmla="*/ 914912 h 3744261"/>
              <a:gd name="connsiteX2124" fmla="*/ 1261931 w 4059768"/>
              <a:gd name="connsiteY2124" fmla="*/ 915348 h 3744261"/>
              <a:gd name="connsiteX2125" fmla="*/ 1313034 w 4059768"/>
              <a:gd name="connsiteY2125" fmla="*/ 806166 h 3744261"/>
              <a:gd name="connsiteX2126" fmla="*/ 1116846 w 4059768"/>
              <a:gd name="connsiteY2126" fmla="*/ 500026 h 3744261"/>
              <a:gd name="connsiteX2127" fmla="*/ 932929 w 4059768"/>
              <a:gd name="connsiteY2127" fmla="*/ 486009 h 3744261"/>
              <a:gd name="connsiteX2128" fmla="*/ 929690 w 4059768"/>
              <a:gd name="connsiteY2128" fmla="*/ 486009 h 3744261"/>
              <a:gd name="connsiteX2129" fmla="*/ 910440 w 4059768"/>
              <a:gd name="connsiteY2129" fmla="*/ 483933 h 3744261"/>
              <a:gd name="connsiteX2130" fmla="*/ 910420 w 4059768"/>
              <a:gd name="connsiteY2130" fmla="*/ 483953 h 3744261"/>
              <a:gd name="connsiteX2131" fmla="*/ 1766772 w 4059768"/>
              <a:gd name="connsiteY2131" fmla="*/ 967718 h 3744261"/>
              <a:gd name="connsiteX2132" fmla="*/ 1766876 w 4059768"/>
              <a:gd name="connsiteY2132" fmla="*/ 967760 h 3744261"/>
              <a:gd name="connsiteX2133" fmla="*/ 1766772 w 4059768"/>
              <a:gd name="connsiteY2133" fmla="*/ 967718 h 3744261"/>
              <a:gd name="connsiteX2134" fmla="*/ 2676948 w 4059768"/>
              <a:gd name="connsiteY2134" fmla="*/ 792440 h 3744261"/>
              <a:gd name="connsiteX2135" fmla="*/ 2666234 w 4059768"/>
              <a:gd name="connsiteY2135" fmla="*/ 849378 h 3744261"/>
              <a:gd name="connsiteX2136" fmla="*/ 2693851 w 4059768"/>
              <a:gd name="connsiteY2136" fmla="*/ 942530 h 3744261"/>
              <a:gd name="connsiteX2137" fmla="*/ 2706414 w 4059768"/>
              <a:gd name="connsiteY2137" fmla="*/ 965122 h 3744261"/>
              <a:gd name="connsiteX2138" fmla="*/ 2712062 w 4059768"/>
              <a:gd name="connsiteY2138" fmla="*/ 869084 h 3744261"/>
              <a:gd name="connsiteX2139" fmla="*/ 2683614 w 4059768"/>
              <a:gd name="connsiteY2139" fmla="*/ 796136 h 3744261"/>
              <a:gd name="connsiteX2140" fmla="*/ 2676948 w 4059768"/>
              <a:gd name="connsiteY2140" fmla="*/ 792419 h 3744261"/>
              <a:gd name="connsiteX2141" fmla="*/ 2676948 w 4059768"/>
              <a:gd name="connsiteY2141" fmla="*/ 792440 h 3744261"/>
              <a:gd name="connsiteX2142" fmla="*/ 1363286 w 4059768"/>
              <a:gd name="connsiteY2142" fmla="*/ 872801 h 3744261"/>
              <a:gd name="connsiteX2143" fmla="*/ 1389616 w 4059768"/>
              <a:gd name="connsiteY2143" fmla="*/ 954304 h 3744261"/>
              <a:gd name="connsiteX2144" fmla="*/ 1392253 w 4059768"/>
              <a:gd name="connsiteY2144" fmla="*/ 878677 h 3744261"/>
              <a:gd name="connsiteX2145" fmla="*/ 1386480 w 4059768"/>
              <a:gd name="connsiteY2145" fmla="*/ 840096 h 3744261"/>
              <a:gd name="connsiteX2146" fmla="*/ 1380915 w 4059768"/>
              <a:gd name="connsiteY2146" fmla="*/ 804172 h 3744261"/>
              <a:gd name="connsiteX2147" fmla="*/ 1376223 w 4059768"/>
              <a:gd name="connsiteY2147" fmla="*/ 823089 h 3744261"/>
              <a:gd name="connsiteX2148" fmla="*/ 1368955 w 4059768"/>
              <a:gd name="connsiteY2148" fmla="*/ 858826 h 3744261"/>
              <a:gd name="connsiteX2149" fmla="*/ 1363286 w 4059768"/>
              <a:gd name="connsiteY2149" fmla="*/ 872821 h 3744261"/>
              <a:gd name="connsiteX2150" fmla="*/ 1363286 w 4059768"/>
              <a:gd name="connsiteY2150" fmla="*/ 872801 h 3744261"/>
              <a:gd name="connsiteX2151" fmla="*/ 1937005 w 4059768"/>
              <a:gd name="connsiteY2151" fmla="*/ 878407 h 3744261"/>
              <a:gd name="connsiteX2152" fmla="*/ 1845119 w 4059768"/>
              <a:gd name="connsiteY2152" fmla="*/ 905651 h 3744261"/>
              <a:gd name="connsiteX2153" fmla="*/ 1773563 w 4059768"/>
              <a:gd name="connsiteY2153" fmla="*/ 929199 h 3744261"/>
              <a:gd name="connsiteX2154" fmla="*/ 1770863 w 4059768"/>
              <a:gd name="connsiteY2154" fmla="*/ 931275 h 3744261"/>
              <a:gd name="connsiteX2155" fmla="*/ 1900583 w 4059768"/>
              <a:gd name="connsiteY2155" fmla="*/ 900107 h 3744261"/>
              <a:gd name="connsiteX2156" fmla="*/ 1942715 w 4059768"/>
              <a:gd name="connsiteY2156" fmla="*/ 886340 h 3744261"/>
              <a:gd name="connsiteX2157" fmla="*/ 1951561 w 4059768"/>
              <a:gd name="connsiteY2157" fmla="*/ 883100 h 3744261"/>
              <a:gd name="connsiteX2158" fmla="*/ 1937005 w 4059768"/>
              <a:gd name="connsiteY2158" fmla="*/ 878428 h 3744261"/>
              <a:gd name="connsiteX2159" fmla="*/ 1937005 w 4059768"/>
              <a:gd name="connsiteY2159" fmla="*/ 878407 h 3744261"/>
              <a:gd name="connsiteX2160" fmla="*/ 1991721 w 4059768"/>
              <a:gd name="connsiteY2160" fmla="*/ 908039 h 3744261"/>
              <a:gd name="connsiteX2161" fmla="*/ 1959016 w 4059768"/>
              <a:gd name="connsiteY2161" fmla="*/ 929489 h 3744261"/>
              <a:gd name="connsiteX2162" fmla="*/ 1982231 w 4059768"/>
              <a:gd name="connsiteY2162" fmla="*/ 922325 h 3744261"/>
              <a:gd name="connsiteX2163" fmla="*/ 2001480 w 4059768"/>
              <a:gd name="connsiteY2163" fmla="*/ 915764 h 3744261"/>
              <a:gd name="connsiteX2164" fmla="*/ 1999611 w 4059768"/>
              <a:gd name="connsiteY2164" fmla="*/ 913023 h 3744261"/>
              <a:gd name="connsiteX2165" fmla="*/ 1992593 w 4059768"/>
              <a:gd name="connsiteY2165" fmla="*/ 908060 h 3744261"/>
              <a:gd name="connsiteX2166" fmla="*/ 1991741 w 4059768"/>
              <a:gd name="connsiteY2166" fmla="*/ 908018 h 3744261"/>
              <a:gd name="connsiteX2167" fmla="*/ 1991721 w 4059768"/>
              <a:gd name="connsiteY2167" fmla="*/ 908039 h 3744261"/>
              <a:gd name="connsiteX2168" fmla="*/ 1336561 w 4059768"/>
              <a:gd name="connsiteY2168" fmla="*/ 884782 h 3744261"/>
              <a:gd name="connsiteX2169" fmla="*/ 1336561 w 4059768"/>
              <a:gd name="connsiteY2169" fmla="*/ 884782 h 3744261"/>
              <a:gd name="connsiteX2170" fmla="*/ 1991928 w 4059768"/>
              <a:gd name="connsiteY2170" fmla="*/ 877618 h 3744261"/>
              <a:gd name="connsiteX2171" fmla="*/ 2039128 w 4059768"/>
              <a:gd name="connsiteY2171" fmla="*/ 869520 h 3744261"/>
              <a:gd name="connsiteX2172" fmla="*/ 2075342 w 4059768"/>
              <a:gd name="connsiteY2172" fmla="*/ 839452 h 3744261"/>
              <a:gd name="connsiteX2173" fmla="*/ 2061159 w 4059768"/>
              <a:gd name="connsiteY2173" fmla="*/ 820597 h 3744261"/>
              <a:gd name="connsiteX2174" fmla="*/ 1991928 w 4059768"/>
              <a:gd name="connsiteY2174" fmla="*/ 877618 h 3744261"/>
              <a:gd name="connsiteX2175" fmla="*/ 1953638 w 4059768"/>
              <a:gd name="connsiteY2175" fmla="*/ 870745 h 3744261"/>
              <a:gd name="connsiteX2176" fmla="*/ 1970436 w 4059768"/>
              <a:gd name="connsiteY2176" fmla="*/ 874898 h 3744261"/>
              <a:gd name="connsiteX2177" fmla="*/ 2054307 w 4059768"/>
              <a:gd name="connsiteY2177" fmla="*/ 809467 h 3744261"/>
              <a:gd name="connsiteX2178" fmla="*/ 2025921 w 4059768"/>
              <a:gd name="connsiteY2178" fmla="*/ 720946 h 3744261"/>
              <a:gd name="connsiteX2179" fmla="*/ 2025506 w 4059768"/>
              <a:gd name="connsiteY2179" fmla="*/ 685043 h 3744261"/>
              <a:gd name="connsiteX2180" fmla="*/ 2025049 w 4059768"/>
              <a:gd name="connsiteY2180" fmla="*/ 649493 h 3744261"/>
              <a:gd name="connsiteX2181" fmla="*/ 1989707 w 4059768"/>
              <a:gd name="connsiteY2181" fmla="*/ 621564 h 3744261"/>
              <a:gd name="connsiteX2182" fmla="*/ 1984391 w 4059768"/>
              <a:gd name="connsiteY2182" fmla="*/ 615750 h 3744261"/>
              <a:gd name="connsiteX2183" fmla="*/ 1995458 w 4059768"/>
              <a:gd name="connsiteY2183" fmla="*/ 642121 h 3744261"/>
              <a:gd name="connsiteX2184" fmla="*/ 2019110 w 4059768"/>
              <a:gd name="connsiteY2184" fmla="*/ 794828 h 3744261"/>
              <a:gd name="connsiteX2185" fmla="*/ 1953638 w 4059768"/>
              <a:gd name="connsiteY2185" fmla="*/ 870745 h 3744261"/>
              <a:gd name="connsiteX2186" fmla="*/ 1751385 w 4059768"/>
              <a:gd name="connsiteY2186" fmla="*/ 704728 h 3744261"/>
              <a:gd name="connsiteX2187" fmla="*/ 1759961 w 4059768"/>
              <a:gd name="connsiteY2187" fmla="*/ 714135 h 3744261"/>
              <a:gd name="connsiteX2188" fmla="*/ 1901164 w 4059768"/>
              <a:gd name="connsiteY2188" fmla="*/ 848962 h 3744261"/>
              <a:gd name="connsiteX2189" fmla="*/ 1936527 w 4059768"/>
              <a:gd name="connsiteY2189" fmla="*/ 864993 h 3744261"/>
              <a:gd name="connsiteX2190" fmla="*/ 2006921 w 4059768"/>
              <a:gd name="connsiteY2190" fmla="*/ 792232 h 3744261"/>
              <a:gd name="connsiteX2191" fmla="*/ 1984245 w 4059768"/>
              <a:gd name="connsiteY2191" fmla="*/ 647603 h 3744261"/>
              <a:gd name="connsiteX2192" fmla="*/ 1971267 w 4059768"/>
              <a:gd name="connsiteY2192" fmla="*/ 610641 h 3744261"/>
              <a:gd name="connsiteX2193" fmla="*/ 1977081 w 4059768"/>
              <a:gd name="connsiteY2193" fmla="*/ 598909 h 3744261"/>
              <a:gd name="connsiteX2194" fmla="*/ 1998947 w 4059768"/>
              <a:gd name="connsiteY2194" fmla="*/ 613237 h 3744261"/>
              <a:gd name="connsiteX2195" fmla="*/ 2025049 w 4059768"/>
              <a:gd name="connsiteY2195" fmla="*/ 636432 h 3744261"/>
              <a:gd name="connsiteX2196" fmla="*/ 2037529 w 4059768"/>
              <a:gd name="connsiteY2196" fmla="*/ 546830 h 3744261"/>
              <a:gd name="connsiteX2197" fmla="*/ 2038837 w 4059768"/>
              <a:gd name="connsiteY2197" fmla="*/ 544463 h 3744261"/>
              <a:gd name="connsiteX2198" fmla="*/ 2006900 w 4059768"/>
              <a:gd name="connsiteY2198" fmla="*/ 564252 h 3744261"/>
              <a:gd name="connsiteX2199" fmla="*/ 1942964 w 4059768"/>
              <a:gd name="connsiteY2199" fmla="*/ 557275 h 3744261"/>
              <a:gd name="connsiteX2200" fmla="*/ 1783073 w 4059768"/>
              <a:gd name="connsiteY2200" fmla="*/ 342543 h 3744261"/>
              <a:gd name="connsiteX2201" fmla="*/ 1774373 w 4059768"/>
              <a:gd name="connsiteY2201" fmla="*/ 309527 h 3744261"/>
              <a:gd name="connsiteX2202" fmla="*/ 1774684 w 4059768"/>
              <a:gd name="connsiteY2202" fmla="*/ 336334 h 3744261"/>
              <a:gd name="connsiteX2203" fmla="*/ 1780436 w 4059768"/>
              <a:gd name="connsiteY2203" fmla="*/ 388953 h 3744261"/>
              <a:gd name="connsiteX2204" fmla="*/ 1774352 w 4059768"/>
              <a:gd name="connsiteY2204" fmla="*/ 394788 h 3744261"/>
              <a:gd name="connsiteX2205" fmla="*/ 1766482 w 4059768"/>
              <a:gd name="connsiteY2205" fmla="*/ 382350 h 3744261"/>
              <a:gd name="connsiteX2206" fmla="*/ 1762266 w 4059768"/>
              <a:gd name="connsiteY2206" fmla="*/ 337373 h 3744261"/>
              <a:gd name="connsiteX2207" fmla="*/ 1746610 w 4059768"/>
              <a:gd name="connsiteY2207" fmla="*/ 254292 h 3744261"/>
              <a:gd name="connsiteX2208" fmla="*/ 1753566 w 4059768"/>
              <a:gd name="connsiteY2208" fmla="*/ 390075 h 3744261"/>
              <a:gd name="connsiteX2209" fmla="*/ 1796508 w 4059768"/>
              <a:gd name="connsiteY2209" fmla="*/ 467300 h 3744261"/>
              <a:gd name="connsiteX2210" fmla="*/ 1895371 w 4059768"/>
              <a:gd name="connsiteY2210" fmla="*/ 561428 h 3744261"/>
              <a:gd name="connsiteX2211" fmla="*/ 1898880 w 4059768"/>
              <a:gd name="connsiteY2211" fmla="*/ 565789 h 3744261"/>
              <a:gd name="connsiteX2212" fmla="*/ 1897489 w 4059768"/>
              <a:gd name="connsiteY2212" fmla="*/ 571208 h 3744261"/>
              <a:gd name="connsiteX2213" fmla="*/ 1815840 w 4059768"/>
              <a:gd name="connsiteY2213" fmla="*/ 615127 h 3744261"/>
              <a:gd name="connsiteX2214" fmla="*/ 1780477 w 4059768"/>
              <a:gd name="connsiteY2214" fmla="*/ 581010 h 3744261"/>
              <a:gd name="connsiteX2215" fmla="*/ 1741834 w 4059768"/>
              <a:gd name="connsiteY2215" fmla="*/ 397322 h 3744261"/>
              <a:gd name="connsiteX2216" fmla="*/ 1741377 w 4059768"/>
              <a:gd name="connsiteY2216" fmla="*/ 393625 h 3744261"/>
              <a:gd name="connsiteX2217" fmla="*/ 1722584 w 4059768"/>
              <a:gd name="connsiteY2217" fmla="*/ 287973 h 3744261"/>
              <a:gd name="connsiteX2218" fmla="*/ 1605241 w 4059768"/>
              <a:gd name="connsiteY2218" fmla="*/ 388247 h 3744261"/>
              <a:gd name="connsiteX2219" fmla="*/ 1511009 w 4059768"/>
              <a:gd name="connsiteY2219" fmla="*/ 594445 h 3744261"/>
              <a:gd name="connsiteX2220" fmla="*/ 1509700 w 4059768"/>
              <a:gd name="connsiteY2220" fmla="*/ 601775 h 3744261"/>
              <a:gd name="connsiteX2221" fmla="*/ 1539893 w 4059768"/>
              <a:gd name="connsiteY2221" fmla="*/ 602232 h 3744261"/>
              <a:gd name="connsiteX2222" fmla="*/ 1713427 w 4059768"/>
              <a:gd name="connsiteY2222" fmla="*/ 811004 h 3744261"/>
              <a:gd name="connsiteX2223" fmla="*/ 1724225 w 4059768"/>
              <a:gd name="connsiteY2223" fmla="*/ 787082 h 3744261"/>
              <a:gd name="connsiteX2224" fmla="*/ 1741854 w 4059768"/>
              <a:gd name="connsiteY2224" fmla="*/ 731806 h 3744261"/>
              <a:gd name="connsiteX2225" fmla="*/ 1743183 w 4059768"/>
              <a:gd name="connsiteY2225" fmla="*/ 719990 h 3744261"/>
              <a:gd name="connsiteX2226" fmla="*/ 1750140 w 4059768"/>
              <a:gd name="connsiteY2226" fmla="*/ 704832 h 3744261"/>
              <a:gd name="connsiteX2227" fmla="*/ 1751365 w 4059768"/>
              <a:gd name="connsiteY2227" fmla="*/ 704728 h 3744261"/>
              <a:gd name="connsiteX2228" fmla="*/ 1751385 w 4059768"/>
              <a:gd name="connsiteY2228" fmla="*/ 704728 h 3744261"/>
              <a:gd name="connsiteX2229" fmla="*/ 1281014 w 4059768"/>
              <a:gd name="connsiteY2229" fmla="*/ 650386 h 3744261"/>
              <a:gd name="connsiteX2230" fmla="*/ 1281513 w 4059768"/>
              <a:gd name="connsiteY2230" fmla="*/ 652670 h 3744261"/>
              <a:gd name="connsiteX2231" fmla="*/ 1314301 w 4059768"/>
              <a:gd name="connsiteY2231" fmla="*/ 742230 h 3744261"/>
              <a:gd name="connsiteX2232" fmla="*/ 1356516 w 4059768"/>
              <a:gd name="connsiteY2232" fmla="*/ 853884 h 3744261"/>
              <a:gd name="connsiteX2233" fmla="*/ 1359797 w 4059768"/>
              <a:gd name="connsiteY2233" fmla="*/ 839016 h 3744261"/>
              <a:gd name="connsiteX2234" fmla="*/ 1364013 w 4059768"/>
              <a:gd name="connsiteY2234" fmla="*/ 820577 h 3744261"/>
              <a:gd name="connsiteX2235" fmla="*/ 1362414 w 4059768"/>
              <a:gd name="connsiteY2235" fmla="*/ 746051 h 3744261"/>
              <a:gd name="connsiteX2236" fmla="*/ 1281035 w 4059768"/>
              <a:gd name="connsiteY2236" fmla="*/ 650407 h 3744261"/>
              <a:gd name="connsiteX2237" fmla="*/ 1281014 w 4059768"/>
              <a:gd name="connsiteY2237" fmla="*/ 650386 h 3744261"/>
              <a:gd name="connsiteX2238" fmla="*/ 2091310 w 4059768"/>
              <a:gd name="connsiteY2238" fmla="*/ 838102 h 3744261"/>
              <a:gd name="connsiteX2239" fmla="*/ 2097872 w 4059768"/>
              <a:gd name="connsiteY2239" fmla="*/ 842442 h 3744261"/>
              <a:gd name="connsiteX2240" fmla="*/ 2102274 w 4059768"/>
              <a:gd name="connsiteY2240" fmla="*/ 833036 h 3744261"/>
              <a:gd name="connsiteX2241" fmla="*/ 2098412 w 4059768"/>
              <a:gd name="connsiteY2241" fmla="*/ 824397 h 3744261"/>
              <a:gd name="connsiteX2242" fmla="*/ 2091310 w 4059768"/>
              <a:gd name="connsiteY2242" fmla="*/ 838102 h 3744261"/>
              <a:gd name="connsiteX2243" fmla="*/ 2037508 w 4059768"/>
              <a:gd name="connsiteY2243" fmla="*/ 648828 h 3744261"/>
              <a:gd name="connsiteX2244" fmla="*/ 2037965 w 4059768"/>
              <a:gd name="connsiteY2244" fmla="*/ 684856 h 3744261"/>
              <a:gd name="connsiteX2245" fmla="*/ 2038380 w 4059768"/>
              <a:gd name="connsiteY2245" fmla="*/ 720966 h 3744261"/>
              <a:gd name="connsiteX2246" fmla="*/ 2062883 w 4059768"/>
              <a:gd name="connsiteY2246" fmla="*/ 799230 h 3744261"/>
              <a:gd name="connsiteX2247" fmla="*/ 2141043 w 4059768"/>
              <a:gd name="connsiteY2247" fmla="*/ 654892 h 3744261"/>
              <a:gd name="connsiteX2248" fmla="*/ 2167871 w 4059768"/>
              <a:gd name="connsiteY2248" fmla="*/ 545480 h 3744261"/>
              <a:gd name="connsiteX2249" fmla="*/ 2159503 w 4059768"/>
              <a:gd name="connsiteY2249" fmla="*/ 382038 h 3744261"/>
              <a:gd name="connsiteX2250" fmla="*/ 2158070 w 4059768"/>
              <a:gd name="connsiteY2250" fmla="*/ 359986 h 3744261"/>
              <a:gd name="connsiteX2251" fmla="*/ 2157738 w 4059768"/>
              <a:gd name="connsiteY2251" fmla="*/ 353839 h 3744261"/>
              <a:gd name="connsiteX2252" fmla="*/ 2163427 w 4059768"/>
              <a:gd name="connsiteY2252" fmla="*/ 345284 h 3744261"/>
              <a:gd name="connsiteX2253" fmla="*/ 2170778 w 4059768"/>
              <a:gd name="connsiteY2253" fmla="*/ 354359 h 3744261"/>
              <a:gd name="connsiteX2254" fmla="*/ 2172169 w 4059768"/>
              <a:gd name="connsiteY2254" fmla="*/ 366132 h 3744261"/>
              <a:gd name="connsiteX2255" fmla="*/ 2174993 w 4059768"/>
              <a:gd name="connsiteY2255" fmla="*/ 389555 h 3744261"/>
              <a:gd name="connsiteX2256" fmla="*/ 2180330 w 4059768"/>
              <a:gd name="connsiteY2256" fmla="*/ 546394 h 3744261"/>
              <a:gd name="connsiteX2257" fmla="*/ 2180413 w 4059768"/>
              <a:gd name="connsiteY2257" fmla="*/ 596313 h 3744261"/>
              <a:gd name="connsiteX2258" fmla="*/ 2183839 w 4059768"/>
              <a:gd name="connsiteY2258" fmla="*/ 646814 h 3744261"/>
              <a:gd name="connsiteX2259" fmla="*/ 2188781 w 4059768"/>
              <a:gd name="connsiteY2259" fmla="*/ 641208 h 3744261"/>
              <a:gd name="connsiteX2260" fmla="*/ 2193599 w 4059768"/>
              <a:gd name="connsiteY2260" fmla="*/ 639256 h 3744261"/>
              <a:gd name="connsiteX2261" fmla="*/ 2198230 w 4059768"/>
              <a:gd name="connsiteY2261" fmla="*/ 641644 h 3744261"/>
              <a:gd name="connsiteX2262" fmla="*/ 2245034 w 4059768"/>
              <a:gd name="connsiteY2262" fmla="*/ 660311 h 3744261"/>
              <a:gd name="connsiteX2263" fmla="*/ 2253382 w 4059768"/>
              <a:gd name="connsiteY2263" fmla="*/ 647396 h 3744261"/>
              <a:gd name="connsiteX2264" fmla="*/ 2269163 w 4059768"/>
              <a:gd name="connsiteY2264" fmla="*/ 408638 h 3744261"/>
              <a:gd name="connsiteX2265" fmla="*/ 2134813 w 4059768"/>
              <a:gd name="connsiteY2265" fmla="*/ 52372 h 3744261"/>
              <a:gd name="connsiteX2266" fmla="*/ 2075882 w 4059768"/>
              <a:gd name="connsiteY2266" fmla="*/ 46765 h 3744261"/>
              <a:gd name="connsiteX2267" fmla="*/ 2150574 w 4059768"/>
              <a:gd name="connsiteY2267" fmla="*/ 208151 h 3744261"/>
              <a:gd name="connsiteX2268" fmla="*/ 2150366 w 4059768"/>
              <a:gd name="connsiteY2268" fmla="*/ 218762 h 3744261"/>
              <a:gd name="connsiteX2269" fmla="*/ 2143161 w 4059768"/>
              <a:gd name="connsiteY2269" fmla="*/ 243058 h 3744261"/>
              <a:gd name="connsiteX2270" fmla="*/ 2113716 w 4059768"/>
              <a:gd name="connsiteY2270" fmla="*/ 241396 h 3744261"/>
              <a:gd name="connsiteX2271" fmla="*/ 2108607 w 4059768"/>
              <a:gd name="connsiteY2271" fmla="*/ 239881 h 3744261"/>
              <a:gd name="connsiteX2272" fmla="*/ 2108670 w 4059768"/>
              <a:gd name="connsiteY2272" fmla="*/ 262888 h 3744261"/>
              <a:gd name="connsiteX2273" fmla="*/ 2118969 w 4059768"/>
              <a:gd name="connsiteY2273" fmla="*/ 256036 h 3744261"/>
              <a:gd name="connsiteX2274" fmla="*/ 2136620 w 4059768"/>
              <a:gd name="connsiteY2274" fmla="*/ 284505 h 3744261"/>
              <a:gd name="connsiteX2275" fmla="*/ 2107278 w 4059768"/>
              <a:gd name="connsiteY2275" fmla="*/ 431792 h 3744261"/>
              <a:gd name="connsiteX2276" fmla="*/ 2046312 w 4059768"/>
              <a:gd name="connsiteY2276" fmla="*/ 537216 h 3744261"/>
              <a:gd name="connsiteX2277" fmla="*/ 2049925 w 4059768"/>
              <a:gd name="connsiteY2277" fmla="*/ 536531 h 3744261"/>
              <a:gd name="connsiteX2278" fmla="*/ 2059851 w 4059768"/>
              <a:gd name="connsiteY2278" fmla="*/ 544089 h 3744261"/>
              <a:gd name="connsiteX2279" fmla="*/ 2047973 w 4059768"/>
              <a:gd name="connsiteY2279" fmla="*/ 640564 h 3744261"/>
              <a:gd name="connsiteX2280" fmla="*/ 2037466 w 4059768"/>
              <a:gd name="connsiteY2280" fmla="*/ 648828 h 3744261"/>
              <a:gd name="connsiteX2281" fmla="*/ 2037508 w 4059768"/>
              <a:gd name="connsiteY2281" fmla="*/ 648828 h 3744261"/>
              <a:gd name="connsiteX2282" fmla="*/ 2180725 w 4059768"/>
              <a:gd name="connsiteY2282" fmla="*/ 796385 h 3744261"/>
              <a:gd name="connsiteX2283" fmla="*/ 2192374 w 4059768"/>
              <a:gd name="connsiteY2283" fmla="*/ 796074 h 3744261"/>
              <a:gd name="connsiteX2284" fmla="*/ 2197690 w 4059768"/>
              <a:gd name="connsiteY2284" fmla="*/ 793084 h 3744261"/>
              <a:gd name="connsiteX2285" fmla="*/ 2188470 w 4059768"/>
              <a:gd name="connsiteY2285" fmla="*/ 725742 h 3744261"/>
              <a:gd name="connsiteX2286" fmla="*/ 2176758 w 4059768"/>
              <a:gd name="connsiteY2286" fmla="*/ 677567 h 3744261"/>
              <a:gd name="connsiteX2287" fmla="*/ 2161143 w 4059768"/>
              <a:gd name="connsiteY2287" fmla="*/ 731245 h 3744261"/>
              <a:gd name="connsiteX2288" fmla="*/ 2161891 w 4059768"/>
              <a:gd name="connsiteY2288" fmla="*/ 734256 h 3744261"/>
              <a:gd name="connsiteX2289" fmla="*/ 2164299 w 4059768"/>
              <a:gd name="connsiteY2289" fmla="*/ 730290 h 3744261"/>
              <a:gd name="connsiteX2290" fmla="*/ 2178877 w 4059768"/>
              <a:gd name="connsiteY2290" fmla="*/ 718308 h 3744261"/>
              <a:gd name="connsiteX2291" fmla="*/ 2188574 w 4059768"/>
              <a:gd name="connsiteY2291" fmla="*/ 737599 h 3744261"/>
              <a:gd name="connsiteX2292" fmla="*/ 2183341 w 4059768"/>
              <a:gd name="connsiteY2292" fmla="*/ 783843 h 3744261"/>
              <a:gd name="connsiteX2293" fmla="*/ 2180725 w 4059768"/>
              <a:gd name="connsiteY2293" fmla="*/ 796406 h 3744261"/>
              <a:gd name="connsiteX2294" fmla="*/ 2180725 w 4059768"/>
              <a:gd name="connsiteY2294" fmla="*/ 796385 h 3744261"/>
              <a:gd name="connsiteX2295" fmla="*/ 3206936 w 4059768"/>
              <a:gd name="connsiteY2295" fmla="*/ 768311 h 3744261"/>
              <a:gd name="connsiteX2296" fmla="*/ 3208535 w 4059768"/>
              <a:gd name="connsiteY2296" fmla="*/ 790301 h 3744261"/>
              <a:gd name="connsiteX2297" fmla="*/ 3224503 w 4059768"/>
              <a:gd name="connsiteY2297" fmla="*/ 780936 h 3744261"/>
              <a:gd name="connsiteX2298" fmla="*/ 3206936 w 4059768"/>
              <a:gd name="connsiteY2298" fmla="*/ 768311 h 3744261"/>
              <a:gd name="connsiteX2299" fmla="*/ 2973931 w 4059768"/>
              <a:gd name="connsiteY2299" fmla="*/ 661163 h 3744261"/>
              <a:gd name="connsiteX2300" fmla="*/ 2940893 w 4059768"/>
              <a:gd name="connsiteY2300" fmla="*/ 703191 h 3744261"/>
              <a:gd name="connsiteX2301" fmla="*/ 2971252 w 4059768"/>
              <a:gd name="connsiteY2301" fmla="*/ 676924 h 3744261"/>
              <a:gd name="connsiteX2302" fmla="*/ 3002379 w 4059768"/>
              <a:gd name="connsiteY2302" fmla="*/ 655660 h 3744261"/>
              <a:gd name="connsiteX2303" fmla="*/ 2973931 w 4059768"/>
              <a:gd name="connsiteY2303" fmla="*/ 661163 h 3744261"/>
              <a:gd name="connsiteX2304" fmla="*/ 2049365 w 4059768"/>
              <a:gd name="connsiteY2304" fmla="*/ 551087 h 3744261"/>
              <a:gd name="connsiteX2305" fmla="*/ 2048576 w 4059768"/>
              <a:gd name="connsiteY2305" fmla="*/ 552520 h 3744261"/>
              <a:gd name="connsiteX2306" fmla="*/ 2037529 w 4059768"/>
              <a:gd name="connsiteY2306" fmla="*/ 633670 h 3744261"/>
              <a:gd name="connsiteX2307" fmla="*/ 2038110 w 4059768"/>
              <a:gd name="connsiteY2307" fmla="*/ 632964 h 3744261"/>
              <a:gd name="connsiteX2308" fmla="*/ 2049365 w 4059768"/>
              <a:gd name="connsiteY2308" fmla="*/ 551108 h 3744261"/>
              <a:gd name="connsiteX2309" fmla="*/ 2049365 w 4059768"/>
              <a:gd name="connsiteY2309" fmla="*/ 551087 h 3744261"/>
              <a:gd name="connsiteX2310" fmla="*/ 1759816 w 4059768"/>
              <a:gd name="connsiteY2310" fmla="*/ 435342 h 3744261"/>
              <a:gd name="connsiteX2311" fmla="*/ 1792044 w 4059768"/>
              <a:gd name="connsiteY2311" fmla="*/ 576379 h 3744261"/>
              <a:gd name="connsiteX2312" fmla="*/ 1817938 w 4059768"/>
              <a:gd name="connsiteY2312" fmla="*/ 602813 h 3744261"/>
              <a:gd name="connsiteX2313" fmla="*/ 1882870 w 4059768"/>
              <a:gd name="connsiteY2313" fmla="*/ 568530 h 3744261"/>
              <a:gd name="connsiteX2314" fmla="*/ 1786956 w 4059768"/>
              <a:gd name="connsiteY2314" fmla="*/ 475253 h 3744261"/>
              <a:gd name="connsiteX2315" fmla="*/ 1759816 w 4059768"/>
              <a:gd name="connsiteY2315" fmla="*/ 435322 h 3744261"/>
              <a:gd name="connsiteX2316" fmla="*/ 1759816 w 4059768"/>
              <a:gd name="connsiteY2316" fmla="*/ 435342 h 3744261"/>
              <a:gd name="connsiteX2317" fmla="*/ 1779460 w 4059768"/>
              <a:gd name="connsiteY2317" fmla="*/ 263241 h 3744261"/>
              <a:gd name="connsiteX2318" fmla="*/ 1794930 w 4059768"/>
              <a:gd name="connsiteY2318" fmla="*/ 338785 h 3744261"/>
              <a:gd name="connsiteX2319" fmla="*/ 1948509 w 4059768"/>
              <a:gd name="connsiteY2319" fmla="*/ 546103 h 3744261"/>
              <a:gd name="connsiteX2320" fmla="*/ 2002705 w 4059768"/>
              <a:gd name="connsiteY2320" fmla="*/ 552478 h 3744261"/>
              <a:gd name="connsiteX2321" fmla="*/ 2124306 w 4059768"/>
              <a:gd name="connsiteY2321" fmla="*/ 286498 h 3744261"/>
              <a:gd name="connsiteX2322" fmla="*/ 2119426 w 4059768"/>
              <a:gd name="connsiteY2322" fmla="*/ 269201 h 3744261"/>
              <a:gd name="connsiteX2323" fmla="*/ 2112075 w 4059768"/>
              <a:gd name="connsiteY2323" fmla="*/ 285647 h 3744261"/>
              <a:gd name="connsiteX2324" fmla="*/ 2108587 w 4059768"/>
              <a:gd name="connsiteY2324" fmla="*/ 291959 h 3744261"/>
              <a:gd name="connsiteX2325" fmla="*/ 2102066 w 4059768"/>
              <a:gd name="connsiteY2325" fmla="*/ 291669 h 3744261"/>
              <a:gd name="connsiteX2326" fmla="*/ 2096211 w 4059768"/>
              <a:gd name="connsiteY2326" fmla="*/ 263885 h 3744261"/>
              <a:gd name="connsiteX2327" fmla="*/ 2096211 w 4059768"/>
              <a:gd name="connsiteY2327" fmla="*/ 236475 h 3744261"/>
              <a:gd name="connsiteX2328" fmla="*/ 2082859 w 4059768"/>
              <a:gd name="connsiteY2328" fmla="*/ 233568 h 3744261"/>
              <a:gd name="connsiteX2329" fmla="*/ 2024260 w 4059768"/>
              <a:gd name="connsiteY2329" fmla="*/ 273167 h 3744261"/>
              <a:gd name="connsiteX2330" fmla="*/ 1915866 w 4059768"/>
              <a:gd name="connsiteY2330" fmla="*/ 346779 h 3744261"/>
              <a:gd name="connsiteX2331" fmla="*/ 1811542 w 4059768"/>
              <a:gd name="connsiteY2331" fmla="*/ 293309 h 3744261"/>
              <a:gd name="connsiteX2332" fmla="*/ 1792210 w 4059768"/>
              <a:gd name="connsiteY2332" fmla="*/ 260230 h 3744261"/>
              <a:gd name="connsiteX2333" fmla="*/ 1784547 w 4059768"/>
              <a:gd name="connsiteY2333" fmla="*/ 253316 h 3744261"/>
              <a:gd name="connsiteX2334" fmla="*/ 1784547 w 4059768"/>
              <a:gd name="connsiteY2334" fmla="*/ 253316 h 3744261"/>
              <a:gd name="connsiteX2335" fmla="*/ 1779460 w 4059768"/>
              <a:gd name="connsiteY2335" fmla="*/ 263262 h 3744261"/>
              <a:gd name="connsiteX2336" fmla="*/ 1779460 w 4059768"/>
              <a:gd name="connsiteY2336" fmla="*/ 263241 h 3744261"/>
              <a:gd name="connsiteX2337" fmla="*/ 1784630 w 4059768"/>
              <a:gd name="connsiteY2337" fmla="*/ 240773 h 3744261"/>
              <a:gd name="connsiteX2338" fmla="*/ 1802177 w 4059768"/>
              <a:gd name="connsiteY2338" fmla="*/ 252713 h 3744261"/>
              <a:gd name="connsiteX2339" fmla="*/ 1822672 w 4059768"/>
              <a:gd name="connsiteY2339" fmla="*/ 287661 h 3744261"/>
              <a:gd name="connsiteX2340" fmla="*/ 1913436 w 4059768"/>
              <a:gd name="connsiteY2340" fmla="*/ 334528 h 3744261"/>
              <a:gd name="connsiteX2341" fmla="*/ 2015165 w 4059768"/>
              <a:gd name="connsiteY2341" fmla="*/ 264633 h 3744261"/>
              <a:gd name="connsiteX2342" fmla="*/ 2085164 w 4059768"/>
              <a:gd name="connsiteY2342" fmla="*/ 221296 h 3744261"/>
              <a:gd name="connsiteX2343" fmla="*/ 2096688 w 4059768"/>
              <a:gd name="connsiteY2343" fmla="*/ 223746 h 3744261"/>
              <a:gd name="connsiteX2344" fmla="*/ 2099678 w 4059768"/>
              <a:gd name="connsiteY2344" fmla="*/ 180409 h 3744261"/>
              <a:gd name="connsiteX2345" fmla="*/ 2055760 w 4059768"/>
              <a:gd name="connsiteY2345" fmla="*/ 75400 h 3744261"/>
              <a:gd name="connsiteX2346" fmla="*/ 2044381 w 4059768"/>
              <a:gd name="connsiteY2346" fmla="*/ 61093 h 3744261"/>
              <a:gd name="connsiteX2347" fmla="*/ 2046727 w 4059768"/>
              <a:gd name="connsiteY2347" fmla="*/ 54780 h 3744261"/>
              <a:gd name="connsiteX2348" fmla="*/ 2054847 w 4059768"/>
              <a:gd name="connsiteY2348" fmla="*/ 46890 h 3744261"/>
              <a:gd name="connsiteX2349" fmla="*/ 1833864 w 4059768"/>
              <a:gd name="connsiteY2349" fmla="*/ 58144 h 3744261"/>
              <a:gd name="connsiteX2350" fmla="*/ 1777674 w 4059768"/>
              <a:gd name="connsiteY2350" fmla="*/ 242871 h 3744261"/>
              <a:gd name="connsiteX2351" fmla="*/ 1779667 w 4059768"/>
              <a:gd name="connsiteY2351" fmla="*/ 241832 h 3744261"/>
              <a:gd name="connsiteX2352" fmla="*/ 1784693 w 4059768"/>
              <a:gd name="connsiteY2352" fmla="*/ 240773 h 3744261"/>
              <a:gd name="connsiteX2353" fmla="*/ 1784630 w 4059768"/>
              <a:gd name="connsiteY2353" fmla="*/ 240773 h 3744261"/>
              <a:gd name="connsiteX2354" fmla="*/ 2109002 w 4059768"/>
              <a:gd name="connsiteY2354" fmla="*/ 226985 h 3744261"/>
              <a:gd name="connsiteX2355" fmla="*/ 2117246 w 4059768"/>
              <a:gd name="connsiteY2355" fmla="*/ 229394 h 3744261"/>
              <a:gd name="connsiteX2356" fmla="*/ 2135685 w 4059768"/>
              <a:gd name="connsiteY2356" fmla="*/ 233007 h 3744261"/>
              <a:gd name="connsiteX2357" fmla="*/ 2137886 w 4059768"/>
              <a:gd name="connsiteY2357" fmla="*/ 218700 h 3744261"/>
              <a:gd name="connsiteX2358" fmla="*/ 2138094 w 4059768"/>
              <a:gd name="connsiteY2358" fmla="*/ 207736 h 3744261"/>
              <a:gd name="connsiteX2359" fmla="*/ 2066600 w 4059768"/>
              <a:gd name="connsiteY2359" fmla="*/ 55300 h 3744261"/>
              <a:gd name="connsiteX2360" fmla="*/ 2065250 w 4059768"/>
              <a:gd name="connsiteY2360" fmla="*/ 54282 h 3744261"/>
              <a:gd name="connsiteX2361" fmla="*/ 2058086 w 4059768"/>
              <a:gd name="connsiteY2361" fmla="*/ 60906 h 3744261"/>
              <a:gd name="connsiteX2362" fmla="*/ 2063755 w 4059768"/>
              <a:gd name="connsiteY2362" fmla="*/ 65848 h 3744261"/>
              <a:gd name="connsiteX2363" fmla="*/ 2112075 w 4059768"/>
              <a:gd name="connsiteY2363" fmla="*/ 181489 h 3744261"/>
              <a:gd name="connsiteX2364" fmla="*/ 2109023 w 4059768"/>
              <a:gd name="connsiteY2364" fmla="*/ 226965 h 3744261"/>
              <a:gd name="connsiteX2365" fmla="*/ 2109002 w 4059768"/>
              <a:gd name="connsiteY2365" fmla="*/ 226985 h 3744261"/>
              <a:gd name="connsiteX0" fmla="*/ 2995402 w 4059768"/>
              <a:gd name="connsiteY0" fmla="*/ 3743887 h 3744261"/>
              <a:gd name="connsiteX1" fmla="*/ 2986244 w 4059768"/>
              <a:gd name="connsiteY1" fmla="*/ 3743513 h 3744261"/>
              <a:gd name="connsiteX2" fmla="*/ 2930801 w 4059768"/>
              <a:gd name="connsiteY2" fmla="*/ 3717370 h 3744261"/>
              <a:gd name="connsiteX3" fmla="*/ 2921333 w 4059768"/>
              <a:gd name="connsiteY3" fmla="*/ 3675134 h 3744261"/>
              <a:gd name="connsiteX4" fmla="*/ 2838355 w 4059768"/>
              <a:gd name="connsiteY4" fmla="*/ 3656611 h 3744261"/>
              <a:gd name="connsiteX5" fmla="*/ 2769727 w 4059768"/>
              <a:gd name="connsiteY5" fmla="*/ 3633977 h 3744261"/>
              <a:gd name="connsiteX6" fmla="*/ 2764930 w 4059768"/>
              <a:gd name="connsiteY6" fmla="*/ 3640996 h 3744261"/>
              <a:gd name="connsiteX7" fmla="*/ 2656266 w 4059768"/>
              <a:gd name="connsiteY7" fmla="*/ 3683730 h 3744261"/>
              <a:gd name="connsiteX8" fmla="*/ 2521708 w 4059768"/>
              <a:gd name="connsiteY8" fmla="*/ 3592240 h 3744261"/>
              <a:gd name="connsiteX9" fmla="*/ 2417987 w 4059768"/>
              <a:gd name="connsiteY9" fmla="*/ 3485507 h 3744261"/>
              <a:gd name="connsiteX10" fmla="*/ 2409556 w 4059768"/>
              <a:gd name="connsiteY10" fmla="*/ 3447631 h 3744261"/>
              <a:gd name="connsiteX11" fmla="*/ 2310942 w 4059768"/>
              <a:gd name="connsiteY11" fmla="*/ 3307467 h 3744261"/>
              <a:gd name="connsiteX12" fmla="*/ 2301100 w 4059768"/>
              <a:gd name="connsiteY12" fmla="*/ 3175692 h 3744261"/>
              <a:gd name="connsiteX13" fmla="*/ 2313891 w 4059768"/>
              <a:gd name="connsiteY13" fmla="*/ 3163191 h 3744261"/>
              <a:gd name="connsiteX14" fmla="*/ 2320287 w 4059768"/>
              <a:gd name="connsiteY14" fmla="*/ 3168133 h 3744261"/>
              <a:gd name="connsiteX15" fmla="*/ 2327389 w 4059768"/>
              <a:gd name="connsiteY15" fmla="*/ 3160388 h 3744261"/>
              <a:gd name="connsiteX16" fmla="*/ 2353802 w 4059768"/>
              <a:gd name="connsiteY16" fmla="*/ 3218094 h 3744261"/>
              <a:gd name="connsiteX17" fmla="*/ 2381980 w 4059768"/>
              <a:gd name="connsiteY17" fmla="*/ 3295548 h 3744261"/>
              <a:gd name="connsiteX18" fmla="*/ 2508398 w 4059768"/>
              <a:gd name="connsiteY18" fmla="*/ 3376365 h 3744261"/>
              <a:gd name="connsiteX19" fmla="*/ 2427082 w 4059768"/>
              <a:gd name="connsiteY19" fmla="*/ 3328523 h 3744261"/>
              <a:gd name="connsiteX20" fmla="*/ 2370518 w 4059768"/>
              <a:gd name="connsiteY20" fmla="*/ 3165205 h 3744261"/>
              <a:gd name="connsiteX21" fmla="*/ 2376124 w 4059768"/>
              <a:gd name="connsiteY21" fmla="*/ 3010401 h 3744261"/>
              <a:gd name="connsiteX22" fmla="*/ 2361194 w 4059768"/>
              <a:gd name="connsiteY22" fmla="*/ 3092631 h 3744261"/>
              <a:gd name="connsiteX23" fmla="*/ 2362232 w 4059768"/>
              <a:gd name="connsiteY23" fmla="*/ 3127953 h 3744261"/>
              <a:gd name="connsiteX24" fmla="*/ 2352057 w 4059768"/>
              <a:gd name="connsiteY24" fmla="*/ 3130590 h 3744261"/>
              <a:gd name="connsiteX25" fmla="*/ 2348486 w 4059768"/>
              <a:gd name="connsiteY25" fmla="*/ 3093566 h 3744261"/>
              <a:gd name="connsiteX26" fmla="*/ 2347925 w 4059768"/>
              <a:gd name="connsiteY26" fmla="*/ 3091655 h 3744261"/>
              <a:gd name="connsiteX27" fmla="*/ 2333743 w 4059768"/>
              <a:gd name="connsiteY27" fmla="*/ 2983656 h 3744261"/>
              <a:gd name="connsiteX28" fmla="*/ 2341696 w 4059768"/>
              <a:gd name="connsiteY28" fmla="*/ 2941918 h 3744261"/>
              <a:gd name="connsiteX29" fmla="*/ 2306104 w 4059768"/>
              <a:gd name="connsiteY29" fmla="*/ 2973793 h 3744261"/>
              <a:gd name="connsiteX30" fmla="*/ 2212350 w 4059768"/>
              <a:gd name="connsiteY30" fmla="*/ 2886683 h 3744261"/>
              <a:gd name="connsiteX31" fmla="*/ 2221258 w 4059768"/>
              <a:gd name="connsiteY31" fmla="*/ 2841830 h 3744261"/>
              <a:gd name="connsiteX32" fmla="*/ 2362315 w 4059768"/>
              <a:gd name="connsiteY32" fmla="*/ 2850178 h 3744261"/>
              <a:gd name="connsiteX33" fmla="*/ 2378761 w 4059768"/>
              <a:gd name="connsiteY33" fmla="*/ 2855535 h 3744261"/>
              <a:gd name="connsiteX34" fmla="*/ 2411466 w 4059768"/>
              <a:gd name="connsiteY34" fmla="*/ 2820837 h 3744261"/>
              <a:gd name="connsiteX35" fmla="*/ 2493862 w 4059768"/>
              <a:gd name="connsiteY35" fmla="*/ 2766225 h 3744261"/>
              <a:gd name="connsiteX36" fmla="*/ 2484809 w 4059768"/>
              <a:gd name="connsiteY36" fmla="*/ 2761989 h 3744261"/>
              <a:gd name="connsiteX37" fmla="*/ 2485618 w 4059768"/>
              <a:gd name="connsiteY37" fmla="*/ 2744276 h 3744261"/>
              <a:gd name="connsiteX38" fmla="*/ 2496063 w 4059768"/>
              <a:gd name="connsiteY38" fmla="*/ 2723096 h 3744261"/>
              <a:gd name="connsiteX39" fmla="*/ 2523120 w 4059768"/>
              <a:gd name="connsiteY39" fmla="*/ 2678824 h 3744261"/>
              <a:gd name="connsiteX40" fmla="*/ 2510724 w 4059768"/>
              <a:gd name="connsiteY40" fmla="*/ 2501615 h 3744261"/>
              <a:gd name="connsiteX41" fmla="*/ 2545484 w 4059768"/>
              <a:gd name="connsiteY41" fmla="*/ 2484837 h 3744261"/>
              <a:gd name="connsiteX42" fmla="*/ 2627008 w 4059768"/>
              <a:gd name="connsiteY42" fmla="*/ 2554192 h 3744261"/>
              <a:gd name="connsiteX43" fmla="*/ 2621319 w 4059768"/>
              <a:gd name="connsiteY43" fmla="*/ 2526429 h 3744261"/>
              <a:gd name="connsiteX44" fmla="*/ 2325540 w 4059768"/>
              <a:gd name="connsiteY44" fmla="*/ 2277601 h 3744261"/>
              <a:gd name="connsiteX45" fmla="*/ 2134834 w 4059768"/>
              <a:gd name="connsiteY45" fmla="*/ 2145327 h 3744261"/>
              <a:gd name="connsiteX46" fmla="*/ 2132986 w 4059768"/>
              <a:gd name="connsiteY46" fmla="*/ 2137624 h 3744261"/>
              <a:gd name="connsiteX47" fmla="*/ 2140191 w 4059768"/>
              <a:gd name="connsiteY47" fmla="*/ 2134343 h 3744261"/>
              <a:gd name="connsiteX48" fmla="*/ 2485120 w 4059768"/>
              <a:gd name="connsiteY48" fmla="*/ 2304139 h 3744261"/>
              <a:gd name="connsiteX49" fmla="*/ 2536784 w 4059768"/>
              <a:gd name="connsiteY49" fmla="*/ 2346334 h 3744261"/>
              <a:gd name="connsiteX50" fmla="*/ 2539753 w 4059768"/>
              <a:gd name="connsiteY50" fmla="*/ 2349179 h 3744261"/>
              <a:gd name="connsiteX51" fmla="*/ 2665465 w 4059768"/>
              <a:gd name="connsiteY51" fmla="*/ 2533614 h 3744261"/>
              <a:gd name="connsiteX52" fmla="*/ 2674415 w 4059768"/>
              <a:gd name="connsiteY52" fmla="*/ 2650002 h 3744261"/>
              <a:gd name="connsiteX53" fmla="*/ 2695284 w 4059768"/>
              <a:gd name="connsiteY53" fmla="*/ 2660800 h 3744261"/>
              <a:gd name="connsiteX54" fmla="*/ 2687559 w 4059768"/>
              <a:gd name="connsiteY54" fmla="*/ 2669231 h 3744261"/>
              <a:gd name="connsiteX55" fmla="*/ 2670947 w 4059768"/>
              <a:gd name="connsiteY55" fmla="*/ 2665472 h 3744261"/>
              <a:gd name="connsiteX56" fmla="*/ 2660585 w 4059768"/>
              <a:gd name="connsiteY56" fmla="*/ 2691886 h 3744261"/>
              <a:gd name="connsiteX57" fmla="*/ 2614778 w 4059768"/>
              <a:gd name="connsiteY57" fmla="*/ 2730779 h 3744261"/>
              <a:gd name="connsiteX58" fmla="*/ 2424507 w 4059768"/>
              <a:gd name="connsiteY58" fmla="*/ 2845672 h 3744261"/>
              <a:gd name="connsiteX59" fmla="*/ 2399194 w 4059768"/>
              <a:gd name="connsiteY59" fmla="*/ 2922731 h 3744261"/>
              <a:gd name="connsiteX60" fmla="*/ 2518552 w 4059768"/>
              <a:gd name="connsiteY60" fmla="*/ 2812240 h 3744261"/>
              <a:gd name="connsiteX61" fmla="*/ 2729401 w 4059768"/>
              <a:gd name="connsiteY61" fmla="*/ 2751523 h 3744261"/>
              <a:gd name="connsiteX62" fmla="*/ 2778884 w 4059768"/>
              <a:gd name="connsiteY62" fmla="*/ 2767450 h 3744261"/>
              <a:gd name="connsiteX63" fmla="*/ 2768813 w 4059768"/>
              <a:gd name="connsiteY63" fmla="*/ 2800715 h 3744261"/>
              <a:gd name="connsiteX64" fmla="*/ 2762542 w 4059768"/>
              <a:gd name="connsiteY64" fmla="*/ 2810392 h 3744261"/>
              <a:gd name="connsiteX65" fmla="*/ 2668518 w 4059768"/>
              <a:gd name="connsiteY65" fmla="*/ 2848911 h 3744261"/>
              <a:gd name="connsiteX66" fmla="*/ 2519777 w 4059768"/>
              <a:gd name="connsiteY66" fmla="*/ 2906887 h 3744261"/>
              <a:gd name="connsiteX67" fmla="*/ 2503705 w 4059768"/>
              <a:gd name="connsiteY67" fmla="*/ 2921278 h 3744261"/>
              <a:gd name="connsiteX68" fmla="*/ 2605288 w 4059768"/>
              <a:gd name="connsiteY68" fmla="*/ 2893265 h 3744261"/>
              <a:gd name="connsiteX69" fmla="*/ 2609316 w 4059768"/>
              <a:gd name="connsiteY69" fmla="*/ 2891251 h 3744261"/>
              <a:gd name="connsiteX70" fmla="*/ 2762085 w 4059768"/>
              <a:gd name="connsiteY70" fmla="*/ 2869095 h 3744261"/>
              <a:gd name="connsiteX71" fmla="*/ 2894110 w 4059768"/>
              <a:gd name="connsiteY71" fmla="*/ 2990239 h 3744261"/>
              <a:gd name="connsiteX72" fmla="*/ 2984999 w 4059768"/>
              <a:gd name="connsiteY72" fmla="*/ 3128347 h 3744261"/>
              <a:gd name="connsiteX73" fmla="*/ 2979599 w 4059768"/>
              <a:gd name="connsiteY73" fmla="*/ 3158581 h 3744261"/>
              <a:gd name="connsiteX74" fmla="*/ 2901543 w 4059768"/>
              <a:gd name="connsiteY74" fmla="*/ 3132978 h 3744261"/>
              <a:gd name="connsiteX75" fmla="*/ 2857958 w 4059768"/>
              <a:gd name="connsiteY75" fmla="*/ 3088831 h 3744261"/>
              <a:gd name="connsiteX76" fmla="*/ 2833600 w 4059768"/>
              <a:gd name="connsiteY76" fmla="*/ 3062875 h 3744261"/>
              <a:gd name="connsiteX77" fmla="*/ 2830236 w 4059768"/>
              <a:gd name="connsiteY77" fmla="*/ 3060653 h 3744261"/>
              <a:gd name="connsiteX78" fmla="*/ 2823031 w 4059768"/>
              <a:gd name="connsiteY78" fmla="*/ 3077971 h 3744261"/>
              <a:gd name="connsiteX79" fmla="*/ 2797531 w 4059768"/>
              <a:gd name="connsiteY79" fmla="*/ 3126416 h 3744261"/>
              <a:gd name="connsiteX80" fmla="*/ 2788519 w 4059768"/>
              <a:gd name="connsiteY80" fmla="*/ 3134971 h 3744261"/>
              <a:gd name="connsiteX81" fmla="*/ 2949366 w 4059768"/>
              <a:gd name="connsiteY81" fmla="*/ 3182523 h 3744261"/>
              <a:gd name="connsiteX82" fmla="*/ 2994073 w 4059768"/>
              <a:gd name="connsiteY82" fmla="*/ 3220897 h 3744261"/>
              <a:gd name="connsiteX83" fmla="*/ 2976609 w 4059768"/>
              <a:gd name="connsiteY83" fmla="*/ 3194339 h 3744261"/>
              <a:gd name="connsiteX84" fmla="*/ 2976298 w 4059768"/>
              <a:gd name="connsiteY84" fmla="*/ 3185825 h 3744261"/>
              <a:gd name="connsiteX85" fmla="*/ 2984749 w 4059768"/>
              <a:gd name="connsiteY85" fmla="*/ 3184953 h 3744261"/>
              <a:gd name="connsiteX86" fmla="*/ 3054395 w 4059768"/>
              <a:gd name="connsiteY86" fmla="*/ 3237343 h 3744261"/>
              <a:gd name="connsiteX87" fmla="*/ 3054167 w 4059768"/>
              <a:gd name="connsiteY87" fmla="*/ 3218717 h 3744261"/>
              <a:gd name="connsiteX88" fmla="*/ 3042144 w 4059768"/>
              <a:gd name="connsiteY88" fmla="*/ 3136321 h 3744261"/>
              <a:gd name="connsiteX89" fmla="*/ 3037036 w 4059768"/>
              <a:gd name="connsiteY89" fmla="*/ 3066613 h 3744261"/>
              <a:gd name="connsiteX90" fmla="*/ 3064093 w 4059768"/>
              <a:gd name="connsiteY90" fmla="*/ 3056064 h 3744261"/>
              <a:gd name="connsiteX91" fmla="*/ 3062660 w 4059768"/>
              <a:gd name="connsiteY91" fmla="*/ 3021386 h 3744261"/>
              <a:gd name="connsiteX92" fmla="*/ 2860844 w 4059768"/>
              <a:gd name="connsiteY92" fmla="*/ 2922897 h 3744261"/>
              <a:gd name="connsiteX93" fmla="*/ 2795247 w 4059768"/>
              <a:gd name="connsiteY93" fmla="*/ 2839546 h 3744261"/>
              <a:gd name="connsiteX94" fmla="*/ 2791052 w 4059768"/>
              <a:gd name="connsiteY94" fmla="*/ 2788277 h 3744261"/>
              <a:gd name="connsiteX95" fmla="*/ 2721759 w 4059768"/>
              <a:gd name="connsiteY95" fmla="*/ 2682250 h 3744261"/>
              <a:gd name="connsiteX96" fmla="*/ 2690134 w 4059768"/>
              <a:gd name="connsiteY96" fmla="*/ 2633743 h 3744261"/>
              <a:gd name="connsiteX97" fmla="*/ 2749730 w 4059768"/>
              <a:gd name="connsiteY97" fmla="*/ 2599938 h 3744261"/>
              <a:gd name="connsiteX98" fmla="*/ 2811049 w 4059768"/>
              <a:gd name="connsiteY98" fmla="*/ 2587582 h 3744261"/>
              <a:gd name="connsiteX99" fmla="*/ 2649144 w 4059768"/>
              <a:gd name="connsiteY99" fmla="*/ 2383316 h 3744261"/>
              <a:gd name="connsiteX100" fmla="*/ 2466328 w 4059768"/>
              <a:gd name="connsiteY100" fmla="*/ 2223799 h 3744261"/>
              <a:gd name="connsiteX101" fmla="*/ 2310735 w 4059768"/>
              <a:gd name="connsiteY101" fmla="*/ 2137187 h 3744261"/>
              <a:gd name="connsiteX102" fmla="*/ 2154540 w 4059768"/>
              <a:gd name="connsiteY102" fmla="*/ 2039010 h 3744261"/>
              <a:gd name="connsiteX103" fmla="*/ 2411819 w 4059768"/>
              <a:gd name="connsiteY103" fmla="*/ 1924781 h 3744261"/>
              <a:gd name="connsiteX104" fmla="*/ 2608216 w 4059768"/>
              <a:gd name="connsiteY104" fmla="*/ 1879160 h 3744261"/>
              <a:gd name="connsiteX105" fmla="*/ 2606741 w 4059768"/>
              <a:gd name="connsiteY105" fmla="*/ 1875444 h 3744261"/>
              <a:gd name="connsiteX106" fmla="*/ 2590960 w 4059768"/>
              <a:gd name="connsiteY106" fmla="*/ 1794273 h 3744261"/>
              <a:gd name="connsiteX107" fmla="*/ 2571275 w 4059768"/>
              <a:gd name="connsiteY107" fmla="*/ 1730648 h 3744261"/>
              <a:gd name="connsiteX108" fmla="*/ 2358225 w 4059768"/>
              <a:gd name="connsiteY108" fmla="*/ 1803139 h 3744261"/>
              <a:gd name="connsiteX109" fmla="*/ 2165732 w 4059768"/>
              <a:gd name="connsiteY109" fmla="*/ 1884912 h 3744261"/>
              <a:gd name="connsiteX110" fmla="*/ 2144406 w 4059768"/>
              <a:gd name="connsiteY110" fmla="*/ 1886989 h 3744261"/>
              <a:gd name="connsiteX111" fmla="*/ 2139568 w 4059768"/>
              <a:gd name="connsiteY111" fmla="*/ 1827974 h 3744261"/>
              <a:gd name="connsiteX112" fmla="*/ 2134668 w 4059768"/>
              <a:gd name="connsiteY112" fmla="*/ 1745807 h 3744261"/>
              <a:gd name="connsiteX113" fmla="*/ 2093906 w 4059768"/>
              <a:gd name="connsiteY113" fmla="*/ 1707080 h 3744261"/>
              <a:gd name="connsiteX114" fmla="*/ 2096875 w 4059768"/>
              <a:gd name="connsiteY114" fmla="*/ 1699459 h 3744261"/>
              <a:gd name="connsiteX115" fmla="*/ 2114422 w 4059768"/>
              <a:gd name="connsiteY115" fmla="*/ 1702346 h 3744261"/>
              <a:gd name="connsiteX116" fmla="*/ 2144842 w 4059768"/>
              <a:gd name="connsiteY116" fmla="*/ 1737480 h 3744261"/>
              <a:gd name="connsiteX117" fmla="*/ 2185584 w 4059768"/>
              <a:gd name="connsiteY117" fmla="*/ 1756106 h 3744261"/>
              <a:gd name="connsiteX118" fmla="*/ 2267211 w 4059768"/>
              <a:gd name="connsiteY118" fmla="*/ 1636146 h 3744261"/>
              <a:gd name="connsiteX119" fmla="*/ 2331562 w 4059768"/>
              <a:gd name="connsiteY119" fmla="*/ 1496709 h 3744261"/>
              <a:gd name="connsiteX120" fmla="*/ 2371452 w 4059768"/>
              <a:gd name="connsiteY120" fmla="*/ 1425775 h 3744261"/>
              <a:gd name="connsiteX121" fmla="*/ 2354466 w 4059768"/>
              <a:gd name="connsiteY121" fmla="*/ 1429243 h 3744261"/>
              <a:gd name="connsiteX122" fmla="*/ 2335279 w 4059768"/>
              <a:gd name="connsiteY122" fmla="*/ 1411842 h 3744261"/>
              <a:gd name="connsiteX123" fmla="*/ 2350438 w 4059768"/>
              <a:gd name="connsiteY123" fmla="*/ 1321659 h 3744261"/>
              <a:gd name="connsiteX124" fmla="*/ 2364475 w 4059768"/>
              <a:gd name="connsiteY124" fmla="*/ 1317485 h 3744261"/>
              <a:gd name="connsiteX125" fmla="*/ 2377100 w 4059768"/>
              <a:gd name="connsiteY125" fmla="*/ 1350543 h 3744261"/>
              <a:gd name="connsiteX126" fmla="*/ 2383828 w 4059768"/>
              <a:gd name="connsiteY126" fmla="*/ 1391201 h 3744261"/>
              <a:gd name="connsiteX127" fmla="*/ 2386133 w 4059768"/>
              <a:gd name="connsiteY127" fmla="*/ 1400836 h 3744261"/>
              <a:gd name="connsiteX128" fmla="*/ 2463545 w 4059768"/>
              <a:gd name="connsiteY128" fmla="*/ 1306708 h 3744261"/>
              <a:gd name="connsiteX129" fmla="*/ 2524782 w 4059768"/>
              <a:gd name="connsiteY129" fmla="*/ 1258492 h 3744261"/>
              <a:gd name="connsiteX130" fmla="*/ 2608776 w 4059768"/>
              <a:gd name="connsiteY130" fmla="*/ 1147025 h 3744261"/>
              <a:gd name="connsiteX131" fmla="*/ 2693353 w 4059768"/>
              <a:gd name="connsiteY131" fmla="*/ 1030491 h 3744261"/>
              <a:gd name="connsiteX132" fmla="*/ 2701285 w 4059768"/>
              <a:gd name="connsiteY132" fmla="*/ 994339 h 3744261"/>
              <a:gd name="connsiteX133" fmla="*/ 2683261 w 4059768"/>
              <a:gd name="connsiteY133" fmla="*/ 949050 h 3744261"/>
              <a:gd name="connsiteX134" fmla="*/ 2653795 w 4059768"/>
              <a:gd name="connsiteY134" fmla="*/ 849378 h 3744261"/>
              <a:gd name="connsiteX135" fmla="*/ 2664323 w 4059768"/>
              <a:gd name="connsiteY135" fmla="*/ 791028 h 3744261"/>
              <a:gd name="connsiteX136" fmla="*/ 2658737 w 4059768"/>
              <a:gd name="connsiteY136" fmla="*/ 791879 h 3744261"/>
              <a:gd name="connsiteX137" fmla="*/ 2278611 w 4059768"/>
              <a:gd name="connsiteY137" fmla="*/ 1254401 h 3744261"/>
              <a:gd name="connsiteX138" fmla="*/ 2041412 w 4059768"/>
              <a:gd name="connsiteY138" fmla="*/ 1769209 h 3744261"/>
              <a:gd name="connsiteX139" fmla="*/ 2006443 w 4059768"/>
              <a:gd name="connsiteY139" fmla="*/ 1805818 h 3744261"/>
              <a:gd name="connsiteX140" fmla="*/ 2003308 w 4059768"/>
              <a:gd name="connsiteY140" fmla="*/ 1806877 h 3744261"/>
              <a:gd name="connsiteX141" fmla="*/ 2004699 w 4059768"/>
              <a:gd name="connsiteY141" fmla="*/ 1809203 h 3744261"/>
              <a:gd name="connsiteX142" fmla="*/ 2076110 w 4059768"/>
              <a:gd name="connsiteY142" fmla="*/ 1865539 h 3744261"/>
              <a:gd name="connsiteX143" fmla="*/ 2127857 w 4059768"/>
              <a:gd name="connsiteY143" fmla="*/ 1905428 h 3744261"/>
              <a:gd name="connsiteX144" fmla="*/ 2128812 w 4059768"/>
              <a:gd name="connsiteY144" fmla="*/ 1933606 h 3744261"/>
              <a:gd name="connsiteX145" fmla="*/ 2090251 w 4059768"/>
              <a:gd name="connsiteY145" fmla="*/ 1949243 h 3744261"/>
              <a:gd name="connsiteX146" fmla="*/ 2141728 w 4059768"/>
              <a:gd name="connsiteY146" fmla="*/ 2083011 h 3744261"/>
              <a:gd name="connsiteX147" fmla="*/ 2142392 w 4059768"/>
              <a:gd name="connsiteY147" fmla="*/ 2108885 h 3744261"/>
              <a:gd name="connsiteX148" fmla="*/ 2123330 w 4059768"/>
              <a:gd name="connsiteY148" fmla="*/ 2096405 h 3744261"/>
              <a:gd name="connsiteX149" fmla="*/ 2102793 w 4059768"/>
              <a:gd name="connsiteY149" fmla="*/ 2068642 h 3744261"/>
              <a:gd name="connsiteX150" fmla="*/ 2097768 w 4059768"/>
              <a:gd name="connsiteY150" fmla="*/ 2061270 h 3744261"/>
              <a:gd name="connsiteX151" fmla="*/ 2112013 w 4059768"/>
              <a:gd name="connsiteY151" fmla="*/ 2124915 h 3744261"/>
              <a:gd name="connsiteX152" fmla="*/ 2106427 w 4059768"/>
              <a:gd name="connsiteY152" fmla="*/ 2154879 h 3744261"/>
              <a:gd name="connsiteX153" fmla="*/ 2068074 w 4059768"/>
              <a:gd name="connsiteY153" fmla="*/ 2110027 h 3744261"/>
              <a:gd name="connsiteX154" fmla="*/ 2071106 w 4059768"/>
              <a:gd name="connsiteY154" fmla="*/ 2131103 h 3744261"/>
              <a:gd name="connsiteX155" fmla="*/ 2062737 w 4059768"/>
              <a:gd name="connsiteY155" fmla="*/ 2158160 h 3744261"/>
              <a:gd name="connsiteX156" fmla="*/ 2015974 w 4059768"/>
              <a:gd name="connsiteY156" fmla="*/ 2102593 h 3744261"/>
              <a:gd name="connsiteX157" fmla="*/ 2000608 w 4059768"/>
              <a:gd name="connsiteY157" fmla="*/ 2072629 h 3744261"/>
              <a:gd name="connsiteX158" fmla="*/ 2002809 w 4059768"/>
              <a:gd name="connsiteY158" fmla="*/ 2132432 h 3744261"/>
              <a:gd name="connsiteX159" fmla="*/ 1992884 w 4059768"/>
              <a:gd name="connsiteY159" fmla="*/ 2146677 h 3744261"/>
              <a:gd name="connsiteX160" fmla="*/ 1951291 w 4059768"/>
              <a:gd name="connsiteY160" fmla="*/ 2089428 h 3744261"/>
              <a:gd name="connsiteX161" fmla="*/ 1935510 w 4059768"/>
              <a:gd name="connsiteY161" fmla="*/ 2105832 h 3744261"/>
              <a:gd name="connsiteX162" fmla="*/ 1899129 w 4059768"/>
              <a:gd name="connsiteY162" fmla="*/ 2150913 h 3744261"/>
              <a:gd name="connsiteX163" fmla="*/ 1891529 w 4059768"/>
              <a:gd name="connsiteY163" fmla="*/ 2181376 h 3744261"/>
              <a:gd name="connsiteX164" fmla="*/ 1898548 w 4059768"/>
              <a:gd name="connsiteY164" fmla="*/ 2174440 h 3744261"/>
              <a:gd name="connsiteX165" fmla="*/ 1920870 w 4059768"/>
              <a:gd name="connsiteY165" fmla="*/ 2146033 h 3744261"/>
              <a:gd name="connsiteX166" fmla="*/ 1929758 w 4059768"/>
              <a:gd name="connsiteY166" fmla="*/ 2134447 h 3744261"/>
              <a:gd name="connsiteX167" fmla="*/ 1939289 w 4059768"/>
              <a:gd name="connsiteY167" fmla="*/ 2132474 h 3744261"/>
              <a:gd name="connsiteX168" fmla="*/ 1937565 w 4059768"/>
              <a:gd name="connsiteY168" fmla="*/ 2148442 h 3744261"/>
              <a:gd name="connsiteX169" fmla="*/ 1906376 w 4059768"/>
              <a:gd name="connsiteY169" fmla="*/ 2230360 h 3744261"/>
              <a:gd name="connsiteX170" fmla="*/ 1905670 w 4059768"/>
              <a:gd name="connsiteY170" fmla="*/ 2234306 h 3744261"/>
              <a:gd name="connsiteX171" fmla="*/ 1963106 w 4059768"/>
              <a:gd name="connsiteY171" fmla="*/ 2159386 h 3744261"/>
              <a:gd name="connsiteX172" fmla="*/ 1971454 w 4059768"/>
              <a:gd name="connsiteY172" fmla="*/ 2157433 h 3744261"/>
              <a:gd name="connsiteX173" fmla="*/ 1973842 w 4059768"/>
              <a:gd name="connsiteY173" fmla="*/ 2165677 h 3744261"/>
              <a:gd name="connsiteX174" fmla="*/ 1950772 w 4059768"/>
              <a:gd name="connsiteY174" fmla="*/ 2239643 h 3744261"/>
              <a:gd name="connsiteX175" fmla="*/ 1998739 w 4059768"/>
              <a:gd name="connsiteY175" fmla="*/ 2169145 h 3744261"/>
              <a:gd name="connsiteX176" fmla="*/ 2014355 w 4059768"/>
              <a:gd name="connsiteY176" fmla="*/ 2143978 h 3744261"/>
              <a:gd name="connsiteX177" fmla="*/ 2024135 w 4059768"/>
              <a:gd name="connsiteY177" fmla="*/ 2140406 h 3744261"/>
              <a:gd name="connsiteX178" fmla="*/ 2026565 w 4059768"/>
              <a:gd name="connsiteY178" fmla="*/ 2154755 h 3744261"/>
              <a:gd name="connsiteX179" fmla="*/ 2021581 w 4059768"/>
              <a:gd name="connsiteY179" fmla="*/ 2172924 h 3744261"/>
              <a:gd name="connsiteX180" fmla="*/ 2000068 w 4059768"/>
              <a:gd name="connsiteY180" fmla="*/ 2277539 h 3744261"/>
              <a:gd name="connsiteX181" fmla="*/ 2005820 w 4059768"/>
              <a:gd name="connsiteY181" fmla="*/ 2430266 h 3744261"/>
              <a:gd name="connsiteX182" fmla="*/ 2011323 w 4059768"/>
              <a:gd name="connsiteY182" fmla="*/ 2706068 h 3744261"/>
              <a:gd name="connsiteX183" fmla="*/ 1968983 w 4059768"/>
              <a:gd name="connsiteY183" fmla="*/ 2840834 h 3744261"/>
              <a:gd name="connsiteX184" fmla="*/ 1931627 w 4059768"/>
              <a:gd name="connsiteY184" fmla="*/ 2956371 h 3744261"/>
              <a:gd name="connsiteX185" fmla="*/ 1927868 w 4059768"/>
              <a:gd name="connsiteY185" fmla="*/ 2990363 h 3744261"/>
              <a:gd name="connsiteX186" fmla="*/ 1921140 w 4059768"/>
              <a:gd name="connsiteY186" fmla="*/ 2991152 h 3744261"/>
              <a:gd name="connsiteX187" fmla="*/ 1916738 w 4059768"/>
              <a:gd name="connsiteY187" fmla="*/ 2973066 h 3744261"/>
              <a:gd name="connsiteX188" fmla="*/ 1919126 w 4059768"/>
              <a:gd name="connsiteY188" fmla="*/ 2955374 h 3744261"/>
              <a:gd name="connsiteX189" fmla="*/ 1911235 w 4059768"/>
              <a:gd name="connsiteY189" fmla="*/ 2893162 h 3744261"/>
              <a:gd name="connsiteX190" fmla="*/ 1862396 w 4059768"/>
              <a:gd name="connsiteY190" fmla="*/ 2843845 h 3744261"/>
              <a:gd name="connsiteX191" fmla="*/ 1767458 w 4059768"/>
              <a:gd name="connsiteY191" fmla="*/ 2831572 h 3744261"/>
              <a:gd name="connsiteX192" fmla="*/ 1779252 w 4059768"/>
              <a:gd name="connsiteY192" fmla="*/ 2859584 h 3744261"/>
              <a:gd name="connsiteX193" fmla="*/ 1878177 w 4059768"/>
              <a:gd name="connsiteY193" fmla="*/ 3000164 h 3744261"/>
              <a:gd name="connsiteX194" fmla="*/ 1821218 w 4059768"/>
              <a:gd name="connsiteY194" fmla="*/ 3192553 h 3744261"/>
              <a:gd name="connsiteX195" fmla="*/ 1716355 w 4059768"/>
              <a:gd name="connsiteY195" fmla="*/ 3376095 h 3744261"/>
              <a:gd name="connsiteX196" fmla="*/ 1690689 w 4059768"/>
              <a:gd name="connsiteY196" fmla="*/ 3379314 h 3744261"/>
              <a:gd name="connsiteX197" fmla="*/ 1690212 w 4059768"/>
              <a:gd name="connsiteY197" fmla="*/ 3379065 h 3744261"/>
              <a:gd name="connsiteX198" fmla="*/ 1665252 w 4059768"/>
              <a:gd name="connsiteY198" fmla="*/ 3357469 h 3744261"/>
              <a:gd name="connsiteX199" fmla="*/ 1650301 w 4059768"/>
              <a:gd name="connsiteY199" fmla="*/ 3389323 h 3744261"/>
              <a:gd name="connsiteX200" fmla="*/ 1457227 w 4059768"/>
              <a:gd name="connsiteY200" fmla="*/ 3500084 h 3744261"/>
              <a:gd name="connsiteX201" fmla="*/ 1450915 w 4059768"/>
              <a:gd name="connsiteY201" fmla="*/ 3498589 h 3744261"/>
              <a:gd name="connsiteX202" fmla="*/ 1449357 w 4059768"/>
              <a:gd name="connsiteY202" fmla="*/ 3492297 h 3744261"/>
              <a:gd name="connsiteX203" fmla="*/ 1467942 w 4059768"/>
              <a:gd name="connsiteY203" fmla="*/ 3379916 h 3744261"/>
              <a:gd name="connsiteX204" fmla="*/ 1451683 w 4059768"/>
              <a:gd name="connsiteY204" fmla="*/ 3407638 h 3744261"/>
              <a:gd name="connsiteX205" fmla="*/ 1441570 w 4059768"/>
              <a:gd name="connsiteY205" fmla="*/ 3411915 h 3744261"/>
              <a:gd name="connsiteX206" fmla="*/ 1420390 w 4059768"/>
              <a:gd name="connsiteY206" fmla="*/ 3365630 h 3744261"/>
              <a:gd name="connsiteX207" fmla="*/ 1419040 w 4059768"/>
              <a:gd name="connsiteY207" fmla="*/ 3360335 h 3744261"/>
              <a:gd name="connsiteX208" fmla="*/ 1435216 w 4059768"/>
              <a:gd name="connsiteY208" fmla="*/ 3497156 h 3744261"/>
              <a:gd name="connsiteX209" fmla="*/ 1520685 w 4059768"/>
              <a:gd name="connsiteY209" fmla="*/ 3509428 h 3744261"/>
              <a:gd name="connsiteX210" fmla="*/ 1555238 w 4059768"/>
              <a:gd name="connsiteY210" fmla="*/ 3503033 h 3744261"/>
              <a:gd name="connsiteX211" fmla="*/ 1566368 w 4059768"/>
              <a:gd name="connsiteY211" fmla="*/ 3510342 h 3744261"/>
              <a:gd name="connsiteX212" fmla="*/ 1540474 w 4059768"/>
              <a:gd name="connsiteY212" fmla="*/ 3549173 h 3744261"/>
              <a:gd name="connsiteX213" fmla="*/ 1494542 w 4059768"/>
              <a:gd name="connsiteY213" fmla="*/ 3602975 h 3744261"/>
              <a:gd name="connsiteX214" fmla="*/ 1211514 w 4059768"/>
              <a:gd name="connsiteY214" fmla="*/ 3721523 h 3744261"/>
              <a:gd name="connsiteX215" fmla="*/ 1188132 w 4059768"/>
              <a:gd name="connsiteY215" fmla="*/ 3720256 h 3744261"/>
              <a:gd name="connsiteX216" fmla="*/ 981789 w 4059768"/>
              <a:gd name="connsiteY216" fmla="*/ 3524047 h 3744261"/>
              <a:gd name="connsiteX217" fmla="*/ 934113 w 4059768"/>
              <a:gd name="connsiteY217" fmla="*/ 3517984 h 3744261"/>
              <a:gd name="connsiteX218" fmla="*/ 908364 w 4059768"/>
              <a:gd name="connsiteY218" fmla="*/ 3507518 h 3744261"/>
              <a:gd name="connsiteX219" fmla="*/ 791436 w 4059768"/>
              <a:gd name="connsiteY219" fmla="*/ 3370863 h 3744261"/>
              <a:gd name="connsiteX220" fmla="*/ 800697 w 4059768"/>
              <a:gd name="connsiteY220" fmla="*/ 3265314 h 3744261"/>
              <a:gd name="connsiteX221" fmla="*/ 799721 w 4059768"/>
              <a:gd name="connsiteY221" fmla="*/ 3264566 h 3744261"/>
              <a:gd name="connsiteX222" fmla="*/ 797520 w 4059768"/>
              <a:gd name="connsiteY222" fmla="*/ 3241932 h 3744261"/>
              <a:gd name="connsiteX223" fmla="*/ 810477 w 4059768"/>
              <a:gd name="connsiteY223" fmla="*/ 3220524 h 3744261"/>
              <a:gd name="connsiteX224" fmla="*/ 853316 w 4059768"/>
              <a:gd name="connsiteY224" fmla="*/ 3118837 h 3744261"/>
              <a:gd name="connsiteX225" fmla="*/ 936501 w 4059768"/>
              <a:gd name="connsiteY225" fmla="*/ 3105962 h 3744261"/>
              <a:gd name="connsiteX226" fmla="*/ 942813 w 4059768"/>
              <a:gd name="connsiteY226" fmla="*/ 3114663 h 3744261"/>
              <a:gd name="connsiteX227" fmla="*/ 923585 w 4059768"/>
              <a:gd name="connsiteY227" fmla="*/ 3189542 h 3744261"/>
              <a:gd name="connsiteX228" fmla="*/ 979900 w 4059768"/>
              <a:gd name="connsiteY228" fmla="*/ 3101747 h 3744261"/>
              <a:gd name="connsiteX229" fmla="*/ 1134953 w 4059768"/>
              <a:gd name="connsiteY229" fmla="*/ 2984341 h 3744261"/>
              <a:gd name="connsiteX230" fmla="*/ 1266230 w 4059768"/>
              <a:gd name="connsiteY230" fmla="*/ 2971072 h 3744261"/>
              <a:gd name="connsiteX231" fmla="*/ 1338679 w 4059768"/>
              <a:gd name="connsiteY231" fmla="*/ 2982846 h 3744261"/>
              <a:gd name="connsiteX232" fmla="*/ 1339447 w 4059768"/>
              <a:gd name="connsiteY232" fmla="*/ 2982452 h 3744261"/>
              <a:gd name="connsiteX233" fmla="*/ 1371924 w 4059768"/>
              <a:gd name="connsiteY233" fmla="*/ 2972339 h 3744261"/>
              <a:gd name="connsiteX234" fmla="*/ 1323168 w 4059768"/>
              <a:gd name="connsiteY234" fmla="*/ 2957845 h 3744261"/>
              <a:gd name="connsiteX235" fmla="*/ 1163484 w 4059768"/>
              <a:gd name="connsiteY235" fmla="*/ 2925078 h 3744261"/>
              <a:gd name="connsiteX236" fmla="*/ 1000083 w 4059768"/>
              <a:gd name="connsiteY236" fmla="*/ 3004193 h 3744261"/>
              <a:gd name="connsiteX237" fmla="*/ 998879 w 4059768"/>
              <a:gd name="connsiteY237" fmla="*/ 3014908 h 3744261"/>
              <a:gd name="connsiteX238" fmla="*/ 959405 w 4059768"/>
              <a:gd name="connsiteY238" fmla="*/ 3058701 h 3744261"/>
              <a:gd name="connsiteX239" fmla="*/ 920366 w 4059768"/>
              <a:gd name="connsiteY239" fmla="*/ 3088084 h 3744261"/>
              <a:gd name="connsiteX240" fmla="*/ 914552 w 4059768"/>
              <a:gd name="connsiteY240" fmla="*/ 3084014 h 3744261"/>
              <a:gd name="connsiteX241" fmla="*/ 929316 w 4059768"/>
              <a:gd name="connsiteY241" fmla="*/ 3062065 h 3744261"/>
              <a:gd name="connsiteX242" fmla="*/ 955335 w 4059768"/>
              <a:gd name="connsiteY242" fmla="*/ 3033991 h 3744261"/>
              <a:gd name="connsiteX243" fmla="*/ 986358 w 4059768"/>
              <a:gd name="connsiteY243" fmla="*/ 3000455 h 3744261"/>
              <a:gd name="connsiteX244" fmla="*/ 971511 w 4059768"/>
              <a:gd name="connsiteY244" fmla="*/ 2973710 h 3744261"/>
              <a:gd name="connsiteX245" fmla="*/ 837929 w 4059768"/>
              <a:gd name="connsiteY245" fmla="*/ 2879872 h 3744261"/>
              <a:gd name="connsiteX246" fmla="*/ 826196 w 4059768"/>
              <a:gd name="connsiteY246" fmla="*/ 2887181 h 3744261"/>
              <a:gd name="connsiteX247" fmla="*/ 886540 w 4059768"/>
              <a:gd name="connsiteY247" fmla="*/ 3085093 h 3744261"/>
              <a:gd name="connsiteX248" fmla="*/ 886353 w 4059768"/>
              <a:gd name="connsiteY248" fmla="*/ 3091198 h 3744261"/>
              <a:gd name="connsiteX249" fmla="*/ 881016 w 4059768"/>
              <a:gd name="connsiteY249" fmla="*/ 3094209 h 3744261"/>
              <a:gd name="connsiteX250" fmla="*/ 870821 w 4059768"/>
              <a:gd name="connsiteY250" fmla="*/ 3081750 h 3744261"/>
              <a:gd name="connsiteX251" fmla="*/ 815233 w 4059768"/>
              <a:gd name="connsiteY251" fmla="*/ 2881222 h 3744261"/>
              <a:gd name="connsiteX252" fmla="*/ 836766 w 4059768"/>
              <a:gd name="connsiteY252" fmla="*/ 2867455 h 3744261"/>
              <a:gd name="connsiteX253" fmla="*/ 981685 w 4059768"/>
              <a:gd name="connsiteY253" fmla="*/ 2966546 h 3744261"/>
              <a:gd name="connsiteX254" fmla="*/ 995972 w 4059768"/>
              <a:gd name="connsiteY254" fmla="*/ 2990841 h 3744261"/>
              <a:gd name="connsiteX255" fmla="*/ 1163152 w 4059768"/>
              <a:gd name="connsiteY255" fmla="*/ 2912639 h 3744261"/>
              <a:gd name="connsiteX256" fmla="*/ 1327155 w 4059768"/>
              <a:gd name="connsiteY256" fmla="*/ 2946050 h 3744261"/>
              <a:gd name="connsiteX257" fmla="*/ 1388038 w 4059768"/>
              <a:gd name="connsiteY257" fmla="*/ 2959735 h 3744261"/>
              <a:gd name="connsiteX258" fmla="*/ 1389533 w 4059768"/>
              <a:gd name="connsiteY258" fmla="*/ 2955000 h 3744261"/>
              <a:gd name="connsiteX259" fmla="*/ 1396510 w 4059768"/>
              <a:gd name="connsiteY259" fmla="*/ 2841540 h 3744261"/>
              <a:gd name="connsiteX260" fmla="*/ 1431499 w 4059768"/>
              <a:gd name="connsiteY260" fmla="*/ 2742469 h 3744261"/>
              <a:gd name="connsiteX261" fmla="*/ 1460383 w 4059768"/>
              <a:gd name="connsiteY261" fmla="*/ 2758625 h 3744261"/>
              <a:gd name="connsiteX262" fmla="*/ 1529905 w 4059768"/>
              <a:gd name="connsiteY262" fmla="*/ 2965404 h 3744261"/>
              <a:gd name="connsiteX263" fmla="*/ 1519149 w 4059768"/>
              <a:gd name="connsiteY263" fmla="*/ 2977323 h 3744261"/>
              <a:gd name="connsiteX264" fmla="*/ 1584330 w 4059768"/>
              <a:gd name="connsiteY264" fmla="*/ 3026951 h 3744261"/>
              <a:gd name="connsiteX265" fmla="*/ 1605407 w 4059768"/>
              <a:gd name="connsiteY265" fmla="*/ 3044705 h 3744261"/>
              <a:gd name="connsiteX266" fmla="*/ 1660331 w 4059768"/>
              <a:gd name="connsiteY266" fmla="*/ 2959610 h 3744261"/>
              <a:gd name="connsiteX267" fmla="*/ 1737743 w 4059768"/>
              <a:gd name="connsiteY267" fmla="*/ 2839754 h 3744261"/>
              <a:gd name="connsiteX268" fmla="*/ 1797546 w 4059768"/>
              <a:gd name="connsiteY268" fmla="*/ 2732149 h 3744261"/>
              <a:gd name="connsiteX269" fmla="*/ 1814927 w 4059768"/>
              <a:gd name="connsiteY269" fmla="*/ 2688356 h 3744261"/>
              <a:gd name="connsiteX270" fmla="*/ 1862935 w 4059768"/>
              <a:gd name="connsiteY270" fmla="*/ 2244107 h 3744261"/>
              <a:gd name="connsiteX271" fmla="*/ 1857557 w 4059768"/>
              <a:gd name="connsiteY271" fmla="*/ 2209575 h 3744261"/>
              <a:gd name="connsiteX272" fmla="*/ 1851639 w 4059768"/>
              <a:gd name="connsiteY272" fmla="*/ 2181500 h 3744261"/>
              <a:gd name="connsiteX273" fmla="*/ 1895682 w 4059768"/>
              <a:gd name="connsiteY273" fmla="*/ 2098398 h 3744261"/>
              <a:gd name="connsiteX274" fmla="*/ 1904217 w 4059768"/>
              <a:gd name="connsiteY274" fmla="*/ 2097651 h 3744261"/>
              <a:gd name="connsiteX275" fmla="*/ 1905442 w 4059768"/>
              <a:gd name="connsiteY275" fmla="*/ 2106123 h 3744261"/>
              <a:gd name="connsiteX276" fmla="*/ 1879901 w 4059768"/>
              <a:gd name="connsiteY276" fmla="*/ 2176683 h 3744261"/>
              <a:gd name="connsiteX277" fmla="*/ 1888020 w 4059768"/>
              <a:gd name="connsiteY277" fmla="*/ 2145411 h 3744261"/>
              <a:gd name="connsiteX278" fmla="*/ 1927411 w 4059768"/>
              <a:gd name="connsiteY278" fmla="*/ 2096426 h 3744261"/>
              <a:gd name="connsiteX279" fmla="*/ 1943525 w 4059768"/>
              <a:gd name="connsiteY279" fmla="*/ 2072567 h 3744261"/>
              <a:gd name="connsiteX280" fmla="*/ 1937275 w 4059768"/>
              <a:gd name="connsiteY280" fmla="*/ 2058529 h 3744261"/>
              <a:gd name="connsiteX281" fmla="*/ 1887085 w 4059768"/>
              <a:gd name="connsiteY281" fmla="*/ 2039488 h 3744261"/>
              <a:gd name="connsiteX282" fmla="*/ 1903905 w 4059768"/>
              <a:gd name="connsiteY282" fmla="*/ 2078817 h 3744261"/>
              <a:gd name="connsiteX283" fmla="*/ 1750410 w 4059768"/>
              <a:gd name="connsiteY283" fmla="*/ 2147861 h 3744261"/>
              <a:gd name="connsiteX284" fmla="*/ 1557377 w 4059768"/>
              <a:gd name="connsiteY284" fmla="*/ 2221826 h 3744261"/>
              <a:gd name="connsiteX285" fmla="*/ 1483640 w 4059768"/>
              <a:gd name="connsiteY285" fmla="*/ 2253036 h 3744261"/>
              <a:gd name="connsiteX286" fmla="*/ 1453489 w 4059768"/>
              <a:gd name="connsiteY286" fmla="*/ 2287942 h 3744261"/>
              <a:gd name="connsiteX287" fmla="*/ 1436462 w 4059768"/>
              <a:gd name="connsiteY287" fmla="*/ 2295833 h 3744261"/>
              <a:gd name="connsiteX288" fmla="*/ 1376077 w 4059768"/>
              <a:gd name="connsiteY288" fmla="*/ 2310659 h 3744261"/>
              <a:gd name="connsiteX289" fmla="*/ 1364013 w 4059768"/>
              <a:gd name="connsiteY289" fmla="*/ 2298823 h 3744261"/>
              <a:gd name="connsiteX290" fmla="*/ 1334734 w 4059768"/>
              <a:gd name="connsiteY290" fmla="*/ 2303059 h 3744261"/>
              <a:gd name="connsiteX291" fmla="*/ 1330020 w 4059768"/>
              <a:gd name="connsiteY291" fmla="*/ 2303724 h 3744261"/>
              <a:gd name="connsiteX292" fmla="*/ 1245091 w 4059768"/>
              <a:gd name="connsiteY292" fmla="*/ 2321187 h 3744261"/>
              <a:gd name="connsiteX293" fmla="*/ 1233857 w 4059768"/>
              <a:gd name="connsiteY293" fmla="*/ 2340644 h 3744261"/>
              <a:gd name="connsiteX294" fmla="*/ 1084888 w 4059768"/>
              <a:gd name="connsiteY294" fmla="*/ 2441209 h 3744261"/>
              <a:gd name="connsiteX295" fmla="*/ 938162 w 4059768"/>
              <a:gd name="connsiteY295" fmla="*/ 2490526 h 3744261"/>
              <a:gd name="connsiteX296" fmla="*/ 913763 w 4059768"/>
              <a:gd name="connsiteY296" fmla="*/ 2472357 h 3744261"/>
              <a:gd name="connsiteX297" fmla="*/ 849287 w 4059768"/>
              <a:gd name="connsiteY297" fmla="*/ 2490526 h 3744261"/>
              <a:gd name="connsiteX298" fmla="*/ 749968 w 4059768"/>
              <a:gd name="connsiteY298" fmla="*/ 2448975 h 3744261"/>
              <a:gd name="connsiteX299" fmla="*/ 690704 w 4059768"/>
              <a:gd name="connsiteY299" fmla="*/ 2387718 h 3744261"/>
              <a:gd name="connsiteX300" fmla="*/ 691929 w 4059768"/>
              <a:gd name="connsiteY300" fmla="*/ 2375695 h 3744261"/>
              <a:gd name="connsiteX301" fmla="*/ 700464 w 4059768"/>
              <a:gd name="connsiteY301" fmla="*/ 2368843 h 3744261"/>
              <a:gd name="connsiteX302" fmla="*/ 693154 w 4059768"/>
              <a:gd name="connsiteY302" fmla="*/ 2367389 h 3744261"/>
              <a:gd name="connsiteX303" fmla="*/ 402796 w 4059768"/>
              <a:gd name="connsiteY303" fmla="*/ 2247201 h 3744261"/>
              <a:gd name="connsiteX304" fmla="*/ 280614 w 4059768"/>
              <a:gd name="connsiteY304" fmla="*/ 2167068 h 3744261"/>
              <a:gd name="connsiteX305" fmla="*/ 192570 w 4059768"/>
              <a:gd name="connsiteY305" fmla="*/ 2113723 h 3744261"/>
              <a:gd name="connsiteX306" fmla="*/ 27072 w 4059768"/>
              <a:gd name="connsiteY306" fmla="*/ 1882524 h 3744261"/>
              <a:gd name="connsiteX307" fmla="*/ 3961 w 4059768"/>
              <a:gd name="connsiteY307" fmla="*/ 1670430 h 3744261"/>
              <a:gd name="connsiteX308" fmla="*/ 134303 w 4059768"/>
              <a:gd name="connsiteY308" fmla="*/ 1531490 h 3744261"/>
              <a:gd name="connsiteX309" fmla="*/ 330575 w 4059768"/>
              <a:gd name="connsiteY309" fmla="*/ 1549120 h 3744261"/>
              <a:gd name="connsiteX310" fmla="*/ 350987 w 4059768"/>
              <a:gd name="connsiteY310" fmla="*/ 1565919 h 3744261"/>
              <a:gd name="connsiteX311" fmla="*/ 403398 w 4059768"/>
              <a:gd name="connsiteY311" fmla="*/ 1548954 h 3744261"/>
              <a:gd name="connsiteX312" fmla="*/ 406056 w 4059768"/>
              <a:gd name="connsiteY312" fmla="*/ 1548850 h 3744261"/>
              <a:gd name="connsiteX313" fmla="*/ 456744 w 4059768"/>
              <a:gd name="connsiteY313" fmla="*/ 1558236 h 3744261"/>
              <a:gd name="connsiteX314" fmla="*/ 487102 w 4059768"/>
              <a:gd name="connsiteY314" fmla="*/ 1553169 h 3744261"/>
              <a:gd name="connsiteX315" fmla="*/ 642488 w 4059768"/>
              <a:gd name="connsiteY315" fmla="*/ 1570259 h 3744261"/>
              <a:gd name="connsiteX316" fmla="*/ 716930 w 4059768"/>
              <a:gd name="connsiteY316" fmla="*/ 1625743 h 3744261"/>
              <a:gd name="connsiteX317" fmla="*/ 718758 w 4059768"/>
              <a:gd name="connsiteY317" fmla="*/ 1638182 h 3744261"/>
              <a:gd name="connsiteX318" fmla="*/ 839175 w 4059768"/>
              <a:gd name="connsiteY318" fmla="*/ 1847182 h 3744261"/>
              <a:gd name="connsiteX319" fmla="*/ 725008 w 4059768"/>
              <a:gd name="connsiteY319" fmla="*/ 1995985 h 3744261"/>
              <a:gd name="connsiteX320" fmla="*/ 634721 w 4059768"/>
              <a:gd name="connsiteY320" fmla="*/ 2003398 h 3744261"/>
              <a:gd name="connsiteX321" fmla="*/ 641948 w 4059768"/>
              <a:gd name="connsiteY321" fmla="*/ 2009648 h 3744261"/>
              <a:gd name="connsiteX322" fmla="*/ 646869 w 4059768"/>
              <a:gd name="connsiteY322" fmla="*/ 2013864 h 3744261"/>
              <a:gd name="connsiteX323" fmla="*/ 649008 w 4059768"/>
              <a:gd name="connsiteY323" fmla="*/ 2024329 h 3744261"/>
              <a:gd name="connsiteX324" fmla="*/ 591426 w 4059768"/>
              <a:gd name="connsiteY324" fmla="*/ 2023021 h 3744261"/>
              <a:gd name="connsiteX325" fmla="*/ 491359 w 4059768"/>
              <a:gd name="connsiteY325" fmla="*/ 1991271 h 3744261"/>
              <a:gd name="connsiteX326" fmla="*/ 475474 w 4059768"/>
              <a:gd name="connsiteY326" fmla="*/ 1983401 h 3744261"/>
              <a:gd name="connsiteX327" fmla="*/ 404042 w 4059768"/>
              <a:gd name="connsiteY327" fmla="*/ 1958089 h 3744261"/>
              <a:gd name="connsiteX328" fmla="*/ 329038 w 4059768"/>
              <a:gd name="connsiteY328" fmla="*/ 1859392 h 3744261"/>
              <a:gd name="connsiteX329" fmla="*/ 309602 w 4059768"/>
              <a:gd name="connsiteY329" fmla="*/ 1832771 h 3744261"/>
              <a:gd name="connsiteX330" fmla="*/ 311803 w 4059768"/>
              <a:gd name="connsiteY330" fmla="*/ 1931468 h 3744261"/>
              <a:gd name="connsiteX331" fmla="*/ 412660 w 4059768"/>
              <a:gd name="connsiteY331" fmla="*/ 2024392 h 3744261"/>
              <a:gd name="connsiteX332" fmla="*/ 619542 w 4059768"/>
              <a:gd name="connsiteY332" fmla="*/ 2058467 h 3744261"/>
              <a:gd name="connsiteX333" fmla="*/ 736055 w 4059768"/>
              <a:gd name="connsiteY333" fmla="*/ 2031410 h 3744261"/>
              <a:gd name="connsiteX334" fmla="*/ 721810 w 4059768"/>
              <a:gd name="connsiteY334" fmla="*/ 2023623 h 3744261"/>
              <a:gd name="connsiteX335" fmla="*/ 718633 w 4059768"/>
              <a:gd name="connsiteY335" fmla="*/ 2013864 h 3744261"/>
              <a:gd name="connsiteX336" fmla="*/ 756031 w 4059768"/>
              <a:gd name="connsiteY336" fmla="*/ 1988323 h 3744261"/>
              <a:gd name="connsiteX337" fmla="*/ 795111 w 4059768"/>
              <a:gd name="connsiteY337" fmla="*/ 1973787 h 3744261"/>
              <a:gd name="connsiteX338" fmla="*/ 801465 w 4059768"/>
              <a:gd name="connsiteY338" fmla="*/ 1978625 h 3744261"/>
              <a:gd name="connsiteX339" fmla="*/ 794883 w 4059768"/>
              <a:gd name="connsiteY339" fmla="*/ 1988676 h 3744261"/>
              <a:gd name="connsiteX340" fmla="*/ 782320 w 4059768"/>
              <a:gd name="connsiteY340" fmla="*/ 2003398 h 3744261"/>
              <a:gd name="connsiteX341" fmla="*/ 760786 w 4059768"/>
              <a:gd name="connsiteY341" fmla="*/ 2029354 h 3744261"/>
              <a:gd name="connsiteX342" fmla="*/ 880061 w 4059768"/>
              <a:gd name="connsiteY342" fmla="*/ 2069452 h 3744261"/>
              <a:gd name="connsiteX343" fmla="*/ 890817 w 4059768"/>
              <a:gd name="connsiteY343" fmla="*/ 2065236 h 3744261"/>
              <a:gd name="connsiteX344" fmla="*/ 890963 w 4059768"/>
              <a:gd name="connsiteY344" fmla="*/ 2038595 h 3744261"/>
              <a:gd name="connsiteX345" fmla="*/ 888741 w 4059768"/>
              <a:gd name="connsiteY345" fmla="*/ 2020716 h 3744261"/>
              <a:gd name="connsiteX346" fmla="*/ 892541 w 4059768"/>
              <a:gd name="connsiteY346" fmla="*/ 2012576 h 3744261"/>
              <a:gd name="connsiteX347" fmla="*/ 919079 w 4059768"/>
              <a:gd name="connsiteY347" fmla="*/ 2014217 h 3744261"/>
              <a:gd name="connsiteX348" fmla="*/ 968334 w 4059768"/>
              <a:gd name="connsiteY348" fmla="*/ 2015816 h 3744261"/>
              <a:gd name="connsiteX349" fmla="*/ 981769 w 4059768"/>
              <a:gd name="connsiteY349" fmla="*/ 1989693 h 3744261"/>
              <a:gd name="connsiteX350" fmla="*/ 913618 w 4059768"/>
              <a:gd name="connsiteY350" fmla="*/ 1880116 h 3744261"/>
              <a:gd name="connsiteX351" fmla="*/ 867436 w 4059768"/>
              <a:gd name="connsiteY351" fmla="*/ 1817550 h 3744261"/>
              <a:gd name="connsiteX352" fmla="*/ 863034 w 4059768"/>
              <a:gd name="connsiteY352" fmla="*/ 1795498 h 3744261"/>
              <a:gd name="connsiteX353" fmla="*/ 882117 w 4059768"/>
              <a:gd name="connsiteY353" fmla="*/ 1800087 h 3744261"/>
              <a:gd name="connsiteX354" fmla="*/ 906080 w 4059768"/>
              <a:gd name="connsiteY354" fmla="*/ 1818755 h 3744261"/>
              <a:gd name="connsiteX355" fmla="*/ 965842 w 4059768"/>
              <a:gd name="connsiteY355" fmla="*/ 1878247 h 3744261"/>
              <a:gd name="connsiteX356" fmla="*/ 1083372 w 4059768"/>
              <a:gd name="connsiteY356" fmla="*/ 2085005 h 3744261"/>
              <a:gd name="connsiteX357" fmla="*/ 1088730 w 4059768"/>
              <a:gd name="connsiteY357" fmla="*/ 2084673 h 3744261"/>
              <a:gd name="connsiteX358" fmla="*/ 1203394 w 4059768"/>
              <a:gd name="connsiteY358" fmla="*/ 2080893 h 3744261"/>
              <a:gd name="connsiteX359" fmla="*/ 1259294 w 4059768"/>
              <a:gd name="connsiteY359" fmla="*/ 2084382 h 3744261"/>
              <a:gd name="connsiteX360" fmla="*/ 1261454 w 4059768"/>
              <a:gd name="connsiteY360" fmla="*/ 2091234 h 3744261"/>
              <a:gd name="connsiteX361" fmla="*/ 1248247 w 4059768"/>
              <a:gd name="connsiteY361" fmla="*/ 2097152 h 3744261"/>
              <a:gd name="connsiteX362" fmla="*/ 1101770 w 4059768"/>
              <a:gd name="connsiteY362" fmla="*/ 2118520 h 3744261"/>
              <a:gd name="connsiteX363" fmla="*/ 1075606 w 4059768"/>
              <a:gd name="connsiteY363" fmla="*/ 2097962 h 3744261"/>
              <a:gd name="connsiteX364" fmla="*/ 869056 w 4059768"/>
              <a:gd name="connsiteY364" fmla="*/ 2136046 h 3744261"/>
              <a:gd name="connsiteX365" fmla="*/ 824058 w 4059768"/>
              <a:gd name="connsiteY365" fmla="*/ 2200625 h 3744261"/>
              <a:gd name="connsiteX366" fmla="*/ 886831 w 4059768"/>
              <a:gd name="connsiteY366" fmla="*/ 2347974 h 3744261"/>
              <a:gd name="connsiteX367" fmla="*/ 1217702 w 4059768"/>
              <a:gd name="connsiteY367" fmla="*/ 2314750 h 3744261"/>
              <a:gd name="connsiteX368" fmla="*/ 1234833 w 4059768"/>
              <a:gd name="connsiteY368" fmla="*/ 2310784 h 3744261"/>
              <a:gd name="connsiteX369" fmla="*/ 1234272 w 4059768"/>
              <a:gd name="connsiteY369" fmla="*/ 2303724 h 3744261"/>
              <a:gd name="connsiteX370" fmla="*/ 1231490 w 4059768"/>
              <a:gd name="connsiteY370" fmla="*/ 2296622 h 3744261"/>
              <a:gd name="connsiteX371" fmla="*/ 1224201 w 4059768"/>
              <a:gd name="connsiteY371" fmla="*/ 2297183 h 3744261"/>
              <a:gd name="connsiteX372" fmla="*/ 1167201 w 4059768"/>
              <a:gd name="connsiteY372" fmla="*/ 2285180 h 3744261"/>
              <a:gd name="connsiteX373" fmla="*/ 1187634 w 4059768"/>
              <a:gd name="connsiteY373" fmla="*/ 2267800 h 3744261"/>
              <a:gd name="connsiteX374" fmla="*/ 1237968 w 4059768"/>
              <a:gd name="connsiteY374" fmla="*/ 2283581 h 3744261"/>
              <a:gd name="connsiteX375" fmla="*/ 1358261 w 4059768"/>
              <a:gd name="connsiteY375" fmla="*/ 2270271 h 3744261"/>
              <a:gd name="connsiteX376" fmla="*/ 1358448 w 4059768"/>
              <a:gd name="connsiteY376" fmla="*/ 2250960 h 3744261"/>
              <a:gd name="connsiteX377" fmla="*/ 1351990 w 4059768"/>
              <a:gd name="connsiteY377" fmla="*/ 2164680 h 3744261"/>
              <a:gd name="connsiteX378" fmla="*/ 1340236 w 4059768"/>
              <a:gd name="connsiteY378" fmla="*/ 2112290 h 3744261"/>
              <a:gd name="connsiteX379" fmla="*/ 1351554 w 4059768"/>
              <a:gd name="connsiteY379" fmla="*/ 2034753 h 3744261"/>
              <a:gd name="connsiteX380" fmla="*/ 1373357 w 4059768"/>
              <a:gd name="connsiteY380" fmla="*/ 2021277 h 3744261"/>
              <a:gd name="connsiteX381" fmla="*/ 1407640 w 4059768"/>
              <a:gd name="connsiteY381" fmla="*/ 2008776 h 3744261"/>
              <a:gd name="connsiteX382" fmla="*/ 1428281 w 4059768"/>
              <a:gd name="connsiteY382" fmla="*/ 2043412 h 3744261"/>
              <a:gd name="connsiteX383" fmla="*/ 1439556 w 4059768"/>
              <a:gd name="connsiteY383" fmla="*/ 2085711 h 3744261"/>
              <a:gd name="connsiteX384" fmla="*/ 1447301 w 4059768"/>
              <a:gd name="connsiteY384" fmla="*/ 2152346 h 3744261"/>
              <a:gd name="connsiteX385" fmla="*/ 1428011 w 4059768"/>
              <a:gd name="connsiteY385" fmla="*/ 2143645 h 3744261"/>
              <a:gd name="connsiteX386" fmla="*/ 1399853 w 4059768"/>
              <a:gd name="connsiteY386" fmla="*/ 2102198 h 3744261"/>
              <a:gd name="connsiteX387" fmla="*/ 1405667 w 4059768"/>
              <a:gd name="connsiteY387" fmla="*/ 2137208 h 3744261"/>
              <a:gd name="connsiteX388" fmla="*/ 1405211 w 4059768"/>
              <a:gd name="connsiteY388" fmla="*/ 2249465 h 3744261"/>
              <a:gd name="connsiteX389" fmla="*/ 1401037 w 4059768"/>
              <a:gd name="connsiteY389" fmla="*/ 2262546 h 3744261"/>
              <a:gd name="connsiteX390" fmla="*/ 1473901 w 4059768"/>
              <a:gd name="connsiteY390" fmla="*/ 2243173 h 3744261"/>
              <a:gd name="connsiteX391" fmla="*/ 1478034 w 4059768"/>
              <a:gd name="connsiteY391" fmla="*/ 2174980 h 3744261"/>
              <a:gd name="connsiteX392" fmla="*/ 1449502 w 4059768"/>
              <a:gd name="connsiteY392" fmla="*/ 2053774 h 3744261"/>
              <a:gd name="connsiteX393" fmla="*/ 1451475 w 4059768"/>
              <a:gd name="connsiteY393" fmla="*/ 2046610 h 3744261"/>
              <a:gd name="connsiteX394" fmla="*/ 1458909 w 4059768"/>
              <a:gd name="connsiteY394" fmla="*/ 2046444 h 3744261"/>
              <a:gd name="connsiteX395" fmla="*/ 1504925 w 4059768"/>
              <a:gd name="connsiteY395" fmla="*/ 2058467 h 3744261"/>
              <a:gd name="connsiteX396" fmla="*/ 1782284 w 4059768"/>
              <a:gd name="connsiteY396" fmla="*/ 1986204 h 3744261"/>
              <a:gd name="connsiteX397" fmla="*/ 1788887 w 4059768"/>
              <a:gd name="connsiteY397" fmla="*/ 1988281 h 3744261"/>
              <a:gd name="connsiteX398" fmla="*/ 1849895 w 4059768"/>
              <a:gd name="connsiteY398" fmla="*/ 2016978 h 3744261"/>
              <a:gd name="connsiteX399" fmla="*/ 1850227 w 4059768"/>
              <a:gd name="connsiteY399" fmla="*/ 2017082 h 3744261"/>
              <a:gd name="connsiteX400" fmla="*/ 1795054 w 4059768"/>
              <a:gd name="connsiteY400" fmla="*/ 1971025 h 3744261"/>
              <a:gd name="connsiteX401" fmla="*/ 1794390 w 4059768"/>
              <a:gd name="connsiteY401" fmla="*/ 1970527 h 3744261"/>
              <a:gd name="connsiteX402" fmla="*/ 1315713 w 4059768"/>
              <a:gd name="connsiteY402" fmla="*/ 1579686 h 3744261"/>
              <a:gd name="connsiteX403" fmla="*/ 1153600 w 4059768"/>
              <a:gd name="connsiteY403" fmla="*/ 1494882 h 3744261"/>
              <a:gd name="connsiteX404" fmla="*/ 1047926 w 4059768"/>
              <a:gd name="connsiteY404" fmla="*/ 1425796 h 3744261"/>
              <a:gd name="connsiteX405" fmla="*/ 1054592 w 4059768"/>
              <a:gd name="connsiteY405" fmla="*/ 1396746 h 3744261"/>
              <a:gd name="connsiteX406" fmla="*/ 1118673 w 4059768"/>
              <a:gd name="connsiteY406" fmla="*/ 1334430 h 3744261"/>
              <a:gd name="connsiteX407" fmla="*/ 1165581 w 4059768"/>
              <a:gd name="connsiteY407" fmla="*/ 1273837 h 3744261"/>
              <a:gd name="connsiteX408" fmla="*/ 1156050 w 4059768"/>
              <a:gd name="connsiteY408" fmla="*/ 1254131 h 3744261"/>
              <a:gd name="connsiteX409" fmla="*/ 1149343 w 4059768"/>
              <a:gd name="connsiteY409" fmla="*/ 1273463 h 3744261"/>
              <a:gd name="connsiteX410" fmla="*/ 1138566 w 4059768"/>
              <a:gd name="connsiteY410" fmla="*/ 1287937 h 3744261"/>
              <a:gd name="connsiteX411" fmla="*/ 1030483 w 4059768"/>
              <a:gd name="connsiteY411" fmla="*/ 1395354 h 3744261"/>
              <a:gd name="connsiteX412" fmla="*/ 1012148 w 4059768"/>
              <a:gd name="connsiteY412" fmla="*/ 1390765 h 3744261"/>
              <a:gd name="connsiteX413" fmla="*/ 1010902 w 4059768"/>
              <a:gd name="connsiteY413" fmla="*/ 1389810 h 3744261"/>
              <a:gd name="connsiteX414" fmla="*/ 794094 w 4059768"/>
              <a:gd name="connsiteY414" fmla="*/ 1123166 h 3744261"/>
              <a:gd name="connsiteX415" fmla="*/ 811952 w 4059768"/>
              <a:gd name="connsiteY415" fmla="*/ 915971 h 3744261"/>
              <a:gd name="connsiteX416" fmla="*/ 789068 w 4059768"/>
              <a:gd name="connsiteY416" fmla="*/ 889288 h 3744261"/>
              <a:gd name="connsiteX417" fmla="*/ 768303 w 4059768"/>
              <a:gd name="connsiteY417" fmla="*/ 717042 h 3744261"/>
              <a:gd name="connsiteX418" fmla="*/ 808193 w 4059768"/>
              <a:gd name="connsiteY418" fmla="*/ 541286 h 3744261"/>
              <a:gd name="connsiteX419" fmla="*/ 931123 w 4059768"/>
              <a:gd name="connsiteY419" fmla="*/ 473758 h 3744261"/>
              <a:gd name="connsiteX420" fmla="*/ 1122660 w 4059768"/>
              <a:gd name="connsiteY420" fmla="*/ 489186 h 3744261"/>
              <a:gd name="connsiteX421" fmla="*/ 1251424 w 4059768"/>
              <a:gd name="connsiteY421" fmla="*/ 639173 h 3744261"/>
              <a:gd name="connsiteX422" fmla="*/ 1284441 w 4059768"/>
              <a:gd name="connsiteY422" fmla="*/ 699371 h 3744261"/>
              <a:gd name="connsiteX423" fmla="*/ 1269407 w 4059768"/>
              <a:gd name="connsiteY423" fmla="*/ 655868 h 3744261"/>
              <a:gd name="connsiteX424" fmla="*/ 1275408 w 4059768"/>
              <a:gd name="connsiteY424" fmla="*/ 637615 h 3744261"/>
              <a:gd name="connsiteX425" fmla="*/ 1329127 w 4059768"/>
              <a:gd name="connsiteY425" fmla="*/ 677256 h 3744261"/>
              <a:gd name="connsiteX426" fmla="*/ 1374271 w 4059768"/>
              <a:gd name="connsiteY426" fmla="*/ 742479 h 3744261"/>
              <a:gd name="connsiteX427" fmla="*/ 1379794 w 4059768"/>
              <a:gd name="connsiteY427" fmla="*/ 781040 h 3744261"/>
              <a:gd name="connsiteX428" fmla="*/ 1381808 w 4059768"/>
              <a:gd name="connsiteY428" fmla="*/ 780915 h 3744261"/>
              <a:gd name="connsiteX429" fmla="*/ 1398773 w 4059768"/>
              <a:gd name="connsiteY429" fmla="*/ 838476 h 3744261"/>
              <a:gd name="connsiteX430" fmla="*/ 1404525 w 4059768"/>
              <a:gd name="connsiteY430" fmla="*/ 876912 h 3744261"/>
              <a:gd name="connsiteX431" fmla="*/ 1395638 w 4059768"/>
              <a:gd name="connsiteY431" fmla="*/ 977914 h 3744261"/>
              <a:gd name="connsiteX432" fmla="*/ 1401888 w 4059768"/>
              <a:gd name="connsiteY432" fmla="*/ 1020129 h 3744261"/>
              <a:gd name="connsiteX433" fmla="*/ 1332969 w 4059768"/>
              <a:gd name="connsiteY433" fmla="*/ 1209465 h 3744261"/>
              <a:gd name="connsiteX434" fmla="*/ 1369931 w 4059768"/>
              <a:gd name="connsiteY434" fmla="*/ 1221737 h 3744261"/>
              <a:gd name="connsiteX435" fmla="*/ 1379317 w 4059768"/>
              <a:gd name="connsiteY435" fmla="*/ 1230646 h 3744261"/>
              <a:gd name="connsiteX436" fmla="*/ 1427990 w 4059768"/>
              <a:gd name="connsiteY436" fmla="*/ 1300292 h 3744261"/>
              <a:gd name="connsiteX437" fmla="*/ 1416133 w 4059768"/>
              <a:gd name="connsiteY437" fmla="*/ 1323798 h 3744261"/>
              <a:gd name="connsiteX438" fmla="*/ 1295384 w 4059768"/>
              <a:gd name="connsiteY438" fmla="*/ 1319230 h 3744261"/>
              <a:gd name="connsiteX439" fmla="*/ 1259003 w 4059768"/>
              <a:gd name="connsiteY439" fmla="*/ 1296243 h 3744261"/>
              <a:gd name="connsiteX440" fmla="*/ 1256802 w 4059768"/>
              <a:gd name="connsiteY440" fmla="*/ 1298132 h 3744261"/>
              <a:gd name="connsiteX441" fmla="*/ 1248891 w 4059768"/>
              <a:gd name="connsiteY441" fmla="*/ 1310384 h 3744261"/>
              <a:gd name="connsiteX442" fmla="*/ 1244883 w 4059768"/>
              <a:gd name="connsiteY442" fmla="*/ 1318648 h 3744261"/>
              <a:gd name="connsiteX443" fmla="*/ 1229122 w 4059768"/>
              <a:gd name="connsiteY443" fmla="*/ 1321908 h 3744261"/>
              <a:gd name="connsiteX444" fmla="*/ 1342645 w 4059768"/>
              <a:gd name="connsiteY444" fmla="*/ 1396434 h 3744261"/>
              <a:gd name="connsiteX445" fmla="*/ 1520810 w 4059768"/>
              <a:gd name="connsiteY445" fmla="*/ 1562077 h 3744261"/>
              <a:gd name="connsiteX446" fmla="*/ 1718473 w 4059768"/>
              <a:gd name="connsiteY446" fmla="*/ 1729756 h 3744261"/>
              <a:gd name="connsiteX447" fmla="*/ 1885154 w 4059768"/>
              <a:gd name="connsiteY447" fmla="*/ 1883500 h 3744261"/>
              <a:gd name="connsiteX448" fmla="*/ 1939476 w 4059768"/>
              <a:gd name="connsiteY448" fmla="*/ 2032282 h 3744261"/>
              <a:gd name="connsiteX449" fmla="*/ 1947699 w 4059768"/>
              <a:gd name="connsiteY449" fmla="*/ 2051490 h 3744261"/>
              <a:gd name="connsiteX450" fmla="*/ 1955548 w 4059768"/>
              <a:gd name="connsiteY450" fmla="*/ 2068247 h 3744261"/>
              <a:gd name="connsiteX451" fmla="*/ 1955693 w 4059768"/>
              <a:gd name="connsiteY451" fmla="*/ 2069410 h 3744261"/>
              <a:gd name="connsiteX452" fmla="*/ 1990309 w 4059768"/>
              <a:gd name="connsiteY452" fmla="*/ 2132370 h 3744261"/>
              <a:gd name="connsiteX453" fmla="*/ 1990433 w 4059768"/>
              <a:gd name="connsiteY453" fmla="*/ 2131311 h 3744261"/>
              <a:gd name="connsiteX454" fmla="*/ 1977102 w 4059768"/>
              <a:gd name="connsiteY454" fmla="*/ 2009898 h 3744261"/>
              <a:gd name="connsiteX455" fmla="*/ 1981691 w 4059768"/>
              <a:gd name="connsiteY455" fmla="*/ 2002069 h 3744261"/>
              <a:gd name="connsiteX456" fmla="*/ 1989187 w 4059768"/>
              <a:gd name="connsiteY456" fmla="*/ 2006845 h 3744261"/>
              <a:gd name="connsiteX457" fmla="*/ 1989187 w 4059768"/>
              <a:gd name="connsiteY457" fmla="*/ 2006845 h 3744261"/>
              <a:gd name="connsiteX458" fmla="*/ 1989250 w 4059768"/>
              <a:gd name="connsiteY458" fmla="*/ 2007136 h 3744261"/>
              <a:gd name="connsiteX459" fmla="*/ 1991721 w 4059768"/>
              <a:gd name="connsiteY459" fmla="*/ 2017186 h 3744261"/>
              <a:gd name="connsiteX460" fmla="*/ 2024986 w 4059768"/>
              <a:gd name="connsiteY460" fmla="*/ 2093186 h 3744261"/>
              <a:gd name="connsiteX461" fmla="*/ 2059145 w 4059768"/>
              <a:gd name="connsiteY461" fmla="*/ 2144538 h 3744261"/>
              <a:gd name="connsiteX462" fmla="*/ 2058709 w 4059768"/>
              <a:gd name="connsiteY462" fmla="*/ 2132619 h 3744261"/>
              <a:gd name="connsiteX463" fmla="*/ 2044443 w 4059768"/>
              <a:gd name="connsiteY463" fmla="*/ 2063679 h 3744261"/>
              <a:gd name="connsiteX464" fmla="*/ 2028911 w 4059768"/>
              <a:gd name="connsiteY464" fmla="*/ 2026364 h 3744261"/>
              <a:gd name="connsiteX465" fmla="*/ 2028433 w 4059768"/>
              <a:gd name="connsiteY465" fmla="*/ 2010790 h 3744261"/>
              <a:gd name="connsiteX466" fmla="*/ 2034995 w 4059768"/>
              <a:gd name="connsiteY466" fmla="*/ 2009420 h 3744261"/>
              <a:gd name="connsiteX467" fmla="*/ 2053310 w 4059768"/>
              <a:gd name="connsiteY467" fmla="*/ 2050036 h 3744261"/>
              <a:gd name="connsiteX468" fmla="*/ 2056300 w 4059768"/>
              <a:gd name="connsiteY468" fmla="*/ 2059838 h 3744261"/>
              <a:gd name="connsiteX469" fmla="*/ 2101277 w 4059768"/>
              <a:gd name="connsiteY469" fmla="*/ 2139223 h 3744261"/>
              <a:gd name="connsiteX470" fmla="*/ 2099741 w 4059768"/>
              <a:gd name="connsiteY470" fmla="*/ 2127200 h 3744261"/>
              <a:gd name="connsiteX471" fmla="*/ 2070337 w 4059768"/>
              <a:gd name="connsiteY471" fmla="*/ 2015940 h 3744261"/>
              <a:gd name="connsiteX472" fmla="*/ 2070047 w 4059768"/>
              <a:gd name="connsiteY472" fmla="*/ 2015255 h 3744261"/>
              <a:gd name="connsiteX473" fmla="*/ 2069569 w 4059768"/>
              <a:gd name="connsiteY473" fmla="*/ 2004499 h 3744261"/>
              <a:gd name="connsiteX474" fmla="*/ 2075923 w 4059768"/>
              <a:gd name="connsiteY474" fmla="*/ 2002692 h 3744261"/>
              <a:gd name="connsiteX475" fmla="*/ 2080097 w 4059768"/>
              <a:gd name="connsiteY475" fmla="*/ 2006845 h 3744261"/>
              <a:gd name="connsiteX476" fmla="*/ 2080139 w 4059768"/>
              <a:gd name="connsiteY476" fmla="*/ 2006845 h 3744261"/>
              <a:gd name="connsiteX477" fmla="*/ 2080242 w 4059768"/>
              <a:gd name="connsiteY477" fmla="*/ 2007136 h 3744261"/>
              <a:gd name="connsiteX478" fmla="*/ 2082776 w 4059768"/>
              <a:gd name="connsiteY478" fmla="*/ 2013220 h 3744261"/>
              <a:gd name="connsiteX479" fmla="*/ 2128002 w 4059768"/>
              <a:gd name="connsiteY479" fmla="*/ 2082492 h 3744261"/>
              <a:gd name="connsiteX480" fmla="*/ 2075446 w 4059768"/>
              <a:gd name="connsiteY480" fmla="*/ 1945380 h 3744261"/>
              <a:gd name="connsiteX481" fmla="*/ 2076276 w 4059768"/>
              <a:gd name="connsiteY481" fmla="*/ 1939545 h 3744261"/>
              <a:gd name="connsiteX482" fmla="*/ 2081592 w 4059768"/>
              <a:gd name="connsiteY482" fmla="*/ 1937012 h 3744261"/>
              <a:gd name="connsiteX483" fmla="*/ 2118325 w 4059768"/>
              <a:gd name="connsiteY483" fmla="*/ 1926982 h 3744261"/>
              <a:gd name="connsiteX484" fmla="*/ 2116706 w 4059768"/>
              <a:gd name="connsiteY484" fmla="*/ 1911222 h 3744261"/>
              <a:gd name="connsiteX485" fmla="*/ 2070524 w 4059768"/>
              <a:gd name="connsiteY485" fmla="*/ 1876876 h 3744261"/>
              <a:gd name="connsiteX486" fmla="*/ 1994005 w 4059768"/>
              <a:gd name="connsiteY486" fmla="*/ 1815868 h 3744261"/>
              <a:gd name="connsiteX487" fmla="*/ 1990060 w 4059768"/>
              <a:gd name="connsiteY487" fmla="*/ 1809244 h 3744261"/>
              <a:gd name="connsiteX488" fmla="*/ 1961798 w 4059768"/>
              <a:gd name="connsiteY488" fmla="*/ 1804032 h 3744261"/>
              <a:gd name="connsiteX489" fmla="*/ 1932789 w 4059768"/>
              <a:gd name="connsiteY489" fmla="*/ 1765991 h 3744261"/>
              <a:gd name="connsiteX490" fmla="*/ 1890636 w 4059768"/>
              <a:gd name="connsiteY490" fmla="*/ 1690572 h 3744261"/>
              <a:gd name="connsiteX491" fmla="*/ 1811085 w 4059768"/>
              <a:gd name="connsiteY491" fmla="*/ 1763021 h 3744261"/>
              <a:gd name="connsiteX492" fmla="*/ 1786271 w 4059768"/>
              <a:gd name="connsiteY492" fmla="*/ 1748880 h 3744261"/>
              <a:gd name="connsiteX493" fmla="*/ 1758404 w 4059768"/>
              <a:gd name="connsiteY493" fmla="*/ 1709115 h 3744261"/>
              <a:gd name="connsiteX494" fmla="*/ 1736767 w 4059768"/>
              <a:gd name="connsiteY494" fmla="*/ 1636126 h 3744261"/>
              <a:gd name="connsiteX495" fmla="*/ 1811729 w 4059768"/>
              <a:gd name="connsiteY495" fmla="*/ 1580247 h 3744261"/>
              <a:gd name="connsiteX496" fmla="*/ 1831310 w 4059768"/>
              <a:gd name="connsiteY496" fmla="*/ 1571567 h 3744261"/>
              <a:gd name="connsiteX497" fmla="*/ 1788617 w 4059768"/>
              <a:gd name="connsiteY497" fmla="*/ 1472331 h 3744261"/>
              <a:gd name="connsiteX498" fmla="*/ 1692600 w 4059768"/>
              <a:gd name="connsiteY498" fmla="*/ 923987 h 3744261"/>
              <a:gd name="connsiteX499" fmla="*/ 1707094 w 4059768"/>
              <a:gd name="connsiteY499" fmla="*/ 829319 h 3744261"/>
              <a:gd name="connsiteX500" fmla="*/ 1636201 w 4059768"/>
              <a:gd name="connsiteY500" fmla="*/ 698644 h 3744261"/>
              <a:gd name="connsiteX501" fmla="*/ 1536716 w 4059768"/>
              <a:gd name="connsiteY501" fmla="*/ 614524 h 3744261"/>
              <a:gd name="connsiteX502" fmla="*/ 1508226 w 4059768"/>
              <a:gd name="connsiteY502" fmla="*/ 615583 h 3744261"/>
              <a:gd name="connsiteX503" fmla="*/ 1523073 w 4059768"/>
              <a:gd name="connsiteY503" fmla="*/ 673477 h 3744261"/>
              <a:gd name="connsiteX504" fmla="*/ 1529905 w 4059768"/>
              <a:gd name="connsiteY504" fmla="*/ 699786 h 3744261"/>
              <a:gd name="connsiteX505" fmla="*/ 1543818 w 4059768"/>
              <a:gd name="connsiteY505" fmla="*/ 1016599 h 3744261"/>
              <a:gd name="connsiteX506" fmla="*/ 1670194 w 4059768"/>
              <a:gd name="connsiteY506" fmla="*/ 1432420 h 3744261"/>
              <a:gd name="connsiteX507" fmla="*/ 1724079 w 4059768"/>
              <a:gd name="connsiteY507" fmla="*/ 1582365 h 3744261"/>
              <a:gd name="connsiteX508" fmla="*/ 1716417 w 4059768"/>
              <a:gd name="connsiteY508" fmla="*/ 1604480 h 3744261"/>
              <a:gd name="connsiteX509" fmla="*/ 1671585 w 4059768"/>
              <a:gd name="connsiteY509" fmla="*/ 1558111 h 3744261"/>
              <a:gd name="connsiteX510" fmla="*/ 1608314 w 4059768"/>
              <a:gd name="connsiteY510" fmla="*/ 1448596 h 3744261"/>
              <a:gd name="connsiteX511" fmla="*/ 1509618 w 4059768"/>
              <a:gd name="connsiteY511" fmla="*/ 1198169 h 3744261"/>
              <a:gd name="connsiteX512" fmla="*/ 1506835 w 4059768"/>
              <a:gd name="connsiteY512" fmla="*/ 1180498 h 3744261"/>
              <a:gd name="connsiteX513" fmla="*/ 1486859 w 4059768"/>
              <a:gd name="connsiteY513" fmla="*/ 615064 h 3744261"/>
              <a:gd name="connsiteX514" fmla="*/ 1496349 w 4059768"/>
              <a:gd name="connsiteY514" fmla="*/ 607693 h 3744261"/>
              <a:gd name="connsiteX515" fmla="*/ 1498757 w 4059768"/>
              <a:gd name="connsiteY515" fmla="*/ 592181 h 3744261"/>
              <a:gd name="connsiteX516" fmla="*/ 1595751 w 4059768"/>
              <a:gd name="connsiteY516" fmla="*/ 380356 h 3744261"/>
              <a:gd name="connsiteX517" fmla="*/ 1725782 w 4059768"/>
              <a:gd name="connsiteY517" fmla="*/ 271610 h 3744261"/>
              <a:gd name="connsiteX518" fmla="*/ 1732136 w 4059768"/>
              <a:gd name="connsiteY518" fmla="*/ 271713 h 3744261"/>
              <a:gd name="connsiteX519" fmla="*/ 1732822 w 4059768"/>
              <a:gd name="connsiteY519" fmla="*/ 272191 h 3744261"/>
              <a:gd name="connsiteX520" fmla="*/ 1736746 w 4059768"/>
              <a:gd name="connsiteY520" fmla="*/ 242808 h 3744261"/>
              <a:gd name="connsiteX521" fmla="*/ 1747586 w 4059768"/>
              <a:gd name="connsiteY521" fmla="*/ 235333 h 3744261"/>
              <a:gd name="connsiteX522" fmla="*/ 1764364 w 4059768"/>
              <a:gd name="connsiteY522" fmla="*/ 274787 h 3744261"/>
              <a:gd name="connsiteX523" fmla="*/ 1766710 w 4059768"/>
              <a:gd name="connsiteY523" fmla="*/ 262639 h 3744261"/>
              <a:gd name="connsiteX524" fmla="*/ 1765360 w 4059768"/>
              <a:gd name="connsiteY524" fmla="*/ 185808 h 3744261"/>
              <a:gd name="connsiteX525" fmla="*/ 1826098 w 4059768"/>
              <a:gd name="connsiteY525" fmla="*/ 48613 h 3744261"/>
              <a:gd name="connsiteX526" fmla="*/ 1945830 w 4059768"/>
              <a:gd name="connsiteY526" fmla="*/ 106 h 3744261"/>
              <a:gd name="connsiteX527" fmla="*/ 2065105 w 4059768"/>
              <a:gd name="connsiteY527" fmla="*/ 39124 h 3744261"/>
              <a:gd name="connsiteX528" fmla="*/ 2142538 w 4059768"/>
              <a:gd name="connsiteY528" fmla="*/ 42841 h 3744261"/>
              <a:gd name="connsiteX529" fmla="*/ 2281331 w 4059768"/>
              <a:gd name="connsiteY529" fmla="*/ 406458 h 3744261"/>
              <a:gd name="connsiteX530" fmla="*/ 2264844 w 4059768"/>
              <a:gd name="connsiteY530" fmla="*/ 652338 h 3744261"/>
              <a:gd name="connsiteX531" fmla="*/ 2250828 w 4059768"/>
              <a:gd name="connsiteY531" fmla="*/ 671525 h 3744261"/>
              <a:gd name="connsiteX532" fmla="*/ 2193329 w 4059768"/>
              <a:gd name="connsiteY532" fmla="*/ 655099 h 3744261"/>
              <a:gd name="connsiteX533" fmla="*/ 2186601 w 4059768"/>
              <a:gd name="connsiteY533" fmla="*/ 663551 h 3744261"/>
              <a:gd name="connsiteX534" fmla="*/ 2200514 w 4059768"/>
              <a:gd name="connsiteY534" fmla="*/ 722814 h 3744261"/>
              <a:gd name="connsiteX535" fmla="*/ 2208072 w 4059768"/>
              <a:gd name="connsiteY535" fmla="*/ 800164 h 3744261"/>
              <a:gd name="connsiteX536" fmla="*/ 2194222 w 4059768"/>
              <a:gd name="connsiteY536" fmla="*/ 808616 h 3744261"/>
              <a:gd name="connsiteX537" fmla="*/ 2171276 w 4059768"/>
              <a:gd name="connsiteY537" fmla="*/ 804878 h 3744261"/>
              <a:gd name="connsiteX538" fmla="*/ 2171339 w 4059768"/>
              <a:gd name="connsiteY538" fmla="*/ 780687 h 3744261"/>
              <a:gd name="connsiteX539" fmla="*/ 2176198 w 4059768"/>
              <a:gd name="connsiteY539" fmla="*/ 739364 h 3744261"/>
              <a:gd name="connsiteX540" fmla="*/ 2175679 w 4059768"/>
              <a:gd name="connsiteY540" fmla="*/ 735710 h 3744261"/>
              <a:gd name="connsiteX541" fmla="*/ 2175014 w 4059768"/>
              <a:gd name="connsiteY541" fmla="*/ 736810 h 3744261"/>
              <a:gd name="connsiteX542" fmla="*/ 2159565 w 4059768"/>
              <a:gd name="connsiteY542" fmla="*/ 749851 h 3744261"/>
              <a:gd name="connsiteX543" fmla="*/ 2148954 w 4059768"/>
              <a:gd name="connsiteY543" fmla="*/ 734111 h 3744261"/>
              <a:gd name="connsiteX544" fmla="*/ 2173374 w 4059768"/>
              <a:gd name="connsiteY544" fmla="*/ 660436 h 3744261"/>
              <a:gd name="connsiteX545" fmla="*/ 2168016 w 4059768"/>
              <a:gd name="connsiteY545" fmla="*/ 612053 h 3744261"/>
              <a:gd name="connsiteX546" fmla="*/ 2152671 w 4059768"/>
              <a:gd name="connsiteY546" fmla="*/ 659522 h 3744261"/>
              <a:gd name="connsiteX547" fmla="*/ 2069611 w 4059768"/>
              <a:gd name="connsiteY547" fmla="*/ 810921 h 3744261"/>
              <a:gd name="connsiteX548" fmla="*/ 2082277 w 4059768"/>
              <a:gd name="connsiteY548" fmla="*/ 828758 h 3744261"/>
              <a:gd name="connsiteX549" fmla="*/ 2091622 w 4059768"/>
              <a:gd name="connsiteY549" fmla="*/ 806747 h 3744261"/>
              <a:gd name="connsiteX550" fmla="*/ 2097041 w 4059768"/>
              <a:gd name="connsiteY550" fmla="*/ 802054 h 3744261"/>
              <a:gd name="connsiteX551" fmla="*/ 2103291 w 4059768"/>
              <a:gd name="connsiteY551" fmla="*/ 805543 h 3744261"/>
              <a:gd name="connsiteX552" fmla="*/ 2105181 w 4059768"/>
              <a:gd name="connsiteY552" fmla="*/ 809529 h 3744261"/>
              <a:gd name="connsiteX553" fmla="*/ 2105846 w 4059768"/>
              <a:gd name="connsiteY553" fmla="*/ 808201 h 3744261"/>
              <a:gd name="connsiteX554" fmla="*/ 2119011 w 4059768"/>
              <a:gd name="connsiteY554" fmla="*/ 799562 h 3744261"/>
              <a:gd name="connsiteX555" fmla="*/ 2119551 w 4059768"/>
              <a:gd name="connsiteY555" fmla="*/ 821926 h 3744261"/>
              <a:gd name="connsiteX556" fmla="*/ 2115771 w 4059768"/>
              <a:gd name="connsiteY556" fmla="*/ 832952 h 3744261"/>
              <a:gd name="connsiteX557" fmla="*/ 2161164 w 4059768"/>
              <a:gd name="connsiteY557" fmla="*/ 995045 h 3744261"/>
              <a:gd name="connsiteX558" fmla="*/ 2144739 w 4059768"/>
              <a:gd name="connsiteY558" fmla="*/ 1013505 h 3744261"/>
              <a:gd name="connsiteX559" fmla="*/ 2139360 w 4059768"/>
              <a:gd name="connsiteY559" fmla="*/ 1014024 h 3744261"/>
              <a:gd name="connsiteX560" fmla="*/ 2009662 w 4059768"/>
              <a:gd name="connsiteY560" fmla="*/ 926250 h 3744261"/>
              <a:gd name="connsiteX561" fmla="*/ 1986052 w 4059768"/>
              <a:gd name="connsiteY561" fmla="*/ 934390 h 3744261"/>
              <a:gd name="connsiteX562" fmla="*/ 1941677 w 4059768"/>
              <a:gd name="connsiteY562" fmla="*/ 947472 h 3744261"/>
              <a:gd name="connsiteX563" fmla="*/ 1933163 w 4059768"/>
              <a:gd name="connsiteY563" fmla="*/ 956650 h 3744261"/>
              <a:gd name="connsiteX564" fmla="*/ 1881479 w 4059768"/>
              <a:gd name="connsiteY564" fmla="*/ 1002686 h 3744261"/>
              <a:gd name="connsiteX565" fmla="*/ 1849085 w 4059768"/>
              <a:gd name="connsiteY565" fmla="*/ 1074534 h 3744261"/>
              <a:gd name="connsiteX566" fmla="*/ 1786935 w 4059768"/>
              <a:gd name="connsiteY566" fmla="*/ 1177279 h 3744261"/>
              <a:gd name="connsiteX567" fmla="*/ 1758591 w 4059768"/>
              <a:gd name="connsiteY567" fmla="*/ 1158092 h 3744261"/>
              <a:gd name="connsiteX568" fmla="*/ 1744658 w 4059768"/>
              <a:gd name="connsiteY568" fmla="*/ 1052087 h 3744261"/>
              <a:gd name="connsiteX569" fmla="*/ 1745073 w 4059768"/>
              <a:gd name="connsiteY569" fmla="*/ 1041413 h 3744261"/>
              <a:gd name="connsiteX570" fmla="*/ 1743308 w 4059768"/>
              <a:gd name="connsiteY570" fmla="*/ 1161996 h 3744261"/>
              <a:gd name="connsiteX571" fmla="*/ 1804295 w 4059768"/>
              <a:gd name="connsiteY571" fmla="*/ 1421768 h 3744261"/>
              <a:gd name="connsiteX572" fmla="*/ 1872737 w 4059768"/>
              <a:gd name="connsiteY572" fmla="*/ 1556263 h 3744261"/>
              <a:gd name="connsiteX573" fmla="*/ 1879755 w 4059768"/>
              <a:gd name="connsiteY573" fmla="*/ 1554976 h 3744261"/>
              <a:gd name="connsiteX574" fmla="*/ 1885403 w 4059768"/>
              <a:gd name="connsiteY574" fmla="*/ 1560229 h 3744261"/>
              <a:gd name="connsiteX575" fmla="*/ 1879070 w 4059768"/>
              <a:gd name="connsiteY575" fmla="*/ 1568598 h 3744261"/>
              <a:gd name="connsiteX576" fmla="*/ 1872051 w 4059768"/>
              <a:gd name="connsiteY576" fmla="*/ 1569324 h 3744261"/>
              <a:gd name="connsiteX577" fmla="*/ 1848234 w 4059768"/>
              <a:gd name="connsiteY577" fmla="*/ 1578087 h 3744261"/>
              <a:gd name="connsiteX578" fmla="*/ 1891965 w 4059768"/>
              <a:gd name="connsiteY578" fmla="*/ 1666027 h 3744261"/>
              <a:gd name="connsiteX579" fmla="*/ 1903261 w 4059768"/>
              <a:gd name="connsiteY579" fmla="*/ 1645283 h 3744261"/>
              <a:gd name="connsiteX580" fmla="*/ 1910259 w 4059768"/>
              <a:gd name="connsiteY580" fmla="*/ 1639282 h 3744261"/>
              <a:gd name="connsiteX581" fmla="*/ 1956192 w 4059768"/>
              <a:gd name="connsiteY581" fmla="*/ 1714680 h 3744261"/>
              <a:gd name="connsiteX582" fmla="*/ 1996808 w 4059768"/>
              <a:gd name="connsiteY582" fmla="*/ 1795830 h 3744261"/>
              <a:gd name="connsiteX583" fmla="*/ 2002186 w 4059768"/>
              <a:gd name="connsiteY583" fmla="*/ 1794252 h 3744261"/>
              <a:gd name="connsiteX584" fmla="*/ 2029949 w 4059768"/>
              <a:gd name="connsiteY584" fmla="*/ 1764412 h 3744261"/>
              <a:gd name="connsiteX585" fmla="*/ 2267544 w 4059768"/>
              <a:gd name="connsiteY585" fmla="*/ 1248774 h 3744261"/>
              <a:gd name="connsiteX586" fmla="*/ 2441306 w 4059768"/>
              <a:gd name="connsiteY586" fmla="*/ 985348 h 3744261"/>
              <a:gd name="connsiteX587" fmla="*/ 2656079 w 4059768"/>
              <a:gd name="connsiteY587" fmla="*/ 779898 h 3744261"/>
              <a:gd name="connsiteX588" fmla="*/ 2669556 w 4059768"/>
              <a:gd name="connsiteY588" fmla="*/ 778673 h 3744261"/>
              <a:gd name="connsiteX589" fmla="*/ 2710131 w 4059768"/>
              <a:gd name="connsiteY589" fmla="*/ 723707 h 3744261"/>
              <a:gd name="connsiteX590" fmla="*/ 2848219 w 4059768"/>
              <a:gd name="connsiteY590" fmla="*/ 668534 h 3744261"/>
              <a:gd name="connsiteX591" fmla="*/ 2965292 w 4059768"/>
              <a:gd name="connsiteY591" fmla="*/ 650490 h 3744261"/>
              <a:gd name="connsiteX592" fmla="*/ 2967265 w 4059768"/>
              <a:gd name="connsiteY592" fmla="*/ 650074 h 3744261"/>
              <a:gd name="connsiteX593" fmla="*/ 2982818 w 4059768"/>
              <a:gd name="connsiteY593" fmla="*/ 632964 h 3744261"/>
              <a:gd name="connsiteX594" fmla="*/ 3204610 w 4059768"/>
              <a:gd name="connsiteY594" fmla="*/ 522597 h 3744261"/>
              <a:gd name="connsiteX595" fmla="*/ 3327789 w 4059768"/>
              <a:gd name="connsiteY595" fmla="*/ 578746 h 3744261"/>
              <a:gd name="connsiteX596" fmla="*/ 3336697 w 4059768"/>
              <a:gd name="connsiteY596" fmla="*/ 584602 h 3744261"/>
              <a:gd name="connsiteX597" fmla="*/ 3414442 w 4059768"/>
              <a:gd name="connsiteY597" fmla="*/ 735710 h 3744261"/>
              <a:gd name="connsiteX598" fmla="*/ 3416954 w 4059768"/>
              <a:gd name="connsiteY598" fmla="*/ 772921 h 3744261"/>
              <a:gd name="connsiteX599" fmla="*/ 3418740 w 4059768"/>
              <a:gd name="connsiteY599" fmla="*/ 776845 h 3744261"/>
              <a:gd name="connsiteX600" fmla="*/ 3442724 w 4059768"/>
              <a:gd name="connsiteY600" fmla="*/ 880255 h 3744261"/>
              <a:gd name="connsiteX601" fmla="*/ 3381238 w 4059768"/>
              <a:gd name="connsiteY601" fmla="*/ 1080514 h 3744261"/>
              <a:gd name="connsiteX602" fmla="*/ 3336925 w 4059768"/>
              <a:gd name="connsiteY602" fmla="*/ 1129665 h 3744261"/>
              <a:gd name="connsiteX603" fmla="*/ 3029311 w 4059768"/>
              <a:gd name="connsiteY603" fmla="*/ 1328553 h 3744261"/>
              <a:gd name="connsiteX604" fmla="*/ 2886364 w 4059768"/>
              <a:gd name="connsiteY604" fmla="*/ 1415995 h 3744261"/>
              <a:gd name="connsiteX605" fmla="*/ 2848073 w 4059768"/>
              <a:gd name="connsiteY605" fmla="*/ 1419317 h 3744261"/>
              <a:gd name="connsiteX606" fmla="*/ 2601322 w 4059768"/>
              <a:gd name="connsiteY606" fmla="*/ 1308847 h 3744261"/>
              <a:gd name="connsiteX607" fmla="*/ 2592351 w 4059768"/>
              <a:gd name="connsiteY607" fmla="*/ 1301849 h 3744261"/>
              <a:gd name="connsiteX608" fmla="*/ 2577214 w 4059768"/>
              <a:gd name="connsiteY608" fmla="*/ 1249002 h 3744261"/>
              <a:gd name="connsiteX609" fmla="*/ 2612888 w 4059768"/>
              <a:gd name="connsiteY609" fmla="*/ 1209258 h 3744261"/>
              <a:gd name="connsiteX610" fmla="*/ 2634131 w 4059768"/>
              <a:gd name="connsiteY610" fmla="*/ 1188742 h 3744261"/>
              <a:gd name="connsiteX611" fmla="*/ 2682472 w 4059768"/>
              <a:gd name="connsiteY611" fmla="*/ 1071336 h 3744261"/>
              <a:gd name="connsiteX612" fmla="*/ 2618453 w 4059768"/>
              <a:gd name="connsiteY612" fmla="*/ 1154998 h 3744261"/>
              <a:gd name="connsiteX613" fmla="*/ 2535995 w 4059768"/>
              <a:gd name="connsiteY613" fmla="*/ 1264514 h 3744261"/>
              <a:gd name="connsiteX614" fmla="*/ 2551340 w 4059768"/>
              <a:gd name="connsiteY614" fmla="*/ 1309989 h 3744261"/>
              <a:gd name="connsiteX615" fmla="*/ 2533108 w 4059768"/>
              <a:gd name="connsiteY615" fmla="*/ 1382355 h 3744261"/>
              <a:gd name="connsiteX616" fmla="*/ 2582301 w 4059768"/>
              <a:gd name="connsiteY616" fmla="*/ 1407253 h 3744261"/>
              <a:gd name="connsiteX617" fmla="*/ 2600782 w 4059768"/>
              <a:gd name="connsiteY617" fmla="*/ 1382418 h 3744261"/>
              <a:gd name="connsiteX618" fmla="*/ 2685836 w 4059768"/>
              <a:gd name="connsiteY618" fmla="*/ 1407149 h 3744261"/>
              <a:gd name="connsiteX619" fmla="*/ 2755773 w 4059768"/>
              <a:gd name="connsiteY619" fmla="*/ 1449281 h 3744261"/>
              <a:gd name="connsiteX620" fmla="*/ 2779216 w 4059768"/>
              <a:gd name="connsiteY620" fmla="*/ 1465146 h 3744261"/>
              <a:gd name="connsiteX621" fmla="*/ 2816884 w 4059768"/>
              <a:gd name="connsiteY621" fmla="*/ 1466932 h 3744261"/>
              <a:gd name="connsiteX622" fmla="*/ 2895459 w 4059768"/>
              <a:gd name="connsiteY622" fmla="*/ 1438068 h 3744261"/>
              <a:gd name="connsiteX623" fmla="*/ 2928247 w 4059768"/>
              <a:gd name="connsiteY623" fmla="*/ 1427603 h 3744261"/>
              <a:gd name="connsiteX624" fmla="*/ 2938256 w 4059768"/>
              <a:gd name="connsiteY624" fmla="*/ 1450008 h 3744261"/>
              <a:gd name="connsiteX625" fmla="*/ 2943198 w 4059768"/>
              <a:gd name="connsiteY625" fmla="*/ 1485537 h 3744261"/>
              <a:gd name="connsiteX626" fmla="*/ 2955200 w 4059768"/>
              <a:gd name="connsiteY626" fmla="*/ 1610979 h 3744261"/>
              <a:gd name="connsiteX627" fmla="*/ 3235114 w 4059768"/>
              <a:gd name="connsiteY627" fmla="*/ 1579063 h 3744261"/>
              <a:gd name="connsiteX628" fmla="*/ 3357960 w 4059768"/>
              <a:gd name="connsiteY628" fmla="*/ 1627840 h 3744261"/>
              <a:gd name="connsiteX629" fmla="*/ 3418699 w 4059768"/>
              <a:gd name="connsiteY629" fmla="*/ 1628484 h 3744261"/>
              <a:gd name="connsiteX630" fmla="*/ 3767968 w 4059768"/>
              <a:gd name="connsiteY630" fmla="*/ 1788998 h 3744261"/>
              <a:gd name="connsiteX631" fmla="*/ 3775235 w 4059768"/>
              <a:gd name="connsiteY631" fmla="*/ 1804967 h 3744261"/>
              <a:gd name="connsiteX632" fmla="*/ 3751501 w 4059768"/>
              <a:gd name="connsiteY632" fmla="*/ 1826168 h 3744261"/>
              <a:gd name="connsiteX633" fmla="*/ 3826691 w 4059768"/>
              <a:gd name="connsiteY633" fmla="*/ 1828764 h 3744261"/>
              <a:gd name="connsiteX634" fmla="*/ 4002509 w 4059768"/>
              <a:gd name="connsiteY634" fmla="*/ 2053297 h 3744261"/>
              <a:gd name="connsiteX635" fmla="*/ 4008324 w 4059768"/>
              <a:gd name="connsiteY635" fmla="*/ 2100516 h 3744261"/>
              <a:gd name="connsiteX636" fmla="*/ 4008884 w 4059768"/>
              <a:gd name="connsiteY636" fmla="*/ 2101617 h 3744261"/>
              <a:gd name="connsiteX637" fmla="*/ 4059426 w 4059768"/>
              <a:gd name="connsiteY637" fmla="*/ 2257085 h 3744261"/>
              <a:gd name="connsiteX638" fmla="*/ 3935376 w 4059768"/>
              <a:gd name="connsiteY638" fmla="*/ 2471173 h 3744261"/>
              <a:gd name="connsiteX639" fmla="*/ 3816059 w 4059768"/>
              <a:gd name="connsiteY639" fmla="*/ 2521487 h 3744261"/>
              <a:gd name="connsiteX640" fmla="*/ 3748510 w 4059768"/>
              <a:gd name="connsiteY640" fmla="*/ 2526388 h 3744261"/>
              <a:gd name="connsiteX641" fmla="*/ 3747950 w 4059768"/>
              <a:gd name="connsiteY641" fmla="*/ 2535171 h 3744261"/>
              <a:gd name="connsiteX642" fmla="*/ 3736820 w 4059768"/>
              <a:gd name="connsiteY642" fmla="*/ 2543477 h 3744261"/>
              <a:gd name="connsiteX643" fmla="*/ 3639867 w 4059768"/>
              <a:gd name="connsiteY643" fmla="*/ 2522712 h 3744261"/>
              <a:gd name="connsiteX644" fmla="*/ 3615655 w 4059768"/>
              <a:gd name="connsiteY644" fmla="*/ 2524270 h 3744261"/>
              <a:gd name="connsiteX645" fmla="*/ 3607931 w 4059768"/>
              <a:gd name="connsiteY645" fmla="*/ 2522733 h 3744261"/>
              <a:gd name="connsiteX646" fmla="*/ 3491584 w 4059768"/>
              <a:gd name="connsiteY646" fmla="*/ 2482760 h 3744261"/>
              <a:gd name="connsiteX647" fmla="*/ 3492913 w 4059768"/>
              <a:gd name="connsiteY647" fmla="*/ 2470758 h 3744261"/>
              <a:gd name="connsiteX648" fmla="*/ 3585899 w 4059768"/>
              <a:gd name="connsiteY648" fmla="*/ 2443930 h 3744261"/>
              <a:gd name="connsiteX649" fmla="*/ 3740973 w 4059768"/>
              <a:gd name="connsiteY649" fmla="*/ 2405390 h 3744261"/>
              <a:gd name="connsiteX650" fmla="*/ 3870547 w 4059768"/>
              <a:gd name="connsiteY650" fmla="*/ 2286385 h 3744261"/>
              <a:gd name="connsiteX651" fmla="*/ 3658701 w 4059768"/>
              <a:gd name="connsiteY651" fmla="*/ 2335017 h 3744261"/>
              <a:gd name="connsiteX652" fmla="*/ 3593333 w 4059768"/>
              <a:gd name="connsiteY652" fmla="*/ 2301211 h 3744261"/>
              <a:gd name="connsiteX653" fmla="*/ 3566068 w 4059768"/>
              <a:gd name="connsiteY653" fmla="*/ 2282855 h 3744261"/>
              <a:gd name="connsiteX654" fmla="*/ 3526905 w 4059768"/>
              <a:gd name="connsiteY654" fmla="*/ 2284578 h 3744261"/>
              <a:gd name="connsiteX655" fmla="*/ 3439422 w 4059768"/>
              <a:gd name="connsiteY655" fmla="*/ 2308873 h 3744261"/>
              <a:gd name="connsiteX656" fmla="*/ 3439277 w 4059768"/>
              <a:gd name="connsiteY656" fmla="*/ 2363714 h 3744261"/>
              <a:gd name="connsiteX657" fmla="*/ 3478855 w 4059768"/>
              <a:gd name="connsiteY657" fmla="*/ 2400427 h 3744261"/>
              <a:gd name="connsiteX658" fmla="*/ 3471628 w 4059768"/>
              <a:gd name="connsiteY658" fmla="*/ 2418513 h 3744261"/>
              <a:gd name="connsiteX659" fmla="*/ 3462970 w 4059768"/>
              <a:gd name="connsiteY659" fmla="*/ 2436246 h 3744261"/>
              <a:gd name="connsiteX660" fmla="*/ 3457010 w 4059768"/>
              <a:gd name="connsiteY660" fmla="*/ 2448643 h 3744261"/>
              <a:gd name="connsiteX661" fmla="*/ 3448932 w 4059768"/>
              <a:gd name="connsiteY661" fmla="*/ 2446775 h 3744261"/>
              <a:gd name="connsiteX662" fmla="*/ 3427524 w 4059768"/>
              <a:gd name="connsiteY662" fmla="*/ 2371044 h 3744261"/>
              <a:gd name="connsiteX663" fmla="*/ 3363401 w 4059768"/>
              <a:gd name="connsiteY663" fmla="*/ 2334269 h 3744261"/>
              <a:gd name="connsiteX664" fmla="*/ 3138120 w 4059768"/>
              <a:gd name="connsiteY664" fmla="*/ 2111813 h 3744261"/>
              <a:gd name="connsiteX665" fmla="*/ 3155210 w 4059768"/>
              <a:gd name="connsiteY665" fmla="*/ 1998227 h 3744261"/>
              <a:gd name="connsiteX666" fmla="*/ 3165260 w 4059768"/>
              <a:gd name="connsiteY666" fmla="*/ 1935787 h 3744261"/>
              <a:gd name="connsiteX667" fmla="*/ 3124706 w 4059768"/>
              <a:gd name="connsiteY667" fmla="*/ 2016771 h 3744261"/>
              <a:gd name="connsiteX668" fmla="*/ 3114344 w 4059768"/>
              <a:gd name="connsiteY668" fmla="*/ 2048894 h 3744261"/>
              <a:gd name="connsiteX669" fmla="*/ 3104647 w 4059768"/>
              <a:gd name="connsiteY669" fmla="*/ 2077052 h 3744261"/>
              <a:gd name="connsiteX670" fmla="*/ 3114282 w 4059768"/>
              <a:gd name="connsiteY670" fmla="*/ 2088805 h 3744261"/>
              <a:gd name="connsiteX671" fmla="*/ 3115382 w 4059768"/>
              <a:gd name="connsiteY671" fmla="*/ 2148442 h 3744261"/>
              <a:gd name="connsiteX672" fmla="*/ 3121695 w 4059768"/>
              <a:gd name="connsiteY672" fmla="*/ 2164514 h 3744261"/>
              <a:gd name="connsiteX673" fmla="*/ 3235508 w 4059768"/>
              <a:gd name="connsiteY673" fmla="*/ 2301273 h 3744261"/>
              <a:gd name="connsiteX674" fmla="*/ 3250667 w 4059768"/>
              <a:gd name="connsiteY674" fmla="*/ 2314355 h 3744261"/>
              <a:gd name="connsiteX675" fmla="*/ 3343632 w 4059768"/>
              <a:gd name="connsiteY675" fmla="*/ 2370047 h 3744261"/>
              <a:gd name="connsiteX676" fmla="*/ 3343819 w 4059768"/>
              <a:gd name="connsiteY676" fmla="*/ 2381738 h 3744261"/>
              <a:gd name="connsiteX677" fmla="*/ 3334787 w 4059768"/>
              <a:gd name="connsiteY677" fmla="*/ 2385144 h 3744261"/>
              <a:gd name="connsiteX678" fmla="*/ 3245683 w 4059768"/>
              <a:gd name="connsiteY678" fmla="*/ 2326399 h 3744261"/>
              <a:gd name="connsiteX679" fmla="*/ 3193189 w 4059768"/>
              <a:gd name="connsiteY679" fmla="*/ 2334560 h 3744261"/>
              <a:gd name="connsiteX680" fmla="*/ 3145492 w 4059768"/>
              <a:gd name="connsiteY680" fmla="*/ 2359416 h 3744261"/>
              <a:gd name="connsiteX681" fmla="*/ 3048623 w 4059768"/>
              <a:gd name="connsiteY681" fmla="*/ 2391290 h 3744261"/>
              <a:gd name="connsiteX682" fmla="*/ 3022542 w 4059768"/>
              <a:gd name="connsiteY682" fmla="*/ 2367244 h 3744261"/>
              <a:gd name="connsiteX683" fmla="*/ 3065546 w 4059768"/>
              <a:gd name="connsiteY683" fmla="*/ 2239373 h 3744261"/>
              <a:gd name="connsiteX684" fmla="*/ 3094410 w 4059768"/>
              <a:gd name="connsiteY684" fmla="*/ 2192776 h 3744261"/>
              <a:gd name="connsiteX685" fmla="*/ 3102633 w 4059768"/>
              <a:gd name="connsiteY685" fmla="*/ 2149854 h 3744261"/>
              <a:gd name="connsiteX686" fmla="*/ 3090901 w 4059768"/>
              <a:gd name="connsiteY686" fmla="*/ 2090030 h 3744261"/>
              <a:gd name="connsiteX687" fmla="*/ 3042725 w 4059768"/>
              <a:gd name="connsiteY687" fmla="*/ 2050410 h 3744261"/>
              <a:gd name="connsiteX688" fmla="*/ 3039839 w 4059768"/>
              <a:gd name="connsiteY688" fmla="*/ 2032137 h 3744261"/>
              <a:gd name="connsiteX689" fmla="*/ 2994135 w 4059768"/>
              <a:gd name="connsiteY689" fmla="*/ 2044243 h 3744261"/>
              <a:gd name="connsiteX690" fmla="*/ 2849402 w 4059768"/>
              <a:gd name="connsiteY690" fmla="*/ 1980702 h 3744261"/>
              <a:gd name="connsiteX691" fmla="*/ 2858601 w 4059768"/>
              <a:gd name="connsiteY691" fmla="*/ 1951174 h 3744261"/>
              <a:gd name="connsiteX692" fmla="*/ 2947289 w 4059768"/>
              <a:gd name="connsiteY692" fmla="*/ 1896499 h 3744261"/>
              <a:gd name="connsiteX693" fmla="*/ 2899882 w 4059768"/>
              <a:gd name="connsiteY693" fmla="*/ 1893468 h 3744261"/>
              <a:gd name="connsiteX694" fmla="*/ 2848759 w 4059768"/>
              <a:gd name="connsiteY694" fmla="*/ 1886989 h 3744261"/>
              <a:gd name="connsiteX695" fmla="*/ 2765781 w 4059768"/>
              <a:gd name="connsiteY695" fmla="*/ 1884372 h 3744261"/>
              <a:gd name="connsiteX696" fmla="*/ 2679253 w 4059768"/>
              <a:gd name="connsiteY696" fmla="*/ 1947768 h 3744261"/>
              <a:gd name="connsiteX697" fmla="*/ 2645738 w 4059768"/>
              <a:gd name="connsiteY697" fmla="*/ 1950634 h 3744261"/>
              <a:gd name="connsiteX698" fmla="*/ 2616958 w 4059768"/>
              <a:gd name="connsiteY698" fmla="*/ 1902957 h 3744261"/>
              <a:gd name="connsiteX699" fmla="*/ 2612722 w 4059768"/>
              <a:gd name="connsiteY699" fmla="*/ 1891474 h 3744261"/>
              <a:gd name="connsiteX700" fmla="*/ 2415433 w 4059768"/>
              <a:gd name="connsiteY700" fmla="*/ 1936970 h 3744261"/>
              <a:gd name="connsiteX701" fmla="*/ 2238015 w 4059768"/>
              <a:gd name="connsiteY701" fmla="*/ 1996504 h 3744261"/>
              <a:gd name="connsiteX702" fmla="*/ 2166646 w 4059768"/>
              <a:gd name="connsiteY702" fmla="*/ 2036767 h 3744261"/>
              <a:gd name="connsiteX703" fmla="*/ 2212454 w 4059768"/>
              <a:gd name="connsiteY703" fmla="*/ 2069867 h 3744261"/>
              <a:gd name="connsiteX704" fmla="*/ 2316487 w 4059768"/>
              <a:gd name="connsiteY704" fmla="*/ 2126494 h 3744261"/>
              <a:gd name="connsiteX705" fmla="*/ 2472993 w 4059768"/>
              <a:gd name="connsiteY705" fmla="*/ 2213645 h 3744261"/>
              <a:gd name="connsiteX706" fmla="*/ 2473201 w 4059768"/>
              <a:gd name="connsiteY706" fmla="*/ 2213790 h 3744261"/>
              <a:gd name="connsiteX707" fmla="*/ 2658239 w 4059768"/>
              <a:gd name="connsiteY707" fmla="*/ 2375218 h 3744261"/>
              <a:gd name="connsiteX708" fmla="*/ 2772758 w 4059768"/>
              <a:gd name="connsiteY708" fmla="*/ 2510212 h 3744261"/>
              <a:gd name="connsiteX709" fmla="*/ 2823695 w 4059768"/>
              <a:gd name="connsiteY709" fmla="*/ 2594394 h 3744261"/>
              <a:gd name="connsiteX710" fmla="*/ 2817133 w 4059768"/>
              <a:gd name="connsiteY710" fmla="*/ 2599626 h 3744261"/>
              <a:gd name="connsiteX711" fmla="*/ 2702469 w 4059768"/>
              <a:gd name="connsiteY711" fmla="*/ 2635155 h 3744261"/>
              <a:gd name="connsiteX712" fmla="*/ 2730958 w 4059768"/>
              <a:gd name="connsiteY712" fmla="*/ 2674277 h 3744261"/>
              <a:gd name="connsiteX713" fmla="*/ 2802930 w 4059768"/>
              <a:gd name="connsiteY713" fmla="*/ 2785162 h 3744261"/>
              <a:gd name="connsiteX714" fmla="*/ 2807561 w 4059768"/>
              <a:gd name="connsiteY714" fmla="*/ 2841145 h 3744261"/>
              <a:gd name="connsiteX715" fmla="*/ 2867447 w 4059768"/>
              <a:gd name="connsiteY715" fmla="*/ 2912723 h 3744261"/>
              <a:gd name="connsiteX716" fmla="*/ 3062182 w 4059768"/>
              <a:gd name="connsiteY716" fmla="*/ 3009280 h 3744261"/>
              <a:gd name="connsiteX717" fmla="*/ 3045009 w 4059768"/>
              <a:gd name="connsiteY717" fmla="*/ 2894512 h 3744261"/>
              <a:gd name="connsiteX718" fmla="*/ 2980908 w 4059768"/>
              <a:gd name="connsiteY718" fmla="*/ 2804017 h 3744261"/>
              <a:gd name="connsiteX719" fmla="*/ 2864789 w 4059768"/>
              <a:gd name="connsiteY719" fmla="*/ 2603489 h 3744261"/>
              <a:gd name="connsiteX720" fmla="*/ 2878390 w 4059768"/>
              <a:gd name="connsiteY720" fmla="*/ 2596158 h 3744261"/>
              <a:gd name="connsiteX721" fmla="*/ 3015731 w 4059768"/>
              <a:gd name="connsiteY721" fmla="*/ 2767574 h 3744261"/>
              <a:gd name="connsiteX722" fmla="*/ 3118871 w 4059768"/>
              <a:gd name="connsiteY722" fmla="*/ 2986522 h 3744261"/>
              <a:gd name="connsiteX723" fmla="*/ 3102612 w 4059768"/>
              <a:gd name="connsiteY723" fmla="*/ 3018728 h 3744261"/>
              <a:gd name="connsiteX724" fmla="*/ 3075119 w 4059768"/>
              <a:gd name="connsiteY724" fmla="*/ 3023317 h 3744261"/>
              <a:gd name="connsiteX725" fmla="*/ 3076427 w 4059768"/>
              <a:gd name="connsiteY725" fmla="*/ 3054839 h 3744261"/>
              <a:gd name="connsiteX726" fmla="*/ 3333520 w 4059768"/>
              <a:gd name="connsiteY726" fmla="*/ 3043231 h 3744261"/>
              <a:gd name="connsiteX727" fmla="*/ 3961976 w 4059768"/>
              <a:gd name="connsiteY727" fmla="*/ 3036752 h 3744261"/>
              <a:gd name="connsiteX728" fmla="*/ 3352458 w 4059768"/>
              <a:gd name="connsiteY728" fmla="*/ 3055275 h 3744261"/>
              <a:gd name="connsiteX729" fmla="*/ 3077133 w 4059768"/>
              <a:gd name="connsiteY729" fmla="*/ 3067173 h 3744261"/>
              <a:gd name="connsiteX730" fmla="*/ 3080103 w 4059768"/>
              <a:gd name="connsiteY730" fmla="*/ 3103159 h 3744261"/>
              <a:gd name="connsiteX731" fmla="*/ 3086498 w 4059768"/>
              <a:gd name="connsiteY731" fmla="*/ 3211221 h 3744261"/>
              <a:gd name="connsiteX732" fmla="*/ 3077382 w 4059768"/>
              <a:gd name="connsiteY732" fmla="*/ 3263528 h 3744261"/>
              <a:gd name="connsiteX733" fmla="*/ 3068619 w 4059768"/>
              <a:gd name="connsiteY733" fmla="*/ 3263383 h 3744261"/>
              <a:gd name="connsiteX734" fmla="*/ 3067581 w 4059768"/>
              <a:gd name="connsiteY734" fmla="*/ 3262697 h 3744261"/>
              <a:gd name="connsiteX735" fmla="*/ 3068121 w 4059768"/>
              <a:gd name="connsiteY735" fmla="*/ 3277399 h 3744261"/>
              <a:gd name="connsiteX736" fmla="*/ 3069408 w 4059768"/>
              <a:gd name="connsiteY736" fmla="*/ 3315482 h 3744261"/>
              <a:gd name="connsiteX737" fmla="*/ 3102716 w 4059768"/>
              <a:gd name="connsiteY737" fmla="*/ 3345924 h 3744261"/>
              <a:gd name="connsiteX738" fmla="*/ 3097898 w 4059768"/>
              <a:gd name="connsiteY738" fmla="*/ 3527805 h 3744261"/>
              <a:gd name="connsiteX739" fmla="*/ 3089488 w 4059768"/>
              <a:gd name="connsiteY739" fmla="*/ 3552288 h 3744261"/>
              <a:gd name="connsiteX740" fmla="*/ 3070883 w 4059768"/>
              <a:gd name="connsiteY740" fmla="*/ 3594524 h 3744261"/>
              <a:gd name="connsiteX741" fmla="*/ 3078961 w 4059768"/>
              <a:gd name="connsiteY741" fmla="*/ 3601708 h 3744261"/>
              <a:gd name="connsiteX742" fmla="*/ 3074019 w 4059768"/>
              <a:gd name="connsiteY742" fmla="*/ 3617033 h 3744261"/>
              <a:gd name="connsiteX743" fmla="*/ 3069741 w 4059768"/>
              <a:gd name="connsiteY743" fmla="*/ 3621228 h 3744261"/>
              <a:gd name="connsiteX744" fmla="*/ 3092126 w 4059768"/>
              <a:gd name="connsiteY744" fmla="*/ 3634787 h 3744261"/>
              <a:gd name="connsiteX745" fmla="*/ 3092832 w 4059768"/>
              <a:gd name="connsiteY745" fmla="*/ 3685849 h 3744261"/>
              <a:gd name="connsiteX746" fmla="*/ 2995381 w 4059768"/>
              <a:gd name="connsiteY746" fmla="*/ 3744261 h 3744261"/>
              <a:gd name="connsiteX747" fmla="*/ 2995402 w 4059768"/>
              <a:gd name="connsiteY747" fmla="*/ 3743887 h 3744261"/>
              <a:gd name="connsiteX748" fmla="*/ 2933709 w 4059768"/>
              <a:gd name="connsiteY748" fmla="*/ 3676712 h 3744261"/>
              <a:gd name="connsiteX749" fmla="*/ 2941101 w 4059768"/>
              <a:gd name="connsiteY749" fmla="*/ 3710331 h 3744261"/>
              <a:gd name="connsiteX750" fmla="*/ 2987262 w 4059768"/>
              <a:gd name="connsiteY750" fmla="*/ 3731096 h 3744261"/>
              <a:gd name="connsiteX751" fmla="*/ 3081722 w 4059768"/>
              <a:gd name="connsiteY751" fmla="*/ 3679868 h 3744261"/>
              <a:gd name="connsiteX752" fmla="*/ 3082761 w 4059768"/>
              <a:gd name="connsiteY752" fmla="*/ 3642616 h 3744261"/>
              <a:gd name="connsiteX753" fmla="*/ 3057406 w 4059768"/>
              <a:gd name="connsiteY753" fmla="*/ 3629887 h 3744261"/>
              <a:gd name="connsiteX754" fmla="*/ 3011349 w 4059768"/>
              <a:gd name="connsiteY754" fmla="*/ 3651129 h 3744261"/>
              <a:gd name="connsiteX755" fmla="*/ 2967950 w 4059768"/>
              <a:gd name="connsiteY755" fmla="*/ 3677626 h 3744261"/>
              <a:gd name="connsiteX756" fmla="*/ 2933709 w 4059768"/>
              <a:gd name="connsiteY756" fmla="*/ 3676691 h 3744261"/>
              <a:gd name="connsiteX757" fmla="*/ 2933709 w 4059768"/>
              <a:gd name="connsiteY757" fmla="*/ 3676712 h 3744261"/>
              <a:gd name="connsiteX758" fmla="*/ 992919 w 4059768"/>
              <a:gd name="connsiteY758" fmla="*/ 3516488 h 3744261"/>
              <a:gd name="connsiteX759" fmla="*/ 993605 w 4059768"/>
              <a:gd name="connsiteY759" fmla="*/ 3519935 h 3744261"/>
              <a:gd name="connsiteX760" fmla="*/ 1058683 w 4059768"/>
              <a:gd name="connsiteY760" fmla="*/ 3634787 h 3744261"/>
              <a:gd name="connsiteX761" fmla="*/ 1189482 w 4059768"/>
              <a:gd name="connsiteY761" fmla="*/ 3707776 h 3744261"/>
              <a:gd name="connsiteX762" fmla="*/ 1483993 w 4059768"/>
              <a:gd name="connsiteY762" fmla="*/ 3596123 h 3744261"/>
              <a:gd name="connsiteX763" fmla="*/ 1531483 w 4059768"/>
              <a:gd name="connsiteY763" fmla="*/ 3540389 h 3744261"/>
              <a:gd name="connsiteX764" fmla="*/ 1553702 w 4059768"/>
              <a:gd name="connsiteY764" fmla="*/ 3515346 h 3744261"/>
              <a:gd name="connsiteX765" fmla="*/ 1553702 w 4059768"/>
              <a:gd name="connsiteY765" fmla="*/ 3515346 h 3744261"/>
              <a:gd name="connsiteX766" fmla="*/ 1524049 w 4059768"/>
              <a:gd name="connsiteY766" fmla="*/ 3521327 h 3744261"/>
              <a:gd name="connsiteX767" fmla="*/ 1424252 w 4059768"/>
              <a:gd name="connsiteY767" fmla="*/ 3503116 h 3744261"/>
              <a:gd name="connsiteX768" fmla="*/ 1409447 w 4059768"/>
              <a:gd name="connsiteY768" fmla="*/ 3342207 h 3744261"/>
              <a:gd name="connsiteX769" fmla="*/ 1417586 w 4059768"/>
              <a:gd name="connsiteY769" fmla="*/ 3332759 h 3744261"/>
              <a:gd name="connsiteX770" fmla="*/ 1417794 w 4059768"/>
              <a:gd name="connsiteY770" fmla="*/ 3332759 h 3744261"/>
              <a:gd name="connsiteX771" fmla="*/ 1432413 w 4059768"/>
              <a:gd name="connsiteY771" fmla="*/ 3362515 h 3744261"/>
              <a:gd name="connsiteX772" fmla="*/ 1443398 w 4059768"/>
              <a:gd name="connsiteY772" fmla="*/ 3397837 h 3744261"/>
              <a:gd name="connsiteX773" fmla="*/ 1467111 w 4059768"/>
              <a:gd name="connsiteY773" fmla="*/ 3336413 h 3744261"/>
              <a:gd name="connsiteX774" fmla="*/ 1463290 w 4059768"/>
              <a:gd name="connsiteY774" fmla="*/ 3308505 h 3744261"/>
              <a:gd name="connsiteX775" fmla="*/ 1455504 w 4059768"/>
              <a:gd name="connsiteY775" fmla="*/ 3265937 h 3744261"/>
              <a:gd name="connsiteX776" fmla="*/ 1408055 w 4059768"/>
              <a:gd name="connsiteY776" fmla="*/ 3153639 h 3744261"/>
              <a:gd name="connsiteX777" fmla="*/ 1385442 w 4059768"/>
              <a:gd name="connsiteY777" fmla="*/ 3145644 h 3744261"/>
              <a:gd name="connsiteX778" fmla="*/ 1255972 w 4059768"/>
              <a:gd name="connsiteY778" fmla="*/ 3141533 h 3744261"/>
              <a:gd name="connsiteX779" fmla="*/ 1140040 w 4059768"/>
              <a:gd name="connsiteY779" fmla="*/ 3241995 h 3744261"/>
              <a:gd name="connsiteX780" fmla="*/ 1113918 w 4059768"/>
              <a:gd name="connsiteY780" fmla="*/ 3264566 h 3744261"/>
              <a:gd name="connsiteX781" fmla="*/ 1108851 w 4059768"/>
              <a:gd name="connsiteY781" fmla="*/ 3256156 h 3744261"/>
              <a:gd name="connsiteX782" fmla="*/ 1107584 w 4059768"/>
              <a:gd name="connsiteY782" fmla="*/ 3219464 h 3744261"/>
              <a:gd name="connsiteX783" fmla="*/ 1010757 w 4059768"/>
              <a:gd name="connsiteY783" fmla="*/ 3413037 h 3744261"/>
              <a:gd name="connsiteX784" fmla="*/ 1010113 w 4059768"/>
              <a:gd name="connsiteY784" fmla="*/ 3432244 h 3744261"/>
              <a:gd name="connsiteX785" fmla="*/ 992940 w 4059768"/>
              <a:gd name="connsiteY785" fmla="*/ 3516530 h 3744261"/>
              <a:gd name="connsiteX786" fmla="*/ 992919 w 4059768"/>
              <a:gd name="connsiteY786" fmla="*/ 3516488 h 3744261"/>
              <a:gd name="connsiteX787" fmla="*/ 2421704 w 4059768"/>
              <a:gd name="connsiteY787" fmla="*/ 3452386 h 3744261"/>
              <a:gd name="connsiteX788" fmla="*/ 2428452 w 4059768"/>
              <a:gd name="connsiteY788" fmla="*/ 3478737 h 3744261"/>
              <a:gd name="connsiteX789" fmla="*/ 2658799 w 4059768"/>
              <a:gd name="connsiteY789" fmla="*/ 3671521 h 3744261"/>
              <a:gd name="connsiteX790" fmla="*/ 2748754 w 4059768"/>
              <a:gd name="connsiteY790" fmla="*/ 3640082 h 3744261"/>
              <a:gd name="connsiteX791" fmla="*/ 2758285 w 4059768"/>
              <a:gd name="connsiteY791" fmla="*/ 3628890 h 3744261"/>
              <a:gd name="connsiteX792" fmla="*/ 2749024 w 4059768"/>
              <a:gd name="connsiteY792" fmla="*/ 3622494 h 3744261"/>
              <a:gd name="connsiteX793" fmla="*/ 2748837 w 4059768"/>
              <a:gd name="connsiteY793" fmla="*/ 3615310 h 3744261"/>
              <a:gd name="connsiteX794" fmla="*/ 2758617 w 4059768"/>
              <a:gd name="connsiteY794" fmla="*/ 3611738 h 3744261"/>
              <a:gd name="connsiteX795" fmla="*/ 2771596 w 4059768"/>
              <a:gd name="connsiteY795" fmla="*/ 3619296 h 3744261"/>
              <a:gd name="connsiteX796" fmla="*/ 2772385 w 4059768"/>
              <a:gd name="connsiteY796" fmla="*/ 3621788 h 3744261"/>
              <a:gd name="connsiteX797" fmla="*/ 2785757 w 4059768"/>
              <a:gd name="connsiteY797" fmla="*/ 3626896 h 3744261"/>
              <a:gd name="connsiteX798" fmla="*/ 2728280 w 4059768"/>
              <a:gd name="connsiteY798" fmla="*/ 3555278 h 3744261"/>
              <a:gd name="connsiteX799" fmla="*/ 2695886 w 4059768"/>
              <a:gd name="connsiteY799" fmla="*/ 3458097 h 3744261"/>
              <a:gd name="connsiteX800" fmla="*/ 2701409 w 4059768"/>
              <a:gd name="connsiteY800" fmla="*/ 3444724 h 3744261"/>
              <a:gd name="connsiteX801" fmla="*/ 2726099 w 4059768"/>
              <a:gd name="connsiteY801" fmla="*/ 3463454 h 3744261"/>
              <a:gd name="connsiteX802" fmla="*/ 2728363 w 4059768"/>
              <a:gd name="connsiteY802" fmla="*/ 3440779 h 3744261"/>
              <a:gd name="connsiteX803" fmla="*/ 2759199 w 4059768"/>
              <a:gd name="connsiteY803" fmla="*/ 3311558 h 3744261"/>
              <a:gd name="connsiteX804" fmla="*/ 2971356 w 4059768"/>
              <a:gd name="connsiteY804" fmla="*/ 3291042 h 3744261"/>
              <a:gd name="connsiteX805" fmla="*/ 3009252 w 4059768"/>
              <a:gd name="connsiteY805" fmla="*/ 3300780 h 3744261"/>
              <a:gd name="connsiteX806" fmla="*/ 3007529 w 4059768"/>
              <a:gd name="connsiteY806" fmla="*/ 3287906 h 3744261"/>
              <a:gd name="connsiteX807" fmla="*/ 3003770 w 4059768"/>
              <a:gd name="connsiteY807" fmla="*/ 3260164 h 3744261"/>
              <a:gd name="connsiteX808" fmla="*/ 3003126 w 4059768"/>
              <a:gd name="connsiteY808" fmla="*/ 3252502 h 3744261"/>
              <a:gd name="connsiteX809" fmla="*/ 2942845 w 4059768"/>
              <a:gd name="connsiteY809" fmla="*/ 3193197 h 3744261"/>
              <a:gd name="connsiteX810" fmla="*/ 2768418 w 4059768"/>
              <a:gd name="connsiteY810" fmla="*/ 3152518 h 3744261"/>
              <a:gd name="connsiteX811" fmla="*/ 2766030 w 4059768"/>
              <a:gd name="connsiteY811" fmla="*/ 3154553 h 3744261"/>
              <a:gd name="connsiteX812" fmla="*/ 2747633 w 4059768"/>
              <a:gd name="connsiteY812" fmla="*/ 3170521 h 3744261"/>
              <a:gd name="connsiteX813" fmla="*/ 2720866 w 4059768"/>
              <a:gd name="connsiteY813" fmla="*/ 3271377 h 3744261"/>
              <a:gd name="connsiteX814" fmla="*/ 2722777 w 4059768"/>
              <a:gd name="connsiteY814" fmla="*/ 3361394 h 3744261"/>
              <a:gd name="connsiteX815" fmla="*/ 2722216 w 4059768"/>
              <a:gd name="connsiteY815" fmla="*/ 3372316 h 3744261"/>
              <a:gd name="connsiteX816" fmla="*/ 2688784 w 4059768"/>
              <a:gd name="connsiteY816" fmla="*/ 3358258 h 3744261"/>
              <a:gd name="connsiteX817" fmla="*/ 2643018 w 4059768"/>
              <a:gd name="connsiteY817" fmla="*/ 3319531 h 3744261"/>
              <a:gd name="connsiteX818" fmla="*/ 2615940 w 4059768"/>
              <a:gd name="connsiteY818" fmla="*/ 3249719 h 3744261"/>
              <a:gd name="connsiteX819" fmla="*/ 2683053 w 4059768"/>
              <a:gd name="connsiteY819" fmla="*/ 3213277 h 3744261"/>
              <a:gd name="connsiteX820" fmla="*/ 2711335 w 4059768"/>
              <a:gd name="connsiteY820" fmla="*/ 3200215 h 3744261"/>
              <a:gd name="connsiteX821" fmla="*/ 2738060 w 4059768"/>
              <a:gd name="connsiteY821" fmla="*/ 3162319 h 3744261"/>
              <a:gd name="connsiteX822" fmla="*/ 2741756 w 4059768"/>
              <a:gd name="connsiteY822" fmla="*/ 3157211 h 3744261"/>
              <a:gd name="connsiteX823" fmla="*/ 2761691 w 4059768"/>
              <a:gd name="connsiteY823" fmla="*/ 3141865 h 3744261"/>
              <a:gd name="connsiteX824" fmla="*/ 2788706 w 4059768"/>
              <a:gd name="connsiteY824" fmla="*/ 3117591 h 3744261"/>
              <a:gd name="connsiteX825" fmla="*/ 2811132 w 4059768"/>
              <a:gd name="connsiteY825" fmla="*/ 3074150 h 3744261"/>
              <a:gd name="connsiteX826" fmla="*/ 2826914 w 4059768"/>
              <a:gd name="connsiteY826" fmla="*/ 3048609 h 3744261"/>
              <a:gd name="connsiteX827" fmla="*/ 2841719 w 4059768"/>
              <a:gd name="connsiteY827" fmla="*/ 3053531 h 3744261"/>
              <a:gd name="connsiteX828" fmla="*/ 2867385 w 4059768"/>
              <a:gd name="connsiteY828" fmla="*/ 3080795 h 3744261"/>
              <a:gd name="connsiteX829" fmla="*/ 2909330 w 4059768"/>
              <a:gd name="connsiteY829" fmla="*/ 3123364 h 3744261"/>
              <a:gd name="connsiteX830" fmla="*/ 2972519 w 4059768"/>
              <a:gd name="connsiteY830" fmla="*/ 3148323 h 3744261"/>
              <a:gd name="connsiteX831" fmla="*/ 2973017 w 4059768"/>
              <a:gd name="connsiteY831" fmla="*/ 3132147 h 3744261"/>
              <a:gd name="connsiteX832" fmla="*/ 2884308 w 4059768"/>
              <a:gd name="connsiteY832" fmla="*/ 2998088 h 3744261"/>
              <a:gd name="connsiteX833" fmla="*/ 2758285 w 4059768"/>
              <a:gd name="connsiteY833" fmla="*/ 2881035 h 3744261"/>
              <a:gd name="connsiteX834" fmla="*/ 2614819 w 4059768"/>
              <a:gd name="connsiteY834" fmla="*/ 2902444 h 3744261"/>
              <a:gd name="connsiteX835" fmla="*/ 2610791 w 4059768"/>
              <a:gd name="connsiteY835" fmla="*/ 2904458 h 3744261"/>
              <a:gd name="connsiteX836" fmla="*/ 2537677 w 4059768"/>
              <a:gd name="connsiteY836" fmla="*/ 2930996 h 3744261"/>
              <a:gd name="connsiteX837" fmla="*/ 2492201 w 4059768"/>
              <a:gd name="connsiteY837" fmla="*/ 2927569 h 3744261"/>
              <a:gd name="connsiteX838" fmla="*/ 2512593 w 4059768"/>
              <a:gd name="connsiteY838" fmla="*/ 2896733 h 3744261"/>
              <a:gd name="connsiteX839" fmla="*/ 2664717 w 4059768"/>
              <a:gd name="connsiteY839" fmla="*/ 2837096 h 3744261"/>
              <a:gd name="connsiteX840" fmla="*/ 2751474 w 4059768"/>
              <a:gd name="connsiteY840" fmla="*/ 2804619 h 3744261"/>
              <a:gd name="connsiteX841" fmla="*/ 2758534 w 4059768"/>
              <a:gd name="connsiteY841" fmla="*/ 2793635 h 3744261"/>
              <a:gd name="connsiteX842" fmla="*/ 2767692 w 4059768"/>
              <a:gd name="connsiteY842" fmla="*/ 2773119 h 3744261"/>
              <a:gd name="connsiteX843" fmla="*/ 2728986 w 4059768"/>
              <a:gd name="connsiteY843" fmla="*/ 2764044 h 3744261"/>
              <a:gd name="connsiteX844" fmla="*/ 2525425 w 4059768"/>
              <a:gd name="connsiteY844" fmla="*/ 2822644 h 3744261"/>
              <a:gd name="connsiteX845" fmla="*/ 2393712 w 4059768"/>
              <a:gd name="connsiteY845" fmla="*/ 2958530 h 3744261"/>
              <a:gd name="connsiteX846" fmla="*/ 2382956 w 4059768"/>
              <a:gd name="connsiteY846" fmla="*/ 3165268 h 3744261"/>
              <a:gd name="connsiteX847" fmla="*/ 2434827 w 4059768"/>
              <a:gd name="connsiteY847" fmla="*/ 3318846 h 3744261"/>
              <a:gd name="connsiteX848" fmla="*/ 2530056 w 4059768"/>
              <a:gd name="connsiteY848" fmla="*/ 3373002 h 3744261"/>
              <a:gd name="connsiteX849" fmla="*/ 2564900 w 4059768"/>
              <a:gd name="connsiteY849" fmla="*/ 3397816 h 3744261"/>
              <a:gd name="connsiteX850" fmla="*/ 2552960 w 4059768"/>
              <a:gd name="connsiteY850" fmla="*/ 3404045 h 3744261"/>
              <a:gd name="connsiteX851" fmla="*/ 2371514 w 4059768"/>
              <a:gd name="connsiteY851" fmla="*/ 3302442 h 3744261"/>
              <a:gd name="connsiteX852" fmla="*/ 2341862 w 4059768"/>
              <a:gd name="connsiteY852" fmla="*/ 3221894 h 3744261"/>
              <a:gd name="connsiteX853" fmla="*/ 2330503 w 4059768"/>
              <a:gd name="connsiteY853" fmla="*/ 3186510 h 3744261"/>
              <a:gd name="connsiteX854" fmla="*/ 2328676 w 4059768"/>
              <a:gd name="connsiteY854" fmla="*/ 3211470 h 3744261"/>
              <a:gd name="connsiteX855" fmla="*/ 2328676 w 4059768"/>
              <a:gd name="connsiteY855" fmla="*/ 3229743 h 3744261"/>
              <a:gd name="connsiteX856" fmla="*/ 2324315 w 4059768"/>
              <a:gd name="connsiteY856" fmla="*/ 3238548 h 3744261"/>
              <a:gd name="connsiteX857" fmla="*/ 2318003 w 4059768"/>
              <a:gd name="connsiteY857" fmla="*/ 3237676 h 3744261"/>
              <a:gd name="connsiteX858" fmla="*/ 2316155 w 4059768"/>
              <a:gd name="connsiteY858" fmla="*/ 3211491 h 3744261"/>
              <a:gd name="connsiteX859" fmla="*/ 2312126 w 4059768"/>
              <a:gd name="connsiteY859" fmla="*/ 3182170 h 3744261"/>
              <a:gd name="connsiteX860" fmla="*/ 2322446 w 4059768"/>
              <a:gd name="connsiteY860" fmla="*/ 3302899 h 3744261"/>
              <a:gd name="connsiteX861" fmla="*/ 2412131 w 4059768"/>
              <a:gd name="connsiteY861" fmla="*/ 3434674 h 3744261"/>
              <a:gd name="connsiteX862" fmla="*/ 2439499 w 4059768"/>
              <a:gd name="connsiteY862" fmla="*/ 3383800 h 3744261"/>
              <a:gd name="connsiteX863" fmla="*/ 2453765 w 4059768"/>
              <a:gd name="connsiteY863" fmla="*/ 3378027 h 3744261"/>
              <a:gd name="connsiteX864" fmla="*/ 2451668 w 4059768"/>
              <a:gd name="connsiteY864" fmla="*/ 3409299 h 3744261"/>
              <a:gd name="connsiteX865" fmla="*/ 2434121 w 4059768"/>
              <a:gd name="connsiteY865" fmla="*/ 3446614 h 3744261"/>
              <a:gd name="connsiteX866" fmla="*/ 2421641 w 4059768"/>
              <a:gd name="connsiteY866" fmla="*/ 3452470 h 3744261"/>
              <a:gd name="connsiteX867" fmla="*/ 2421704 w 4059768"/>
              <a:gd name="connsiteY867" fmla="*/ 3452386 h 3744261"/>
              <a:gd name="connsiteX868" fmla="*/ 2948929 w 4059768"/>
              <a:gd name="connsiteY868" fmla="*/ 3665437 h 3744261"/>
              <a:gd name="connsiteX869" fmla="*/ 2966808 w 4059768"/>
              <a:gd name="connsiteY869" fmla="*/ 3665229 h 3744261"/>
              <a:gd name="connsiteX870" fmla="*/ 2982943 w 4059768"/>
              <a:gd name="connsiteY870" fmla="*/ 3659311 h 3744261"/>
              <a:gd name="connsiteX871" fmla="*/ 2948929 w 4059768"/>
              <a:gd name="connsiteY871" fmla="*/ 3665416 h 3744261"/>
              <a:gd name="connsiteX872" fmla="*/ 2948929 w 4059768"/>
              <a:gd name="connsiteY872" fmla="*/ 3665437 h 3744261"/>
              <a:gd name="connsiteX873" fmla="*/ 2709155 w 4059768"/>
              <a:gd name="connsiteY873" fmla="*/ 3462188 h 3744261"/>
              <a:gd name="connsiteX874" fmla="*/ 2858414 w 4059768"/>
              <a:gd name="connsiteY874" fmla="*/ 3648907 h 3744261"/>
              <a:gd name="connsiteX875" fmla="*/ 2924178 w 4059768"/>
              <a:gd name="connsiteY875" fmla="*/ 3654992 h 3744261"/>
              <a:gd name="connsiteX876" fmla="*/ 2930449 w 4059768"/>
              <a:gd name="connsiteY876" fmla="*/ 3630572 h 3744261"/>
              <a:gd name="connsiteX877" fmla="*/ 3038032 w 4059768"/>
              <a:gd name="connsiteY877" fmla="*/ 3590495 h 3744261"/>
              <a:gd name="connsiteX878" fmla="*/ 3067706 w 4059768"/>
              <a:gd name="connsiteY878" fmla="*/ 3523985 h 3744261"/>
              <a:gd name="connsiteX879" fmla="*/ 3083072 w 4059768"/>
              <a:gd name="connsiteY879" fmla="*/ 3418622 h 3744261"/>
              <a:gd name="connsiteX880" fmla="*/ 3066169 w 4059768"/>
              <a:gd name="connsiteY880" fmla="*/ 3412185 h 3744261"/>
              <a:gd name="connsiteX881" fmla="*/ 3059109 w 4059768"/>
              <a:gd name="connsiteY881" fmla="*/ 3414864 h 3744261"/>
              <a:gd name="connsiteX882" fmla="*/ 3055371 w 4059768"/>
              <a:gd name="connsiteY882" fmla="*/ 3420325 h 3744261"/>
              <a:gd name="connsiteX883" fmla="*/ 3041438 w 4059768"/>
              <a:gd name="connsiteY883" fmla="*/ 3428631 h 3744261"/>
              <a:gd name="connsiteX884" fmla="*/ 3037098 w 4059768"/>
              <a:gd name="connsiteY884" fmla="*/ 3422713 h 3744261"/>
              <a:gd name="connsiteX885" fmla="*/ 3049578 w 4059768"/>
              <a:gd name="connsiteY885" fmla="*/ 3406226 h 3744261"/>
              <a:gd name="connsiteX886" fmla="*/ 3057261 w 4059768"/>
              <a:gd name="connsiteY886" fmla="*/ 3338967 h 3744261"/>
              <a:gd name="connsiteX887" fmla="*/ 3055600 w 4059768"/>
              <a:gd name="connsiteY887" fmla="*/ 3341979 h 3744261"/>
              <a:gd name="connsiteX888" fmla="*/ 3052174 w 4059768"/>
              <a:gd name="connsiteY888" fmla="*/ 3365858 h 3744261"/>
              <a:gd name="connsiteX889" fmla="*/ 3041417 w 4059768"/>
              <a:gd name="connsiteY889" fmla="*/ 3372690 h 3744261"/>
              <a:gd name="connsiteX890" fmla="*/ 3036143 w 4059768"/>
              <a:gd name="connsiteY890" fmla="*/ 3363574 h 3744261"/>
              <a:gd name="connsiteX891" fmla="*/ 3042746 w 4059768"/>
              <a:gd name="connsiteY891" fmla="*/ 3339985 h 3744261"/>
              <a:gd name="connsiteX892" fmla="*/ 3022147 w 4059768"/>
              <a:gd name="connsiteY892" fmla="*/ 3283587 h 3744261"/>
              <a:gd name="connsiteX893" fmla="*/ 3017994 w 4059768"/>
              <a:gd name="connsiteY893" fmla="*/ 3275987 h 3744261"/>
              <a:gd name="connsiteX894" fmla="*/ 3019739 w 4059768"/>
              <a:gd name="connsiteY894" fmla="*/ 3285456 h 3744261"/>
              <a:gd name="connsiteX895" fmla="*/ 3017641 w 4059768"/>
              <a:gd name="connsiteY895" fmla="*/ 3310104 h 3744261"/>
              <a:gd name="connsiteX896" fmla="*/ 2967286 w 4059768"/>
              <a:gd name="connsiteY896" fmla="*/ 3302753 h 3744261"/>
              <a:gd name="connsiteX897" fmla="*/ 2768917 w 4059768"/>
              <a:gd name="connsiteY897" fmla="*/ 3319282 h 3744261"/>
              <a:gd name="connsiteX898" fmla="*/ 2740759 w 4059768"/>
              <a:gd name="connsiteY898" fmla="*/ 3441859 h 3744261"/>
              <a:gd name="connsiteX899" fmla="*/ 2730335 w 4059768"/>
              <a:gd name="connsiteY899" fmla="*/ 3483015 h 3744261"/>
              <a:gd name="connsiteX900" fmla="*/ 2722071 w 4059768"/>
              <a:gd name="connsiteY900" fmla="*/ 3479402 h 3744261"/>
              <a:gd name="connsiteX901" fmla="*/ 2709134 w 4059768"/>
              <a:gd name="connsiteY901" fmla="*/ 3462167 h 3744261"/>
              <a:gd name="connsiteX902" fmla="*/ 2709155 w 4059768"/>
              <a:gd name="connsiteY902" fmla="*/ 3462188 h 3744261"/>
              <a:gd name="connsiteX903" fmla="*/ 3025615 w 4059768"/>
              <a:gd name="connsiteY903" fmla="*/ 3602663 h 3744261"/>
              <a:gd name="connsiteX904" fmla="*/ 2942389 w 4059768"/>
              <a:gd name="connsiteY904" fmla="*/ 3634123 h 3744261"/>
              <a:gd name="connsiteX905" fmla="*/ 2937073 w 4059768"/>
              <a:gd name="connsiteY905" fmla="*/ 3654223 h 3744261"/>
              <a:gd name="connsiteX906" fmla="*/ 3004310 w 4059768"/>
              <a:gd name="connsiteY906" fmla="*/ 3640498 h 3744261"/>
              <a:gd name="connsiteX907" fmla="*/ 3016997 w 4059768"/>
              <a:gd name="connsiteY907" fmla="*/ 3624446 h 3744261"/>
              <a:gd name="connsiteX908" fmla="*/ 2988238 w 4059768"/>
              <a:gd name="connsiteY908" fmla="*/ 3624176 h 3744261"/>
              <a:gd name="connsiteX909" fmla="*/ 2968615 w 4059768"/>
              <a:gd name="connsiteY909" fmla="*/ 3617178 h 3744261"/>
              <a:gd name="connsiteX910" fmla="*/ 2972186 w 4059768"/>
              <a:gd name="connsiteY910" fmla="*/ 3610180 h 3744261"/>
              <a:gd name="connsiteX911" fmla="*/ 3023933 w 4059768"/>
              <a:gd name="connsiteY911" fmla="*/ 3611177 h 3744261"/>
              <a:gd name="connsiteX912" fmla="*/ 3026155 w 4059768"/>
              <a:gd name="connsiteY912" fmla="*/ 3610783 h 3744261"/>
              <a:gd name="connsiteX913" fmla="*/ 3031076 w 4059768"/>
              <a:gd name="connsiteY913" fmla="*/ 3602726 h 3744261"/>
              <a:gd name="connsiteX914" fmla="*/ 3025615 w 4059768"/>
              <a:gd name="connsiteY914" fmla="*/ 3602663 h 3744261"/>
              <a:gd name="connsiteX915" fmla="*/ 3031990 w 4059768"/>
              <a:gd name="connsiteY915" fmla="*/ 3624716 h 3744261"/>
              <a:gd name="connsiteX916" fmla="*/ 3027089 w 4059768"/>
              <a:gd name="connsiteY916" fmla="*/ 3631735 h 3744261"/>
              <a:gd name="connsiteX917" fmla="*/ 3039320 w 4059768"/>
              <a:gd name="connsiteY917" fmla="*/ 3625879 h 3744261"/>
              <a:gd name="connsiteX918" fmla="*/ 3031969 w 4059768"/>
              <a:gd name="connsiteY918" fmla="*/ 3624716 h 3744261"/>
              <a:gd name="connsiteX919" fmla="*/ 3031990 w 4059768"/>
              <a:gd name="connsiteY919" fmla="*/ 3624716 h 3744261"/>
              <a:gd name="connsiteX920" fmla="*/ 2756271 w 4059768"/>
              <a:gd name="connsiteY920" fmla="*/ 3624135 h 3744261"/>
              <a:gd name="connsiteX921" fmla="*/ 2756271 w 4059768"/>
              <a:gd name="connsiteY921" fmla="*/ 3624135 h 3744261"/>
              <a:gd name="connsiteX922" fmla="*/ 3049661 w 4059768"/>
              <a:gd name="connsiteY922" fmla="*/ 3615268 h 3744261"/>
              <a:gd name="connsiteX923" fmla="*/ 3055101 w 4059768"/>
              <a:gd name="connsiteY923" fmla="*/ 3616493 h 3744261"/>
              <a:gd name="connsiteX924" fmla="*/ 3066668 w 4059768"/>
              <a:gd name="connsiteY924" fmla="*/ 3605882 h 3744261"/>
              <a:gd name="connsiteX925" fmla="*/ 3065173 w 4059768"/>
              <a:gd name="connsiteY925" fmla="*/ 3605571 h 3744261"/>
              <a:gd name="connsiteX926" fmla="*/ 3062349 w 4059768"/>
              <a:gd name="connsiteY926" fmla="*/ 3605135 h 3744261"/>
              <a:gd name="connsiteX927" fmla="*/ 3049682 w 4059768"/>
              <a:gd name="connsiteY927" fmla="*/ 3615268 h 3744261"/>
              <a:gd name="connsiteX928" fmla="*/ 3049661 w 4059768"/>
              <a:gd name="connsiteY928" fmla="*/ 3615268 h 3744261"/>
              <a:gd name="connsiteX929" fmla="*/ 3045197 w 4059768"/>
              <a:gd name="connsiteY929" fmla="*/ 3603349 h 3744261"/>
              <a:gd name="connsiteX930" fmla="*/ 3045155 w 4059768"/>
              <a:gd name="connsiteY930" fmla="*/ 3603411 h 3744261"/>
              <a:gd name="connsiteX931" fmla="*/ 3045238 w 4059768"/>
              <a:gd name="connsiteY931" fmla="*/ 3603349 h 3744261"/>
              <a:gd name="connsiteX932" fmla="*/ 3045197 w 4059768"/>
              <a:gd name="connsiteY932" fmla="*/ 3603349 h 3744261"/>
              <a:gd name="connsiteX933" fmla="*/ 3051737 w 4059768"/>
              <a:gd name="connsiteY933" fmla="*/ 3591388 h 3744261"/>
              <a:gd name="connsiteX934" fmla="*/ 3057344 w 4059768"/>
              <a:gd name="connsiteY934" fmla="*/ 3591949 h 3744261"/>
              <a:gd name="connsiteX935" fmla="*/ 3077652 w 4059768"/>
              <a:gd name="connsiteY935" fmla="*/ 3548093 h 3744261"/>
              <a:gd name="connsiteX936" fmla="*/ 3086145 w 4059768"/>
              <a:gd name="connsiteY936" fmla="*/ 3523320 h 3744261"/>
              <a:gd name="connsiteX937" fmla="*/ 3091544 w 4059768"/>
              <a:gd name="connsiteY937" fmla="*/ 3351115 h 3744261"/>
              <a:gd name="connsiteX938" fmla="*/ 3069658 w 4059768"/>
              <a:gd name="connsiteY938" fmla="*/ 3327651 h 3744261"/>
              <a:gd name="connsiteX939" fmla="*/ 3064695 w 4059768"/>
              <a:gd name="connsiteY939" fmla="*/ 3399789 h 3744261"/>
              <a:gd name="connsiteX940" fmla="*/ 3091835 w 4059768"/>
              <a:gd name="connsiteY940" fmla="*/ 3409777 h 3744261"/>
              <a:gd name="connsiteX941" fmla="*/ 3079417 w 4059768"/>
              <a:gd name="connsiteY941" fmla="*/ 3528200 h 3744261"/>
              <a:gd name="connsiteX942" fmla="*/ 3051758 w 4059768"/>
              <a:gd name="connsiteY942" fmla="*/ 3591388 h 3744261"/>
              <a:gd name="connsiteX943" fmla="*/ 3051737 w 4059768"/>
              <a:gd name="connsiteY943" fmla="*/ 3591388 h 3744261"/>
              <a:gd name="connsiteX944" fmla="*/ 812803 w 4059768"/>
              <a:gd name="connsiteY944" fmla="*/ 3268138 h 3744261"/>
              <a:gd name="connsiteX945" fmla="*/ 803791 w 4059768"/>
              <a:gd name="connsiteY945" fmla="*/ 3370406 h 3744261"/>
              <a:gd name="connsiteX946" fmla="*/ 912870 w 4059768"/>
              <a:gd name="connsiteY946" fmla="*/ 3495827 h 3744261"/>
              <a:gd name="connsiteX947" fmla="*/ 938909 w 4059768"/>
              <a:gd name="connsiteY947" fmla="*/ 3506417 h 3744261"/>
              <a:gd name="connsiteX948" fmla="*/ 979360 w 4059768"/>
              <a:gd name="connsiteY948" fmla="*/ 3511339 h 3744261"/>
              <a:gd name="connsiteX949" fmla="*/ 1009947 w 4059768"/>
              <a:gd name="connsiteY949" fmla="*/ 3272146 h 3744261"/>
              <a:gd name="connsiteX950" fmla="*/ 1102476 w 4059768"/>
              <a:gd name="connsiteY950" fmla="*/ 3150691 h 3744261"/>
              <a:gd name="connsiteX951" fmla="*/ 1116742 w 4059768"/>
              <a:gd name="connsiteY951" fmla="*/ 3184662 h 3744261"/>
              <a:gd name="connsiteX952" fmla="*/ 1223806 w 4059768"/>
              <a:gd name="connsiteY952" fmla="*/ 3086838 h 3744261"/>
              <a:gd name="connsiteX953" fmla="*/ 1371322 w 4059768"/>
              <a:gd name="connsiteY953" fmla="*/ 3033119 h 3744261"/>
              <a:gd name="connsiteX954" fmla="*/ 1484118 w 4059768"/>
              <a:gd name="connsiteY954" fmla="*/ 3255928 h 3744261"/>
              <a:gd name="connsiteX955" fmla="*/ 1479695 w 4059768"/>
              <a:gd name="connsiteY955" fmla="*/ 3337348 h 3744261"/>
              <a:gd name="connsiteX956" fmla="*/ 1464453 w 4059768"/>
              <a:gd name="connsiteY956" fmla="*/ 3484261 h 3744261"/>
              <a:gd name="connsiteX957" fmla="*/ 1640022 w 4059768"/>
              <a:gd name="connsiteY957" fmla="*/ 3382055 h 3744261"/>
              <a:gd name="connsiteX958" fmla="*/ 1655118 w 4059768"/>
              <a:gd name="connsiteY958" fmla="*/ 3344387 h 3744261"/>
              <a:gd name="connsiteX959" fmla="*/ 1621209 w 4059768"/>
              <a:gd name="connsiteY959" fmla="*/ 3275115 h 3744261"/>
              <a:gd name="connsiteX960" fmla="*/ 1603081 w 4059768"/>
              <a:gd name="connsiteY960" fmla="*/ 3175899 h 3744261"/>
              <a:gd name="connsiteX961" fmla="*/ 1611678 w 4059768"/>
              <a:gd name="connsiteY961" fmla="*/ 3165558 h 3744261"/>
              <a:gd name="connsiteX962" fmla="*/ 1630782 w 4059768"/>
              <a:gd name="connsiteY962" fmla="*/ 3183935 h 3744261"/>
              <a:gd name="connsiteX963" fmla="*/ 1631197 w 4059768"/>
              <a:gd name="connsiteY963" fmla="*/ 3184953 h 3744261"/>
              <a:gd name="connsiteX964" fmla="*/ 1642286 w 4059768"/>
              <a:gd name="connsiteY964" fmla="*/ 3216329 h 3744261"/>
              <a:gd name="connsiteX965" fmla="*/ 1668242 w 4059768"/>
              <a:gd name="connsiteY965" fmla="*/ 3341231 h 3744261"/>
              <a:gd name="connsiteX966" fmla="*/ 1696213 w 4059768"/>
              <a:gd name="connsiteY966" fmla="*/ 3368080 h 3744261"/>
              <a:gd name="connsiteX967" fmla="*/ 1709627 w 4059768"/>
              <a:gd name="connsiteY967" fmla="*/ 3365464 h 3744261"/>
              <a:gd name="connsiteX968" fmla="*/ 1809548 w 4059768"/>
              <a:gd name="connsiteY968" fmla="*/ 3187881 h 3744261"/>
              <a:gd name="connsiteX969" fmla="*/ 1865656 w 4059768"/>
              <a:gd name="connsiteY969" fmla="*/ 3000060 h 3744261"/>
              <a:gd name="connsiteX970" fmla="*/ 1771839 w 4059768"/>
              <a:gd name="connsiteY970" fmla="*/ 2869552 h 3744261"/>
              <a:gd name="connsiteX971" fmla="*/ 1754708 w 4059768"/>
              <a:gd name="connsiteY971" fmla="*/ 2839235 h 3744261"/>
              <a:gd name="connsiteX972" fmla="*/ 1748520 w 4059768"/>
              <a:gd name="connsiteY972" fmla="*/ 2846025 h 3744261"/>
              <a:gd name="connsiteX973" fmla="*/ 1686619 w 4059768"/>
              <a:gd name="connsiteY973" fmla="*/ 2994454 h 3744261"/>
              <a:gd name="connsiteX974" fmla="*/ 1653644 w 4059768"/>
              <a:gd name="connsiteY974" fmla="*/ 3074939 h 3744261"/>
              <a:gd name="connsiteX975" fmla="*/ 1617762 w 4059768"/>
              <a:gd name="connsiteY975" fmla="*/ 3116490 h 3744261"/>
              <a:gd name="connsiteX976" fmla="*/ 1562153 w 4059768"/>
              <a:gd name="connsiteY976" fmla="*/ 3070641 h 3744261"/>
              <a:gd name="connsiteX977" fmla="*/ 1518713 w 4059768"/>
              <a:gd name="connsiteY977" fmla="*/ 3019413 h 3744261"/>
              <a:gd name="connsiteX978" fmla="*/ 1344659 w 4059768"/>
              <a:gd name="connsiteY978" fmla="*/ 2993623 h 3744261"/>
              <a:gd name="connsiteX979" fmla="*/ 1258817 w 4059768"/>
              <a:gd name="connsiteY979" fmla="*/ 2981019 h 3744261"/>
              <a:gd name="connsiteX980" fmla="*/ 1139936 w 4059768"/>
              <a:gd name="connsiteY980" fmla="*/ 2995617 h 3744261"/>
              <a:gd name="connsiteX981" fmla="*/ 989555 w 4059768"/>
              <a:gd name="connsiteY981" fmla="*/ 3109430 h 3744261"/>
              <a:gd name="connsiteX982" fmla="*/ 918373 w 4059768"/>
              <a:gd name="connsiteY982" fmla="*/ 3255097 h 3744261"/>
              <a:gd name="connsiteX983" fmla="*/ 911230 w 4059768"/>
              <a:gd name="connsiteY983" fmla="*/ 3288238 h 3744261"/>
              <a:gd name="connsiteX984" fmla="*/ 898667 w 4059768"/>
              <a:gd name="connsiteY984" fmla="*/ 3302442 h 3744261"/>
              <a:gd name="connsiteX985" fmla="*/ 890901 w 4059768"/>
              <a:gd name="connsiteY985" fmla="*/ 3272706 h 3744261"/>
              <a:gd name="connsiteX986" fmla="*/ 892126 w 4059768"/>
              <a:gd name="connsiteY986" fmla="*/ 3236326 h 3744261"/>
              <a:gd name="connsiteX987" fmla="*/ 864695 w 4059768"/>
              <a:gd name="connsiteY987" fmla="*/ 3250550 h 3744261"/>
              <a:gd name="connsiteX988" fmla="*/ 812865 w 4059768"/>
              <a:gd name="connsiteY988" fmla="*/ 3268159 h 3744261"/>
              <a:gd name="connsiteX989" fmla="*/ 812803 w 4059768"/>
              <a:gd name="connsiteY989" fmla="*/ 3268138 h 3744261"/>
              <a:gd name="connsiteX990" fmla="*/ 1098635 w 4059768"/>
              <a:gd name="connsiteY990" fmla="*/ 3162693 h 3744261"/>
              <a:gd name="connsiteX991" fmla="*/ 1021721 w 4059768"/>
              <a:gd name="connsiteY991" fmla="*/ 3276215 h 3744261"/>
              <a:gd name="connsiteX992" fmla="*/ 990054 w 4059768"/>
              <a:gd name="connsiteY992" fmla="*/ 3497924 h 3744261"/>
              <a:gd name="connsiteX993" fmla="*/ 997633 w 4059768"/>
              <a:gd name="connsiteY993" fmla="*/ 3431829 h 3744261"/>
              <a:gd name="connsiteX994" fmla="*/ 998277 w 4059768"/>
              <a:gd name="connsiteY994" fmla="*/ 3412497 h 3744261"/>
              <a:gd name="connsiteX995" fmla="*/ 1103660 w 4059768"/>
              <a:gd name="connsiteY995" fmla="*/ 3203330 h 3744261"/>
              <a:gd name="connsiteX996" fmla="*/ 1105965 w 4059768"/>
              <a:gd name="connsiteY996" fmla="*/ 3200049 h 3744261"/>
              <a:gd name="connsiteX997" fmla="*/ 1098655 w 4059768"/>
              <a:gd name="connsiteY997" fmla="*/ 3162693 h 3744261"/>
              <a:gd name="connsiteX998" fmla="*/ 1098635 w 4059768"/>
              <a:gd name="connsiteY998" fmla="*/ 3162693 h 3744261"/>
              <a:gd name="connsiteX999" fmla="*/ 2440184 w 4059768"/>
              <a:gd name="connsiteY999" fmla="*/ 3404481 h 3744261"/>
              <a:gd name="connsiteX1000" fmla="*/ 2423676 w 4059768"/>
              <a:gd name="connsiteY1000" fmla="*/ 3439782 h 3744261"/>
              <a:gd name="connsiteX1001" fmla="*/ 2423884 w 4059768"/>
              <a:gd name="connsiteY1001" fmla="*/ 3439491 h 3744261"/>
              <a:gd name="connsiteX1002" fmla="*/ 2440184 w 4059768"/>
              <a:gd name="connsiteY1002" fmla="*/ 3404481 h 3744261"/>
              <a:gd name="connsiteX1003" fmla="*/ 3040047 w 4059768"/>
              <a:gd name="connsiteY1003" fmla="*/ 3361664 h 3744261"/>
              <a:gd name="connsiteX1004" fmla="*/ 3040047 w 4059768"/>
              <a:gd name="connsiteY1004" fmla="*/ 3361664 h 3744261"/>
              <a:gd name="connsiteX1005" fmla="*/ 2718915 w 4059768"/>
              <a:gd name="connsiteY1005" fmla="*/ 3210909 h 3744261"/>
              <a:gd name="connsiteX1006" fmla="*/ 2686895 w 4059768"/>
              <a:gd name="connsiteY1006" fmla="*/ 3225133 h 3744261"/>
              <a:gd name="connsiteX1007" fmla="*/ 2625555 w 4059768"/>
              <a:gd name="connsiteY1007" fmla="*/ 3257693 h 3744261"/>
              <a:gd name="connsiteX1008" fmla="*/ 2624516 w 4059768"/>
              <a:gd name="connsiteY1008" fmla="*/ 3273059 h 3744261"/>
              <a:gd name="connsiteX1009" fmla="*/ 2708096 w 4059768"/>
              <a:gd name="connsiteY1009" fmla="*/ 3356327 h 3744261"/>
              <a:gd name="connsiteX1010" fmla="*/ 2708490 w 4059768"/>
              <a:gd name="connsiteY1010" fmla="*/ 3270007 h 3744261"/>
              <a:gd name="connsiteX1011" fmla="*/ 2718935 w 4059768"/>
              <a:gd name="connsiteY1011" fmla="*/ 3210930 h 3744261"/>
              <a:gd name="connsiteX1012" fmla="*/ 2718915 w 4059768"/>
              <a:gd name="connsiteY1012" fmla="*/ 3210909 h 3744261"/>
              <a:gd name="connsiteX1013" fmla="*/ 3015087 w 4059768"/>
              <a:gd name="connsiteY1013" fmla="*/ 3247892 h 3744261"/>
              <a:gd name="connsiteX1014" fmla="*/ 3033173 w 4059768"/>
              <a:gd name="connsiteY1014" fmla="*/ 3277794 h 3744261"/>
              <a:gd name="connsiteX1015" fmla="*/ 3052256 w 4059768"/>
              <a:gd name="connsiteY1015" fmla="*/ 3324640 h 3744261"/>
              <a:gd name="connsiteX1016" fmla="*/ 3057053 w 4059768"/>
              <a:gd name="connsiteY1016" fmla="*/ 3320071 h 3744261"/>
              <a:gd name="connsiteX1017" fmla="*/ 3055662 w 4059768"/>
              <a:gd name="connsiteY1017" fmla="*/ 3277544 h 3744261"/>
              <a:gd name="connsiteX1018" fmla="*/ 3054769 w 4059768"/>
              <a:gd name="connsiteY1018" fmla="*/ 3253166 h 3744261"/>
              <a:gd name="connsiteX1019" fmla="*/ 3005805 w 4059768"/>
              <a:gd name="connsiteY1019" fmla="*/ 3216537 h 3744261"/>
              <a:gd name="connsiteX1020" fmla="*/ 3015066 w 4059768"/>
              <a:gd name="connsiteY1020" fmla="*/ 3247871 h 3744261"/>
              <a:gd name="connsiteX1021" fmla="*/ 3015087 w 4059768"/>
              <a:gd name="connsiteY1021" fmla="*/ 3247892 h 3744261"/>
              <a:gd name="connsiteX1022" fmla="*/ 1614855 w 4059768"/>
              <a:gd name="connsiteY1022" fmla="*/ 3181381 h 3744261"/>
              <a:gd name="connsiteX1023" fmla="*/ 1630782 w 4059768"/>
              <a:gd name="connsiteY1023" fmla="*/ 3264504 h 3744261"/>
              <a:gd name="connsiteX1024" fmla="*/ 1656551 w 4059768"/>
              <a:gd name="connsiteY1024" fmla="*/ 3323373 h 3744261"/>
              <a:gd name="connsiteX1025" fmla="*/ 1630616 w 4059768"/>
              <a:gd name="connsiteY1025" fmla="*/ 3220669 h 3744261"/>
              <a:gd name="connsiteX1026" fmla="*/ 1619506 w 4059768"/>
              <a:gd name="connsiteY1026" fmla="*/ 3189230 h 3744261"/>
              <a:gd name="connsiteX1027" fmla="*/ 1614855 w 4059768"/>
              <a:gd name="connsiteY1027" fmla="*/ 3181381 h 3744261"/>
              <a:gd name="connsiteX1028" fmla="*/ 1317312 w 4059768"/>
              <a:gd name="connsiteY1028" fmla="*/ 3117716 h 3744261"/>
              <a:gd name="connsiteX1029" fmla="*/ 1389865 w 4059768"/>
              <a:gd name="connsiteY1029" fmla="*/ 3133975 h 3744261"/>
              <a:gd name="connsiteX1030" fmla="*/ 1411668 w 4059768"/>
              <a:gd name="connsiteY1030" fmla="*/ 3141699 h 3744261"/>
              <a:gd name="connsiteX1031" fmla="*/ 1467755 w 4059768"/>
              <a:gd name="connsiteY1031" fmla="*/ 3263756 h 3744261"/>
              <a:gd name="connsiteX1032" fmla="*/ 1471763 w 4059768"/>
              <a:gd name="connsiteY1032" fmla="*/ 3286183 h 3744261"/>
              <a:gd name="connsiteX1033" fmla="*/ 1471680 w 4059768"/>
              <a:gd name="connsiteY1033" fmla="*/ 3256281 h 3744261"/>
              <a:gd name="connsiteX1034" fmla="*/ 1369017 w 4059768"/>
              <a:gd name="connsiteY1034" fmla="*/ 3045328 h 3744261"/>
              <a:gd name="connsiteX1035" fmla="*/ 1125858 w 4059768"/>
              <a:gd name="connsiteY1035" fmla="*/ 3193342 h 3744261"/>
              <a:gd name="connsiteX1036" fmla="*/ 1118839 w 4059768"/>
              <a:gd name="connsiteY1036" fmla="*/ 3203392 h 3744261"/>
              <a:gd name="connsiteX1037" fmla="*/ 1121144 w 4059768"/>
              <a:gd name="connsiteY1037" fmla="*/ 3245566 h 3744261"/>
              <a:gd name="connsiteX1038" fmla="*/ 1130281 w 4059768"/>
              <a:gd name="connsiteY1038" fmla="*/ 3234187 h 3744261"/>
              <a:gd name="connsiteX1039" fmla="*/ 1251943 w 4059768"/>
              <a:gd name="connsiteY1039" fmla="*/ 3129676 h 3744261"/>
              <a:gd name="connsiteX1040" fmla="*/ 1317312 w 4059768"/>
              <a:gd name="connsiteY1040" fmla="*/ 3117674 h 3744261"/>
              <a:gd name="connsiteX1041" fmla="*/ 1317312 w 4059768"/>
              <a:gd name="connsiteY1041" fmla="*/ 3117716 h 3744261"/>
              <a:gd name="connsiteX1042" fmla="*/ 904917 w 4059768"/>
              <a:gd name="connsiteY1042" fmla="*/ 3229058 h 3744261"/>
              <a:gd name="connsiteX1043" fmla="*/ 904917 w 4059768"/>
              <a:gd name="connsiteY1043" fmla="*/ 3229224 h 3744261"/>
              <a:gd name="connsiteX1044" fmla="*/ 903401 w 4059768"/>
              <a:gd name="connsiteY1044" fmla="*/ 3268802 h 3744261"/>
              <a:gd name="connsiteX1045" fmla="*/ 906038 w 4059768"/>
              <a:gd name="connsiteY1045" fmla="*/ 3253166 h 3744261"/>
              <a:gd name="connsiteX1046" fmla="*/ 911209 w 4059768"/>
              <a:gd name="connsiteY1046" fmla="*/ 3225362 h 3744261"/>
              <a:gd name="connsiteX1047" fmla="*/ 904917 w 4059768"/>
              <a:gd name="connsiteY1047" fmla="*/ 3229058 h 3744261"/>
              <a:gd name="connsiteX1048" fmla="*/ 821940 w 4059768"/>
              <a:gd name="connsiteY1048" fmla="*/ 3226026 h 3744261"/>
              <a:gd name="connsiteX1049" fmla="*/ 815274 w 4059768"/>
              <a:gd name="connsiteY1049" fmla="*/ 3255450 h 3744261"/>
              <a:gd name="connsiteX1050" fmla="*/ 859171 w 4059768"/>
              <a:gd name="connsiteY1050" fmla="*/ 3239357 h 3744261"/>
              <a:gd name="connsiteX1051" fmla="*/ 892790 w 4059768"/>
              <a:gd name="connsiteY1051" fmla="*/ 3221665 h 3744261"/>
              <a:gd name="connsiteX1052" fmla="*/ 893392 w 4059768"/>
              <a:gd name="connsiteY1052" fmla="*/ 3204929 h 3744261"/>
              <a:gd name="connsiteX1053" fmla="*/ 886561 w 4059768"/>
              <a:gd name="connsiteY1053" fmla="*/ 3201129 h 3744261"/>
              <a:gd name="connsiteX1054" fmla="*/ 821960 w 4059768"/>
              <a:gd name="connsiteY1054" fmla="*/ 3226047 h 3744261"/>
              <a:gd name="connsiteX1055" fmla="*/ 821940 w 4059768"/>
              <a:gd name="connsiteY1055" fmla="*/ 3226026 h 3744261"/>
              <a:gd name="connsiteX1056" fmla="*/ 3067041 w 4059768"/>
              <a:gd name="connsiteY1056" fmla="*/ 3246708 h 3744261"/>
              <a:gd name="connsiteX1057" fmla="*/ 3071298 w 4059768"/>
              <a:gd name="connsiteY1057" fmla="*/ 3249781 h 3744261"/>
              <a:gd name="connsiteX1058" fmla="*/ 3067685 w 4059768"/>
              <a:gd name="connsiteY1058" fmla="*/ 3104114 h 3744261"/>
              <a:gd name="connsiteX1059" fmla="*/ 3064716 w 4059768"/>
              <a:gd name="connsiteY1059" fmla="*/ 3068336 h 3744261"/>
              <a:gd name="connsiteX1060" fmla="*/ 3048373 w 4059768"/>
              <a:gd name="connsiteY1060" fmla="*/ 3071908 h 3744261"/>
              <a:gd name="connsiteX1061" fmla="*/ 3054167 w 4059768"/>
              <a:gd name="connsiteY1061" fmla="*/ 3133393 h 3744261"/>
              <a:gd name="connsiteX1062" fmla="*/ 3066543 w 4059768"/>
              <a:gd name="connsiteY1062" fmla="*/ 3218717 h 3744261"/>
              <a:gd name="connsiteX1063" fmla="*/ 3067021 w 4059768"/>
              <a:gd name="connsiteY1063" fmla="*/ 3246708 h 3744261"/>
              <a:gd name="connsiteX1064" fmla="*/ 3067041 w 4059768"/>
              <a:gd name="connsiteY1064" fmla="*/ 3246708 h 3744261"/>
              <a:gd name="connsiteX1065" fmla="*/ 879293 w 4059768"/>
              <a:gd name="connsiteY1065" fmla="*/ 3188047 h 3744261"/>
              <a:gd name="connsiteX1066" fmla="*/ 888845 w 4059768"/>
              <a:gd name="connsiteY1066" fmla="*/ 3188878 h 3744261"/>
              <a:gd name="connsiteX1067" fmla="*/ 905851 w 4059768"/>
              <a:gd name="connsiteY1067" fmla="*/ 3204929 h 3744261"/>
              <a:gd name="connsiteX1068" fmla="*/ 905851 w 4059768"/>
              <a:gd name="connsiteY1068" fmla="*/ 3205573 h 3744261"/>
              <a:gd name="connsiteX1069" fmla="*/ 929980 w 4059768"/>
              <a:gd name="connsiteY1069" fmla="*/ 3116573 h 3744261"/>
              <a:gd name="connsiteX1070" fmla="*/ 860999 w 4059768"/>
              <a:gd name="connsiteY1070" fmla="*/ 3128472 h 3744261"/>
              <a:gd name="connsiteX1071" fmla="*/ 827567 w 4059768"/>
              <a:gd name="connsiteY1071" fmla="*/ 3205178 h 3744261"/>
              <a:gd name="connsiteX1072" fmla="*/ 879314 w 4059768"/>
              <a:gd name="connsiteY1072" fmla="*/ 3188068 h 3744261"/>
              <a:gd name="connsiteX1073" fmla="*/ 879293 w 4059768"/>
              <a:gd name="connsiteY1073" fmla="*/ 3188047 h 3744261"/>
              <a:gd name="connsiteX1074" fmla="*/ 2315075 w 4059768"/>
              <a:gd name="connsiteY1074" fmla="*/ 3174446 h 3744261"/>
              <a:gd name="connsiteX1075" fmla="*/ 2315075 w 4059768"/>
              <a:gd name="connsiteY1075" fmla="*/ 3174446 h 3744261"/>
              <a:gd name="connsiteX1076" fmla="*/ 1484014 w 4059768"/>
              <a:gd name="connsiteY1076" fmla="*/ 2979648 h 3744261"/>
              <a:gd name="connsiteX1077" fmla="*/ 1527766 w 4059768"/>
              <a:gd name="connsiteY1077" fmla="*/ 3010879 h 3744261"/>
              <a:gd name="connsiteX1078" fmla="*/ 1571892 w 4059768"/>
              <a:gd name="connsiteY1078" fmla="*/ 3062875 h 3744261"/>
              <a:gd name="connsiteX1079" fmla="*/ 1616225 w 4059768"/>
              <a:gd name="connsiteY1079" fmla="*/ 3104114 h 3744261"/>
              <a:gd name="connsiteX1080" fmla="*/ 1642286 w 4059768"/>
              <a:gd name="connsiteY1080" fmla="*/ 3069790 h 3744261"/>
              <a:gd name="connsiteX1081" fmla="*/ 1675032 w 4059768"/>
              <a:gd name="connsiteY1081" fmla="*/ 2989865 h 3744261"/>
              <a:gd name="connsiteX1082" fmla="*/ 1711807 w 4059768"/>
              <a:gd name="connsiteY1082" fmla="*/ 2898747 h 3744261"/>
              <a:gd name="connsiteX1083" fmla="*/ 1670921 w 4059768"/>
              <a:gd name="connsiteY1083" fmla="*/ 2965881 h 3744261"/>
              <a:gd name="connsiteX1084" fmla="*/ 1604120 w 4059768"/>
              <a:gd name="connsiteY1084" fmla="*/ 3057351 h 3744261"/>
              <a:gd name="connsiteX1085" fmla="*/ 1575775 w 4059768"/>
              <a:gd name="connsiteY1085" fmla="*/ 3036005 h 3744261"/>
              <a:gd name="connsiteX1086" fmla="*/ 1494667 w 4059768"/>
              <a:gd name="connsiteY1086" fmla="*/ 2980271 h 3744261"/>
              <a:gd name="connsiteX1087" fmla="*/ 1483972 w 4059768"/>
              <a:gd name="connsiteY1087" fmla="*/ 2979628 h 3744261"/>
              <a:gd name="connsiteX1088" fmla="*/ 1484014 w 4059768"/>
              <a:gd name="connsiteY1088" fmla="*/ 2979648 h 3744261"/>
              <a:gd name="connsiteX1089" fmla="*/ 2397429 w 4059768"/>
              <a:gd name="connsiteY1089" fmla="*/ 2873123 h 3744261"/>
              <a:gd name="connsiteX1090" fmla="*/ 2346160 w 4059768"/>
              <a:gd name="connsiteY1090" fmla="*/ 2984570 h 3744261"/>
              <a:gd name="connsiteX1091" fmla="*/ 2352805 w 4059768"/>
              <a:gd name="connsiteY1091" fmla="*/ 3062543 h 3744261"/>
              <a:gd name="connsiteX1092" fmla="*/ 2374795 w 4059768"/>
              <a:gd name="connsiteY1092" fmla="*/ 2971654 h 3744261"/>
              <a:gd name="connsiteX1093" fmla="*/ 2381918 w 4059768"/>
              <a:gd name="connsiteY1093" fmla="*/ 2954377 h 3744261"/>
              <a:gd name="connsiteX1094" fmla="*/ 2398447 w 4059768"/>
              <a:gd name="connsiteY1094" fmla="*/ 2873248 h 3744261"/>
              <a:gd name="connsiteX1095" fmla="*/ 2397429 w 4059768"/>
              <a:gd name="connsiteY1095" fmla="*/ 2873144 h 3744261"/>
              <a:gd name="connsiteX1096" fmla="*/ 2397429 w 4059768"/>
              <a:gd name="connsiteY1096" fmla="*/ 2873123 h 3744261"/>
              <a:gd name="connsiteX1097" fmla="*/ 3074704 w 4059768"/>
              <a:gd name="connsiteY1097" fmla="*/ 3010754 h 3744261"/>
              <a:gd name="connsiteX1098" fmla="*/ 3096590 w 4059768"/>
              <a:gd name="connsiteY1098" fmla="*/ 3007473 h 3744261"/>
              <a:gd name="connsiteX1099" fmla="*/ 3106391 w 4059768"/>
              <a:gd name="connsiteY1099" fmla="*/ 2986169 h 3744261"/>
              <a:gd name="connsiteX1100" fmla="*/ 2891348 w 4059768"/>
              <a:gd name="connsiteY1100" fmla="*/ 2618917 h 3744261"/>
              <a:gd name="connsiteX1101" fmla="*/ 2876210 w 4059768"/>
              <a:gd name="connsiteY1101" fmla="*/ 2608078 h 3744261"/>
              <a:gd name="connsiteX1102" fmla="*/ 2907939 w 4059768"/>
              <a:gd name="connsiteY1102" fmla="*/ 2681960 h 3744261"/>
              <a:gd name="connsiteX1103" fmla="*/ 2990813 w 4059768"/>
              <a:gd name="connsiteY1103" fmla="*/ 2796085 h 3744261"/>
              <a:gd name="connsiteX1104" fmla="*/ 3056285 w 4059768"/>
              <a:gd name="connsiteY1104" fmla="*/ 2888822 h 3744261"/>
              <a:gd name="connsiteX1105" fmla="*/ 3074704 w 4059768"/>
              <a:gd name="connsiteY1105" fmla="*/ 3010713 h 3744261"/>
              <a:gd name="connsiteX1106" fmla="*/ 3074704 w 4059768"/>
              <a:gd name="connsiteY1106" fmla="*/ 3010754 h 3744261"/>
              <a:gd name="connsiteX1107" fmla="*/ 1419642 w 4059768"/>
              <a:gd name="connsiteY1107" fmla="*/ 2966608 h 3744261"/>
              <a:gd name="connsiteX1108" fmla="*/ 1458784 w 4059768"/>
              <a:gd name="connsiteY1108" fmla="*/ 2971072 h 3744261"/>
              <a:gd name="connsiteX1109" fmla="*/ 1459303 w 4059768"/>
              <a:gd name="connsiteY1109" fmla="*/ 2963950 h 3744261"/>
              <a:gd name="connsiteX1110" fmla="*/ 1493732 w 4059768"/>
              <a:gd name="connsiteY1110" fmla="*/ 2966961 h 3744261"/>
              <a:gd name="connsiteX1111" fmla="*/ 1496743 w 4059768"/>
              <a:gd name="connsiteY1111" fmla="*/ 2967854 h 3744261"/>
              <a:gd name="connsiteX1112" fmla="*/ 1496743 w 4059768"/>
              <a:gd name="connsiteY1112" fmla="*/ 2967854 h 3744261"/>
              <a:gd name="connsiteX1113" fmla="*/ 1510967 w 4059768"/>
              <a:gd name="connsiteY1113" fmla="*/ 2966815 h 3744261"/>
              <a:gd name="connsiteX1114" fmla="*/ 1518339 w 4059768"/>
              <a:gd name="connsiteY1114" fmla="*/ 2960420 h 3744261"/>
              <a:gd name="connsiteX1115" fmla="*/ 1450105 w 4059768"/>
              <a:gd name="connsiteY1115" fmla="*/ 2765706 h 3744261"/>
              <a:gd name="connsiteX1116" fmla="*/ 1435174 w 4059768"/>
              <a:gd name="connsiteY1116" fmla="*/ 2754222 h 3744261"/>
              <a:gd name="connsiteX1117" fmla="*/ 1408782 w 4059768"/>
              <a:gd name="connsiteY1117" fmla="*/ 2842890 h 3744261"/>
              <a:gd name="connsiteX1118" fmla="*/ 1401888 w 4059768"/>
              <a:gd name="connsiteY1118" fmla="*/ 2954896 h 3744261"/>
              <a:gd name="connsiteX1119" fmla="*/ 1397361 w 4059768"/>
              <a:gd name="connsiteY1119" fmla="*/ 2967895 h 3744261"/>
              <a:gd name="connsiteX1120" fmla="*/ 1405501 w 4059768"/>
              <a:gd name="connsiteY1120" fmla="*/ 2967148 h 3744261"/>
              <a:gd name="connsiteX1121" fmla="*/ 1419642 w 4059768"/>
              <a:gd name="connsiteY1121" fmla="*/ 2966629 h 3744261"/>
              <a:gd name="connsiteX1122" fmla="*/ 1419642 w 4059768"/>
              <a:gd name="connsiteY1122" fmla="*/ 2966608 h 3744261"/>
              <a:gd name="connsiteX1123" fmla="*/ 2263328 w 4059768"/>
              <a:gd name="connsiteY1123" fmla="*/ 2840045 h 3744261"/>
              <a:gd name="connsiteX1124" fmla="*/ 2230104 w 4059768"/>
              <a:gd name="connsiteY1124" fmla="*/ 2850614 h 3744261"/>
              <a:gd name="connsiteX1125" fmla="*/ 2224165 w 4059768"/>
              <a:gd name="connsiteY1125" fmla="*/ 2882779 h 3744261"/>
              <a:gd name="connsiteX1126" fmla="*/ 2307952 w 4059768"/>
              <a:gd name="connsiteY1126" fmla="*/ 2961500 h 3744261"/>
              <a:gd name="connsiteX1127" fmla="*/ 2339785 w 4059768"/>
              <a:gd name="connsiteY1127" fmla="*/ 2919346 h 3744261"/>
              <a:gd name="connsiteX1128" fmla="*/ 2371058 w 4059768"/>
              <a:gd name="connsiteY1128" fmla="*/ 2866209 h 3744261"/>
              <a:gd name="connsiteX1129" fmla="*/ 2358391 w 4059768"/>
              <a:gd name="connsiteY1129" fmla="*/ 2862035 h 3744261"/>
              <a:gd name="connsiteX1130" fmla="*/ 2263328 w 4059768"/>
              <a:gd name="connsiteY1130" fmla="*/ 2840065 h 3744261"/>
              <a:gd name="connsiteX1131" fmla="*/ 2263328 w 4059768"/>
              <a:gd name="connsiteY1131" fmla="*/ 2840045 h 3744261"/>
              <a:gd name="connsiteX1132" fmla="*/ 1792147 w 4059768"/>
              <a:gd name="connsiteY1132" fmla="*/ 2815874 h 3744261"/>
              <a:gd name="connsiteX1133" fmla="*/ 1867462 w 4059768"/>
              <a:gd name="connsiteY1133" fmla="*/ 2832403 h 3744261"/>
              <a:gd name="connsiteX1134" fmla="*/ 1923300 w 4059768"/>
              <a:gd name="connsiteY1134" fmla="*/ 2890213 h 3744261"/>
              <a:gd name="connsiteX1135" fmla="*/ 1928699 w 4059768"/>
              <a:gd name="connsiteY1135" fmla="*/ 2920032 h 3744261"/>
              <a:gd name="connsiteX1136" fmla="*/ 1957168 w 4059768"/>
              <a:gd name="connsiteY1136" fmla="*/ 2836577 h 3744261"/>
              <a:gd name="connsiteX1137" fmla="*/ 1998988 w 4059768"/>
              <a:gd name="connsiteY1137" fmla="*/ 2703763 h 3744261"/>
              <a:gd name="connsiteX1138" fmla="*/ 1993320 w 4059768"/>
              <a:gd name="connsiteY1138" fmla="*/ 2430806 h 3744261"/>
              <a:gd name="connsiteX1139" fmla="*/ 1987547 w 4059768"/>
              <a:gd name="connsiteY1139" fmla="*/ 2276833 h 3744261"/>
              <a:gd name="connsiteX1140" fmla="*/ 2006423 w 4059768"/>
              <a:gd name="connsiteY1140" fmla="*/ 2180379 h 3744261"/>
              <a:gd name="connsiteX1141" fmla="*/ 1948301 w 4059768"/>
              <a:gd name="connsiteY1141" fmla="*/ 2253036 h 3744261"/>
              <a:gd name="connsiteX1142" fmla="*/ 1939808 w 4059768"/>
              <a:gd name="connsiteY1142" fmla="*/ 2246329 h 3744261"/>
              <a:gd name="connsiteX1143" fmla="*/ 1942030 w 4059768"/>
              <a:gd name="connsiteY1143" fmla="*/ 2210696 h 3744261"/>
              <a:gd name="connsiteX1144" fmla="*/ 1898693 w 4059768"/>
              <a:gd name="connsiteY1144" fmla="*/ 2248509 h 3744261"/>
              <a:gd name="connsiteX1145" fmla="*/ 1894125 w 4059768"/>
              <a:gd name="connsiteY1145" fmla="*/ 2227640 h 3744261"/>
              <a:gd name="connsiteX1146" fmla="*/ 1908079 w 4059768"/>
              <a:gd name="connsiteY1146" fmla="*/ 2182269 h 3744261"/>
              <a:gd name="connsiteX1147" fmla="*/ 1889307 w 4059768"/>
              <a:gd name="connsiteY1147" fmla="*/ 2197448 h 3744261"/>
              <a:gd name="connsiteX1148" fmla="*/ 1880918 w 4059768"/>
              <a:gd name="connsiteY1148" fmla="*/ 2536044 h 3744261"/>
              <a:gd name="connsiteX1149" fmla="*/ 1880897 w 4059768"/>
              <a:gd name="connsiteY1149" fmla="*/ 2536750 h 3744261"/>
              <a:gd name="connsiteX1150" fmla="*/ 1907580 w 4059768"/>
              <a:gd name="connsiteY1150" fmla="*/ 2679489 h 3744261"/>
              <a:gd name="connsiteX1151" fmla="*/ 1914745 w 4059768"/>
              <a:gd name="connsiteY1151" fmla="*/ 2686840 h 3744261"/>
              <a:gd name="connsiteX1152" fmla="*/ 1917901 w 4059768"/>
              <a:gd name="connsiteY1152" fmla="*/ 2697264 h 3744261"/>
              <a:gd name="connsiteX1153" fmla="*/ 1908473 w 4059768"/>
              <a:gd name="connsiteY1153" fmla="*/ 2699050 h 3744261"/>
              <a:gd name="connsiteX1154" fmla="*/ 1832868 w 4059768"/>
              <a:gd name="connsiteY1154" fmla="*/ 2712983 h 3744261"/>
              <a:gd name="connsiteX1155" fmla="*/ 1808137 w 4059768"/>
              <a:gd name="connsiteY1155" fmla="*/ 2738420 h 3744261"/>
              <a:gd name="connsiteX1156" fmla="*/ 1795241 w 4059768"/>
              <a:gd name="connsiteY1156" fmla="*/ 2763276 h 3744261"/>
              <a:gd name="connsiteX1157" fmla="*/ 1770178 w 4059768"/>
              <a:gd name="connsiteY1157" fmla="*/ 2817867 h 3744261"/>
              <a:gd name="connsiteX1158" fmla="*/ 1792106 w 4059768"/>
              <a:gd name="connsiteY1158" fmla="*/ 2815853 h 3744261"/>
              <a:gd name="connsiteX1159" fmla="*/ 1792147 w 4059768"/>
              <a:gd name="connsiteY1159" fmla="*/ 2815874 h 3744261"/>
              <a:gd name="connsiteX1160" fmla="*/ 2391636 w 4059768"/>
              <a:gd name="connsiteY1160" fmla="*/ 2859335 h 3744261"/>
              <a:gd name="connsiteX1161" fmla="*/ 2394252 w 4059768"/>
              <a:gd name="connsiteY1161" fmla="*/ 2859979 h 3744261"/>
              <a:gd name="connsiteX1162" fmla="*/ 2399838 w 4059768"/>
              <a:gd name="connsiteY1162" fmla="*/ 2856594 h 3744261"/>
              <a:gd name="connsiteX1163" fmla="*/ 2404988 w 4059768"/>
              <a:gd name="connsiteY1163" fmla="*/ 2855598 h 3744261"/>
              <a:gd name="connsiteX1164" fmla="*/ 2414228 w 4059768"/>
              <a:gd name="connsiteY1164" fmla="*/ 2838570 h 3744261"/>
              <a:gd name="connsiteX1165" fmla="*/ 2422140 w 4059768"/>
              <a:gd name="connsiteY1165" fmla="*/ 2828208 h 3744261"/>
              <a:gd name="connsiteX1166" fmla="*/ 2419440 w 4059768"/>
              <a:gd name="connsiteY1166" fmla="*/ 2830430 h 3744261"/>
              <a:gd name="connsiteX1167" fmla="*/ 2391615 w 4059768"/>
              <a:gd name="connsiteY1167" fmla="*/ 2859335 h 3744261"/>
              <a:gd name="connsiteX1168" fmla="*/ 2391636 w 4059768"/>
              <a:gd name="connsiteY1168" fmla="*/ 2859335 h 3744261"/>
              <a:gd name="connsiteX1169" fmla="*/ 2494797 w 4059768"/>
              <a:gd name="connsiteY1169" fmla="*/ 2753890 h 3744261"/>
              <a:gd name="connsiteX1170" fmla="*/ 2547914 w 4059768"/>
              <a:gd name="connsiteY1170" fmla="*/ 2740123 h 3744261"/>
              <a:gd name="connsiteX1171" fmla="*/ 2564297 w 4059768"/>
              <a:gd name="connsiteY1171" fmla="*/ 2733416 h 3744261"/>
              <a:gd name="connsiteX1172" fmla="*/ 2568638 w 4059768"/>
              <a:gd name="connsiteY1172" fmla="*/ 2733395 h 3744261"/>
              <a:gd name="connsiteX1173" fmla="*/ 2611247 w 4059768"/>
              <a:gd name="connsiteY1173" fmla="*/ 2718839 h 3744261"/>
              <a:gd name="connsiteX1174" fmla="*/ 2649538 w 4059768"/>
              <a:gd name="connsiteY1174" fmla="*/ 2686009 h 3744261"/>
              <a:gd name="connsiteX1175" fmla="*/ 2659236 w 4059768"/>
              <a:gd name="connsiteY1175" fmla="*/ 2660634 h 3744261"/>
              <a:gd name="connsiteX1176" fmla="*/ 2593265 w 4059768"/>
              <a:gd name="connsiteY1176" fmla="*/ 2662212 h 3744261"/>
              <a:gd name="connsiteX1177" fmla="*/ 2568866 w 4059768"/>
              <a:gd name="connsiteY1177" fmla="*/ 2694170 h 3744261"/>
              <a:gd name="connsiteX1178" fmla="*/ 2538902 w 4059768"/>
              <a:gd name="connsiteY1178" fmla="*/ 2716160 h 3744261"/>
              <a:gd name="connsiteX1179" fmla="*/ 2529433 w 4059768"/>
              <a:gd name="connsiteY1179" fmla="*/ 2700565 h 3744261"/>
              <a:gd name="connsiteX1180" fmla="*/ 2527066 w 4059768"/>
              <a:gd name="connsiteY1180" fmla="*/ 2693215 h 3744261"/>
              <a:gd name="connsiteX1181" fmla="*/ 2507401 w 4059768"/>
              <a:gd name="connsiteY1181" fmla="*/ 2728224 h 3744261"/>
              <a:gd name="connsiteX1182" fmla="*/ 2496333 w 4059768"/>
              <a:gd name="connsiteY1182" fmla="*/ 2750609 h 3744261"/>
              <a:gd name="connsiteX1183" fmla="*/ 2494776 w 4059768"/>
              <a:gd name="connsiteY1183" fmla="*/ 2753870 h 3744261"/>
              <a:gd name="connsiteX1184" fmla="*/ 2494797 w 4059768"/>
              <a:gd name="connsiteY1184" fmla="*/ 2753890 h 3744261"/>
              <a:gd name="connsiteX1185" fmla="*/ 2545152 w 4059768"/>
              <a:gd name="connsiteY1185" fmla="*/ 2705632 h 3744261"/>
              <a:gd name="connsiteX1186" fmla="*/ 2545152 w 4059768"/>
              <a:gd name="connsiteY1186" fmla="*/ 2705632 h 3744261"/>
              <a:gd name="connsiteX1187" fmla="*/ 1869207 w 4059768"/>
              <a:gd name="connsiteY1187" fmla="*/ 2329369 h 3744261"/>
              <a:gd name="connsiteX1188" fmla="*/ 1826846 w 4059768"/>
              <a:gd name="connsiteY1188" fmla="*/ 2691366 h 3744261"/>
              <a:gd name="connsiteX1189" fmla="*/ 1822651 w 4059768"/>
              <a:gd name="connsiteY1189" fmla="*/ 2705072 h 3744261"/>
              <a:gd name="connsiteX1190" fmla="*/ 1825766 w 4059768"/>
              <a:gd name="connsiteY1190" fmla="*/ 2702787 h 3744261"/>
              <a:gd name="connsiteX1191" fmla="*/ 1893564 w 4059768"/>
              <a:gd name="connsiteY1191" fmla="*/ 2682583 h 3744261"/>
              <a:gd name="connsiteX1192" fmla="*/ 1868459 w 4059768"/>
              <a:gd name="connsiteY1192" fmla="*/ 2535940 h 3744261"/>
              <a:gd name="connsiteX1193" fmla="*/ 1869207 w 4059768"/>
              <a:gd name="connsiteY1193" fmla="*/ 2329369 h 3744261"/>
              <a:gd name="connsiteX1194" fmla="*/ 2537033 w 4059768"/>
              <a:gd name="connsiteY1194" fmla="*/ 2683102 h 3744261"/>
              <a:gd name="connsiteX1195" fmla="*/ 2543470 w 4059768"/>
              <a:gd name="connsiteY1195" fmla="*/ 2702621 h 3744261"/>
              <a:gd name="connsiteX1196" fmla="*/ 2575718 w 4059768"/>
              <a:gd name="connsiteY1196" fmla="*/ 2665119 h 3744261"/>
              <a:gd name="connsiteX1197" fmla="*/ 2537033 w 4059768"/>
              <a:gd name="connsiteY1197" fmla="*/ 2683102 h 3744261"/>
              <a:gd name="connsiteX1198" fmla="*/ 2539961 w 4059768"/>
              <a:gd name="connsiteY1198" fmla="*/ 2497026 h 3744261"/>
              <a:gd name="connsiteX1199" fmla="*/ 2521605 w 4059768"/>
              <a:gd name="connsiteY1199" fmla="*/ 2507637 h 3744261"/>
              <a:gd name="connsiteX1200" fmla="*/ 2522539 w 4059768"/>
              <a:gd name="connsiteY1200" fmla="*/ 2615345 h 3744261"/>
              <a:gd name="connsiteX1201" fmla="*/ 2533565 w 4059768"/>
              <a:gd name="connsiteY1201" fmla="*/ 2669833 h 3744261"/>
              <a:gd name="connsiteX1202" fmla="*/ 2584980 w 4059768"/>
              <a:gd name="connsiteY1202" fmla="*/ 2650771 h 3744261"/>
              <a:gd name="connsiteX1203" fmla="*/ 2585852 w 4059768"/>
              <a:gd name="connsiteY1203" fmla="*/ 2650646 h 3744261"/>
              <a:gd name="connsiteX1204" fmla="*/ 2621298 w 4059768"/>
              <a:gd name="connsiteY1204" fmla="*/ 2581436 h 3744261"/>
              <a:gd name="connsiteX1205" fmla="*/ 2622730 w 4059768"/>
              <a:gd name="connsiteY1205" fmla="*/ 2576764 h 3744261"/>
              <a:gd name="connsiteX1206" fmla="*/ 2543948 w 4059768"/>
              <a:gd name="connsiteY1206" fmla="*/ 2497275 h 3744261"/>
              <a:gd name="connsiteX1207" fmla="*/ 2539982 w 4059768"/>
              <a:gd name="connsiteY1207" fmla="*/ 2497026 h 3744261"/>
              <a:gd name="connsiteX1208" fmla="*/ 2539961 w 4059768"/>
              <a:gd name="connsiteY1208" fmla="*/ 2497026 h 3744261"/>
              <a:gd name="connsiteX1209" fmla="*/ 2628815 w 4059768"/>
              <a:gd name="connsiteY1209" fmla="*/ 2597757 h 3744261"/>
              <a:gd name="connsiteX1210" fmla="*/ 2602215 w 4059768"/>
              <a:gd name="connsiteY1210" fmla="*/ 2648694 h 3744261"/>
              <a:gd name="connsiteX1211" fmla="*/ 2652176 w 4059768"/>
              <a:gd name="connsiteY1211" fmla="*/ 2647552 h 3744261"/>
              <a:gd name="connsiteX1212" fmla="*/ 2628815 w 4059768"/>
              <a:gd name="connsiteY1212" fmla="*/ 2597757 h 3744261"/>
              <a:gd name="connsiteX1213" fmla="*/ 2635750 w 4059768"/>
              <a:gd name="connsiteY1213" fmla="*/ 2576868 h 3744261"/>
              <a:gd name="connsiteX1214" fmla="*/ 2636394 w 4059768"/>
              <a:gd name="connsiteY1214" fmla="*/ 2579193 h 3744261"/>
              <a:gd name="connsiteX1215" fmla="*/ 2662994 w 4059768"/>
              <a:gd name="connsiteY1215" fmla="*/ 2641136 h 3744261"/>
              <a:gd name="connsiteX1216" fmla="*/ 2653484 w 4059768"/>
              <a:gd name="connsiteY1216" fmla="*/ 2537373 h 3744261"/>
              <a:gd name="connsiteX1217" fmla="*/ 2547914 w 4059768"/>
              <a:gd name="connsiteY1217" fmla="*/ 2371210 h 3744261"/>
              <a:gd name="connsiteX1218" fmla="*/ 2521708 w 4059768"/>
              <a:gd name="connsiteY1218" fmla="*/ 2366434 h 3744261"/>
              <a:gd name="connsiteX1219" fmla="*/ 2499656 w 4059768"/>
              <a:gd name="connsiteY1219" fmla="*/ 2353684 h 3744261"/>
              <a:gd name="connsiteX1220" fmla="*/ 2487986 w 4059768"/>
              <a:gd name="connsiteY1220" fmla="*/ 2336989 h 3744261"/>
              <a:gd name="connsiteX1221" fmla="*/ 2500964 w 4059768"/>
              <a:gd name="connsiteY1221" fmla="*/ 2332379 h 3744261"/>
              <a:gd name="connsiteX1222" fmla="*/ 2477500 w 4059768"/>
              <a:gd name="connsiteY1222" fmla="*/ 2314127 h 3744261"/>
              <a:gd name="connsiteX1223" fmla="*/ 2171069 w 4059768"/>
              <a:gd name="connsiteY1223" fmla="*/ 2156977 h 3744261"/>
              <a:gd name="connsiteX1224" fmla="*/ 2331126 w 4059768"/>
              <a:gd name="connsiteY1224" fmla="*/ 2266575 h 3744261"/>
              <a:gd name="connsiteX1225" fmla="*/ 2631805 w 4059768"/>
              <a:gd name="connsiteY1225" fmla="*/ 2519888 h 3744261"/>
              <a:gd name="connsiteX1226" fmla="*/ 2635771 w 4059768"/>
              <a:gd name="connsiteY1226" fmla="*/ 2576888 h 3744261"/>
              <a:gd name="connsiteX1227" fmla="*/ 2635750 w 4059768"/>
              <a:gd name="connsiteY1227" fmla="*/ 2576868 h 3744261"/>
              <a:gd name="connsiteX1228" fmla="*/ 2876418 w 4059768"/>
              <a:gd name="connsiteY1228" fmla="*/ 2607517 h 3744261"/>
              <a:gd name="connsiteX1229" fmla="*/ 2876418 w 4059768"/>
              <a:gd name="connsiteY1229" fmla="*/ 2607517 h 3744261"/>
              <a:gd name="connsiteX1230" fmla="*/ 3650063 w 4059768"/>
              <a:gd name="connsiteY1230" fmla="*/ 2515112 h 3744261"/>
              <a:gd name="connsiteX1231" fmla="*/ 3734369 w 4059768"/>
              <a:gd name="connsiteY1231" fmla="*/ 2530998 h 3744261"/>
              <a:gd name="connsiteX1232" fmla="*/ 3736301 w 4059768"/>
              <a:gd name="connsiteY1232" fmla="*/ 2530312 h 3744261"/>
              <a:gd name="connsiteX1233" fmla="*/ 3730839 w 4059768"/>
              <a:gd name="connsiteY1233" fmla="*/ 2516566 h 3744261"/>
              <a:gd name="connsiteX1234" fmla="*/ 3721329 w 4059768"/>
              <a:gd name="connsiteY1234" fmla="*/ 2502342 h 3744261"/>
              <a:gd name="connsiteX1235" fmla="*/ 3715515 w 4059768"/>
              <a:gd name="connsiteY1235" fmla="*/ 2494264 h 3744261"/>
              <a:gd name="connsiteX1236" fmla="*/ 3693234 w 4059768"/>
              <a:gd name="connsiteY1236" fmla="*/ 2451239 h 3744261"/>
              <a:gd name="connsiteX1237" fmla="*/ 3700086 w 4059768"/>
              <a:gd name="connsiteY1237" fmla="*/ 2442434 h 3744261"/>
              <a:gd name="connsiteX1238" fmla="*/ 3718754 w 4059768"/>
              <a:gd name="connsiteY1238" fmla="*/ 2467955 h 3744261"/>
              <a:gd name="connsiteX1239" fmla="*/ 3731794 w 4059768"/>
              <a:gd name="connsiteY1239" fmla="*/ 2495489 h 3744261"/>
              <a:gd name="connsiteX1240" fmla="*/ 3741056 w 4059768"/>
              <a:gd name="connsiteY1240" fmla="*/ 2509277 h 3744261"/>
              <a:gd name="connsiteX1241" fmla="*/ 3742343 w 4059768"/>
              <a:gd name="connsiteY1241" fmla="*/ 2510565 h 3744261"/>
              <a:gd name="connsiteX1242" fmla="*/ 3928274 w 4059768"/>
              <a:gd name="connsiteY1242" fmla="*/ 2460645 h 3744261"/>
              <a:gd name="connsiteX1243" fmla="*/ 4046926 w 4059768"/>
              <a:gd name="connsiteY1243" fmla="*/ 2257687 h 3744261"/>
              <a:gd name="connsiteX1244" fmla="*/ 4006288 w 4059768"/>
              <a:gd name="connsiteY1244" fmla="*/ 2124355 h 3744261"/>
              <a:gd name="connsiteX1245" fmla="*/ 3993705 w 4059768"/>
              <a:gd name="connsiteY1245" fmla="*/ 2145805 h 3744261"/>
              <a:gd name="connsiteX1246" fmla="*/ 3978588 w 4059768"/>
              <a:gd name="connsiteY1246" fmla="*/ 2194395 h 3744261"/>
              <a:gd name="connsiteX1247" fmla="*/ 3872084 w 4059768"/>
              <a:gd name="connsiteY1247" fmla="*/ 2247263 h 3744261"/>
              <a:gd name="connsiteX1248" fmla="*/ 3814440 w 4059768"/>
              <a:gd name="connsiteY1248" fmla="*/ 2266097 h 3744261"/>
              <a:gd name="connsiteX1249" fmla="*/ 3704634 w 4059768"/>
              <a:gd name="connsiteY1249" fmla="*/ 2279283 h 3744261"/>
              <a:gd name="connsiteX1250" fmla="*/ 3687710 w 4059768"/>
              <a:gd name="connsiteY1250" fmla="*/ 2279470 h 3744261"/>
              <a:gd name="connsiteX1251" fmla="*/ 3621906 w 4059768"/>
              <a:gd name="connsiteY1251" fmla="*/ 2295148 h 3744261"/>
              <a:gd name="connsiteX1252" fmla="*/ 3615178 w 4059768"/>
              <a:gd name="connsiteY1252" fmla="*/ 2289001 h 3744261"/>
              <a:gd name="connsiteX1253" fmla="*/ 3635694 w 4059768"/>
              <a:gd name="connsiteY1253" fmla="*/ 2276002 h 3744261"/>
              <a:gd name="connsiteX1254" fmla="*/ 3641155 w 4059768"/>
              <a:gd name="connsiteY1254" fmla="*/ 2274424 h 3744261"/>
              <a:gd name="connsiteX1255" fmla="*/ 3431531 w 4059768"/>
              <a:gd name="connsiteY1255" fmla="*/ 2154527 h 3744261"/>
              <a:gd name="connsiteX1256" fmla="*/ 3410205 w 4059768"/>
              <a:gd name="connsiteY1256" fmla="*/ 2088929 h 3744261"/>
              <a:gd name="connsiteX1257" fmla="*/ 3506722 w 4059768"/>
              <a:gd name="connsiteY1257" fmla="*/ 1906965 h 3744261"/>
              <a:gd name="connsiteX1258" fmla="*/ 3708060 w 4059768"/>
              <a:gd name="connsiteY1258" fmla="*/ 1829158 h 3744261"/>
              <a:gd name="connsiteX1259" fmla="*/ 3762942 w 4059768"/>
              <a:gd name="connsiteY1259" fmla="*/ 1802413 h 3744261"/>
              <a:gd name="connsiteX1260" fmla="*/ 3760035 w 4059768"/>
              <a:gd name="connsiteY1260" fmla="*/ 1798405 h 3744261"/>
              <a:gd name="connsiteX1261" fmla="*/ 3417328 w 4059768"/>
              <a:gd name="connsiteY1261" fmla="*/ 1640632 h 3744261"/>
              <a:gd name="connsiteX1262" fmla="*/ 3363982 w 4059768"/>
              <a:gd name="connsiteY1262" fmla="*/ 1639531 h 3744261"/>
              <a:gd name="connsiteX1263" fmla="*/ 3367408 w 4059768"/>
              <a:gd name="connsiteY1263" fmla="*/ 1659113 h 3744261"/>
              <a:gd name="connsiteX1264" fmla="*/ 3265992 w 4059768"/>
              <a:gd name="connsiteY1264" fmla="*/ 1794709 h 3744261"/>
              <a:gd name="connsiteX1265" fmla="*/ 3087931 w 4059768"/>
              <a:gd name="connsiteY1265" fmla="*/ 1896333 h 3744261"/>
              <a:gd name="connsiteX1266" fmla="*/ 3096133 w 4059768"/>
              <a:gd name="connsiteY1266" fmla="*/ 1915499 h 3744261"/>
              <a:gd name="connsiteX1267" fmla="*/ 3075140 w 4059768"/>
              <a:gd name="connsiteY1267" fmla="*/ 2002754 h 3744261"/>
              <a:gd name="connsiteX1268" fmla="*/ 3051654 w 4059768"/>
              <a:gd name="connsiteY1268" fmla="*/ 2024433 h 3744261"/>
              <a:gd name="connsiteX1269" fmla="*/ 3054852 w 4059768"/>
              <a:gd name="connsiteY1269" fmla="*/ 2047295 h 3744261"/>
              <a:gd name="connsiteX1270" fmla="*/ 3089738 w 4059768"/>
              <a:gd name="connsiteY1270" fmla="*/ 2077301 h 3744261"/>
              <a:gd name="connsiteX1271" fmla="*/ 3091959 w 4059768"/>
              <a:gd name="connsiteY1271" fmla="*/ 2076886 h 3744261"/>
              <a:gd name="connsiteX1272" fmla="*/ 3102944 w 4059768"/>
              <a:gd name="connsiteY1272" fmla="*/ 2043578 h 3744261"/>
              <a:gd name="connsiteX1273" fmla="*/ 3112309 w 4059768"/>
              <a:gd name="connsiteY1273" fmla="*/ 2015006 h 3744261"/>
              <a:gd name="connsiteX1274" fmla="*/ 3166444 w 4059768"/>
              <a:gd name="connsiteY1274" fmla="*/ 1921833 h 3744261"/>
              <a:gd name="connsiteX1275" fmla="*/ 3174148 w 4059768"/>
              <a:gd name="connsiteY1275" fmla="*/ 1924262 h 3744261"/>
              <a:gd name="connsiteX1276" fmla="*/ 3167399 w 4059768"/>
              <a:gd name="connsiteY1276" fmla="*/ 2000429 h 3744261"/>
              <a:gd name="connsiteX1277" fmla="*/ 3150538 w 4059768"/>
              <a:gd name="connsiteY1277" fmla="*/ 2112020 h 3744261"/>
              <a:gd name="connsiteX1278" fmla="*/ 3369360 w 4059768"/>
              <a:gd name="connsiteY1278" fmla="*/ 2323097 h 3744261"/>
              <a:gd name="connsiteX1279" fmla="*/ 3425551 w 4059768"/>
              <a:gd name="connsiteY1279" fmla="*/ 2355034 h 3744261"/>
              <a:gd name="connsiteX1280" fmla="*/ 3427586 w 4059768"/>
              <a:gd name="connsiteY1280" fmla="*/ 2304637 h 3744261"/>
              <a:gd name="connsiteX1281" fmla="*/ 3526801 w 4059768"/>
              <a:gd name="connsiteY1281" fmla="*/ 2271849 h 3744261"/>
              <a:gd name="connsiteX1282" fmla="*/ 3564283 w 4059768"/>
              <a:gd name="connsiteY1282" fmla="*/ 2270250 h 3744261"/>
              <a:gd name="connsiteX1283" fmla="*/ 3603528 w 4059768"/>
              <a:gd name="connsiteY1283" fmla="*/ 2293881 h 3744261"/>
              <a:gd name="connsiteX1284" fmla="*/ 3657580 w 4059768"/>
              <a:gd name="connsiteY1284" fmla="*/ 2322350 h 3744261"/>
              <a:gd name="connsiteX1285" fmla="*/ 3871502 w 4059768"/>
              <a:gd name="connsiteY1285" fmla="*/ 2271268 h 3744261"/>
              <a:gd name="connsiteX1286" fmla="*/ 3883504 w 4059768"/>
              <a:gd name="connsiteY1286" fmla="*/ 2269108 h 3744261"/>
              <a:gd name="connsiteX1287" fmla="*/ 3887325 w 4059768"/>
              <a:gd name="connsiteY1287" fmla="*/ 2276874 h 3744261"/>
              <a:gd name="connsiteX1288" fmla="*/ 3745728 w 4059768"/>
              <a:gd name="connsiteY1288" fmla="*/ 2416624 h 3744261"/>
              <a:gd name="connsiteX1289" fmla="*/ 3653801 w 4059768"/>
              <a:gd name="connsiteY1289" fmla="*/ 2443265 h 3744261"/>
              <a:gd name="connsiteX1290" fmla="*/ 3659033 w 4059768"/>
              <a:gd name="connsiteY1290" fmla="*/ 2453482 h 3744261"/>
              <a:gd name="connsiteX1291" fmla="*/ 3650063 w 4059768"/>
              <a:gd name="connsiteY1291" fmla="*/ 2515091 h 3744261"/>
              <a:gd name="connsiteX1292" fmla="*/ 3650063 w 4059768"/>
              <a:gd name="connsiteY1292" fmla="*/ 2515112 h 3744261"/>
              <a:gd name="connsiteX1293" fmla="*/ 3642505 w 4059768"/>
              <a:gd name="connsiteY1293" fmla="*/ 2445653 h 3744261"/>
              <a:gd name="connsiteX1294" fmla="*/ 3588059 w 4059768"/>
              <a:gd name="connsiteY1294" fmla="*/ 2455953 h 3744261"/>
              <a:gd name="connsiteX1295" fmla="*/ 3503192 w 4059768"/>
              <a:gd name="connsiteY1295" fmla="*/ 2477465 h 3744261"/>
              <a:gd name="connsiteX1296" fmla="*/ 3502984 w 4059768"/>
              <a:gd name="connsiteY1296" fmla="*/ 2477839 h 3744261"/>
              <a:gd name="connsiteX1297" fmla="*/ 3541129 w 4059768"/>
              <a:gd name="connsiteY1297" fmla="*/ 2494742 h 3744261"/>
              <a:gd name="connsiteX1298" fmla="*/ 3610277 w 4059768"/>
              <a:gd name="connsiteY1298" fmla="*/ 2510253 h 3744261"/>
              <a:gd name="connsiteX1299" fmla="*/ 3618022 w 4059768"/>
              <a:gd name="connsiteY1299" fmla="*/ 2511790 h 3744261"/>
              <a:gd name="connsiteX1300" fmla="*/ 3635860 w 4059768"/>
              <a:gd name="connsiteY1300" fmla="*/ 2510523 h 3744261"/>
              <a:gd name="connsiteX1301" fmla="*/ 3642505 w 4059768"/>
              <a:gd name="connsiteY1301" fmla="*/ 2445653 h 3744261"/>
              <a:gd name="connsiteX1302" fmla="*/ 3648464 w 4059768"/>
              <a:gd name="connsiteY1302" fmla="*/ 2466314 h 3744261"/>
              <a:gd name="connsiteX1303" fmla="*/ 3646595 w 4059768"/>
              <a:gd name="connsiteY1303" fmla="*/ 2496050 h 3744261"/>
              <a:gd name="connsiteX1304" fmla="*/ 3648464 w 4059768"/>
              <a:gd name="connsiteY1304" fmla="*/ 2466314 h 3744261"/>
              <a:gd name="connsiteX1305" fmla="*/ 702063 w 4059768"/>
              <a:gd name="connsiteY1305" fmla="*/ 2382714 h 3744261"/>
              <a:gd name="connsiteX1306" fmla="*/ 702187 w 4059768"/>
              <a:gd name="connsiteY1306" fmla="*/ 2383088 h 3744261"/>
              <a:gd name="connsiteX1307" fmla="*/ 849599 w 4059768"/>
              <a:gd name="connsiteY1307" fmla="*/ 2478005 h 3744261"/>
              <a:gd name="connsiteX1308" fmla="*/ 916608 w 4059768"/>
              <a:gd name="connsiteY1308" fmla="*/ 2456929 h 3744261"/>
              <a:gd name="connsiteX1309" fmla="*/ 1003717 w 4059768"/>
              <a:gd name="connsiteY1309" fmla="*/ 2381364 h 3744261"/>
              <a:gd name="connsiteX1310" fmla="*/ 1015782 w 4059768"/>
              <a:gd name="connsiteY1310" fmla="*/ 2385372 h 3744261"/>
              <a:gd name="connsiteX1311" fmla="*/ 1015117 w 4059768"/>
              <a:gd name="connsiteY1311" fmla="*/ 2397353 h 3744261"/>
              <a:gd name="connsiteX1312" fmla="*/ 926658 w 4059768"/>
              <a:gd name="connsiteY1312" fmla="*/ 2465608 h 3744261"/>
              <a:gd name="connsiteX1313" fmla="*/ 926014 w 4059768"/>
              <a:gd name="connsiteY1313" fmla="*/ 2470716 h 3744261"/>
              <a:gd name="connsiteX1314" fmla="*/ 938515 w 4059768"/>
              <a:gd name="connsiteY1314" fmla="*/ 2477984 h 3744261"/>
              <a:gd name="connsiteX1315" fmla="*/ 1223910 w 4059768"/>
              <a:gd name="connsiteY1315" fmla="*/ 2332878 h 3744261"/>
              <a:gd name="connsiteX1316" fmla="*/ 1229579 w 4059768"/>
              <a:gd name="connsiteY1316" fmla="*/ 2324634 h 3744261"/>
              <a:gd name="connsiteX1317" fmla="*/ 1220380 w 4059768"/>
              <a:gd name="connsiteY1317" fmla="*/ 2326752 h 3744261"/>
              <a:gd name="connsiteX1318" fmla="*/ 878172 w 4059768"/>
              <a:gd name="connsiteY1318" fmla="*/ 2356903 h 3744261"/>
              <a:gd name="connsiteX1319" fmla="*/ 811557 w 4059768"/>
              <a:gd name="connsiteY1319" fmla="*/ 2198943 h 3744261"/>
              <a:gd name="connsiteX1320" fmla="*/ 862868 w 4059768"/>
              <a:gd name="connsiteY1320" fmla="*/ 2125019 h 3744261"/>
              <a:gd name="connsiteX1321" fmla="*/ 1070062 w 4059768"/>
              <a:gd name="connsiteY1321" fmla="*/ 2085773 h 3744261"/>
              <a:gd name="connsiteX1322" fmla="*/ 956290 w 4059768"/>
              <a:gd name="connsiteY1322" fmla="*/ 1886283 h 3744261"/>
              <a:gd name="connsiteX1323" fmla="*/ 879002 w 4059768"/>
              <a:gd name="connsiteY1323" fmla="*/ 1813003 h 3744261"/>
              <a:gd name="connsiteX1324" fmla="*/ 879106 w 4059768"/>
              <a:gd name="connsiteY1324" fmla="*/ 1813356 h 3744261"/>
              <a:gd name="connsiteX1325" fmla="*/ 922567 w 4059768"/>
              <a:gd name="connsiteY1325" fmla="*/ 1871477 h 3744261"/>
              <a:gd name="connsiteX1326" fmla="*/ 994124 w 4059768"/>
              <a:gd name="connsiteY1326" fmla="*/ 1989465 h 3744261"/>
              <a:gd name="connsiteX1327" fmla="*/ 994082 w 4059768"/>
              <a:gd name="connsiteY1327" fmla="*/ 1990710 h 3744261"/>
              <a:gd name="connsiteX1328" fmla="*/ 975041 w 4059768"/>
              <a:gd name="connsiteY1328" fmla="*/ 2026136 h 3744261"/>
              <a:gd name="connsiteX1329" fmla="*/ 915653 w 4059768"/>
              <a:gd name="connsiteY1329" fmla="*/ 2026136 h 3744261"/>
              <a:gd name="connsiteX1330" fmla="*/ 901179 w 4059768"/>
              <a:gd name="connsiteY1330" fmla="*/ 2022730 h 3744261"/>
              <a:gd name="connsiteX1331" fmla="*/ 903131 w 4059768"/>
              <a:gd name="connsiteY1331" fmla="*/ 2036269 h 3744261"/>
              <a:gd name="connsiteX1332" fmla="*/ 900556 w 4059768"/>
              <a:gd name="connsiteY1332" fmla="*/ 2072753 h 3744261"/>
              <a:gd name="connsiteX1333" fmla="*/ 880829 w 4059768"/>
              <a:gd name="connsiteY1333" fmla="*/ 2081745 h 3744261"/>
              <a:gd name="connsiteX1334" fmla="*/ 749469 w 4059768"/>
              <a:gd name="connsiteY1334" fmla="*/ 2037743 h 3744261"/>
              <a:gd name="connsiteX1335" fmla="*/ 620311 w 4059768"/>
              <a:gd name="connsiteY1335" fmla="*/ 2070760 h 3744261"/>
              <a:gd name="connsiteX1336" fmla="*/ 407489 w 4059768"/>
              <a:gd name="connsiteY1336" fmla="*/ 2035625 h 3744261"/>
              <a:gd name="connsiteX1337" fmla="*/ 299552 w 4059768"/>
              <a:gd name="connsiteY1337" fmla="*/ 1934105 h 3744261"/>
              <a:gd name="connsiteX1338" fmla="*/ 307256 w 4059768"/>
              <a:gd name="connsiteY1338" fmla="*/ 1816491 h 3744261"/>
              <a:gd name="connsiteX1339" fmla="*/ 319715 w 4059768"/>
              <a:gd name="connsiteY1339" fmla="*/ 1825067 h 3744261"/>
              <a:gd name="connsiteX1340" fmla="*/ 319902 w 4059768"/>
              <a:gd name="connsiteY1340" fmla="*/ 1825566 h 3744261"/>
              <a:gd name="connsiteX1341" fmla="*/ 313859 w 4059768"/>
              <a:gd name="connsiteY1341" fmla="*/ 1743377 h 3744261"/>
              <a:gd name="connsiteX1342" fmla="*/ 343574 w 4059768"/>
              <a:gd name="connsiteY1342" fmla="*/ 1667086 h 3744261"/>
              <a:gd name="connsiteX1343" fmla="*/ 368305 w 4059768"/>
              <a:gd name="connsiteY1343" fmla="*/ 1615672 h 3744261"/>
              <a:gd name="connsiteX1344" fmla="*/ 432033 w 4059768"/>
              <a:gd name="connsiteY1344" fmla="*/ 1566147 h 3744261"/>
              <a:gd name="connsiteX1345" fmla="*/ 405101 w 4059768"/>
              <a:gd name="connsiteY1345" fmla="*/ 1561205 h 3744261"/>
              <a:gd name="connsiteX1346" fmla="*/ 352399 w 4059768"/>
              <a:gd name="connsiteY1346" fmla="*/ 1578544 h 3744261"/>
              <a:gd name="connsiteX1347" fmla="*/ 321978 w 4059768"/>
              <a:gd name="connsiteY1347" fmla="*/ 1632720 h 3744261"/>
              <a:gd name="connsiteX1348" fmla="*/ 294631 w 4059768"/>
              <a:gd name="connsiteY1348" fmla="*/ 1674001 h 3744261"/>
              <a:gd name="connsiteX1349" fmla="*/ 272287 w 4059768"/>
              <a:gd name="connsiteY1349" fmla="*/ 1693957 h 3744261"/>
              <a:gd name="connsiteX1350" fmla="*/ 272101 w 4059768"/>
              <a:gd name="connsiteY1350" fmla="*/ 1693957 h 3744261"/>
              <a:gd name="connsiteX1351" fmla="*/ 255987 w 4059768"/>
              <a:gd name="connsiteY1351" fmla="*/ 1681311 h 3744261"/>
              <a:gd name="connsiteX1352" fmla="*/ 267698 w 4059768"/>
              <a:gd name="connsiteY1352" fmla="*/ 1614530 h 3744261"/>
              <a:gd name="connsiteX1353" fmla="*/ 339234 w 4059768"/>
              <a:gd name="connsiteY1353" fmla="*/ 1570300 h 3744261"/>
              <a:gd name="connsiteX1354" fmla="*/ 326256 w 4059768"/>
              <a:gd name="connsiteY1354" fmla="*/ 1560665 h 3744261"/>
              <a:gd name="connsiteX1355" fmla="*/ 137958 w 4059768"/>
              <a:gd name="connsiteY1355" fmla="*/ 1543140 h 3744261"/>
              <a:gd name="connsiteX1356" fmla="*/ 16088 w 4059768"/>
              <a:gd name="connsiteY1356" fmla="*/ 1672215 h 3744261"/>
              <a:gd name="connsiteX1357" fmla="*/ 38452 w 4059768"/>
              <a:gd name="connsiteY1357" fmla="*/ 1877582 h 3744261"/>
              <a:gd name="connsiteX1358" fmla="*/ 199610 w 4059768"/>
              <a:gd name="connsiteY1358" fmla="*/ 2103320 h 3744261"/>
              <a:gd name="connsiteX1359" fmla="*/ 286574 w 4059768"/>
              <a:gd name="connsiteY1359" fmla="*/ 2155980 h 3744261"/>
              <a:gd name="connsiteX1360" fmla="*/ 411144 w 4059768"/>
              <a:gd name="connsiteY1360" fmla="*/ 2237857 h 3744261"/>
              <a:gd name="connsiteX1361" fmla="*/ 695542 w 4059768"/>
              <a:gd name="connsiteY1361" fmla="*/ 2354951 h 3744261"/>
              <a:gd name="connsiteX1362" fmla="*/ 730366 w 4059768"/>
              <a:gd name="connsiteY1362" fmla="*/ 2360807 h 3744261"/>
              <a:gd name="connsiteX1363" fmla="*/ 821234 w 4059768"/>
              <a:gd name="connsiteY1363" fmla="*/ 2355678 h 3744261"/>
              <a:gd name="connsiteX1364" fmla="*/ 846609 w 4059768"/>
              <a:gd name="connsiteY1364" fmla="*/ 2354868 h 3744261"/>
              <a:gd name="connsiteX1365" fmla="*/ 856327 w 4059768"/>
              <a:gd name="connsiteY1365" fmla="*/ 2358087 h 3744261"/>
              <a:gd name="connsiteX1366" fmla="*/ 855953 w 4059768"/>
              <a:gd name="connsiteY1366" fmla="*/ 2365105 h 3744261"/>
              <a:gd name="connsiteX1367" fmla="*/ 806303 w 4059768"/>
              <a:gd name="connsiteY1367" fmla="*/ 2375779 h 3744261"/>
              <a:gd name="connsiteX1368" fmla="*/ 730532 w 4059768"/>
              <a:gd name="connsiteY1368" fmla="*/ 2373390 h 3744261"/>
              <a:gd name="connsiteX1369" fmla="*/ 702021 w 4059768"/>
              <a:gd name="connsiteY1369" fmla="*/ 2382610 h 3744261"/>
              <a:gd name="connsiteX1370" fmla="*/ 702021 w 4059768"/>
              <a:gd name="connsiteY1370" fmla="*/ 2382610 h 3744261"/>
              <a:gd name="connsiteX1371" fmla="*/ 702063 w 4059768"/>
              <a:gd name="connsiteY1371" fmla="*/ 2382714 h 3744261"/>
              <a:gd name="connsiteX1372" fmla="*/ 3705776 w 4059768"/>
              <a:gd name="connsiteY1372" fmla="*/ 2451945 h 3744261"/>
              <a:gd name="connsiteX1373" fmla="*/ 3705776 w 4059768"/>
              <a:gd name="connsiteY1373" fmla="*/ 2451945 h 3744261"/>
              <a:gd name="connsiteX1374" fmla="*/ 1002451 w 4059768"/>
              <a:gd name="connsiteY1374" fmla="*/ 2394197 h 3744261"/>
              <a:gd name="connsiteX1375" fmla="*/ 938453 w 4059768"/>
              <a:gd name="connsiteY1375" fmla="*/ 2444386 h 3744261"/>
              <a:gd name="connsiteX1376" fmla="*/ 1002451 w 4059768"/>
              <a:gd name="connsiteY1376" fmla="*/ 2394197 h 3744261"/>
              <a:gd name="connsiteX1377" fmla="*/ 3441852 w 4059768"/>
              <a:gd name="connsiteY1377" fmla="*/ 2380056 h 3744261"/>
              <a:gd name="connsiteX1378" fmla="*/ 3452525 w 4059768"/>
              <a:gd name="connsiteY1378" fmla="*/ 2425407 h 3744261"/>
              <a:gd name="connsiteX1379" fmla="*/ 3462056 w 4059768"/>
              <a:gd name="connsiteY1379" fmla="*/ 2410290 h 3744261"/>
              <a:gd name="connsiteX1380" fmla="*/ 3466583 w 4059768"/>
              <a:gd name="connsiteY1380" fmla="*/ 2402524 h 3744261"/>
              <a:gd name="connsiteX1381" fmla="*/ 3441872 w 4059768"/>
              <a:gd name="connsiteY1381" fmla="*/ 2380077 h 3744261"/>
              <a:gd name="connsiteX1382" fmla="*/ 3441852 w 4059768"/>
              <a:gd name="connsiteY1382" fmla="*/ 2380056 h 3744261"/>
              <a:gd name="connsiteX1383" fmla="*/ 3111686 w 4059768"/>
              <a:gd name="connsiteY1383" fmla="*/ 2172675 h 3744261"/>
              <a:gd name="connsiteX1384" fmla="*/ 3106412 w 4059768"/>
              <a:gd name="connsiteY1384" fmla="*/ 2195766 h 3744261"/>
              <a:gd name="connsiteX1385" fmla="*/ 3075534 w 4059768"/>
              <a:gd name="connsiteY1385" fmla="*/ 2246537 h 3744261"/>
              <a:gd name="connsiteX1386" fmla="*/ 3033672 w 4059768"/>
              <a:gd name="connsiteY1386" fmla="*/ 2361513 h 3744261"/>
              <a:gd name="connsiteX1387" fmla="*/ 3052215 w 4059768"/>
              <a:gd name="connsiteY1387" fmla="*/ 2379163 h 3744261"/>
              <a:gd name="connsiteX1388" fmla="*/ 3139262 w 4059768"/>
              <a:gd name="connsiteY1388" fmla="*/ 2348389 h 3744261"/>
              <a:gd name="connsiteX1389" fmla="*/ 3188330 w 4059768"/>
              <a:gd name="connsiteY1389" fmla="*/ 2322869 h 3744261"/>
              <a:gd name="connsiteX1390" fmla="*/ 3230774 w 4059768"/>
              <a:gd name="connsiteY1390" fmla="*/ 2313587 h 3744261"/>
              <a:gd name="connsiteX1391" fmla="*/ 3225334 w 4059768"/>
              <a:gd name="connsiteY1391" fmla="*/ 2308790 h 3744261"/>
              <a:gd name="connsiteX1392" fmla="*/ 3111666 w 4059768"/>
              <a:gd name="connsiteY1392" fmla="*/ 2172696 h 3744261"/>
              <a:gd name="connsiteX1393" fmla="*/ 3111686 w 4059768"/>
              <a:gd name="connsiteY1393" fmla="*/ 2172675 h 3744261"/>
              <a:gd name="connsiteX1394" fmla="*/ 3271058 w 4059768"/>
              <a:gd name="connsiteY1394" fmla="*/ 2330760 h 3744261"/>
              <a:gd name="connsiteX1395" fmla="*/ 3329699 w 4059768"/>
              <a:gd name="connsiteY1395" fmla="*/ 2370338 h 3744261"/>
              <a:gd name="connsiteX1396" fmla="*/ 3271058 w 4059768"/>
              <a:gd name="connsiteY1396" fmla="*/ 2330760 h 3744261"/>
              <a:gd name="connsiteX1397" fmla="*/ 1244530 w 4059768"/>
              <a:gd name="connsiteY1397" fmla="*/ 2295459 h 3744261"/>
              <a:gd name="connsiteX1398" fmla="*/ 1246108 w 4059768"/>
              <a:gd name="connsiteY1398" fmla="*/ 2300111 h 3744261"/>
              <a:gd name="connsiteX1399" fmla="*/ 1247292 w 4059768"/>
              <a:gd name="connsiteY1399" fmla="*/ 2307794 h 3744261"/>
              <a:gd name="connsiteX1400" fmla="*/ 1328151 w 4059768"/>
              <a:gd name="connsiteY1400" fmla="*/ 2291306 h 3744261"/>
              <a:gd name="connsiteX1401" fmla="*/ 1332865 w 4059768"/>
              <a:gd name="connsiteY1401" fmla="*/ 2290642 h 3744261"/>
              <a:gd name="connsiteX1402" fmla="*/ 1360088 w 4059768"/>
              <a:gd name="connsiteY1402" fmla="*/ 2286696 h 3744261"/>
              <a:gd name="connsiteX1403" fmla="*/ 1359299 w 4059768"/>
              <a:gd name="connsiteY1403" fmla="*/ 2282626 h 3744261"/>
              <a:gd name="connsiteX1404" fmla="*/ 1244509 w 4059768"/>
              <a:gd name="connsiteY1404" fmla="*/ 2295438 h 3744261"/>
              <a:gd name="connsiteX1405" fmla="*/ 1244530 w 4059768"/>
              <a:gd name="connsiteY1405" fmla="*/ 2295459 h 3744261"/>
              <a:gd name="connsiteX1406" fmla="*/ 1377115 w 4059768"/>
              <a:gd name="connsiteY1406" fmla="*/ 2296456 h 3744261"/>
              <a:gd name="connsiteX1407" fmla="*/ 1380749 w 4059768"/>
              <a:gd name="connsiteY1407" fmla="*/ 2299072 h 3744261"/>
              <a:gd name="connsiteX1408" fmla="*/ 1430876 w 4059768"/>
              <a:gd name="connsiteY1408" fmla="*/ 2284537 h 3744261"/>
              <a:gd name="connsiteX1409" fmla="*/ 1448630 w 4059768"/>
              <a:gd name="connsiteY1409" fmla="*/ 2276314 h 3744261"/>
              <a:gd name="connsiteX1410" fmla="*/ 1467817 w 4059768"/>
              <a:gd name="connsiteY1410" fmla="*/ 2258061 h 3744261"/>
              <a:gd name="connsiteX1411" fmla="*/ 1399729 w 4059768"/>
              <a:gd name="connsiteY1411" fmla="*/ 2275421 h 3744261"/>
              <a:gd name="connsiteX1412" fmla="*/ 1388100 w 4059768"/>
              <a:gd name="connsiteY1412" fmla="*/ 2293632 h 3744261"/>
              <a:gd name="connsiteX1413" fmla="*/ 1377115 w 4059768"/>
              <a:gd name="connsiteY1413" fmla="*/ 2296456 h 3744261"/>
              <a:gd name="connsiteX1414" fmla="*/ 1181197 w 4059768"/>
              <a:gd name="connsiteY1414" fmla="*/ 2283145 h 3744261"/>
              <a:gd name="connsiteX1415" fmla="*/ 1221211 w 4059768"/>
              <a:gd name="connsiteY1415" fmla="*/ 2284807 h 3744261"/>
              <a:gd name="connsiteX1416" fmla="*/ 1206281 w 4059768"/>
              <a:gd name="connsiteY1416" fmla="*/ 2279262 h 3744261"/>
              <a:gd name="connsiteX1417" fmla="*/ 1181197 w 4059768"/>
              <a:gd name="connsiteY1417" fmla="*/ 2283145 h 3744261"/>
              <a:gd name="connsiteX1418" fmla="*/ 1371613 w 4059768"/>
              <a:gd name="connsiteY1418" fmla="*/ 2280633 h 3744261"/>
              <a:gd name="connsiteX1419" fmla="*/ 1372402 w 4059768"/>
              <a:gd name="connsiteY1419" fmla="*/ 2284661 h 3744261"/>
              <a:gd name="connsiteX1420" fmla="*/ 1383864 w 4059768"/>
              <a:gd name="connsiteY1420" fmla="*/ 2281900 h 3744261"/>
              <a:gd name="connsiteX1421" fmla="*/ 1387228 w 4059768"/>
              <a:gd name="connsiteY1421" fmla="*/ 2277850 h 3744261"/>
              <a:gd name="connsiteX1422" fmla="*/ 1371592 w 4059768"/>
              <a:gd name="connsiteY1422" fmla="*/ 2280633 h 3744261"/>
              <a:gd name="connsiteX1423" fmla="*/ 1371613 w 4059768"/>
              <a:gd name="connsiteY1423" fmla="*/ 2280633 h 3744261"/>
              <a:gd name="connsiteX1424" fmla="*/ 1401203 w 4059768"/>
              <a:gd name="connsiteY1424" fmla="*/ 2020052 h 3744261"/>
              <a:gd name="connsiteX1425" fmla="*/ 1380500 w 4059768"/>
              <a:gd name="connsiteY1425" fmla="*/ 2031306 h 3744261"/>
              <a:gd name="connsiteX1426" fmla="*/ 1356267 w 4059768"/>
              <a:gd name="connsiteY1426" fmla="*/ 2046153 h 3744261"/>
              <a:gd name="connsiteX1427" fmla="*/ 1352176 w 4059768"/>
              <a:gd name="connsiteY1427" fmla="*/ 2109217 h 3744261"/>
              <a:gd name="connsiteX1428" fmla="*/ 1364075 w 4059768"/>
              <a:gd name="connsiteY1428" fmla="*/ 2162293 h 3744261"/>
              <a:gd name="connsiteX1429" fmla="*/ 1370741 w 4059768"/>
              <a:gd name="connsiteY1429" fmla="*/ 2251250 h 3744261"/>
              <a:gd name="connsiteX1430" fmla="*/ 1370512 w 4059768"/>
              <a:gd name="connsiteY1430" fmla="*/ 2268153 h 3744261"/>
              <a:gd name="connsiteX1431" fmla="*/ 1387809 w 4059768"/>
              <a:gd name="connsiteY1431" fmla="*/ 2265038 h 3744261"/>
              <a:gd name="connsiteX1432" fmla="*/ 1393561 w 4059768"/>
              <a:gd name="connsiteY1432" fmla="*/ 2244502 h 3744261"/>
              <a:gd name="connsiteX1433" fmla="*/ 1393250 w 4059768"/>
              <a:gd name="connsiteY1433" fmla="*/ 2139347 h 3744261"/>
              <a:gd name="connsiteX1434" fmla="*/ 1386937 w 4059768"/>
              <a:gd name="connsiteY1434" fmla="*/ 2100475 h 3744261"/>
              <a:gd name="connsiteX1435" fmla="*/ 1390903 w 4059768"/>
              <a:gd name="connsiteY1435" fmla="*/ 2074165 h 3744261"/>
              <a:gd name="connsiteX1436" fmla="*/ 1408367 w 4059768"/>
              <a:gd name="connsiteY1436" fmla="*/ 2092003 h 3744261"/>
              <a:gd name="connsiteX1437" fmla="*/ 1436919 w 4059768"/>
              <a:gd name="connsiteY1437" fmla="*/ 2135007 h 3744261"/>
              <a:gd name="connsiteX1438" fmla="*/ 1439348 w 4059768"/>
              <a:gd name="connsiteY1438" fmla="*/ 2137478 h 3744261"/>
              <a:gd name="connsiteX1439" fmla="*/ 1427388 w 4059768"/>
              <a:gd name="connsiteY1439" fmla="*/ 2088950 h 3744261"/>
              <a:gd name="connsiteX1440" fmla="*/ 1416008 w 4059768"/>
              <a:gd name="connsiteY1440" fmla="*/ 2046278 h 3744261"/>
              <a:gd name="connsiteX1441" fmla="*/ 1403176 w 4059768"/>
              <a:gd name="connsiteY1441" fmla="*/ 2020384 h 3744261"/>
              <a:gd name="connsiteX1442" fmla="*/ 1401203 w 4059768"/>
              <a:gd name="connsiteY1442" fmla="*/ 2020052 h 3744261"/>
              <a:gd name="connsiteX1443" fmla="*/ 3614617 w 4059768"/>
              <a:gd name="connsiteY1443" fmla="*/ 1861510 h 3744261"/>
              <a:gd name="connsiteX1444" fmla="*/ 3515132 w 4059768"/>
              <a:gd name="connsiteY1444" fmla="*/ 1916143 h 3744261"/>
              <a:gd name="connsiteX1445" fmla="*/ 3422644 w 4059768"/>
              <a:gd name="connsiteY1445" fmla="*/ 2089386 h 3744261"/>
              <a:gd name="connsiteX1446" fmla="*/ 3440585 w 4059768"/>
              <a:gd name="connsiteY1446" fmla="*/ 2145992 h 3744261"/>
              <a:gd name="connsiteX1447" fmla="*/ 3642816 w 4059768"/>
              <a:gd name="connsiteY1447" fmla="*/ 2262027 h 3744261"/>
              <a:gd name="connsiteX1448" fmla="*/ 3700688 w 4059768"/>
              <a:gd name="connsiteY1448" fmla="*/ 2260429 h 3744261"/>
              <a:gd name="connsiteX1449" fmla="*/ 3729635 w 4059768"/>
              <a:gd name="connsiteY1449" fmla="*/ 2236196 h 3744261"/>
              <a:gd name="connsiteX1450" fmla="*/ 3730424 w 4059768"/>
              <a:gd name="connsiteY1450" fmla="*/ 2228056 h 3744261"/>
              <a:gd name="connsiteX1451" fmla="*/ 3693981 w 4059768"/>
              <a:gd name="connsiteY1451" fmla="*/ 2233288 h 3744261"/>
              <a:gd name="connsiteX1452" fmla="*/ 3628571 w 4059768"/>
              <a:gd name="connsiteY1452" fmla="*/ 2241428 h 3744261"/>
              <a:gd name="connsiteX1453" fmla="*/ 3613787 w 4059768"/>
              <a:gd name="connsiteY1453" fmla="*/ 2238521 h 3744261"/>
              <a:gd name="connsiteX1454" fmla="*/ 3604608 w 4059768"/>
              <a:gd name="connsiteY1454" fmla="*/ 2231233 h 3744261"/>
              <a:gd name="connsiteX1455" fmla="*/ 3613433 w 4059768"/>
              <a:gd name="connsiteY1455" fmla="*/ 2222574 h 3744261"/>
              <a:gd name="connsiteX1456" fmla="*/ 3642421 w 4059768"/>
              <a:gd name="connsiteY1456" fmla="*/ 2201912 h 3744261"/>
              <a:gd name="connsiteX1457" fmla="*/ 3674628 w 4059768"/>
              <a:gd name="connsiteY1457" fmla="*/ 2156603 h 3744261"/>
              <a:gd name="connsiteX1458" fmla="*/ 3671825 w 4059768"/>
              <a:gd name="connsiteY1458" fmla="*/ 2156125 h 3744261"/>
              <a:gd name="connsiteX1459" fmla="*/ 3580728 w 4059768"/>
              <a:gd name="connsiteY1459" fmla="*/ 2128508 h 3744261"/>
              <a:gd name="connsiteX1460" fmla="*/ 3532304 w 4059768"/>
              <a:gd name="connsiteY1460" fmla="*/ 2032282 h 3744261"/>
              <a:gd name="connsiteX1461" fmla="*/ 3595825 w 4059768"/>
              <a:gd name="connsiteY1461" fmla="*/ 1870356 h 3744261"/>
              <a:gd name="connsiteX1462" fmla="*/ 3614638 w 4059768"/>
              <a:gd name="connsiteY1462" fmla="*/ 1861489 h 3744261"/>
              <a:gd name="connsiteX1463" fmla="*/ 3614617 w 4059768"/>
              <a:gd name="connsiteY1463" fmla="*/ 1861510 h 3744261"/>
              <a:gd name="connsiteX1464" fmla="*/ 3725358 w 4059768"/>
              <a:gd name="connsiteY1464" fmla="*/ 2214579 h 3744261"/>
              <a:gd name="connsiteX1465" fmla="*/ 3739436 w 4059768"/>
              <a:gd name="connsiteY1465" fmla="*/ 2219459 h 3744261"/>
              <a:gd name="connsiteX1466" fmla="*/ 3741492 w 4059768"/>
              <a:gd name="connsiteY1466" fmla="*/ 2239892 h 3744261"/>
              <a:gd name="connsiteX1467" fmla="*/ 3727766 w 4059768"/>
              <a:gd name="connsiteY1467" fmla="*/ 2258144 h 3744261"/>
              <a:gd name="connsiteX1468" fmla="*/ 3868823 w 4059768"/>
              <a:gd name="connsiteY1468" fmla="*/ 2235116 h 3744261"/>
              <a:gd name="connsiteX1469" fmla="*/ 3943806 w 4059768"/>
              <a:gd name="connsiteY1469" fmla="*/ 2161753 h 3744261"/>
              <a:gd name="connsiteX1470" fmla="*/ 3946921 w 4059768"/>
              <a:gd name="connsiteY1470" fmla="*/ 2155585 h 3744261"/>
              <a:gd name="connsiteX1471" fmla="*/ 3970323 w 4059768"/>
              <a:gd name="connsiteY1471" fmla="*/ 2141880 h 3744261"/>
              <a:gd name="connsiteX1472" fmla="*/ 3982097 w 4059768"/>
              <a:gd name="connsiteY1472" fmla="*/ 2138496 h 3744261"/>
              <a:gd name="connsiteX1473" fmla="*/ 3983925 w 4059768"/>
              <a:gd name="connsiteY1473" fmla="*/ 2093207 h 3744261"/>
              <a:gd name="connsiteX1474" fmla="*/ 3989676 w 4059768"/>
              <a:gd name="connsiteY1474" fmla="*/ 2073688 h 3744261"/>
              <a:gd name="connsiteX1475" fmla="*/ 3993352 w 4059768"/>
              <a:gd name="connsiteY1475" fmla="*/ 2073937 h 3744261"/>
              <a:gd name="connsiteX1476" fmla="*/ 3990216 w 4059768"/>
              <a:gd name="connsiteY1476" fmla="*/ 2055415 h 3744261"/>
              <a:gd name="connsiteX1477" fmla="*/ 3825237 w 4059768"/>
              <a:gd name="connsiteY1477" fmla="*/ 1840911 h 3744261"/>
              <a:gd name="connsiteX1478" fmla="*/ 3711133 w 4059768"/>
              <a:gd name="connsiteY1478" fmla="*/ 1841264 h 3744261"/>
              <a:gd name="connsiteX1479" fmla="*/ 3687108 w 4059768"/>
              <a:gd name="connsiteY1479" fmla="*/ 1849134 h 3744261"/>
              <a:gd name="connsiteX1480" fmla="*/ 3601618 w 4059768"/>
              <a:gd name="connsiteY1480" fmla="*/ 1881382 h 3744261"/>
              <a:gd name="connsiteX1481" fmla="*/ 3544722 w 4059768"/>
              <a:gd name="connsiteY1481" fmla="*/ 2031846 h 3744261"/>
              <a:gd name="connsiteX1482" fmla="*/ 3585712 w 4059768"/>
              <a:gd name="connsiteY1482" fmla="*/ 2117128 h 3744261"/>
              <a:gd name="connsiteX1483" fmla="*/ 3673881 w 4059768"/>
              <a:gd name="connsiteY1483" fmla="*/ 2143874 h 3744261"/>
              <a:gd name="connsiteX1484" fmla="*/ 3690846 w 4059768"/>
              <a:gd name="connsiteY1484" fmla="*/ 2151515 h 3744261"/>
              <a:gd name="connsiteX1485" fmla="*/ 3688437 w 4059768"/>
              <a:gd name="connsiteY1485" fmla="*/ 2160029 h 3744261"/>
              <a:gd name="connsiteX1486" fmla="*/ 3653074 w 4059768"/>
              <a:gd name="connsiteY1486" fmla="*/ 2208329 h 3744261"/>
              <a:gd name="connsiteX1487" fmla="*/ 3630170 w 4059768"/>
              <a:gd name="connsiteY1487" fmla="*/ 2229073 h 3744261"/>
              <a:gd name="connsiteX1488" fmla="*/ 3630814 w 4059768"/>
              <a:gd name="connsiteY1488" fmla="*/ 2229198 h 3744261"/>
              <a:gd name="connsiteX1489" fmla="*/ 3690804 w 4059768"/>
              <a:gd name="connsiteY1489" fmla="*/ 2221245 h 3744261"/>
              <a:gd name="connsiteX1490" fmla="*/ 3725316 w 4059768"/>
              <a:gd name="connsiteY1490" fmla="*/ 2214600 h 3744261"/>
              <a:gd name="connsiteX1491" fmla="*/ 3725358 w 4059768"/>
              <a:gd name="connsiteY1491" fmla="*/ 2214579 h 3744261"/>
              <a:gd name="connsiteX1492" fmla="*/ 1466239 w 4059768"/>
              <a:gd name="connsiteY1492" fmla="*/ 2063866 h 3744261"/>
              <a:gd name="connsiteX1493" fmla="*/ 1490306 w 4059768"/>
              <a:gd name="connsiteY1493" fmla="*/ 2174004 h 3744261"/>
              <a:gd name="connsiteX1494" fmla="*/ 1487544 w 4059768"/>
              <a:gd name="connsiteY1494" fmla="*/ 2238293 h 3744261"/>
              <a:gd name="connsiteX1495" fmla="*/ 1551563 w 4059768"/>
              <a:gd name="connsiteY1495" fmla="*/ 2210613 h 3744261"/>
              <a:gd name="connsiteX1496" fmla="*/ 1746257 w 4059768"/>
              <a:gd name="connsiteY1496" fmla="*/ 2135962 h 3744261"/>
              <a:gd name="connsiteX1497" fmla="*/ 1847570 w 4059768"/>
              <a:gd name="connsiteY1497" fmla="*/ 2100018 h 3744261"/>
              <a:gd name="connsiteX1498" fmla="*/ 1891467 w 4059768"/>
              <a:gd name="connsiteY1498" fmla="*/ 2076636 h 3744261"/>
              <a:gd name="connsiteX1499" fmla="*/ 1866673 w 4059768"/>
              <a:gd name="connsiteY1499" fmla="*/ 2034400 h 3744261"/>
              <a:gd name="connsiteX1500" fmla="*/ 1846178 w 4059768"/>
              <a:gd name="connsiteY1500" fmla="*/ 2028794 h 3744261"/>
              <a:gd name="connsiteX1501" fmla="*/ 1782097 w 4059768"/>
              <a:gd name="connsiteY1501" fmla="*/ 1999079 h 3744261"/>
              <a:gd name="connsiteX1502" fmla="*/ 1504758 w 4059768"/>
              <a:gd name="connsiteY1502" fmla="*/ 2070801 h 3744261"/>
              <a:gd name="connsiteX1503" fmla="*/ 1466239 w 4059768"/>
              <a:gd name="connsiteY1503" fmla="*/ 2063866 h 3744261"/>
              <a:gd name="connsiteX1504" fmla="*/ 1867961 w 4059768"/>
              <a:gd name="connsiteY1504" fmla="*/ 2161462 h 3744261"/>
              <a:gd name="connsiteX1505" fmla="*/ 1863870 w 4059768"/>
              <a:gd name="connsiteY1505" fmla="*/ 2180109 h 3744261"/>
              <a:gd name="connsiteX1506" fmla="*/ 1869373 w 4059768"/>
              <a:gd name="connsiteY1506" fmla="*/ 2205982 h 3744261"/>
              <a:gd name="connsiteX1507" fmla="*/ 1874149 w 4059768"/>
              <a:gd name="connsiteY1507" fmla="*/ 2226581 h 3744261"/>
              <a:gd name="connsiteX1508" fmla="*/ 1876911 w 4059768"/>
              <a:gd name="connsiteY1508" fmla="*/ 2197510 h 3744261"/>
              <a:gd name="connsiteX1509" fmla="*/ 1868667 w 4059768"/>
              <a:gd name="connsiteY1509" fmla="*/ 2185321 h 3744261"/>
              <a:gd name="connsiteX1510" fmla="*/ 1867982 w 4059768"/>
              <a:gd name="connsiteY1510" fmla="*/ 2161462 h 3744261"/>
              <a:gd name="connsiteX1511" fmla="*/ 1867961 w 4059768"/>
              <a:gd name="connsiteY1511" fmla="*/ 2161462 h 3744261"/>
              <a:gd name="connsiteX1512" fmla="*/ 3979937 w 4059768"/>
              <a:gd name="connsiteY1512" fmla="*/ 2152346 h 3744261"/>
              <a:gd name="connsiteX1513" fmla="*/ 3972898 w 4059768"/>
              <a:gd name="connsiteY1513" fmla="*/ 2154070 h 3744261"/>
              <a:gd name="connsiteX1514" fmla="*/ 3957989 w 4059768"/>
              <a:gd name="connsiteY1514" fmla="*/ 2161358 h 3744261"/>
              <a:gd name="connsiteX1515" fmla="*/ 3954998 w 4059768"/>
              <a:gd name="connsiteY1515" fmla="*/ 2167297 h 3744261"/>
              <a:gd name="connsiteX1516" fmla="*/ 3913510 w 4059768"/>
              <a:gd name="connsiteY1516" fmla="*/ 2221992 h 3744261"/>
              <a:gd name="connsiteX1517" fmla="*/ 3967645 w 4059768"/>
              <a:gd name="connsiteY1517" fmla="*/ 2188415 h 3744261"/>
              <a:gd name="connsiteX1518" fmla="*/ 3979937 w 4059768"/>
              <a:gd name="connsiteY1518" fmla="*/ 2152325 h 3744261"/>
              <a:gd name="connsiteX1519" fmla="*/ 3979937 w 4059768"/>
              <a:gd name="connsiteY1519" fmla="*/ 2152346 h 3744261"/>
              <a:gd name="connsiteX1520" fmla="*/ 1090121 w 4059768"/>
              <a:gd name="connsiteY1520" fmla="*/ 2096882 h 3744261"/>
              <a:gd name="connsiteX1521" fmla="*/ 1105861 w 4059768"/>
              <a:gd name="connsiteY1521" fmla="*/ 2106684 h 3744261"/>
              <a:gd name="connsiteX1522" fmla="*/ 1226340 w 4059768"/>
              <a:gd name="connsiteY1522" fmla="*/ 2093249 h 3744261"/>
              <a:gd name="connsiteX1523" fmla="*/ 1090121 w 4059768"/>
              <a:gd name="connsiteY1523" fmla="*/ 2096903 h 3744261"/>
              <a:gd name="connsiteX1524" fmla="*/ 1090121 w 4059768"/>
              <a:gd name="connsiteY1524" fmla="*/ 2096882 h 3744261"/>
              <a:gd name="connsiteX1525" fmla="*/ 1873443 w 4059768"/>
              <a:gd name="connsiteY1525" fmla="*/ 2023270 h 3744261"/>
              <a:gd name="connsiteX1526" fmla="*/ 1885528 w 4059768"/>
              <a:gd name="connsiteY1526" fmla="*/ 2026240 h 3744261"/>
              <a:gd name="connsiteX1527" fmla="*/ 1928719 w 4059768"/>
              <a:gd name="connsiteY1527" fmla="*/ 2038927 h 3744261"/>
              <a:gd name="connsiteX1528" fmla="*/ 1873048 w 4059768"/>
              <a:gd name="connsiteY1528" fmla="*/ 1886698 h 3744261"/>
              <a:gd name="connsiteX1529" fmla="*/ 1711101 w 4059768"/>
              <a:gd name="connsiteY1529" fmla="*/ 1739744 h 3744261"/>
              <a:gd name="connsiteX1530" fmla="*/ 1510759 w 4059768"/>
              <a:gd name="connsiteY1530" fmla="*/ 1569470 h 3744261"/>
              <a:gd name="connsiteX1531" fmla="*/ 1196397 w 4059768"/>
              <a:gd name="connsiteY1531" fmla="*/ 1318897 h 3744261"/>
              <a:gd name="connsiteX1532" fmla="*/ 1187488 w 4059768"/>
              <a:gd name="connsiteY1532" fmla="*/ 1314973 h 3744261"/>
              <a:gd name="connsiteX1533" fmla="*/ 1181737 w 4059768"/>
              <a:gd name="connsiteY1533" fmla="*/ 1305898 h 3744261"/>
              <a:gd name="connsiteX1534" fmla="*/ 1197705 w 4059768"/>
              <a:gd name="connsiteY1534" fmla="*/ 1303510 h 3744261"/>
              <a:gd name="connsiteX1535" fmla="*/ 1236369 w 4059768"/>
              <a:gd name="connsiteY1535" fmla="*/ 1309055 h 3744261"/>
              <a:gd name="connsiteX1536" fmla="*/ 1248642 w 4059768"/>
              <a:gd name="connsiteY1536" fmla="*/ 1288497 h 3744261"/>
              <a:gd name="connsiteX1537" fmla="*/ 1255598 w 4059768"/>
              <a:gd name="connsiteY1537" fmla="*/ 1276806 h 3744261"/>
              <a:gd name="connsiteX1538" fmla="*/ 1254850 w 4059768"/>
              <a:gd name="connsiteY1538" fmla="*/ 1272031 h 3744261"/>
              <a:gd name="connsiteX1539" fmla="*/ 1254747 w 4059768"/>
              <a:gd name="connsiteY1539" fmla="*/ 1271387 h 3744261"/>
              <a:gd name="connsiteX1540" fmla="*/ 1254394 w 4059768"/>
              <a:gd name="connsiteY1540" fmla="*/ 1269206 h 3744261"/>
              <a:gd name="connsiteX1541" fmla="*/ 1254518 w 4059768"/>
              <a:gd name="connsiteY1541" fmla="*/ 1269206 h 3744261"/>
              <a:gd name="connsiteX1542" fmla="*/ 1259585 w 4059768"/>
              <a:gd name="connsiteY1542" fmla="*/ 1262063 h 3744261"/>
              <a:gd name="connsiteX1543" fmla="*/ 1266624 w 4059768"/>
              <a:gd name="connsiteY1543" fmla="*/ 1267296 h 3744261"/>
              <a:gd name="connsiteX1544" fmla="*/ 1266707 w 4059768"/>
              <a:gd name="connsiteY1544" fmla="*/ 1267296 h 3744261"/>
              <a:gd name="connsiteX1545" fmla="*/ 1266936 w 4059768"/>
              <a:gd name="connsiteY1545" fmla="*/ 1268750 h 3744261"/>
              <a:gd name="connsiteX1546" fmla="*/ 1266977 w 4059768"/>
              <a:gd name="connsiteY1546" fmla="*/ 1268957 h 3744261"/>
              <a:gd name="connsiteX1547" fmla="*/ 1267849 w 4059768"/>
              <a:gd name="connsiteY1547" fmla="*/ 1274481 h 3744261"/>
              <a:gd name="connsiteX1548" fmla="*/ 1267932 w 4059768"/>
              <a:gd name="connsiteY1548" fmla="*/ 1275041 h 3744261"/>
              <a:gd name="connsiteX1549" fmla="*/ 1270549 w 4059768"/>
              <a:gd name="connsiteY1549" fmla="*/ 1291716 h 3744261"/>
              <a:gd name="connsiteX1550" fmla="*/ 1329106 w 4059768"/>
              <a:gd name="connsiteY1550" fmla="*/ 1316115 h 3744261"/>
              <a:gd name="connsiteX1551" fmla="*/ 1407848 w 4059768"/>
              <a:gd name="connsiteY1551" fmla="*/ 1314267 h 3744261"/>
              <a:gd name="connsiteX1552" fmla="*/ 1415427 w 4059768"/>
              <a:gd name="connsiteY1552" fmla="*/ 1299918 h 3744261"/>
              <a:gd name="connsiteX1553" fmla="*/ 1370657 w 4059768"/>
              <a:gd name="connsiteY1553" fmla="*/ 1239575 h 3744261"/>
              <a:gd name="connsiteX1554" fmla="*/ 1361168 w 4059768"/>
              <a:gd name="connsiteY1554" fmla="*/ 1230563 h 3744261"/>
              <a:gd name="connsiteX1555" fmla="*/ 1328213 w 4059768"/>
              <a:gd name="connsiteY1555" fmla="*/ 1221904 h 3744261"/>
              <a:gd name="connsiteX1556" fmla="*/ 1321569 w 4059768"/>
              <a:gd name="connsiteY1556" fmla="*/ 1222443 h 3744261"/>
              <a:gd name="connsiteX1557" fmla="*/ 1289424 w 4059768"/>
              <a:gd name="connsiteY1557" fmla="*/ 1240987 h 3744261"/>
              <a:gd name="connsiteX1558" fmla="*/ 1271400 w 4059768"/>
              <a:gd name="connsiteY1558" fmla="*/ 1234819 h 3744261"/>
              <a:gd name="connsiteX1559" fmla="*/ 1278190 w 4059768"/>
              <a:gd name="connsiteY1559" fmla="*/ 1222817 h 3744261"/>
              <a:gd name="connsiteX1560" fmla="*/ 1315464 w 4059768"/>
              <a:gd name="connsiteY1560" fmla="*/ 1210628 h 3744261"/>
              <a:gd name="connsiteX1561" fmla="*/ 1353069 w 4059768"/>
              <a:gd name="connsiteY1561" fmla="*/ 1150804 h 3744261"/>
              <a:gd name="connsiteX1562" fmla="*/ 1389325 w 4059768"/>
              <a:gd name="connsiteY1562" fmla="*/ 1019963 h 3744261"/>
              <a:gd name="connsiteX1563" fmla="*/ 1386044 w 4059768"/>
              <a:gd name="connsiteY1563" fmla="*/ 992740 h 3744261"/>
              <a:gd name="connsiteX1564" fmla="*/ 1378299 w 4059768"/>
              <a:gd name="connsiteY1564" fmla="*/ 993176 h 3744261"/>
              <a:gd name="connsiteX1565" fmla="*/ 1372942 w 4059768"/>
              <a:gd name="connsiteY1565" fmla="*/ 979305 h 3744261"/>
              <a:gd name="connsiteX1566" fmla="*/ 1360192 w 4059768"/>
              <a:gd name="connsiteY1566" fmla="*/ 938086 h 3744261"/>
              <a:gd name="connsiteX1567" fmla="*/ 1344306 w 4059768"/>
              <a:gd name="connsiteY1567" fmla="*/ 1096628 h 3744261"/>
              <a:gd name="connsiteX1568" fmla="*/ 1283382 w 4059768"/>
              <a:gd name="connsiteY1568" fmla="*/ 1171943 h 3744261"/>
              <a:gd name="connsiteX1569" fmla="*/ 1233711 w 4059768"/>
              <a:gd name="connsiteY1569" fmla="*/ 1219017 h 3744261"/>
              <a:gd name="connsiteX1570" fmla="*/ 1191808 w 4059768"/>
              <a:gd name="connsiteY1570" fmla="*/ 1236169 h 3744261"/>
              <a:gd name="connsiteX1571" fmla="*/ 1193739 w 4059768"/>
              <a:gd name="connsiteY1571" fmla="*/ 1216712 h 3744261"/>
              <a:gd name="connsiteX1572" fmla="*/ 1243347 w 4059768"/>
              <a:gd name="connsiteY1572" fmla="*/ 1181079 h 3744261"/>
              <a:gd name="connsiteX1573" fmla="*/ 1274930 w 4059768"/>
              <a:gd name="connsiteY1573" fmla="*/ 1162536 h 3744261"/>
              <a:gd name="connsiteX1574" fmla="*/ 1275885 w 4059768"/>
              <a:gd name="connsiteY1574" fmla="*/ 1161290 h 3744261"/>
              <a:gd name="connsiteX1575" fmla="*/ 1269905 w 4059768"/>
              <a:gd name="connsiteY1575" fmla="*/ 1065895 h 3744261"/>
              <a:gd name="connsiteX1576" fmla="*/ 1253044 w 4059768"/>
              <a:gd name="connsiteY1576" fmla="*/ 1024697 h 3744261"/>
              <a:gd name="connsiteX1577" fmla="*/ 1229558 w 4059768"/>
              <a:gd name="connsiteY1577" fmla="*/ 938315 h 3744261"/>
              <a:gd name="connsiteX1578" fmla="*/ 1218449 w 4059768"/>
              <a:gd name="connsiteY1578" fmla="*/ 987071 h 3744261"/>
              <a:gd name="connsiteX1579" fmla="*/ 1156195 w 4059768"/>
              <a:gd name="connsiteY1579" fmla="*/ 1017056 h 3744261"/>
              <a:gd name="connsiteX1580" fmla="*/ 990469 w 4059768"/>
              <a:gd name="connsiteY1580" fmla="*/ 994090 h 3744261"/>
              <a:gd name="connsiteX1581" fmla="*/ 989036 w 4059768"/>
              <a:gd name="connsiteY1581" fmla="*/ 998616 h 3744261"/>
              <a:gd name="connsiteX1582" fmla="*/ 993210 w 4059768"/>
              <a:gd name="connsiteY1582" fmla="*/ 1051214 h 3744261"/>
              <a:gd name="connsiteX1583" fmla="*/ 1075855 w 4059768"/>
              <a:gd name="connsiteY1583" fmla="*/ 1080472 h 3744261"/>
              <a:gd name="connsiteX1584" fmla="*/ 1082126 w 4059768"/>
              <a:gd name="connsiteY1584" fmla="*/ 1085622 h 3744261"/>
              <a:gd name="connsiteX1585" fmla="*/ 1077994 w 4059768"/>
              <a:gd name="connsiteY1585" fmla="*/ 1092599 h 3744261"/>
              <a:gd name="connsiteX1586" fmla="*/ 900930 w 4059768"/>
              <a:gd name="connsiteY1586" fmla="*/ 1051526 h 3744261"/>
              <a:gd name="connsiteX1587" fmla="*/ 813571 w 4059768"/>
              <a:gd name="connsiteY1587" fmla="*/ 959578 h 3744261"/>
              <a:gd name="connsiteX1588" fmla="*/ 811391 w 4059768"/>
              <a:gd name="connsiteY1588" fmla="*/ 950109 h 3744261"/>
              <a:gd name="connsiteX1589" fmla="*/ 806158 w 4059768"/>
              <a:gd name="connsiteY1589" fmla="*/ 1120030 h 3744261"/>
              <a:gd name="connsiteX1590" fmla="*/ 1018481 w 4059768"/>
              <a:gd name="connsiteY1590" fmla="*/ 1379801 h 3744261"/>
              <a:gd name="connsiteX1591" fmla="*/ 1019727 w 4059768"/>
              <a:gd name="connsiteY1591" fmla="*/ 1380757 h 3744261"/>
              <a:gd name="connsiteX1592" fmla="*/ 1028718 w 4059768"/>
              <a:gd name="connsiteY1592" fmla="*/ 1382875 h 3744261"/>
              <a:gd name="connsiteX1593" fmla="*/ 1128495 w 4059768"/>
              <a:gd name="connsiteY1593" fmla="*/ 1280399 h 3744261"/>
              <a:gd name="connsiteX1594" fmla="*/ 1139334 w 4059768"/>
              <a:gd name="connsiteY1594" fmla="*/ 1265822 h 3744261"/>
              <a:gd name="connsiteX1595" fmla="*/ 1143113 w 4059768"/>
              <a:gd name="connsiteY1595" fmla="*/ 1248275 h 3744261"/>
              <a:gd name="connsiteX1596" fmla="*/ 1133831 w 4059768"/>
              <a:gd name="connsiteY1596" fmla="*/ 1226555 h 3744261"/>
              <a:gd name="connsiteX1597" fmla="*/ 1047532 w 4059768"/>
              <a:gd name="connsiteY1597" fmla="*/ 1146713 h 3744261"/>
              <a:gd name="connsiteX1598" fmla="*/ 1046410 w 4059768"/>
              <a:gd name="connsiteY1598" fmla="*/ 1138179 h 3744261"/>
              <a:gd name="connsiteX1599" fmla="*/ 1054903 w 4059768"/>
              <a:gd name="connsiteY1599" fmla="*/ 1136684 h 3744261"/>
              <a:gd name="connsiteX1600" fmla="*/ 1143217 w 4059768"/>
              <a:gd name="connsiteY1600" fmla="*/ 1218436 h 3744261"/>
              <a:gd name="connsiteX1601" fmla="*/ 1177729 w 4059768"/>
              <a:gd name="connsiteY1601" fmla="*/ 1271241 h 3744261"/>
              <a:gd name="connsiteX1602" fmla="*/ 1126397 w 4059768"/>
              <a:gd name="connsiteY1602" fmla="*/ 1344002 h 3744261"/>
              <a:gd name="connsiteX1603" fmla="*/ 1064704 w 4059768"/>
              <a:gd name="connsiteY1603" fmla="*/ 1403785 h 3744261"/>
              <a:gd name="connsiteX1604" fmla="*/ 1059866 w 4059768"/>
              <a:gd name="connsiteY1604" fmla="*/ 1422328 h 3744261"/>
              <a:gd name="connsiteX1605" fmla="*/ 1158583 w 4059768"/>
              <a:gd name="connsiteY1605" fmla="*/ 1483336 h 3744261"/>
              <a:gd name="connsiteX1606" fmla="*/ 1322607 w 4059768"/>
              <a:gd name="connsiteY1606" fmla="*/ 1569200 h 3744261"/>
              <a:gd name="connsiteX1607" fmla="*/ 1802239 w 4059768"/>
              <a:gd name="connsiteY1607" fmla="*/ 1960726 h 3744261"/>
              <a:gd name="connsiteX1608" fmla="*/ 1873526 w 4059768"/>
              <a:gd name="connsiteY1608" fmla="*/ 2023229 h 3744261"/>
              <a:gd name="connsiteX1609" fmla="*/ 1873443 w 4059768"/>
              <a:gd name="connsiteY1609" fmla="*/ 2023270 h 3744261"/>
              <a:gd name="connsiteX1610" fmla="*/ 2977481 w 4059768"/>
              <a:gd name="connsiteY1610" fmla="*/ 1897371 h 3744261"/>
              <a:gd name="connsiteX1611" fmla="*/ 2867115 w 4059768"/>
              <a:gd name="connsiteY1611" fmla="*/ 1959999 h 3744261"/>
              <a:gd name="connsiteX1612" fmla="*/ 2861114 w 4059768"/>
              <a:gd name="connsiteY1612" fmla="*/ 1976258 h 3744261"/>
              <a:gd name="connsiteX1613" fmla="*/ 2994945 w 4059768"/>
              <a:gd name="connsiteY1613" fmla="*/ 2031576 h 3744261"/>
              <a:gd name="connsiteX1614" fmla="*/ 3039008 w 4059768"/>
              <a:gd name="connsiteY1614" fmla="*/ 2017934 h 3744261"/>
              <a:gd name="connsiteX1615" fmla="*/ 3044906 w 4059768"/>
              <a:gd name="connsiteY1615" fmla="*/ 1954122 h 3744261"/>
              <a:gd name="connsiteX1616" fmla="*/ 3064799 w 4059768"/>
              <a:gd name="connsiteY1616" fmla="*/ 1898576 h 3744261"/>
              <a:gd name="connsiteX1617" fmla="*/ 3061663 w 4059768"/>
              <a:gd name="connsiteY1617" fmla="*/ 1898617 h 3744261"/>
              <a:gd name="connsiteX1618" fmla="*/ 2977481 w 4059768"/>
              <a:gd name="connsiteY1618" fmla="*/ 1897413 h 3744261"/>
              <a:gd name="connsiteX1619" fmla="*/ 2977481 w 4059768"/>
              <a:gd name="connsiteY1619" fmla="*/ 1897371 h 3744261"/>
              <a:gd name="connsiteX1620" fmla="*/ 732525 w 4059768"/>
              <a:gd name="connsiteY1620" fmla="*/ 2015566 h 3744261"/>
              <a:gd name="connsiteX1621" fmla="*/ 747995 w 4059768"/>
              <a:gd name="connsiteY1621" fmla="*/ 2023395 h 3744261"/>
              <a:gd name="connsiteX1622" fmla="*/ 771813 w 4059768"/>
              <a:gd name="connsiteY1622" fmla="*/ 1996421 h 3744261"/>
              <a:gd name="connsiteX1623" fmla="*/ 773391 w 4059768"/>
              <a:gd name="connsiteY1623" fmla="*/ 1994054 h 3744261"/>
              <a:gd name="connsiteX1624" fmla="*/ 732525 w 4059768"/>
              <a:gd name="connsiteY1624" fmla="*/ 2015546 h 3744261"/>
              <a:gd name="connsiteX1625" fmla="*/ 732525 w 4059768"/>
              <a:gd name="connsiteY1625" fmla="*/ 2015566 h 3744261"/>
              <a:gd name="connsiteX1626" fmla="*/ 534987 w 4059768"/>
              <a:gd name="connsiteY1626" fmla="*/ 1994780 h 3744261"/>
              <a:gd name="connsiteX1627" fmla="*/ 630548 w 4059768"/>
              <a:gd name="connsiteY1627" fmla="*/ 2016293 h 3744261"/>
              <a:gd name="connsiteX1628" fmla="*/ 615285 w 4059768"/>
              <a:gd name="connsiteY1628" fmla="*/ 2002650 h 3744261"/>
              <a:gd name="connsiteX1629" fmla="*/ 535007 w 4059768"/>
              <a:gd name="connsiteY1629" fmla="*/ 1994780 h 3744261"/>
              <a:gd name="connsiteX1630" fmla="*/ 534987 w 4059768"/>
              <a:gd name="connsiteY1630" fmla="*/ 1994780 h 3744261"/>
              <a:gd name="connsiteX1631" fmla="*/ 3077445 w 4059768"/>
              <a:gd name="connsiteY1631" fmla="*/ 1903331 h 3744261"/>
              <a:gd name="connsiteX1632" fmla="*/ 3051322 w 4059768"/>
              <a:gd name="connsiteY1632" fmla="*/ 2009046 h 3744261"/>
              <a:gd name="connsiteX1633" fmla="*/ 3065567 w 4059768"/>
              <a:gd name="connsiteY1633" fmla="*/ 1994822 h 3744261"/>
              <a:gd name="connsiteX1634" fmla="*/ 3084048 w 4059768"/>
              <a:gd name="connsiteY1634" fmla="*/ 1918593 h 3744261"/>
              <a:gd name="connsiteX1635" fmla="*/ 3077445 w 4059768"/>
              <a:gd name="connsiteY1635" fmla="*/ 1903352 h 3744261"/>
              <a:gd name="connsiteX1636" fmla="*/ 3077445 w 4059768"/>
              <a:gd name="connsiteY1636" fmla="*/ 1903331 h 3744261"/>
              <a:gd name="connsiteX1637" fmla="*/ 620435 w 4059768"/>
              <a:gd name="connsiteY1637" fmla="*/ 1990295 h 3744261"/>
              <a:gd name="connsiteX1638" fmla="*/ 658020 w 4059768"/>
              <a:gd name="connsiteY1638" fmla="*/ 1990835 h 3744261"/>
              <a:gd name="connsiteX1639" fmla="*/ 651250 w 4059768"/>
              <a:gd name="connsiteY1639" fmla="*/ 1982591 h 3744261"/>
              <a:gd name="connsiteX1640" fmla="*/ 613396 w 4059768"/>
              <a:gd name="connsiteY1640" fmla="*/ 1965356 h 3744261"/>
              <a:gd name="connsiteX1641" fmla="*/ 602577 w 4059768"/>
              <a:gd name="connsiteY1641" fmla="*/ 1966685 h 3744261"/>
              <a:gd name="connsiteX1642" fmla="*/ 620435 w 4059768"/>
              <a:gd name="connsiteY1642" fmla="*/ 1990295 h 3744261"/>
              <a:gd name="connsiteX1643" fmla="*/ 479544 w 4059768"/>
              <a:gd name="connsiteY1643" fmla="*/ 1971420 h 3744261"/>
              <a:gd name="connsiteX1644" fmla="*/ 602183 w 4059768"/>
              <a:gd name="connsiteY1644" fmla="*/ 1989278 h 3744261"/>
              <a:gd name="connsiteX1645" fmla="*/ 591011 w 4059768"/>
              <a:gd name="connsiteY1645" fmla="*/ 1962013 h 3744261"/>
              <a:gd name="connsiteX1646" fmla="*/ 613977 w 4059768"/>
              <a:gd name="connsiteY1646" fmla="*/ 1952897 h 3744261"/>
              <a:gd name="connsiteX1647" fmla="*/ 661550 w 4059768"/>
              <a:gd name="connsiteY1647" fmla="*/ 1975573 h 3744261"/>
              <a:gd name="connsiteX1648" fmla="*/ 670936 w 4059768"/>
              <a:gd name="connsiteY1648" fmla="*/ 1983816 h 3744261"/>
              <a:gd name="connsiteX1649" fmla="*/ 729660 w 4059768"/>
              <a:gd name="connsiteY1649" fmla="*/ 1944612 h 3744261"/>
              <a:gd name="connsiteX1650" fmla="*/ 783254 w 4059768"/>
              <a:gd name="connsiteY1650" fmla="*/ 1823780 h 3744261"/>
              <a:gd name="connsiteX1651" fmla="*/ 708292 w 4059768"/>
              <a:gd name="connsiteY1651" fmla="*/ 1710963 h 3744261"/>
              <a:gd name="connsiteX1652" fmla="*/ 673615 w 4059768"/>
              <a:gd name="connsiteY1652" fmla="*/ 1667356 h 3744261"/>
              <a:gd name="connsiteX1653" fmla="*/ 696165 w 4059768"/>
              <a:gd name="connsiteY1653" fmla="*/ 1642895 h 3744261"/>
              <a:gd name="connsiteX1654" fmla="*/ 702603 w 4059768"/>
              <a:gd name="connsiteY1654" fmla="*/ 1641504 h 3744261"/>
              <a:gd name="connsiteX1655" fmla="*/ 665225 w 4059768"/>
              <a:gd name="connsiteY1655" fmla="*/ 1620053 h 3744261"/>
              <a:gd name="connsiteX1656" fmla="*/ 456785 w 4059768"/>
              <a:gd name="connsiteY1656" fmla="*/ 1570903 h 3744261"/>
              <a:gd name="connsiteX1657" fmla="*/ 378667 w 4059768"/>
              <a:gd name="connsiteY1657" fmla="*/ 1622691 h 3744261"/>
              <a:gd name="connsiteX1658" fmla="*/ 355161 w 4059768"/>
              <a:gd name="connsiteY1658" fmla="*/ 1672485 h 3744261"/>
              <a:gd name="connsiteX1659" fmla="*/ 351112 w 4059768"/>
              <a:gd name="connsiteY1659" fmla="*/ 1677220 h 3744261"/>
              <a:gd name="connsiteX1660" fmla="*/ 326297 w 4059768"/>
              <a:gd name="connsiteY1660" fmla="*/ 1744250 h 3744261"/>
              <a:gd name="connsiteX1661" fmla="*/ 340044 w 4059768"/>
              <a:gd name="connsiteY1661" fmla="*/ 1853162 h 3744261"/>
              <a:gd name="connsiteX1662" fmla="*/ 479523 w 4059768"/>
              <a:gd name="connsiteY1662" fmla="*/ 1971441 h 3744261"/>
              <a:gd name="connsiteX1663" fmla="*/ 479544 w 4059768"/>
              <a:gd name="connsiteY1663" fmla="*/ 1971420 h 3744261"/>
              <a:gd name="connsiteX1664" fmla="*/ 713214 w 4059768"/>
              <a:gd name="connsiteY1664" fmla="*/ 1649748 h 3744261"/>
              <a:gd name="connsiteX1665" fmla="*/ 698325 w 4059768"/>
              <a:gd name="connsiteY1665" fmla="*/ 1655167 h 3744261"/>
              <a:gd name="connsiteX1666" fmla="*/ 686074 w 4059768"/>
              <a:gd name="connsiteY1666" fmla="*/ 1666526 h 3744261"/>
              <a:gd name="connsiteX1667" fmla="*/ 716515 w 4059768"/>
              <a:gd name="connsiteY1667" fmla="*/ 1701598 h 3744261"/>
              <a:gd name="connsiteX1668" fmla="*/ 795609 w 4059768"/>
              <a:gd name="connsiteY1668" fmla="*/ 1822098 h 3744261"/>
              <a:gd name="connsiteX1669" fmla="*/ 731155 w 4059768"/>
              <a:gd name="connsiteY1669" fmla="*/ 1960352 h 3744261"/>
              <a:gd name="connsiteX1670" fmla="*/ 692116 w 4059768"/>
              <a:gd name="connsiteY1670" fmla="*/ 1988987 h 3744261"/>
              <a:gd name="connsiteX1671" fmla="*/ 721623 w 4059768"/>
              <a:gd name="connsiteY1671" fmla="*/ 1983900 h 3744261"/>
              <a:gd name="connsiteX1672" fmla="*/ 826612 w 4059768"/>
              <a:gd name="connsiteY1672" fmla="*/ 1847099 h 3744261"/>
              <a:gd name="connsiteX1673" fmla="*/ 769238 w 4059768"/>
              <a:gd name="connsiteY1673" fmla="*/ 1708098 h 3744261"/>
              <a:gd name="connsiteX1674" fmla="*/ 713214 w 4059768"/>
              <a:gd name="connsiteY1674" fmla="*/ 1649768 h 3744261"/>
              <a:gd name="connsiteX1675" fmla="*/ 713214 w 4059768"/>
              <a:gd name="connsiteY1675" fmla="*/ 1649748 h 3744261"/>
              <a:gd name="connsiteX1676" fmla="*/ 790605 w 4059768"/>
              <a:gd name="connsiteY1676" fmla="*/ 1976403 h 3744261"/>
              <a:gd name="connsiteX1677" fmla="*/ 790605 w 4059768"/>
              <a:gd name="connsiteY1677" fmla="*/ 1976403 h 3744261"/>
              <a:gd name="connsiteX1678" fmla="*/ 353604 w 4059768"/>
              <a:gd name="connsiteY1678" fmla="*/ 1886158 h 3744261"/>
              <a:gd name="connsiteX1679" fmla="*/ 409939 w 4059768"/>
              <a:gd name="connsiteY1679" fmla="*/ 1947062 h 3744261"/>
              <a:gd name="connsiteX1680" fmla="*/ 437557 w 4059768"/>
              <a:gd name="connsiteY1680" fmla="*/ 1959168 h 3744261"/>
              <a:gd name="connsiteX1681" fmla="*/ 353604 w 4059768"/>
              <a:gd name="connsiteY1681" fmla="*/ 1886158 h 3744261"/>
              <a:gd name="connsiteX1682" fmla="*/ 2625555 w 4059768"/>
              <a:gd name="connsiteY1682" fmla="*/ 1889875 h 3744261"/>
              <a:gd name="connsiteX1683" fmla="*/ 2628690 w 4059768"/>
              <a:gd name="connsiteY1683" fmla="*/ 1898410 h 3744261"/>
              <a:gd name="connsiteX1684" fmla="*/ 2650847 w 4059768"/>
              <a:gd name="connsiteY1684" fmla="*/ 1939005 h 3744261"/>
              <a:gd name="connsiteX1685" fmla="*/ 2674664 w 4059768"/>
              <a:gd name="connsiteY1685" fmla="*/ 1935953 h 3744261"/>
              <a:gd name="connsiteX1686" fmla="*/ 2753198 w 4059768"/>
              <a:gd name="connsiteY1686" fmla="*/ 1883957 h 3744261"/>
              <a:gd name="connsiteX1687" fmla="*/ 2695408 w 4059768"/>
              <a:gd name="connsiteY1687" fmla="*/ 1884871 h 3744261"/>
              <a:gd name="connsiteX1688" fmla="*/ 2625555 w 4059768"/>
              <a:gd name="connsiteY1688" fmla="*/ 1889896 h 3744261"/>
              <a:gd name="connsiteX1689" fmla="*/ 2625555 w 4059768"/>
              <a:gd name="connsiteY1689" fmla="*/ 1889875 h 3744261"/>
              <a:gd name="connsiteX1690" fmla="*/ 3018929 w 4059768"/>
              <a:gd name="connsiteY1690" fmla="*/ 1885826 h 3744261"/>
              <a:gd name="connsiteX1691" fmla="*/ 3061705 w 4059768"/>
              <a:gd name="connsiteY1691" fmla="*/ 1886117 h 3744261"/>
              <a:gd name="connsiteX1692" fmla="*/ 3354991 w 4059768"/>
              <a:gd name="connsiteY1692" fmla="*/ 1659113 h 3744261"/>
              <a:gd name="connsiteX1693" fmla="*/ 3351087 w 4059768"/>
              <a:gd name="connsiteY1693" fmla="*/ 1640881 h 3744261"/>
              <a:gd name="connsiteX1694" fmla="*/ 3189680 w 4059768"/>
              <a:gd name="connsiteY1694" fmla="*/ 1750957 h 3744261"/>
              <a:gd name="connsiteX1695" fmla="*/ 3161876 w 4059768"/>
              <a:gd name="connsiteY1695" fmla="*/ 1784036 h 3744261"/>
              <a:gd name="connsiteX1696" fmla="*/ 3003251 w 4059768"/>
              <a:gd name="connsiteY1696" fmla="*/ 1824880 h 3744261"/>
              <a:gd name="connsiteX1697" fmla="*/ 2849693 w 4059768"/>
              <a:gd name="connsiteY1697" fmla="*/ 1845999 h 3744261"/>
              <a:gd name="connsiteX1698" fmla="*/ 2820331 w 4059768"/>
              <a:gd name="connsiteY1698" fmla="*/ 1863400 h 3744261"/>
              <a:gd name="connsiteX1699" fmla="*/ 2850212 w 4059768"/>
              <a:gd name="connsiteY1699" fmla="*/ 1874301 h 3744261"/>
              <a:gd name="connsiteX1700" fmla="*/ 2903994 w 4059768"/>
              <a:gd name="connsiteY1700" fmla="*/ 1876669 h 3744261"/>
              <a:gd name="connsiteX1701" fmla="*/ 2990667 w 4059768"/>
              <a:gd name="connsiteY1701" fmla="*/ 1879929 h 3744261"/>
              <a:gd name="connsiteX1702" fmla="*/ 3017184 w 4059768"/>
              <a:gd name="connsiteY1702" fmla="*/ 1879825 h 3744261"/>
              <a:gd name="connsiteX1703" fmla="*/ 3018929 w 4059768"/>
              <a:gd name="connsiteY1703" fmla="*/ 1885805 h 3744261"/>
              <a:gd name="connsiteX1704" fmla="*/ 3018929 w 4059768"/>
              <a:gd name="connsiteY1704" fmla="*/ 1885826 h 3744261"/>
              <a:gd name="connsiteX1705" fmla="*/ 2568928 w 4059768"/>
              <a:gd name="connsiteY1705" fmla="*/ 1717899 h 3744261"/>
              <a:gd name="connsiteX1706" fmla="*/ 2576237 w 4059768"/>
              <a:gd name="connsiteY1706" fmla="*/ 1719290 h 3744261"/>
              <a:gd name="connsiteX1707" fmla="*/ 2603274 w 4059768"/>
              <a:gd name="connsiteY1707" fmla="*/ 1793110 h 3744261"/>
              <a:gd name="connsiteX1708" fmla="*/ 2618225 w 4059768"/>
              <a:gd name="connsiteY1708" fmla="*/ 1870834 h 3744261"/>
              <a:gd name="connsiteX1709" fmla="*/ 2620986 w 4059768"/>
              <a:gd name="connsiteY1709" fmla="*/ 1877811 h 3744261"/>
              <a:gd name="connsiteX1710" fmla="*/ 2694702 w 4059768"/>
              <a:gd name="connsiteY1710" fmla="*/ 1872433 h 3744261"/>
              <a:gd name="connsiteX1711" fmla="*/ 2751869 w 4059768"/>
              <a:gd name="connsiteY1711" fmla="*/ 1871498 h 3744261"/>
              <a:gd name="connsiteX1712" fmla="*/ 2738205 w 4059768"/>
              <a:gd name="connsiteY1712" fmla="*/ 1842635 h 3744261"/>
              <a:gd name="connsiteX1713" fmla="*/ 2707037 w 4059768"/>
              <a:gd name="connsiteY1713" fmla="*/ 1764703 h 3744261"/>
              <a:gd name="connsiteX1714" fmla="*/ 2698689 w 4059768"/>
              <a:gd name="connsiteY1714" fmla="*/ 1709219 h 3744261"/>
              <a:gd name="connsiteX1715" fmla="*/ 2693228 w 4059768"/>
              <a:gd name="connsiteY1715" fmla="*/ 1681913 h 3744261"/>
              <a:gd name="connsiteX1716" fmla="*/ 2690819 w 4059768"/>
              <a:gd name="connsiteY1716" fmla="*/ 1681747 h 3744261"/>
              <a:gd name="connsiteX1717" fmla="*/ 2679399 w 4059768"/>
              <a:gd name="connsiteY1717" fmla="*/ 1682141 h 3744261"/>
              <a:gd name="connsiteX1718" fmla="*/ 2672234 w 4059768"/>
              <a:gd name="connsiteY1718" fmla="*/ 1682743 h 3744261"/>
              <a:gd name="connsiteX1719" fmla="*/ 2672816 w 4059768"/>
              <a:gd name="connsiteY1719" fmla="*/ 1715843 h 3744261"/>
              <a:gd name="connsiteX1720" fmla="*/ 2686791 w 4059768"/>
              <a:gd name="connsiteY1720" fmla="*/ 1778014 h 3744261"/>
              <a:gd name="connsiteX1721" fmla="*/ 2696114 w 4059768"/>
              <a:gd name="connsiteY1721" fmla="*/ 1864749 h 3744261"/>
              <a:gd name="connsiteX1722" fmla="*/ 2671861 w 4059768"/>
              <a:gd name="connsiteY1722" fmla="*/ 1846538 h 3744261"/>
              <a:gd name="connsiteX1723" fmla="*/ 2653110 w 4059768"/>
              <a:gd name="connsiteY1723" fmla="*/ 1820499 h 3744261"/>
              <a:gd name="connsiteX1724" fmla="*/ 2606741 w 4059768"/>
              <a:gd name="connsiteY1724" fmla="*/ 1719331 h 3744261"/>
              <a:gd name="connsiteX1725" fmla="*/ 2635044 w 4059768"/>
              <a:gd name="connsiteY1725" fmla="*/ 1683989 h 3744261"/>
              <a:gd name="connsiteX1726" fmla="*/ 2668663 w 4059768"/>
              <a:gd name="connsiteY1726" fmla="*/ 1670679 h 3744261"/>
              <a:gd name="connsiteX1727" fmla="*/ 2669514 w 4059768"/>
              <a:gd name="connsiteY1727" fmla="*/ 1670409 h 3744261"/>
              <a:gd name="connsiteX1728" fmla="*/ 2842384 w 4059768"/>
              <a:gd name="connsiteY1728" fmla="*/ 1630727 h 3744261"/>
              <a:gd name="connsiteX1729" fmla="*/ 2801373 w 4059768"/>
              <a:gd name="connsiteY1729" fmla="*/ 1541001 h 3744261"/>
              <a:gd name="connsiteX1730" fmla="*/ 2772821 w 4059768"/>
              <a:gd name="connsiteY1730" fmla="*/ 1476504 h 3744261"/>
              <a:gd name="connsiteX1731" fmla="*/ 2646216 w 4059768"/>
              <a:gd name="connsiteY1731" fmla="*/ 1444962 h 3744261"/>
              <a:gd name="connsiteX1732" fmla="*/ 2587679 w 4059768"/>
              <a:gd name="connsiteY1732" fmla="*/ 1422930 h 3744261"/>
              <a:gd name="connsiteX1733" fmla="*/ 2557383 w 4059768"/>
              <a:gd name="connsiteY1733" fmla="*/ 1484644 h 3744261"/>
              <a:gd name="connsiteX1734" fmla="*/ 2491121 w 4059768"/>
              <a:gd name="connsiteY1734" fmla="*/ 1588698 h 3744261"/>
              <a:gd name="connsiteX1735" fmla="*/ 2489149 w 4059768"/>
              <a:gd name="connsiteY1735" fmla="*/ 1588532 h 3744261"/>
              <a:gd name="connsiteX1736" fmla="*/ 2475111 w 4059768"/>
              <a:gd name="connsiteY1736" fmla="*/ 1559316 h 3744261"/>
              <a:gd name="connsiteX1737" fmla="*/ 2513921 w 4059768"/>
              <a:gd name="connsiteY1737" fmla="*/ 1395790 h 3744261"/>
              <a:gd name="connsiteX1738" fmla="*/ 2517534 w 4059768"/>
              <a:gd name="connsiteY1738" fmla="*/ 1387152 h 3744261"/>
              <a:gd name="connsiteX1739" fmla="*/ 2493966 w 4059768"/>
              <a:gd name="connsiteY1739" fmla="*/ 1368962 h 3744261"/>
              <a:gd name="connsiteX1740" fmla="*/ 2513402 w 4059768"/>
              <a:gd name="connsiteY1740" fmla="*/ 1275934 h 3744261"/>
              <a:gd name="connsiteX1741" fmla="*/ 2516268 w 4059768"/>
              <a:gd name="connsiteY1741" fmla="*/ 1271366 h 3744261"/>
              <a:gd name="connsiteX1742" fmla="*/ 2473679 w 4059768"/>
              <a:gd name="connsiteY1742" fmla="*/ 1313810 h 3744261"/>
              <a:gd name="connsiteX1743" fmla="*/ 2386673 w 4059768"/>
              <a:gd name="connsiteY1743" fmla="*/ 1416286 h 3744261"/>
              <a:gd name="connsiteX1744" fmla="*/ 2342028 w 4059768"/>
              <a:gd name="connsiteY1744" fmla="*/ 1503354 h 3744261"/>
              <a:gd name="connsiteX1745" fmla="*/ 2278736 w 4059768"/>
              <a:gd name="connsiteY1745" fmla="*/ 1640715 h 3744261"/>
              <a:gd name="connsiteX1746" fmla="*/ 2236604 w 4059768"/>
              <a:gd name="connsiteY1746" fmla="*/ 1735383 h 3744261"/>
              <a:gd name="connsiteX1747" fmla="*/ 2181888 w 4059768"/>
              <a:gd name="connsiteY1747" fmla="*/ 1768067 h 3744261"/>
              <a:gd name="connsiteX1748" fmla="*/ 2151280 w 4059768"/>
              <a:gd name="connsiteY1748" fmla="*/ 1755442 h 3744261"/>
              <a:gd name="connsiteX1749" fmla="*/ 2151384 w 4059768"/>
              <a:gd name="connsiteY1749" fmla="*/ 1831733 h 3744261"/>
              <a:gd name="connsiteX1750" fmla="*/ 2151384 w 4059768"/>
              <a:gd name="connsiteY1750" fmla="*/ 1876752 h 3744261"/>
              <a:gd name="connsiteX1751" fmla="*/ 2158568 w 4059768"/>
              <a:gd name="connsiteY1751" fmla="*/ 1874696 h 3744261"/>
              <a:gd name="connsiteX1752" fmla="*/ 2159939 w 4059768"/>
              <a:gd name="connsiteY1752" fmla="*/ 1873865 h 3744261"/>
              <a:gd name="connsiteX1753" fmla="*/ 2354134 w 4059768"/>
              <a:gd name="connsiteY1753" fmla="*/ 1791366 h 3744261"/>
              <a:gd name="connsiteX1754" fmla="*/ 2568949 w 4059768"/>
              <a:gd name="connsiteY1754" fmla="*/ 1717899 h 3744261"/>
              <a:gd name="connsiteX1755" fmla="*/ 2568928 w 4059768"/>
              <a:gd name="connsiteY1755" fmla="*/ 1717899 h 3744261"/>
              <a:gd name="connsiteX1756" fmla="*/ 2764785 w 4059768"/>
              <a:gd name="connsiteY1756" fmla="*/ 1871643 h 3744261"/>
              <a:gd name="connsiteX1757" fmla="*/ 2811963 w 4059768"/>
              <a:gd name="connsiteY1757" fmla="*/ 1872869 h 3744261"/>
              <a:gd name="connsiteX1758" fmla="*/ 2808101 w 4059768"/>
              <a:gd name="connsiteY1758" fmla="*/ 1865663 h 3744261"/>
              <a:gd name="connsiteX1759" fmla="*/ 2845125 w 4059768"/>
              <a:gd name="connsiteY1759" fmla="*/ 1834412 h 3744261"/>
              <a:gd name="connsiteX1760" fmla="*/ 3003023 w 4059768"/>
              <a:gd name="connsiteY1760" fmla="*/ 1812421 h 3744261"/>
              <a:gd name="connsiteX1761" fmla="*/ 3152635 w 4059768"/>
              <a:gd name="connsiteY1761" fmla="*/ 1775688 h 3744261"/>
              <a:gd name="connsiteX1762" fmla="*/ 3180024 w 4059768"/>
              <a:gd name="connsiteY1762" fmla="*/ 1743107 h 3744261"/>
              <a:gd name="connsiteX1763" fmla="*/ 3343778 w 4059768"/>
              <a:gd name="connsiteY1763" fmla="*/ 1629460 h 3744261"/>
              <a:gd name="connsiteX1764" fmla="*/ 3234304 w 4059768"/>
              <a:gd name="connsiteY1764" fmla="*/ 1591294 h 3744261"/>
              <a:gd name="connsiteX1765" fmla="*/ 2954453 w 4059768"/>
              <a:gd name="connsiteY1765" fmla="*/ 1623459 h 3744261"/>
              <a:gd name="connsiteX1766" fmla="*/ 2934249 w 4059768"/>
              <a:gd name="connsiteY1766" fmla="*/ 1672236 h 3744261"/>
              <a:gd name="connsiteX1767" fmla="*/ 2886510 w 4059768"/>
              <a:gd name="connsiteY1767" fmla="*/ 1668166 h 3744261"/>
              <a:gd name="connsiteX1768" fmla="*/ 2851790 w 4059768"/>
              <a:gd name="connsiteY1768" fmla="*/ 1641545 h 3744261"/>
              <a:gd name="connsiteX1769" fmla="*/ 2702801 w 4059768"/>
              <a:gd name="connsiteY1769" fmla="*/ 1673877 h 3744261"/>
              <a:gd name="connsiteX1770" fmla="*/ 2711128 w 4059768"/>
              <a:gd name="connsiteY1770" fmla="*/ 1707973 h 3744261"/>
              <a:gd name="connsiteX1771" fmla="*/ 2719267 w 4059768"/>
              <a:gd name="connsiteY1771" fmla="*/ 1762149 h 3744261"/>
              <a:gd name="connsiteX1772" fmla="*/ 2749169 w 4059768"/>
              <a:gd name="connsiteY1772" fmla="*/ 1836675 h 3744261"/>
              <a:gd name="connsiteX1773" fmla="*/ 2764805 w 4059768"/>
              <a:gd name="connsiteY1773" fmla="*/ 1871706 h 3744261"/>
              <a:gd name="connsiteX1774" fmla="*/ 2764785 w 4059768"/>
              <a:gd name="connsiteY1774" fmla="*/ 1871643 h 3744261"/>
              <a:gd name="connsiteX1775" fmla="*/ 2658363 w 4059768"/>
              <a:gd name="connsiteY1775" fmla="*/ 1687166 h 3744261"/>
              <a:gd name="connsiteX1776" fmla="*/ 2641481 w 4059768"/>
              <a:gd name="connsiteY1776" fmla="*/ 1694642 h 3744261"/>
              <a:gd name="connsiteX1777" fmla="*/ 2618972 w 4059768"/>
              <a:gd name="connsiteY1777" fmla="*/ 1721761 h 3744261"/>
              <a:gd name="connsiteX1778" fmla="*/ 2663181 w 4059768"/>
              <a:gd name="connsiteY1778" fmla="*/ 1813107 h 3744261"/>
              <a:gd name="connsiteX1779" fmla="*/ 2682098 w 4059768"/>
              <a:gd name="connsiteY1779" fmla="*/ 1839395 h 3744261"/>
              <a:gd name="connsiteX1780" fmla="*/ 2689324 w 4059768"/>
              <a:gd name="connsiteY1780" fmla="*/ 1848947 h 3744261"/>
              <a:gd name="connsiteX1781" fmla="*/ 2674706 w 4059768"/>
              <a:gd name="connsiteY1781" fmla="*/ 1781025 h 3744261"/>
              <a:gd name="connsiteX1782" fmla="*/ 2660502 w 4059768"/>
              <a:gd name="connsiteY1782" fmla="*/ 1717670 h 3744261"/>
              <a:gd name="connsiteX1783" fmla="*/ 2658363 w 4059768"/>
              <a:gd name="connsiteY1783" fmla="*/ 1687187 h 3744261"/>
              <a:gd name="connsiteX1784" fmla="*/ 2658363 w 4059768"/>
              <a:gd name="connsiteY1784" fmla="*/ 1687166 h 3744261"/>
              <a:gd name="connsiteX1785" fmla="*/ 1965931 w 4059768"/>
              <a:gd name="connsiteY1785" fmla="*/ 1792072 h 3744261"/>
              <a:gd name="connsiteX1786" fmla="*/ 1966512 w 4059768"/>
              <a:gd name="connsiteY1786" fmla="*/ 1792321 h 3744261"/>
              <a:gd name="connsiteX1787" fmla="*/ 1982958 w 4059768"/>
              <a:gd name="connsiteY1787" fmla="*/ 1796453 h 3744261"/>
              <a:gd name="connsiteX1788" fmla="*/ 1944896 w 4059768"/>
              <a:gd name="connsiteY1788" fmla="*/ 1719892 h 3744261"/>
              <a:gd name="connsiteX1789" fmla="*/ 1912149 w 4059768"/>
              <a:gd name="connsiteY1789" fmla="*/ 1655417 h 3744261"/>
              <a:gd name="connsiteX1790" fmla="*/ 1898527 w 4059768"/>
              <a:gd name="connsiteY1790" fmla="*/ 1678507 h 3744261"/>
              <a:gd name="connsiteX1791" fmla="*/ 1965951 w 4059768"/>
              <a:gd name="connsiteY1791" fmla="*/ 1792092 h 3744261"/>
              <a:gd name="connsiteX1792" fmla="*/ 1965931 w 4059768"/>
              <a:gd name="connsiteY1792" fmla="*/ 1792072 h 3744261"/>
              <a:gd name="connsiteX1793" fmla="*/ 1966138 w 4059768"/>
              <a:gd name="connsiteY1793" fmla="*/ 1792217 h 3744261"/>
              <a:gd name="connsiteX1794" fmla="*/ 1966138 w 4059768"/>
              <a:gd name="connsiteY1794" fmla="*/ 1792217 h 3744261"/>
              <a:gd name="connsiteX1795" fmla="*/ 1965079 w 4059768"/>
              <a:gd name="connsiteY1795" fmla="*/ 1791822 h 3744261"/>
              <a:gd name="connsiteX1796" fmla="*/ 1965079 w 4059768"/>
              <a:gd name="connsiteY1796" fmla="*/ 1791822 h 3744261"/>
              <a:gd name="connsiteX1797" fmla="*/ 1836605 w 4059768"/>
              <a:gd name="connsiteY1797" fmla="*/ 1582676 h 3744261"/>
              <a:gd name="connsiteX1798" fmla="*/ 1748291 w 4059768"/>
              <a:gd name="connsiteY1798" fmla="*/ 1640590 h 3744261"/>
              <a:gd name="connsiteX1799" fmla="*/ 1768101 w 4059768"/>
              <a:gd name="connsiteY1799" fmla="*/ 1701141 h 3744261"/>
              <a:gd name="connsiteX1800" fmla="*/ 1797131 w 4059768"/>
              <a:gd name="connsiteY1800" fmla="*/ 1742651 h 3744261"/>
              <a:gd name="connsiteX1801" fmla="*/ 1809777 w 4059768"/>
              <a:gd name="connsiteY1801" fmla="*/ 1750438 h 3744261"/>
              <a:gd name="connsiteX1802" fmla="*/ 1884012 w 4059768"/>
              <a:gd name="connsiteY1802" fmla="*/ 1677926 h 3744261"/>
              <a:gd name="connsiteX1803" fmla="*/ 1836585 w 4059768"/>
              <a:gd name="connsiteY1803" fmla="*/ 1582697 h 3744261"/>
              <a:gd name="connsiteX1804" fmla="*/ 1836605 w 4059768"/>
              <a:gd name="connsiteY1804" fmla="*/ 1582676 h 3744261"/>
              <a:gd name="connsiteX1805" fmla="*/ 338258 w 4059768"/>
              <a:gd name="connsiteY1805" fmla="*/ 1584358 h 3744261"/>
              <a:gd name="connsiteX1806" fmla="*/ 277396 w 4059768"/>
              <a:gd name="connsiteY1806" fmla="*/ 1622566 h 3744261"/>
              <a:gd name="connsiteX1807" fmla="*/ 267408 w 4059768"/>
              <a:gd name="connsiteY1807" fmla="*/ 1676161 h 3744261"/>
              <a:gd name="connsiteX1808" fmla="*/ 272370 w 4059768"/>
              <a:gd name="connsiteY1808" fmla="*/ 1681560 h 3744261"/>
              <a:gd name="connsiteX1809" fmla="*/ 272391 w 4059768"/>
              <a:gd name="connsiteY1809" fmla="*/ 1681560 h 3744261"/>
              <a:gd name="connsiteX1810" fmla="*/ 283563 w 4059768"/>
              <a:gd name="connsiteY1810" fmla="*/ 1668561 h 3744261"/>
              <a:gd name="connsiteX1811" fmla="*/ 312094 w 4059768"/>
              <a:gd name="connsiteY1811" fmla="*/ 1625349 h 3744261"/>
              <a:gd name="connsiteX1812" fmla="*/ 338279 w 4059768"/>
              <a:gd name="connsiteY1812" fmla="*/ 1584358 h 3744261"/>
              <a:gd name="connsiteX1813" fmla="*/ 338258 w 4059768"/>
              <a:gd name="connsiteY1813" fmla="*/ 1584358 h 3744261"/>
              <a:gd name="connsiteX1814" fmla="*/ 2866804 w 4059768"/>
              <a:gd name="connsiteY1814" fmla="*/ 1638701 h 3744261"/>
              <a:gd name="connsiteX1815" fmla="*/ 2892532 w 4059768"/>
              <a:gd name="connsiteY1815" fmla="*/ 1657244 h 3744261"/>
              <a:gd name="connsiteX1816" fmla="*/ 2927105 w 4059768"/>
              <a:gd name="connsiteY1816" fmla="*/ 1661999 h 3744261"/>
              <a:gd name="connsiteX1817" fmla="*/ 2941807 w 4059768"/>
              <a:gd name="connsiteY1817" fmla="*/ 1625556 h 3744261"/>
              <a:gd name="connsiteX1818" fmla="*/ 2927853 w 4059768"/>
              <a:gd name="connsiteY1818" fmla="*/ 1627903 h 3744261"/>
              <a:gd name="connsiteX1819" fmla="*/ 2866804 w 4059768"/>
              <a:gd name="connsiteY1819" fmla="*/ 1638701 h 3744261"/>
              <a:gd name="connsiteX1820" fmla="*/ 2789620 w 4059768"/>
              <a:gd name="connsiteY1820" fmla="*/ 1478415 h 3744261"/>
              <a:gd name="connsiteX1821" fmla="*/ 2813292 w 4059768"/>
              <a:gd name="connsiteY1821" fmla="*/ 1537242 h 3744261"/>
              <a:gd name="connsiteX1822" fmla="*/ 2856504 w 4059768"/>
              <a:gd name="connsiteY1822" fmla="*/ 1628027 h 3744261"/>
              <a:gd name="connsiteX1823" fmla="*/ 2942721 w 4059768"/>
              <a:gd name="connsiteY1823" fmla="*/ 1612806 h 3744261"/>
              <a:gd name="connsiteX1824" fmla="*/ 2930885 w 4059768"/>
              <a:gd name="connsiteY1824" fmla="*/ 1487198 h 3744261"/>
              <a:gd name="connsiteX1825" fmla="*/ 2925839 w 4059768"/>
              <a:gd name="connsiteY1825" fmla="*/ 1450839 h 3744261"/>
              <a:gd name="connsiteX1826" fmla="*/ 2922620 w 4059768"/>
              <a:gd name="connsiteY1826" fmla="*/ 1438483 h 3744261"/>
              <a:gd name="connsiteX1827" fmla="*/ 2901938 w 4059768"/>
              <a:gd name="connsiteY1827" fmla="*/ 1448451 h 3744261"/>
              <a:gd name="connsiteX1828" fmla="*/ 2817611 w 4059768"/>
              <a:gd name="connsiteY1828" fmla="*/ 1479121 h 3744261"/>
              <a:gd name="connsiteX1829" fmla="*/ 2789620 w 4059768"/>
              <a:gd name="connsiteY1829" fmla="*/ 1478394 h 3744261"/>
              <a:gd name="connsiteX1830" fmla="*/ 2789620 w 4059768"/>
              <a:gd name="connsiteY1830" fmla="*/ 1478415 h 3744261"/>
              <a:gd name="connsiteX1831" fmla="*/ 492439 w 4059768"/>
              <a:gd name="connsiteY1831" fmla="*/ 1565109 h 3744261"/>
              <a:gd name="connsiteX1832" fmla="*/ 669690 w 4059768"/>
              <a:gd name="connsiteY1832" fmla="*/ 1608384 h 3744261"/>
              <a:gd name="connsiteX1833" fmla="*/ 704305 w 4059768"/>
              <a:gd name="connsiteY1833" fmla="*/ 1627301 h 3744261"/>
              <a:gd name="connsiteX1834" fmla="*/ 638272 w 4059768"/>
              <a:gd name="connsiteY1834" fmla="*/ 1581908 h 3744261"/>
              <a:gd name="connsiteX1835" fmla="*/ 492439 w 4059768"/>
              <a:gd name="connsiteY1835" fmla="*/ 1565109 h 3744261"/>
              <a:gd name="connsiteX1836" fmla="*/ 1495684 w 4059768"/>
              <a:gd name="connsiteY1836" fmla="*/ 623703 h 3744261"/>
              <a:gd name="connsiteX1837" fmla="*/ 1495539 w 4059768"/>
              <a:gd name="connsiteY1837" fmla="*/ 623848 h 3744261"/>
              <a:gd name="connsiteX1838" fmla="*/ 1519169 w 4059768"/>
              <a:gd name="connsiteY1838" fmla="*/ 1178380 h 3744261"/>
              <a:gd name="connsiteX1839" fmla="*/ 1521952 w 4059768"/>
              <a:gd name="connsiteY1839" fmla="*/ 1196072 h 3744261"/>
              <a:gd name="connsiteX1840" fmla="*/ 1616516 w 4059768"/>
              <a:gd name="connsiteY1840" fmla="*/ 1437113 h 3744261"/>
              <a:gd name="connsiteX1841" fmla="*/ 1712409 w 4059768"/>
              <a:gd name="connsiteY1841" fmla="*/ 1590173 h 3744261"/>
              <a:gd name="connsiteX1842" fmla="*/ 1711807 w 4059768"/>
              <a:gd name="connsiteY1842" fmla="*/ 1584047 h 3744261"/>
              <a:gd name="connsiteX1843" fmla="*/ 1658752 w 4059768"/>
              <a:gd name="connsiteY1843" fmla="*/ 1437051 h 3744261"/>
              <a:gd name="connsiteX1844" fmla="*/ 1531483 w 4059768"/>
              <a:gd name="connsiteY1844" fmla="*/ 1017700 h 3744261"/>
              <a:gd name="connsiteX1845" fmla="*/ 1518069 w 4059768"/>
              <a:gd name="connsiteY1845" fmla="*/ 695882 h 3744261"/>
              <a:gd name="connsiteX1846" fmla="*/ 1512172 w 4059768"/>
              <a:gd name="connsiteY1846" fmla="*/ 679228 h 3744261"/>
              <a:gd name="connsiteX1847" fmla="*/ 1495726 w 4059768"/>
              <a:gd name="connsiteY1847" fmla="*/ 623703 h 3744261"/>
              <a:gd name="connsiteX1848" fmla="*/ 1495684 w 4059768"/>
              <a:gd name="connsiteY1848" fmla="*/ 623703 h 3744261"/>
              <a:gd name="connsiteX1849" fmla="*/ 2528312 w 4059768"/>
              <a:gd name="connsiteY1849" fmla="*/ 1393756 h 3744261"/>
              <a:gd name="connsiteX1850" fmla="*/ 2525446 w 4059768"/>
              <a:gd name="connsiteY1850" fmla="*/ 1400587 h 3744261"/>
              <a:gd name="connsiteX1851" fmla="*/ 2487550 w 4059768"/>
              <a:gd name="connsiteY1851" fmla="*/ 1558236 h 3744261"/>
              <a:gd name="connsiteX1852" fmla="*/ 2491537 w 4059768"/>
              <a:gd name="connsiteY1852" fmla="*/ 1576052 h 3744261"/>
              <a:gd name="connsiteX1853" fmla="*/ 2512883 w 4059768"/>
              <a:gd name="connsiteY1853" fmla="*/ 1546566 h 3744261"/>
              <a:gd name="connsiteX1854" fmla="*/ 2546128 w 4059768"/>
              <a:gd name="connsiteY1854" fmla="*/ 1479329 h 3744261"/>
              <a:gd name="connsiteX1855" fmla="*/ 2576196 w 4059768"/>
              <a:gd name="connsiteY1855" fmla="*/ 1417968 h 3744261"/>
              <a:gd name="connsiteX1856" fmla="*/ 2528291 w 4059768"/>
              <a:gd name="connsiteY1856" fmla="*/ 1393776 h 3744261"/>
              <a:gd name="connsiteX1857" fmla="*/ 2528312 w 4059768"/>
              <a:gd name="connsiteY1857" fmla="*/ 1393756 h 3744261"/>
              <a:gd name="connsiteX1858" fmla="*/ 1714548 w 4059768"/>
              <a:gd name="connsiteY1858" fmla="*/ 850104 h 3744261"/>
              <a:gd name="connsiteX1859" fmla="*/ 1705038 w 4059768"/>
              <a:gd name="connsiteY1859" fmla="*/ 924547 h 3744261"/>
              <a:gd name="connsiteX1860" fmla="*/ 1800267 w 4059768"/>
              <a:gd name="connsiteY1860" fmla="*/ 1467679 h 3744261"/>
              <a:gd name="connsiteX1861" fmla="*/ 1842877 w 4059768"/>
              <a:gd name="connsiteY1861" fmla="*/ 1566625 h 3744261"/>
              <a:gd name="connsiteX1862" fmla="*/ 1859364 w 4059768"/>
              <a:gd name="connsiteY1862" fmla="*/ 1560395 h 3744261"/>
              <a:gd name="connsiteX1863" fmla="*/ 1789697 w 4059768"/>
              <a:gd name="connsiteY1863" fmla="*/ 1418009 h 3744261"/>
              <a:gd name="connsiteX1864" fmla="*/ 1730849 w 4059768"/>
              <a:gd name="connsiteY1864" fmla="*/ 1162578 h 3744261"/>
              <a:gd name="connsiteX1865" fmla="*/ 1735147 w 4059768"/>
              <a:gd name="connsiteY1865" fmla="*/ 1019049 h 3744261"/>
              <a:gd name="connsiteX1866" fmla="*/ 1717455 w 4059768"/>
              <a:gd name="connsiteY1866" fmla="*/ 859220 h 3744261"/>
              <a:gd name="connsiteX1867" fmla="*/ 1714548 w 4059768"/>
              <a:gd name="connsiteY1867" fmla="*/ 850084 h 3744261"/>
              <a:gd name="connsiteX1868" fmla="*/ 1714548 w 4059768"/>
              <a:gd name="connsiteY1868" fmla="*/ 850104 h 3744261"/>
              <a:gd name="connsiteX1869" fmla="*/ 2593805 w 4059768"/>
              <a:gd name="connsiteY1869" fmla="*/ 1412008 h 3744261"/>
              <a:gd name="connsiteX1870" fmla="*/ 2750415 w 4059768"/>
              <a:gd name="connsiteY1870" fmla="*/ 1460328 h 3744261"/>
              <a:gd name="connsiteX1871" fmla="*/ 2678526 w 4059768"/>
              <a:gd name="connsiteY1871" fmla="*/ 1417012 h 3744261"/>
              <a:gd name="connsiteX1872" fmla="*/ 2608527 w 4059768"/>
              <a:gd name="connsiteY1872" fmla="*/ 1391949 h 3744261"/>
              <a:gd name="connsiteX1873" fmla="*/ 2593805 w 4059768"/>
              <a:gd name="connsiteY1873" fmla="*/ 1412008 h 3744261"/>
              <a:gd name="connsiteX1874" fmla="*/ 2360197 w 4059768"/>
              <a:gd name="connsiteY1874" fmla="*/ 1329591 h 3744261"/>
              <a:gd name="connsiteX1875" fmla="*/ 2353262 w 4059768"/>
              <a:gd name="connsiteY1875" fmla="*/ 1339559 h 3744261"/>
              <a:gd name="connsiteX1876" fmla="*/ 2346887 w 4059768"/>
              <a:gd name="connsiteY1876" fmla="*/ 1407440 h 3744261"/>
              <a:gd name="connsiteX1877" fmla="*/ 2355941 w 4059768"/>
              <a:gd name="connsiteY1877" fmla="*/ 1416867 h 3744261"/>
              <a:gd name="connsiteX1878" fmla="*/ 2374588 w 4059768"/>
              <a:gd name="connsiteY1878" fmla="*/ 1409890 h 3744261"/>
              <a:gd name="connsiteX1879" fmla="*/ 2371743 w 4059768"/>
              <a:gd name="connsiteY1879" fmla="*/ 1394399 h 3744261"/>
              <a:gd name="connsiteX1880" fmla="*/ 2364600 w 4059768"/>
              <a:gd name="connsiteY1880" fmla="*/ 1351270 h 3744261"/>
              <a:gd name="connsiteX1881" fmla="*/ 2360218 w 4059768"/>
              <a:gd name="connsiteY1881" fmla="*/ 1329571 h 3744261"/>
              <a:gd name="connsiteX1882" fmla="*/ 2360197 w 4059768"/>
              <a:gd name="connsiteY1882" fmla="*/ 1329591 h 3744261"/>
              <a:gd name="connsiteX1883" fmla="*/ 2705189 w 4059768"/>
              <a:gd name="connsiteY1883" fmla="*/ 1034499 h 3744261"/>
              <a:gd name="connsiteX1884" fmla="*/ 2643205 w 4059768"/>
              <a:gd name="connsiteY1884" fmla="*/ 1197027 h 3744261"/>
              <a:gd name="connsiteX1885" fmla="*/ 2621339 w 4059768"/>
              <a:gd name="connsiteY1885" fmla="*/ 1218166 h 3744261"/>
              <a:gd name="connsiteX1886" fmla="*/ 2588177 w 4059768"/>
              <a:gd name="connsiteY1886" fmla="*/ 1254671 h 3744261"/>
              <a:gd name="connsiteX1887" fmla="*/ 2599972 w 4059768"/>
              <a:gd name="connsiteY1887" fmla="*/ 1291757 h 3744261"/>
              <a:gd name="connsiteX1888" fmla="*/ 2609005 w 4059768"/>
              <a:gd name="connsiteY1888" fmla="*/ 1298797 h 3744261"/>
              <a:gd name="connsiteX1889" fmla="*/ 2884205 w 4059768"/>
              <a:gd name="connsiteY1889" fmla="*/ 1403494 h 3744261"/>
              <a:gd name="connsiteX1890" fmla="*/ 3013384 w 4059768"/>
              <a:gd name="connsiteY1890" fmla="*/ 1329301 h 3744261"/>
              <a:gd name="connsiteX1891" fmla="*/ 3010664 w 4059768"/>
              <a:gd name="connsiteY1891" fmla="*/ 1329010 h 3744261"/>
              <a:gd name="connsiteX1892" fmla="*/ 2996606 w 4059768"/>
              <a:gd name="connsiteY1892" fmla="*/ 1318233 h 3744261"/>
              <a:gd name="connsiteX1893" fmla="*/ 3035395 w 4059768"/>
              <a:gd name="connsiteY1893" fmla="*/ 1266403 h 3744261"/>
              <a:gd name="connsiteX1894" fmla="*/ 3063241 w 4059768"/>
              <a:gd name="connsiteY1894" fmla="*/ 1244309 h 3744261"/>
              <a:gd name="connsiteX1895" fmla="*/ 3109651 w 4059768"/>
              <a:gd name="connsiteY1895" fmla="*/ 1204731 h 3744261"/>
              <a:gd name="connsiteX1896" fmla="*/ 3116358 w 4059768"/>
              <a:gd name="connsiteY1896" fmla="*/ 1201948 h 3744261"/>
              <a:gd name="connsiteX1897" fmla="*/ 3134819 w 4059768"/>
              <a:gd name="connsiteY1897" fmla="*/ 1131243 h 3744261"/>
              <a:gd name="connsiteX1898" fmla="*/ 3175186 w 4059768"/>
              <a:gd name="connsiteY1898" fmla="*/ 1058524 h 3744261"/>
              <a:gd name="connsiteX1899" fmla="*/ 3193127 w 4059768"/>
              <a:gd name="connsiteY1899" fmla="*/ 1025902 h 3744261"/>
              <a:gd name="connsiteX1900" fmla="*/ 3130313 w 4059768"/>
              <a:gd name="connsiteY1900" fmla="*/ 1071855 h 3744261"/>
              <a:gd name="connsiteX1901" fmla="*/ 2944091 w 4059768"/>
              <a:gd name="connsiteY1901" fmla="*/ 1069965 h 3744261"/>
              <a:gd name="connsiteX1902" fmla="*/ 2938983 w 4059768"/>
              <a:gd name="connsiteY1902" fmla="*/ 874254 h 3744261"/>
              <a:gd name="connsiteX1903" fmla="*/ 3143914 w 4059768"/>
              <a:gd name="connsiteY1903" fmla="*/ 802490 h 3744261"/>
              <a:gd name="connsiteX1904" fmla="*/ 3196242 w 4059768"/>
              <a:gd name="connsiteY1904" fmla="*/ 793748 h 3744261"/>
              <a:gd name="connsiteX1905" fmla="*/ 3193729 w 4059768"/>
              <a:gd name="connsiteY1905" fmla="*/ 759444 h 3744261"/>
              <a:gd name="connsiteX1906" fmla="*/ 3196076 w 4059768"/>
              <a:gd name="connsiteY1906" fmla="*/ 754066 h 3744261"/>
              <a:gd name="connsiteX1907" fmla="*/ 3201869 w 4059768"/>
              <a:gd name="connsiteY1907" fmla="*/ 753028 h 3744261"/>
              <a:gd name="connsiteX1908" fmla="*/ 3236900 w 4059768"/>
              <a:gd name="connsiteY1908" fmla="*/ 782120 h 3744261"/>
              <a:gd name="connsiteX1909" fmla="*/ 3209428 w 4059768"/>
              <a:gd name="connsiteY1909" fmla="*/ 803113 h 3744261"/>
              <a:gd name="connsiteX1910" fmla="*/ 3214681 w 4059768"/>
              <a:gd name="connsiteY1910" fmla="*/ 980779 h 3744261"/>
              <a:gd name="connsiteX1911" fmla="*/ 3214536 w 4059768"/>
              <a:gd name="connsiteY1911" fmla="*/ 982752 h 3744261"/>
              <a:gd name="connsiteX1912" fmla="*/ 3232747 w 4059768"/>
              <a:gd name="connsiteY1912" fmla="*/ 971020 h 3744261"/>
              <a:gd name="connsiteX1913" fmla="*/ 3235841 w 4059768"/>
              <a:gd name="connsiteY1913" fmla="*/ 990560 h 3744261"/>
              <a:gd name="connsiteX1914" fmla="*/ 3246473 w 4059768"/>
              <a:gd name="connsiteY1914" fmla="*/ 1053872 h 3744261"/>
              <a:gd name="connsiteX1915" fmla="*/ 3267258 w 4059768"/>
              <a:gd name="connsiteY1915" fmla="*/ 1039856 h 3744261"/>
              <a:gd name="connsiteX1916" fmla="*/ 3285968 w 4059768"/>
              <a:gd name="connsiteY1916" fmla="*/ 1016744 h 3744261"/>
              <a:gd name="connsiteX1917" fmla="*/ 3402149 w 4059768"/>
              <a:gd name="connsiteY1917" fmla="*/ 737288 h 3744261"/>
              <a:gd name="connsiteX1918" fmla="*/ 3330613 w 4059768"/>
              <a:gd name="connsiteY1918" fmla="*/ 595171 h 3744261"/>
              <a:gd name="connsiteX1919" fmla="*/ 3318714 w 4059768"/>
              <a:gd name="connsiteY1919" fmla="*/ 586990 h 3744261"/>
              <a:gd name="connsiteX1920" fmla="*/ 3203780 w 4059768"/>
              <a:gd name="connsiteY1920" fmla="*/ 534724 h 3744261"/>
              <a:gd name="connsiteX1921" fmla="*/ 2991872 w 4059768"/>
              <a:gd name="connsiteY1921" fmla="*/ 641208 h 3744261"/>
              <a:gd name="connsiteX1922" fmla="*/ 2987885 w 4059768"/>
              <a:gd name="connsiteY1922" fmla="*/ 645485 h 3744261"/>
              <a:gd name="connsiteX1923" fmla="*/ 3020465 w 4059768"/>
              <a:gd name="connsiteY1923" fmla="*/ 647936 h 3744261"/>
              <a:gd name="connsiteX1924" fmla="*/ 2977918 w 4059768"/>
              <a:gd name="connsiteY1924" fmla="*/ 687389 h 3744261"/>
              <a:gd name="connsiteX1925" fmla="*/ 2891099 w 4059768"/>
              <a:gd name="connsiteY1925" fmla="*/ 1010224 h 3744261"/>
              <a:gd name="connsiteX1926" fmla="*/ 2891514 w 4059768"/>
              <a:gd name="connsiteY1926" fmla="*/ 1039108 h 3744261"/>
              <a:gd name="connsiteX1927" fmla="*/ 2890767 w 4059768"/>
              <a:gd name="connsiteY1927" fmla="*/ 1057963 h 3744261"/>
              <a:gd name="connsiteX1928" fmla="*/ 2882710 w 4059768"/>
              <a:gd name="connsiteY1928" fmla="*/ 1069114 h 3744261"/>
              <a:gd name="connsiteX1929" fmla="*/ 2871310 w 4059768"/>
              <a:gd name="connsiteY1929" fmla="*/ 1048702 h 3744261"/>
              <a:gd name="connsiteX1930" fmla="*/ 2865059 w 4059768"/>
              <a:gd name="connsiteY1930" fmla="*/ 1009186 h 3744261"/>
              <a:gd name="connsiteX1931" fmla="*/ 2857792 w 4059768"/>
              <a:gd name="connsiteY1931" fmla="*/ 903533 h 3744261"/>
              <a:gd name="connsiteX1932" fmla="*/ 2890434 w 4059768"/>
              <a:gd name="connsiteY1932" fmla="*/ 764303 h 3744261"/>
              <a:gd name="connsiteX1933" fmla="*/ 2954059 w 4059768"/>
              <a:gd name="connsiteY1933" fmla="*/ 665337 h 3744261"/>
              <a:gd name="connsiteX1934" fmla="*/ 2848696 w 4059768"/>
              <a:gd name="connsiteY1934" fmla="*/ 680724 h 3744261"/>
              <a:gd name="connsiteX1935" fmla="*/ 2681890 w 4059768"/>
              <a:gd name="connsiteY1935" fmla="*/ 780957 h 3744261"/>
              <a:gd name="connsiteX1936" fmla="*/ 2691214 w 4059768"/>
              <a:gd name="connsiteY1936" fmla="*/ 786293 h 3744261"/>
              <a:gd name="connsiteX1937" fmla="*/ 2724397 w 4059768"/>
              <a:gd name="connsiteY1937" fmla="*/ 868108 h 3744261"/>
              <a:gd name="connsiteX1938" fmla="*/ 2713702 w 4059768"/>
              <a:gd name="connsiteY1938" fmla="*/ 995606 h 3744261"/>
              <a:gd name="connsiteX1939" fmla="*/ 2712851 w 4059768"/>
              <a:gd name="connsiteY1939" fmla="*/ 1012820 h 3744261"/>
              <a:gd name="connsiteX1940" fmla="*/ 2705168 w 4059768"/>
              <a:gd name="connsiteY1940" fmla="*/ 1034436 h 3744261"/>
              <a:gd name="connsiteX1941" fmla="*/ 2705189 w 4059768"/>
              <a:gd name="connsiteY1941" fmla="*/ 1034499 h 3744261"/>
              <a:gd name="connsiteX1942" fmla="*/ 2528955 w 4059768"/>
              <a:gd name="connsiteY1942" fmla="*/ 1274979 h 3744261"/>
              <a:gd name="connsiteX1943" fmla="*/ 2502708 w 4059768"/>
              <a:gd name="connsiteY1943" fmla="*/ 1360012 h 3744261"/>
              <a:gd name="connsiteX1944" fmla="*/ 2522394 w 4059768"/>
              <a:gd name="connsiteY1944" fmla="*/ 1375420 h 3744261"/>
              <a:gd name="connsiteX1945" fmla="*/ 2538923 w 4059768"/>
              <a:gd name="connsiteY1945" fmla="*/ 1310737 h 3744261"/>
              <a:gd name="connsiteX1946" fmla="*/ 2528955 w 4059768"/>
              <a:gd name="connsiteY1946" fmla="*/ 1274979 h 3744261"/>
              <a:gd name="connsiteX1947" fmla="*/ 3008795 w 4059768"/>
              <a:gd name="connsiteY1947" fmla="*/ 1315616 h 3744261"/>
              <a:gd name="connsiteX1948" fmla="*/ 3012429 w 4059768"/>
              <a:gd name="connsiteY1948" fmla="*/ 1316696 h 3744261"/>
              <a:gd name="connsiteX1949" fmla="*/ 3021836 w 4059768"/>
              <a:gd name="connsiteY1949" fmla="*/ 1316821 h 3744261"/>
              <a:gd name="connsiteX1950" fmla="*/ 3041023 w 4059768"/>
              <a:gd name="connsiteY1950" fmla="*/ 1282725 h 3744261"/>
              <a:gd name="connsiteX1951" fmla="*/ 3045549 w 4059768"/>
              <a:gd name="connsiteY1951" fmla="*/ 1274169 h 3744261"/>
              <a:gd name="connsiteX1952" fmla="*/ 3008795 w 4059768"/>
              <a:gd name="connsiteY1952" fmla="*/ 1315616 h 3744261"/>
              <a:gd name="connsiteX1953" fmla="*/ 3008795 w 4059768"/>
              <a:gd name="connsiteY1953" fmla="*/ 1315616 h 3744261"/>
              <a:gd name="connsiteX1954" fmla="*/ 3072336 w 4059768"/>
              <a:gd name="connsiteY1954" fmla="*/ 1253072 h 3744261"/>
              <a:gd name="connsiteX1955" fmla="*/ 3052028 w 4059768"/>
              <a:gd name="connsiteY1955" fmla="*/ 1288539 h 3744261"/>
              <a:gd name="connsiteX1956" fmla="*/ 3038219 w 4059768"/>
              <a:gd name="connsiteY1956" fmla="*/ 1313851 h 3744261"/>
              <a:gd name="connsiteX1957" fmla="*/ 3185257 w 4059768"/>
              <a:gd name="connsiteY1957" fmla="*/ 1240758 h 3744261"/>
              <a:gd name="connsiteX1958" fmla="*/ 3318361 w 4059768"/>
              <a:gd name="connsiteY1958" fmla="*/ 1134586 h 3744261"/>
              <a:gd name="connsiteX1959" fmla="*/ 3304532 w 4059768"/>
              <a:gd name="connsiteY1959" fmla="*/ 1117829 h 3744261"/>
              <a:gd name="connsiteX1960" fmla="*/ 3316368 w 4059768"/>
              <a:gd name="connsiteY1960" fmla="*/ 1086307 h 3744261"/>
              <a:gd name="connsiteX1961" fmla="*/ 3338877 w 4059768"/>
              <a:gd name="connsiteY1961" fmla="*/ 1084958 h 3744261"/>
              <a:gd name="connsiteX1962" fmla="*/ 3344754 w 4059768"/>
              <a:gd name="connsiteY1962" fmla="*/ 1105100 h 3744261"/>
              <a:gd name="connsiteX1963" fmla="*/ 3371375 w 4059768"/>
              <a:gd name="connsiteY1963" fmla="*/ 1072706 h 3744261"/>
              <a:gd name="connsiteX1964" fmla="*/ 3430908 w 4059768"/>
              <a:gd name="connsiteY1964" fmla="*/ 884014 h 3744261"/>
              <a:gd name="connsiteX1965" fmla="*/ 3414857 w 4059768"/>
              <a:gd name="connsiteY1965" fmla="*/ 827616 h 3744261"/>
              <a:gd name="connsiteX1966" fmla="*/ 3332004 w 4059768"/>
              <a:gd name="connsiteY1966" fmla="*/ 1025341 h 3744261"/>
              <a:gd name="connsiteX1967" fmla="*/ 3216903 w 4059768"/>
              <a:gd name="connsiteY1967" fmla="*/ 1131035 h 3744261"/>
              <a:gd name="connsiteX1968" fmla="*/ 3168998 w 4059768"/>
              <a:gd name="connsiteY1968" fmla="*/ 1175120 h 3744261"/>
              <a:gd name="connsiteX1969" fmla="*/ 3216779 w 4059768"/>
              <a:gd name="connsiteY1969" fmla="*/ 1150202 h 3744261"/>
              <a:gd name="connsiteX1970" fmla="*/ 3275980 w 4059768"/>
              <a:gd name="connsiteY1970" fmla="*/ 1138096 h 3744261"/>
              <a:gd name="connsiteX1971" fmla="*/ 3283393 w 4059768"/>
              <a:gd name="connsiteY1971" fmla="*/ 1152735 h 3744261"/>
              <a:gd name="connsiteX1972" fmla="*/ 3213913 w 4059768"/>
              <a:gd name="connsiteY1972" fmla="*/ 1184049 h 3744261"/>
              <a:gd name="connsiteX1973" fmla="*/ 3142398 w 4059768"/>
              <a:gd name="connsiteY1973" fmla="*/ 1205499 h 3744261"/>
              <a:gd name="connsiteX1974" fmla="*/ 3103837 w 4059768"/>
              <a:gd name="connsiteY1974" fmla="*/ 1230625 h 3744261"/>
              <a:gd name="connsiteX1975" fmla="*/ 3072316 w 4059768"/>
              <a:gd name="connsiteY1975" fmla="*/ 1253051 h 3744261"/>
              <a:gd name="connsiteX1976" fmla="*/ 3072336 w 4059768"/>
              <a:gd name="connsiteY1976" fmla="*/ 1253072 h 3744261"/>
              <a:gd name="connsiteX1977" fmla="*/ 1243201 w 4059768"/>
              <a:gd name="connsiteY1977" fmla="*/ 1195490 h 3744261"/>
              <a:gd name="connsiteX1978" fmla="*/ 1204744 w 4059768"/>
              <a:gd name="connsiteY1978" fmla="*/ 1222817 h 3744261"/>
              <a:gd name="connsiteX1979" fmla="*/ 1243201 w 4059768"/>
              <a:gd name="connsiteY1979" fmla="*/ 1195490 h 3744261"/>
              <a:gd name="connsiteX1980" fmla="*/ 3211795 w 4059768"/>
              <a:gd name="connsiteY1980" fmla="*/ 1005552 h 3744261"/>
              <a:gd name="connsiteX1981" fmla="*/ 3185818 w 4059768"/>
              <a:gd name="connsiteY1981" fmla="*/ 1065065 h 3744261"/>
              <a:gd name="connsiteX1982" fmla="*/ 3145990 w 4059768"/>
              <a:gd name="connsiteY1982" fmla="*/ 1136787 h 3744261"/>
              <a:gd name="connsiteX1983" fmla="*/ 3127260 w 4059768"/>
              <a:gd name="connsiteY1983" fmla="*/ 1195885 h 3744261"/>
              <a:gd name="connsiteX1984" fmla="*/ 3156497 w 4059768"/>
              <a:gd name="connsiteY1984" fmla="*/ 1171216 h 3744261"/>
              <a:gd name="connsiteX1985" fmla="*/ 3209012 w 4059768"/>
              <a:gd name="connsiteY1985" fmla="*/ 1121401 h 3744261"/>
              <a:gd name="connsiteX1986" fmla="*/ 3322951 w 4059768"/>
              <a:gd name="connsiteY1986" fmla="*/ 1016807 h 3744261"/>
              <a:gd name="connsiteX1987" fmla="*/ 3391911 w 4059768"/>
              <a:gd name="connsiteY1987" fmla="*/ 880152 h 3744261"/>
              <a:gd name="connsiteX1988" fmla="*/ 3295520 w 4059768"/>
              <a:gd name="connsiteY1988" fmla="*/ 1024780 h 3744261"/>
              <a:gd name="connsiteX1989" fmla="*/ 3277184 w 4059768"/>
              <a:gd name="connsiteY1989" fmla="*/ 1047414 h 3744261"/>
              <a:gd name="connsiteX1990" fmla="*/ 3241406 w 4059768"/>
              <a:gd name="connsiteY1990" fmla="*/ 1065335 h 3744261"/>
              <a:gd name="connsiteX1991" fmla="*/ 3222883 w 4059768"/>
              <a:gd name="connsiteY1991" fmla="*/ 992221 h 3744261"/>
              <a:gd name="connsiteX1992" fmla="*/ 3221077 w 4059768"/>
              <a:gd name="connsiteY1992" fmla="*/ 994401 h 3744261"/>
              <a:gd name="connsiteX1993" fmla="*/ 3211753 w 4059768"/>
              <a:gd name="connsiteY1993" fmla="*/ 1005573 h 3744261"/>
              <a:gd name="connsiteX1994" fmla="*/ 3211795 w 4059768"/>
              <a:gd name="connsiteY1994" fmla="*/ 1005552 h 3744261"/>
              <a:gd name="connsiteX1995" fmla="*/ 3264974 w 4059768"/>
              <a:gd name="connsiteY1995" fmla="*/ 1147461 h 3744261"/>
              <a:gd name="connsiteX1996" fmla="*/ 3209843 w 4059768"/>
              <a:gd name="connsiteY1996" fmla="*/ 1167374 h 3744261"/>
              <a:gd name="connsiteX1997" fmla="*/ 3189929 w 4059768"/>
              <a:gd name="connsiteY1997" fmla="*/ 1177757 h 3744261"/>
              <a:gd name="connsiteX1998" fmla="*/ 3210674 w 4059768"/>
              <a:gd name="connsiteY1998" fmla="*/ 1172047 h 3744261"/>
              <a:gd name="connsiteX1999" fmla="*/ 3271079 w 4059768"/>
              <a:gd name="connsiteY1999" fmla="*/ 1150575 h 3744261"/>
              <a:gd name="connsiteX2000" fmla="*/ 3268483 w 4059768"/>
              <a:gd name="connsiteY2000" fmla="*/ 1148042 h 3744261"/>
              <a:gd name="connsiteX2001" fmla="*/ 3264995 w 4059768"/>
              <a:gd name="connsiteY2001" fmla="*/ 1147461 h 3744261"/>
              <a:gd name="connsiteX2002" fmla="*/ 3264974 w 4059768"/>
              <a:gd name="connsiteY2002" fmla="*/ 1147461 h 3744261"/>
              <a:gd name="connsiteX2003" fmla="*/ 1766025 w 4059768"/>
              <a:gd name="connsiteY2003" fmla="*/ 980011 h 3744261"/>
              <a:gd name="connsiteX2004" fmla="*/ 1770718 w 4059768"/>
              <a:gd name="connsiteY2004" fmla="*/ 1154147 h 3744261"/>
              <a:gd name="connsiteX2005" fmla="*/ 1785565 w 4059768"/>
              <a:gd name="connsiteY2005" fmla="*/ 1164696 h 3744261"/>
              <a:gd name="connsiteX2006" fmla="*/ 1837145 w 4059768"/>
              <a:gd name="connsiteY2006" fmla="*/ 1070817 h 3744261"/>
              <a:gd name="connsiteX2007" fmla="*/ 1876765 w 4059768"/>
              <a:gd name="connsiteY2007" fmla="*/ 990933 h 3744261"/>
              <a:gd name="connsiteX2008" fmla="*/ 1919292 w 4059768"/>
              <a:gd name="connsiteY2008" fmla="*/ 953079 h 3744261"/>
              <a:gd name="connsiteX2009" fmla="*/ 1766025 w 4059768"/>
              <a:gd name="connsiteY2009" fmla="*/ 979990 h 3744261"/>
              <a:gd name="connsiteX2010" fmla="*/ 1766025 w 4059768"/>
              <a:gd name="connsiteY2010" fmla="*/ 980011 h 3744261"/>
              <a:gd name="connsiteX2011" fmla="*/ 1232590 w 4059768"/>
              <a:gd name="connsiteY2011" fmla="*/ 889309 h 3744261"/>
              <a:gd name="connsiteX2012" fmla="*/ 1264984 w 4059768"/>
              <a:gd name="connsiteY2012" fmla="*/ 1020980 h 3744261"/>
              <a:gd name="connsiteX2013" fmla="*/ 1281284 w 4059768"/>
              <a:gd name="connsiteY2013" fmla="*/ 1060704 h 3744261"/>
              <a:gd name="connsiteX2014" fmla="*/ 1298083 w 4059768"/>
              <a:gd name="connsiteY2014" fmla="*/ 1145841 h 3744261"/>
              <a:gd name="connsiteX2015" fmla="*/ 1332159 w 4059768"/>
              <a:gd name="connsiteY2015" fmla="*/ 1094219 h 3744261"/>
              <a:gd name="connsiteX2016" fmla="*/ 1345365 w 4059768"/>
              <a:gd name="connsiteY2016" fmla="*/ 906689 h 3744261"/>
              <a:gd name="connsiteX2017" fmla="*/ 1342728 w 4059768"/>
              <a:gd name="connsiteY2017" fmla="*/ 901436 h 3744261"/>
              <a:gd name="connsiteX2018" fmla="*/ 1336042 w 4059768"/>
              <a:gd name="connsiteY2018" fmla="*/ 887835 h 3744261"/>
              <a:gd name="connsiteX2019" fmla="*/ 1336374 w 4059768"/>
              <a:gd name="connsiteY2019" fmla="*/ 874420 h 3744261"/>
              <a:gd name="connsiteX2020" fmla="*/ 1348543 w 4059768"/>
              <a:gd name="connsiteY2020" fmla="*/ 879549 h 3744261"/>
              <a:gd name="connsiteX2021" fmla="*/ 1357285 w 4059768"/>
              <a:gd name="connsiteY2021" fmla="*/ 902682 h 3744261"/>
              <a:gd name="connsiteX2022" fmla="*/ 1366940 w 4059768"/>
              <a:gd name="connsiteY2022" fmla="*/ 922616 h 3744261"/>
              <a:gd name="connsiteX2023" fmla="*/ 1325701 w 4059768"/>
              <a:gd name="connsiteY2023" fmla="*/ 806789 h 3744261"/>
              <a:gd name="connsiteX2024" fmla="*/ 1263426 w 4059768"/>
              <a:gd name="connsiteY2024" fmla="*/ 929386 h 3744261"/>
              <a:gd name="connsiteX2025" fmla="*/ 1250469 w 4059768"/>
              <a:gd name="connsiteY2025" fmla="*/ 929489 h 3744261"/>
              <a:gd name="connsiteX2026" fmla="*/ 1250573 w 4059768"/>
              <a:gd name="connsiteY2026" fmla="*/ 910178 h 3744261"/>
              <a:gd name="connsiteX2027" fmla="*/ 1136074 w 4059768"/>
              <a:gd name="connsiteY2027" fmla="*/ 778776 h 3744261"/>
              <a:gd name="connsiteX2028" fmla="*/ 1015969 w 4059768"/>
              <a:gd name="connsiteY2028" fmla="*/ 752052 h 3744261"/>
              <a:gd name="connsiteX2029" fmla="*/ 1017381 w 4059768"/>
              <a:gd name="connsiteY2029" fmla="*/ 847239 h 3744261"/>
              <a:gd name="connsiteX2030" fmla="*/ 994103 w 4059768"/>
              <a:gd name="connsiteY2030" fmla="*/ 981984 h 3744261"/>
              <a:gd name="connsiteX2031" fmla="*/ 1155489 w 4059768"/>
              <a:gd name="connsiteY2031" fmla="*/ 1004680 h 3744261"/>
              <a:gd name="connsiteX2032" fmla="*/ 1206738 w 4059768"/>
              <a:gd name="connsiteY2032" fmla="*/ 983146 h 3744261"/>
              <a:gd name="connsiteX2033" fmla="*/ 1220173 w 4059768"/>
              <a:gd name="connsiteY2033" fmla="*/ 890223 h 3744261"/>
              <a:gd name="connsiteX2034" fmla="*/ 1217369 w 4059768"/>
              <a:gd name="connsiteY2034" fmla="*/ 866592 h 3744261"/>
              <a:gd name="connsiteX2035" fmla="*/ 1220733 w 4059768"/>
              <a:gd name="connsiteY2035" fmla="*/ 851247 h 3744261"/>
              <a:gd name="connsiteX2036" fmla="*/ 1227710 w 4059768"/>
              <a:gd name="connsiteY2036" fmla="*/ 852139 h 3744261"/>
              <a:gd name="connsiteX2037" fmla="*/ 1231697 w 4059768"/>
              <a:gd name="connsiteY2037" fmla="*/ 868668 h 3744261"/>
              <a:gd name="connsiteX2038" fmla="*/ 1232632 w 4059768"/>
              <a:gd name="connsiteY2038" fmla="*/ 889350 h 3744261"/>
              <a:gd name="connsiteX2039" fmla="*/ 1232590 w 4059768"/>
              <a:gd name="connsiteY2039" fmla="*/ 889309 h 3744261"/>
              <a:gd name="connsiteX2040" fmla="*/ 3329533 w 4059768"/>
              <a:gd name="connsiteY2040" fmla="*/ 1094281 h 3744261"/>
              <a:gd name="connsiteX2041" fmla="*/ 3323449 w 4059768"/>
              <a:gd name="connsiteY2041" fmla="*/ 1096586 h 3744261"/>
              <a:gd name="connsiteX2042" fmla="*/ 3316451 w 4059768"/>
              <a:gd name="connsiteY2042" fmla="*/ 1114091 h 3744261"/>
              <a:gd name="connsiteX2043" fmla="*/ 3321767 w 4059768"/>
              <a:gd name="connsiteY2043" fmla="*/ 1122563 h 3744261"/>
              <a:gd name="connsiteX2044" fmla="*/ 3327394 w 4059768"/>
              <a:gd name="connsiteY2044" fmla="*/ 1120861 h 3744261"/>
              <a:gd name="connsiteX2045" fmla="*/ 3328017 w 4059768"/>
              <a:gd name="connsiteY2045" fmla="*/ 1119407 h 3744261"/>
              <a:gd name="connsiteX2046" fmla="*/ 3331153 w 4059768"/>
              <a:gd name="connsiteY2046" fmla="*/ 1094697 h 3744261"/>
              <a:gd name="connsiteX2047" fmla="*/ 3329533 w 4059768"/>
              <a:gd name="connsiteY2047" fmla="*/ 1094261 h 3744261"/>
              <a:gd name="connsiteX2048" fmla="*/ 3329533 w 4059768"/>
              <a:gd name="connsiteY2048" fmla="*/ 1094281 h 3744261"/>
              <a:gd name="connsiteX2049" fmla="*/ 3197135 w 4059768"/>
              <a:gd name="connsiteY2049" fmla="*/ 806539 h 3744261"/>
              <a:gd name="connsiteX2050" fmla="*/ 3145409 w 4059768"/>
              <a:gd name="connsiteY2050" fmla="*/ 814908 h 3744261"/>
              <a:gd name="connsiteX2051" fmla="*/ 2950674 w 4059768"/>
              <a:gd name="connsiteY2051" fmla="*/ 878698 h 3744261"/>
              <a:gd name="connsiteX2052" fmla="*/ 2954079 w 4059768"/>
              <a:gd name="connsiteY2052" fmla="*/ 1062531 h 3744261"/>
              <a:gd name="connsiteX2053" fmla="*/ 3125017 w 4059768"/>
              <a:gd name="connsiteY2053" fmla="*/ 1060642 h 3744261"/>
              <a:gd name="connsiteX2054" fmla="*/ 3200146 w 4059768"/>
              <a:gd name="connsiteY2054" fmla="*/ 1000028 h 3744261"/>
              <a:gd name="connsiteX2055" fmla="*/ 3202243 w 4059768"/>
              <a:gd name="connsiteY2055" fmla="*/ 980011 h 3744261"/>
              <a:gd name="connsiteX2056" fmla="*/ 3197135 w 4059768"/>
              <a:gd name="connsiteY2056" fmla="*/ 806539 h 3744261"/>
              <a:gd name="connsiteX2057" fmla="*/ 823331 w 4059768"/>
              <a:gd name="connsiteY2057" fmla="*/ 924443 h 3744261"/>
              <a:gd name="connsiteX2058" fmla="*/ 906910 w 4059768"/>
              <a:gd name="connsiteY2058" fmla="*/ 1040603 h 3744261"/>
              <a:gd name="connsiteX2059" fmla="*/ 1010092 w 4059768"/>
              <a:gd name="connsiteY2059" fmla="*/ 1079746 h 3744261"/>
              <a:gd name="connsiteX2060" fmla="*/ 983264 w 4059768"/>
              <a:gd name="connsiteY2060" fmla="*/ 1058690 h 3744261"/>
              <a:gd name="connsiteX2061" fmla="*/ 977221 w 4059768"/>
              <a:gd name="connsiteY2061" fmla="*/ 994796 h 3744261"/>
              <a:gd name="connsiteX2062" fmla="*/ 978488 w 4059768"/>
              <a:gd name="connsiteY2062" fmla="*/ 990767 h 3744261"/>
              <a:gd name="connsiteX2063" fmla="*/ 943997 w 4059768"/>
              <a:gd name="connsiteY2063" fmla="*/ 980094 h 3744261"/>
              <a:gd name="connsiteX2064" fmla="*/ 823310 w 4059768"/>
              <a:gd name="connsiteY2064" fmla="*/ 924423 h 3744261"/>
              <a:gd name="connsiteX2065" fmla="*/ 823331 w 4059768"/>
              <a:gd name="connsiteY2065" fmla="*/ 924443 h 3744261"/>
              <a:gd name="connsiteX2066" fmla="*/ 2910182 w 4059768"/>
              <a:gd name="connsiteY2066" fmla="*/ 752862 h 3744261"/>
              <a:gd name="connsiteX2067" fmla="*/ 2901772 w 4059768"/>
              <a:gd name="connsiteY2067" fmla="*/ 769661 h 3744261"/>
              <a:gd name="connsiteX2068" fmla="*/ 2870313 w 4059768"/>
              <a:gd name="connsiteY2068" fmla="*/ 903595 h 3744261"/>
              <a:gd name="connsiteX2069" fmla="*/ 2878868 w 4059768"/>
              <a:gd name="connsiteY2069" fmla="*/ 1018219 h 3744261"/>
              <a:gd name="connsiteX2070" fmla="*/ 2878723 w 4059768"/>
              <a:gd name="connsiteY2070" fmla="*/ 1010536 h 3744261"/>
              <a:gd name="connsiteX2071" fmla="*/ 2910203 w 4059768"/>
              <a:gd name="connsiteY2071" fmla="*/ 752862 h 3744261"/>
              <a:gd name="connsiteX2072" fmla="*/ 2910182 w 4059768"/>
              <a:gd name="connsiteY2072" fmla="*/ 752862 h 3744261"/>
              <a:gd name="connsiteX2073" fmla="*/ 2021955 w 4059768"/>
              <a:gd name="connsiteY2073" fmla="*/ 921370 h 3744261"/>
              <a:gd name="connsiteX2074" fmla="*/ 2142226 w 4059768"/>
              <a:gd name="connsiteY2074" fmla="*/ 1001108 h 3744261"/>
              <a:gd name="connsiteX2075" fmla="*/ 2148913 w 4059768"/>
              <a:gd name="connsiteY2075" fmla="*/ 992802 h 3744261"/>
              <a:gd name="connsiteX2076" fmla="*/ 2111452 w 4059768"/>
              <a:gd name="connsiteY2076" fmla="*/ 854341 h 3744261"/>
              <a:gd name="connsiteX2077" fmla="*/ 2059893 w 4059768"/>
              <a:gd name="connsiteY2077" fmla="*/ 903409 h 3744261"/>
              <a:gd name="connsiteX2078" fmla="*/ 2021955 w 4059768"/>
              <a:gd name="connsiteY2078" fmla="*/ 921370 h 3744261"/>
              <a:gd name="connsiteX2079" fmla="*/ 1720342 w 4059768"/>
              <a:gd name="connsiteY2079" fmla="*/ 828758 h 3744261"/>
              <a:gd name="connsiteX2080" fmla="*/ 1729416 w 4059768"/>
              <a:gd name="connsiteY2080" fmla="*/ 855545 h 3744261"/>
              <a:gd name="connsiteX2081" fmla="*/ 1751012 w 4059768"/>
              <a:gd name="connsiteY2081" fmla="*/ 988005 h 3744261"/>
              <a:gd name="connsiteX2082" fmla="*/ 1757823 w 4059768"/>
              <a:gd name="connsiteY2082" fmla="*/ 969919 h 3744261"/>
              <a:gd name="connsiteX2083" fmla="*/ 1766648 w 4059768"/>
              <a:gd name="connsiteY2083" fmla="*/ 967676 h 3744261"/>
              <a:gd name="connsiteX2084" fmla="*/ 1934928 w 4059768"/>
              <a:gd name="connsiteY2084" fmla="*/ 936259 h 3744261"/>
              <a:gd name="connsiteX2085" fmla="*/ 1993610 w 4059768"/>
              <a:gd name="connsiteY2085" fmla="*/ 895663 h 3744261"/>
              <a:gd name="connsiteX2086" fmla="*/ 2010036 w 4059768"/>
              <a:gd name="connsiteY2086" fmla="*/ 906233 h 3744261"/>
              <a:gd name="connsiteX2087" fmla="*/ 2013586 w 4059768"/>
              <a:gd name="connsiteY2087" fmla="*/ 911258 h 3744261"/>
              <a:gd name="connsiteX2088" fmla="*/ 2053559 w 4059768"/>
              <a:gd name="connsiteY2088" fmla="*/ 892652 h 3744261"/>
              <a:gd name="connsiteX2089" fmla="*/ 2097415 w 4059768"/>
              <a:gd name="connsiteY2089" fmla="*/ 854943 h 3744261"/>
              <a:gd name="connsiteX2090" fmla="*/ 2095048 w 4059768"/>
              <a:gd name="connsiteY2090" fmla="*/ 854548 h 3744261"/>
              <a:gd name="connsiteX2091" fmla="*/ 2084375 w 4059768"/>
              <a:gd name="connsiteY2091" fmla="*/ 848381 h 3744261"/>
              <a:gd name="connsiteX2092" fmla="*/ 2044402 w 4059768"/>
              <a:gd name="connsiteY2092" fmla="*/ 880816 h 3744261"/>
              <a:gd name="connsiteX2093" fmla="*/ 1972181 w 4059768"/>
              <a:gd name="connsiteY2093" fmla="*/ 887855 h 3744261"/>
              <a:gd name="connsiteX2094" fmla="*/ 1946764 w 4059768"/>
              <a:gd name="connsiteY2094" fmla="*/ 898093 h 3744261"/>
              <a:gd name="connsiteX2095" fmla="*/ 1904279 w 4059768"/>
              <a:gd name="connsiteY2095" fmla="*/ 911984 h 3744261"/>
              <a:gd name="connsiteX2096" fmla="*/ 1809382 w 4059768"/>
              <a:gd name="connsiteY2096" fmla="*/ 937796 h 3744261"/>
              <a:gd name="connsiteX2097" fmla="*/ 1755580 w 4059768"/>
              <a:gd name="connsiteY2097" fmla="*/ 937796 h 3744261"/>
              <a:gd name="connsiteX2098" fmla="*/ 1766191 w 4059768"/>
              <a:gd name="connsiteY2098" fmla="*/ 919128 h 3744261"/>
              <a:gd name="connsiteX2099" fmla="*/ 1842191 w 4059768"/>
              <a:gd name="connsiteY2099" fmla="*/ 893524 h 3744261"/>
              <a:gd name="connsiteX2100" fmla="*/ 1919853 w 4059768"/>
              <a:gd name="connsiteY2100" fmla="*/ 871679 h 3744261"/>
              <a:gd name="connsiteX2101" fmla="*/ 1895371 w 4059768"/>
              <a:gd name="connsiteY2101" fmla="*/ 859989 h 3744261"/>
              <a:gd name="connsiteX2102" fmla="*/ 1784153 w 4059768"/>
              <a:gd name="connsiteY2102" fmla="*/ 775516 h 3744261"/>
              <a:gd name="connsiteX2103" fmla="*/ 1754397 w 4059768"/>
              <a:gd name="connsiteY2103" fmla="*/ 731619 h 3744261"/>
              <a:gd name="connsiteX2104" fmla="*/ 1754189 w 4059768"/>
              <a:gd name="connsiteY2104" fmla="*/ 733322 h 3744261"/>
              <a:gd name="connsiteX2105" fmla="*/ 1735396 w 4059768"/>
              <a:gd name="connsiteY2105" fmla="*/ 792523 h 3744261"/>
              <a:gd name="connsiteX2106" fmla="*/ 1720300 w 4059768"/>
              <a:gd name="connsiteY2106" fmla="*/ 828758 h 3744261"/>
              <a:gd name="connsiteX2107" fmla="*/ 1720342 w 4059768"/>
              <a:gd name="connsiteY2107" fmla="*/ 828758 h 3744261"/>
              <a:gd name="connsiteX2108" fmla="*/ 1762142 w 4059768"/>
              <a:gd name="connsiteY2108" fmla="*/ 979284 h 3744261"/>
              <a:gd name="connsiteX2109" fmla="*/ 1762142 w 4059768"/>
              <a:gd name="connsiteY2109" fmla="*/ 979284 h 3744261"/>
              <a:gd name="connsiteX2110" fmla="*/ 1761996 w 4059768"/>
              <a:gd name="connsiteY2110" fmla="*/ 979222 h 3744261"/>
              <a:gd name="connsiteX2111" fmla="*/ 1762142 w 4059768"/>
              <a:gd name="connsiteY2111" fmla="*/ 979284 h 3744261"/>
              <a:gd name="connsiteX2112" fmla="*/ 1761996 w 4059768"/>
              <a:gd name="connsiteY2112" fmla="*/ 979222 h 3744261"/>
              <a:gd name="connsiteX2113" fmla="*/ 910420 w 4059768"/>
              <a:gd name="connsiteY2113" fmla="*/ 483953 h 3744261"/>
              <a:gd name="connsiteX2114" fmla="*/ 819406 w 4059768"/>
              <a:gd name="connsiteY2114" fmla="*/ 546581 h 3744261"/>
              <a:gd name="connsiteX2115" fmla="*/ 800282 w 4059768"/>
              <a:gd name="connsiteY2115" fmla="*/ 883682 h 3744261"/>
              <a:gd name="connsiteX2116" fmla="*/ 982101 w 4059768"/>
              <a:gd name="connsiteY2116" fmla="*/ 978620 h 3744261"/>
              <a:gd name="connsiteX2117" fmla="*/ 1005669 w 4059768"/>
              <a:gd name="connsiteY2117" fmla="*/ 759236 h 3744261"/>
              <a:gd name="connsiteX2118" fmla="*/ 999627 w 4059768"/>
              <a:gd name="connsiteY2118" fmla="*/ 755561 h 3744261"/>
              <a:gd name="connsiteX2119" fmla="*/ 1001371 w 4059768"/>
              <a:gd name="connsiteY2119" fmla="*/ 746300 h 3744261"/>
              <a:gd name="connsiteX2120" fmla="*/ 1141701 w 4059768"/>
              <a:gd name="connsiteY2120" fmla="*/ 767646 h 3744261"/>
              <a:gd name="connsiteX2121" fmla="*/ 1250594 w 4059768"/>
              <a:gd name="connsiteY2121" fmla="*/ 842193 h 3744261"/>
              <a:gd name="connsiteX2122" fmla="*/ 1262118 w 4059768"/>
              <a:gd name="connsiteY2122" fmla="*/ 914912 h 3744261"/>
              <a:gd name="connsiteX2123" fmla="*/ 1261931 w 4059768"/>
              <a:gd name="connsiteY2123" fmla="*/ 915348 h 3744261"/>
              <a:gd name="connsiteX2124" fmla="*/ 1313034 w 4059768"/>
              <a:gd name="connsiteY2124" fmla="*/ 806166 h 3744261"/>
              <a:gd name="connsiteX2125" fmla="*/ 1116846 w 4059768"/>
              <a:gd name="connsiteY2125" fmla="*/ 500026 h 3744261"/>
              <a:gd name="connsiteX2126" fmla="*/ 932929 w 4059768"/>
              <a:gd name="connsiteY2126" fmla="*/ 486009 h 3744261"/>
              <a:gd name="connsiteX2127" fmla="*/ 929690 w 4059768"/>
              <a:gd name="connsiteY2127" fmla="*/ 486009 h 3744261"/>
              <a:gd name="connsiteX2128" fmla="*/ 910440 w 4059768"/>
              <a:gd name="connsiteY2128" fmla="*/ 483933 h 3744261"/>
              <a:gd name="connsiteX2129" fmla="*/ 910420 w 4059768"/>
              <a:gd name="connsiteY2129" fmla="*/ 483953 h 3744261"/>
              <a:gd name="connsiteX2130" fmla="*/ 1766772 w 4059768"/>
              <a:gd name="connsiteY2130" fmla="*/ 967718 h 3744261"/>
              <a:gd name="connsiteX2131" fmla="*/ 1766876 w 4059768"/>
              <a:gd name="connsiteY2131" fmla="*/ 967760 h 3744261"/>
              <a:gd name="connsiteX2132" fmla="*/ 1766772 w 4059768"/>
              <a:gd name="connsiteY2132" fmla="*/ 967718 h 3744261"/>
              <a:gd name="connsiteX2133" fmla="*/ 2676948 w 4059768"/>
              <a:gd name="connsiteY2133" fmla="*/ 792440 h 3744261"/>
              <a:gd name="connsiteX2134" fmla="*/ 2666234 w 4059768"/>
              <a:gd name="connsiteY2134" fmla="*/ 849378 h 3744261"/>
              <a:gd name="connsiteX2135" fmla="*/ 2693851 w 4059768"/>
              <a:gd name="connsiteY2135" fmla="*/ 942530 h 3744261"/>
              <a:gd name="connsiteX2136" fmla="*/ 2706414 w 4059768"/>
              <a:gd name="connsiteY2136" fmla="*/ 965122 h 3744261"/>
              <a:gd name="connsiteX2137" fmla="*/ 2712062 w 4059768"/>
              <a:gd name="connsiteY2137" fmla="*/ 869084 h 3744261"/>
              <a:gd name="connsiteX2138" fmla="*/ 2683614 w 4059768"/>
              <a:gd name="connsiteY2138" fmla="*/ 796136 h 3744261"/>
              <a:gd name="connsiteX2139" fmla="*/ 2676948 w 4059768"/>
              <a:gd name="connsiteY2139" fmla="*/ 792419 h 3744261"/>
              <a:gd name="connsiteX2140" fmla="*/ 2676948 w 4059768"/>
              <a:gd name="connsiteY2140" fmla="*/ 792440 h 3744261"/>
              <a:gd name="connsiteX2141" fmla="*/ 1363286 w 4059768"/>
              <a:gd name="connsiteY2141" fmla="*/ 872801 h 3744261"/>
              <a:gd name="connsiteX2142" fmla="*/ 1389616 w 4059768"/>
              <a:gd name="connsiteY2142" fmla="*/ 954304 h 3744261"/>
              <a:gd name="connsiteX2143" fmla="*/ 1392253 w 4059768"/>
              <a:gd name="connsiteY2143" fmla="*/ 878677 h 3744261"/>
              <a:gd name="connsiteX2144" fmla="*/ 1386480 w 4059768"/>
              <a:gd name="connsiteY2144" fmla="*/ 840096 h 3744261"/>
              <a:gd name="connsiteX2145" fmla="*/ 1380915 w 4059768"/>
              <a:gd name="connsiteY2145" fmla="*/ 804172 h 3744261"/>
              <a:gd name="connsiteX2146" fmla="*/ 1376223 w 4059768"/>
              <a:gd name="connsiteY2146" fmla="*/ 823089 h 3744261"/>
              <a:gd name="connsiteX2147" fmla="*/ 1368955 w 4059768"/>
              <a:gd name="connsiteY2147" fmla="*/ 858826 h 3744261"/>
              <a:gd name="connsiteX2148" fmla="*/ 1363286 w 4059768"/>
              <a:gd name="connsiteY2148" fmla="*/ 872821 h 3744261"/>
              <a:gd name="connsiteX2149" fmla="*/ 1363286 w 4059768"/>
              <a:gd name="connsiteY2149" fmla="*/ 872801 h 3744261"/>
              <a:gd name="connsiteX2150" fmla="*/ 1937005 w 4059768"/>
              <a:gd name="connsiteY2150" fmla="*/ 878407 h 3744261"/>
              <a:gd name="connsiteX2151" fmla="*/ 1845119 w 4059768"/>
              <a:gd name="connsiteY2151" fmla="*/ 905651 h 3744261"/>
              <a:gd name="connsiteX2152" fmla="*/ 1773563 w 4059768"/>
              <a:gd name="connsiteY2152" fmla="*/ 929199 h 3744261"/>
              <a:gd name="connsiteX2153" fmla="*/ 1770863 w 4059768"/>
              <a:gd name="connsiteY2153" fmla="*/ 931275 h 3744261"/>
              <a:gd name="connsiteX2154" fmla="*/ 1900583 w 4059768"/>
              <a:gd name="connsiteY2154" fmla="*/ 900107 h 3744261"/>
              <a:gd name="connsiteX2155" fmla="*/ 1942715 w 4059768"/>
              <a:gd name="connsiteY2155" fmla="*/ 886340 h 3744261"/>
              <a:gd name="connsiteX2156" fmla="*/ 1951561 w 4059768"/>
              <a:gd name="connsiteY2156" fmla="*/ 883100 h 3744261"/>
              <a:gd name="connsiteX2157" fmla="*/ 1937005 w 4059768"/>
              <a:gd name="connsiteY2157" fmla="*/ 878428 h 3744261"/>
              <a:gd name="connsiteX2158" fmla="*/ 1937005 w 4059768"/>
              <a:gd name="connsiteY2158" fmla="*/ 878407 h 3744261"/>
              <a:gd name="connsiteX2159" fmla="*/ 1991721 w 4059768"/>
              <a:gd name="connsiteY2159" fmla="*/ 908039 h 3744261"/>
              <a:gd name="connsiteX2160" fmla="*/ 1959016 w 4059768"/>
              <a:gd name="connsiteY2160" fmla="*/ 929489 h 3744261"/>
              <a:gd name="connsiteX2161" fmla="*/ 1982231 w 4059768"/>
              <a:gd name="connsiteY2161" fmla="*/ 922325 h 3744261"/>
              <a:gd name="connsiteX2162" fmla="*/ 2001480 w 4059768"/>
              <a:gd name="connsiteY2162" fmla="*/ 915764 h 3744261"/>
              <a:gd name="connsiteX2163" fmla="*/ 1999611 w 4059768"/>
              <a:gd name="connsiteY2163" fmla="*/ 913023 h 3744261"/>
              <a:gd name="connsiteX2164" fmla="*/ 1992593 w 4059768"/>
              <a:gd name="connsiteY2164" fmla="*/ 908060 h 3744261"/>
              <a:gd name="connsiteX2165" fmla="*/ 1991741 w 4059768"/>
              <a:gd name="connsiteY2165" fmla="*/ 908018 h 3744261"/>
              <a:gd name="connsiteX2166" fmla="*/ 1991721 w 4059768"/>
              <a:gd name="connsiteY2166" fmla="*/ 908039 h 3744261"/>
              <a:gd name="connsiteX2167" fmla="*/ 1336561 w 4059768"/>
              <a:gd name="connsiteY2167" fmla="*/ 884782 h 3744261"/>
              <a:gd name="connsiteX2168" fmla="*/ 1336561 w 4059768"/>
              <a:gd name="connsiteY2168" fmla="*/ 884782 h 3744261"/>
              <a:gd name="connsiteX2169" fmla="*/ 1991928 w 4059768"/>
              <a:gd name="connsiteY2169" fmla="*/ 877618 h 3744261"/>
              <a:gd name="connsiteX2170" fmla="*/ 2039128 w 4059768"/>
              <a:gd name="connsiteY2170" fmla="*/ 869520 h 3744261"/>
              <a:gd name="connsiteX2171" fmla="*/ 2075342 w 4059768"/>
              <a:gd name="connsiteY2171" fmla="*/ 839452 h 3744261"/>
              <a:gd name="connsiteX2172" fmla="*/ 2061159 w 4059768"/>
              <a:gd name="connsiteY2172" fmla="*/ 820597 h 3744261"/>
              <a:gd name="connsiteX2173" fmla="*/ 1991928 w 4059768"/>
              <a:gd name="connsiteY2173" fmla="*/ 877618 h 3744261"/>
              <a:gd name="connsiteX2174" fmla="*/ 1953638 w 4059768"/>
              <a:gd name="connsiteY2174" fmla="*/ 870745 h 3744261"/>
              <a:gd name="connsiteX2175" fmla="*/ 1970436 w 4059768"/>
              <a:gd name="connsiteY2175" fmla="*/ 874898 h 3744261"/>
              <a:gd name="connsiteX2176" fmla="*/ 2054307 w 4059768"/>
              <a:gd name="connsiteY2176" fmla="*/ 809467 h 3744261"/>
              <a:gd name="connsiteX2177" fmla="*/ 2025921 w 4059768"/>
              <a:gd name="connsiteY2177" fmla="*/ 720946 h 3744261"/>
              <a:gd name="connsiteX2178" fmla="*/ 2025506 w 4059768"/>
              <a:gd name="connsiteY2178" fmla="*/ 685043 h 3744261"/>
              <a:gd name="connsiteX2179" fmla="*/ 2025049 w 4059768"/>
              <a:gd name="connsiteY2179" fmla="*/ 649493 h 3744261"/>
              <a:gd name="connsiteX2180" fmla="*/ 1989707 w 4059768"/>
              <a:gd name="connsiteY2180" fmla="*/ 621564 h 3744261"/>
              <a:gd name="connsiteX2181" fmla="*/ 1984391 w 4059768"/>
              <a:gd name="connsiteY2181" fmla="*/ 615750 h 3744261"/>
              <a:gd name="connsiteX2182" fmla="*/ 1995458 w 4059768"/>
              <a:gd name="connsiteY2182" fmla="*/ 642121 h 3744261"/>
              <a:gd name="connsiteX2183" fmla="*/ 2019110 w 4059768"/>
              <a:gd name="connsiteY2183" fmla="*/ 794828 h 3744261"/>
              <a:gd name="connsiteX2184" fmla="*/ 1953638 w 4059768"/>
              <a:gd name="connsiteY2184" fmla="*/ 870745 h 3744261"/>
              <a:gd name="connsiteX2185" fmla="*/ 1751385 w 4059768"/>
              <a:gd name="connsiteY2185" fmla="*/ 704728 h 3744261"/>
              <a:gd name="connsiteX2186" fmla="*/ 1759961 w 4059768"/>
              <a:gd name="connsiteY2186" fmla="*/ 714135 h 3744261"/>
              <a:gd name="connsiteX2187" fmla="*/ 1901164 w 4059768"/>
              <a:gd name="connsiteY2187" fmla="*/ 848962 h 3744261"/>
              <a:gd name="connsiteX2188" fmla="*/ 1936527 w 4059768"/>
              <a:gd name="connsiteY2188" fmla="*/ 864993 h 3744261"/>
              <a:gd name="connsiteX2189" fmla="*/ 2006921 w 4059768"/>
              <a:gd name="connsiteY2189" fmla="*/ 792232 h 3744261"/>
              <a:gd name="connsiteX2190" fmla="*/ 1984245 w 4059768"/>
              <a:gd name="connsiteY2190" fmla="*/ 647603 h 3744261"/>
              <a:gd name="connsiteX2191" fmla="*/ 1971267 w 4059768"/>
              <a:gd name="connsiteY2191" fmla="*/ 610641 h 3744261"/>
              <a:gd name="connsiteX2192" fmla="*/ 1977081 w 4059768"/>
              <a:gd name="connsiteY2192" fmla="*/ 598909 h 3744261"/>
              <a:gd name="connsiteX2193" fmla="*/ 1998947 w 4059768"/>
              <a:gd name="connsiteY2193" fmla="*/ 613237 h 3744261"/>
              <a:gd name="connsiteX2194" fmla="*/ 2025049 w 4059768"/>
              <a:gd name="connsiteY2194" fmla="*/ 636432 h 3744261"/>
              <a:gd name="connsiteX2195" fmla="*/ 2037529 w 4059768"/>
              <a:gd name="connsiteY2195" fmla="*/ 546830 h 3744261"/>
              <a:gd name="connsiteX2196" fmla="*/ 2038837 w 4059768"/>
              <a:gd name="connsiteY2196" fmla="*/ 544463 h 3744261"/>
              <a:gd name="connsiteX2197" fmla="*/ 2006900 w 4059768"/>
              <a:gd name="connsiteY2197" fmla="*/ 564252 h 3744261"/>
              <a:gd name="connsiteX2198" fmla="*/ 1942964 w 4059768"/>
              <a:gd name="connsiteY2198" fmla="*/ 557275 h 3744261"/>
              <a:gd name="connsiteX2199" fmla="*/ 1783073 w 4059768"/>
              <a:gd name="connsiteY2199" fmla="*/ 342543 h 3744261"/>
              <a:gd name="connsiteX2200" fmla="*/ 1774373 w 4059768"/>
              <a:gd name="connsiteY2200" fmla="*/ 309527 h 3744261"/>
              <a:gd name="connsiteX2201" fmla="*/ 1774684 w 4059768"/>
              <a:gd name="connsiteY2201" fmla="*/ 336334 h 3744261"/>
              <a:gd name="connsiteX2202" fmla="*/ 1780436 w 4059768"/>
              <a:gd name="connsiteY2202" fmla="*/ 388953 h 3744261"/>
              <a:gd name="connsiteX2203" fmla="*/ 1774352 w 4059768"/>
              <a:gd name="connsiteY2203" fmla="*/ 394788 h 3744261"/>
              <a:gd name="connsiteX2204" fmla="*/ 1766482 w 4059768"/>
              <a:gd name="connsiteY2204" fmla="*/ 382350 h 3744261"/>
              <a:gd name="connsiteX2205" fmla="*/ 1762266 w 4059768"/>
              <a:gd name="connsiteY2205" fmla="*/ 337373 h 3744261"/>
              <a:gd name="connsiteX2206" fmla="*/ 1746610 w 4059768"/>
              <a:gd name="connsiteY2206" fmla="*/ 254292 h 3744261"/>
              <a:gd name="connsiteX2207" fmla="*/ 1753566 w 4059768"/>
              <a:gd name="connsiteY2207" fmla="*/ 390075 h 3744261"/>
              <a:gd name="connsiteX2208" fmla="*/ 1796508 w 4059768"/>
              <a:gd name="connsiteY2208" fmla="*/ 467300 h 3744261"/>
              <a:gd name="connsiteX2209" fmla="*/ 1895371 w 4059768"/>
              <a:gd name="connsiteY2209" fmla="*/ 561428 h 3744261"/>
              <a:gd name="connsiteX2210" fmla="*/ 1898880 w 4059768"/>
              <a:gd name="connsiteY2210" fmla="*/ 565789 h 3744261"/>
              <a:gd name="connsiteX2211" fmla="*/ 1897489 w 4059768"/>
              <a:gd name="connsiteY2211" fmla="*/ 571208 h 3744261"/>
              <a:gd name="connsiteX2212" fmla="*/ 1815840 w 4059768"/>
              <a:gd name="connsiteY2212" fmla="*/ 615127 h 3744261"/>
              <a:gd name="connsiteX2213" fmla="*/ 1780477 w 4059768"/>
              <a:gd name="connsiteY2213" fmla="*/ 581010 h 3744261"/>
              <a:gd name="connsiteX2214" fmla="*/ 1741834 w 4059768"/>
              <a:gd name="connsiteY2214" fmla="*/ 397322 h 3744261"/>
              <a:gd name="connsiteX2215" fmla="*/ 1741377 w 4059768"/>
              <a:gd name="connsiteY2215" fmla="*/ 393625 h 3744261"/>
              <a:gd name="connsiteX2216" fmla="*/ 1722584 w 4059768"/>
              <a:gd name="connsiteY2216" fmla="*/ 287973 h 3744261"/>
              <a:gd name="connsiteX2217" fmla="*/ 1605241 w 4059768"/>
              <a:gd name="connsiteY2217" fmla="*/ 388247 h 3744261"/>
              <a:gd name="connsiteX2218" fmla="*/ 1511009 w 4059768"/>
              <a:gd name="connsiteY2218" fmla="*/ 594445 h 3744261"/>
              <a:gd name="connsiteX2219" fmla="*/ 1509700 w 4059768"/>
              <a:gd name="connsiteY2219" fmla="*/ 601775 h 3744261"/>
              <a:gd name="connsiteX2220" fmla="*/ 1539893 w 4059768"/>
              <a:gd name="connsiteY2220" fmla="*/ 602232 h 3744261"/>
              <a:gd name="connsiteX2221" fmla="*/ 1713427 w 4059768"/>
              <a:gd name="connsiteY2221" fmla="*/ 811004 h 3744261"/>
              <a:gd name="connsiteX2222" fmla="*/ 1724225 w 4059768"/>
              <a:gd name="connsiteY2222" fmla="*/ 787082 h 3744261"/>
              <a:gd name="connsiteX2223" fmla="*/ 1741854 w 4059768"/>
              <a:gd name="connsiteY2223" fmla="*/ 731806 h 3744261"/>
              <a:gd name="connsiteX2224" fmla="*/ 1743183 w 4059768"/>
              <a:gd name="connsiteY2224" fmla="*/ 719990 h 3744261"/>
              <a:gd name="connsiteX2225" fmla="*/ 1750140 w 4059768"/>
              <a:gd name="connsiteY2225" fmla="*/ 704832 h 3744261"/>
              <a:gd name="connsiteX2226" fmla="*/ 1751365 w 4059768"/>
              <a:gd name="connsiteY2226" fmla="*/ 704728 h 3744261"/>
              <a:gd name="connsiteX2227" fmla="*/ 1751385 w 4059768"/>
              <a:gd name="connsiteY2227" fmla="*/ 704728 h 3744261"/>
              <a:gd name="connsiteX2228" fmla="*/ 1281014 w 4059768"/>
              <a:gd name="connsiteY2228" fmla="*/ 650386 h 3744261"/>
              <a:gd name="connsiteX2229" fmla="*/ 1281513 w 4059768"/>
              <a:gd name="connsiteY2229" fmla="*/ 652670 h 3744261"/>
              <a:gd name="connsiteX2230" fmla="*/ 1314301 w 4059768"/>
              <a:gd name="connsiteY2230" fmla="*/ 742230 h 3744261"/>
              <a:gd name="connsiteX2231" fmla="*/ 1356516 w 4059768"/>
              <a:gd name="connsiteY2231" fmla="*/ 853884 h 3744261"/>
              <a:gd name="connsiteX2232" fmla="*/ 1359797 w 4059768"/>
              <a:gd name="connsiteY2232" fmla="*/ 839016 h 3744261"/>
              <a:gd name="connsiteX2233" fmla="*/ 1364013 w 4059768"/>
              <a:gd name="connsiteY2233" fmla="*/ 820577 h 3744261"/>
              <a:gd name="connsiteX2234" fmla="*/ 1362414 w 4059768"/>
              <a:gd name="connsiteY2234" fmla="*/ 746051 h 3744261"/>
              <a:gd name="connsiteX2235" fmla="*/ 1281035 w 4059768"/>
              <a:gd name="connsiteY2235" fmla="*/ 650407 h 3744261"/>
              <a:gd name="connsiteX2236" fmla="*/ 1281014 w 4059768"/>
              <a:gd name="connsiteY2236" fmla="*/ 650386 h 3744261"/>
              <a:gd name="connsiteX2237" fmla="*/ 2091310 w 4059768"/>
              <a:gd name="connsiteY2237" fmla="*/ 838102 h 3744261"/>
              <a:gd name="connsiteX2238" fmla="*/ 2097872 w 4059768"/>
              <a:gd name="connsiteY2238" fmla="*/ 842442 h 3744261"/>
              <a:gd name="connsiteX2239" fmla="*/ 2102274 w 4059768"/>
              <a:gd name="connsiteY2239" fmla="*/ 833036 h 3744261"/>
              <a:gd name="connsiteX2240" fmla="*/ 2098412 w 4059768"/>
              <a:gd name="connsiteY2240" fmla="*/ 824397 h 3744261"/>
              <a:gd name="connsiteX2241" fmla="*/ 2091310 w 4059768"/>
              <a:gd name="connsiteY2241" fmla="*/ 838102 h 3744261"/>
              <a:gd name="connsiteX2242" fmla="*/ 2037508 w 4059768"/>
              <a:gd name="connsiteY2242" fmla="*/ 648828 h 3744261"/>
              <a:gd name="connsiteX2243" fmla="*/ 2037965 w 4059768"/>
              <a:gd name="connsiteY2243" fmla="*/ 684856 h 3744261"/>
              <a:gd name="connsiteX2244" fmla="*/ 2038380 w 4059768"/>
              <a:gd name="connsiteY2244" fmla="*/ 720966 h 3744261"/>
              <a:gd name="connsiteX2245" fmla="*/ 2062883 w 4059768"/>
              <a:gd name="connsiteY2245" fmla="*/ 799230 h 3744261"/>
              <a:gd name="connsiteX2246" fmla="*/ 2141043 w 4059768"/>
              <a:gd name="connsiteY2246" fmla="*/ 654892 h 3744261"/>
              <a:gd name="connsiteX2247" fmla="*/ 2167871 w 4059768"/>
              <a:gd name="connsiteY2247" fmla="*/ 545480 h 3744261"/>
              <a:gd name="connsiteX2248" fmla="*/ 2159503 w 4059768"/>
              <a:gd name="connsiteY2248" fmla="*/ 382038 h 3744261"/>
              <a:gd name="connsiteX2249" fmla="*/ 2158070 w 4059768"/>
              <a:gd name="connsiteY2249" fmla="*/ 359986 h 3744261"/>
              <a:gd name="connsiteX2250" fmla="*/ 2157738 w 4059768"/>
              <a:gd name="connsiteY2250" fmla="*/ 353839 h 3744261"/>
              <a:gd name="connsiteX2251" fmla="*/ 2163427 w 4059768"/>
              <a:gd name="connsiteY2251" fmla="*/ 345284 h 3744261"/>
              <a:gd name="connsiteX2252" fmla="*/ 2170778 w 4059768"/>
              <a:gd name="connsiteY2252" fmla="*/ 354359 h 3744261"/>
              <a:gd name="connsiteX2253" fmla="*/ 2172169 w 4059768"/>
              <a:gd name="connsiteY2253" fmla="*/ 366132 h 3744261"/>
              <a:gd name="connsiteX2254" fmla="*/ 2174993 w 4059768"/>
              <a:gd name="connsiteY2254" fmla="*/ 389555 h 3744261"/>
              <a:gd name="connsiteX2255" fmla="*/ 2180330 w 4059768"/>
              <a:gd name="connsiteY2255" fmla="*/ 546394 h 3744261"/>
              <a:gd name="connsiteX2256" fmla="*/ 2180413 w 4059768"/>
              <a:gd name="connsiteY2256" fmla="*/ 596313 h 3744261"/>
              <a:gd name="connsiteX2257" fmla="*/ 2183839 w 4059768"/>
              <a:gd name="connsiteY2257" fmla="*/ 646814 h 3744261"/>
              <a:gd name="connsiteX2258" fmla="*/ 2188781 w 4059768"/>
              <a:gd name="connsiteY2258" fmla="*/ 641208 h 3744261"/>
              <a:gd name="connsiteX2259" fmla="*/ 2193599 w 4059768"/>
              <a:gd name="connsiteY2259" fmla="*/ 639256 h 3744261"/>
              <a:gd name="connsiteX2260" fmla="*/ 2198230 w 4059768"/>
              <a:gd name="connsiteY2260" fmla="*/ 641644 h 3744261"/>
              <a:gd name="connsiteX2261" fmla="*/ 2245034 w 4059768"/>
              <a:gd name="connsiteY2261" fmla="*/ 660311 h 3744261"/>
              <a:gd name="connsiteX2262" fmla="*/ 2253382 w 4059768"/>
              <a:gd name="connsiteY2262" fmla="*/ 647396 h 3744261"/>
              <a:gd name="connsiteX2263" fmla="*/ 2269163 w 4059768"/>
              <a:gd name="connsiteY2263" fmla="*/ 408638 h 3744261"/>
              <a:gd name="connsiteX2264" fmla="*/ 2134813 w 4059768"/>
              <a:gd name="connsiteY2264" fmla="*/ 52372 h 3744261"/>
              <a:gd name="connsiteX2265" fmla="*/ 2075882 w 4059768"/>
              <a:gd name="connsiteY2265" fmla="*/ 46765 h 3744261"/>
              <a:gd name="connsiteX2266" fmla="*/ 2150574 w 4059768"/>
              <a:gd name="connsiteY2266" fmla="*/ 208151 h 3744261"/>
              <a:gd name="connsiteX2267" fmla="*/ 2150366 w 4059768"/>
              <a:gd name="connsiteY2267" fmla="*/ 218762 h 3744261"/>
              <a:gd name="connsiteX2268" fmla="*/ 2143161 w 4059768"/>
              <a:gd name="connsiteY2268" fmla="*/ 243058 h 3744261"/>
              <a:gd name="connsiteX2269" fmla="*/ 2113716 w 4059768"/>
              <a:gd name="connsiteY2269" fmla="*/ 241396 h 3744261"/>
              <a:gd name="connsiteX2270" fmla="*/ 2108607 w 4059768"/>
              <a:gd name="connsiteY2270" fmla="*/ 239881 h 3744261"/>
              <a:gd name="connsiteX2271" fmla="*/ 2108670 w 4059768"/>
              <a:gd name="connsiteY2271" fmla="*/ 262888 h 3744261"/>
              <a:gd name="connsiteX2272" fmla="*/ 2118969 w 4059768"/>
              <a:gd name="connsiteY2272" fmla="*/ 256036 h 3744261"/>
              <a:gd name="connsiteX2273" fmla="*/ 2136620 w 4059768"/>
              <a:gd name="connsiteY2273" fmla="*/ 284505 h 3744261"/>
              <a:gd name="connsiteX2274" fmla="*/ 2107278 w 4059768"/>
              <a:gd name="connsiteY2274" fmla="*/ 431792 h 3744261"/>
              <a:gd name="connsiteX2275" fmla="*/ 2046312 w 4059768"/>
              <a:gd name="connsiteY2275" fmla="*/ 537216 h 3744261"/>
              <a:gd name="connsiteX2276" fmla="*/ 2049925 w 4059768"/>
              <a:gd name="connsiteY2276" fmla="*/ 536531 h 3744261"/>
              <a:gd name="connsiteX2277" fmla="*/ 2059851 w 4059768"/>
              <a:gd name="connsiteY2277" fmla="*/ 544089 h 3744261"/>
              <a:gd name="connsiteX2278" fmla="*/ 2047973 w 4059768"/>
              <a:gd name="connsiteY2278" fmla="*/ 640564 h 3744261"/>
              <a:gd name="connsiteX2279" fmla="*/ 2037466 w 4059768"/>
              <a:gd name="connsiteY2279" fmla="*/ 648828 h 3744261"/>
              <a:gd name="connsiteX2280" fmla="*/ 2037508 w 4059768"/>
              <a:gd name="connsiteY2280" fmla="*/ 648828 h 3744261"/>
              <a:gd name="connsiteX2281" fmla="*/ 2180725 w 4059768"/>
              <a:gd name="connsiteY2281" fmla="*/ 796385 h 3744261"/>
              <a:gd name="connsiteX2282" fmla="*/ 2192374 w 4059768"/>
              <a:gd name="connsiteY2282" fmla="*/ 796074 h 3744261"/>
              <a:gd name="connsiteX2283" fmla="*/ 2197690 w 4059768"/>
              <a:gd name="connsiteY2283" fmla="*/ 793084 h 3744261"/>
              <a:gd name="connsiteX2284" fmla="*/ 2188470 w 4059768"/>
              <a:gd name="connsiteY2284" fmla="*/ 725742 h 3744261"/>
              <a:gd name="connsiteX2285" fmla="*/ 2176758 w 4059768"/>
              <a:gd name="connsiteY2285" fmla="*/ 677567 h 3744261"/>
              <a:gd name="connsiteX2286" fmla="*/ 2161143 w 4059768"/>
              <a:gd name="connsiteY2286" fmla="*/ 731245 h 3744261"/>
              <a:gd name="connsiteX2287" fmla="*/ 2161891 w 4059768"/>
              <a:gd name="connsiteY2287" fmla="*/ 734256 h 3744261"/>
              <a:gd name="connsiteX2288" fmla="*/ 2164299 w 4059768"/>
              <a:gd name="connsiteY2288" fmla="*/ 730290 h 3744261"/>
              <a:gd name="connsiteX2289" fmla="*/ 2178877 w 4059768"/>
              <a:gd name="connsiteY2289" fmla="*/ 718308 h 3744261"/>
              <a:gd name="connsiteX2290" fmla="*/ 2188574 w 4059768"/>
              <a:gd name="connsiteY2290" fmla="*/ 737599 h 3744261"/>
              <a:gd name="connsiteX2291" fmla="*/ 2183341 w 4059768"/>
              <a:gd name="connsiteY2291" fmla="*/ 783843 h 3744261"/>
              <a:gd name="connsiteX2292" fmla="*/ 2180725 w 4059768"/>
              <a:gd name="connsiteY2292" fmla="*/ 796406 h 3744261"/>
              <a:gd name="connsiteX2293" fmla="*/ 2180725 w 4059768"/>
              <a:gd name="connsiteY2293" fmla="*/ 796385 h 3744261"/>
              <a:gd name="connsiteX2294" fmla="*/ 3206936 w 4059768"/>
              <a:gd name="connsiteY2294" fmla="*/ 768311 h 3744261"/>
              <a:gd name="connsiteX2295" fmla="*/ 3208535 w 4059768"/>
              <a:gd name="connsiteY2295" fmla="*/ 790301 h 3744261"/>
              <a:gd name="connsiteX2296" fmla="*/ 3224503 w 4059768"/>
              <a:gd name="connsiteY2296" fmla="*/ 780936 h 3744261"/>
              <a:gd name="connsiteX2297" fmla="*/ 3206936 w 4059768"/>
              <a:gd name="connsiteY2297" fmla="*/ 768311 h 3744261"/>
              <a:gd name="connsiteX2298" fmla="*/ 2973931 w 4059768"/>
              <a:gd name="connsiteY2298" fmla="*/ 661163 h 3744261"/>
              <a:gd name="connsiteX2299" fmla="*/ 2940893 w 4059768"/>
              <a:gd name="connsiteY2299" fmla="*/ 703191 h 3744261"/>
              <a:gd name="connsiteX2300" fmla="*/ 2971252 w 4059768"/>
              <a:gd name="connsiteY2300" fmla="*/ 676924 h 3744261"/>
              <a:gd name="connsiteX2301" fmla="*/ 3002379 w 4059768"/>
              <a:gd name="connsiteY2301" fmla="*/ 655660 h 3744261"/>
              <a:gd name="connsiteX2302" fmla="*/ 2973931 w 4059768"/>
              <a:gd name="connsiteY2302" fmla="*/ 661163 h 3744261"/>
              <a:gd name="connsiteX2303" fmla="*/ 2049365 w 4059768"/>
              <a:gd name="connsiteY2303" fmla="*/ 551087 h 3744261"/>
              <a:gd name="connsiteX2304" fmla="*/ 2048576 w 4059768"/>
              <a:gd name="connsiteY2304" fmla="*/ 552520 h 3744261"/>
              <a:gd name="connsiteX2305" fmla="*/ 2037529 w 4059768"/>
              <a:gd name="connsiteY2305" fmla="*/ 633670 h 3744261"/>
              <a:gd name="connsiteX2306" fmla="*/ 2038110 w 4059768"/>
              <a:gd name="connsiteY2306" fmla="*/ 632964 h 3744261"/>
              <a:gd name="connsiteX2307" fmla="*/ 2049365 w 4059768"/>
              <a:gd name="connsiteY2307" fmla="*/ 551108 h 3744261"/>
              <a:gd name="connsiteX2308" fmla="*/ 2049365 w 4059768"/>
              <a:gd name="connsiteY2308" fmla="*/ 551087 h 3744261"/>
              <a:gd name="connsiteX2309" fmla="*/ 1759816 w 4059768"/>
              <a:gd name="connsiteY2309" fmla="*/ 435342 h 3744261"/>
              <a:gd name="connsiteX2310" fmla="*/ 1792044 w 4059768"/>
              <a:gd name="connsiteY2310" fmla="*/ 576379 h 3744261"/>
              <a:gd name="connsiteX2311" fmla="*/ 1817938 w 4059768"/>
              <a:gd name="connsiteY2311" fmla="*/ 602813 h 3744261"/>
              <a:gd name="connsiteX2312" fmla="*/ 1882870 w 4059768"/>
              <a:gd name="connsiteY2312" fmla="*/ 568530 h 3744261"/>
              <a:gd name="connsiteX2313" fmla="*/ 1786956 w 4059768"/>
              <a:gd name="connsiteY2313" fmla="*/ 475253 h 3744261"/>
              <a:gd name="connsiteX2314" fmla="*/ 1759816 w 4059768"/>
              <a:gd name="connsiteY2314" fmla="*/ 435322 h 3744261"/>
              <a:gd name="connsiteX2315" fmla="*/ 1759816 w 4059768"/>
              <a:gd name="connsiteY2315" fmla="*/ 435342 h 3744261"/>
              <a:gd name="connsiteX2316" fmla="*/ 1779460 w 4059768"/>
              <a:gd name="connsiteY2316" fmla="*/ 263241 h 3744261"/>
              <a:gd name="connsiteX2317" fmla="*/ 1794930 w 4059768"/>
              <a:gd name="connsiteY2317" fmla="*/ 338785 h 3744261"/>
              <a:gd name="connsiteX2318" fmla="*/ 1948509 w 4059768"/>
              <a:gd name="connsiteY2318" fmla="*/ 546103 h 3744261"/>
              <a:gd name="connsiteX2319" fmla="*/ 2002705 w 4059768"/>
              <a:gd name="connsiteY2319" fmla="*/ 552478 h 3744261"/>
              <a:gd name="connsiteX2320" fmla="*/ 2124306 w 4059768"/>
              <a:gd name="connsiteY2320" fmla="*/ 286498 h 3744261"/>
              <a:gd name="connsiteX2321" fmla="*/ 2119426 w 4059768"/>
              <a:gd name="connsiteY2321" fmla="*/ 269201 h 3744261"/>
              <a:gd name="connsiteX2322" fmla="*/ 2112075 w 4059768"/>
              <a:gd name="connsiteY2322" fmla="*/ 285647 h 3744261"/>
              <a:gd name="connsiteX2323" fmla="*/ 2108587 w 4059768"/>
              <a:gd name="connsiteY2323" fmla="*/ 291959 h 3744261"/>
              <a:gd name="connsiteX2324" fmla="*/ 2102066 w 4059768"/>
              <a:gd name="connsiteY2324" fmla="*/ 291669 h 3744261"/>
              <a:gd name="connsiteX2325" fmla="*/ 2096211 w 4059768"/>
              <a:gd name="connsiteY2325" fmla="*/ 263885 h 3744261"/>
              <a:gd name="connsiteX2326" fmla="*/ 2096211 w 4059768"/>
              <a:gd name="connsiteY2326" fmla="*/ 236475 h 3744261"/>
              <a:gd name="connsiteX2327" fmla="*/ 2082859 w 4059768"/>
              <a:gd name="connsiteY2327" fmla="*/ 233568 h 3744261"/>
              <a:gd name="connsiteX2328" fmla="*/ 2024260 w 4059768"/>
              <a:gd name="connsiteY2328" fmla="*/ 273167 h 3744261"/>
              <a:gd name="connsiteX2329" fmla="*/ 1915866 w 4059768"/>
              <a:gd name="connsiteY2329" fmla="*/ 346779 h 3744261"/>
              <a:gd name="connsiteX2330" fmla="*/ 1811542 w 4059768"/>
              <a:gd name="connsiteY2330" fmla="*/ 293309 h 3744261"/>
              <a:gd name="connsiteX2331" fmla="*/ 1792210 w 4059768"/>
              <a:gd name="connsiteY2331" fmla="*/ 260230 h 3744261"/>
              <a:gd name="connsiteX2332" fmla="*/ 1784547 w 4059768"/>
              <a:gd name="connsiteY2332" fmla="*/ 253316 h 3744261"/>
              <a:gd name="connsiteX2333" fmla="*/ 1784547 w 4059768"/>
              <a:gd name="connsiteY2333" fmla="*/ 253316 h 3744261"/>
              <a:gd name="connsiteX2334" fmla="*/ 1779460 w 4059768"/>
              <a:gd name="connsiteY2334" fmla="*/ 263262 h 3744261"/>
              <a:gd name="connsiteX2335" fmla="*/ 1779460 w 4059768"/>
              <a:gd name="connsiteY2335" fmla="*/ 263241 h 3744261"/>
              <a:gd name="connsiteX2336" fmla="*/ 1784630 w 4059768"/>
              <a:gd name="connsiteY2336" fmla="*/ 240773 h 3744261"/>
              <a:gd name="connsiteX2337" fmla="*/ 1802177 w 4059768"/>
              <a:gd name="connsiteY2337" fmla="*/ 252713 h 3744261"/>
              <a:gd name="connsiteX2338" fmla="*/ 1822672 w 4059768"/>
              <a:gd name="connsiteY2338" fmla="*/ 287661 h 3744261"/>
              <a:gd name="connsiteX2339" fmla="*/ 1913436 w 4059768"/>
              <a:gd name="connsiteY2339" fmla="*/ 334528 h 3744261"/>
              <a:gd name="connsiteX2340" fmla="*/ 2015165 w 4059768"/>
              <a:gd name="connsiteY2340" fmla="*/ 264633 h 3744261"/>
              <a:gd name="connsiteX2341" fmla="*/ 2085164 w 4059768"/>
              <a:gd name="connsiteY2341" fmla="*/ 221296 h 3744261"/>
              <a:gd name="connsiteX2342" fmla="*/ 2096688 w 4059768"/>
              <a:gd name="connsiteY2342" fmla="*/ 223746 h 3744261"/>
              <a:gd name="connsiteX2343" fmla="*/ 2099678 w 4059768"/>
              <a:gd name="connsiteY2343" fmla="*/ 180409 h 3744261"/>
              <a:gd name="connsiteX2344" fmla="*/ 2055760 w 4059768"/>
              <a:gd name="connsiteY2344" fmla="*/ 75400 h 3744261"/>
              <a:gd name="connsiteX2345" fmla="*/ 2044381 w 4059768"/>
              <a:gd name="connsiteY2345" fmla="*/ 61093 h 3744261"/>
              <a:gd name="connsiteX2346" fmla="*/ 2046727 w 4059768"/>
              <a:gd name="connsiteY2346" fmla="*/ 54780 h 3744261"/>
              <a:gd name="connsiteX2347" fmla="*/ 2054847 w 4059768"/>
              <a:gd name="connsiteY2347" fmla="*/ 46890 h 3744261"/>
              <a:gd name="connsiteX2348" fmla="*/ 1833864 w 4059768"/>
              <a:gd name="connsiteY2348" fmla="*/ 58144 h 3744261"/>
              <a:gd name="connsiteX2349" fmla="*/ 1777674 w 4059768"/>
              <a:gd name="connsiteY2349" fmla="*/ 242871 h 3744261"/>
              <a:gd name="connsiteX2350" fmla="*/ 1779667 w 4059768"/>
              <a:gd name="connsiteY2350" fmla="*/ 241832 h 3744261"/>
              <a:gd name="connsiteX2351" fmla="*/ 1784693 w 4059768"/>
              <a:gd name="connsiteY2351" fmla="*/ 240773 h 3744261"/>
              <a:gd name="connsiteX2352" fmla="*/ 1784630 w 4059768"/>
              <a:gd name="connsiteY2352" fmla="*/ 240773 h 3744261"/>
              <a:gd name="connsiteX2353" fmla="*/ 2109002 w 4059768"/>
              <a:gd name="connsiteY2353" fmla="*/ 226985 h 3744261"/>
              <a:gd name="connsiteX2354" fmla="*/ 2117246 w 4059768"/>
              <a:gd name="connsiteY2354" fmla="*/ 229394 h 3744261"/>
              <a:gd name="connsiteX2355" fmla="*/ 2135685 w 4059768"/>
              <a:gd name="connsiteY2355" fmla="*/ 233007 h 3744261"/>
              <a:gd name="connsiteX2356" fmla="*/ 2137886 w 4059768"/>
              <a:gd name="connsiteY2356" fmla="*/ 218700 h 3744261"/>
              <a:gd name="connsiteX2357" fmla="*/ 2138094 w 4059768"/>
              <a:gd name="connsiteY2357" fmla="*/ 207736 h 3744261"/>
              <a:gd name="connsiteX2358" fmla="*/ 2066600 w 4059768"/>
              <a:gd name="connsiteY2358" fmla="*/ 55300 h 3744261"/>
              <a:gd name="connsiteX2359" fmla="*/ 2065250 w 4059768"/>
              <a:gd name="connsiteY2359" fmla="*/ 54282 h 3744261"/>
              <a:gd name="connsiteX2360" fmla="*/ 2058086 w 4059768"/>
              <a:gd name="connsiteY2360" fmla="*/ 60906 h 3744261"/>
              <a:gd name="connsiteX2361" fmla="*/ 2063755 w 4059768"/>
              <a:gd name="connsiteY2361" fmla="*/ 65848 h 3744261"/>
              <a:gd name="connsiteX2362" fmla="*/ 2112075 w 4059768"/>
              <a:gd name="connsiteY2362" fmla="*/ 181489 h 3744261"/>
              <a:gd name="connsiteX2363" fmla="*/ 2109023 w 4059768"/>
              <a:gd name="connsiteY2363" fmla="*/ 226965 h 3744261"/>
              <a:gd name="connsiteX2364" fmla="*/ 2109002 w 4059768"/>
              <a:gd name="connsiteY2364" fmla="*/ 226985 h 3744261"/>
              <a:gd name="connsiteX0" fmla="*/ 2995402 w 4059768"/>
              <a:gd name="connsiteY0" fmla="*/ 3743887 h 3744261"/>
              <a:gd name="connsiteX1" fmla="*/ 2986244 w 4059768"/>
              <a:gd name="connsiteY1" fmla="*/ 3743513 h 3744261"/>
              <a:gd name="connsiteX2" fmla="*/ 2930801 w 4059768"/>
              <a:gd name="connsiteY2" fmla="*/ 3717370 h 3744261"/>
              <a:gd name="connsiteX3" fmla="*/ 2921333 w 4059768"/>
              <a:gd name="connsiteY3" fmla="*/ 3675134 h 3744261"/>
              <a:gd name="connsiteX4" fmla="*/ 2838355 w 4059768"/>
              <a:gd name="connsiteY4" fmla="*/ 3656611 h 3744261"/>
              <a:gd name="connsiteX5" fmla="*/ 2769727 w 4059768"/>
              <a:gd name="connsiteY5" fmla="*/ 3633977 h 3744261"/>
              <a:gd name="connsiteX6" fmla="*/ 2764930 w 4059768"/>
              <a:gd name="connsiteY6" fmla="*/ 3640996 h 3744261"/>
              <a:gd name="connsiteX7" fmla="*/ 2656266 w 4059768"/>
              <a:gd name="connsiteY7" fmla="*/ 3683730 h 3744261"/>
              <a:gd name="connsiteX8" fmla="*/ 2521708 w 4059768"/>
              <a:gd name="connsiteY8" fmla="*/ 3592240 h 3744261"/>
              <a:gd name="connsiteX9" fmla="*/ 2417987 w 4059768"/>
              <a:gd name="connsiteY9" fmla="*/ 3485507 h 3744261"/>
              <a:gd name="connsiteX10" fmla="*/ 2409556 w 4059768"/>
              <a:gd name="connsiteY10" fmla="*/ 3447631 h 3744261"/>
              <a:gd name="connsiteX11" fmla="*/ 2310942 w 4059768"/>
              <a:gd name="connsiteY11" fmla="*/ 3307467 h 3744261"/>
              <a:gd name="connsiteX12" fmla="*/ 2301100 w 4059768"/>
              <a:gd name="connsiteY12" fmla="*/ 3175692 h 3744261"/>
              <a:gd name="connsiteX13" fmla="*/ 2313891 w 4059768"/>
              <a:gd name="connsiteY13" fmla="*/ 3163191 h 3744261"/>
              <a:gd name="connsiteX14" fmla="*/ 2320287 w 4059768"/>
              <a:gd name="connsiteY14" fmla="*/ 3168133 h 3744261"/>
              <a:gd name="connsiteX15" fmla="*/ 2327389 w 4059768"/>
              <a:gd name="connsiteY15" fmla="*/ 3160388 h 3744261"/>
              <a:gd name="connsiteX16" fmla="*/ 2353802 w 4059768"/>
              <a:gd name="connsiteY16" fmla="*/ 3218094 h 3744261"/>
              <a:gd name="connsiteX17" fmla="*/ 2381980 w 4059768"/>
              <a:gd name="connsiteY17" fmla="*/ 3295548 h 3744261"/>
              <a:gd name="connsiteX18" fmla="*/ 2508398 w 4059768"/>
              <a:gd name="connsiteY18" fmla="*/ 3376365 h 3744261"/>
              <a:gd name="connsiteX19" fmla="*/ 2427082 w 4059768"/>
              <a:gd name="connsiteY19" fmla="*/ 3328523 h 3744261"/>
              <a:gd name="connsiteX20" fmla="*/ 2370518 w 4059768"/>
              <a:gd name="connsiteY20" fmla="*/ 3165205 h 3744261"/>
              <a:gd name="connsiteX21" fmla="*/ 2376124 w 4059768"/>
              <a:gd name="connsiteY21" fmla="*/ 3010401 h 3744261"/>
              <a:gd name="connsiteX22" fmla="*/ 2361194 w 4059768"/>
              <a:gd name="connsiteY22" fmla="*/ 3092631 h 3744261"/>
              <a:gd name="connsiteX23" fmla="*/ 2362232 w 4059768"/>
              <a:gd name="connsiteY23" fmla="*/ 3127953 h 3744261"/>
              <a:gd name="connsiteX24" fmla="*/ 2352057 w 4059768"/>
              <a:gd name="connsiteY24" fmla="*/ 3130590 h 3744261"/>
              <a:gd name="connsiteX25" fmla="*/ 2348486 w 4059768"/>
              <a:gd name="connsiteY25" fmla="*/ 3093566 h 3744261"/>
              <a:gd name="connsiteX26" fmla="*/ 2347925 w 4059768"/>
              <a:gd name="connsiteY26" fmla="*/ 3091655 h 3744261"/>
              <a:gd name="connsiteX27" fmla="*/ 2333743 w 4059768"/>
              <a:gd name="connsiteY27" fmla="*/ 2983656 h 3744261"/>
              <a:gd name="connsiteX28" fmla="*/ 2341696 w 4059768"/>
              <a:gd name="connsiteY28" fmla="*/ 2941918 h 3744261"/>
              <a:gd name="connsiteX29" fmla="*/ 2306104 w 4059768"/>
              <a:gd name="connsiteY29" fmla="*/ 2973793 h 3744261"/>
              <a:gd name="connsiteX30" fmla="*/ 2212350 w 4059768"/>
              <a:gd name="connsiteY30" fmla="*/ 2886683 h 3744261"/>
              <a:gd name="connsiteX31" fmla="*/ 2221258 w 4059768"/>
              <a:gd name="connsiteY31" fmla="*/ 2841830 h 3744261"/>
              <a:gd name="connsiteX32" fmla="*/ 2362315 w 4059768"/>
              <a:gd name="connsiteY32" fmla="*/ 2850178 h 3744261"/>
              <a:gd name="connsiteX33" fmla="*/ 2378761 w 4059768"/>
              <a:gd name="connsiteY33" fmla="*/ 2855535 h 3744261"/>
              <a:gd name="connsiteX34" fmla="*/ 2411466 w 4059768"/>
              <a:gd name="connsiteY34" fmla="*/ 2820837 h 3744261"/>
              <a:gd name="connsiteX35" fmla="*/ 2493862 w 4059768"/>
              <a:gd name="connsiteY35" fmla="*/ 2766225 h 3744261"/>
              <a:gd name="connsiteX36" fmla="*/ 2484809 w 4059768"/>
              <a:gd name="connsiteY36" fmla="*/ 2761989 h 3744261"/>
              <a:gd name="connsiteX37" fmla="*/ 2485618 w 4059768"/>
              <a:gd name="connsiteY37" fmla="*/ 2744276 h 3744261"/>
              <a:gd name="connsiteX38" fmla="*/ 2496063 w 4059768"/>
              <a:gd name="connsiteY38" fmla="*/ 2723096 h 3744261"/>
              <a:gd name="connsiteX39" fmla="*/ 2523120 w 4059768"/>
              <a:gd name="connsiteY39" fmla="*/ 2678824 h 3744261"/>
              <a:gd name="connsiteX40" fmla="*/ 2510724 w 4059768"/>
              <a:gd name="connsiteY40" fmla="*/ 2501615 h 3744261"/>
              <a:gd name="connsiteX41" fmla="*/ 2545484 w 4059768"/>
              <a:gd name="connsiteY41" fmla="*/ 2484837 h 3744261"/>
              <a:gd name="connsiteX42" fmla="*/ 2627008 w 4059768"/>
              <a:gd name="connsiteY42" fmla="*/ 2554192 h 3744261"/>
              <a:gd name="connsiteX43" fmla="*/ 2621319 w 4059768"/>
              <a:gd name="connsiteY43" fmla="*/ 2526429 h 3744261"/>
              <a:gd name="connsiteX44" fmla="*/ 2325540 w 4059768"/>
              <a:gd name="connsiteY44" fmla="*/ 2277601 h 3744261"/>
              <a:gd name="connsiteX45" fmla="*/ 2134834 w 4059768"/>
              <a:gd name="connsiteY45" fmla="*/ 2145327 h 3744261"/>
              <a:gd name="connsiteX46" fmla="*/ 2132986 w 4059768"/>
              <a:gd name="connsiteY46" fmla="*/ 2137624 h 3744261"/>
              <a:gd name="connsiteX47" fmla="*/ 2140191 w 4059768"/>
              <a:gd name="connsiteY47" fmla="*/ 2134343 h 3744261"/>
              <a:gd name="connsiteX48" fmla="*/ 2485120 w 4059768"/>
              <a:gd name="connsiteY48" fmla="*/ 2304139 h 3744261"/>
              <a:gd name="connsiteX49" fmla="*/ 2536784 w 4059768"/>
              <a:gd name="connsiteY49" fmla="*/ 2346334 h 3744261"/>
              <a:gd name="connsiteX50" fmla="*/ 2539753 w 4059768"/>
              <a:gd name="connsiteY50" fmla="*/ 2349179 h 3744261"/>
              <a:gd name="connsiteX51" fmla="*/ 2665465 w 4059768"/>
              <a:gd name="connsiteY51" fmla="*/ 2533614 h 3744261"/>
              <a:gd name="connsiteX52" fmla="*/ 2674415 w 4059768"/>
              <a:gd name="connsiteY52" fmla="*/ 2650002 h 3744261"/>
              <a:gd name="connsiteX53" fmla="*/ 2695284 w 4059768"/>
              <a:gd name="connsiteY53" fmla="*/ 2660800 h 3744261"/>
              <a:gd name="connsiteX54" fmla="*/ 2687559 w 4059768"/>
              <a:gd name="connsiteY54" fmla="*/ 2669231 h 3744261"/>
              <a:gd name="connsiteX55" fmla="*/ 2670947 w 4059768"/>
              <a:gd name="connsiteY55" fmla="*/ 2665472 h 3744261"/>
              <a:gd name="connsiteX56" fmla="*/ 2660585 w 4059768"/>
              <a:gd name="connsiteY56" fmla="*/ 2691886 h 3744261"/>
              <a:gd name="connsiteX57" fmla="*/ 2614778 w 4059768"/>
              <a:gd name="connsiteY57" fmla="*/ 2730779 h 3744261"/>
              <a:gd name="connsiteX58" fmla="*/ 2424507 w 4059768"/>
              <a:gd name="connsiteY58" fmla="*/ 2845672 h 3744261"/>
              <a:gd name="connsiteX59" fmla="*/ 2399194 w 4059768"/>
              <a:gd name="connsiteY59" fmla="*/ 2922731 h 3744261"/>
              <a:gd name="connsiteX60" fmla="*/ 2518552 w 4059768"/>
              <a:gd name="connsiteY60" fmla="*/ 2812240 h 3744261"/>
              <a:gd name="connsiteX61" fmla="*/ 2729401 w 4059768"/>
              <a:gd name="connsiteY61" fmla="*/ 2751523 h 3744261"/>
              <a:gd name="connsiteX62" fmla="*/ 2778884 w 4059768"/>
              <a:gd name="connsiteY62" fmla="*/ 2767450 h 3744261"/>
              <a:gd name="connsiteX63" fmla="*/ 2768813 w 4059768"/>
              <a:gd name="connsiteY63" fmla="*/ 2800715 h 3744261"/>
              <a:gd name="connsiteX64" fmla="*/ 2762542 w 4059768"/>
              <a:gd name="connsiteY64" fmla="*/ 2810392 h 3744261"/>
              <a:gd name="connsiteX65" fmla="*/ 2668518 w 4059768"/>
              <a:gd name="connsiteY65" fmla="*/ 2848911 h 3744261"/>
              <a:gd name="connsiteX66" fmla="*/ 2519777 w 4059768"/>
              <a:gd name="connsiteY66" fmla="*/ 2906887 h 3744261"/>
              <a:gd name="connsiteX67" fmla="*/ 2503705 w 4059768"/>
              <a:gd name="connsiteY67" fmla="*/ 2921278 h 3744261"/>
              <a:gd name="connsiteX68" fmla="*/ 2605288 w 4059768"/>
              <a:gd name="connsiteY68" fmla="*/ 2893265 h 3744261"/>
              <a:gd name="connsiteX69" fmla="*/ 2609316 w 4059768"/>
              <a:gd name="connsiteY69" fmla="*/ 2891251 h 3744261"/>
              <a:gd name="connsiteX70" fmla="*/ 2762085 w 4059768"/>
              <a:gd name="connsiteY70" fmla="*/ 2869095 h 3744261"/>
              <a:gd name="connsiteX71" fmla="*/ 2894110 w 4059768"/>
              <a:gd name="connsiteY71" fmla="*/ 2990239 h 3744261"/>
              <a:gd name="connsiteX72" fmla="*/ 2984999 w 4059768"/>
              <a:gd name="connsiteY72" fmla="*/ 3128347 h 3744261"/>
              <a:gd name="connsiteX73" fmla="*/ 2979599 w 4059768"/>
              <a:gd name="connsiteY73" fmla="*/ 3158581 h 3744261"/>
              <a:gd name="connsiteX74" fmla="*/ 2901543 w 4059768"/>
              <a:gd name="connsiteY74" fmla="*/ 3132978 h 3744261"/>
              <a:gd name="connsiteX75" fmla="*/ 2857958 w 4059768"/>
              <a:gd name="connsiteY75" fmla="*/ 3088831 h 3744261"/>
              <a:gd name="connsiteX76" fmla="*/ 2833600 w 4059768"/>
              <a:gd name="connsiteY76" fmla="*/ 3062875 h 3744261"/>
              <a:gd name="connsiteX77" fmla="*/ 2830236 w 4059768"/>
              <a:gd name="connsiteY77" fmla="*/ 3060653 h 3744261"/>
              <a:gd name="connsiteX78" fmla="*/ 2823031 w 4059768"/>
              <a:gd name="connsiteY78" fmla="*/ 3077971 h 3744261"/>
              <a:gd name="connsiteX79" fmla="*/ 2797531 w 4059768"/>
              <a:gd name="connsiteY79" fmla="*/ 3126416 h 3744261"/>
              <a:gd name="connsiteX80" fmla="*/ 2788519 w 4059768"/>
              <a:gd name="connsiteY80" fmla="*/ 3134971 h 3744261"/>
              <a:gd name="connsiteX81" fmla="*/ 2949366 w 4059768"/>
              <a:gd name="connsiteY81" fmla="*/ 3182523 h 3744261"/>
              <a:gd name="connsiteX82" fmla="*/ 2994073 w 4059768"/>
              <a:gd name="connsiteY82" fmla="*/ 3220897 h 3744261"/>
              <a:gd name="connsiteX83" fmla="*/ 2976609 w 4059768"/>
              <a:gd name="connsiteY83" fmla="*/ 3194339 h 3744261"/>
              <a:gd name="connsiteX84" fmla="*/ 2976298 w 4059768"/>
              <a:gd name="connsiteY84" fmla="*/ 3185825 h 3744261"/>
              <a:gd name="connsiteX85" fmla="*/ 2984749 w 4059768"/>
              <a:gd name="connsiteY85" fmla="*/ 3184953 h 3744261"/>
              <a:gd name="connsiteX86" fmla="*/ 3054395 w 4059768"/>
              <a:gd name="connsiteY86" fmla="*/ 3237343 h 3744261"/>
              <a:gd name="connsiteX87" fmla="*/ 3054167 w 4059768"/>
              <a:gd name="connsiteY87" fmla="*/ 3218717 h 3744261"/>
              <a:gd name="connsiteX88" fmla="*/ 3042144 w 4059768"/>
              <a:gd name="connsiteY88" fmla="*/ 3136321 h 3744261"/>
              <a:gd name="connsiteX89" fmla="*/ 3037036 w 4059768"/>
              <a:gd name="connsiteY89" fmla="*/ 3066613 h 3744261"/>
              <a:gd name="connsiteX90" fmla="*/ 3064093 w 4059768"/>
              <a:gd name="connsiteY90" fmla="*/ 3056064 h 3744261"/>
              <a:gd name="connsiteX91" fmla="*/ 3062660 w 4059768"/>
              <a:gd name="connsiteY91" fmla="*/ 3021386 h 3744261"/>
              <a:gd name="connsiteX92" fmla="*/ 2860844 w 4059768"/>
              <a:gd name="connsiteY92" fmla="*/ 2922897 h 3744261"/>
              <a:gd name="connsiteX93" fmla="*/ 2795247 w 4059768"/>
              <a:gd name="connsiteY93" fmla="*/ 2839546 h 3744261"/>
              <a:gd name="connsiteX94" fmla="*/ 2791052 w 4059768"/>
              <a:gd name="connsiteY94" fmla="*/ 2788277 h 3744261"/>
              <a:gd name="connsiteX95" fmla="*/ 2721759 w 4059768"/>
              <a:gd name="connsiteY95" fmla="*/ 2682250 h 3744261"/>
              <a:gd name="connsiteX96" fmla="*/ 2690134 w 4059768"/>
              <a:gd name="connsiteY96" fmla="*/ 2633743 h 3744261"/>
              <a:gd name="connsiteX97" fmla="*/ 2749730 w 4059768"/>
              <a:gd name="connsiteY97" fmla="*/ 2599938 h 3744261"/>
              <a:gd name="connsiteX98" fmla="*/ 2811049 w 4059768"/>
              <a:gd name="connsiteY98" fmla="*/ 2587582 h 3744261"/>
              <a:gd name="connsiteX99" fmla="*/ 2649144 w 4059768"/>
              <a:gd name="connsiteY99" fmla="*/ 2383316 h 3744261"/>
              <a:gd name="connsiteX100" fmla="*/ 2466328 w 4059768"/>
              <a:gd name="connsiteY100" fmla="*/ 2223799 h 3744261"/>
              <a:gd name="connsiteX101" fmla="*/ 2310735 w 4059768"/>
              <a:gd name="connsiteY101" fmla="*/ 2137187 h 3744261"/>
              <a:gd name="connsiteX102" fmla="*/ 2154540 w 4059768"/>
              <a:gd name="connsiteY102" fmla="*/ 2039010 h 3744261"/>
              <a:gd name="connsiteX103" fmla="*/ 2411819 w 4059768"/>
              <a:gd name="connsiteY103" fmla="*/ 1924781 h 3744261"/>
              <a:gd name="connsiteX104" fmla="*/ 2608216 w 4059768"/>
              <a:gd name="connsiteY104" fmla="*/ 1879160 h 3744261"/>
              <a:gd name="connsiteX105" fmla="*/ 2606741 w 4059768"/>
              <a:gd name="connsiteY105" fmla="*/ 1875444 h 3744261"/>
              <a:gd name="connsiteX106" fmla="*/ 2590960 w 4059768"/>
              <a:gd name="connsiteY106" fmla="*/ 1794273 h 3744261"/>
              <a:gd name="connsiteX107" fmla="*/ 2571275 w 4059768"/>
              <a:gd name="connsiteY107" fmla="*/ 1730648 h 3744261"/>
              <a:gd name="connsiteX108" fmla="*/ 2358225 w 4059768"/>
              <a:gd name="connsiteY108" fmla="*/ 1803139 h 3744261"/>
              <a:gd name="connsiteX109" fmla="*/ 2165732 w 4059768"/>
              <a:gd name="connsiteY109" fmla="*/ 1884912 h 3744261"/>
              <a:gd name="connsiteX110" fmla="*/ 2144406 w 4059768"/>
              <a:gd name="connsiteY110" fmla="*/ 1886989 h 3744261"/>
              <a:gd name="connsiteX111" fmla="*/ 2139568 w 4059768"/>
              <a:gd name="connsiteY111" fmla="*/ 1827974 h 3744261"/>
              <a:gd name="connsiteX112" fmla="*/ 2134668 w 4059768"/>
              <a:gd name="connsiteY112" fmla="*/ 1745807 h 3744261"/>
              <a:gd name="connsiteX113" fmla="*/ 2093906 w 4059768"/>
              <a:gd name="connsiteY113" fmla="*/ 1707080 h 3744261"/>
              <a:gd name="connsiteX114" fmla="*/ 2096875 w 4059768"/>
              <a:gd name="connsiteY114" fmla="*/ 1699459 h 3744261"/>
              <a:gd name="connsiteX115" fmla="*/ 2114422 w 4059768"/>
              <a:gd name="connsiteY115" fmla="*/ 1702346 h 3744261"/>
              <a:gd name="connsiteX116" fmla="*/ 2144842 w 4059768"/>
              <a:gd name="connsiteY116" fmla="*/ 1737480 h 3744261"/>
              <a:gd name="connsiteX117" fmla="*/ 2185584 w 4059768"/>
              <a:gd name="connsiteY117" fmla="*/ 1756106 h 3744261"/>
              <a:gd name="connsiteX118" fmla="*/ 2267211 w 4059768"/>
              <a:gd name="connsiteY118" fmla="*/ 1636146 h 3744261"/>
              <a:gd name="connsiteX119" fmla="*/ 2331562 w 4059768"/>
              <a:gd name="connsiteY119" fmla="*/ 1496709 h 3744261"/>
              <a:gd name="connsiteX120" fmla="*/ 2371452 w 4059768"/>
              <a:gd name="connsiteY120" fmla="*/ 1425775 h 3744261"/>
              <a:gd name="connsiteX121" fmla="*/ 2354466 w 4059768"/>
              <a:gd name="connsiteY121" fmla="*/ 1429243 h 3744261"/>
              <a:gd name="connsiteX122" fmla="*/ 2335279 w 4059768"/>
              <a:gd name="connsiteY122" fmla="*/ 1411842 h 3744261"/>
              <a:gd name="connsiteX123" fmla="*/ 2350438 w 4059768"/>
              <a:gd name="connsiteY123" fmla="*/ 1321659 h 3744261"/>
              <a:gd name="connsiteX124" fmla="*/ 2364475 w 4059768"/>
              <a:gd name="connsiteY124" fmla="*/ 1317485 h 3744261"/>
              <a:gd name="connsiteX125" fmla="*/ 2377100 w 4059768"/>
              <a:gd name="connsiteY125" fmla="*/ 1350543 h 3744261"/>
              <a:gd name="connsiteX126" fmla="*/ 2383828 w 4059768"/>
              <a:gd name="connsiteY126" fmla="*/ 1391201 h 3744261"/>
              <a:gd name="connsiteX127" fmla="*/ 2386133 w 4059768"/>
              <a:gd name="connsiteY127" fmla="*/ 1400836 h 3744261"/>
              <a:gd name="connsiteX128" fmla="*/ 2463545 w 4059768"/>
              <a:gd name="connsiteY128" fmla="*/ 1306708 h 3744261"/>
              <a:gd name="connsiteX129" fmla="*/ 2524782 w 4059768"/>
              <a:gd name="connsiteY129" fmla="*/ 1258492 h 3744261"/>
              <a:gd name="connsiteX130" fmla="*/ 2608776 w 4059768"/>
              <a:gd name="connsiteY130" fmla="*/ 1147025 h 3744261"/>
              <a:gd name="connsiteX131" fmla="*/ 2693353 w 4059768"/>
              <a:gd name="connsiteY131" fmla="*/ 1030491 h 3744261"/>
              <a:gd name="connsiteX132" fmla="*/ 2701285 w 4059768"/>
              <a:gd name="connsiteY132" fmla="*/ 994339 h 3744261"/>
              <a:gd name="connsiteX133" fmla="*/ 2683261 w 4059768"/>
              <a:gd name="connsiteY133" fmla="*/ 949050 h 3744261"/>
              <a:gd name="connsiteX134" fmla="*/ 2653795 w 4059768"/>
              <a:gd name="connsiteY134" fmla="*/ 849378 h 3744261"/>
              <a:gd name="connsiteX135" fmla="*/ 2664323 w 4059768"/>
              <a:gd name="connsiteY135" fmla="*/ 791028 h 3744261"/>
              <a:gd name="connsiteX136" fmla="*/ 2658737 w 4059768"/>
              <a:gd name="connsiteY136" fmla="*/ 791879 h 3744261"/>
              <a:gd name="connsiteX137" fmla="*/ 2278611 w 4059768"/>
              <a:gd name="connsiteY137" fmla="*/ 1254401 h 3744261"/>
              <a:gd name="connsiteX138" fmla="*/ 2041412 w 4059768"/>
              <a:gd name="connsiteY138" fmla="*/ 1769209 h 3744261"/>
              <a:gd name="connsiteX139" fmla="*/ 2006443 w 4059768"/>
              <a:gd name="connsiteY139" fmla="*/ 1805818 h 3744261"/>
              <a:gd name="connsiteX140" fmla="*/ 2003308 w 4059768"/>
              <a:gd name="connsiteY140" fmla="*/ 1806877 h 3744261"/>
              <a:gd name="connsiteX141" fmla="*/ 2004699 w 4059768"/>
              <a:gd name="connsiteY141" fmla="*/ 1809203 h 3744261"/>
              <a:gd name="connsiteX142" fmla="*/ 2076110 w 4059768"/>
              <a:gd name="connsiteY142" fmla="*/ 1865539 h 3744261"/>
              <a:gd name="connsiteX143" fmla="*/ 2127857 w 4059768"/>
              <a:gd name="connsiteY143" fmla="*/ 1905428 h 3744261"/>
              <a:gd name="connsiteX144" fmla="*/ 2128812 w 4059768"/>
              <a:gd name="connsiteY144" fmla="*/ 1933606 h 3744261"/>
              <a:gd name="connsiteX145" fmla="*/ 2090251 w 4059768"/>
              <a:gd name="connsiteY145" fmla="*/ 1949243 h 3744261"/>
              <a:gd name="connsiteX146" fmla="*/ 2141728 w 4059768"/>
              <a:gd name="connsiteY146" fmla="*/ 2083011 h 3744261"/>
              <a:gd name="connsiteX147" fmla="*/ 2142392 w 4059768"/>
              <a:gd name="connsiteY147" fmla="*/ 2108885 h 3744261"/>
              <a:gd name="connsiteX148" fmla="*/ 2123330 w 4059768"/>
              <a:gd name="connsiteY148" fmla="*/ 2096405 h 3744261"/>
              <a:gd name="connsiteX149" fmla="*/ 2102793 w 4059768"/>
              <a:gd name="connsiteY149" fmla="*/ 2068642 h 3744261"/>
              <a:gd name="connsiteX150" fmla="*/ 2097768 w 4059768"/>
              <a:gd name="connsiteY150" fmla="*/ 2061270 h 3744261"/>
              <a:gd name="connsiteX151" fmla="*/ 2112013 w 4059768"/>
              <a:gd name="connsiteY151" fmla="*/ 2124915 h 3744261"/>
              <a:gd name="connsiteX152" fmla="*/ 2106427 w 4059768"/>
              <a:gd name="connsiteY152" fmla="*/ 2154879 h 3744261"/>
              <a:gd name="connsiteX153" fmla="*/ 2068074 w 4059768"/>
              <a:gd name="connsiteY153" fmla="*/ 2110027 h 3744261"/>
              <a:gd name="connsiteX154" fmla="*/ 2071106 w 4059768"/>
              <a:gd name="connsiteY154" fmla="*/ 2131103 h 3744261"/>
              <a:gd name="connsiteX155" fmla="*/ 2062737 w 4059768"/>
              <a:gd name="connsiteY155" fmla="*/ 2158160 h 3744261"/>
              <a:gd name="connsiteX156" fmla="*/ 2015974 w 4059768"/>
              <a:gd name="connsiteY156" fmla="*/ 2102593 h 3744261"/>
              <a:gd name="connsiteX157" fmla="*/ 2000608 w 4059768"/>
              <a:gd name="connsiteY157" fmla="*/ 2072629 h 3744261"/>
              <a:gd name="connsiteX158" fmla="*/ 2002809 w 4059768"/>
              <a:gd name="connsiteY158" fmla="*/ 2132432 h 3744261"/>
              <a:gd name="connsiteX159" fmla="*/ 1992884 w 4059768"/>
              <a:gd name="connsiteY159" fmla="*/ 2146677 h 3744261"/>
              <a:gd name="connsiteX160" fmla="*/ 1951291 w 4059768"/>
              <a:gd name="connsiteY160" fmla="*/ 2089428 h 3744261"/>
              <a:gd name="connsiteX161" fmla="*/ 1935510 w 4059768"/>
              <a:gd name="connsiteY161" fmla="*/ 2105832 h 3744261"/>
              <a:gd name="connsiteX162" fmla="*/ 1899129 w 4059768"/>
              <a:gd name="connsiteY162" fmla="*/ 2150913 h 3744261"/>
              <a:gd name="connsiteX163" fmla="*/ 1891529 w 4059768"/>
              <a:gd name="connsiteY163" fmla="*/ 2181376 h 3744261"/>
              <a:gd name="connsiteX164" fmla="*/ 1898548 w 4059768"/>
              <a:gd name="connsiteY164" fmla="*/ 2174440 h 3744261"/>
              <a:gd name="connsiteX165" fmla="*/ 1920870 w 4059768"/>
              <a:gd name="connsiteY165" fmla="*/ 2146033 h 3744261"/>
              <a:gd name="connsiteX166" fmla="*/ 1929758 w 4059768"/>
              <a:gd name="connsiteY166" fmla="*/ 2134447 h 3744261"/>
              <a:gd name="connsiteX167" fmla="*/ 1939289 w 4059768"/>
              <a:gd name="connsiteY167" fmla="*/ 2132474 h 3744261"/>
              <a:gd name="connsiteX168" fmla="*/ 1937565 w 4059768"/>
              <a:gd name="connsiteY168" fmla="*/ 2148442 h 3744261"/>
              <a:gd name="connsiteX169" fmla="*/ 1906376 w 4059768"/>
              <a:gd name="connsiteY169" fmla="*/ 2230360 h 3744261"/>
              <a:gd name="connsiteX170" fmla="*/ 1905670 w 4059768"/>
              <a:gd name="connsiteY170" fmla="*/ 2234306 h 3744261"/>
              <a:gd name="connsiteX171" fmla="*/ 1963106 w 4059768"/>
              <a:gd name="connsiteY171" fmla="*/ 2159386 h 3744261"/>
              <a:gd name="connsiteX172" fmla="*/ 1971454 w 4059768"/>
              <a:gd name="connsiteY172" fmla="*/ 2157433 h 3744261"/>
              <a:gd name="connsiteX173" fmla="*/ 1973842 w 4059768"/>
              <a:gd name="connsiteY173" fmla="*/ 2165677 h 3744261"/>
              <a:gd name="connsiteX174" fmla="*/ 1950772 w 4059768"/>
              <a:gd name="connsiteY174" fmla="*/ 2239643 h 3744261"/>
              <a:gd name="connsiteX175" fmla="*/ 1998739 w 4059768"/>
              <a:gd name="connsiteY175" fmla="*/ 2169145 h 3744261"/>
              <a:gd name="connsiteX176" fmla="*/ 2014355 w 4059768"/>
              <a:gd name="connsiteY176" fmla="*/ 2143978 h 3744261"/>
              <a:gd name="connsiteX177" fmla="*/ 2024135 w 4059768"/>
              <a:gd name="connsiteY177" fmla="*/ 2140406 h 3744261"/>
              <a:gd name="connsiteX178" fmla="*/ 2026565 w 4059768"/>
              <a:gd name="connsiteY178" fmla="*/ 2154755 h 3744261"/>
              <a:gd name="connsiteX179" fmla="*/ 2021581 w 4059768"/>
              <a:gd name="connsiteY179" fmla="*/ 2172924 h 3744261"/>
              <a:gd name="connsiteX180" fmla="*/ 2000068 w 4059768"/>
              <a:gd name="connsiteY180" fmla="*/ 2277539 h 3744261"/>
              <a:gd name="connsiteX181" fmla="*/ 2005820 w 4059768"/>
              <a:gd name="connsiteY181" fmla="*/ 2430266 h 3744261"/>
              <a:gd name="connsiteX182" fmla="*/ 2011323 w 4059768"/>
              <a:gd name="connsiteY182" fmla="*/ 2706068 h 3744261"/>
              <a:gd name="connsiteX183" fmla="*/ 1968983 w 4059768"/>
              <a:gd name="connsiteY183" fmla="*/ 2840834 h 3744261"/>
              <a:gd name="connsiteX184" fmla="*/ 1931627 w 4059768"/>
              <a:gd name="connsiteY184" fmla="*/ 2956371 h 3744261"/>
              <a:gd name="connsiteX185" fmla="*/ 1927868 w 4059768"/>
              <a:gd name="connsiteY185" fmla="*/ 2990363 h 3744261"/>
              <a:gd name="connsiteX186" fmla="*/ 1921140 w 4059768"/>
              <a:gd name="connsiteY186" fmla="*/ 2991152 h 3744261"/>
              <a:gd name="connsiteX187" fmla="*/ 1916738 w 4059768"/>
              <a:gd name="connsiteY187" fmla="*/ 2973066 h 3744261"/>
              <a:gd name="connsiteX188" fmla="*/ 1919126 w 4059768"/>
              <a:gd name="connsiteY188" fmla="*/ 2955374 h 3744261"/>
              <a:gd name="connsiteX189" fmla="*/ 1911235 w 4059768"/>
              <a:gd name="connsiteY189" fmla="*/ 2893162 h 3744261"/>
              <a:gd name="connsiteX190" fmla="*/ 1862396 w 4059768"/>
              <a:gd name="connsiteY190" fmla="*/ 2843845 h 3744261"/>
              <a:gd name="connsiteX191" fmla="*/ 1767458 w 4059768"/>
              <a:gd name="connsiteY191" fmla="*/ 2831572 h 3744261"/>
              <a:gd name="connsiteX192" fmla="*/ 1779252 w 4059768"/>
              <a:gd name="connsiteY192" fmla="*/ 2859584 h 3744261"/>
              <a:gd name="connsiteX193" fmla="*/ 1878177 w 4059768"/>
              <a:gd name="connsiteY193" fmla="*/ 3000164 h 3744261"/>
              <a:gd name="connsiteX194" fmla="*/ 1821218 w 4059768"/>
              <a:gd name="connsiteY194" fmla="*/ 3192553 h 3744261"/>
              <a:gd name="connsiteX195" fmla="*/ 1716355 w 4059768"/>
              <a:gd name="connsiteY195" fmla="*/ 3376095 h 3744261"/>
              <a:gd name="connsiteX196" fmla="*/ 1690689 w 4059768"/>
              <a:gd name="connsiteY196" fmla="*/ 3379314 h 3744261"/>
              <a:gd name="connsiteX197" fmla="*/ 1690212 w 4059768"/>
              <a:gd name="connsiteY197" fmla="*/ 3379065 h 3744261"/>
              <a:gd name="connsiteX198" fmla="*/ 1665252 w 4059768"/>
              <a:gd name="connsiteY198" fmla="*/ 3357469 h 3744261"/>
              <a:gd name="connsiteX199" fmla="*/ 1650301 w 4059768"/>
              <a:gd name="connsiteY199" fmla="*/ 3389323 h 3744261"/>
              <a:gd name="connsiteX200" fmla="*/ 1457227 w 4059768"/>
              <a:gd name="connsiteY200" fmla="*/ 3500084 h 3744261"/>
              <a:gd name="connsiteX201" fmla="*/ 1450915 w 4059768"/>
              <a:gd name="connsiteY201" fmla="*/ 3498589 h 3744261"/>
              <a:gd name="connsiteX202" fmla="*/ 1449357 w 4059768"/>
              <a:gd name="connsiteY202" fmla="*/ 3492297 h 3744261"/>
              <a:gd name="connsiteX203" fmla="*/ 1467942 w 4059768"/>
              <a:gd name="connsiteY203" fmla="*/ 3379916 h 3744261"/>
              <a:gd name="connsiteX204" fmla="*/ 1451683 w 4059768"/>
              <a:gd name="connsiteY204" fmla="*/ 3407638 h 3744261"/>
              <a:gd name="connsiteX205" fmla="*/ 1441570 w 4059768"/>
              <a:gd name="connsiteY205" fmla="*/ 3411915 h 3744261"/>
              <a:gd name="connsiteX206" fmla="*/ 1420390 w 4059768"/>
              <a:gd name="connsiteY206" fmla="*/ 3365630 h 3744261"/>
              <a:gd name="connsiteX207" fmla="*/ 1419040 w 4059768"/>
              <a:gd name="connsiteY207" fmla="*/ 3360335 h 3744261"/>
              <a:gd name="connsiteX208" fmla="*/ 1435216 w 4059768"/>
              <a:gd name="connsiteY208" fmla="*/ 3497156 h 3744261"/>
              <a:gd name="connsiteX209" fmla="*/ 1520685 w 4059768"/>
              <a:gd name="connsiteY209" fmla="*/ 3509428 h 3744261"/>
              <a:gd name="connsiteX210" fmla="*/ 1555238 w 4059768"/>
              <a:gd name="connsiteY210" fmla="*/ 3503033 h 3744261"/>
              <a:gd name="connsiteX211" fmla="*/ 1566368 w 4059768"/>
              <a:gd name="connsiteY211" fmla="*/ 3510342 h 3744261"/>
              <a:gd name="connsiteX212" fmla="*/ 1540474 w 4059768"/>
              <a:gd name="connsiteY212" fmla="*/ 3549173 h 3744261"/>
              <a:gd name="connsiteX213" fmla="*/ 1494542 w 4059768"/>
              <a:gd name="connsiteY213" fmla="*/ 3602975 h 3744261"/>
              <a:gd name="connsiteX214" fmla="*/ 1211514 w 4059768"/>
              <a:gd name="connsiteY214" fmla="*/ 3721523 h 3744261"/>
              <a:gd name="connsiteX215" fmla="*/ 1188132 w 4059768"/>
              <a:gd name="connsiteY215" fmla="*/ 3720256 h 3744261"/>
              <a:gd name="connsiteX216" fmla="*/ 981789 w 4059768"/>
              <a:gd name="connsiteY216" fmla="*/ 3524047 h 3744261"/>
              <a:gd name="connsiteX217" fmla="*/ 934113 w 4059768"/>
              <a:gd name="connsiteY217" fmla="*/ 3517984 h 3744261"/>
              <a:gd name="connsiteX218" fmla="*/ 908364 w 4059768"/>
              <a:gd name="connsiteY218" fmla="*/ 3507518 h 3744261"/>
              <a:gd name="connsiteX219" fmla="*/ 791436 w 4059768"/>
              <a:gd name="connsiteY219" fmla="*/ 3370863 h 3744261"/>
              <a:gd name="connsiteX220" fmla="*/ 800697 w 4059768"/>
              <a:gd name="connsiteY220" fmla="*/ 3265314 h 3744261"/>
              <a:gd name="connsiteX221" fmla="*/ 799721 w 4059768"/>
              <a:gd name="connsiteY221" fmla="*/ 3264566 h 3744261"/>
              <a:gd name="connsiteX222" fmla="*/ 797520 w 4059768"/>
              <a:gd name="connsiteY222" fmla="*/ 3241932 h 3744261"/>
              <a:gd name="connsiteX223" fmla="*/ 810477 w 4059768"/>
              <a:gd name="connsiteY223" fmla="*/ 3220524 h 3744261"/>
              <a:gd name="connsiteX224" fmla="*/ 853316 w 4059768"/>
              <a:gd name="connsiteY224" fmla="*/ 3118837 h 3744261"/>
              <a:gd name="connsiteX225" fmla="*/ 936501 w 4059768"/>
              <a:gd name="connsiteY225" fmla="*/ 3105962 h 3744261"/>
              <a:gd name="connsiteX226" fmla="*/ 942813 w 4059768"/>
              <a:gd name="connsiteY226" fmla="*/ 3114663 h 3744261"/>
              <a:gd name="connsiteX227" fmla="*/ 923585 w 4059768"/>
              <a:gd name="connsiteY227" fmla="*/ 3189542 h 3744261"/>
              <a:gd name="connsiteX228" fmla="*/ 979900 w 4059768"/>
              <a:gd name="connsiteY228" fmla="*/ 3101747 h 3744261"/>
              <a:gd name="connsiteX229" fmla="*/ 1134953 w 4059768"/>
              <a:gd name="connsiteY229" fmla="*/ 2984341 h 3744261"/>
              <a:gd name="connsiteX230" fmla="*/ 1266230 w 4059768"/>
              <a:gd name="connsiteY230" fmla="*/ 2971072 h 3744261"/>
              <a:gd name="connsiteX231" fmla="*/ 1338679 w 4059768"/>
              <a:gd name="connsiteY231" fmla="*/ 2982846 h 3744261"/>
              <a:gd name="connsiteX232" fmla="*/ 1339447 w 4059768"/>
              <a:gd name="connsiteY232" fmla="*/ 2982452 h 3744261"/>
              <a:gd name="connsiteX233" fmla="*/ 1371924 w 4059768"/>
              <a:gd name="connsiteY233" fmla="*/ 2972339 h 3744261"/>
              <a:gd name="connsiteX234" fmla="*/ 1323168 w 4059768"/>
              <a:gd name="connsiteY234" fmla="*/ 2957845 h 3744261"/>
              <a:gd name="connsiteX235" fmla="*/ 1163484 w 4059768"/>
              <a:gd name="connsiteY235" fmla="*/ 2925078 h 3744261"/>
              <a:gd name="connsiteX236" fmla="*/ 1000083 w 4059768"/>
              <a:gd name="connsiteY236" fmla="*/ 3004193 h 3744261"/>
              <a:gd name="connsiteX237" fmla="*/ 998879 w 4059768"/>
              <a:gd name="connsiteY237" fmla="*/ 3014908 h 3744261"/>
              <a:gd name="connsiteX238" fmla="*/ 959405 w 4059768"/>
              <a:gd name="connsiteY238" fmla="*/ 3058701 h 3744261"/>
              <a:gd name="connsiteX239" fmla="*/ 920366 w 4059768"/>
              <a:gd name="connsiteY239" fmla="*/ 3088084 h 3744261"/>
              <a:gd name="connsiteX240" fmla="*/ 914552 w 4059768"/>
              <a:gd name="connsiteY240" fmla="*/ 3084014 h 3744261"/>
              <a:gd name="connsiteX241" fmla="*/ 929316 w 4059768"/>
              <a:gd name="connsiteY241" fmla="*/ 3062065 h 3744261"/>
              <a:gd name="connsiteX242" fmla="*/ 955335 w 4059768"/>
              <a:gd name="connsiteY242" fmla="*/ 3033991 h 3744261"/>
              <a:gd name="connsiteX243" fmla="*/ 986358 w 4059768"/>
              <a:gd name="connsiteY243" fmla="*/ 3000455 h 3744261"/>
              <a:gd name="connsiteX244" fmla="*/ 971511 w 4059768"/>
              <a:gd name="connsiteY244" fmla="*/ 2973710 h 3744261"/>
              <a:gd name="connsiteX245" fmla="*/ 837929 w 4059768"/>
              <a:gd name="connsiteY245" fmla="*/ 2879872 h 3744261"/>
              <a:gd name="connsiteX246" fmla="*/ 826196 w 4059768"/>
              <a:gd name="connsiteY246" fmla="*/ 2887181 h 3744261"/>
              <a:gd name="connsiteX247" fmla="*/ 886540 w 4059768"/>
              <a:gd name="connsiteY247" fmla="*/ 3085093 h 3744261"/>
              <a:gd name="connsiteX248" fmla="*/ 886353 w 4059768"/>
              <a:gd name="connsiteY248" fmla="*/ 3091198 h 3744261"/>
              <a:gd name="connsiteX249" fmla="*/ 881016 w 4059768"/>
              <a:gd name="connsiteY249" fmla="*/ 3094209 h 3744261"/>
              <a:gd name="connsiteX250" fmla="*/ 870821 w 4059768"/>
              <a:gd name="connsiteY250" fmla="*/ 3081750 h 3744261"/>
              <a:gd name="connsiteX251" fmla="*/ 815233 w 4059768"/>
              <a:gd name="connsiteY251" fmla="*/ 2881222 h 3744261"/>
              <a:gd name="connsiteX252" fmla="*/ 836766 w 4059768"/>
              <a:gd name="connsiteY252" fmla="*/ 2867455 h 3744261"/>
              <a:gd name="connsiteX253" fmla="*/ 981685 w 4059768"/>
              <a:gd name="connsiteY253" fmla="*/ 2966546 h 3744261"/>
              <a:gd name="connsiteX254" fmla="*/ 995972 w 4059768"/>
              <a:gd name="connsiteY254" fmla="*/ 2990841 h 3744261"/>
              <a:gd name="connsiteX255" fmla="*/ 1163152 w 4059768"/>
              <a:gd name="connsiteY255" fmla="*/ 2912639 h 3744261"/>
              <a:gd name="connsiteX256" fmla="*/ 1327155 w 4059768"/>
              <a:gd name="connsiteY256" fmla="*/ 2946050 h 3744261"/>
              <a:gd name="connsiteX257" fmla="*/ 1388038 w 4059768"/>
              <a:gd name="connsiteY257" fmla="*/ 2959735 h 3744261"/>
              <a:gd name="connsiteX258" fmla="*/ 1389533 w 4059768"/>
              <a:gd name="connsiteY258" fmla="*/ 2955000 h 3744261"/>
              <a:gd name="connsiteX259" fmla="*/ 1396510 w 4059768"/>
              <a:gd name="connsiteY259" fmla="*/ 2841540 h 3744261"/>
              <a:gd name="connsiteX260" fmla="*/ 1431499 w 4059768"/>
              <a:gd name="connsiteY260" fmla="*/ 2742469 h 3744261"/>
              <a:gd name="connsiteX261" fmla="*/ 1460383 w 4059768"/>
              <a:gd name="connsiteY261" fmla="*/ 2758625 h 3744261"/>
              <a:gd name="connsiteX262" fmla="*/ 1529905 w 4059768"/>
              <a:gd name="connsiteY262" fmla="*/ 2965404 h 3744261"/>
              <a:gd name="connsiteX263" fmla="*/ 1519149 w 4059768"/>
              <a:gd name="connsiteY263" fmla="*/ 2977323 h 3744261"/>
              <a:gd name="connsiteX264" fmla="*/ 1584330 w 4059768"/>
              <a:gd name="connsiteY264" fmla="*/ 3026951 h 3744261"/>
              <a:gd name="connsiteX265" fmla="*/ 1605407 w 4059768"/>
              <a:gd name="connsiteY265" fmla="*/ 3044705 h 3744261"/>
              <a:gd name="connsiteX266" fmla="*/ 1660331 w 4059768"/>
              <a:gd name="connsiteY266" fmla="*/ 2959610 h 3744261"/>
              <a:gd name="connsiteX267" fmla="*/ 1737743 w 4059768"/>
              <a:gd name="connsiteY267" fmla="*/ 2839754 h 3744261"/>
              <a:gd name="connsiteX268" fmla="*/ 1797546 w 4059768"/>
              <a:gd name="connsiteY268" fmla="*/ 2732149 h 3744261"/>
              <a:gd name="connsiteX269" fmla="*/ 1814927 w 4059768"/>
              <a:gd name="connsiteY269" fmla="*/ 2688356 h 3744261"/>
              <a:gd name="connsiteX270" fmla="*/ 1862935 w 4059768"/>
              <a:gd name="connsiteY270" fmla="*/ 2244107 h 3744261"/>
              <a:gd name="connsiteX271" fmla="*/ 1857557 w 4059768"/>
              <a:gd name="connsiteY271" fmla="*/ 2209575 h 3744261"/>
              <a:gd name="connsiteX272" fmla="*/ 1851639 w 4059768"/>
              <a:gd name="connsiteY272" fmla="*/ 2181500 h 3744261"/>
              <a:gd name="connsiteX273" fmla="*/ 1895682 w 4059768"/>
              <a:gd name="connsiteY273" fmla="*/ 2098398 h 3744261"/>
              <a:gd name="connsiteX274" fmla="*/ 1904217 w 4059768"/>
              <a:gd name="connsiteY274" fmla="*/ 2097651 h 3744261"/>
              <a:gd name="connsiteX275" fmla="*/ 1905442 w 4059768"/>
              <a:gd name="connsiteY275" fmla="*/ 2106123 h 3744261"/>
              <a:gd name="connsiteX276" fmla="*/ 1879901 w 4059768"/>
              <a:gd name="connsiteY276" fmla="*/ 2176683 h 3744261"/>
              <a:gd name="connsiteX277" fmla="*/ 1888020 w 4059768"/>
              <a:gd name="connsiteY277" fmla="*/ 2145411 h 3744261"/>
              <a:gd name="connsiteX278" fmla="*/ 1927411 w 4059768"/>
              <a:gd name="connsiteY278" fmla="*/ 2096426 h 3744261"/>
              <a:gd name="connsiteX279" fmla="*/ 1943525 w 4059768"/>
              <a:gd name="connsiteY279" fmla="*/ 2072567 h 3744261"/>
              <a:gd name="connsiteX280" fmla="*/ 1937275 w 4059768"/>
              <a:gd name="connsiteY280" fmla="*/ 2058529 h 3744261"/>
              <a:gd name="connsiteX281" fmla="*/ 1887085 w 4059768"/>
              <a:gd name="connsiteY281" fmla="*/ 2039488 h 3744261"/>
              <a:gd name="connsiteX282" fmla="*/ 1903905 w 4059768"/>
              <a:gd name="connsiteY282" fmla="*/ 2078817 h 3744261"/>
              <a:gd name="connsiteX283" fmla="*/ 1750410 w 4059768"/>
              <a:gd name="connsiteY283" fmla="*/ 2147861 h 3744261"/>
              <a:gd name="connsiteX284" fmla="*/ 1557377 w 4059768"/>
              <a:gd name="connsiteY284" fmla="*/ 2221826 h 3744261"/>
              <a:gd name="connsiteX285" fmla="*/ 1483640 w 4059768"/>
              <a:gd name="connsiteY285" fmla="*/ 2253036 h 3744261"/>
              <a:gd name="connsiteX286" fmla="*/ 1453489 w 4059768"/>
              <a:gd name="connsiteY286" fmla="*/ 2287942 h 3744261"/>
              <a:gd name="connsiteX287" fmla="*/ 1436462 w 4059768"/>
              <a:gd name="connsiteY287" fmla="*/ 2295833 h 3744261"/>
              <a:gd name="connsiteX288" fmla="*/ 1376077 w 4059768"/>
              <a:gd name="connsiteY288" fmla="*/ 2310659 h 3744261"/>
              <a:gd name="connsiteX289" fmla="*/ 1364013 w 4059768"/>
              <a:gd name="connsiteY289" fmla="*/ 2298823 h 3744261"/>
              <a:gd name="connsiteX290" fmla="*/ 1334734 w 4059768"/>
              <a:gd name="connsiteY290" fmla="*/ 2303059 h 3744261"/>
              <a:gd name="connsiteX291" fmla="*/ 1330020 w 4059768"/>
              <a:gd name="connsiteY291" fmla="*/ 2303724 h 3744261"/>
              <a:gd name="connsiteX292" fmla="*/ 1245091 w 4059768"/>
              <a:gd name="connsiteY292" fmla="*/ 2321187 h 3744261"/>
              <a:gd name="connsiteX293" fmla="*/ 1233857 w 4059768"/>
              <a:gd name="connsiteY293" fmla="*/ 2340644 h 3744261"/>
              <a:gd name="connsiteX294" fmla="*/ 1084888 w 4059768"/>
              <a:gd name="connsiteY294" fmla="*/ 2441209 h 3744261"/>
              <a:gd name="connsiteX295" fmla="*/ 938162 w 4059768"/>
              <a:gd name="connsiteY295" fmla="*/ 2490526 h 3744261"/>
              <a:gd name="connsiteX296" fmla="*/ 913763 w 4059768"/>
              <a:gd name="connsiteY296" fmla="*/ 2472357 h 3744261"/>
              <a:gd name="connsiteX297" fmla="*/ 849287 w 4059768"/>
              <a:gd name="connsiteY297" fmla="*/ 2490526 h 3744261"/>
              <a:gd name="connsiteX298" fmla="*/ 749968 w 4059768"/>
              <a:gd name="connsiteY298" fmla="*/ 2448975 h 3744261"/>
              <a:gd name="connsiteX299" fmla="*/ 690704 w 4059768"/>
              <a:gd name="connsiteY299" fmla="*/ 2387718 h 3744261"/>
              <a:gd name="connsiteX300" fmla="*/ 691929 w 4059768"/>
              <a:gd name="connsiteY300" fmla="*/ 2375695 h 3744261"/>
              <a:gd name="connsiteX301" fmla="*/ 700464 w 4059768"/>
              <a:gd name="connsiteY301" fmla="*/ 2368843 h 3744261"/>
              <a:gd name="connsiteX302" fmla="*/ 693154 w 4059768"/>
              <a:gd name="connsiteY302" fmla="*/ 2367389 h 3744261"/>
              <a:gd name="connsiteX303" fmla="*/ 402796 w 4059768"/>
              <a:gd name="connsiteY303" fmla="*/ 2247201 h 3744261"/>
              <a:gd name="connsiteX304" fmla="*/ 280614 w 4059768"/>
              <a:gd name="connsiteY304" fmla="*/ 2167068 h 3744261"/>
              <a:gd name="connsiteX305" fmla="*/ 192570 w 4059768"/>
              <a:gd name="connsiteY305" fmla="*/ 2113723 h 3744261"/>
              <a:gd name="connsiteX306" fmla="*/ 27072 w 4059768"/>
              <a:gd name="connsiteY306" fmla="*/ 1882524 h 3744261"/>
              <a:gd name="connsiteX307" fmla="*/ 3961 w 4059768"/>
              <a:gd name="connsiteY307" fmla="*/ 1670430 h 3744261"/>
              <a:gd name="connsiteX308" fmla="*/ 134303 w 4059768"/>
              <a:gd name="connsiteY308" fmla="*/ 1531490 h 3744261"/>
              <a:gd name="connsiteX309" fmla="*/ 330575 w 4059768"/>
              <a:gd name="connsiteY309" fmla="*/ 1549120 h 3744261"/>
              <a:gd name="connsiteX310" fmla="*/ 350987 w 4059768"/>
              <a:gd name="connsiteY310" fmla="*/ 1565919 h 3744261"/>
              <a:gd name="connsiteX311" fmla="*/ 403398 w 4059768"/>
              <a:gd name="connsiteY311" fmla="*/ 1548954 h 3744261"/>
              <a:gd name="connsiteX312" fmla="*/ 406056 w 4059768"/>
              <a:gd name="connsiteY312" fmla="*/ 1548850 h 3744261"/>
              <a:gd name="connsiteX313" fmla="*/ 456744 w 4059768"/>
              <a:gd name="connsiteY313" fmla="*/ 1558236 h 3744261"/>
              <a:gd name="connsiteX314" fmla="*/ 487102 w 4059768"/>
              <a:gd name="connsiteY314" fmla="*/ 1553169 h 3744261"/>
              <a:gd name="connsiteX315" fmla="*/ 642488 w 4059768"/>
              <a:gd name="connsiteY315" fmla="*/ 1570259 h 3744261"/>
              <a:gd name="connsiteX316" fmla="*/ 716930 w 4059768"/>
              <a:gd name="connsiteY316" fmla="*/ 1625743 h 3744261"/>
              <a:gd name="connsiteX317" fmla="*/ 718758 w 4059768"/>
              <a:gd name="connsiteY317" fmla="*/ 1638182 h 3744261"/>
              <a:gd name="connsiteX318" fmla="*/ 839175 w 4059768"/>
              <a:gd name="connsiteY318" fmla="*/ 1847182 h 3744261"/>
              <a:gd name="connsiteX319" fmla="*/ 725008 w 4059768"/>
              <a:gd name="connsiteY319" fmla="*/ 1995985 h 3744261"/>
              <a:gd name="connsiteX320" fmla="*/ 634721 w 4059768"/>
              <a:gd name="connsiteY320" fmla="*/ 2003398 h 3744261"/>
              <a:gd name="connsiteX321" fmla="*/ 641948 w 4059768"/>
              <a:gd name="connsiteY321" fmla="*/ 2009648 h 3744261"/>
              <a:gd name="connsiteX322" fmla="*/ 646869 w 4059768"/>
              <a:gd name="connsiteY322" fmla="*/ 2013864 h 3744261"/>
              <a:gd name="connsiteX323" fmla="*/ 649008 w 4059768"/>
              <a:gd name="connsiteY323" fmla="*/ 2024329 h 3744261"/>
              <a:gd name="connsiteX324" fmla="*/ 591426 w 4059768"/>
              <a:gd name="connsiteY324" fmla="*/ 2023021 h 3744261"/>
              <a:gd name="connsiteX325" fmla="*/ 491359 w 4059768"/>
              <a:gd name="connsiteY325" fmla="*/ 1991271 h 3744261"/>
              <a:gd name="connsiteX326" fmla="*/ 475474 w 4059768"/>
              <a:gd name="connsiteY326" fmla="*/ 1983401 h 3744261"/>
              <a:gd name="connsiteX327" fmla="*/ 404042 w 4059768"/>
              <a:gd name="connsiteY327" fmla="*/ 1958089 h 3744261"/>
              <a:gd name="connsiteX328" fmla="*/ 329038 w 4059768"/>
              <a:gd name="connsiteY328" fmla="*/ 1859392 h 3744261"/>
              <a:gd name="connsiteX329" fmla="*/ 309602 w 4059768"/>
              <a:gd name="connsiteY329" fmla="*/ 1832771 h 3744261"/>
              <a:gd name="connsiteX330" fmla="*/ 311803 w 4059768"/>
              <a:gd name="connsiteY330" fmla="*/ 1931468 h 3744261"/>
              <a:gd name="connsiteX331" fmla="*/ 412660 w 4059768"/>
              <a:gd name="connsiteY331" fmla="*/ 2024392 h 3744261"/>
              <a:gd name="connsiteX332" fmla="*/ 619542 w 4059768"/>
              <a:gd name="connsiteY332" fmla="*/ 2058467 h 3744261"/>
              <a:gd name="connsiteX333" fmla="*/ 736055 w 4059768"/>
              <a:gd name="connsiteY333" fmla="*/ 2031410 h 3744261"/>
              <a:gd name="connsiteX334" fmla="*/ 721810 w 4059768"/>
              <a:gd name="connsiteY334" fmla="*/ 2023623 h 3744261"/>
              <a:gd name="connsiteX335" fmla="*/ 718633 w 4059768"/>
              <a:gd name="connsiteY335" fmla="*/ 2013864 h 3744261"/>
              <a:gd name="connsiteX336" fmla="*/ 756031 w 4059768"/>
              <a:gd name="connsiteY336" fmla="*/ 1988323 h 3744261"/>
              <a:gd name="connsiteX337" fmla="*/ 795111 w 4059768"/>
              <a:gd name="connsiteY337" fmla="*/ 1973787 h 3744261"/>
              <a:gd name="connsiteX338" fmla="*/ 801465 w 4059768"/>
              <a:gd name="connsiteY338" fmla="*/ 1978625 h 3744261"/>
              <a:gd name="connsiteX339" fmla="*/ 794883 w 4059768"/>
              <a:gd name="connsiteY339" fmla="*/ 1988676 h 3744261"/>
              <a:gd name="connsiteX340" fmla="*/ 782320 w 4059768"/>
              <a:gd name="connsiteY340" fmla="*/ 2003398 h 3744261"/>
              <a:gd name="connsiteX341" fmla="*/ 760786 w 4059768"/>
              <a:gd name="connsiteY341" fmla="*/ 2029354 h 3744261"/>
              <a:gd name="connsiteX342" fmla="*/ 880061 w 4059768"/>
              <a:gd name="connsiteY342" fmla="*/ 2069452 h 3744261"/>
              <a:gd name="connsiteX343" fmla="*/ 890817 w 4059768"/>
              <a:gd name="connsiteY343" fmla="*/ 2065236 h 3744261"/>
              <a:gd name="connsiteX344" fmla="*/ 890963 w 4059768"/>
              <a:gd name="connsiteY344" fmla="*/ 2038595 h 3744261"/>
              <a:gd name="connsiteX345" fmla="*/ 888741 w 4059768"/>
              <a:gd name="connsiteY345" fmla="*/ 2020716 h 3744261"/>
              <a:gd name="connsiteX346" fmla="*/ 892541 w 4059768"/>
              <a:gd name="connsiteY346" fmla="*/ 2012576 h 3744261"/>
              <a:gd name="connsiteX347" fmla="*/ 919079 w 4059768"/>
              <a:gd name="connsiteY347" fmla="*/ 2014217 h 3744261"/>
              <a:gd name="connsiteX348" fmla="*/ 968334 w 4059768"/>
              <a:gd name="connsiteY348" fmla="*/ 2015816 h 3744261"/>
              <a:gd name="connsiteX349" fmla="*/ 981769 w 4059768"/>
              <a:gd name="connsiteY349" fmla="*/ 1989693 h 3744261"/>
              <a:gd name="connsiteX350" fmla="*/ 913618 w 4059768"/>
              <a:gd name="connsiteY350" fmla="*/ 1880116 h 3744261"/>
              <a:gd name="connsiteX351" fmla="*/ 867436 w 4059768"/>
              <a:gd name="connsiteY351" fmla="*/ 1817550 h 3744261"/>
              <a:gd name="connsiteX352" fmla="*/ 863034 w 4059768"/>
              <a:gd name="connsiteY352" fmla="*/ 1795498 h 3744261"/>
              <a:gd name="connsiteX353" fmla="*/ 882117 w 4059768"/>
              <a:gd name="connsiteY353" fmla="*/ 1800087 h 3744261"/>
              <a:gd name="connsiteX354" fmla="*/ 906080 w 4059768"/>
              <a:gd name="connsiteY354" fmla="*/ 1818755 h 3744261"/>
              <a:gd name="connsiteX355" fmla="*/ 965842 w 4059768"/>
              <a:gd name="connsiteY355" fmla="*/ 1878247 h 3744261"/>
              <a:gd name="connsiteX356" fmla="*/ 1083372 w 4059768"/>
              <a:gd name="connsiteY356" fmla="*/ 2085005 h 3744261"/>
              <a:gd name="connsiteX357" fmla="*/ 1088730 w 4059768"/>
              <a:gd name="connsiteY357" fmla="*/ 2084673 h 3744261"/>
              <a:gd name="connsiteX358" fmla="*/ 1203394 w 4059768"/>
              <a:gd name="connsiteY358" fmla="*/ 2080893 h 3744261"/>
              <a:gd name="connsiteX359" fmla="*/ 1259294 w 4059768"/>
              <a:gd name="connsiteY359" fmla="*/ 2084382 h 3744261"/>
              <a:gd name="connsiteX360" fmla="*/ 1261454 w 4059768"/>
              <a:gd name="connsiteY360" fmla="*/ 2091234 h 3744261"/>
              <a:gd name="connsiteX361" fmla="*/ 1248247 w 4059768"/>
              <a:gd name="connsiteY361" fmla="*/ 2097152 h 3744261"/>
              <a:gd name="connsiteX362" fmla="*/ 1101770 w 4059768"/>
              <a:gd name="connsiteY362" fmla="*/ 2118520 h 3744261"/>
              <a:gd name="connsiteX363" fmla="*/ 1075606 w 4059768"/>
              <a:gd name="connsiteY363" fmla="*/ 2097962 h 3744261"/>
              <a:gd name="connsiteX364" fmla="*/ 869056 w 4059768"/>
              <a:gd name="connsiteY364" fmla="*/ 2136046 h 3744261"/>
              <a:gd name="connsiteX365" fmla="*/ 824058 w 4059768"/>
              <a:gd name="connsiteY365" fmla="*/ 2200625 h 3744261"/>
              <a:gd name="connsiteX366" fmla="*/ 886831 w 4059768"/>
              <a:gd name="connsiteY366" fmla="*/ 2347974 h 3744261"/>
              <a:gd name="connsiteX367" fmla="*/ 1217702 w 4059768"/>
              <a:gd name="connsiteY367" fmla="*/ 2314750 h 3744261"/>
              <a:gd name="connsiteX368" fmla="*/ 1234833 w 4059768"/>
              <a:gd name="connsiteY368" fmla="*/ 2310784 h 3744261"/>
              <a:gd name="connsiteX369" fmla="*/ 1234272 w 4059768"/>
              <a:gd name="connsiteY369" fmla="*/ 2303724 h 3744261"/>
              <a:gd name="connsiteX370" fmla="*/ 1231490 w 4059768"/>
              <a:gd name="connsiteY370" fmla="*/ 2296622 h 3744261"/>
              <a:gd name="connsiteX371" fmla="*/ 1224201 w 4059768"/>
              <a:gd name="connsiteY371" fmla="*/ 2297183 h 3744261"/>
              <a:gd name="connsiteX372" fmla="*/ 1167201 w 4059768"/>
              <a:gd name="connsiteY372" fmla="*/ 2285180 h 3744261"/>
              <a:gd name="connsiteX373" fmla="*/ 1187634 w 4059768"/>
              <a:gd name="connsiteY373" fmla="*/ 2267800 h 3744261"/>
              <a:gd name="connsiteX374" fmla="*/ 1237968 w 4059768"/>
              <a:gd name="connsiteY374" fmla="*/ 2283581 h 3744261"/>
              <a:gd name="connsiteX375" fmla="*/ 1358261 w 4059768"/>
              <a:gd name="connsiteY375" fmla="*/ 2270271 h 3744261"/>
              <a:gd name="connsiteX376" fmla="*/ 1358448 w 4059768"/>
              <a:gd name="connsiteY376" fmla="*/ 2250960 h 3744261"/>
              <a:gd name="connsiteX377" fmla="*/ 1351990 w 4059768"/>
              <a:gd name="connsiteY377" fmla="*/ 2164680 h 3744261"/>
              <a:gd name="connsiteX378" fmla="*/ 1340236 w 4059768"/>
              <a:gd name="connsiteY378" fmla="*/ 2112290 h 3744261"/>
              <a:gd name="connsiteX379" fmla="*/ 1351554 w 4059768"/>
              <a:gd name="connsiteY379" fmla="*/ 2034753 h 3744261"/>
              <a:gd name="connsiteX380" fmla="*/ 1373357 w 4059768"/>
              <a:gd name="connsiteY380" fmla="*/ 2021277 h 3744261"/>
              <a:gd name="connsiteX381" fmla="*/ 1407640 w 4059768"/>
              <a:gd name="connsiteY381" fmla="*/ 2008776 h 3744261"/>
              <a:gd name="connsiteX382" fmla="*/ 1428281 w 4059768"/>
              <a:gd name="connsiteY382" fmla="*/ 2043412 h 3744261"/>
              <a:gd name="connsiteX383" fmla="*/ 1439556 w 4059768"/>
              <a:gd name="connsiteY383" fmla="*/ 2085711 h 3744261"/>
              <a:gd name="connsiteX384" fmla="*/ 1447301 w 4059768"/>
              <a:gd name="connsiteY384" fmla="*/ 2152346 h 3744261"/>
              <a:gd name="connsiteX385" fmla="*/ 1428011 w 4059768"/>
              <a:gd name="connsiteY385" fmla="*/ 2143645 h 3744261"/>
              <a:gd name="connsiteX386" fmla="*/ 1399853 w 4059768"/>
              <a:gd name="connsiteY386" fmla="*/ 2102198 h 3744261"/>
              <a:gd name="connsiteX387" fmla="*/ 1405667 w 4059768"/>
              <a:gd name="connsiteY387" fmla="*/ 2137208 h 3744261"/>
              <a:gd name="connsiteX388" fmla="*/ 1405211 w 4059768"/>
              <a:gd name="connsiteY388" fmla="*/ 2249465 h 3744261"/>
              <a:gd name="connsiteX389" fmla="*/ 1401037 w 4059768"/>
              <a:gd name="connsiteY389" fmla="*/ 2262546 h 3744261"/>
              <a:gd name="connsiteX390" fmla="*/ 1473901 w 4059768"/>
              <a:gd name="connsiteY390" fmla="*/ 2243173 h 3744261"/>
              <a:gd name="connsiteX391" fmla="*/ 1478034 w 4059768"/>
              <a:gd name="connsiteY391" fmla="*/ 2174980 h 3744261"/>
              <a:gd name="connsiteX392" fmla="*/ 1449502 w 4059768"/>
              <a:gd name="connsiteY392" fmla="*/ 2053774 h 3744261"/>
              <a:gd name="connsiteX393" fmla="*/ 1451475 w 4059768"/>
              <a:gd name="connsiteY393" fmla="*/ 2046610 h 3744261"/>
              <a:gd name="connsiteX394" fmla="*/ 1458909 w 4059768"/>
              <a:gd name="connsiteY394" fmla="*/ 2046444 h 3744261"/>
              <a:gd name="connsiteX395" fmla="*/ 1504925 w 4059768"/>
              <a:gd name="connsiteY395" fmla="*/ 2058467 h 3744261"/>
              <a:gd name="connsiteX396" fmla="*/ 1782284 w 4059768"/>
              <a:gd name="connsiteY396" fmla="*/ 1986204 h 3744261"/>
              <a:gd name="connsiteX397" fmla="*/ 1788887 w 4059768"/>
              <a:gd name="connsiteY397" fmla="*/ 1988281 h 3744261"/>
              <a:gd name="connsiteX398" fmla="*/ 1849895 w 4059768"/>
              <a:gd name="connsiteY398" fmla="*/ 2016978 h 3744261"/>
              <a:gd name="connsiteX399" fmla="*/ 1850227 w 4059768"/>
              <a:gd name="connsiteY399" fmla="*/ 2017082 h 3744261"/>
              <a:gd name="connsiteX400" fmla="*/ 1795054 w 4059768"/>
              <a:gd name="connsiteY400" fmla="*/ 1971025 h 3744261"/>
              <a:gd name="connsiteX401" fmla="*/ 1794390 w 4059768"/>
              <a:gd name="connsiteY401" fmla="*/ 1970527 h 3744261"/>
              <a:gd name="connsiteX402" fmla="*/ 1315713 w 4059768"/>
              <a:gd name="connsiteY402" fmla="*/ 1579686 h 3744261"/>
              <a:gd name="connsiteX403" fmla="*/ 1153600 w 4059768"/>
              <a:gd name="connsiteY403" fmla="*/ 1494882 h 3744261"/>
              <a:gd name="connsiteX404" fmla="*/ 1047926 w 4059768"/>
              <a:gd name="connsiteY404" fmla="*/ 1425796 h 3744261"/>
              <a:gd name="connsiteX405" fmla="*/ 1054592 w 4059768"/>
              <a:gd name="connsiteY405" fmla="*/ 1396746 h 3744261"/>
              <a:gd name="connsiteX406" fmla="*/ 1118673 w 4059768"/>
              <a:gd name="connsiteY406" fmla="*/ 1334430 h 3744261"/>
              <a:gd name="connsiteX407" fmla="*/ 1165581 w 4059768"/>
              <a:gd name="connsiteY407" fmla="*/ 1273837 h 3744261"/>
              <a:gd name="connsiteX408" fmla="*/ 1156050 w 4059768"/>
              <a:gd name="connsiteY408" fmla="*/ 1254131 h 3744261"/>
              <a:gd name="connsiteX409" fmla="*/ 1149343 w 4059768"/>
              <a:gd name="connsiteY409" fmla="*/ 1273463 h 3744261"/>
              <a:gd name="connsiteX410" fmla="*/ 1138566 w 4059768"/>
              <a:gd name="connsiteY410" fmla="*/ 1287937 h 3744261"/>
              <a:gd name="connsiteX411" fmla="*/ 1030483 w 4059768"/>
              <a:gd name="connsiteY411" fmla="*/ 1395354 h 3744261"/>
              <a:gd name="connsiteX412" fmla="*/ 1012148 w 4059768"/>
              <a:gd name="connsiteY412" fmla="*/ 1390765 h 3744261"/>
              <a:gd name="connsiteX413" fmla="*/ 1010902 w 4059768"/>
              <a:gd name="connsiteY413" fmla="*/ 1389810 h 3744261"/>
              <a:gd name="connsiteX414" fmla="*/ 794094 w 4059768"/>
              <a:gd name="connsiteY414" fmla="*/ 1123166 h 3744261"/>
              <a:gd name="connsiteX415" fmla="*/ 811952 w 4059768"/>
              <a:gd name="connsiteY415" fmla="*/ 915971 h 3744261"/>
              <a:gd name="connsiteX416" fmla="*/ 789068 w 4059768"/>
              <a:gd name="connsiteY416" fmla="*/ 889288 h 3744261"/>
              <a:gd name="connsiteX417" fmla="*/ 768303 w 4059768"/>
              <a:gd name="connsiteY417" fmla="*/ 717042 h 3744261"/>
              <a:gd name="connsiteX418" fmla="*/ 808193 w 4059768"/>
              <a:gd name="connsiteY418" fmla="*/ 541286 h 3744261"/>
              <a:gd name="connsiteX419" fmla="*/ 931123 w 4059768"/>
              <a:gd name="connsiteY419" fmla="*/ 473758 h 3744261"/>
              <a:gd name="connsiteX420" fmla="*/ 1122660 w 4059768"/>
              <a:gd name="connsiteY420" fmla="*/ 489186 h 3744261"/>
              <a:gd name="connsiteX421" fmla="*/ 1251424 w 4059768"/>
              <a:gd name="connsiteY421" fmla="*/ 639173 h 3744261"/>
              <a:gd name="connsiteX422" fmla="*/ 1284441 w 4059768"/>
              <a:gd name="connsiteY422" fmla="*/ 699371 h 3744261"/>
              <a:gd name="connsiteX423" fmla="*/ 1269407 w 4059768"/>
              <a:gd name="connsiteY423" fmla="*/ 655868 h 3744261"/>
              <a:gd name="connsiteX424" fmla="*/ 1275408 w 4059768"/>
              <a:gd name="connsiteY424" fmla="*/ 637615 h 3744261"/>
              <a:gd name="connsiteX425" fmla="*/ 1329127 w 4059768"/>
              <a:gd name="connsiteY425" fmla="*/ 677256 h 3744261"/>
              <a:gd name="connsiteX426" fmla="*/ 1374271 w 4059768"/>
              <a:gd name="connsiteY426" fmla="*/ 742479 h 3744261"/>
              <a:gd name="connsiteX427" fmla="*/ 1379794 w 4059768"/>
              <a:gd name="connsiteY427" fmla="*/ 781040 h 3744261"/>
              <a:gd name="connsiteX428" fmla="*/ 1381808 w 4059768"/>
              <a:gd name="connsiteY428" fmla="*/ 780915 h 3744261"/>
              <a:gd name="connsiteX429" fmla="*/ 1398773 w 4059768"/>
              <a:gd name="connsiteY429" fmla="*/ 838476 h 3744261"/>
              <a:gd name="connsiteX430" fmla="*/ 1404525 w 4059768"/>
              <a:gd name="connsiteY430" fmla="*/ 876912 h 3744261"/>
              <a:gd name="connsiteX431" fmla="*/ 1395638 w 4059768"/>
              <a:gd name="connsiteY431" fmla="*/ 977914 h 3744261"/>
              <a:gd name="connsiteX432" fmla="*/ 1401888 w 4059768"/>
              <a:gd name="connsiteY432" fmla="*/ 1020129 h 3744261"/>
              <a:gd name="connsiteX433" fmla="*/ 1332969 w 4059768"/>
              <a:gd name="connsiteY433" fmla="*/ 1209465 h 3744261"/>
              <a:gd name="connsiteX434" fmla="*/ 1369931 w 4059768"/>
              <a:gd name="connsiteY434" fmla="*/ 1221737 h 3744261"/>
              <a:gd name="connsiteX435" fmla="*/ 1379317 w 4059768"/>
              <a:gd name="connsiteY435" fmla="*/ 1230646 h 3744261"/>
              <a:gd name="connsiteX436" fmla="*/ 1427990 w 4059768"/>
              <a:gd name="connsiteY436" fmla="*/ 1300292 h 3744261"/>
              <a:gd name="connsiteX437" fmla="*/ 1416133 w 4059768"/>
              <a:gd name="connsiteY437" fmla="*/ 1323798 h 3744261"/>
              <a:gd name="connsiteX438" fmla="*/ 1295384 w 4059768"/>
              <a:gd name="connsiteY438" fmla="*/ 1319230 h 3744261"/>
              <a:gd name="connsiteX439" fmla="*/ 1259003 w 4059768"/>
              <a:gd name="connsiteY439" fmla="*/ 1296243 h 3744261"/>
              <a:gd name="connsiteX440" fmla="*/ 1256802 w 4059768"/>
              <a:gd name="connsiteY440" fmla="*/ 1298132 h 3744261"/>
              <a:gd name="connsiteX441" fmla="*/ 1248891 w 4059768"/>
              <a:gd name="connsiteY441" fmla="*/ 1310384 h 3744261"/>
              <a:gd name="connsiteX442" fmla="*/ 1244883 w 4059768"/>
              <a:gd name="connsiteY442" fmla="*/ 1318648 h 3744261"/>
              <a:gd name="connsiteX443" fmla="*/ 1229122 w 4059768"/>
              <a:gd name="connsiteY443" fmla="*/ 1321908 h 3744261"/>
              <a:gd name="connsiteX444" fmla="*/ 1342645 w 4059768"/>
              <a:gd name="connsiteY444" fmla="*/ 1396434 h 3744261"/>
              <a:gd name="connsiteX445" fmla="*/ 1520810 w 4059768"/>
              <a:gd name="connsiteY445" fmla="*/ 1562077 h 3744261"/>
              <a:gd name="connsiteX446" fmla="*/ 1718473 w 4059768"/>
              <a:gd name="connsiteY446" fmla="*/ 1729756 h 3744261"/>
              <a:gd name="connsiteX447" fmla="*/ 1885154 w 4059768"/>
              <a:gd name="connsiteY447" fmla="*/ 1883500 h 3744261"/>
              <a:gd name="connsiteX448" fmla="*/ 1939476 w 4059768"/>
              <a:gd name="connsiteY448" fmla="*/ 2032282 h 3744261"/>
              <a:gd name="connsiteX449" fmla="*/ 1947699 w 4059768"/>
              <a:gd name="connsiteY449" fmla="*/ 2051490 h 3744261"/>
              <a:gd name="connsiteX450" fmla="*/ 1955548 w 4059768"/>
              <a:gd name="connsiteY450" fmla="*/ 2068247 h 3744261"/>
              <a:gd name="connsiteX451" fmla="*/ 1955693 w 4059768"/>
              <a:gd name="connsiteY451" fmla="*/ 2069410 h 3744261"/>
              <a:gd name="connsiteX452" fmla="*/ 1990309 w 4059768"/>
              <a:gd name="connsiteY452" fmla="*/ 2132370 h 3744261"/>
              <a:gd name="connsiteX453" fmla="*/ 1990433 w 4059768"/>
              <a:gd name="connsiteY453" fmla="*/ 2131311 h 3744261"/>
              <a:gd name="connsiteX454" fmla="*/ 1977102 w 4059768"/>
              <a:gd name="connsiteY454" fmla="*/ 2009898 h 3744261"/>
              <a:gd name="connsiteX455" fmla="*/ 1981691 w 4059768"/>
              <a:gd name="connsiteY455" fmla="*/ 2002069 h 3744261"/>
              <a:gd name="connsiteX456" fmla="*/ 1989187 w 4059768"/>
              <a:gd name="connsiteY456" fmla="*/ 2006845 h 3744261"/>
              <a:gd name="connsiteX457" fmla="*/ 1989187 w 4059768"/>
              <a:gd name="connsiteY457" fmla="*/ 2006845 h 3744261"/>
              <a:gd name="connsiteX458" fmla="*/ 1989250 w 4059768"/>
              <a:gd name="connsiteY458" fmla="*/ 2007136 h 3744261"/>
              <a:gd name="connsiteX459" fmla="*/ 1991721 w 4059768"/>
              <a:gd name="connsiteY459" fmla="*/ 2017186 h 3744261"/>
              <a:gd name="connsiteX460" fmla="*/ 2024986 w 4059768"/>
              <a:gd name="connsiteY460" fmla="*/ 2093186 h 3744261"/>
              <a:gd name="connsiteX461" fmla="*/ 2059145 w 4059768"/>
              <a:gd name="connsiteY461" fmla="*/ 2144538 h 3744261"/>
              <a:gd name="connsiteX462" fmla="*/ 2058709 w 4059768"/>
              <a:gd name="connsiteY462" fmla="*/ 2132619 h 3744261"/>
              <a:gd name="connsiteX463" fmla="*/ 2044443 w 4059768"/>
              <a:gd name="connsiteY463" fmla="*/ 2063679 h 3744261"/>
              <a:gd name="connsiteX464" fmla="*/ 2028911 w 4059768"/>
              <a:gd name="connsiteY464" fmla="*/ 2026364 h 3744261"/>
              <a:gd name="connsiteX465" fmla="*/ 2028433 w 4059768"/>
              <a:gd name="connsiteY465" fmla="*/ 2010790 h 3744261"/>
              <a:gd name="connsiteX466" fmla="*/ 2034995 w 4059768"/>
              <a:gd name="connsiteY466" fmla="*/ 2009420 h 3744261"/>
              <a:gd name="connsiteX467" fmla="*/ 2053310 w 4059768"/>
              <a:gd name="connsiteY467" fmla="*/ 2050036 h 3744261"/>
              <a:gd name="connsiteX468" fmla="*/ 2056300 w 4059768"/>
              <a:gd name="connsiteY468" fmla="*/ 2059838 h 3744261"/>
              <a:gd name="connsiteX469" fmla="*/ 2101277 w 4059768"/>
              <a:gd name="connsiteY469" fmla="*/ 2139223 h 3744261"/>
              <a:gd name="connsiteX470" fmla="*/ 2099741 w 4059768"/>
              <a:gd name="connsiteY470" fmla="*/ 2127200 h 3744261"/>
              <a:gd name="connsiteX471" fmla="*/ 2070337 w 4059768"/>
              <a:gd name="connsiteY471" fmla="*/ 2015940 h 3744261"/>
              <a:gd name="connsiteX472" fmla="*/ 2070047 w 4059768"/>
              <a:gd name="connsiteY472" fmla="*/ 2015255 h 3744261"/>
              <a:gd name="connsiteX473" fmla="*/ 2069569 w 4059768"/>
              <a:gd name="connsiteY473" fmla="*/ 2004499 h 3744261"/>
              <a:gd name="connsiteX474" fmla="*/ 2075923 w 4059768"/>
              <a:gd name="connsiteY474" fmla="*/ 2002692 h 3744261"/>
              <a:gd name="connsiteX475" fmla="*/ 2080097 w 4059768"/>
              <a:gd name="connsiteY475" fmla="*/ 2006845 h 3744261"/>
              <a:gd name="connsiteX476" fmla="*/ 2080139 w 4059768"/>
              <a:gd name="connsiteY476" fmla="*/ 2006845 h 3744261"/>
              <a:gd name="connsiteX477" fmla="*/ 2080242 w 4059768"/>
              <a:gd name="connsiteY477" fmla="*/ 2007136 h 3744261"/>
              <a:gd name="connsiteX478" fmla="*/ 2082776 w 4059768"/>
              <a:gd name="connsiteY478" fmla="*/ 2013220 h 3744261"/>
              <a:gd name="connsiteX479" fmla="*/ 2128002 w 4059768"/>
              <a:gd name="connsiteY479" fmla="*/ 2082492 h 3744261"/>
              <a:gd name="connsiteX480" fmla="*/ 2075446 w 4059768"/>
              <a:gd name="connsiteY480" fmla="*/ 1945380 h 3744261"/>
              <a:gd name="connsiteX481" fmla="*/ 2076276 w 4059768"/>
              <a:gd name="connsiteY481" fmla="*/ 1939545 h 3744261"/>
              <a:gd name="connsiteX482" fmla="*/ 2081592 w 4059768"/>
              <a:gd name="connsiteY482" fmla="*/ 1937012 h 3744261"/>
              <a:gd name="connsiteX483" fmla="*/ 2118325 w 4059768"/>
              <a:gd name="connsiteY483" fmla="*/ 1926982 h 3744261"/>
              <a:gd name="connsiteX484" fmla="*/ 2116706 w 4059768"/>
              <a:gd name="connsiteY484" fmla="*/ 1911222 h 3744261"/>
              <a:gd name="connsiteX485" fmla="*/ 2070524 w 4059768"/>
              <a:gd name="connsiteY485" fmla="*/ 1876876 h 3744261"/>
              <a:gd name="connsiteX486" fmla="*/ 1994005 w 4059768"/>
              <a:gd name="connsiteY486" fmla="*/ 1815868 h 3744261"/>
              <a:gd name="connsiteX487" fmla="*/ 1990060 w 4059768"/>
              <a:gd name="connsiteY487" fmla="*/ 1809244 h 3744261"/>
              <a:gd name="connsiteX488" fmla="*/ 1961798 w 4059768"/>
              <a:gd name="connsiteY488" fmla="*/ 1804032 h 3744261"/>
              <a:gd name="connsiteX489" fmla="*/ 1932789 w 4059768"/>
              <a:gd name="connsiteY489" fmla="*/ 1765991 h 3744261"/>
              <a:gd name="connsiteX490" fmla="*/ 1890636 w 4059768"/>
              <a:gd name="connsiteY490" fmla="*/ 1690572 h 3744261"/>
              <a:gd name="connsiteX491" fmla="*/ 1811085 w 4059768"/>
              <a:gd name="connsiteY491" fmla="*/ 1763021 h 3744261"/>
              <a:gd name="connsiteX492" fmla="*/ 1786271 w 4059768"/>
              <a:gd name="connsiteY492" fmla="*/ 1748880 h 3744261"/>
              <a:gd name="connsiteX493" fmla="*/ 1758404 w 4059768"/>
              <a:gd name="connsiteY493" fmla="*/ 1709115 h 3744261"/>
              <a:gd name="connsiteX494" fmla="*/ 1736767 w 4059768"/>
              <a:gd name="connsiteY494" fmla="*/ 1636126 h 3744261"/>
              <a:gd name="connsiteX495" fmla="*/ 1811729 w 4059768"/>
              <a:gd name="connsiteY495" fmla="*/ 1580247 h 3744261"/>
              <a:gd name="connsiteX496" fmla="*/ 1831310 w 4059768"/>
              <a:gd name="connsiteY496" fmla="*/ 1571567 h 3744261"/>
              <a:gd name="connsiteX497" fmla="*/ 1788617 w 4059768"/>
              <a:gd name="connsiteY497" fmla="*/ 1472331 h 3744261"/>
              <a:gd name="connsiteX498" fmla="*/ 1692600 w 4059768"/>
              <a:gd name="connsiteY498" fmla="*/ 923987 h 3744261"/>
              <a:gd name="connsiteX499" fmla="*/ 1707094 w 4059768"/>
              <a:gd name="connsiteY499" fmla="*/ 829319 h 3744261"/>
              <a:gd name="connsiteX500" fmla="*/ 1636201 w 4059768"/>
              <a:gd name="connsiteY500" fmla="*/ 698644 h 3744261"/>
              <a:gd name="connsiteX501" fmla="*/ 1536716 w 4059768"/>
              <a:gd name="connsiteY501" fmla="*/ 614524 h 3744261"/>
              <a:gd name="connsiteX502" fmla="*/ 1508226 w 4059768"/>
              <a:gd name="connsiteY502" fmla="*/ 615583 h 3744261"/>
              <a:gd name="connsiteX503" fmla="*/ 1523073 w 4059768"/>
              <a:gd name="connsiteY503" fmla="*/ 673477 h 3744261"/>
              <a:gd name="connsiteX504" fmla="*/ 1529905 w 4059768"/>
              <a:gd name="connsiteY504" fmla="*/ 699786 h 3744261"/>
              <a:gd name="connsiteX505" fmla="*/ 1543818 w 4059768"/>
              <a:gd name="connsiteY505" fmla="*/ 1016599 h 3744261"/>
              <a:gd name="connsiteX506" fmla="*/ 1670194 w 4059768"/>
              <a:gd name="connsiteY506" fmla="*/ 1432420 h 3744261"/>
              <a:gd name="connsiteX507" fmla="*/ 1724079 w 4059768"/>
              <a:gd name="connsiteY507" fmla="*/ 1582365 h 3744261"/>
              <a:gd name="connsiteX508" fmla="*/ 1716417 w 4059768"/>
              <a:gd name="connsiteY508" fmla="*/ 1604480 h 3744261"/>
              <a:gd name="connsiteX509" fmla="*/ 1671585 w 4059768"/>
              <a:gd name="connsiteY509" fmla="*/ 1558111 h 3744261"/>
              <a:gd name="connsiteX510" fmla="*/ 1608314 w 4059768"/>
              <a:gd name="connsiteY510" fmla="*/ 1448596 h 3744261"/>
              <a:gd name="connsiteX511" fmla="*/ 1509618 w 4059768"/>
              <a:gd name="connsiteY511" fmla="*/ 1198169 h 3744261"/>
              <a:gd name="connsiteX512" fmla="*/ 1506835 w 4059768"/>
              <a:gd name="connsiteY512" fmla="*/ 1180498 h 3744261"/>
              <a:gd name="connsiteX513" fmla="*/ 1486859 w 4059768"/>
              <a:gd name="connsiteY513" fmla="*/ 615064 h 3744261"/>
              <a:gd name="connsiteX514" fmla="*/ 1496349 w 4059768"/>
              <a:gd name="connsiteY514" fmla="*/ 607693 h 3744261"/>
              <a:gd name="connsiteX515" fmla="*/ 1498757 w 4059768"/>
              <a:gd name="connsiteY515" fmla="*/ 592181 h 3744261"/>
              <a:gd name="connsiteX516" fmla="*/ 1595751 w 4059768"/>
              <a:gd name="connsiteY516" fmla="*/ 380356 h 3744261"/>
              <a:gd name="connsiteX517" fmla="*/ 1725782 w 4059768"/>
              <a:gd name="connsiteY517" fmla="*/ 271610 h 3744261"/>
              <a:gd name="connsiteX518" fmla="*/ 1732136 w 4059768"/>
              <a:gd name="connsiteY518" fmla="*/ 271713 h 3744261"/>
              <a:gd name="connsiteX519" fmla="*/ 1732822 w 4059768"/>
              <a:gd name="connsiteY519" fmla="*/ 272191 h 3744261"/>
              <a:gd name="connsiteX520" fmla="*/ 1736746 w 4059768"/>
              <a:gd name="connsiteY520" fmla="*/ 242808 h 3744261"/>
              <a:gd name="connsiteX521" fmla="*/ 1747586 w 4059768"/>
              <a:gd name="connsiteY521" fmla="*/ 235333 h 3744261"/>
              <a:gd name="connsiteX522" fmla="*/ 1764364 w 4059768"/>
              <a:gd name="connsiteY522" fmla="*/ 274787 h 3744261"/>
              <a:gd name="connsiteX523" fmla="*/ 1766710 w 4059768"/>
              <a:gd name="connsiteY523" fmla="*/ 262639 h 3744261"/>
              <a:gd name="connsiteX524" fmla="*/ 1765360 w 4059768"/>
              <a:gd name="connsiteY524" fmla="*/ 185808 h 3744261"/>
              <a:gd name="connsiteX525" fmla="*/ 1826098 w 4059768"/>
              <a:gd name="connsiteY525" fmla="*/ 48613 h 3744261"/>
              <a:gd name="connsiteX526" fmla="*/ 1945830 w 4059768"/>
              <a:gd name="connsiteY526" fmla="*/ 106 h 3744261"/>
              <a:gd name="connsiteX527" fmla="*/ 2065105 w 4059768"/>
              <a:gd name="connsiteY527" fmla="*/ 39124 h 3744261"/>
              <a:gd name="connsiteX528" fmla="*/ 2142538 w 4059768"/>
              <a:gd name="connsiteY528" fmla="*/ 42841 h 3744261"/>
              <a:gd name="connsiteX529" fmla="*/ 2281331 w 4059768"/>
              <a:gd name="connsiteY529" fmla="*/ 406458 h 3744261"/>
              <a:gd name="connsiteX530" fmla="*/ 2264844 w 4059768"/>
              <a:gd name="connsiteY530" fmla="*/ 652338 h 3744261"/>
              <a:gd name="connsiteX531" fmla="*/ 2250828 w 4059768"/>
              <a:gd name="connsiteY531" fmla="*/ 671525 h 3744261"/>
              <a:gd name="connsiteX532" fmla="*/ 2193329 w 4059768"/>
              <a:gd name="connsiteY532" fmla="*/ 655099 h 3744261"/>
              <a:gd name="connsiteX533" fmla="*/ 2186601 w 4059768"/>
              <a:gd name="connsiteY533" fmla="*/ 663551 h 3744261"/>
              <a:gd name="connsiteX534" fmla="*/ 2200514 w 4059768"/>
              <a:gd name="connsiteY534" fmla="*/ 722814 h 3744261"/>
              <a:gd name="connsiteX535" fmla="*/ 2208072 w 4059768"/>
              <a:gd name="connsiteY535" fmla="*/ 800164 h 3744261"/>
              <a:gd name="connsiteX536" fmla="*/ 2194222 w 4059768"/>
              <a:gd name="connsiteY536" fmla="*/ 808616 h 3744261"/>
              <a:gd name="connsiteX537" fmla="*/ 2171276 w 4059768"/>
              <a:gd name="connsiteY537" fmla="*/ 804878 h 3744261"/>
              <a:gd name="connsiteX538" fmla="*/ 2171339 w 4059768"/>
              <a:gd name="connsiteY538" fmla="*/ 780687 h 3744261"/>
              <a:gd name="connsiteX539" fmla="*/ 2176198 w 4059768"/>
              <a:gd name="connsiteY539" fmla="*/ 739364 h 3744261"/>
              <a:gd name="connsiteX540" fmla="*/ 2175679 w 4059768"/>
              <a:gd name="connsiteY540" fmla="*/ 735710 h 3744261"/>
              <a:gd name="connsiteX541" fmla="*/ 2175014 w 4059768"/>
              <a:gd name="connsiteY541" fmla="*/ 736810 h 3744261"/>
              <a:gd name="connsiteX542" fmla="*/ 2159565 w 4059768"/>
              <a:gd name="connsiteY542" fmla="*/ 749851 h 3744261"/>
              <a:gd name="connsiteX543" fmla="*/ 2148954 w 4059768"/>
              <a:gd name="connsiteY543" fmla="*/ 734111 h 3744261"/>
              <a:gd name="connsiteX544" fmla="*/ 2173374 w 4059768"/>
              <a:gd name="connsiteY544" fmla="*/ 660436 h 3744261"/>
              <a:gd name="connsiteX545" fmla="*/ 2168016 w 4059768"/>
              <a:gd name="connsiteY545" fmla="*/ 612053 h 3744261"/>
              <a:gd name="connsiteX546" fmla="*/ 2152671 w 4059768"/>
              <a:gd name="connsiteY546" fmla="*/ 659522 h 3744261"/>
              <a:gd name="connsiteX547" fmla="*/ 2069611 w 4059768"/>
              <a:gd name="connsiteY547" fmla="*/ 810921 h 3744261"/>
              <a:gd name="connsiteX548" fmla="*/ 2082277 w 4059768"/>
              <a:gd name="connsiteY548" fmla="*/ 828758 h 3744261"/>
              <a:gd name="connsiteX549" fmla="*/ 2091622 w 4059768"/>
              <a:gd name="connsiteY549" fmla="*/ 806747 h 3744261"/>
              <a:gd name="connsiteX550" fmla="*/ 2097041 w 4059768"/>
              <a:gd name="connsiteY550" fmla="*/ 802054 h 3744261"/>
              <a:gd name="connsiteX551" fmla="*/ 2103291 w 4059768"/>
              <a:gd name="connsiteY551" fmla="*/ 805543 h 3744261"/>
              <a:gd name="connsiteX552" fmla="*/ 2105181 w 4059768"/>
              <a:gd name="connsiteY552" fmla="*/ 809529 h 3744261"/>
              <a:gd name="connsiteX553" fmla="*/ 2105846 w 4059768"/>
              <a:gd name="connsiteY553" fmla="*/ 808201 h 3744261"/>
              <a:gd name="connsiteX554" fmla="*/ 2119011 w 4059768"/>
              <a:gd name="connsiteY554" fmla="*/ 799562 h 3744261"/>
              <a:gd name="connsiteX555" fmla="*/ 2119551 w 4059768"/>
              <a:gd name="connsiteY555" fmla="*/ 821926 h 3744261"/>
              <a:gd name="connsiteX556" fmla="*/ 2115771 w 4059768"/>
              <a:gd name="connsiteY556" fmla="*/ 832952 h 3744261"/>
              <a:gd name="connsiteX557" fmla="*/ 2161164 w 4059768"/>
              <a:gd name="connsiteY557" fmla="*/ 995045 h 3744261"/>
              <a:gd name="connsiteX558" fmla="*/ 2144739 w 4059768"/>
              <a:gd name="connsiteY558" fmla="*/ 1013505 h 3744261"/>
              <a:gd name="connsiteX559" fmla="*/ 2139360 w 4059768"/>
              <a:gd name="connsiteY559" fmla="*/ 1014024 h 3744261"/>
              <a:gd name="connsiteX560" fmla="*/ 2009662 w 4059768"/>
              <a:gd name="connsiteY560" fmla="*/ 926250 h 3744261"/>
              <a:gd name="connsiteX561" fmla="*/ 1986052 w 4059768"/>
              <a:gd name="connsiteY561" fmla="*/ 934390 h 3744261"/>
              <a:gd name="connsiteX562" fmla="*/ 1941677 w 4059768"/>
              <a:gd name="connsiteY562" fmla="*/ 947472 h 3744261"/>
              <a:gd name="connsiteX563" fmla="*/ 1933163 w 4059768"/>
              <a:gd name="connsiteY563" fmla="*/ 956650 h 3744261"/>
              <a:gd name="connsiteX564" fmla="*/ 1881479 w 4059768"/>
              <a:gd name="connsiteY564" fmla="*/ 1002686 h 3744261"/>
              <a:gd name="connsiteX565" fmla="*/ 1849085 w 4059768"/>
              <a:gd name="connsiteY565" fmla="*/ 1074534 h 3744261"/>
              <a:gd name="connsiteX566" fmla="*/ 1786935 w 4059768"/>
              <a:gd name="connsiteY566" fmla="*/ 1177279 h 3744261"/>
              <a:gd name="connsiteX567" fmla="*/ 1758591 w 4059768"/>
              <a:gd name="connsiteY567" fmla="*/ 1158092 h 3744261"/>
              <a:gd name="connsiteX568" fmla="*/ 1744658 w 4059768"/>
              <a:gd name="connsiteY568" fmla="*/ 1052087 h 3744261"/>
              <a:gd name="connsiteX569" fmla="*/ 1745073 w 4059768"/>
              <a:gd name="connsiteY569" fmla="*/ 1041413 h 3744261"/>
              <a:gd name="connsiteX570" fmla="*/ 1743308 w 4059768"/>
              <a:gd name="connsiteY570" fmla="*/ 1161996 h 3744261"/>
              <a:gd name="connsiteX571" fmla="*/ 1804295 w 4059768"/>
              <a:gd name="connsiteY571" fmla="*/ 1421768 h 3744261"/>
              <a:gd name="connsiteX572" fmla="*/ 1872737 w 4059768"/>
              <a:gd name="connsiteY572" fmla="*/ 1556263 h 3744261"/>
              <a:gd name="connsiteX573" fmla="*/ 1879755 w 4059768"/>
              <a:gd name="connsiteY573" fmla="*/ 1554976 h 3744261"/>
              <a:gd name="connsiteX574" fmla="*/ 1885403 w 4059768"/>
              <a:gd name="connsiteY574" fmla="*/ 1560229 h 3744261"/>
              <a:gd name="connsiteX575" fmla="*/ 1879070 w 4059768"/>
              <a:gd name="connsiteY575" fmla="*/ 1568598 h 3744261"/>
              <a:gd name="connsiteX576" fmla="*/ 1872051 w 4059768"/>
              <a:gd name="connsiteY576" fmla="*/ 1569324 h 3744261"/>
              <a:gd name="connsiteX577" fmla="*/ 1848234 w 4059768"/>
              <a:gd name="connsiteY577" fmla="*/ 1578087 h 3744261"/>
              <a:gd name="connsiteX578" fmla="*/ 1891965 w 4059768"/>
              <a:gd name="connsiteY578" fmla="*/ 1666027 h 3744261"/>
              <a:gd name="connsiteX579" fmla="*/ 1903261 w 4059768"/>
              <a:gd name="connsiteY579" fmla="*/ 1645283 h 3744261"/>
              <a:gd name="connsiteX580" fmla="*/ 1910259 w 4059768"/>
              <a:gd name="connsiteY580" fmla="*/ 1639282 h 3744261"/>
              <a:gd name="connsiteX581" fmla="*/ 1956192 w 4059768"/>
              <a:gd name="connsiteY581" fmla="*/ 1714680 h 3744261"/>
              <a:gd name="connsiteX582" fmla="*/ 1996808 w 4059768"/>
              <a:gd name="connsiteY582" fmla="*/ 1795830 h 3744261"/>
              <a:gd name="connsiteX583" fmla="*/ 2002186 w 4059768"/>
              <a:gd name="connsiteY583" fmla="*/ 1794252 h 3744261"/>
              <a:gd name="connsiteX584" fmla="*/ 2029949 w 4059768"/>
              <a:gd name="connsiteY584" fmla="*/ 1764412 h 3744261"/>
              <a:gd name="connsiteX585" fmla="*/ 2267544 w 4059768"/>
              <a:gd name="connsiteY585" fmla="*/ 1248774 h 3744261"/>
              <a:gd name="connsiteX586" fmla="*/ 2441306 w 4059768"/>
              <a:gd name="connsiteY586" fmla="*/ 985348 h 3744261"/>
              <a:gd name="connsiteX587" fmla="*/ 2656079 w 4059768"/>
              <a:gd name="connsiteY587" fmla="*/ 779898 h 3744261"/>
              <a:gd name="connsiteX588" fmla="*/ 2669556 w 4059768"/>
              <a:gd name="connsiteY588" fmla="*/ 778673 h 3744261"/>
              <a:gd name="connsiteX589" fmla="*/ 2710131 w 4059768"/>
              <a:gd name="connsiteY589" fmla="*/ 723707 h 3744261"/>
              <a:gd name="connsiteX590" fmla="*/ 2848219 w 4059768"/>
              <a:gd name="connsiteY590" fmla="*/ 668534 h 3744261"/>
              <a:gd name="connsiteX591" fmla="*/ 2965292 w 4059768"/>
              <a:gd name="connsiteY591" fmla="*/ 650490 h 3744261"/>
              <a:gd name="connsiteX592" fmla="*/ 2967265 w 4059768"/>
              <a:gd name="connsiteY592" fmla="*/ 650074 h 3744261"/>
              <a:gd name="connsiteX593" fmla="*/ 2982818 w 4059768"/>
              <a:gd name="connsiteY593" fmla="*/ 632964 h 3744261"/>
              <a:gd name="connsiteX594" fmla="*/ 3204610 w 4059768"/>
              <a:gd name="connsiteY594" fmla="*/ 522597 h 3744261"/>
              <a:gd name="connsiteX595" fmla="*/ 3327789 w 4059768"/>
              <a:gd name="connsiteY595" fmla="*/ 578746 h 3744261"/>
              <a:gd name="connsiteX596" fmla="*/ 3336697 w 4059768"/>
              <a:gd name="connsiteY596" fmla="*/ 584602 h 3744261"/>
              <a:gd name="connsiteX597" fmla="*/ 3414442 w 4059768"/>
              <a:gd name="connsiteY597" fmla="*/ 735710 h 3744261"/>
              <a:gd name="connsiteX598" fmla="*/ 3416954 w 4059768"/>
              <a:gd name="connsiteY598" fmla="*/ 772921 h 3744261"/>
              <a:gd name="connsiteX599" fmla="*/ 3418740 w 4059768"/>
              <a:gd name="connsiteY599" fmla="*/ 776845 h 3744261"/>
              <a:gd name="connsiteX600" fmla="*/ 3442724 w 4059768"/>
              <a:gd name="connsiteY600" fmla="*/ 880255 h 3744261"/>
              <a:gd name="connsiteX601" fmla="*/ 3381238 w 4059768"/>
              <a:gd name="connsiteY601" fmla="*/ 1080514 h 3744261"/>
              <a:gd name="connsiteX602" fmla="*/ 3336925 w 4059768"/>
              <a:gd name="connsiteY602" fmla="*/ 1129665 h 3744261"/>
              <a:gd name="connsiteX603" fmla="*/ 3029311 w 4059768"/>
              <a:gd name="connsiteY603" fmla="*/ 1328553 h 3744261"/>
              <a:gd name="connsiteX604" fmla="*/ 2886364 w 4059768"/>
              <a:gd name="connsiteY604" fmla="*/ 1415995 h 3744261"/>
              <a:gd name="connsiteX605" fmla="*/ 2848073 w 4059768"/>
              <a:gd name="connsiteY605" fmla="*/ 1419317 h 3744261"/>
              <a:gd name="connsiteX606" fmla="*/ 2601322 w 4059768"/>
              <a:gd name="connsiteY606" fmla="*/ 1308847 h 3744261"/>
              <a:gd name="connsiteX607" fmla="*/ 2592351 w 4059768"/>
              <a:gd name="connsiteY607" fmla="*/ 1301849 h 3744261"/>
              <a:gd name="connsiteX608" fmla="*/ 2577214 w 4059768"/>
              <a:gd name="connsiteY608" fmla="*/ 1249002 h 3744261"/>
              <a:gd name="connsiteX609" fmla="*/ 2612888 w 4059768"/>
              <a:gd name="connsiteY609" fmla="*/ 1209258 h 3744261"/>
              <a:gd name="connsiteX610" fmla="*/ 2634131 w 4059768"/>
              <a:gd name="connsiteY610" fmla="*/ 1188742 h 3744261"/>
              <a:gd name="connsiteX611" fmla="*/ 2682472 w 4059768"/>
              <a:gd name="connsiteY611" fmla="*/ 1071336 h 3744261"/>
              <a:gd name="connsiteX612" fmla="*/ 2618453 w 4059768"/>
              <a:gd name="connsiteY612" fmla="*/ 1154998 h 3744261"/>
              <a:gd name="connsiteX613" fmla="*/ 2535995 w 4059768"/>
              <a:gd name="connsiteY613" fmla="*/ 1264514 h 3744261"/>
              <a:gd name="connsiteX614" fmla="*/ 2551340 w 4059768"/>
              <a:gd name="connsiteY614" fmla="*/ 1309989 h 3744261"/>
              <a:gd name="connsiteX615" fmla="*/ 2533108 w 4059768"/>
              <a:gd name="connsiteY615" fmla="*/ 1382355 h 3744261"/>
              <a:gd name="connsiteX616" fmla="*/ 2582301 w 4059768"/>
              <a:gd name="connsiteY616" fmla="*/ 1407253 h 3744261"/>
              <a:gd name="connsiteX617" fmla="*/ 2600782 w 4059768"/>
              <a:gd name="connsiteY617" fmla="*/ 1382418 h 3744261"/>
              <a:gd name="connsiteX618" fmla="*/ 2685836 w 4059768"/>
              <a:gd name="connsiteY618" fmla="*/ 1407149 h 3744261"/>
              <a:gd name="connsiteX619" fmla="*/ 2755773 w 4059768"/>
              <a:gd name="connsiteY619" fmla="*/ 1449281 h 3744261"/>
              <a:gd name="connsiteX620" fmla="*/ 2779216 w 4059768"/>
              <a:gd name="connsiteY620" fmla="*/ 1465146 h 3744261"/>
              <a:gd name="connsiteX621" fmla="*/ 2816884 w 4059768"/>
              <a:gd name="connsiteY621" fmla="*/ 1466932 h 3744261"/>
              <a:gd name="connsiteX622" fmla="*/ 2895459 w 4059768"/>
              <a:gd name="connsiteY622" fmla="*/ 1438068 h 3744261"/>
              <a:gd name="connsiteX623" fmla="*/ 2928247 w 4059768"/>
              <a:gd name="connsiteY623" fmla="*/ 1427603 h 3744261"/>
              <a:gd name="connsiteX624" fmla="*/ 2938256 w 4059768"/>
              <a:gd name="connsiteY624" fmla="*/ 1450008 h 3744261"/>
              <a:gd name="connsiteX625" fmla="*/ 2943198 w 4059768"/>
              <a:gd name="connsiteY625" fmla="*/ 1485537 h 3744261"/>
              <a:gd name="connsiteX626" fmla="*/ 2955200 w 4059768"/>
              <a:gd name="connsiteY626" fmla="*/ 1610979 h 3744261"/>
              <a:gd name="connsiteX627" fmla="*/ 3235114 w 4059768"/>
              <a:gd name="connsiteY627" fmla="*/ 1579063 h 3744261"/>
              <a:gd name="connsiteX628" fmla="*/ 3357960 w 4059768"/>
              <a:gd name="connsiteY628" fmla="*/ 1627840 h 3744261"/>
              <a:gd name="connsiteX629" fmla="*/ 3418699 w 4059768"/>
              <a:gd name="connsiteY629" fmla="*/ 1628484 h 3744261"/>
              <a:gd name="connsiteX630" fmla="*/ 3767968 w 4059768"/>
              <a:gd name="connsiteY630" fmla="*/ 1788998 h 3744261"/>
              <a:gd name="connsiteX631" fmla="*/ 3775235 w 4059768"/>
              <a:gd name="connsiteY631" fmla="*/ 1804967 h 3744261"/>
              <a:gd name="connsiteX632" fmla="*/ 3751501 w 4059768"/>
              <a:gd name="connsiteY632" fmla="*/ 1826168 h 3744261"/>
              <a:gd name="connsiteX633" fmla="*/ 3826691 w 4059768"/>
              <a:gd name="connsiteY633" fmla="*/ 1828764 h 3744261"/>
              <a:gd name="connsiteX634" fmla="*/ 4002509 w 4059768"/>
              <a:gd name="connsiteY634" fmla="*/ 2053297 h 3744261"/>
              <a:gd name="connsiteX635" fmla="*/ 4008324 w 4059768"/>
              <a:gd name="connsiteY635" fmla="*/ 2100516 h 3744261"/>
              <a:gd name="connsiteX636" fmla="*/ 4008884 w 4059768"/>
              <a:gd name="connsiteY636" fmla="*/ 2101617 h 3744261"/>
              <a:gd name="connsiteX637" fmla="*/ 4059426 w 4059768"/>
              <a:gd name="connsiteY637" fmla="*/ 2257085 h 3744261"/>
              <a:gd name="connsiteX638" fmla="*/ 3935376 w 4059768"/>
              <a:gd name="connsiteY638" fmla="*/ 2471173 h 3744261"/>
              <a:gd name="connsiteX639" fmla="*/ 3816059 w 4059768"/>
              <a:gd name="connsiteY639" fmla="*/ 2521487 h 3744261"/>
              <a:gd name="connsiteX640" fmla="*/ 3748510 w 4059768"/>
              <a:gd name="connsiteY640" fmla="*/ 2526388 h 3744261"/>
              <a:gd name="connsiteX641" fmla="*/ 3747950 w 4059768"/>
              <a:gd name="connsiteY641" fmla="*/ 2535171 h 3744261"/>
              <a:gd name="connsiteX642" fmla="*/ 3736820 w 4059768"/>
              <a:gd name="connsiteY642" fmla="*/ 2543477 h 3744261"/>
              <a:gd name="connsiteX643" fmla="*/ 3639867 w 4059768"/>
              <a:gd name="connsiteY643" fmla="*/ 2522712 h 3744261"/>
              <a:gd name="connsiteX644" fmla="*/ 3615655 w 4059768"/>
              <a:gd name="connsiteY644" fmla="*/ 2524270 h 3744261"/>
              <a:gd name="connsiteX645" fmla="*/ 3607931 w 4059768"/>
              <a:gd name="connsiteY645" fmla="*/ 2522733 h 3744261"/>
              <a:gd name="connsiteX646" fmla="*/ 3491584 w 4059768"/>
              <a:gd name="connsiteY646" fmla="*/ 2482760 h 3744261"/>
              <a:gd name="connsiteX647" fmla="*/ 3492913 w 4059768"/>
              <a:gd name="connsiteY647" fmla="*/ 2470758 h 3744261"/>
              <a:gd name="connsiteX648" fmla="*/ 3585899 w 4059768"/>
              <a:gd name="connsiteY648" fmla="*/ 2443930 h 3744261"/>
              <a:gd name="connsiteX649" fmla="*/ 3740973 w 4059768"/>
              <a:gd name="connsiteY649" fmla="*/ 2405390 h 3744261"/>
              <a:gd name="connsiteX650" fmla="*/ 3870547 w 4059768"/>
              <a:gd name="connsiteY650" fmla="*/ 2286385 h 3744261"/>
              <a:gd name="connsiteX651" fmla="*/ 3658701 w 4059768"/>
              <a:gd name="connsiteY651" fmla="*/ 2335017 h 3744261"/>
              <a:gd name="connsiteX652" fmla="*/ 3593333 w 4059768"/>
              <a:gd name="connsiteY652" fmla="*/ 2301211 h 3744261"/>
              <a:gd name="connsiteX653" fmla="*/ 3566068 w 4059768"/>
              <a:gd name="connsiteY653" fmla="*/ 2282855 h 3744261"/>
              <a:gd name="connsiteX654" fmla="*/ 3526905 w 4059768"/>
              <a:gd name="connsiteY654" fmla="*/ 2284578 h 3744261"/>
              <a:gd name="connsiteX655" fmla="*/ 3439422 w 4059768"/>
              <a:gd name="connsiteY655" fmla="*/ 2308873 h 3744261"/>
              <a:gd name="connsiteX656" fmla="*/ 3439277 w 4059768"/>
              <a:gd name="connsiteY656" fmla="*/ 2363714 h 3744261"/>
              <a:gd name="connsiteX657" fmla="*/ 3478855 w 4059768"/>
              <a:gd name="connsiteY657" fmla="*/ 2400427 h 3744261"/>
              <a:gd name="connsiteX658" fmla="*/ 3471628 w 4059768"/>
              <a:gd name="connsiteY658" fmla="*/ 2418513 h 3744261"/>
              <a:gd name="connsiteX659" fmla="*/ 3462970 w 4059768"/>
              <a:gd name="connsiteY659" fmla="*/ 2436246 h 3744261"/>
              <a:gd name="connsiteX660" fmla="*/ 3457010 w 4059768"/>
              <a:gd name="connsiteY660" fmla="*/ 2448643 h 3744261"/>
              <a:gd name="connsiteX661" fmla="*/ 3448932 w 4059768"/>
              <a:gd name="connsiteY661" fmla="*/ 2446775 h 3744261"/>
              <a:gd name="connsiteX662" fmla="*/ 3427524 w 4059768"/>
              <a:gd name="connsiteY662" fmla="*/ 2371044 h 3744261"/>
              <a:gd name="connsiteX663" fmla="*/ 3363401 w 4059768"/>
              <a:gd name="connsiteY663" fmla="*/ 2334269 h 3744261"/>
              <a:gd name="connsiteX664" fmla="*/ 3138120 w 4059768"/>
              <a:gd name="connsiteY664" fmla="*/ 2111813 h 3744261"/>
              <a:gd name="connsiteX665" fmla="*/ 3155210 w 4059768"/>
              <a:gd name="connsiteY665" fmla="*/ 1998227 h 3744261"/>
              <a:gd name="connsiteX666" fmla="*/ 3165260 w 4059768"/>
              <a:gd name="connsiteY666" fmla="*/ 1935787 h 3744261"/>
              <a:gd name="connsiteX667" fmla="*/ 3124706 w 4059768"/>
              <a:gd name="connsiteY667" fmla="*/ 2016771 h 3744261"/>
              <a:gd name="connsiteX668" fmla="*/ 3114344 w 4059768"/>
              <a:gd name="connsiteY668" fmla="*/ 2048894 h 3744261"/>
              <a:gd name="connsiteX669" fmla="*/ 3104647 w 4059768"/>
              <a:gd name="connsiteY669" fmla="*/ 2077052 h 3744261"/>
              <a:gd name="connsiteX670" fmla="*/ 3114282 w 4059768"/>
              <a:gd name="connsiteY670" fmla="*/ 2088805 h 3744261"/>
              <a:gd name="connsiteX671" fmla="*/ 3115382 w 4059768"/>
              <a:gd name="connsiteY671" fmla="*/ 2148442 h 3744261"/>
              <a:gd name="connsiteX672" fmla="*/ 3121695 w 4059768"/>
              <a:gd name="connsiteY672" fmla="*/ 2164514 h 3744261"/>
              <a:gd name="connsiteX673" fmla="*/ 3235508 w 4059768"/>
              <a:gd name="connsiteY673" fmla="*/ 2301273 h 3744261"/>
              <a:gd name="connsiteX674" fmla="*/ 3250667 w 4059768"/>
              <a:gd name="connsiteY674" fmla="*/ 2314355 h 3744261"/>
              <a:gd name="connsiteX675" fmla="*/ 3343632 w 4059768"/>
              <a:gd name="connsiteY675" fmla="*/ 2370047 h 3744261"/>
              <a:gd name="connsiteX676" fmla="*/ 3343819 w 4059768"/>
              <a:gd name="connsiteY676" fmla="*/ 2381738 h 3744261"/>
              <a:gd name="connsiteX677" fmla="*/ 3334787 w 4059768"/>
              <a:gd name="connsiteY677" fmla="*/ 2385144 h 3744261"/>
              <a:gd name="connsiteX678" fmla="*/ 3245683 w 4059768"/>
              <a:gd name="connsiteY678" fmla="*/ 2326399 h 3744261"/>
              <a:gd name="connsiteX679" fmla="*/ 3193189 w 4059768"/>
              <a:gd name="connsiteY679" fmla="*/ 2334560 h 3744261"/>
              <a:gd name="connsiteX680" fmla="*/ 3145492 w 4059768"/>
              <a:gd name="connsiteY680" fmla="*/ 2359416 h 3744261"/>
              <a:gd name="connsiteX681" fmla="*/ 3048623 w 4059768"/>
              <a:gd name="connsiteY681" fmla="*/ 2391290 h 3744261"/>
              <a:gd name="connsiteX682" fmla="*/ 3022542 w 4059768"/>
              <a:gd name="connsiteY682" fmla="*/ 2367244 h 3744261"/>
              <a:gd name="connsiteX683" fmla="*/ 3065546 w 4059768"/>
              <a:gd name="connsiteY683" fmla="*/ 2239373 h 3744261"/>
              <a:gd name="connsiteX684" fmla="*/ 3094410 w 4059768"/>
              <a:gd name="connsiteY684" fmla="*/ 2192776 h 3744261"/>
              <a:gd name="connsiteX685" fmla="*/ 3102633 w 4059768"/>
              <a:gd name="connsiteY685" fmla="*/ 2149854 h 3744261"/>
              <a:gd name="connsiteX686" fmla="*/ 3090901 w 4059768"/>
              <a:gd name="connsiteY686" fmla="*/ 2090030 h 3744261"/>
              <a:gd name="connsiteX687" fmla="*/ 3042725 w 4059768"/>
              <a:gd name="connsiteY687" fmla="*/ 2050410 h 3744261"/>
              <a:gd name="connsiteX688" fmla="*/ 3039839 w 4059768"/>
              <a:gd name="connsiteY688" fmla="*/ 2032137 h 3744261"/>
              <a:gd name="connsiteX689" fmla="*/ 2994135 w 4059768"/>
              <a:gd name="connsiteY689" fmla="*/ 2044243 h 3744261"/>
              <a:gd name="connsiteX690" fmla="*/ 2849402 w 4059768"/>
              <a:gd name="connsiteY690" fmla="*/ 1980702 h 3744261"/>
              <a:gd name="connsiteX691" fmla="*/ 2858601 w 4059768"/>
              <a:gd name="connsiteY691" fmla="*/ 1951174 h 3744261"/>
              <a:gd name="connsiteX692" fmla="*/ 2947289 w 4059768"/>
              <a:gd name="connsiteY692" fmla="*/ 1896499 h 3744261"/>
              <a:gd name="connsiteX693" fmla="*/ 2899882 w 4059768"/>
              <a:gd name="connsiteY693" fmla="*/ 1893468 h 3744261"/>
              <a:gd name="connsiteX694" fmla="*/ 2848759 w 4059768"/>
              <a:gd name="connsiteY694" fmla="*/ 1886989 h 3744261"/>
              <a:gd name="connsiteX695" fmla="*/ 2765781 w 4059768"/>
              <a:gd name="connsiteY695" fmla="*/ 1884372 h 3744261"/>
              <a:gd name="connsiteX696" fmla="*/ 2679253 w 4059768"/>
              <a:gd name="connsiteY696" fmla="*/ 1947768 h 3744261"/>
              <a:gd name="connsiteX697" fmla="*/ 2645738 w 4059768"/>
              <a:gd name="connsiteY697" fmla="*/ 1950634 h 3744261"/>
              <a:gd name="connsiteX698" fmla="*/ 2616958 w 4059768"/>
              <a:gd name="connsiteY698" fmla="*/ 1902957 h 3744261"/>
              <a:gd name="connsiteX699" fmla="*/ 2612722 w 4059768"/>
              <a:gd name="connsiteY699" fmla="*/ 1891474 h 3744261"/>
              <a:gd name="connsiteX700" fmla="*/ 2415433 w 4059768"/>
              <a:gd name="connsiteY700" fmla="*/ 1936970 h 3744261"/>
              <a:gd name="connsiteX701" fmla="*/ 2238015 w 4059768"/>
              <a:gd name="connsiteY701" fmla="*/ 1996504 h 3744261"/>
              <a:gd name="connsiteX702" fmla="*/ 2166646 w 4059768"/>
              <a:gd name="connsiteY702" fmla="*/ 2036767 h 3744261"/>
              <a:gd name="connsiteX703" fmla="*/ 2212454 w 4059768"/>
              <a:gd name="connsiteY703" fmla="*/ 2069867 h 3744261"/>
              <a:gd name="connsiteX704" fmla="*/ 2316487 w 4059768"/>
              <a:gd name="connsiteY704" fmla="*/ 2126494 h 3744261"/>
              <a:gd name="connsiteX705" fmla="*/ 2472993 w 4059768"/>
              <a:gd name="connsiteY705" fmla="*/ 2213645 h 3744261"/>
              <a:gd name="connsiteX706" fmla="*/ 2473201 w 4059768"/>
              <a:gd name="connsiteY706" fmla="*/ 2213790 h 3744261"/>
              <a:gd name="connsiteX707" fmla="*/ 2658239 w 4059768"/>
              <a:gd name="connsiteY707" fmla="*/ 2375218 h 3744261"/>
              <a:gd name="connsiteX708" fmla="*/ 2772758 w 4059768"/>
              <a:gd name="connsiteY708" fmla="*/ 2510212 h 3744261"/>
              <a:gd name="connsiteX709" fmla="*/ 2823695 w 4059768"/>
              <a:gd name="connsiteY709" fmla="*/ 2594394 h 3744261"/>
              <a:gd name="connsiteX710" fmla="*/ 2817133 w 4059768"/>
              <a:gd name="connsiteY710" fmla="*/ 2599626 h 3744261"/>
              <a:gd name="connsiteX711" fmla="*/ 2702469 w 4059768"/>
              <a:gd name="connsiteY711" fmla="*/ 2635155 h 3744261"/>
              <a:gd name="connsiteX712" fmla="*/ 2730958 w 4059768"/>
              <a:gd name="connsiteY712" fmla="*/ 2674277 h 3744261"/>
              <a:gd name="connsiteX713" fmla="*/ 2802930 w 4059768"/>
              <a:gd name="connsiteY713" fmla="*/ 2785162 h 3744261"/>
              <a:gd name="connsiteX714" fmla="*/ 2807561 w 4059768"/>
              <a:gd name="connsiteY714" fmla="*/ 2841145 h 3744261"/>
              <a:gd name="connsiteX715" fmla="*/ 2867447 w 4059768"/>
              <a:gd name="connsiteY715" fmla="*/ 2912723 h 3744261"/>
              <a:gd name="connsiteX716" fmla="*/ 3062182 w 4059768"/>
              <a:gd name="connsiteY716" fmla="*/ 3009280 h 3744261"/>
              <a:gd name="connsiteX717" fmla="*/ 3045009 w 4059768"/>
              <a:gd name="connsiteY717" fmla="*/ 2894512 h 3744261"/>
              <a:gd name="connsiteX718" fmla="*/ 2980908 w 4059768"/>
              <a:gd name="connsiteY718" fmla="*/ 2804017 h 3744261"/>
              <a:gd name="connsiteX719" fmla="*/ 2864789 w 4059768"/>
              <a:gd name="connsiteY719" fmla="*/ 2603489 h 3744261"/>
              <a:gd name="connsiteX720" fmla="*/ 2878390 w 4059768"/>
              <a:gd name="connsiteY720" fmla="*/ 2596158 h 3744261"/>
              <a:gd name="connsiteX721" fmla="*/ 3015731 w 4059768"/>
              <a:gd name="connsiteY721" fmla="*/ 2767574 h 3744261"/>
              <a:gd name="connsiteX722" fmla="*/ 3118871 w 4059768"/>
              <a:gd name="connsiteY722" fmla="*/ 2986522 h 3744261"/>
              <a:gd name="connsiteX723" fmla="*/ 3102612 w 4059768"/>
              <a:gd name="connsiteY723" fmla="*/ 3018728 h 3744261"/>
              <a:gd name="connsiteX724" fmla="*/ 3075119 w 4059768"/>
              <a:gd name="connsiteY724" fmla="*/ 3023317 h 3744261"/>
              <a:gd name="connsiteX725" fmla="*/ 3076427 w 4059768"/>
              <a:gd name="connsiteY725" fmla="*/ 3054839 h 3744261"/>
              <a:gd name="connsiteX726" fmla="*/ 3333520 w 4059768"/>
              <a:gd name="connsiteY726" fmla="*/ 3043231 h 3744261"/>
              <a:gd name="connsiteX727" fmla="*/ 3352458 w 4059768"/>
              <a:gd name="connsiteY727" fmla="*/ 3055275 h 3744261"/>
              <a:gd name="connsiteX728" fmla="*/ 3077133 w 4059768"/>
              <a:gd name="connsiteY728" fmla="*/ 3067173 h 3744261"/>
              <a:gd name="connsiteX729" fmla="*/ 3080103 w 4059768"/>
              <a:gd name="connsiteY729" fmla="*/ 3103159 h 3744261"/>
              <a:gd name="connsiteX730" fmla="*/ 3086498 w 4059768"/>
              <a:gd name="connsiteY730" fmla="*/ 3211221 h 3744261"/>
              <a:gd name="connsiteX731" fmla="*/ 3077382 w 4059768"/>
              <a:gd name="connsiteY731" fmla="*/ 3263528 h 3744261"/>
              <a:gd name="connsiteX732" fmla="*/ 3068619 w 4059768"/>
              <a:gd name="connsiteY732" fmla="*/ 3263383 h 3744261"/>
              <a:gd name="connsiteX733" fmla="*/ 3067581 w 4059768"/>
              <a:gd name="connsiteY733" fmla="*/ 3262697 h 3744261"/>
              <a:gd name="connsiteX734" fmla="*/ 3068121 w 4059768"/>
              <a:gd name="connsiteY734" fmla="*/ 3277399 h 3744261"/>
              <a:gd name="connsiteX735" fmla="*/ 3069408 w 4059768"/>
              <a:gd name="connsiteY735" fmla="*/ 3315482 h 3744261"/>
              <a:gd name="connsiteX736" fmla="*/ 3102716 w 4059768"/>
              <a:gd name="connsiteY736" fmla="*/ 3345924 h 3744261"/>
              <a:gd name="connsiteX737" fmla="*/ 3097898 w 4059768"/>
              <a:gd name="connsiteY737" fmla="*/ 3527805 h 3744261"/>
              <a:gd name="connsiteX738" fmla="*/ 3089488 w 4059768"/>
              <a:gd name="connsiteY738" fmla="*/ 3552288 h 3744261"/>
              <a:gd name="connsiteX739" fmla="*/ 3070883 w 4059768"/>
              <a:gd name="connsiteY739" fmla="*/ 3594524 h 3744261"/>
              <a:gd name="connsiteX740" fmla="*/ 3078961 w 4059768"/>
              <a:gd name="connsiteY740" fmla="*/ 3601708 h 3744261"/>
              <a:gd name="connsiteX741" fmla="*/ 3074019 w 4059768"/>
              <a:gd name="connsiteY741" fmla="*/ 3617033 h 3744261"/>
              <a:gd name="connsiteX742" fmla="*/ 3069741 w 4059768"/>
              <a:gd name="connsiteY742" fmla="*/ 3621228 h 3744261"/>
              <a:gd name="connsiteX743" fmla="*/ 3092126 w 4059768"/>
              <a:gd name="connsiteY743" fmla="*/ 3634787 h 3744261"/>
              <a:gd name="connsiteX744" fmla="*/ 3092832 w 4059768"/>
              <a:gd name="connsiteY744" fmla="*/ 3685849 h 3744261"/>
              <a:gd name="connsiteX745" fmla="*/ 2995381 w 4059768"/>
              <a:gd name="connsiteY745" fmla="*/ 3744261 h 3744261"/>
              <a:gd name="connsiteX746" fmla="*/ 2995402 w 4059768"/>
              <a:gd name="connsiteY746" fmla="*/ 3743887 h 3744261"/>
              <a:gd name="connsiteX747" fmla="*/ 2933709 w 4059768"/>
              <a:gd name="connsiteY747" fmla="*/ 3676712 h 3744261"/>
              <a:gd name="connsiteX748" fmla="*/ 2941101 w 4059768"/>
              <a:gd name="connsiteY748" fmla="*/ 3710331 h 3744261"/>
              <a:gd name="connsiteX749" fmla="*/ 2987262 w 4059768"/>
              <a:gd name="connsiteY749" fmla="*/ 3731096 h 3744261"/>
              <a:gd name="connsiteX750" fmla="*/ 3081722 w 4059768"/>
              <a:gd name="connsiteY750" fmla="*/ 3679868 h 3744261"/>
              <a:gd name="connsiteX751" fmla="*/ 3082761 w 4059768"/>
              <a:gd name="connsiteY751" fmla="*/ 3642616 h 3744261"/>
              <a:gd name="connsiteX752" fmla="*/ 3057406 w 4059768"/>
              <a:gd name="connsiteY752" fmla="*/ 3629887 h 3744261"/>
              <a:gd name="connsiteX753" fmla="*/ 3011349 w 4059768"/>
              <a:gd name="connsiteY753" fmla="*/ 3651129 h 3744261"/>
              <a:gd name="connsiteX754" fmla="*/ 2967950 w 4059768"/>
              <a:gd name="connsiteY754" fmla="*/ 3677626 h 3744261"/>
              <a:gd name="connsiteX755" fmla="*/ 2933709 w 4059768"/>
              <a:gd name="connsiteY755" fmla="*/ 3676691 h 3744261"/>
              <a:gd name="connsiteX756" fmla="*/ 2933709 w 4059768"/>
              <a:gd name="connsiteY756" fmla="*/ 3676712 h 3744261"/>
              <a:gd name="connsiteX757" fmla="*/ 992919 w 4059768"/>
              <a:gd name="connsiteY757" fmla="*/ 3516488 h 3744261"/>
              <a:gd name="connsiteX758" fmla="*/ 993605 w 4059768"/>
              <a:gd name="connsiteY758" fmla="*/ 3519935 h 3744261"/>
              <a:gd name="connsiteX759" fmla="*/ 1058683 w 4059768"/>
              <a:gd name="connsiteY759" fmla="*/ 3634787 h 3744261"/>
              <a:gd name="connsiteX760" fmla="*/ 1189482 w 4059768"/>
              <a:gd name="connsiteY760" fmla="*/ 3707776 h 3744261"/>
              <a:gd name="connsiteX761" fmla="*/ 1483993 w 4059768"/>
              <a:gd name="connsiteY761" fmla="*/ 3596123 h 3744261"/>
              <a:gd name="connsiteX762" fmla="*/ 1531483 w 4059768"/>
              <a:gd name="connsiteY762" fmla="*/ 3540389 h 3744261"/>
              <a:gd name="connsiteX763" fmla="*/ 1553702 w 4059768"/>
              <a:gd name="connsiteY763" fmla="*/ 3515346 h 3744261"/>
              <a:gd name="connsiteX764" fmla="*/ 1553702 w 4059768"/>
              <a:gd name="connsiteY764" fmla="*/ 3515346 h 3744261"/>
              <a:gd name="connsiteX765" fmla="*/ 1524049 w 4059768"/>
              <a:gd name="connsiteY765" fmla="*/ 3521327 h 3744261"/>
              <a:gd name="connsiteX766" fmla="*/ 1424252 w 4059768"/>
              <a:gd name="connsiteY766" fmla="*/ 3503116 h 3744261"/>
              <a:gd name="connsiteX767" fmla="*/ 1409447 w 4059768"/>
              <a:gd name="connsiteY767" fmla="*/ 3342207 h 3744261"/>
              <a:gd name="connsiteX768" fmla="*/ 1417586 w 4059768"/>
              <a:gd name="connsiteY768" fmla="*/ 3332759 h 3744261"/>
              <a:gd name="connsiteX769" fmla="*/ 1417794 w 4059768"/>
              <a:gd name="connsiteY769" fmla="*/ 3332759 h 3744261"/>
              <a:gd name="connsiteX770" fmla="*/ 1432413 w 4059768"/>
              <a:gd name="connsiteY770" fmla="*/ 3362515 h 3744261"/>
              <a:gd name="connsiteX771" fmla="*/ 1443398 w 4059768"/>
              <a:gd name="connsiteY771" fmla="*/ 3397837 h 3744261"/>
              <a:gd name="connsiteX772" fmla="*/ 1467111 w 4059768"/>
              <a:gd name="connsiteY772" fmla="*/ 3336413 h 3744261"/>
              <a:gd name="connsiteX773" fmla="*/ 1463290 w 4059768"/>
              <a:gd name="connsiteY773" fmla="*/ 3308505 h 3744261"/>
              <a:gd name="connsiteX774" fmla="*/ 1455504 w 4059768"/>
              <a:gd name="connsiteY774" fmla="*/ 3265937 h 3744261"/>
              <a:gd name="connsiteX775" fmla="*/ 1408055 w 4059768"/>
              <a:gd name="connsiteY775" fmla="*/ 3153639 h 3744261"/>
              <a:gd name="connsiteX776" fmla="*/ 1385442 w 4059768"/>
              <a:gd name="connsiteY776" fmla="*/ 3145644 h 3744261"/>
              <a:gd name="connsiteX777" fmla="*/ 1255972 w 4059768"/>
              <a:gd name="connsiteY777" fmla="*/ 3141533 h 3744261"/>
              <a:gd name="connsiteX778" fmla="*/ 1140040 w 4059768"/>
              <a:gd name="connsiteY778" fmla="*/ 3241995 h 3744261"/>
              <a:gd name="connsiteX779" fmla="*/ 1113918 w 4059768"/>
              <a:gd name="connsiteY779" fmla="*/ 3264566 h 3744261"/>
              <a:gd name="connsiteX780" fmla="*/ 1108851 w 4059768"/>
              <a:gd name="connsiteY780" fmla="*/ 3256156 h 3744261"/>
              <a:gd name="connsiteX781" fmla="*/ 1107584 w 4059768"/>
              <a:gd name="connsiteY781" fmla="*/ 3219464 h 3744261"/>
              <a:gd name="connsiteX782" fmla="*/ 1010757 w 4059768"/>
              <a:gd name="connsiteY782" fmla="*/ 3413037 h 3744261"/>
              <a:gd name="connsiteX783" fmla="*/ 1010113 w 4059768"/>
              <a:gd name="connsiteY783" fmla="*/ 3432244 h 3744261"/>
              <a:gd name="connsiteX784" fmla="*/ 992940 w 4059768"/>
              <a:gd name="connsiteY784" fmla="*/ 3516530 h 3744261"/>
              <a:gd name="connsiteX785" fmla="*/ 992919 w 4059768"/>
              <a:gd name="connsiteY785" fmla="*/ 3516488 h 3744261"/>
              <a:gd name="connsiteX786" fmla="*/ 2421704 w 4059768"/>
              <a:gd name="connsiteY786" fmla="*/ 3452386 h 3744261"/>
              <a:gd name="connsiteX787" fmla="*/ 2428452 w 4059768"/>
              <a:gd name="connsiteY787" fmla="*/ 3478737 h 3744261"/>
              <a:gd name="connsiteX788" fmla="*/ 2658799 w 4059768"/>
              <a:gd name="connsiteY788" fmla="*/ 3671521 h 3744261"/>
              <a:gd name="connsiteX789" fmla="*/ 2748754 w 4059768"/>
              <a:gd name="connsiteY789" fmla="*/ 3640082 h 3744261"/>
              <a:gd name="connsiteX790" fmla="*/ 2758285 w 4059768"/>
              <a:gd name="connsiteY790" fmla="*/ 3628890 h 3744261"/>
              <a:gd name="connsiteX791" fmla="*/ 2749024 w 4059768"/>
              <a:gd name="connsiteY791" fmla="*/ 3622494 h 3744261"/>
              <a:gd name="connsiteX792" fmla="*/ 2748837 w 4059768"/>
              <a:gd name="connsiteY792" fmla="*/ 3615310 h 3744261"/>
              <a:gd name="connsiteX793" fmla="*/ 2758617 w 4059768"/>
              <a:gd name="connsiteY793" fmla="*/ 3611738 h 3744261"/>
              <a:gd name="connsiteX794" fmla="*/ 2771596 w 4059768"/>
              <a:gd name="connsiteY794" fmla="*/ 3619296 h 3744261"/>
              <a:gd name="connsiteX795" fmla="*/ 2772385 w 4059768"/>
              <a:gd name="connsiteY795" fmla="*/ 3621788 h 3744261"/>
              <a:gd name="connsiteX796" fmla="*/ 2785757 w 4059768"/>
              <a:gd name="connsiteY796" fmla="*/ 3626896 h 3744261"/>
              <a:gd name="connsiteX797" fmla="*/ 2728280 w 4059768"/>
              <a:gd name="connsiteY797" fmla="*/ 3555278 h 3744261"/>
              <a:gd name="connsiteX798" fmla="*/ 2695886 w 4059768"/>
              <a:gd name="connsiteY798" fmla="*/ 3458097 h 3744261"/>
              <a:gd name="connsiteX799" fmla="*/ 2701409 w 4059768"/>
              <a:gd name="connsiteY799" fmla="*/ 3444724 h 3744261"/>
              <a:gd name="connsiteX800" fmla="*/ 2726099 w 4059768"/>
              <a:gd name="connsiteY800" fmla="*/ 3463454 h 3744261"/>
              <a:gd name="connsiteX801" fmla="*/ 2728363 w 4059768"/>
              <a:gd name="connsiteY801" fmla="*/ 3440779 h 3744261"/>
              <a:gd name="connsiteX802" fmla="*/ 2759199 w 4059768"/>
              <a:gd name="connsiteY802" fmla="*/ 3311558 h 3744261"/>
              <a:gd name="connsiteX803" fmla="*/ 2971356 w 4059768"/>
              <a:gd name="connsiteY803" fmla="*/ 3291042 h 3744261"/>
              <a:gd name="connsiteX804" fmla="*/ 3009252 w 4059768"/>
              <a:gd name="connsiteY804" fmla="*/ 3300780 h 3744261"/>
              <a:gd name="connsiteX805" fmla="*/ 3007529 w 4059768"/>
              <a:gd name="connsiteY805" fmla="*/ 3287906 h 3744261"/>
              <a:gd name="connsiteX806" fmla="*/ 3003770 w 4059768"/>
              <a:gd name="connsiteY806" fmla="*/ 3260164 h 3744261"/>
              <a:gd name="connsiteX807" fmla="*/ 3003126 w 4059768"/>
              <a:gd name="connsiteY807" fmla="*/ 3252502 h 3744261"/>
              <a:gd name="connsiteX808" fmla="*/ 2942845 w 4059768"/>
              <a:gd name="connsiteY808" fmla="*/ 3193197 h 3744261"/>
              <a:gd name="connsiteX809" fmla="*/ 2768418 w 4059768"/>
              <a:gd name="connsiteY809" fmla="*/ 3152518 h 3744261"/>
              <a:gd name="connsiteX810" fmla="*/ 2766030 w 4059768"/>
              <a:gd name="connsiteY810" fmla="*/ 3154553 h 3744261"/>
              <a:gd name="connsiteX811" fmla="*/ 2747633 w 4059768"/>
              <a:gd name="connsiteY811" fmla="*/ 3170521 h 3744261"/>
              <a:gd name="connsiteX812" fmla="*/ 2720866 w 4059768"/>
              <a:gd name="connsiteY812" fmla="*/ 3271377 h 3744261"/>
              <a:gd name="connsiteX813" fmla="*/ 2722777 w 4059768"/>
              <a:gd name="connsiteY813" fmla="*/ 3361394 h 3744261"/>
              <a:gd name="connsiteX814" fmla="*/ 2722216 w 4059768"/>
              <a:gd name="connsiteY814" fmla="*/ 3372316 h 3744261"/>
              <a:gd name="connsiteX815" fmla="*/ 2688784 w 4059768"/>
              <a:gd name="connsiteY815" fmla="*/ 3358258 h 3744261"/>
              <a:gd name="connsiteX816" fmla="*/ 2643018 w 4059768"/>
              <a:gd name="connsiteY816" fmla="*/ 3319531 h 3744261"/>
              <a:gd name="connsiteX817" fmla="*/ 2615940 w 4059768"/>
              <a:gd name="connsiteY817" fmla="*/ 3249719 h 3744261"/>
              <a:gd name="connsiteX818" fmla="*/ 2683053 w 4059768"/>
              <a:gd name="connsiteY818" fmla="*/ 3213277 h 3744261"/>
              <a:gd name="connsiteX819" fmla="*/ 2711335 w 4059768"/>
              <a:gd name="connsiteY819" fmla="*/ 3200215 h 3744261"/>
              <a:gd name="connsiteX820" fmla="*/ 2738060 w 4059768"/>
              <a:gd name="connsiteY820" fmla="*/ 3162319 h 3744261"/>
              <a:gd name="connsiteX821" fmla="*/ 2741756 w 4059768"/>
              <a:gd name="connsiteY821" fmla="*/ 3157211 h 3744261"/>
              <a:gd name="connsiteX822" fmla="*/ 2761691 w 4059768"/>
              <a:gd name="connsiteY822" fmla="*/ 3141865 h 3744261"/>
              <a:gd name="connsiteX823" fmla="*/ 2788706 w 4059768"/>
              <a:gd name="connsiteY823" fmla="*/ 3117591 h 3744261"/>
              <a:gd name="connsiteX824" fmla="*/ 2811132 w 4059768"/>
              <a:gd name="connsiteY824" fmla="*/ 3074150 h 3744261"/>
              <a:gd name="connsiteX825" fmla="*/ 2826914 w 4059768"/>
              <a:gd name="connsiteY825" fmla="*/ 3048609 h 3744261"/>
              <a:gd name="connsiteX826" fmla="*/ 2841719 w 4059768"/>
              <a:gd name="connsiteY826" fmla="*/ 3053531 h 3744261"/>
              <a:gd name="connsiteX827" fmla="*/ 2867385 w 4059768"/>
              <a:gd name="connsiteY827" fmla="*/ 3080795 h 3744261"/>
              <a:gd name="connsiteX828" fmla="*/ 2909330 w 4059768"/>
              <a:gd name="connsiteY828" fmla="*/ 3123364 h 3744261"/>
              <a:gd name="connsiteX829" fmla="*/ 2972519 w 4059768"/>
              <a:gd name="connsiteY829" fmla="*/ 3148323 h 3744261"/>
              <a:gd name="connsiteX830" fmla="*/ 2973017 w 4059768"/>
              <a:gd name="connsiteY830" fmla="*/ 3132147 h 3744261"/>
              <a:gd name="connsiteX831" fmla="*/ 2884308 w 4059768"/>
              <a:gd name="connsiteY831" fmla="*/ 2998088 h 3744261"/>
              <a:gd name="connsiteX832" fmla="*/ 2758285 w 4059768"/>
              <a:gd name="connsiteY832" fmla="*/ 2881035 h 3744261"/>
              <a:gd name="connsiteX833" fmla="*/ 2614819 w 4059768"/>
              <a:gd name="connsiteY833" fmla="*/ 2902444 h 3744261"/>
              <a:gd name="connsiteX834" fmla="*/ 2610791 w 4059768"/>
              <a:gd name="connsiteY834" fmla="*/ 2904458 h 3744261"/>
              <a:gd name="connsiteX835" fmla="*/ 2537677 w 4059768"/>
              <a:gd name="connsiteY835" fmla="*/ 2930996 h 3744261"/>
              <a:gd name="connsiteX836" fmla="*/ 2492201 w 4059768"/>
              <a:gd name="connsiteY836" fmla="*/ 2927569 h 3744261"/>
              <a:gd name="connsiteX837" fmla="*/ 2512593 w 4059768"/>
              <a:gd name="connsiteY837" fmla="*/ 2896733 h 3744261"/>
              <a:gd name="connsiteX838" fmla="*/ 2664717 w 4059768"/>
              <a:gd name="connsiteY838" fmla="*/ 2837096 h 3744261"/>
              <a:gd name="connsiteX839" fmla="*/ 2751474 w 4059768"/>
              <a:gd name="connsiteY839" fmla="*/ 2804619 h 3744261"/>
              <a:gd name="connsiteX840" fmla="*/ 2758534 w 4059768"/>
              <a:gd name="connsiteY840" fmla="*/ 2793635 h 3744261"/>
              <a:gd name="connsiteX841" fmla="*/ 2767692 w 4059768"/>
              <a:gd name="connsiteY841" fmla="*/ 2773119 h 3744261"/>
              <a:gd name="connsiteX842" fmla="*/ 2728986 w 4059768"/>
              <a:gd name="connsiteY842" fmla="*/ 2764044 h 3744261"/>
              <a:gd name="connsiteX843" fmla="*/ 2525425 w 4059768"/>
              <a:gd name="connsiteY843" fmla="*/ 2822644 h 3744261"/>
              <a:gd name="connsiteX844" fmla="*/ 2393712 w 4059768"/>
              <a:gd name="connsiteY844" fmla="*/ 2958530 h 3744261"/>
              <a:gd name="connsiteX845" fmla="*/ 2382956 w 4059768"/>
              <a:gd name="connsiteY845" fmla="*/ 3165268 h 3744261"/>
              <a:gd name="connsiteX846" fmla="*/ 2434827 w 4059768"/>
              <a:gd name="connsiteY846" fmla="*/ 3318846 h 3744261"/>
              <a:gd name="connsiteX847" fmla="*/ 2530056 w 4059768"/>
              <a:gd name="connsiteY847" fmla="*/ 3373002 h 3744261"/>
              <a:gd name="connsiteX848" fmla="*/ 2564900 w 4059768"/>
              <a:gd name="connsiteY848" fmla="*/ 3397816 h 3744261"/>
              <a:gd name="connsiteX849" fmla="*/ 2552960 w 4059768"/>
              <a:gd name="connsiteY849" fmla="*/ 3404045 h 3744261"/>
              <a:gd name="connsiteX850" fmla="*/ 2371514 w 4059768"/>
              <a:gd name="connsiteY850" fmla="*/ 3302442 h 3744261"/>
              <a:gd name="connsiteX851" fmla="*/ 2341862 w 4059768"/>
              <a:gd name="connsiteY851" fmla="*/ 3221894 h 3744261"/>
              <a:gd name="connsiteX852" fmla="*/ 2330503 w 4059768"/>
              <a:gd name="connsiteY852" fmla="*/ 3186510 h 3744261"/>
              <a:gd name="connsiteX853" fmla="*/ 2328676 w 4059768"/>
              <a:gd name="connsiteY853" fmla="*/ 3211470 h 3744261"/>
              <a:gd name="connsiteX854" fmla="*/ 2328676 w 4059768"/>
              <a:gd name="connsiteY854" fmla="*/ 3229743 h 3744261"/>
              <a:gd name="connsiteX855" fmla="*/ 2324315 w 4059768"/>
              <a:gd name="connsiteY855" fmla="*/ 3238548 h 3744261"/>
              <a:gd name="connsiteX856" fmla="*/ 2318003 w 4059768"/>
              <a:gd name="connsiteY856" fmla="*/ 3237676 h 3744261"/>
              <a:gd name="connsiteX857" fmla="*/ 2316155 w 4059768"/>
              <a:gd name="connsiteY857" fmla="*/ 3211491 h 3744261"/>
              <a:gd name="connsiteX858" fmla="*/ 2312126 w 4059768"/>
              <a:gd name="connsiteY858" fmla="*/ 3182170 h 3744261"/>
              <a:gd name="connsiteX859" fmla="*/ 2322446 w 4059768"/>
              <a:gd name="connsiteY859" fmla="*/ 3302899 h 3744261"/>
              <a:gd name="connsiteX860" fmla="*/ 2412131 w 4059768"/>
              <a:gd name="connsiteY860" fmla="*/ 3434674 h 3744261"/>
              <a:gd name="connsiteX861" fmla="*/ 2439499 w 4059768"/>
              <a:gd name="connsiteY861" fmla="*/ 3383800 h 3744261"/>
              <a:gd name="connsiteX862" fmla="*/ 2453765 w 4059768"/>
              <a:gd name="connsiteY862" fmla="*/ 3378027 h 3744261"/>
              <a:gd name="connsiteX863" fmla="*/ 2451668 w 4059768"/>
              <a:gd name="connsiteY863" fmla="*/ 3409299 h 3744261"/>
              <a:gd name="connsiteX864" fmla="*/ 2434121 w 4059768"/>
              <a:gd name="connsiteY864" fmla="*/ 3446614 h 3744261"/>
              <a:gd name="connsiteX865" fmla="*/ 2421641 w 4059768"/>
              <a:gd name="connsiteY865" fmla="*/ 3452470 h 3744261"/>
              <a:gd name="connsiteX866" fmla="*/ 2421704 w 4059768"/>
              <a:gd name="connsiteY866" fmla="*/ 3452386 h 3744261"/>
              <a:gd name="connsiteX867" fmla="*/ 2948929 w 4059768"/>
              <a:gd name="connsiteY867" fmla="*/ 3665437 h 3744261"/>
              <a:gd name="connsiteX868" fmla="*/ 2966808 w 4059768"/>
              <a:gd name="connsiteY868" fmla="*/ 3665229 h 3744261"/>
              <a:gd name="connsiteX869" fmla="*/ 2982943 w 4059768"/>
              <a:gd name="connsiteY869" fmla="*/ 3659311 h 3744261"/>
              <a:gd name="connsiteX870" fmla="*/ 2948929 w 4059768"/>
              <a:gd name="connsiteY870" fmla="*/ 3665416 h 3744261"/>
              <a:gd name="connsiteX871" fmla="*/ 2948929 w 4059768"/>
              <a:gd name="connsiteY871" fmla="*/ 3665437 h 3744261"/>
              <a:gd name="connsiteX872" fmla="*/ 2709155 w 4059768"/>
              <a:gd name="connsiteY872" fmla="*/ 3462188 h 3744261"/>
              <a:gd name="connsiteX873" fmla="*/ 2858414 w 4059768"/>
              <a:gd name="connsiteY873" fmla="*/ 3648907 h 3744261"/>
              <a:gd name="connsiteX874" fmla="*/ 2924178 w 4059768"/>
              <a:gd name="connsiteY874" fmla="*/ 3654992 h 3744261"/>
              <a:gd name="connsiteX875" fmla="*/ 2930449 w 4059768"/>
              <a:gd name="connsiteY875" fmla="*/ 3630572 h 3744261"/>
              <a:gd name="connsiteX876" fmla="*/ 3038032 w 4059768"/>
              <a:gd name="connsiteY876" fmla="*/ 3590495 h 3744261"/>
              <a:gd name="connsiteX877" fmla="*/ 3067706 w 4059768"/>
              <a:gd name="connsiteY877" fmla="*/ 3523985 h 3744261"/>
              <a:gd name="connsiteX878" fmla="*/ 3083072 w 4059768"/>
              <a:gd name="connsiteY878" fmla="*/ 3418622 h 3744261"/>
              <a:gd name="connsiteX879" fmla="*/ 3066169 w 4059768"/>
              <a:gd name="connsiteY879" fmla="*/ 3412185 h 3744261"/>
              <a:gd name="connsiteX880" fmla="*/ 3059109 w 4059768"/>
              <a:gd name="connsiteY880" fmla="*/ 3414864 h 3744261"/>
              <a:gd name="connsiteX881" fmla="*/ 3055371 w 4059768"/>
              <a:gd name="connsiteY881" fmla="*/ 3420325 h 3744261"/>
              <a:gd name="connsiteX882" fmla="*/ 3041438 w 4059768"/>
              <a:gd name="connsiteY882" fmla="*/ 3428631 h 3744261"/>
              <a:gd name="connsiteX883" fmla="*/ 3037098 w 4059768"/>
              <a:gd name="connsiteY883" fmla="*/ 3422713 h 3744261"/>
              <a:gd name="connsiteX884" fmla="*/ 3049578 w 4059768"/>
              <a:gd name="connsiteY884" fmla="*/ 3406226 h 3744261"/>
              <a:gd name="connsiteX885" fmla="*/ 3057261 w 4059768"/>
              <a:gd name="connsiteY885" fmla="*/ 3338967 h 3744261"/>
              <a:gd name="connsiteX886" fmla="*/ 3055600 w 4059768"/>
              <a:gd name="connsiteY886" fmla="*/ 3341979 h 3744261"/>
              <a:gd name="connsiteX887" fmla="*/ 3052174 w 4059768"/>
              <a:gd name="connsiteY887" fmla="*/ 3365858 h 3744261"/>
              <a:gd name="connsiteX888" fmla="*/ 3041417 w 4059768"/>
              <a:gd name="connsiteY888" fmla="*/ 3372690 h 3744261"/>
              <a:gd name="connsiteX889" fmla="*/ 3036143 w 4059768"/>
              <a:gd name="connsiteY889" fmla="*/ 3363574 h 3744261"/>
              <a:gd name="connsiteX890" fmla="*/ 3042746 w 4059768"/>
              <a:gd name="connsiteY890" fmla="*/ 3339985 h 3744261"/>
              <a:gd name="connsiteX891" fmla="*/ 3022147 w 4059768"/>
              <a:gd name="connsiteY891" fmla="*/ 3283587 h 3744261"/>
              <a:gd name="connsiteX892" fmla="*/ 3017994 w 4059768"/>
              <a:gd name="connsiteY892" fmla="*/ 3275987 h 3744261"/>
              <a:gd name="connsiteX893" fmla="*/ 3019739 w 4059768"/>
              <a:gd name="connsiteY893" fmla="*/ 3285456 h 3744261"/>
              <a:gd name="connsiteX894" fmla="*/ 3017641 w 4059768"/>
              <a:gd name="connsiteY894" fmla="*/ 3310104 h 3744261"/>
              <a:gd name="connsiteX895" fmla="*/ 2967286 w 4059768"/>
              <a:gd name="connsiteY895" fmla="*/ 3302753 h 3744261"/>
              <a:gd name="connsiteX896" fmla="*/ 2768917 w 4059768"/>
              <a:gd name="connsiteY896" fmla="*/ 3319282 h 3744261"/>
              <a:gd name="connsiteX897" fmla="*/ 2740759 w 4059768"/>
              <a:gd name="connsiteY897" fmla="*/ 3441859 h 3744261"/>
              <a:gd name="connsiteX898" fmla="*/ 2730335 w 4059768"/>
              <a:gd name="connsiteY898" fmla="*/ 3483015 h 3744261"/>
              <a:gd name="connsiteX899" fmla="*/ 2722071 w 4059768"/>
              <a:gd name="connsiteY899" fmla="*/ 3479402 h 3744261"/>
              <a:gd name="connsiteX900" fmla="*/ 2709134 w 4059768"/>
              <a:gd name="connsiteY900" fmla="*/ 3462167 h 3744261"/>
              <a:gd name="connsiteX901" fmla="*/ 2709155 w 4059768"/>
              <a:gd name="connsiteY901" fmla="*/ 3462188 h 3744261"/>
              <a:gd name="connsiteX902" fmla="*/ 3025615 w 4059768"/>
              <a:gd name="connsiteY902" fmla="*/ 3602663 h 3744261"/>
              <a:gd name="connsiteX903" fmla="*/ 2942389 w 4059768"/>
              <a:gd name="connsiteY903" fmla="*/ 3634123 h 3744261"/>
              <a:gd name="connsiteX904" fmla="*/ 2937073 w 4059768"/>
              <a:gd name="connsiteY904" fmla="*/ 3654223 h 3744261"/>
              <a:gd name="connsiteX905" fmla="*/ 3004310 w 4059768"/>
              <a:gd name="connsiteY905" fmla="*/ 3640498 h 3744261"/>
              <a:gd name="connsiteX906" fmla="*/ 3016997 w 4059768"/>
              <a:gd name="connsiteY906" fmla="*/ 3624446 h 3744261"/>
              <a:gd name="connsiteX907" fmla="*/ 2988238 w 4059768"/>
              <a:gd name="connsiteY907" fmla="*/ 3624176 h 3744261"/>
              <a:gd name="connsiteX908" fmla="*/ 2968615 w 4059768"/>
              <a:gd name="connsiteY908" fmla="*/ 3617178 h 3744261"/>
              <a:gd name="connsiteX909" fmla="*/ 2972186 w 4059768"/>
              <a:gd name="connsiteY909" fmla="*/ 3610180 h 3744261"/>
              <a:gd name="connsiteX910" fmla="*/ 3023933 w 4059768"/>
              <a:gd name="connsiteY910" fmla="*/ 3611177 h 3744261"/>
              <a:gd name="connsiteX911" fmla="*/ 3026155 w 4059768"/>
              <a:gd name="connsiteY911" fmla="*/ 3610783 h 3744261"/>
              <a:gd name="connsiteX912" fmla="*/ 3031076 w 4059768"/>
              <a:gd name="connsiteY912" fmla="*/ 3602726 h 3744261"/>
              <a:gd name="connsiteX913" fmla="*/ 3025615 w 4059768"/>
              <a:gd name="connsiteY913" fmla="*/ 3602663 h 3744261"/>
              <a:gd name="connsiteX914" fmla="*/ 3031990 w 4059768"/>
              <a:gd name="connsiteY914" fmla="*/ 3624716 h 3744261"/>
              <a:gd name="connsiteX915" fmla="*/ 3027089 w 4059768"/>
              <a:gd name="connsiteY915" fmla="*/ 3631735 h 3744261"/>
              <a:gd name="connsiteX916" fmla="*/ 3039320 w 4059768"/>
              <a:gd name="connsiteY916" fmla="*/ 3625879 h 3744261"/>
              <a:gd name="connsiteX917" fmla="*/ 3031969 w 4059768"/>
              <a:gd name="connsiteY917" fmla="*/ 3624716 h 3744261"/>
              <a:gd name="connsiteX918" fmla="*/ 3031990 w 4059768"/>
              <a:gd name="connsiteY918" fmla="*/ 3624716 h 3744261"/>
              <a:gd name="connsiteX919" fmla="*/ 2756271 w 4059768"/>
              <a:gd name="connsiteY919" fmla="*/ 3624135 h 3744261"/>
              <a:gd name="connsiteX920" fmla="*/ 2756271 w 4059768"/>
              <a:gd name="connsiteY920" fmla="*/ 3624135 h 3744261"/>
              <a:gd name="connsiteX921" fmla="*/ 3049661 w 4059768"/>
              <a:gd name="connsiteY921" fmla="*/ 3615268 h 3744261"/>
              <a:gd name="connsiteX922" fmla="*/ 3055101 w 4059768"/>
              <a:gd name="connsiteY922" fmla="*/ 3616493 h 3744261"/>
              <a:gd name="connsiteX923" fmla="*/ 3066668 w 4059768"/>
              <a:gd name="connsiteY923" fmla="*/ 3605882 h 3744261"/>
              <a:gd name="connsiteX924" fmla="*/ 3065173 w 4059768"/>
              <a:gd name="connsiteY924" fmla="*/ 3605571 h 3744261"/>
              <a:gd name="connsiteX925" fmla="*/ 3062349 w 4059768"/>
              <a:gd name="connsiteY925" fmla="*/ 3605135 h 3744261"/>
              <a:gd name="connsiteX926" fmla="*/ 3049682 w 4059768"/>
              <a:gd name="connsiteY926" fmla="*/ 3615268 h 3744261"/>
              <a:gd name="connsiteX927" fmla="*/ 3049661 w 4059768"/>
              <a:gd name="connsiteY927" fmla="*/ 3615268 h 3744261"/>
              <a:gd name="connsiteX928" fmla="*/ 3045197 w 4059768"/>
              <a:gd name="connsiteY928" fmla="*/ 3603349 h 3744261"/>
              <a:gd name="connsiteX929" fmla="*/ 3045155 w 4059768"/>
              <a:gd name="connsiteY929" fmla="*/ 3603411 h 3744261"/>
              <a:gd name="connsiteX930" fmla="*/ 3045238 w 4059768"/>
              <a:gd name="connsiteY930" fmla="*/ 3603349 h 3744261"/>
              <a:gd name="connsiteX931" fmla="*/ 3045197 w 4059768"/>
              <a:gd name="connsiteY931" fmla="*/ 3603349 h 3744261"/>
              <a:gd name="connsiteX932" fmla="*/ 3051737 w 4059768"/>
              <a:gd name="connsiteY932" fmla="*/ 3591388 h 3744261"/>
              <a:gd name="connsiteX933" fmla="*/ 3057344 w 4059768"/>
              <a:gd name="connsiteY933" fmla="*/ 3591949 h 3744261"/>
              <a:gd name="connsiteX934" fmla="*/ 3077652 w 4059768"/>
              <a:gd name="connsiteY934" fmla="*/ 3548093 h 3744261"/>
              <a:gd name="connsiteX935" fmla="*/ 3086145 w 4059768"/>
              <a:gd name="connsiteY935" fmla="*/ 3523320 h 3744261"/>
              <a:gd name="connsiteX936" fmla="*/ 3091544 w 4059768"/>
              <a:gd name="connsiteY936" fmla="*/ 3351115 h 3744261"/>
              <a:gd name="connsiteX937" fmla="*/ 3069658 w 4059768"/>
              <a:gd name="connsiteY937" fmla="*/ 3327651 h 3744261"/>
              <a:gd name="connsiteX938" fmla="*/ 3064695 w 4059768"/>
              <a:gd name="connsiteY938" fmla="*/ 3399789 h 3744261"/>
              <a:gd name="connsiteX939" fmla="*/ 3091835 w 4059768"/>
              <a:gd name="connsiteY939" fmla="*/ 3409777 h 3744261"/>
              <a:gd name="connsiteX940" fmla="*/ 3079417 w 4059768"/>
              <a:gd name="connsiteY940" fmla="*/ 3528200 h 3744261"/>
              <a:gd name="connsiteX941" fmla="*/ 3051758 w 4059768"/>
              <a:gd name="connsiteY941" fmla="*/ 3591388 h 3744261"/>
              <a:gd name="connsiteX942" fmla="*/ 3051737 w 4059768"/>
              <a:gd name="connsiteY942" fmla="*/ 3591388 h 3744261"/>
              <a:gd name="connsiteX943" fmla="*/ 812803 w 4059768"/>
              <a:gd name="connsiteY943" fmla="*/ 3268138 h 3744261"/>
              <a:gd name="connsiteX944" fmla="*/ 803791 w 4059768"/>
              <a:gd name="connsiteY944" fmla="*/ 3370406 h 3744261"/>
              <a:gd name="connsiteX945" fmla="*/ 912870 w 4059768"/>
              <a:gd name="connsiteY945" fmla="*/ 3495827 h 3744261"/>
              <a:gd name="connsiteX946" fmla="*/ 938909 w 4059768"/>
              <a:gd name="connsiteY946" fmla="*/ 3506417 h 3744261"/>
              <a:gd name="connsiteX947" fmla="*/ 979360 w 4059768"/>
              <a:gd name="connsiteY947" fmla="*/ 3511339 h 3744261"/>
              <a:gd name="connsiteX948" fmla="*/ 1009947 w 4059768"/>
              <a:gd name="connsiteY948" fmla="*/ 3272146 h 3744261"/>
              <a:gd name="connsiteX949" fmla="*/ 1102476 w 4059768"/>
              <a:gd name="connsiteY949" fmla="*/ 3150691 h 3744261"/>
              <a:gd name="connsiteX950" fmla="*/ 1116742 w 4059768"/>
              <a:gd name="connsiteY950" fmla="*/ 3184662 h 3744261"/>
              <a:gd name="connsiteX951" fmla="*/ 1223806 w 4059768"/>
              <a:gd name="connsiteY951" fmla="*/ 3086838 h 3744261"/>
              <a:gd name="connsiteX952" fmla="*/ 1371322 w 4059768"/>
              <a:gd name="connsiteY952" fmla="*/ 3033119 h 3744261"/>
              <a:gd name="connsiteX953" fmla="*/ 1484118 w 4059768"/>
              <a:gd name="connsiteY953" fmla="*/ 3255928 h 3744261"/>
              <a:gd name="connsiteX954" fmla="*/ 1479695 w 4059768"/>
              <a:gd name="connsiteY954" fmla="*/ 3337348 h 3744261"/>
              <a:gd name="connsiteX955" fmla="*/ 1464453 w 4059768"/>
              <a:gd name="connsiteY955" fmla="*/ 3484261 h 3744261"/>
              <a:gd name="connsiteX956" fmla="*/ 1640022 w 4059768"/>
              <a:gd name="connsiteY956" fmla="*/ 3382055 h 3744261"/>
              <a:gd name="connsiteX957" fmla="*/ 1655118 w 4059768"/>
              <a:gd name="connsiteY957" fmla="*/ 3344387 h 3744261"/>
              <a:gd name="connsiteX958" fmla="*/ 1621209 w 4059768"/>
              <a:gd name="connsiteY958" fmla="*/ 3275115 h 3744261"/>
              <a:gd name="connsiteX959" fmla="*/ 1603081 w 4059768"/>
              <a:gd name="connsiteY959" fmla="*/ 3175899 h 3744261"/>
              <a:gd name="connsiteX960" fmla="*/ 1611678 w 4059768"/>
              <a:gd name="connsiteY960" fmla="*/ 3165558 h 3744261"/>
              <a:gd name="connsiteX961" fmla="*/ 1630782 w 4059768"/>
              <a:gd name="connsiteY961" fmla="*/ 3183935 h 3744261"/>
              <a:gd name="connsiteX962" fmla="*/ 1631197 w 4059768"/>
              <a:gd name="connsiteY962" fmla="*/ 3184953 h 3744261"/>
              <a:gd name="connsiteX963" fmla="*/ 1642286 w 4059768"/>
              <a:gd name="connsiteY963" fmla="*/ 3216329 h 3744261"/>
              <a:gd name="connsiteX964" fmla="*/ 1668242 w 4059768"/>
              <a:gd name="connsiteY964" fmla="*/ 3341231 h 3744261"/>
              <a:gd name="connsiteX965" fmla="*/ 1696213 w 4059768"/>
              <a:gd name="connsiteY965" fmla="*/ 3368080 h 3744261"/>
              <a:gd name="connsiteX966" fmla="*/ 1709627 w 4059768"/>
              <a:gd name="connsiteY966" fmla="*/ 3365464 h 3744261"/>
              <a:gd name="connsiteX967" fmla="*/ 1809548 w 4059768"/>
              <a:gd name="connsiteY967" fmla="*/ 3187881 h 3744261"/>
              <a:gd name="connsiteX968" fmla="*/ 1865656 w 4059768"/>
              <a:gd name="connsiteY968" fmla="*/ 3000060 h 3744261"/>
              <a:gd name="connsiteX969" fmla="*/ 1771839 w 4059768"/>
              <a:gd name="connsiteY969" fmla="*/ 2869552 h 3744261"/>
              <a:gd name="connsiteX970" fmla="*/ 1754708 w 4059768"/>
              <a:gd name="connsiteY970" fmla="*/ 2839235 h 3744261"/>
              <a:gd name="connsiteX971" fmla="*/ 1748520 w 4059768"/>
              <a:gd name="connsiteY971" fmla="*/ 2846025 h 3744261"/>
              <a:gd name="connsiteX972" fmla="*/ 1686619 w 4059768"/>
              <a:gd name="connsiteY972" fmla="*/ 2994454 h 3744261"/>
              <a:gd name="connsiteX973" fmla="*/ 1653644 w 4059768"/>
              <a:gd name="connsiteY973" fmla="*/ 3074939 h 3744261"/>
              <a:gd name="connsiteX974" fmla="*/ 1617762 w 4059768"/>
              <a:gd name="connsiteY974" fmla="*/ 3116490 h 3744261"/>
              <a:gd name="connsiteX975" fmla="*/ 1562153 w 4059768"/>
              <a:gd name="connsiteY975" fmla="*/ 3070641 h 3744261"/>
              <a:gd name="connsiteX976" fmla="*/ 1518713 w 4059768"/>
              <a:gd name="connsiteY976" fmla="*/ 3019413 h 3744261"/>
              <a:gd name="connsiteX977" fmla="*/ 1344659 w 4059768"/>
              <a:gd name="connsiteY977" fmla="*/ 2993623 h 3744261"/>
              <a:gd name="connsiteX978" fmla="*/ 1258817 w 4059768"/>
              <a:gd name="connsiteY978" fmla="*/ 2981019 h 3744261"/>
              <a:gd name="connsiteX979" fmla="*/ 1139936 w 4059768"/>
              <a:gd name="connsiteY979" fmla="*/ 2995617 h 3744261"/>
              <a:gd name="connsiteX980" fmla="*/ 989555 w 4059768"/>
              <a:gd name="connsiteY980" fmla="*/ 3109430 h 3744261"/>
              <a:gd name="connsiteX981" fmla="*/ 918373 w 4059768"/>
              <a:gd name="connsiteY981" fmla="*/ 3255097 h 3744261"/>
              <a:gd name="connsiteX982" fmla="*/ 911230 w 4059768"/>
              <a:gd name="connsiteY982" fmla="*/ 3288238 h 3744261"/>
              <a:gd name="connsiteX983" fmla="*/ 898667 w 4059768"/>
              <a:gd name="connsiteY983" fmla="*/ 3302442 h 3744261"/>
              <a:gd name="connsiteX984" fmla="*/ 890901 w 4059768"/>
              <a:gd name="connsiteY984" fmla="*/ 3272706 h 3744261"/>
              <a:gd name="connsiteX985" fmla="*/ 892126 w 4059768"/>
              <a:gd name="connsiteY985" fmla="*/ 3236326 h 3744261"/>
              <a:gd name="connsiteX986" fmla="*/ 864695 w 4059768"/>
              <a:gd name="connsiteY986" fmla="*/ 3250550 h 3744261"/>
              <a:gd name="connsiteX987" fmla="*/ 812865 w 4059768"/>
              <a:gd name="connsiteY987" fmla="*/ 3268159 h 3744261"/>
              <a:gd name="connsiteX988" fmla="*/ 812803 w 4059768"/>
              <a:gd name="connsiteY988" fmla="*/ 3268138 h 3744261"/>
              <a:gd name="connsiteX989" fmla="*/ 1098635 w 4059768"/>
              <a:gd name="connsiteY989" fmla="*/ 3162693 h 3744261"/>
              <a:gd name="connsiteX990" fmla="*/ 1021721 w 4059768"/>
              <a:gd name="connsiteY990" fmla="*/ 3276215 h 3744261"/>
              <a:gd name="connsiteX991" fmla="*/ 990054 w 4059768"/>
              <a:gd name="connsiteY991" fmla="*/ 3497924 h 3744261"/>
              <a:gd name="connsiteX992" fmla="*/ 997633 w 4059768"/>
              <a:gd name="connsiteY992" fmla="*/ 3431829 h 3744261"/>
              <a:gd name="connsiteX993" fmla="*/ 998277 w 4059768"/>
              <a:gd name="connsiteY993" fmla="*/ 3412497 h 3744261"/>
              <a:gd name="connsiteX994" fmla="*/ 1103660 w 4059768"/>
              <a:gd name="connsiteY994" fmla="*/ 3203330 h 3744261"/>
              <a:gd name="connsiteX995" fmla="*/ 1105965 w 4059768"/>
              <a:gd name="connsiteY995" fmla="*/ 3200049 h 3744261"/>
              <a:gd name="connsiteX996" fmla="*/ 1098655 w 4059768"/>
              <a:gd name="connsiteY996" fmla="*/ 3162693 h 3744261"/>
              <a:gd name="connsiteX997" fmla="*/ 1098635 w 4059768"/>
              <a:gd name="connsiteY997" fmla="*/ 3162693 h 3744261"/>
              <a:gd name="connsiteX998" fmla="*/ 2440184 w 4059768"/>
              <a:gd name="connsiteY998" fmla="*/ 3404481 h 3744261"/>
              <a:gd name="connsiteX999" fmla="*/ 2423676 w 4059768"/>
              <a:gd name="connsiteY999" fmla="*/ 3439782 h 3744261"/>
              <a:gd name="connsiteX1000" fmla="*/ 2423884 w 4059768"/>
              <a:gd name="connsiteY1000" fmla="*/ 3439491 h 3744261"/>
              <a:gd name="connsiteX1001" fmla="*/ 2440184 w 4059768"/>
              <a:gd name="connsiteY1001" fmla="*/ 3404481 h 3744261"/>
              <a:gd name="connsiteX1002" fmla="*/ 3040047 w 4059768"/>
              <a:gd name="connsiteY1002" fmla="*/ 3361664 h 3744261"/>
              <a:gd name="connsiteX1003" fmla="*/ 3040047 w 4059768"/>
              <a:gd name="connsiteY1003" fmla="*/ 3361664 h 3744261"/>
              <a:gd name="connsiteX1004" fmla="*/ 2718915 w 4059768"/>
              <a:gd name="connsiteY1004" fmla="*/ 3210909 h 3744261"/>
              <a:gd name="connsiteX1005" fmla="*/ 2686895 w 4059768"/>
              <a:gd name="connsiteY1005" fmla="*/ 3225133 h 3744261"/>
              <a:gd name="connsiteX1006" fmla="*/ 2625555 w 4059768"/>
              <a:gd name="connsiteY1006" fmla="*/ 3257693 h 3744261"/>
              <a:gd name="connsiteX1007" fmla="*/ 2624516 w 4059768"/>
              <a:gd name="connsiteY1007" fmla="*/ 3273059 h 3744261"/>
              <a:gd name="connsiteX1008" fmla="*/ 2708096 w 4059768"/>
              <a:gd name="connsiteY1008" fmla="*/ 3356327 h 3744261"/>
              <a:gd name="connsiteX1009" fmla="*/ 2708490 w 4059768"/>
              <a:gd name="connsiteY1009" fmla="*/ 3270007 h 3744261"/>
              <a:gd name="connsiteX1010" fmla="*/ 2718935 w 4059768"/>
              <a:gd name="connsiteY1010" fmla="*/ 3210930 h 3744261"/>
              <a:gd name="connsiteX1011" fmla="*/ 2718915 w 4059768"/>
              <a:gd name="connsiteY1011" fmla="*/ 3210909 h 3744261"/>
              <a:gd name="connsiteX1012" fmla="*/ 3015087 w 4059768"/>
              <a:gd name="connsiteY1012" fmla="*/ 3247892 h 3744261"/>
              <a:gd name="connsiteX1013" fmla="*/ 3033173 w 4059768"/>
              <a:gd name="connsiteY1013" fmla="*/ 3277794 h 3744261"/>
              <a:gd name="connsiteX1014" fmla="*/ 3052256 w 4059768"/>
              <a:gd name="connsiteY1014" fmla="*/ 3324640 h 3744261"/>
              <a:gd name="connsiteX1015" fmla="*/ 3057053 w 4059768"/>
              <a:gd name="connsiteY1015" fmla="*/ 3320071 h 3744261"/>
              <a:gd name="connsiteX1016" fmla="*/ 3055662 w 4059768"/>
              <a:gd name="connsiteY1016" fmla="*/ 3277544 h 3744261"/>
              <a:gd name="connsiteX1017" fmla="*/ 3054769 w 4059768"/>
              <a:gd name="connsiteY1017" fmla="*/ 3253166 h 3744261"/>
              <a:gd name="connsiteX1018" fmla="*/ 3005805 w 4059768"/>
              <a:gd name="connsiteY1018" fmla="*/ 3216537 h 3744261"/>
              <a:gd name="connsiteX1019" fmla="*/ 3015066 w 4059768"/>
              <a:gd name="connsiteY1019" fmla="*/ 3247871 h 3744261"/>
              <a:gd name="connsiteX1020" fmla="*/ 3015087 w 4059768"/>
              <a:gd name="connsiteY1020" fmla="*/ 3247892 h 3744261"/>
              <a:gd name="connsiteX1021" fmla="*/ 1614855 w 4059768"/>
              <a:gd name="connsiteY1021" fmla="*/ 3181381 h 3744261"/>
              <a:gd name="connsiteX1022" fmla="*/ 1630782 w 4059768"/>
              <a:gd name="connsiteY1022" fmla="*/ 3264504 h 3744261"/>
              <a:gd name="connsiteX1023" fmla="*/ 1656551 w 4059768"/>
              <a:gd name="connsiteY1023" fmla="*/ 3323373 h 3744261"/>
              <a:gd name="connsiteX1024" fmla="*/ 1630616 w 4059768"/>
              <a:gd name="connsiteY1024" fmla="*/ 3220669 h 3744261"/>
              <a:gd name="connsiteX1025" fmla="*/ 1619506 w 4059768"/>
              <a:gd name="connsiteY1025" fmla="*/ 3189230 h 3744261"/>
              <a:gd name="connsiteX1026" fmla="*/ 1614855 w 4059768"/>
              <a:gd name="connsiteY1026" fmla="*/ 3181381 h 3744261"/>
              <a:gd name="connsiteX1027" fmla="*/ 1317312 w 4059768"/>
              <a:gd name="connsiteY1027" fmla="*/ 3117716 h 3744261"/>
              <a:gd name="connsiteX1028" fmla="*/ 1389865 w 4059768"/>
              <a:gd name="connsiteY1028" fmla="*/ 3133975 h 3744261"/>
              <a:gd name="connsiteX1029" fmla="*/ 1411668 w 4059768"/>
              <a:gd name="connsiteY1029" fmla="*/ 3141699 h 3744261"/>
              <a:gd name="connsiteX1030" fmla="*/ 1467755 w 4059768"/>
              <a:gd name="connsiteY1030" fmla="*/ 3263756 h 3744261"/>
              <a:gd name="connsiteX1031" fmla="*/ 1471763 w 4059768"/>
              <a:gd name="connsiteY1031" fmla="*/ 3286183 h 3744261"/>
              <a:gd name="connsiteX1032" fmla="*/ 1471680 w 4059768"/>
              <a:gd name="connsiteY1032" fmla="*/ 3256281 h 3744261"/>
              <a:gd name="connsiteX1033" fmla="*/ 1369017 w 4059768"/>
              <a:gd name="connsiteY1033" fmla="*/ 3045328 h 3744261"/>
              <a:gd name="connsiteX1034" fmla="*/ 1125858 w 4059768"/>
              <a:gd name="connsiteY1034" fmla="*/ 3193342 h 3744261"/>
              <a:gd name="connsiteX1035" fmla="*/ 1118839 w 4059768"/>
              <a:gd name="connsiteY1035" fmla="*/ 3203392 h 3744261"/>
              <a:gd name="connsiteX1036" fmla="*/ 1121144 w 4059768"/>
              <a:gd name="connsiteY1036" fmla="*/ 3245566 h 3744261"/>
              <a:gd name="connsiteX1037" fmla="*/ 1130281 w 4059768"/>
              <a:gd name="connsiteY1037" fmla="*/ 3234187 h 3744261"/>
              <a:gd name="connsiteX1038" fmla="*/ 1251943 w 4059768"/>
              <a:gd name="connsiteY1038" fmla="*/ 3129676 h 3744261"/>
              <a:gd name="connsiteX1039" fmla="*/ 1317312 w 4059768"/>
              <a:gd name="connsiteY1039" fmla="*/ 3117674 h 3744261"/>
              <a:gd name="connsiteX1040" fmla="*/ 1317312 w 4059768"/>
              <a:gd name="connsiteY1040" fmla="*/ 3117716 h 3744261"/>
              <a:gd name="connsiteX1041" fmla="*/ 904917 w 4059768"/>
              <a:gd name="connsiteY1041" fmla="*/ 3229058 h 3744261"/>
              <a:gd name="connsiteX1042" fmla="*/ 904917 w 4059768"/>
              <a:gd name="connsiteY1042" fmla="*/ 3229224 h 3744261"/>
              <a:gd name="connsiteX1043" fmla="*/ 903401 w 4059768"/>
              <a:gd name="connsiteY1043" fmla="*/ 3268802 h 3744261"/>
              <a:gd name="connsiteX1044" fmla="*/ 906038 w 4059768"/>
              <a:gd name="connsiteY1044" fmla="*/ 3253166 h 3744261"/>
              <a:gd name="connsiteX1045" fmla="*/ 911209 w 4059768"/>
              <a:gd name="connsiteY1045" fmla="*/ 3225362 h 3744261"/>
              <a:gd name="connsiteX1046" fmla="*/ 904917 w 4059768"/>
              <a:gd name="connsiteY1046" fmla="*/ 3229058 h 3744261"/>
              <a:gd name="connsiteX1047" fmla="*/ 821940 w 4059768"/>
              <a:gd name="connsiteY1047" fmla="*/ 3226026 h 3744261"/>
              <a:gd name="connsiteX1048" fmla="*/ 815274 w 4059768"/>
              <a:gd name="connsiteY1048" fmla="*/ 3255450 h 3744261"/>
              <a:gd name="connsiteX1049" fmla="*/ 859171 w 4059768"/>
              <a:gd name="connsiteY1049" fmla="*/ 3239357 h 3744261"/>
              <a:gd name="connsiteX1050" fmla="*/ 892790 w 4059768"/>
              <a:gd name="connsiteY1050" fmla="*/ 3221665 h 3744261"/>
              <a:gd name="connsiteX1051" fmla="*/ 893392 w 4059768"/>
              <a:gd name="connsiteY1051" fmla="*/ 3204929 h 3744261"/>
              <a:gd name="connsiteX1052" fmla="*/ 886561 w 4059768"/>
              <a:gd name="connsiteY1052" fmla="*/ 3201129 h 3744261"/>
              <a:gd name="connsiteX1053" fmla="*/ 821960 w 4059768"/>
              <a:gd name="connsiteY1053" fmla="*/ 3226047 h 3744261"/>
              <a:gd name="connsiteX1054" fmla="*/ 821940 w 4059768"/>
              <a:gd name="connsiteY1054" fmla="*/ 3226026 h 3744261"/>
              <a:gd name="connsiteX1055" fmla="*/ 3067041 w 4059768"/>
              <a:gd name="connsiteY1055" fmla="*/ 3246708 h 3744261"/>
              <a:gd name="connsiteX1056" fmla="*/ 3071298 w 4059768"/>
              <a:gd name="connsiteY1056" fmla="*/ 3249781 h 3744261"/>
              <a:gd name="connsiteX1057" fmla="*/ 3067685 w 4059768"/>
              <a:gd name="connsiteY1057" fmla="*/ 3104114 h 3744261"/>
              <a:gd name="connsiteX1058" fmla="*/ 3064716 w 4059768"/>
              <a:gd name="connsiteY1058" fmla="*/ 3068336 h 3744261"/>
              <a:gd name="connsiteX1059" fmla="*/ 3048373 w 4059768"/>
              <a:gd name="connsiteY1059" fmla="*/ 3071908 h 3744261"/>
              <a:gd name="connsiteX1060" fmla="*/ 3054167 w 4059768"/>
              <a:gd name="connsiteY1060" fmla="*/ 3133393 h 3744261"/>
              <a:gd name="connsiteX1061" fmla="*/ 3066543 w 4059768"/>
              <a:gd name="connsiteY1061" fmla="*/ 3218717 h 3744261"/>
              <a:gd name="connsiteX1062" fmla="*/ 3067021 w 4059768"/>
              <a:gd name="connsiteY1062" fmla="*/ 3246708 h 3744261"/>
              <a:gd name="connsiteX1063" fmla="*/ 3067041 w 4059768"/>
              <a:gd name="connsiteY1063" fmla="*/ 3246708 h 3744261"/>
              <a:gd name="connsiteX1064" fmla="*/ 879293 w 4059768"/>
              <a:gd name="connsiteY1064" fmla="*/ 3188047 h 3744261"/>
              <a:gd name="connsiteX1065" fmla="*/ 888845 w 4059768"/>
              <a:gd name="connsiteY1065" fmla="*/ 3188878 h 3744261"/>
              <a:gd name="connsiteX1066" fmla="*/ 905851 w 4059768"/>
              <a:gd name="connsiteY1066" fmla="*/ 3204929 h 3744261"/>
              <a:gd name="connsiteX1067" fmla="*/ 905851 w 4059768"/>
              <a:gd name="connsiteY1067" fmla="*/ 3205573 h 3744261"/>
              <a:gd name="connsiteX1068" fmla="*/ 929980 w 4059768"/>
              <a:gd name="connsiteY1068" fmla="*/ 3116573 h 3744261"/>
              <a:gd name="connsiteX1069" fmla="*/ 860999 w 4059768"/>
              <a:gd name="connsiteY1069" fmla="*/ 3128472 h 3744261"/>
              <a:gd name="connsiteX1070" fmla="*/ 827567 w 4059768"/>
              <a:gd name="connsiteY1070" fmla="*/ 3205178 h 3744261"/>
              <a:gd name="connsiteX1071" fmla="*/ 879314 w 4059768"/>
              <a:gd name="connsiteY1071" fmla="*/ 3188068 h 3744261"/>
              <a:gd name="connsiteX1072" fmla="*/ 879293 w 4059768"/>
              <a:gd name="connsiteY1072" fmla="*/ 3188047 h 3744261"/>
              <a:gd name="connsiteX1073" fmla="*/ 2315075 w 4059768"/>
              <a:gd name="connsiteY1073" fmla="*/ 3174446 h 3744261"/>
              <a:gd name="connsiteX1074" fmla="*/ 2315075 w 4059768"/>
              <a:gd name="connsiteY1074" fmla="*/ 3174446 h 3744261"/>
              <a:gd name="connsiteX1075" fmla="*/ 1484014 w 4059768"/>
              <a:gd name="connsiteY1075" fmla="*/ 2979648 h 3744261"/>
              <a:gd name="connsiteX1076" fmla="*/ 1527766 w 4059768"/>
              <a:gd name="connsiteY1076" fmla="*/ 3010879 h 3744261"/>
              <a:gd name="connsiteX1077" fmla="*/ 1571892 w 4059768"/>
              <a:gd name="connsiteY1077" fmla="*/ 3062875 h 3744261"/>
              <a:gd name="connsiteX1078" fmla="*/ 1616225 w 4059768"/>
              <a:gd name="connsiteY1078" fmla="*/ 3104114 h 3744261"/>
              <a:gd name="connsiteX1079" fmla="*/ 1642286 w 4059768"/>
              <a:gd name="connsiteY1079" fmla="*/ 3069790 h 3744261"/>
              <a:gd name="connsiteX1080" fmla="*/ 1675032 w 4059768"/>
              <a:gd name="connsiteY1080" fmla="*/ 2989865 h 3744261"/>
              <a:gd name="connsiteX1081" fmla="*/ 1711807 w 4059768"/>
              <a:gd name="connsiteY1081" fmla="*/ 2898747 h 3744261"/>
              <a:gd name="connsiteX1082" fmla="*/ 1670921 w 4059768"/>
              <a:gd name="connsiteY1082" fmla="*/ 2965881 h 3744261"/>
              <a:gd name="connsiteX1083" fmla="*/ 1604120 w 4059768"/>
              <a:gd name="connsiteY1083" fmla="*/ 3057351 h 3744261"/>
              <a:gd name="connsiteX1084" fmla="*/ 1575775 w 4059768"/>
              <a:gd name="connsiteY1084" fmla="*/ 3036005 h 3744261"/>
              <a:gd name="connsiteX1085" fmla="*/ 1494667 w 4059768"/>
              <a:gd name="connsiteY1085" fmla="*/ 2980271 h 3744261"/>
              <a:gd name="connsiteX1086" fmla="*/ 1483972 w 4059768"/>
              <a:gd name="connsiteY1086" fmla="*/ 2979628 h 3744261"/>
              <a:gd name="connsiteX1087" fmla="*/ 1484014 w 4059768"/>
              <a:gd name="connsiteY1087" fmla="*/ 2979648 h 3744261"/>
              <a:gd name="connsiteX1088" fmla="*/ 2397429 w 4059768"/>
              <a:gd name="connsiteY1088" fmla="*/ 2873123 h 3744261"/>
              <a:gd name="connsiteX1089" fmla="*/ 2346160 w 4059768"/>
              <a:gd name="connsiteY1089" fmla="*/ 2984570 h 3744261"/>
              <a:gd name="connsiteX1090" fmla="*/ 2352805 w 4059768"/>
              <a:gd name="connsiteY1090" fmla="*/ 3062543 h 3744261"/>
              <a:gd name="connsiteX1091" fmla="*/ 2374795 w 4059768"/>
              <a:gd name="connsiteY1091" fmla="*/ 2971654 h 3744261"/>
              <a:gd name="connsiteX1092" fmla="*/ 2381918 w 4059768"/>
              <a:gd name="connsiteY1092" fmla="*/ 2954377 h 3744261"/>
              <a:gd name="connsiteX1093" fmla="*/ 2398447 w 4059768"/>
              <a:gd name="connsiteY1093" fmla="*/ 2873248 h 3744261"/>
              <a:gd name="connsiteX1094" fmla="*/ 2397429 w 4059768"/>
              <a:gd name="connsiteY1094" fmla="*/ 2873144 h 3744261"/>
              <a:gd name="connsiteX1095" fmla="*/ 2397429 w 4059768"/>
              <a:gd name="connsiteY1095" fmla="*/ 2873123 h 3744261"/>
              <a:gd name="connsiteX1096" fmla="*/ 3074704 w 4059768"/>
              <a:gd name="connsiteY1096" fmla="*/ 3010754 h 3744261"/>
              <a:gd name="connsiteX1097" fmla="*/ 3096590 w 4059768"/>
              <a:gd name="connsiteY1097" fmla="*/ 3007473 h 3744261"/>
              <a:gd name="connsiteX1098" fmla="*/ 3106391 w 4059768"/>
              <a:gd name="connsiteY1098" fmla="*/ 2986169 h 3744261"/>
              <a:gd name="connsiteX1099" fmla="*/ 2891348 w 4059768"/>
              <a:gd name="connsiteY1099" fmla="*/ 2618917 h 3744261"/>
              <a:gd name="connsiteX1100" fmla="*/ 2876210 w 4059768"/>
              <a:gd name="connsiteY1100" fmla="*/ 2608078 h 3744261"/>
              <a:gd name="connsiteX1101" fmla="*/ 2907939 w 4059768"/>
              <a:gd name="connsiteY1101" fmla="*/ 2681960 h 3744261"/>
              <a:gd name="connsiteX1102" fmla="*/ 2990813 w 4059768"/>
              <a:gd name="connsiteY1102" fmla="*/ 2796085 h 3744261"/>
              <a:gd name="connsiteX1103" fmla="*/ 3056285 w 4059768"/>
              <a:gd name="connsiteY1103" fmla="*/ 2888822 h 3744261"/>
              <a:gd name="connsiteX1104" fmla="*/ 3074704 w 4059768"/>
              <a:gd name="connsiteY1104" fmla="*/ 3010713 h 3744261"/>
              <a:gd name="connsiteX1105" fmla="*/ 3074704 w 4059768"/>
              <a:gd name="connsiteY1105" fmla="*/ 3010754 h 3744261"/>
              <a:gd name="connsiteX1106" fmla="*/ 1419642 w 4059768"/>
              <a:gd name="connsiteY1106" fmla="*/ 2966608 h 3744261"/>
              <a:gd name="connsiteX1107" fmla="*/ 1458784 w 4059768"/>
              <a:gd name="connsiteY1107" fmla="*/ 2971072 h 3744261"/>
              <a:gd name="connsiteX1108" fmla="*/ 1459303 w 4059768"/>
              <a:gd name="connsiteY1108" fmla="*/ 2963950 h 3744261"/>
              <a:gd name="connsiteX1109" fmla="*/ 1493732 w 4059768"/>
              <a:gd name="connsiteY1109" fmla="*/ 2966961 h 3744261"/>
              <a:gd name="connsiteX1110" fmla="*/ 1496743 w 4059768"/>
              <a:gd name="connsiteY1110" fmla="*/ 2967854 h 3744261"/>
              <a:gd name="connsiteX1111" fmla="*/ 1496743 w 4059768"/>
              <a:gd name="connsiteY1111" fmla="*/ 2967854 h 3744261"/>
              <a:gd name="connsiteX1112" fmla="*/ 1510967 w 4059768"/>
              <a:gd name="connsiteY1112" fmla="*/ 2966815 h 3744261"/>
              <a:gd name="connsiteX1113" fmla="*/ 1518339 w 4059768"/>
              <a:gd name="connsiteY1113" fmla="*/ 2960420 h 3744261"/>
              <a:gd name="connsiteX1114" fmla="*/ 1450105 w 4059768"/>
              <a:gd name="connsiteY1114" fmla="*/ 2765706 h 3744261"/>
              <a:gd name="connsiteX1115" fmla="*/ 1435174 w 4059768"/>
              <a:gd name="connsiteY1115" fmla="*/ 2754222 h 3744261"/>
              <a:gd name="connsiteX1116" fmla="*/ 1408782 w 4059768"/>
              <a:gd name="connsiteY1116" fmla="*/ 2842890 h 3744261"/>
              <a:gd name="connsiteX1117" fmla="*/ 1401888 w 4059768"/>
              <a:gd name="connsiteY1117" fmla="*/ 2954896 h 3744261"/>
              <a:gd name="connsiteX1118" fmla="*/ 1397361 w 4059768"/>
              <a:gd name="connsiteY1118" fmla="*/ 2967895 h 3744261"/>
              <a:gd name="connsiteX1119" fmla="*/ 1405501 w 4059768"/>
              <a:gd name="connsiteY1119" fmla="*/ 2967148 h 3744261"/>
              <a:gd name="connsiteX1120" fmla="*/ 1419642 w 4059768"/>
              <a:gd name="connsiteY1120" fmla="*/ 2966629 h 3744261"/>
              <a:gd name="connsiteX1121" fmla="*/ 1419642 w 4059768"/>
              <a:gd name="connsiteY1121" fmla="*/ 2966608 h 3744261"/>
              <a:gd name="connsiteX1122" fmla="*/ 2263328 w 4059768"/>
              <a:gd name="connsiteY1122" fmla="*/ 2840045 h 3744261"/>
              <a:gd name="connsiteX1123" fmla="*/ 2230104 w 4059768"/>
              <a:gd name="connsiteY1123" fmla="*/ 2850614 h 3744261"/>
              <a:gd name="connsiteX1124" fmla="*/ 2224165 w 4059768"/>
              <a:gd name="connsiteY1124" fmla="*/ 2882779 h 3744261"/>
              <a:gd name="connsiteX1125" fmla="*/ 2307952 w 4059768"/>
              <a:gd name="connsiteY1125" fmla="*/ 2961500 h 3744261"/>
              <a:gd name="connsiteX1126" fmla="*/ 2339785 w 4059768"/>
              <a:gd name="connsiteY1126" fmla="*/ 2919346 h 3744261"/>
              <a:gd name="connsiteX1127" fmla="*/ 2371058 w 4059768"/>
              <a:gd name="connsiteY1127" fmla="*/ 2866209 h 3744261"/>
              <a:gd name="connsiteX1128" fmla="*/ 2358391 w 4059768"/>
              <a:gd name="connsiteY1128" fmla="*/ 2862035 h 3744261"/>
              <a:gd name="connsiteX1129" fmla="*/ 2263328 w 4059768"/>
              <a:gd name="connsiteY1129" fmla="*/ 2840065 h 3744261"/>
              <a:gd name="connsiteX1130" fmla="*/ 2263328 w 4059768"/>
              <a:gd name="connsiteY1130" fmla="*/ 2840045 h 3744261"/>
              <a:gd name="connsiteX1131" fmla="*/ 1792147 w 4059768"/>
              <a:gd name="connsiteY1131" fmla="*/ 2815874 h 3744261"/>
              <a:gd name="connsiteX1132" fmla="*/ 1867462 w 4059768"/>
              <a:gd name="connsiteY1132" fmla="*/ 2832403 h 3744261"/>
              <a:gd name="connsiteX1133" fmla="*/ 1923300 w 4059768"/>
              <a:gd name="connsiteY1133" fmla="*/ 2890213 h 3744261"/>
              <a:gd name="connsiteX1134" fmla="*/ 1928699 w 4059768"/>
              <a:gd name="connsiteY1134" fmla="*/ 2920032 h 3744261"/>
              <a:gd name="connsiteX1135" fmla="*/ 1957168 w 4059768"/>
              <a:gd name="connsiteY1135" fmla="*/ 2836577 h 3744261"/>
              <a:gd name="connsiteX1136" fmla="*/ 1998988 w 4059768"/>
              <a:gd name="connsiteY1136" fmla="*/ 2703763 h 3744261"/>
              <a:gd name="connsiteX1137" fmla="*/ 1993320 w 4059768"/>
              <a:gd name="connsiteY1137" fmla="*/ 2430806 h 3744261"/>
              <a:gd name="connsiteX1138" fmla="*/ 1987547 w 4059768"/>
              <a:gd name="connsiteY1138" fmla="*/ 2276833 h 3744261"/>
              <a:gd name="connsiteX1139" fmla="*/ 2006423 w 4059768"/>
              <a:gd name="connsiteY1139" fmla="*/ 2180379 h 3744261"/>
              <a:gd name="connsiteX1140" fmla="*/ 1948301 w 4059768"/>
              <a:gd name="connsiteY1140" fmla="*/ 2253036 h 3744261"/>
              <a:gd name="connsiteX1141" fmla="*/ 1939808 w 4059768"/>
              <a:gd name="connsiteY1141" fmla="*/ 2246329 h 3744261"/>
              <a:gd name="connsiteX1142" fmla="*/ 1942030 w 4059768"/>
              <a:gd name="connsiteY1142" fmla="*/ 2210696 h 3744261"/>
              <a:gd name="connsiteX1143" fmla="*/ 1898693 w 4059768"/>
              <a:gd name="connsiteY1143" fmla="*/ 2248509 h 3744261"/>
              <a:gd name="connsiteX1144" fmla="*/ 1894125 w 4059768"/>
              <a:gd name="connsiteY1144" fmla="*/ 2227640 h 3744261"/>
              <a:gd name="connsiteX1145" fmla="*/ 1908079 w 4059768"/>
              <a:gd name="connsiteY1145" fmla="*/ 2182269 h 3744261"/>
              <a:gd name="connsiteX1146" fmla="*/ 1889307 w 4059768"/>
              <a:gd name="connsiteY1146" fmla="*/ 2197448 h 3744261"/>
              <a:gd name="connsiteX1147" fmla="*/ 1880918 w 4059768"/>
              <a:gd name="connsiteY1147" fmla="*/ 2536044 h 3744261"/>
              <a:gd name="connsiteX1148" fmla="*/ 1880897 w 4059768"/>
              <a:gd name="connsiteY1148" fmla="*/ 2536750 h 3744261"/>
              <a:gd name="connsiteX1149" fmla="*/ 1907580 w 4059768"/>
              <a:gd name="connsiteY1149" fmla="*/ 2679489 h 3744261"/>
              <a:gd name="connsiteX1150" fmla="*/ 1914745 w 4059768"/>
              <a:gd name="connsiteY1150" fmla="*/ 2686840 h 3744261"/>
              <a:gd name="connsiteX1151" fmla="*/ 1917901 w 4059768"/>
              <a:gd name="connsiteY1151" fmla="*/ 2697264 h 3744261"/>
              <a:gd name="connsiteX1152" fmla="*/ 1908473 w 4059768"/>
              <a:gd name="connsiteY1152" fmla="*/ 2699050 h 3744261"/>
              <a:gd name="connsiteX1153" fmla="*/ 1832868 w 4059768"/>
              <a:gd name="connsiteY1153" fmla="*/ 2712983 h 3744261"/>
              <a:gd name="connsiteX1154" fmla="*/ 1808137 w 4059768"/>
              <a:gd name="connsiteY1154" fmla="*/ 2738420 h 3744261"/>
              <a:gd name="connsiteX1155" fmla="*/ 1795241 w 4059768"/>
              <a:gd name="connsiteY1155" fmla="*/ 2763276 h 3744261"/>
              <a:gd name="connsiteX1156" fmla="*/ 1770178 w 4059768"/>
              <a:gd name="connsiteY1156" fmla="*/ 2817867 h 3744261"/>
              <a:gd name="connsiteX1157" fmla="*/ 1792106 w 4059768"/>
              <a:gd name="connsiteY1157" fmla="*/ 2815853 h 3744261"/>
              <a:gd name="connsiteX1158" fmla="*/ 1792147 w 4059768"/>
              <a:gd name="connsiteY1158" fmla="*/ 2815874 h 3744261"/>
              <a:gd name="connsiteX1159" fmla="*/ 2391636 w 4059768"/>
              <a:gd name="connsiteY1159" fmla="*/ 2859335 h 3744261"/>
              <a:gd name="connsiteX1160" fmla="*/ 2394252 w 4059768"/>
              <a:gd name="connsiteY1160" fmla="*/ 2859979 h 3744261"/>
              <a:gd name="connsiteX1161" fmla="*/ 2399838 w 4059768"/>
              <a:gd name="connsiteY1161" fmla="*/ 2856594 h 3744261"/>
              <a:gd name="connsiteX1162" fmla="*/ 2404988 w 4059768"/>
              <a:gd name="connsiteY1162" fmla="*/ 2855598 h 3744261"/>
              <a:gd name="connsiteX1163" fmla="*/ 2414228 w 4059768"/>
              <a:gd name="connsiteY1163" fmla="*/ 2838570 h 3744261"/>
              <a:gd name="connsiteX1164" fmla="*/ 2422140 w 4059768"/>
              <a:gd name="connsiteY1164" fmla="*/ 2828208 h 3744261"/>
              <a:gd name="connsiteX1165" fmla="*/ 2419440 w 4059768"/>
              <a:gd name="connsiteY1165" fmla="*/ 2830430 h 3744261"/>
              <a:gd name="connsiteX1166" fmla="*/ 2391615 w 4059768"/>
              <a:gd name="connsiteY1166" fmla="*/ 2859335 h 3744261"/>
              <a:gd name="connsiteX1167" fmla="*/ 2391636 w 4059768"/>
              <a:gd name="connsiteY1167" fmla="*/ 2859335 h 3744261"/>
              <a:gd name="connsiteX1168" fmla="*/ 2494797 w 4059768"/>
              <a:gd name="connsiteY1168" fmla="*/ 2753890 h 3744261"/>
              <a:gd name="connsiteX1169" fmla="*/ 2547914 w 4059768"/>
              <a:gd name="connsiteY1169" fmla="*/ 2740123 h 3744261"/>
              <a:gd name="connsiteX1170" fmla="*/ 2564297 w 4059768"/>
              <a:gd name="connsiteY1170" fmla="*/ 2733416 h 3744261"/>
              <a:gd name="connsiteX1171" fmla="*/ 2568638 w 4059768"/>
              <a:gd name="connsiteY1171" fmla="*/ 2733395 h 3744261"/>
              <a:gd name="connsiteX1172" fmla="*/ 2611247 w 4059768"/>
              <a:gd name="connsiteY1172" fmla="*/ 2718839 h 3744261"/>
              <a:gd name="connsiteX1173" fmla="*/ 2649538 w 4059768"/>
              <a:gd name="connsiteY1173" fmla="*/ 2686009 h 3744261"/>
              <a:gd name="connsiteX1174" fmla="*/ 2659236 w 4059768"/>
              <a:gd name="connsiteY1174" fmla="*/ 2660634 h 3744261"/>
              <a:gd name="connsiteX1175" fmla="*/ 2593265 w 4059768"/>
              <a:gd name="connsiteY1175" fmla="*/ 2662212 h 3744261"/>
              <a:gd name="connsiteX1176" fmla="*/ 2568866 w 4059768"/>
              <a:gd name="connsiteY1176" fmla="*/ 2694170 h 3744261"/>
              <a:gd name="connsiteX1177" fmla="*/ 2538902 w 4059768"/>
              <a:gd name="connsiteY1177" fmla="*/ 2716160 h 3744261"/>
              <a:gd name="connsiteX1178" fmla="*/ 2529433 w 4059768"/>
              <a:gd name="connsiteY1178" fmla="*/ 2700565 h 3744261"/>
              <a:gd name="connsiteX1179" fmla="*/ 2527066 w 4059768"/>
              <a:gd name="connsiteY1179" fmla="*/ 2693215 h 3744261"/>
              <a:gd name="connsiteX1180" fmla="*/ 2507401 w 4059768"/>
              <a:gd name="connsiteY1180" fmla="*/ 2728224 h 3744261"/>
              <a:gd name="connsiteX1181" fmla="*/ 2496333 w 4059768"/>
              <a:gd name="connsiteY1181" fmla="*/ 2750609 h 3744261"/>
              <a:gd name="connsiteX1182" fmla="*/ 2494776 w 4059768"/>
              <a:gd name="connsiteY1182" fmla="*/ 2753870 h 3744261"/>
              <a:gd name="connsiteX1183" fmla="*/ 2494797 w 4059768"/>
              <a:gd name="connsiteY1183" fmla="*/ 2753890 h 3744261"/>
              <a:gd name="connsiteX1184" fmla="*/ 2545152 w 4059768"/>
              <a:gd name="connsiteY1184" fmla="*/ 2705632 h 3744261"/>
              <a:gd name="connsiteX1185" fmla="*/ 2545152 w 4059768"/>
              <a:gd name="connsiteY1185" fmla="*/ 2705632 h 3744261"/>
              <a:gd name="connsiteX1186" fmla="*/ 1869207 w 4059768"/>
              <a:gd name="connsiteY1186" fmla="*/ 2329369 h 3744261"/>
              <a:gd name="connsiteX1187" fmla="*/ 1826846 w 4059768"/>
              <a:gd name="connsiteY1187" fmla="*/ 2691366 h 3744261"/>
              <a:gd name="connsiteX1188" fmla="*/ 1822651 w 4059768"/>
              <a:gd name="connsiteY1188" fmla="*/ 2705072 h 3744261"/>
              <a:gd name="connsiteX1189" fmla="*/ 1825766 w 4059768"/>
              <a:gd name="connsiteY1189" fmla="*/ 2702787 h 3744261"/>
              <a:gd name="connsiteX1190" fmla="*/ 1893564 w 4059768"/>
              <a:gd name="connsiteY1190" fmla="*/ 2682583 h 3744261"/>
              <a:gd name="connsiteX1191" fmla="*/ 1868459 w 4059768"/>
              <a:gd name="connsiteY1191" fmla="*/ 2535940 h 3744261"/>
              <a:gd name="connsiteX1192" fmla="*/ 1869207 w 4059768"/>
              <a:gd name="connsiteY1192" fmla="*/ 2329369 h 3744261"/>
              <a:gd name="connsiteX1193" fmla="*/ 2537033 w 4059768"/>
              <a:gd name="connsiteY1193" fmla="*/ 2683102 h 3744261"/>
              <a:gd name="connsiteX1194" fmla="*/ 2543470 w 4059768"/>
              <a:gd name="connsiteY1194" fmla="*/ 2702621 h 3744261"/>
              <a:gd name="connsiteX1195" fmla="*/ 2575718 w 4059768"/>
              <a:gd name="connsiteY1195" fmla="*/ 2665119 h 3744261"/>
              <a:gd name="connsiteX1196" fmla="*/ 2537033 w 4059768"/>
              <a:gd name="connsiteY1196" fmla="*/ 2683102 h 3744261"/>
              <a:gd name="connsiteX1197" fmla="*/ 2539961 w 4059768"/>
              <a:gd name="connsiteY1197" fmla="*/ 2497026 h 3744261"/>
              <a:gd name="connsiteX1198" fmla="*/ 2521605 w 4059768"/>
              <a:gd name="connsiteY1198" fmla="*/ 2507637 h 3744261"/>
              <a:gd name="connsiteX1199" fmla="*/ 2522539 w 4059768"/>
              <a:gd name="connsiteY1199" fmla="*/ 2615345 h 3744261"/>
              <a:gd name="connsiteX1200" fmla="*/ 2533565 w 4059768"/>
              <a:gd name="connsiteY1200" fmla="*/ 2669833 h 3744261"/>
              <a:gd name="connsiteX1201" fmla="*/ 2584980 w 4059768"/>
              <a:gd name="connsiteY1201" fmla="*/ 2650771 h 3744261"/>
              <a:gd name="connsiteX1202" fmla="*/ 2585852 w 4059768"/>
              <a:gd name="connsiteY1202" fmla="*/ 2650646 h 3744261"/>
              <a:gd name="connsiteX1203" fmla="*/ 2621298 w 4059768"/>
              <a:gd name="connsiteY1203" fmla="*/ 2581436 h 3744261"/>
              <a:gd name="connsiteX1204" fmla="*/ 2622730 w 4059768"/>
              <a:gd name="connsiteY1204" fmla="*/ 2576764 h 3744261"/>
              <a:gd name="connsiteX1205" fmla="*/ 2543948 w 4059768"/>
              <a:gd name="connsiteY1205" fmla="*/ 2497275 h 3744261"/>
              <a:gd name="connsiteX1206" fmla="*/ 2539982 w 4059768"/>
              <a:gd name="connsiteY1206" fmla="*/ 2497026 h 3744261"/>
              <a:gd name="connsiteX1207" fmla="*/ 2539961 w 4059768"/>
              <a:gd name="connsiteY1207" fmla="*/ 2497026 h 3744261"/>
              <a:gd name="connsiteX1208" fmla="*/ 2628815 w 4059768"/>
              <a:gd name="connsiteY1208" fmla="*/ 2597757 h 3744261"/>
              <a:gd name="connsiteX1209" fmla="*/ 2602215 w 4059768"/>
              <a:gd name="connsiteY1209" fmla="*/ 2648694 h 3744261"/>
              <a:gd name="connsiteX1210" fmla="*/ 2652176 w 4059768"/>
              <a:gd name="connsiteY1210" fmla="*/ 2647552 h 3744261"/>
              <a:gd name="connsiteX1211" fmla="*/ 2628815 w 4059768"/>
              <a:gd name="connsiteY1211" fmla="*/ 2597757 h 3744261"/>
              <a:gd name="connsiteX1212" fmla="*/ 2635750 w 4059768"/>
              <a:gd name="connsiteY1212" fmla="*/ 2576868 h 3744261"/>
              <a:gd name="connsiteX1213" fmla="*/ 2636394 w 4059768"/>
              <a:gd name="connsiteY1213" fmla="*/ 2579193 h 3744261"/>
              <a:gd name="connsiteX1214" fmla="*/ 2662994 w 4059768"/>
              <a:gd name="connsiteY1214" fmla="*/ 2641136 h 3744261"/>
              <a:gd name="connsiteX1215" fmla="*/ 2653484 w 4059768"/>
              <a:gd name="connsiteY1215" fmla="*/ 2537373 h 3744261"/>
              <a:gd name="connsiteX1216" fmla="*/ 2547914 w 4059768"/>
              <a:gd name="connsiteY1216" fmla="*/ 2371210 h 3744261"/>
              <a:gd name="connsiteX1217" fmla="*/ 2521708 w 4059768"/>
              <a:gd name="connsiteY1217" fmla="*/ 2366434 h 3744261"/>
              <a:gd name="connsiteX1218" fmla="*/ 2499656 w 4059768"/>
              <a:gd name="connsiteY1218" fmla="*/ 2353684 h 3744261"/>
              <a:gd name="connsiteX1219" fmla="*/ 2487986 w 4059768"/>
              <a:gd name="connsiteY1219" fmla="*/ 2336989 h 3744261"/>
              <a:gd name="connsiteX1220" fmla="*/ 2500964 w 4059768"/>
              <a:gd name="connsiteY1220" fmla="*/ 2332379 h 3744261"/>
              <a:gd name="connsiteX1221" fmla="*/ 2477500 w 4059768"/>
              <a:gd name="connsiteY1221" fmla="*/ 2314127 h 3744261"/>
              <a:gd name="connsiteX1222" fmla="*/ 2171069 w 4059768"/>
              <a:gd name="connsiteY1222" fmla="*/ 2156977 h 3744261"/>
              <a:gd name="connsiteX1223" fmla="*/ 2331126 w 4059768"/>
              <a:gd name="connsiteY1223" fmla="*/ 2266575 h 3744261"/>
              <a:gd name="connsiteX1224" fmla="*/ 2631805 w 4059768"/>
              <a:gd name="connsiteY1224" fmla="*/ 2519888 h 3744261"/>
              <a:gd name="connsiteX1225" fmla="*/ 2635771 w 4059768"/>
              <a:gd name="connsiteY1225" fmla="*/ 2576888 h 3744261"/>
              <a:gd name="connsiteX1226" fmla="*/ 2635750 w 4059768"/>
              <a:gd name="connsiteY1226" fmla="*/ 2576868 h 3744261"/>
              <a:gd name="connsiteX1227" fmla="*/ 2876418 w 4059768"/>
              <a:gd name="connsiteY1227" fmla="*/ 2607517 h 3744261"/>
              <a:gd name="connsiteX1228" fmla="*/ 2876418 w 4059768"/>
              <a:gd name="connsiteY1228" fmla="*/ 2607517 h 3744261"/>
              <a:gd name="connsiteX1229" fmla="*/ 3650063 w 4059768"/>
              <a:gd name="connsiteY1229" fmla="*/ 2515112 h 3744261"/>
              <a:gd name="connsiteX1230" fmla="*/ 3734369 w 4059768"/>
              <a:gd name="connsiteY1230" fmla="*/ 2530998 h 3744261"/>
              <a:gd name="connsiteX1231" fmla="*/ 3736301 w 4059768"/>
              <a:gd name="connsiteY1231" fmla="*/ 2530312 h 3744261"/>
              <a:gd name="connsiteX1232" fmla="*/ 3730839 w 4059768"/>
              <a:gd name="connsiteY1232" fmla="*/ 2516566 h 3744261"/>
              <a:gd name="connsiteX1233" fmla="*/ 3721329 w 4059768"/>
              <a:gd name="connsiteY1233" fmla="*/ 2502342 h 3744261"/>
              <a:gd name="connsiteX1234" fmla="*/ 3715515 w 4059768"/>
              <a:gd name="connsiteY1234" fmla="*/ 2494264 h 3744261"/>
              <a:gd name="connsiteX1235" fmla="*/ 3693234 w 4059768"/>
              <a:gd name="connsiteY1235" fmla="*/ 2451239 h 3744261"/>
              <a:gd name="connsiteX1236" fmla="*/ 3700086 w 4059768"/>
              <a:gd name="connsiteY1236" fmla="*/ 2442434 h 3744261"/>
              <a:gd name="connsiteX1237" fmla="*/ 3718754 w 4059768"/>
              <a:gd name="connsiteY1237" fmla="*/ 2467955 h 3744261"/>
              <a:gd name="connsiteX1238" fmla="*/ 3731794 w 4059768"/>
              <a:gd name="connsiteY1238" fmla="*/ 2495489 h 3744261"/>
              <a:gd name="connsiteX1239" fmla="*/ 3741056 w 4059768"/>
              <a:gd name="connsiteY1239" fmla="*/ 2509277 h 3744261"/>
              <a:gd name="connsiteX1240" fmla="*/ 3742343 w 4059768"/>
              <a:gd name="connsiteY1240" fmla="*/ 2510565 h 3744261"/>
              <a:gd name="connsiteX1241" fmla="*/ 3928274 w 4059768"/>
              <a:gd name="connsiteY1241" fmla="*/ 2460645 h 3744261"/>
              <a:gd name="connsiteX1242" fmla="*/ 4046926 w 4059768"/>
              <a:gd name="connsiteY1242" fmla="*/ 2257687 h 3744261"/>
              <a:gd name="connsiteX1243" fmla="*/ 4006288 w 4059768"/>
              <a:gd name="connsiteY1243" fmla="*/ 2124355 h 3744261"/>
              <a:gd name="connsiteX1244" fmla="*/ 3993705 w 4059768"/>
              <a:gd name="connsiteY1244" fmla="*/ 2145805 h 3744261"/>
              <a:gd name="connsiteX1245" fmla="*/ 3978588 w 4059768"/>
              <a:gd name="connsiteY1245" fmla="*/ 2194395 h 3744261"/>
              <a:gd name="connsiteX1246" fmla="*/ 3872084 w 4059768"/>
              <a:gd name="connsiteY1246" fmla="*/ 2247263 h 3744261"/>
              <a:gd name="connsiteX1247" fmla="*/ 3814440 w 4059768"/>
              <a:gd name="connsiteY1247" fmla="*/ 2266097 h 3744261"/>
              <a:gd name="connsiteX1248" fmla="*/ 3704634 w 4059768"/>
              <a:gd name="connsiteY1248" fmla="*/ 2279283 h 3744261"/>
              <a:gd name="connsiteX1249" fmla="*/ 3687710 w 4059768"/>
              <a:gd name="connsiteY1249" fmla="*/ 2279470 h 3744261"/>
              <a:gd name="connsiteX1250" fmla="*/ 3621906 w 4059768"/>
              <a:gd name="connsiteY1250" fmla="*/ 2295148 h 3744261"/>
              <a:gd name="connsiteX1251" fmla="*/ 3615178 w 4059768"/>
              <a:gd name="connsiteY1251" fmla="*/ 2289001 h 3744261"/>
              <a:gd name="connsiteX1252" fmla="*/ 3635694 w 4059768"/>
              <a:gd name="connsiteY1252" fmla="*/ 2276002 h 3744261"/>
              <a:gd name="connsiteX1253" fmla="*/ 3641155 w 4059768"/>
              <a:gd name="connsiteY1253" fmla="*/ 2274424 h 3744261"/>
              <a:gd name="connsiteX1254" fmla="*/ 3431531 w 4059768"/>
              <a:gd name="connsiteY1254" fmla="*/ 2154527 h 3744261"/>
              <a:gd name="connsiteX1255" fmla="*/ 3410205 w 4059768"/>
              <a:gd name="connsiteY1255" fmla="*/ 2088929 h 3744261"/>
              <a:gd name="connsiteX1256" fmla="*/ 3506722 w 4059768"/>
              <a:gd name="connsiteY1256" fmla="*/ 1906965 h 3744261"/>
              <a:gd name="connsiteX1257" fmla="*/ 3708060 w 4059768"/>
              <a:gd name="connsiteY1257" fmla="*/ 1829158 h 3744261"/>
              <a:gd name="connsiteX1258" fmla="*/ 3762942 w 4059768"/>
              <a:gd name="connsiteY1258" fmla="*/ 1802413 h 3744261"/>
              <a:gd name="connsiteX1259" fmla="*/ 3760035 w 4059768"/>
              <a:gd name="connsiteY1259" fmla="*/ 1798405 h 3744261"/>
              <a:gd name="connsiteX1260" fmla="*/ 3417328 w 4059768"/>
              <a:gd name="connsiteY1260" fmla="*/ 1640632 h 3744261"/>
              <a:gd name="connsiteX1261" fmla="*/ 3363982 w 4059768"/>
              <a:gd name="connsiteY1261" fmla="*/ 1639531 h 3744261"/>
              <a:gd name="connsiteX1262" fmla="*/ 3367408 w 4059768"/>
              <a:gd name="connsiteY1262" fmla="*/ 1659113 h 3744261"/>
              <a:gd name="connsiteX1263" fmla="*/ 3265992 w 4059768"/>
              <a:gd name="connsiteY1263" fmla="*/ 1794709 h 3744261"/>
              <a:gd name="connsiteX1264" fmla="*/ 3087931 w 4059768"/>
              <a:gd name="connsiteY1264" fmla="*/ 1896333 h 3744261"/>
              <a:gd name="connsiteX1265" fmla="*/ 3096133 w 4059768"/>
              <a:gd name="connsiteY1265" fmla="*/ 1915499 h 3744261"/>
              <a:gd name="connsiteX1266" fmla="*/ 3075140 w 4059768"/>
              <a:gd name="connsiteY1266" fmla="*/ 2002754 h 3744261"/>
              <a:gd name="connsiteX1267" fmla="*/ 3051654 w 4059768"/>
              <a:gd name="connsiteY1267" fmla="*/ 2024433 h 3744261"/>
              <a:gd name="connsiteX1268" fmla="*/ 3054852 w 4059768"/>
              <a:gd name="connsiteY1268" fmla="*/ 2047295 h 3744261"/>
              <a:gd name="connsiteX1269" fmla="*/ 3089738 w 4059768"/>
              <a:gd name="connsiteY1269" fmla="*/ 2077301 h 3744261"/>
              <a:gd name="connsiteX1270" fmla="*/ 3091959 w 4059768"/>
              <a:gd name="connsiteY1270" fmla="*/ 2076886 h 3744261"/>
              <a:gd name="connsiteX1271" fmla="*/ 3102944 w 4059768"/>
              <a:gd name="connsiteY1271" fmla="*/ 2043578 h 3744261"/>
              <a:gd name="connsiteX1272" fmla="*/ 3112309 w 4059768"/>
              <a:gd name="connsiteY1272" fmla="*/ 2015006 h 3744261"/>
              <a:gd name="connsiteX1273" fmla="*/ 3166444 w 4059768"/>
              <a:gd name="connsiteY1273" fmla="*/ 1921833 h 3744261"/>
              <a:gd name="connsiteX1274" fmla="*/ 3174148 w 4059768"/>
              <a:gd name="connsiteY1274" fmla="*/ 1924262 h 3744261"/>
              <a:gd name="connsiteX1275" fmla="*/ 3167399 w 4059768"/>
              <a:gd name="connsiteY1275" fmla="*/ 2000429 h 3744261"/>
              <a:gd name="connsiteX1276" fmla="*/ 3150538 w 4059768"/>
              <a:gd name="connsiteY1276" fmla="*/ 2112020 h 3744261"/>
              <a:gd name="connsiteX1277" fmla="*/ 3369360 w 4059768"/>
              <a:gd name="connsiteY1277" fmla="*/ 2323097 h 3744261"/>
              <a:gd name="connsiteX1278" fmla="*/ 3425551 w 4059768"/>
              <a:gd name="connsiteY1278" fmla="*/ 2355034 h 3744261"/>
              <a:gd name="connsiteX1279" fmla="*/ 3427586 w 4059768"/>
              <a:gd name="connsiteY1279" fmla="*/ 2304637 h 3744261"/>
              <a:gd name="connsiteX1280" fmla="*/ 3526801 w 4059768"/>
              <a:gd name="connsiteY1280" fmla="*/ 2271849 h 3744261"/>
              <a:gd name="connsiteX1281" fmla="*/ 3564283 w 4059768"/>
              <a:gd name="connsiteY1281" fmla="*/ 2270250 h 3744261"/>
              <a:gd name="connsiteX1282" fmla="*/ 3603528 w 4059768"/>
              <a:gd name="connsiteY1282" fmla="*/ 2293881 h 3744261"/>
              <a:gd name="connsiteX1283" fmla="*/ 3657580 w 4059768"/>
              <a:gd name="connsiteY1283" fmla="*/ 2322350 h 3744261"/>
              <a:gd name="connsiteX1284" fmla="*/ 3871502 w 4059768"/>
              <a:gd name="connsiteY1284" fmla="*/ 2271268 h 3744261"/>
              <a:gd name="connsiteX1285" fmla="*/ 3883504 w 4059768"/>
              <a:gd name="connsiteY1285" fmla="*/ 2269108 h 3744261"/>
              <a:gd name="connsiteX1286" fmla="*/ 3887325 w 4059768"/>
              <a:gd name="connsiteY1286" fmla="*/ 2276874 h 3744261"/>
              <a:gd name="connsiteX1287" fmla="*/ 3745728 w 4059768"/>
              <a:gd name="connsiteY1287" fmla="*/ 2416624 h 3744261"/>
              <a:gd name="connsiteX1288" fmla="*/ 3653801 w 4059768"/>
              <a:gd name="connsiteY1288" fmla="*/ 2443265 h 3744261"/>
              <a:gd name="connsiteX1289" fmla="*/ 3659033 w 4059768"/>
              <a:gd name="connsiteY1289" fmla="*/ 2453482 h 3744261"/>
              <a:gd name="connsiteX1290" fmla="*/ 3650063 w 4059768"/>
              <a:gd name="connsiteY1290" fmla="*/ 2515091 h 3744261"/>
              <a:gd name="connsiteX1291" fmla="*/ 3650063 w 4059768"/>
              <a:gd name="connsiteY1291" fmla="*/ 2515112 h 3744261"/>
              <a:gd name="connsiteX1292" fmla="*/ 3642505 w 4059768"/>
              <a:gd name="connsiteY1292" fmla="*/ 2445653 h 3744261"/>
              <a:gd name="connsiteX1293" fmla="*/ 3588059 w 4059768"/>
              <a:gd name="connsiteY1293" fmla="*/ 2455953 h 3744261"/>
              <a:gd name="connsiteX1294" fmla="*/ 3503192 w 4059768"/>
              <a:gd name="connsiteY1294" fmla="*/ 2477465 h 3744261"/>
              <a:gd name="connsiteX1295" fmla="*/ 3502984 w 4059768"/>
              <a:gd name="connsiteY1295" fmla="*/ 2477839 h 3744261"/>
              <a:gd name="connsiteX1296" fmla="*/ 3541129 w 4059768"/>
              <a:gd name="connsiteY1296" fmla="*/ 2494742 h 3744261"/>
              <a:gd name="connsiteX1297" fmla="*/ 3610277 w 4059768"/>
              <a:gd name="connsiteY1297" fmla="*/ 2510253 h 3744261"/>
              <a:gd name="connsiteX1298" fmla="*/ 3618022 w 4059768"/>
              <a:gd name="connsiteY1298" fmla="*/ 2511790 h 3744261"/>
              <a:gd name="connsiteX1299" fmla="*/ 3635860 w 4059768"/>
              <a:gd name="connsiteY1299" fmla="*/ 2510523 h 3744261"/>
              <a:gd name="connsiteX1300" fmla="*/ 3642505 w 4059768"/>
              <a:gd name="connsiteY1300" fmla="*/ 2445653 h 3744261"/>
              <a:gd name="connsiteX1301" fmla="*/ 3648464 w 4059768"/>
              <a:gd name="connsiteY1301" fmla="*/ 2466314 h 3744261"/>
              <a:gd name="connsiteX1302" fmla="*/ 3646595 w 4059768"/>
              <a:gd name="connsiteY1302" fmla="*/ 2496050 h 3744261"/>
              <a:gd name="connsiteX1303" fmla="*/ 3648464 w 4059768"/>
              <a:gd name="connsiteY1303" fmla="*/ 2466314 h 3744261"/>
              <a:gd name="connsiteX1304" fmla="*/ 702063 w 4059768"/>
              <a:gd name="connsiteY1304" fmla="*/ 2382714 h 3744261"/>
              <a:gd name="connsiteX1305" fmla="*/ 702187 w 4059768"/>
              <a:gd name="connsiteY1305" fmla="*/ 2383088 h 3744261"/>
              <a:gd name="connsiteX1306" fmla="*/ 849599 w 4059768"/>
              <a:gd name="connsiteY1306" fmla="*/ 2478005 h 3744261"/>
              <a:gd name="connsiteX1307" fmla="*/ 916608 w 4059768"/>
              <a:gd name="connsiteY1307" fmla="*/ 2456929 h 3744261"/>
              <a:gd name="connsiteX1308" fmla="*/ 1003717 w 4059768"/>
              <a:gd name="connsiteY1308" fmla="*/ 2381364 h 3744261"/>
              <a:gd name="connsiteX1309" fmla="*/ 1015782 w 4059768"/>
              <a:gd name="connsiteY1309" fmla="*/ 2385372 h 3744261"/>
              <a:gd name="connsiteX1310" fmla="*/ 1015117 w 4059768"/>
              <a:gd name="connsiteY1310" fmla="*/ 2397353 h 3744261"/>
              <a:gd name="connsiteX1311" fmla="*/ 926658 w 4059768"/>
              <a:gd name="connsiteY1311" fmla="*/ 2465608 h 3744261"/>
              <a:gd name="connsiteX1312" fmla="*/ 926014 w 4059768"/>
              <a:gd name="connsiteY1312" fmla="*/ 2470716 h 3744261"/>
              <a:gd name="connsiteX1313" fmla="*/ 938515 w 4059768"/>
              <a:gd name="connsiteY1313" fmla="*/ 2477984 h 3744261"/>
              <a:gd name="connsiteX1314" fmla="*/ 1223910 w 4059768"/>
              <a:gd name="connsiteY1314" fmla="*/ 2332878 h 3744261"/>
              <a:gd name="connsiteX1315" fmla="*/ 1229579 w 4059768"/>
              <a:gd name="connsiteY1315" fmla="*/ 2324634 h 3744261"/>
              <a:gd name="connsiteX1316" fmla="*/ 1220380 w 4059768"/>
              <a:gd name="connsiteY1316" fmla="*/ 2326752 h 3744261"/>
              <a:gd name="connsiteX1317" fmla="*/ 878172 w 4059768"/>
              <a:gd name="connsiteY1317" fmla="*/ 2356903 h 3744261"/>
              <a:gd name="connsiteX1318" fmla="*/ 811557 w 4059768"/>
              <a:gd name="connsiteY1318" fmla="*/ 2198943 h 3744261"/>
              <a:gd name="connsiteX1319" fmla="*/ 862868 w 4059768"/>
              <a:gd name="connsiteY1319" fmla="*/ 2125019 h 3744261"/>
              <a:gd name="connsiteX1320" fmla="*/ 1070062 w 4059768"/>
              <a:gd name="connsiteY1320" fmla="*/ 2085773 h 3744261"/>
              <a:gd name="connsiteX1321" fmla="*/ 956290 w 4059768"/>
              <a:gd name="connsiteY1321" fmla="*/ 1886283 h 3744261"/>
              <a:gd name="connsiteX1322" fmla="*/ 879002 w 4059768"/>
              <a:gd name="connsiteY1322" fmla="*/ 1813003 h 3744261"/>
              <a:gd name="connsiteX1323" fmla="*/ 879106 w 4059768"/>
              <a:gd name="connsiteY1323" fmla="*/ 1813356 h 3744261"/>
              <a:gd name="connsiteX1324" fmla="*/ 922567 w 4059768"/>
              <a:gd name="connsiteY1324" fmla="*/ 1871477 h 3744261"/>
              <a:gd name="connsiteX1325" fmla="*/ 994124 w 4059768"/>
              <a:gd name="connsiteY1325" fmla="*/ 1989465 h 3744261"/>
              <a:gd name="connsiteX1326" fmla="*/ 994082 w 4059768"/>
              <a:gd name="connsiteY1326" fmla="*/ 1990710 h 3744261"/>
              <a:gd name="connsiteX1327" fmla="*/ 975041 w 4059768"/>
              <a:gd name="connsiteY1327" fmla="*/ 2026136 h 3744261"/>
              <a:gd name="connsiteX1328" fmla="*/ 915653 w 4059768"/>
              <a:gd name="connsiteY1328" fmla="*/ 2026136 h 3744261"/>
              <a:gd name="connsiteX1329" fmla="*/ 901179 w 4059768"/>
              <a:gd name="connsiteY1329" fmla="*/ 2022730 h 3744261"/>
              <a:gd name="connsiteX1330" fmla="*/ 903131 w 4059768"/>
              <a:gd name="connsiteY1330" fmla="*/ 2036269 h 3744261"/>
              <a:gd name="connsiteX1331" fmla="*/ 900556 w 4059768"/>
              <a:gd name="connsiteY1331" fmla="*/ 2072753 h 3744261"/>
              <a:gd name="connsiteX1332" fmla="*/ 880829 w 4059768"/>
              <a:gd name="connsiteY1332" fmla="*/ 2081745 h 3744261"/>
              <a:gd name="connsiteX1333" fmla="*/ 749469 w 4059768"/>
              <a:gd name="connsiteY1333" fmla="*/ 2037743 h 3744261"/>
              <a:gd name="connsiteX1334" fmla="*/ 620311 w 4059768"/>
              <a:gd name="connsiteY1334" fmla="*/ 2070760 h 3744261"/>
              <a:gd name="connsiteX1335" fmla="*/ 407489 w 4059768"/>
              <a:gd name="connsiteY1335" fmla="*/ 2035625 h 3744261"/>
              <a:gd name="connsiteX1336" fmla="*/ 299552 w 4059768"/>
              <a:gd name="connsiteY1336" fmla="*/ 1934105 h 3744261"/>
              <a:gd name="connsiteX1337" fmla="*/ 307256 w 4059768"/>
              <a:gd name="connsiteY1337" fmla="*/ 1816491 h 3744261"/>
              <a:gd name="connsiteX1338" fmla="*/ 319715 w 4059768"/>
              <a:gd name="connsiteY1338" fmla="*/ 1825067 h 3744261"/>
              <a:gd name="connsiteX1339" fmla="*/ 319902 w 4059768"/>
              <a:gd name="connsiteY1339" fmla="*/ 1825566 h 3744261"/>
              <a:gd name="connsiteX1340" fmla="*/ 313859 w 4059768"/>
              <a:gd name="connsiteY1340" fmla="*/ 1743377 h 3744261"/>
              <a:gd name="connsiteX1341" fmla="*/ 343574 w 4059768"/>
              <a:gd name="connsiteY1341" fmla="*/ 1667086 h 3744261"/>
              <a:gd name="connsiteX1342" fmla="*/ 368305 w 4059768"/>
              <a:gd name="connsiteY1342" fmla="*/ 1615672 h 3744261"/>
              <a:gd name="connsiteX1343" fmla="*/ 432033 w 4059768"/>
              <a:gd name="connsiteY1343" fmla="*/ 1566147 h 3744261"/>
              <a:gd name="connsiteX1344" fmla="*/ 405101 w 4059768"/>
              <a:gd name="connsiteY1344" fmla="*/ 1561205 h 3744261"/>
              <a:gd name="connsiteX1345" fmla="*/ 352399 w 4059768"/>
              <a:gd name="connsiteY1345" fmla="*/ 1578544 h 3744261"/>
              <a:gd name="connsiteX1346" fmla="*/ 321978 w 4059768"/>
              <a:gd name="connsiteY1346" fmla="*/ 1632720 h 3744261"/>
              <a:gd name="connsiteX1347" fmla="*/ 294631 w 4059768"/>
              <a:gd name="connsiteY1347" fmla="*/ 1674001 h 3744261"/>
              <a:gd name="connsiteX1348" fmla="*/ 272287 w 4059768"/>
              <a:gd name="connsiteY1348" fmla="*/ 1693957 h 3744261"/>
              <a:gd name="connsiteX1349" fmla="*/ 272101 w 4059768"/>
              <a:gd name="connsiteY1349" fmla="*/ 1693957 h 3744261"/>
              <a:gd name="connsiteX1350" fmla="*/ 255987 w 4059768"/>
              <a:gd name="connsiteY1350" fmla="*/ 1681311 h 3744261"/>
              <a:gd name="connsiteX1351" fmla="*/ 267698 w 4059768"/>
              <a:gd name="connsiteY1351" fmla="*/ 1614530 h 3744261"/>
              <a:gd name="connsiteX1352" fmla="*/ 339234 w 4059768"/>
              <a:gd name="connsiteY1352" fmla="*/ 1570300 h 3744261"/>
              <a:gd name="connsiteX1353" fmla="*/ 326256 w 4059768"/>
              <a:gd name="connsiteY1353" fmla="*/ 1560665 h 3744261"/>
              <a:gd name="connsiteX1354" fmla="*/ 137958 w 4059768"/>
              <a:gd name="connsiteY1354" fmla="*/ 1543140 h 3744261"/>
              <a:gd name="connsiteX1355" fmla="*/ 16088 w 4059768"/>
              <a:gd name="connsiteY1355" fmla="*/ 1672215 h 3744261"/>
              <a:gd name="connsiteX1356" fmla="*/ 38452 w 4059768"/>
              <a:gd name="connsiteY1356" fmla="*/ 1877582 h 3744261"/>
              <a:gd name="connsiteX1357" fmla="*/ 199610 w 4059768"/>
              <a:gd name="connsiteY1357" fmla="*/ 2103320 h 3744261"/>
              <a:gd name="connsiteX1358" fmla="*/ 286574 w 4059768"/>
              <a:gd name="connsiteY1358" fmla="*/ 2155980 h 3744261"/>
              <a:gd name="connsiteX1359" fmla="*/ 411144 w 4059768"/>
              <a:gd name="connsiteY1359" fmla="*/ 2237857 h 3744261"/>
              <a:gd name="connsiteX1360" fmla="*/ 695542 w 4059768"/>
              <a:gd name="connsiteY1360" fmla="*/ 2354951 h 3744261"/>
              <a:gd name="connsiteX1361" fmla="*/ 730366 w 4059768"/>
              <a:gd name="connsiteY1361" fmla="*/ 2360807 h 3744261"/>
              <a:gd name="connsiteX1362" fmla="*/ 821234 w 4059768"/>
              <a:gd name="connsiteY1362" fmla="*/ 2355678 h 3744261"/>
              <a:gd name="connsiteX1363" fmla="*/ 846609 w 4059768"/>
              <a:gd name="connsiteY1363" fmla="*/ 2354868 h 3744261"/>
              <a:gd name="connsiteX1364" fmla="*/ 856327 w 4059768"/>
              <a:gd name="connsiteY1364" fmla="*/ 2358087 h 3744261"/>
              <a:gd name="connsiteX1365" fmla="*/ 855953 w 4059768"/>
              <a:gd name="connsiteY1365" fmla="*/ 2365105 h 3744261"/>
              <a:gd name="connsiteX1366" fmla="*/ 806303 w 4059768"/>
              <a:gd name="connsiteY1366" fmla="*/ 2375779 h 3744261"/>
              <a:gd name="connsiteX1367" fmla="*/ 730532 w 4059768"/>
              <a:gd name="connsiteY1367" fmla="*/ 2373390 h 3744261"/>
              <a:gd name="connsiteX1368" fmla="*/ 702021 w 4059768"/>
              <a:gd name="connsiteY1368" fmla="*/ 2382610 h 3744261"/>
              <a:gd name="connsiteX1369" fmla="*/ 702021 w 4059768"/>
              <a:gd name="connsiteY1369" fmla="*/ 2382610 h 3744261"/>
              <a:gd name="connsiteX1370" fmla="*/ 702063 w 4059768"/>
              <a:gd name="connsiteY1370" fmla="*/ 2382714 h 3744261"/>
              <a:gd name="connsiteX1371" fmla="*/ 3705776 w 4059768"/>
              <a:gd name="connsiteY1371" fmla="*/ 2451945 h 3744261"/>
              <a:gd name="connsiteX1372" fmla="*/ 3705776 w 4059768"/>
              <a:gd name="connsiteY1372" fmla="*/ 2451945 h 3744261"/>
              <a:gd name="connsiteX1373" fmla="*/ 1002451 w 4059768"/>
              <a:gd name="connsiteY1373" fmla="*/ 2394197 h 3744261"/>
              <a:gd name="connsiteX1374" fmla="*/ 938453 w 4059768"/>
              <a:gd name="connsiteY1374" fmla="*/ 2444386 h 3744261"/>
              <a:gd name="connsiteX1375" fmla="*/ 1002451 w 4059768"/>
              <a:gd name="connsiteY1375" fmla="*/ 2394197 h 3744261"/>
              <a:gd name="connsiteX1376" fmla="*/ 3441852 w 4059768"/>
              <a:gd name="connsiteY1376" fmla="*/ 2380056 h 3744261"/>
              <a:gd name="connsiteX1377" fmla="*/ 3452525 w 4059768"/>
              <a:gd name="connsiteY1377" fmla="*/ 2425407 h 3744261"/>
              <a:gd name="connsiteX1378" fmla="*/ 3462056 w 4059768"/>
              <a:gd name="connsiteY1378" fmla="*/ 2410290 h 3744261"/>
              <a:gd name="connsiteX1379" fmla="*/ 3466583 w 4059768"/>
              <a:gd name="connsiteY1379" fmla="*/ 2402524 h 3744261"/>
              <a:gd name="connsiteX1380" fmla="*/ 3441872 w 4059768"/>
              <a:gd name="connsiteY1380" fmla="*/ 2380077 h 3744261"/>
              <a:gd name="connsiteX1381" fmla="*/ 3441852 w 4059768"/>
              <a:gd name="connsiteY1381" fmla="*/ 2380056 h 3744261"/>
              <a:gd name="connsiteX1382" fmla="*/ 3111686 w 4059768"/>
              <a:gd name="connsiteY1382" fmla="*/ 2172675 h 3744261"/>
              <a:gd name="connsiteX1383" fmla="*/ 3106412 w 4059768"/>
              <a:gd name="connsiteY1383" fmla="*/ 2195766 h 3744261"/>
              <a:gd name="connsiteX1384" fmla="*/ 3075534 w 4059768"/>
              <a:gd name="connsiteY1384" fmla="*/ 2246537 h 3744261"/>
              <a:gd name="connsiteX1385" fmla="*/ 3033672 w 4059768"/>
              <a:gd name="connsiteY1385" fmla="*/ 2361513 h 3744261"/>
              <a:gd name="connsiteX1386" fmla="*/ 3052215 w 4059768"/>
              <a:gd name="connsiteY1386" fmla="*/ 2379163 h 3744261"/>
              <a:gd name="connsiteX1387" fmla="*/ 3139262 w 4059768"/>
              <a:gd name="connsiteY1387" fmla="*/ 2348389 h 3744261"/>
              <a:gd name="connsiteX1388" fmla="*/ 3188330 w 4059768"/>
              <a:gd name="connsiteY1388" fmla="*/ 2322869 h 3744261"/>
              <a:gd name="connsiteX1389" fmla="*/ 3230774 w 4059768"/>
              <a:gd name="connsiteY1389" fmla="*/ 2313587 h 3744261"/>
              <a:gd name="connsiteX1390" fmla="*/ 3225334 w 4059768"/>
              <a:gd name="connsiteY1390" fmla="*/ 2308790 h 3744261"/>
              <a:gd name="connsiteX1391" fmla="*/ 3111666 w 4059768"/>
              <a:gd name="connsiteY1391" fmla="*/ 2172696 h 3744261"/>
              <a:gd name="connsiteX1392" fmla="*/ 3111686 w 4059768"/>
              <a:gd name="connsiteY1392" fmla="*/ 2172675 h 3744261"/>
              <a:gd name="connsiteX1393" fmla="*/ 3271058 w 4059768"/>
              <a:gd name="connsiteY1393" fmla="*/ 2330760 h 3744261"/>
              <a:gd name="connsiteX1394" fmla="*/ 3329699 w 4059768"/>
              <a:gd name="connsiteY1394" fmla="*/ 2370338 h 3744261"/>
              <a:gd name="connsiteX1395" fmla="*/ 3271058 w 4059768"/>
              <a:gd name="connsiteY1395" fmla="*/ 2330760 h 3744261"/>
              <a:gd name="connsiteX1396" fmla="*/ 1244530 w 4059768"/>
              <a:gd name="connsiteY1396" fmla="*/ 2295459 h 3744261"/>
              <a:gd name="connsiteX1397" fmla="*/ 1246108 w 4059768"/>
              <a:gd name="connsiteY1397" fmla="*/ 2300111 h 3744261"/>
              <a:gd name="connsiteX1398" fmla="*/ 1247292 w 4059768"/>
              <a:gd name="connsiteY1398" fmla="*/ 2307794 h 3744261"/>
              <a:gd name="connsiteX1399" fmla="*/ 1328151 w 4059768"/>
              <a:gd name="connsiteY1399" fmla="*/ 2291306 h 3744261"/>
              <a:gd name="connsiteX1400" fmla="*/ 1332865 w 4059768"/>
              <a:gd name="connsiteY1400" fmla="*/ 2290642 h 3744261"/>
              <a:gd name="connsiteX1401" fmla="*/ 1360088 w 4059768"/>
              <a:gd name="connsiteY1401" fmla="*/ 2286696 h 3744261"/>
              <a:gd name="connsiteX1402" fmla="*/ 1359299 w 4059768"/>
              <a:gd name="connsiteY1402" fmla="*/ 2282626 h 3744261"/>
              <a:gd name="connsiteX1403" fmla="*/ 1244509 w 4059768"/>
              <a:gd name="connsiteY1403" fmla="*/ 2295438 h 3744261"/>
              <a:gd name="connsiteX1404" fmla="*/ 1244530 w 4059768"/>
              <a:gd name="connsiteY1404" fmla="*/ 2295459 h 3744261"/>
              <a:gd name="connsiteX1405" fmla="*/ 1377115 w 4059768"/>
              <a:gd name="connsiteY1405" fmla="*/ 2296456 h 3744261"/>
              <a:gd name="connsiteX1406" fmla="*/ 1380749 w 4059768"/>
              <a:gd name="connsiteY1406" fmla="*/ 2299072 h 3744261"/>
              <a:gd name="connsiteX1407" fmla="*/ 1430876 w 4059768"/>
              <a:gd name="connsiteY1407" fmla="*/ 2284537 h 3744261"/>
              <a:gd name="connsiteX1408" fmla="*/ 1448630 w 4059768"/>
              <a:gd name="connsiteY1408" fmla="*/ 2276314 h 3744261"/>
              <a:gd name="connsiteX1409" fmla="*/ 1467817 w 4059768"/>
              <a:gd name="connsiteY1409" fmla="*/ 2258061 h 3744261"/>
              <a:gd name="connsiteX1410" fmla="*/ 1399729 w 4059768"/>
              <a:gd name="connsiteY1410" fmla="*/ 2275421 h 3744261"/>
              <a:gd name="connsiteX1411" fmla="*/ 1388100 w 4059768"/>
              <a:gd name="connsiteY1411" fmla="*/ 2293632 h 3744261"/>
              <a:gd name="connsiteX1412" fmla="*/ 1377115 w 4059768"/>
              <a:gd name="connsiteY1412" fmla="*/ 2296456 h 3744261"/>
              <a:gd name="connsiteX1413" fmla="*/ 1181197 w 4059768"/>
              <a:gd name="connsiteY1413" fmla="*/ 2283145 h 3744261"/>
              <a:gd name="connsiteX1414" fmla="*/ 1221211 w 4059768"/>
              <a:gd name="connsiteY1414" fmla="*/ 2284807 h 3744261"/>
              <a:gd name="connsiteX1415" fmla="*/ 1206281 w 4059768"/>
              <a:gd name="connsiteY1415" fmla="*/ 2279262 h 3744261"/>
              <a:gd name="connsiteX1416" fmla="*/ 1181197 w 4059768"/>
              <a:gd name="connsiteY1416" fmla="*/ 2283145 h 3744261"/>
              <a:gd name="connsiteX1417" fmla="*/ 1371613 w 4059768"/>
              <a:gd name="connsiteY1417" fmla="*/ 2280633 h 3744261"/>
              <a:gd name="connsiteX1418" fmla="*/ 1372402 w 4059768"/>
              <a:gd name="connsiteY1418" fmla="*/ 2284661 h 3744261"/>
              <a:gd name="connsiteX1419" fmla="*/ 1383864 w 4059768"/>
              <a:gd name="connsiteY1419" fmla="*/ 2281900 h 3744261"/>
              <a:gd name="connsiteX1420" fmla="*/ 1387228 w 4059768"/>
              <a:gd name="connsiteY1420" fmla="*/ 2277850 h 3744261"/>
              <a:gd name="connsiteX1421" fmla="*/ 1371592 w 4059768"/>
              <a:gd name="connsiteY1421" fmla="*/ 2280633 h 3744261"/>
              <a:gd name="connsiteX1422" fmla="*/ 1371613 w 4059768"/>
              <a:gd name="connsiteY1422" fmla="*/ 2280633 h 3744261"/>
              <a:gd name="connsiteX1423" fmla="*/ 1401203 w 4059768"/>
              <a:gd name="connsiteY1423" fmla="*/ 2020052 h 3744261"/>
              <a:gd name="connsiteX1424" fmla="*/ 1380500 w 4059768"/>
              <a:gd name="connsiteY1424" fmla="*/ 2031306 h 3744261"/>
              <a:gd name="connsiteX1425" fmla="*/ 1356267 w 4059768"/>
              <a:gd name="connsiteY1425" fmla="*/ 2046153 h 3744261"/>
              <a:gd name="connsiteX1426" fmla="*/ 1352176 w 4059768"/>
              <a:gd name="connsiteY1426" fmla="*/ 2109217 h 3744261"/>
              <a:gd name="connsiteX1427" fmla="*/ 1364075 w 4059768"/>
              <a:gd name="connsiteY1427" fmla="*/ 2162293 h 3744261"/>
              <a:gd name="connsiteX1428" fmla="*/ 1370741 w 4059768"/>
              <a:gd name="connsiteY1428" fmla="*/ 2251250 h 3744261"/>
              <a:gd name="connsiteX1429" fmla="*/ 1370512 w 4059768"/>
              <a:gd name="connsiteY1429" fmla="*/ 2268153 h 3744261"/>
              <a:gd name="connsiteX1430" fmla="*/ 1387809 w 4059768"/>
              <a:gd name="connsiteY1430" fmla="*/ 2265038 h 3744261"/>
              <a:gd name="connsiteX1431" fmla="*/ 1393561 w 4059768"/>
              <a:gd name="connsiteY1431" fmla="*/ 2244502 h 3744261"/>
              <a:gd name="connsiteX1432" fmla="*/ 1393250 w 4059768"/>
              <a:gd name="connsiteY1432" fmla="*/ 2139347 h 3744261"/>
              <a:gd name="connsiteX1433" fmla="*/ 1386937 w 4059768"/>
              <a:gd name="connsiteY1433" fmla="*/ 2100475 h 3744261"/>
              <a:gd name="connsiteX1434" fmla="*/ 1390903 w 4059768"/>
              <a:gd name="connsiteY1434" fmla="*/ 2074165 h 3744261"/>
              <a:gd name="connsiteX1435" fmla="*/ 1408367 w 4059768"/>
              <a:gd name="connsiteY1435" fmla="*/ 2092003 h 3744261"/>
              <a:gd name="connsiteX1436" fmla="*/ 1436919 w 4059768"/>
              <a:gd name="connsiteY1436" fmla="*/ 2135007 h 3744261"/>
              <a:gd name="connsiteX1437" fmla="*/ 1439348 w 4059768"/>
              <a:gd name="connsiteY1437" fmla="*/ 2137478 h 3744261"/>
              <a:gd name="connsiteX1438" fmla="*/ 1427388 w 4059768"/>
              <a:gd name="connsiteY1438" fmla="*/ 2088950 h 3744261"/>
              <a:gd name="connsiteX1439" fmla="*/ 1416008 w 4059768"/>
              <a:gd name="connsiteY1439" fmla="*/ 2046278 h 3744261"/>
              <a:gd name="connsiteX1440" fmla="*/ 1403176 w 4059768"/>
              <a:gd name="connsiteY1440" fmla="*/ 2020384 h 3744261"/>
              <a:gd name="connsiteX1441" fmla="*/ 1401203 w 4059768"/>
              <a:gd name="connsiteY1441" fmla="*/ 2020052 h 3744261"/>
              <a:gd name="connsiteX1442" fmla="*/ 3614617 w 4059768"/>
              <a:gd name="connsiteY1442" fmla="*/ 1861510 h 3744261"/>
              <a:gd name="connsiteX1443" fmla="*/ 3515132 w 4059768"/>
              <a:gd name="connsiteY1443" fmla="*/ 1916143 h 3744261"/>
              <a:gd name="connsiteX1444" fmla="*/ 3422644 w 4059768"/>
              <a:gd name="connsiteY1444" fmla="*/ 2089386 h 3744261"/>
              <a:gd name="connsiteX1445" fmla="*/ 3440585 w 4059768"/>
              <a:gd name="connsiteY1445" fmla="*/ 2145992 h 3744261"/>
              <a:gd name="connsiteX1446" fmla="*/ 3642816 w 4059768"/>
              <a:gd name="connsiteY1446" fmla="*/ 2262027 h 3744261"/>
              <a:gd name="connsiteX1447" fmla="*/ 3700688 w 4059768"/>
              <a:gd name="connsiteY1447" fmla="*/ 2260429 h 3744261"/>
              <a:gd name="connsiteX1448" fmla="*/ 3729635 w 4059768"/>
              <a:gd name="connsiteY1448" fmla="*/ 2236196 h 3744261"/>
              <a:gd name="connsiteX1449" fmla="*/ 3730424 w 4059768"/>
              <a:gd name="connsiteY1449" fmla="*/ 2228056 h 3744261"/>
              <a:gd name="connsiteX1450" fmla="*/ 3693981 w 4059768"/>
              <a:gd name="connsiteY1450" fmla="*/ 2233288 h 3744261"/>
              <a:gd name="connsiteX1451" fmla="*/ 3628571 w 4059768"/>
              <a:gd name="connsiteY1451" fmla="*/ 2241428 h 3744261"/>
              <a:gd name="connsiteX1452" fmla="*/ 3613787 w 4059768"/>
              <a:gd name="connsiteY1452" fmla="*/ 2238521 h 3744261"/>
              <a:gd name="connsiteX1453" fmla="*/ 3604608 w 4059768"/>
              <a:gd name="connsiteY1453" fmla="*/ 2231233 h 3744261"/>
              <a:gd name="connsiteX1454" fmla="*/ 3613433 w 4059768"/>
              <a:gd name="connsiteY1454" fmla="*/ 2222574 h 3744261"/>
              <a:gd name="connsiteX1455" fmla="*/ 3642421 w 4059768"/>
              <a:gd name="connsiteY1455" fmla="*/ 2201912 h 3744261"/>
              <a:gd name="connsiteX1456" fmla="*/ 3674628 w 4059768"/>
              <a:gd name="connsiteY1456" fmla="*/ 2156603 h 3744261"/>
              <a:gd name="connsiteX1457" fmla="*/ 3671825 w 4059768"/>
              <a:gd name="connsiteY1457" fmla="*/ 2156125 h 3744261"/>
              <a:gd name="connsiteX1458" fmla="*/ 3580728 w 4059768"/>
              <a:gd name="connsiteY1458" fmla="*/ 2128508 h 3744261"/>
              <a:gd name="connsiteX1459" fmla="*/ 3532304 w 4059768"/>
              <a:gd name="connsiteY1459" fmla="*/ 2032282 h 3744261"/>
              <a:gd name="connsiteX1460" fmla="*/ 3595825 w 4059768"/>
              <a:gd name="connsiteY1460" fmla="*/ 1870356 h 3744261"/>
              <a:gd name="connsiteX1461" fmla="*/ 3614638 w 4059768"/>
              <a:gd name="connsiteY1461" fmla="*/ 1861489 h 3744261"/>
              <a:gd name="connsiteX1462" fmla="*/ 3614617 w 4059768"/>
              <a:gd name="connsiteY1462" fmla="*/ 1861510 h 3744261"/>
              <a:gd name="connsiteX1463" fmla="*/ 3725358 w 4059768"/>
              <a:gd name="connsiteY1463" fmla="*/ 2214579 h 3744261"/>
              <a:gd name="connsiteX1464" fmla="*/ 3739436 w 4059768"/>
              <a:gd name="connsiteY1464" fmla="*/ 2219459 h 3744261"/>
              <a:gd name="connsiteX1465" fmla="*/ 3741492 w 4059768"/>
              <a:gd name="connsiteY1465" fmla="*/ 2239892 h 3744261"/>
              <a:gd name="connsiteX1466" fmla="*/ 3727766 w 4059768"/>
              <a:gd name="connsiteY1466" fmla="*/ 2258144 h 3744261"/>
              <a:gd name="connsiteX1467" fmla="*/ 3868823 w 4059768"/>
              <a:gd name="connsiteY1467" fmla="*/ 2235116 h 3744261"/>
              <a:gd name="connsiteX1468" fmla="*/ 3943806 w 4059768"/>
              <a:gd name="connsiteY1468" fmla="*/ 2161753 h 3744261"/>
              <a:gd name="connsiteX1469" fmla="*/ 3946921 w 4059768"/>
              <a:gd name="connsiteY1469" fmla="*/ 2155585 h 3744261"/>
              <a:gd name="connsiteX1470" fmla="*/ 3970323 w 4059768"/>
              <a:gd name="connsiteY1470" fmla="*/ 2141880 h 3744261"/>
              <a:gd name="connsiteX1471" fmla="*/ 3982097 w 4059768"/>
              <a:gd name="connsiteY1471" fmla="*/ 2138496 h 3744261"/>
              <a:gd name="connsiteX1472" fmla="*/ 3983925 w 4059768"/>
              <a:gd name="connsiteY1472" fmla="*/ 2093207 h 3744261"/>
              <a:gd name="connsiteX1473" fmla="*/ 3989676 w 4059768"/>
              <a:gd name="connsiteY1473" fmla="*/ 2073688 h 3744261"/>
              <a:gd name="connsiteX1474" fmla="*/ 3993352 w 4059768"/>
              <a:gd name="connsiteY1474" fmla="*/ 2073937 h 3744261"/>
              <a:gd name="connsiteX1475" fmla="*/ 3990216 w 4059768"/>
              <a:gd name="connsiteY1475" fmla="*/ 2055415 h 3744261"/>
              <a:gd name="connsiteX1476" fmla="*/ 3825237 w 4059768"/>
              <a:gd name="connsiteY1476" fmla="*/ 1840911 h 3744261"/>
              <a:gd name="connsiteX1477" fmla="*/ 3711133 w 4059768"/>
              <a:gd name="connsiteY1477" fmla="*/ 1841264 h 3744261"/>
              <a:gd name="connsiteX1478" fmla="*/ 3687108 w 4059768"/>
              <a:gd name="connsiteY1478" fmla="*/ 1849134 h 3744261"/>
              <a:gd name="connsiteX1479" fmla="*/ 3601618 w 4059768"/>
              <a:gd name="connsiteY1479" fmla="*/ 1881382 h 3744261"/>
              <a:gd name="connsiteX1480" fmla="*/ 3544722 w 4059768"/>
              <a:gd name="connsiteY1480" fmla="*/ 2031846 h 3744261"/>
              <a:gd name="connsiteX1481" fmla="*/ 3585712 w 4059768"/>
              <a:gd name="connsiteY1481" fmla="*/ 2117128 h 3744261"/>
              <a:gd name="connsiteX1482" fmla="*/ 3673881 w 4059768"/>
              <a:gd name="connsiteY1482" fmla="*/ 2143874 h 3744261"/>
              <a:gd name="connsiteX1483" fmla="*/ 3690846 w 4059768"/>
              <a:gd name="connsiteY1483" fmla="*/ 2151515 h 3744261"/>
              <a:gd name="connsiteX1484" fmla="*/ 3688437 w 4059768"/>
              <a:gd name="connsiteY1484" fmla="*/ 2160029 h 3744261"/>
              <a:gd name="connsiteX1485" fmla="*/ 3653074 w 4059768"/>
              <a:gd name="connsiteY1485" fmla="*/ 2208329 h 3744261"/>
              <a:gd name="connsiteX1486" fmla="*/ 3630170 w 4059768"/>
              <a:gd name="connsiteY1486" fmla="*/ 2229073 h 3744261"/>
              <a:gd name="connsiteX1487" fmla="*/ 3630814 w 4059768"/>
              <a:gd name="connsiteY1487" fmla="*/ 2229198 h 3744261"/>
              <a:gd name="connsiteX1488" fmla="*/ 3690804 w 4059768"/>
              <a:gd name="connsiteY1488" fmla="*/ 2221245 h 3744261"/>
              <a:gd name="connsiteX1489" fmla="*/ 3725316 w 4059768"/>
              <a:gd name="connsiteY1489" fmla="*/ 2214600 h 3744261"/>
              <a:gd name="connsiteX1490" fmla="*/ 3725358 w 4059768"/>
              <a:gd name="connsiteY1490" fmla="*/ 2214579 h 3744261"/>
              <a:gd name="connsiteX1491" fmla="*/ 1466239 w 4059768"/>
              <a:gd name="connsiteY1491" fmla="*/ 2063866 h 3744261"/>
              <a:gd name="connsiteX1492" fmla="*/ 1490306 w 4059768"/>
              <a:gd name="connsiteY1492" fmla="*/ 2174004 h 3744261"/>
              <a:gd name="connsiteX1493" fmla="*/ 1487544 w 4059768"/>
              <a:gd name="connsiteY1493" fmla="*/ 2238293 h 3744261"/>
              <a:gd name="connsiteX1494" fmla="*/ 1551563 w 4059768"/>
              <a:gd name="connsiteY1494" fmla="*/ 2210613 h 3744261"/>
              <a:gd name="connsiteX1495" fmla="*/ 1746257 w 4059768"/>
              <a:gd name="connsiteY1495" fmla="*/ 2135962 h 3744261"/>
              <a:gd name="connsiteX1496" fmla="*/ 1847570 w 4059768"/>
              <a:gd name="connsiteY1496" fmla="*/ 2100018 h 3744261"/>
              <a:gd name="connsiteX1497" fmla="*/ 1891467 w 4059768"/>
              <a:gd name="connsiteY1497" fmla="*/ 2076636 h 3744261"/>
              <a:gd name="connsiteX1498" fmla="*/ 1866673 w 4059768"/>
              <a:gd name="connsiteY1498" fmla="*/ 2034400 h 3744261"/>
              <a:gd name="connsiteX1499" fmla="*/ 1846178 w 4059768"/>
              <a:gd name="connsiteY1499" fmla="*/ 2028794 h 3744261"/>
              <a:gd name="connsiteX1500" fmla="*/ 1782097 w 4059768"/>
              <a:gd name="connsiteY1500" fmla="*/ 1999079 h 3744261"/>
              <a:gd name="connsiteX1501" fmla="*/ 1504758 w 4059768"/>
              <a:gd name="connsiteY1501" fmla="*/ 2070801 h 3744261"/>
              <a:gd name="connsiteX1502" fmla="*/ 1466239 w 4059768"/>
              <a:gd name="connsiteY1502" fmla="*/ 2063866 h 3744261"/>
              <a:gd name="connsiteX1503" fmla="*/ 1867961 w 4059768"/>
              <a:gd name="connsiteY1503" fmla="*/ 2161462 h 3744261"/>
              <a:gd name="connsiteX1504" fmla="*/ 1863870 w 4059768"/>
              <a:gd name="connsiteY1504" fmla="*/ 2180109 h 3744261"/>
              <a:gd name="connsiteX1505" fmla="*/ 1869373 w 4059768"/>
              <a:gd name="connsiteY1505" fmla="*/ 2205982 h 3744261"/>
              <a:gd name="connsiteX1506" fmla="*/ 1874149 w 4059768"/>
              <a:gd name="connsiteY1506" fmla="*/ 2226581 h 3744261"/>
              <a:gd name="connsiteX1507" fmla="*/ 1876911 w 4059768"/>
              <a:gd name="connsiteY1507" fmla="*/ 2197510 h 3744261"/>
              <a:gd name="connsiteX1508" fmla="*/ 1868667 w 4059768"/>
              <a:gd name="connsiteY1508" fmla="*/ 2185321 h 3744261"/>
              <a:gd name="connsiteX1509" fmla="*/ 1867982 w 4059768"/>
              <a:gd name="connsiteY1509" fmla="*/ 2161462 h 3744261"/>
              <a:gd name="connsiteX1510" fmla="*/ 1867961 w 4059768"/>
              <a:gd name="connsiteY1510" fmla="*/ 2161462 h 3744261"/>
              <a:gd name="connsiteX1511" fmla="*/ 3979937 w 4059768"/>
              <a:gd name="connsiteY1511" fmla="*/ 2152346 h 3744261"/>
              <a:gd name="connsiteX1512" fmla="*/ 3972898 w 4059768"/>
              <a:gd name="connsiteY1512" fmla="*/ 2154070 h 3744261"/>
              <a:gd name="connsiteX1513" fmla="*/ 3957989 w 4059768"/>
              <a:gd name="connsiteY1513" fmla="*/ 2161358 h 3744261"/>
              <a:gd name="connsiteX1514" fmla="*/ 3954998 w 4059768"/>
              <a:gd name="connsiteY1514" fmla="*/ 2167297 h 3744261"/>
              <a:gd name="connsiteX1515" fmla="*/ 3913510 w 4059768"/>
              <a:gd name="connsiteY1515" fmla="*/ 2221992 h 3744261"/>
              <a:gd name="connsiteX1516" fmla="*/ 3967645 w 4059768"/>
              <a:gd name="connsiteY1516" fmla="*/ 2188415 h 3744261"/>
              <a:gd name="connsiteX1517" fmla="*/ 3979937 w 4059768"/>
              <a:gd name="connsiteY1517" fmla="*/ 2152325 h 3744261"/>
              <a:gd name="connsiteX1518" fmla="*/ 3979937 w 4059768"/>
              <a:gd name="connsiteY1518" fmla="*/ 2152346 h 3744261"/>
              <a:gd name="connsiteX1519" fmla="*/ 1090121 w 4059768"/>
              <a:gd name="connsiteY1519" fmla="*/ 2096882 h 3744261"/>
              <a:gd name="connsiteX1520" fmla="*/ 1105861 w 4059768"/>
              <a:gd name="connsiteY1520" fmla="*/ 2106684 h 3744261"/>
              <a:gd name="connsiteX1521" fmla="*/ 1226340 w 4059768"/>
              <a:gd name="connsiteY1521" fmla="*/ 2093249 h 3744261"/>
              <a:gd name="connsiteX1522" fmla="*/ 1090121 w 4059768"/>
              <a:gd name="connsiteY1522" fmla="*/ 2096903 h 3744261"/>
              <a:gd name="connsiteX1523" fmla="*/ 1090121 w 4059768"/>
              <a:gd name="connsiteY1523" fmla="*/ 2096882 h 3744261"/>
              <a:gd name="connsiteX1524" fmla="*/ 1873443 w 4059768"/>
              <a:gd name="connsiteY1524" fmla="*/ 2023270 h 3744261"/>
              <a:gd name="connsiteX1525" fmla="*/ 1885528 w 4059768"/>
              <a:gd name="connsiteY1525" fmla="*/ 2026240 h 3744261"/>
              <a:gd name="connsiteX1526" fmla="*/ 1928719 w 4059768"/>
              <a:gd name="connsiteY1526" fmla="*/ 2038927 h 3744261"/>
              <a:gd name="connsiteX1527" fmla="*/ 1873048 w 4059768"/>
              <a:gd name="connsiteY1527" fmla="*/ 1886698 h 3744261"/>
              <a:gd name="connsiteX1528" fmla="*/ 1711101 w 4059768"/>
              <a:gd name="connsiteY1528" fmla="*/ 1739744 h 3744261"/>
              <a:gd name="connsiteX1529" fmla="*/ 1510759 w 4059768"/>
              <a:gd name="connsiteY1529" fmla="*/ 1569470 h 3744261"/>
              <a:gd name="connsiteX1530" fmla="*/ 1196397 w 4059768"/>
              <a:gd name="connsiteY1530" fmla="*/ 1318897 h 3744261"/>
              <a:gd name="connsiteX1531" fmla="*/ 1187488 w 4059768"/>
              <a:gd name="connsiteY1531" fmla="*/ 1314973 h 3744261"/>
              <a:gd name="connsiteX1532" fmla="*/ 1181737 w 4059768"/>
              <a:gd name="connsiteY1532" fmla="*/ 1305898 h 3744261"/>
              <a:gd name="connsiteX1533" fmla="*/ 1197705 w 4059768"/>
              <a:gd name="connsiteY1533" fmla="*/ 1303510 h 3744261"/>
              <a:gd name="connsiteX1534" fmla="*/ 1236369 w 4059768"/>
              <a:gd name="connsiteY1534" fmla="*/ 1309055 h 3744261"/>
              <a:gd name="connsiteX1535" fmla="*/ 1248642 w 4059768"/>
              <a:gd name="connsiteY1535" fmla="*/ 1288497 h 3744261"/>
              <a:gd name="connsiteX1536" fmla="*/ 1255598 w 4059768"/>
              <a:gd name="connsiteY1536" fmla="*/ 1276806 h 3744261"/>
              <a:gd name="connsiteX1537" fmla="*/ 1254850 w 4059768"/>
              <a:gd name="connsiteY1537" fmla="*/ 1272031 h 3744261"/>
              <a:gd name="connsiteX1538" fmla="*/ 1254747 w 4059768"/>
              <a:gd name="connsiteY1538" fmla="*/ 1271387 h 3744261"/>
              <a:gd name="connsiteX1539" fmla="*/ 1254394 w 4059768"/>
              <a:gd name="connsiteY1539" fmla="*/ 1269206 h 3744261"/>
              <a:gd name="connsiteX1540" fmla="*/ 1254518 w 4059768"/>
              <a:gd name="connsiteY1540" fmla="*/ 1269206 h 3744261"/>
              <a:gd name="connsiteX1541" fmla="*/ 1259585 w 4059768"/>
              <a:gd name="connsiteY1541" fmla="*/ 1262063 h 3744261"/>
              <a:gd name="connsiteX1542" fmla="*/ 1266624 w 4059768"/>
              <a:gd name="connsiteY1542" fmla="*/ 1267296 h 3744261"/>
              <a:gd name="connsiteX1543" fmla="*/ 1266707 w 4059768"/>
              <a:gd name="connsiteY1543" fmla="*/ 1267296 h 3744261"/>
              <a:gd name="connsiteX1544" fmla="*/ 1266936 w 4059768"/>
              <a:gd name="connsiteY1544" fmla="*/ 1268750 h 3744261"/>
              <a:gd name="connsiteX1545" fmla="*/ 1266977 w 4059768"/>
              <a:gd name="connsiteY1545" fmla="*/ 1268957 h 3744261"/>
              <a:gd name="connsiteX1546" fmla="*/ 1267849 w 4059768"/>
              <a:gd name="connsiteY1546" fmla="*/ 1274481 h 3744261"/>
              <a:gd name="connsiteX1547" fmla="*/ 1267932 w 4059768"/>
              <a:gd name="connsiteY1547" fmla="*/ 1275041 h 3744261"/>
              <a:gd name="connsiteX1548" fmla="*/ 1270549 w 4059768"/>
              <a:gd name="connsiteY1548" fmla="*/ 1291716 h 3744261"/>
              <a:gd name="connsiteX1549" fmla="*/ 1329106 w 4059768"/>
              <a:gd name="connsiteY1549" fmla="*/ 1316115 h 3744261"/>
              <a:gd name="connsiteX1550" fmla="*/ 1407848 w 4059768"/>
              <a:gd name="connsiteY1550" fmla="*/ 1314267 h 3744261"/>
              <a:gd name="connsiteX1551" fmla="*/ 1415427 w 4059768"/>
              <a:gd name="connsiteY1551" fmla="*/ 1299918 h 3744261"/>
              <a:gd name="connsiteX1552" fmla="*/ 1370657 w 4059768"/>
              <a:gd name="connsiteY1552" fmla="*/ 1239575 h 3744261"/>
              <a:gd name="connsiteX1553" fmla="*/ 1361168 w 4059768"/>
              <a:gd name="connsiteY1553" fmla="*/ 1230563 h 3744261"/>
              <a:gd name="connsiteX1554" fmla="*/ 1328213 w 4059768"/>
              <a:gd name="connsiteY1554" fmla="*/ 1221904 h 3744261"/>
              <a:gd name="connsiteX1555" fmla="*/ 1321569 w 4059768"/>
              <a:gd name="connsiteY1555" fmla="*/ 1222443 h 3744261"/>
              <a:gd name="connsiteX1556" fmla="*/ 1289424 w 4059768"/>
              <a:gd name="connsiteY1556" fmla="*/ 1240987 h 3744261"/>
              <a:gd name="connsiteX1557" fmla="*/ 1271400 w 4059768"/>
              <a:gd name="connsiteY1557" fmla="*/ 1234819 h 3744261"/>
              <a:gd name="connsiteX1558" fmla="*/ 1278190 w 4059768"/>
              <a:gd name="connsiteY1558" fmla="*/ 1222817 h 3744261"/>
              <a:gd name="connsiteX1559" fmla="*/ 1315464 w 4059768"/>
              <a:gd name="connsiteY1559" fmla="*/ 1210628 h 3744261"/>
              <a:gd name="connsiteX1560" fmla="*/ 1353069 w 4059768"/>
              <a:gd name="connsiteY1560" fmla="*/ 1150804 h 3744261"/>
              <a:gd name="connsiteX1561" fmla="*/ 1389325 w 4059768"/>
              <a:gd name="connsiteY1561" fmla="*/ 1019963 h 3744261"/>
              <a:gd name="connsiteX1562" fmla="*/ 1386044 w 4059768"/>
              <a:gd name="connsiteY1562" fmla="*/ 992740 h 3744261"/>
              <a:gd name="connsiteX1563" fmla="*/ 1378299 w 4059768"/>
              <a:gd name="connsiteY1563" fmla="*/ 993176 h 3744261"/>
              <a:gd name="connsiteX1564" fmla="*/ 1372942 w 4059768"/>
              <a:gd name="connsiteY1564" fmla="*/ 979305 h 3744261"/>
              <a:gd name="connsiteX1565" fmla="*/ 1360192 w 4059768"/>
              <a:gd name="connsiteY1565" fmla="*/ 938086 h 3744261"/>
              <a:gd name="connsiteX1566" fmla="*/ 1344306 w 4059768"/>
              <a:gd name="connsiteY1566" fmla="*/ 1096628 h 3744261"/>
              <a:gd name="connsiteX1567" fmla="*/ 1283382 w 4059768"/>
              <a:gd name="connsiteY1567" fmla="*/ 1171943 h 3744261"/>
              <a:gd name="connsiteX1568" fmla="*/ 1233711 w 4059768"/>
              <a:gd name="connsiteY1568" fmla="*/ 1219017 h 3744261"/>
              <a:gd name="connsiteX1569" fmla="*/ 1191808 w 4059768"/>
              <a:gd name="connsiteY1569" fmla="*/ 1236169 h 3744261"/>
              <a:gd name="connsiteX1570" fmla="*/ 1193739 w 4059768"/>
              <a:gd name="connsiteY1570" fmla="*/ 1216712 h 3744261"/>
              <a:gd name="connsiteX1571" fmla="*/ 1243347 w 4059768"/>
              <a:gd name="connsiteY1571" fmla="*/ 1181079 h 3744261"/>
              <a:gd name="connsiteX1572" fmla="*/ 1274930 w 4059768"/>
              <a:gd name="connsiteY1572" fmla="*/ 1162536 h 3744261"/>
              <a:gd name="connsiteX1573" fmla="*/ 1275885 w 4059768"/>
              <a:gd name="connsiteY1573" fmla="*/ 1161290 h 3744261"/>
              <a:gd name="connsiteX1574" fmla="*/ 1269905 w 4059768"/>
              <a:gd name="connsiteY1574" fmla="*/ 1065895 h 3744261"/>
              <a:gd name="connsiteX1575" fmla="*/ 1253044 w 4059768"/>
              <a:gd name="connsiteY1575" fmla="*/ 1024697 h 3744261"/>
              <a:gd name="connsiteX1576" fmla="*/ 1229558 w 4059768"/>
              <a:gd name="connsiteY1576" fmla="*/ 938315 h 3744261"/>
              <a:gd name="connsiteX1577" fmla="*/ 1218449 w 4059768"/>
              <a:gd name="connsiteY1577" fmla="*/ 987071 h 3744261"/>
              <a:gd name="connsiteX1578" fmla="*/ 1156195 w 4059768"/>
              <a:gd name="connsiteY1578" fmla="*/ 1017056 h 3744261"/>
              <a:gd name="connsiteX1579" fmla="*/ 990469 w 4059768"/>
              <a:gd name="connsiteY1579" fmla="*/ 994090 h 3744261"/>
              <a:gd name="connsiteX1580" fmla="*/ 989036 w 4059768"/>
              <a:gd name="connsiteY1580" fmla="*/ 998616 h 3744261"/>
              <a:gd name="connsiteX1581" fmla="*/ 993210 w 4059768"/>
              <a:gd name="connsiteY1581" fmla="*/ 1051214 h 3744261"/>
              <a:gd name="connsiteX1582" fmla="*/ 1075855 w 4059768"/>
              <a:gd name="connsiteY1582" fmla="*/ 1080472 h 3744261"/>
              <a:gd name="connsiteX1583" fmla="*/ 1082126 w 4059768"/>
              <a:gd name="connsiteY1583" fmla="*/ 1085622 h 3744261"/>
              <a:gd name="connsiteX1584" fmla="*/ 1077994 w 4059768"/>
              <a:gd name="connsiteY1584" fmla="*/ 1092599 h 3744261"/>
              <a:gd name="connsiteX1585" fmla="*/ 900930 w 4059768"/>
              <a:gd name="connsiteY1585" fmla="*/ 1051526 h 3744261"/>
              <a:gd name="connsiteX1586" fmla="*/ 813571 w 4059768"/>
              <a:gd name="connsiteY1586" fmla="*/ 959578 h 3744261"/>
              <a:gd name="connsiteX1587" fmla="*/ 811391 w 4059768"/>
              <a:gd name="connsiteY1587" fmla="*/ 950109 h 3744261"/>
              <a:gd name="connsiteX1588" fmla="*/ 806158 w 4059768"/>
              <a:gd name="connsiteY1588" fmla="*/ 1120030 h 3744261"/>
              <a:gd name="connsiteX1589" fmla="*/ 1018481 w 4059768"/>
              <a:gd name="connsiteY1589" fmla="*/ 1379801 h 3744261"/>
              <a:gd name="connsiteX1590" fmla="*/ 1019727 w 4059768"/>
              <a:gd name="connsiteY1590" fmla="*/ 1380757 h 3744261"/>
              <a:gd name="connsiteX1591" fmla="*/ 1028718 w 4059768"/>
              <a:gd name="connsiteY1591" fmla="*/ 1382875 h 3744261"/>
              <a:gd name="connsiteX1592" fmla="*/ 1128495 w 4059768"/>
              <a:gd name="connsiteY1592" fmla="*/ 1280399 h 3744261"/>
              <a:gd name="connsiteX1593" fmla="*/ 1139334 w 4059768"/>
              <a:gd name="connsiteY1593" fmla="*/ 1265822 h 3744261"/>
              <a:gd name="connsiteX1594" fmla="*/ 1143113 w 4059768"/>
              <a:gd name="connsiteY1594" fmla="*/ 1248275 h 3744261"/>
              <a:gd name="connsiteX1595" fmla="*/ 1133831 w 4059768"/>
              <a:gd name="connsiteY1595" fmla="*/ 1226555 h 3744261"/>
              <a:gd name="connsiteX1596" fmla="*/ 1047532 w 4059768"/>
              <a:gd name="connsiteY1596" fmla="*/ 1146713 h 3744261"/>
              <a:gd name="connsiteX1597" fmla="*/ 1046410 w 4059768"/>
              <a:gd name="connsiteY1597" fmla="*/ 1138179 h 3744261"/>
              <a:gd name="connsiteX1598" fmla="*/ 1054903 w 4059768"/>
              <a:gd name="connsiteY1598" fmla="*/ 1136684 h 3744261"/>
              <a:gd name="connsiteX1599" fmla="*/ 1143217 w 4059768"/>
              <a:gd name="connsiteY1599" fmla="*/ 1218436 h 3744261"/>
              <a:gd name="connsiteX1600" fmla="*/ 1177729 w 4059768"/>
              <a:gd name="connsiteY1600" fmla="*/ 1271241 h 3744261"/>
              <a:gd name="connsiteX1601" fmla="*/ 1126397 w 4059768"/>
              <a:gd name="connsiteY1601" fmla="*/ 1344002 h 3744261"/>
              <a:gd name="connsiteX1602" fmla="*/ 1064704 w 4059768"/>
              <a:gd name="connsiteY1602" fmla="*/ 1403785 h 3744261"/>
              <a:gd name="connsiteX1603" fmla="*/ 1059866 w 4059768"/>
              <a:gd name="connsiteY1603" fmla="*/ 1422328 h 3744261"/>
              <a:gd name="connsiteX1604" fmla="*/ 1158583 w 4059768"/>
              <a:gd name="connsiteY1604" fmla="*/ 1483336 h 3744261"/>
              <a:gd name="connsiteX1605" fmla="*/ 1322607 w 4059768"/>
              <a:gd name="connsiteY1605" fmla="*/ 1569200 h 3744261"/>
              <a:gd name="connsiteX1606" fmla="*/ 1802239 w 4059768"/>
              <a:gd name="connsiteY1606" fmla="*/ 1960726 h 3744261"/>
              <a:gd name="connsiteX1607" fmla="*/ 1873526 w 4059768"/>
              <a:gd name="connsiteY1607" fmla="*/ 2023229 h 3744261"/>
              <a:gd name="connsiteX1608" fmla="*/ 1873443 w 4059768"/>
              <a:gd name="connsiteY1608" fmla="*/ 2023270 h 3744261"/>
              <a:gd name="connsiteX1609" fmla="*/ 2977481 w 4059768"/>
              <a:gd name="connsiteY1609" fmla="*/ 1897371 h 3744261"/>
              <a:gd name="connsiteX1610" fmla="*/ 2867115 w 4059768"/>
              <a:gd name="connsiteY1610" fmla="*/ 1959999 h 3744261"/>
              <a:gd name="connsiteX1611" fmla="*/ 2861114 w 4059768"/>
              <a:gd name="connsiteY1611" fmla="*/ 1976258 h 3744261"/>
              <a:gd name="connsiteX1612" fmla="*/ 2994945 w 4059768"/>
              <a:gd name="connsiteY1612" fmla="*/ 2031576 h 3744261"/>
              <a:gd name="connsiteX1613" fmla="*/ 3039008 w 4059768"/>
              <a:gd name="connsiteY1613" fmla="*/ 2017934 h 3744261"/>
              <a:gd name="connsiteX1614" fmla="*/ 3044906 w 4059768"/>
              <a:gd name="connsiteY1614" fmla="*/ 1954122 h 3744261"/>
              <a:gd name="connsiteX1615" fmla="*/ 3064799 w 4059768"/>
              <a:gd name="connsiteY1615" fmla="*/ 1898576 h 3744261"/>
              <a:gd name="connsiteX1616" fmla="*/ 3061663 w 4059768"/>
              <a:gd name="connsiteY1616" fmla="*/ 1898617 h 3744261"/>
              <a:gd name="connsiteX1617" fmla="*/ 2977481 w 4059768"/>
              <a:gd name="connsiteY1617" fmla="*/ 1897413 h 3744261"/>
              <a:gd name="connsiteX1618" fmla="*/ 2977481 w 4059768"/>
              <a:gd name="connsiteY1618" fmla="*/ 1897371 h 3744261"/>
              <a:gd name="connsiteX1619" fmla="*/ 732525 w 4059768"/>
              <a:gd name="connsiteY1619" fmla="*/ 2015566 h 3744261"/>
              <a:gd name="connsiteX1620" fmla="*/ 747995 w 4059768"/>
              <a:gd name="connsiteY1620" fmla="*/ 2023395 h 3744261"/>
              <a:gd name="connsiteX1621" fmla="*/ 771813 w 4059768"/>
              <a:gd name="connsiteY1621" fmla="*/ 1996421 h 3744261"/>
              <a:gd name="connsiteX1622" fmla="*/ 773391 w 4059768"/>
              <a:gd name="connsiteY1622" fmla="*/ 1994054 h 3744261"/>
              <a:gd name="connsiteX1623" fmla="*/ 732525 w 4059768"/>
              <a:gd name="connsiteY1623" fmla="*/ 2015546 h 3744261"/>
              <a:gd name="connsiteX1624" fmla="*/ 732525 w 4059768"/>
              <a:gd name="connsiteY1624" fmla="*/ 2015566 h 3744261"/>
              <a:gd name="connsiteX1625" fmla="*/ 534987 w 4059768"/>
              <a:gd name="connsiteY1625" fmla="*/ 1994780 h 3744261"/>
              <a:gd name="connsiteX1626" fmla="*/ 630548 w 4059768"/>
              <a:gd name="connsiteY1626" fmla="*/ 2016293 h 3744261"/>
              <a:gd name="connsiteX1627" fmla="*/ 615285 w 4059768"/>
              <a:gd name="connsiteY1627" fmla="*/ 2002650 h 3744261"/>
              <a:gd name="connsiteX1628" fmla="*/ 535007 w 4059768"/>
              <a:gd name="connsiteY1628" fmla="*/ 1994780 h 3744261"/>
              <a:gd name="connsiteX1629" fmla="*/ 534987 w 4059768"/>
              <a:gd name="connsiteY1629" fmla="*/ 1994780 h 3744261"/>
              <a:gd name="connsiteX1630" fmla="*/ 3077445 w 4059768"/>
              <a:gd name="connsiteY1630" fmla="*/ 1903331 h 3744261"/>
              <a:gd name="connsiteX1631" fmla="*/ 3051322 w 4059768"/>
              <a:gd name="connsiteY1631" fmla="*/ 2009046 h 3744261"/>
              <a:gd name="connsiteX1632" fmla="*/ 3065567 w 4059768"/>
              <a:gd name="connsiteY1632" fmla="*/ 1994822 h 3744261"/>
              <a:gd name="connsiteX1633" fmla="*/ 3084048 w 4059768"/>
              <a:gd name="connsiteY1633" fmla="*/ 1918593 h 3744261"/>
              <a:gd name="connsiteX1634" fmla="*/ 3077445 w 4059768"/>
              <a:gd name="connsiteY1634" fmla="*/ 1903352 h 3744261"/>
              <a:gd name="connsiteX1635" fmla="*/ 3077445 w 4059768"/>
              <a:gd name="connsiteY1635" fmla="*/ 1903331 h 3744261"/>
              <a:gd name="connsiteX1636" fmla="*/ 620435 w 4059768"/>
              <a:gd name="connsiteY1636" fmla="*/ 1990295 h 3744261"/>
              <a:gd name="connsiteX1637" fmla="*/ 658020 w 4059768"/>
              <a:gd name="connsiteY1637" fmla="*/ 1990835 h 3744261"/>
              <a:gd name="connsiteX1638" fmla="*/ 651250 w 4059768"/>
              <a:gd name="connsiteY1638" fmla="*/ 1982591 h 3744261"/>
              <a:gd name="connsiteX1639" fmla="*/ 613396 w 4059768"/>
              <a:gd name="connsiteY1639" fmla="*/ 1965356 h 3744261"/>
              <a:gd name="connsiteX1640" fmla="*/ 602577 w 4059768"/>
              <a:gd name="connsiteY1640" fmla="*/ 1966685 h 3744261"/>
              <a:gd name="connsiteX1641" fmla="*/ 620435 w 4059768"/>
              <a:gd name="connsiteY1641" fmla="*/ 1990295 h 3744261"/>
              <a:gd name="connsiteX1642" fmla="*/ 479544 w 4059768"/>
              <a:gd name="connsiteY1642" fmla="*/ 1971420 h 3744261"/>
              <a:gd name="connsiteX1643" fmla="*/ 602183 w 4059768"/>
              <a:gd name="connsiteY1643" fmla="*/ 1989278 h 3744261"/>
              <a:gd name="connsiteX1644" fmla="*/ 591011 w 4059768"/>
              <a:gd name="connsiteY1644" fmla="*/ 1962013 h 3744261"/>
              <a:gd name="connsiteX1645" fmla="*/ 613977 w 4059768"/>
              <a:gd name="connsiteY1645" fmla="*/ 1952897 h 3744261"/>
              <a:gd name="connsiteX1646" fmla="*/ 661550 w 4059768"/>
              <a:gd name="connsiteY1646" fmla="*/ 1975573 h 3744261"/>
              <a:gd name="connsiteX1647" fmla="*/ 670936 w 4059768"/>
              <a:gd name="connsiteY1647" fmla="*/ 1983816 h 3744261"/>
              <a:gd name="connsiteX1648" fmla="*/ 729660 w 4059768"/>
              <a:gd name="connsiteY1648" fmla="*/ 1944612 h 3744261"/>
              <a:gd name="connsiteX1649" fmla="*/ 783254 w 4059768"/>
              <a:gd name="connsiteY1649" fmla="*/ 1823780 h 3744261"/>
              <a:gd name="connsiteX1650" fmla="*/ 708292 w 4059768"/>
              <a:gd name="connsiteY1650" fmla="*/ 1710963 h 3744261"/>
              <a:gd name="connsiteX1651" fmla="*/ 673615 w 4059768"/>
              <a:gd name="connsiteY1651" fmla="*/ 1667356 h 3744261"/>
              <a:gd name="connsiteX1652" fmla="*/ 696165 w 4059768"/>
              <a:gd name="connsiteY1652" fmla="*/ 1642895 h 3744261"/>
              <a:gd name="connsiteX1653" fmla="*/ 702603 w 4059768"/>
              <a:gd name="connsiteY1653" fmla="*/ 1641504 h 3744261"/>
              <a:gd name="connsiteX1654" fmla="*/ 665225 w 4059768"/>
              <a:gd name="connsiteY1654" fmla="*/ 1620053 h 3744261"/>
              <a:gd name="connsiteX1655" fmla="*/ 456785 w 4059768"/>
              <a:gd name="connsiteY1655" fmla="*/ 1570903 h 3744261"/>
              <a:gd name="connsiteX1656" fmla="*/ 378667 w 4059768"/>
              <a:gd name="connsiteY1656" fmla="*/ 1622691 h 3744261"/>
              <a:gd name="connsiteX1657" fmla="*/ 355161 w 4059768"/>
              <a:gd name="connsiteY1657" fmla="*/ 1672485 h 3744261"/>
              <a:gd name="connsiteX1658" fmla="*/ 351112 w 4059768"/>
              <a:gd name="connsiteY1658" fmla="*/ 1677220 h 3744261"/>
              <a:gd name="connsiteX1659" fmla="*/ 326297 w 4059768"/>
              <a:gd name="connsiteY1659" fmla="*/ 1744250 h 3744261"/>
              <a:gd name="connsiteX1660" fmla="*/ 340044 w 4059768"/>
              <a:gd name="connsiteY1660" fmla="*/ 1853162 h 3744261"/>
              <a:gd name="connsiteX1661" fmla="*/ 479523 w 4059768"/>
              <a:gd name="connsiteY1661" fmla="*/ 1971441 h 3744261"/>
              <a:gd name="connsiteX1662" fmla="*/ 479544 w 4059768"/>
              <a:gd name="connsiteY1662" fmla="*/ 1971420 h 3744261"/>
              <a:gd name="connsiteX1663" fmla="*/ 713214 w 4059768"/>
              <a:gd name="connsiteY1663" fmla="*/ 1649748 h 3744261"/>
              <a:gd name="connsiteX1664" fmla="*/ 698325 w 4059768"/>
              <a:gd name="connsiteY1664" fmla="*/ 1655167 h 3744261"/>
              <a:gd name="connsiteX1665" fmla="*/ 686074 w 4059768"/>
              <a:gd name="connsiteY1665" fmla="*/ 1666526 h 3744261"/>
              <a:gd name="connsiteX1666" fmla="*/ 716515 w 4059768"/>
              <a:gd name="connsiteY1666" fmla="*/ 1701598 h 3744261"/>
              <a:gd name="connsiteX1667" fmla="*/ 795609 w 4059768"/>
              <a:gd name="connsiteY1667" fmla="*/ 1822098 h 3744261"/>
              <a:gd name="connsiteX1668" fmla="*/ 731155 w 4059768"/>
              <a:gd name="connsiteY1668" fmla="*/ 1960352 h 3744261"/>
              <a:gd name="connsiteX1669" fmla="*/ 692116 w 4059768"/>
              <a:gd name="connsiteY1669" fmla="*/ 1988987 h 3744261"/>
              <a:gd name="connsiteX1670" fmla="*/ 721623 w 4059768"/>
              <a:gd name="connsiteY1670" fmla="*/ 1983900 h 3744261"/>
              <a:gd name="connsiteX1671" fmla="*/ 826612 w 4059768"/>
              <a:gd name="connsiteY1671" fmla="*/ 1847099 h 3744261"/>
              <a:gd name="connsiteX1672" fmla="*/ 769238 w 4059768"/>
              <a:gd name="connsiteY1672" fmla="*/ 1708098 h 3744261"/>
              <a:gd name="connsiteX1673" fmla="*/ 713214 w 4059768"/>
              <a:gd name="connsiteY1673" fmla="*/ 1649768 h 3744261"/>
              <a:gd name="connsiteX1674" fmla="*/ 713214 w 4059768"/>
              <a:gd name="connsiteY1674" fmla="*/ 1649748 h 3744261"/>
              <a:gd name="connsiteX1675" fmla="*/ 790605 w 4059768"/>
              <a:gd name="connsiteY1675" fmla="*/ 1976403 h 3744261"/>
              <a:gd name="connsiteX1676" fmla="*/ 790605 w 4059768"/>
              <a:gd name="connsiteY1676" fmla="*/ 1976403 h 3744261"/>
              <a:gd name="connsiteX1677" fmla="*/ 353604 w 4059768"/>
              <a:gd name="connsiteY1677" fmla="*/ 1886158 h 3744261"/>
              <a:gd name="connsiteX1678" fmla="*/ 409939 w 4059768"/>
              <a:gd name="connsiteY1678" fmla="*/ 1947062 h 3744261"/>
              <a:gd name="connsiteX1679" fmla="*/ 437557 w 4059768"/>
              <a:gd name="connsiteY1679" fmla="*/ 1959168 h 3744261"/>
              <a:gd name="connsiteX1680" fmla="*/ 353604 w 4059768"/>
              <a:gd name="connsiteY1680" fmla="*/ 1886158 h 3744261"/>
              <a:gd name="connsiteX1681" fmla="*/ 2625555 w 4059768"/>
              <a:gd name="connsiteY1681" fmla="*/ 1889875 h 3744261"/>
              <a:gd name="connsiteX1682" fmla="*/ 2628690 w 4059768"/>
              <a:gd name="connsiteY1682" fmla="*/ 1898410 h 3744261"/>
              <a:gd name="connsiteX1683" fmla="*/ 2650847 w 4059768"/>
              <a:gd name="connsiteY1683" fmla="*/ 1939005 h 3744261"/>
              <a:gd name="connsiteX1684" fmla="*/ 2674664 w 4059768"/>
              <a:gd name="connsiteY1684" fmla="*/ 1935953 h 3744261"/>
              <a:gd name="connsiteX1685" fmla="*/ 2753198 w 4059768"/>
              <a:gd name="connsiteY1685" fmla="*/ 1883957 h 3744261"/>
              <a:gd name="connsiteX1686" fmla="*/ 2695408 w 4059768"/>
              <a:gd name="connsiteY1686" fmla="*/ 1884871 h 3744261"/>
              <a:gd name="connsiteX1687" fmla="*/ 2625555 w 4059768"/>
              <a:gd name="connsiteY1687" fmla="*/ 1889896 h 3744261"/>
              <a:gd name="connsiteX1688" fmla="*/ 2625555 w 4059768"/>
              <a:gd name="connsiteY1688" fmla="*/ 1889875 h 3744261"/>
              <a:gd name="connsiteX1689" fmla="*/ 3018929 w 4059768"/>
              <a:gd name="connsiteY1689" fmla="*/ 1885826 h 3744261"/>
              <a:gd name="connsiteX1690" fmla="*/ 3061705 w 4059768"/>
              <a:gd name="connsiteY1690" fmla="*/ 1886117 h 3744261"/>
              <a:gd name="connsiteX1691" fmla="*/ 3354991 w 4059768"/>
              <a:gd name="connsiteY1691" fmla="*/ 1659113 h 3744261"/>
              <a:gd name="connsiteX1692" fmla="*/ 3351087 w 4059768"/>
              <a:gd name="connsiteY1692" fmla="*/ 1640881 h 3744261"/>
              <a:gd name="connsiteX1693" fmla="*/ 3189680 w 4059768"/>
              <a:gd name="connsiteY1693" fmla="*/ 1750957 h 3744261"/>
              <a:gd name="connsiteX1694" fmla="*/ 3161876 w 4059768"/>
              <a:gd name="connsiteY1694" fmla="*/ 1784036 h 3744261"/>
              <a:gd name="connsiteX1695" fmla="*/ 3003251 w 4059768"/>
              <a:gd name="connsiteY1695" fmla="*/ 1824880 h 3744261"/>
              <a:gd name="connsiteX1696" fmla="*/ 2849693 w 4059768"/>
              <a:gd name="connsiteY1696" fmla="*/ 1845999 h 3744261"/>
              <a:gd name="connsiteX1697" fmla="*/ 2820331 w 4059768"/>
              <a:gd name="connsiteY1697" fmla="*/ 1863400 h 3744261"/>
              <a:gd name="connsiteX1698" fmla="*/ 2850212 w 4059768"/>
              <a:gd name="connsiteY1698" fmla="*/ 1874301 h 3744261"/>
              <a:gd name="connsiteX1699" fmla="*/ 2903994 w 4059768"/>
              <a:gd name="connsiteY1699" fmla="*/ 1876669 h 3744261"/>
              <a:gd name="connsiteX1700" fmla="*/ 2990667 w 4059768"/>
              <a:gd name="connsiteY1700" fmla="*/ 1879929 h 3744261"/>
              <a:gd name="connsiteX1701" fmla="*/ 3017184 w 4059768"/>
              <a:gd name="connsiteY1701" fmla="*/ 1879825 h 3744261"/>
              <a:gd name="connsiteX1702" fmla="*/ 3018929 w 4059768"/>
              <a:gd name="connsiteY1702" fmla="*/ 1885805 h 3744261"/>
              <a:gd name="connsiteX1703" fmla="*/ 3018929 w 4059768"/>
              <a:gd name="connsiteY1703" fmla="*/ 1885826 h 3744261"/>
              <a:gd name="connsiteX1704" fmla="*/ 2568928 w 4059768"/>
              <a:gd name="connsiteY1704" fmla="*/ 1717899 h 3744261"/>
              <a:gd name="connsiteX1705" fmla="*/ 2576237 w 4059768"/>
              <a:gd name="connsiteY1705" fmla="*/ 1719290 h 3744261"/>
              <a:gd name="connsiteX1706" fmla="*/ 2603274 w 4059768"/>
              <a:gd name="connsiteY1706" fmla="*/ 1793110 h 3744261"/>
              <a:gd name="connsiteX1707" fmla="*/ 2618225 w 4059768"/>
              <a:gd name="connsiteY1707" fmla="*/ 1870834 h 3744261"/>
              <a:gd name="connsiteX1708" fmla="*/ 2620986 w 4059768"/>
              <a:gd name="connsiteY1708" fmla="*/ 1877811 h 3744261"/>
              <a:gd name="connsiteX1709" fmla="*/ 2694702 w 4059768"/>
              <a:gd name="connsiteY1709" fmla="*/ 1872433 h 3744261"/>
              <a:gd name="connsiteX1710" fmla="*/ 2751869 w 4059768"/>
              <a:gd name="connsiteY1710" fmla="*/ 1871498 h 3744261"/>
              <a:gd name="connsiteX1711" fmla="*/ 2738205 w 4059768"/>
              <a:gd name="connsiteY1711" fmla="*/ 1842635 h 3744261"/>
              <a:gd name="connsiteX1712" fmla="*/ 2707037 w 4059768"/>
              <a:gd name="connsiteY1712" fmla="*/ 1764703 h 3744261"/>
              <a:gd name="connsiteX1713" fmla="*/ 2698689 w 4059768"/>
              <a:gd name="connsiteY1713" fmla="*/ 1709219 h 3744261"/>
              <a:gd name="connsiteX1714" fmla="*/ 2693228 w 4059768"/>
              <a:gd name="connsiteY1714" fmla="*/ 1681913 h 3744261"/>
              <a:gd name="connsiteX1715" fmla="*/ 2690819 w 4059768"/>
              <a:gd name="connsiteY1715" fmla="*/ 1681747 h 3744261"/>
              <a:gd name="connsiteX1716" fmla="*/ 2679399 w 4059768"/>
              <a:gd name="connsiteY1716" fmla="*/ 1682141 h 3744261"/>
              <a:gd name="connsiteX1717" fmla="*/ 2672234 w 4059768"/>
              <a:gd name="connsiteY1717" fmla="*/ 1682743 h 3744261"/>
              <a:gd name="connsiteX1718" fmla="*/ 2672816 w 4059768"/>
              <a:gd name="connsiteY1718" fmla="*/ 1715843 h 3744261"/>
              <a:gd name="connsiteX1719" fmla="*/ 2686791 w 4059768"/>
              <a:gd name="connsiteY1719" fmla="*/ 1778014 h 3744261"/>
              <a:gd name="connsiteX1720" fmla="*/ 2696114 w 4059768"/>
              <a:gd name="connsiteY1720" fmla="*/ 1864749 h 3744261"/>
              <a:gd name="connsiteX1721" fmla="*/ 2671861 w 4059768"/>
              <a:gd name="connsiteY1721" fmla="*/ 1846538 h 3744261"/>
              <a:gd name="connsiteX1722" fmla="*/ 2653110 w 4059768"/>
              <a:gd name="connsiteY1722" fmla="*/ 1820499 h 3744261"/>
              <a:gd name="connsiteX1723" fmla="*/ 2606741 w 4059768"/>
              <a:gd name="connsiteY1723" fmla="*/ 1719331 h 3744261"/>
              <a:gd name="connsiteX1724" fmla="*/ 2635044 w 4059768"/>
              <a:gd name="connsiteY1724" fmla="*/ 1683989 h 3744261"/>
              <a:gd name="connsiteX1725" fmla="*/ 2668663 w 4059768"/>
              <a:gd name="connsiteY1725" fmla="*/ 1670679 h 3744261"/>
              <a:gd name="connsiteX1726" fmla="*/ 2669514 w 4059768"/>
              <a:gd name="connsiteY1726" fmla="*/ 1670409 h 3744261"/>
              <a:gd name="connsiteX1727" fmla="*/ 2842384 w 4059768"/>
              <a:gd name="connsiteY1727" fmla="*/ 1630727 h 3744261"/>
              <a:gd name="connsiteX1728" fmla="*/ 2801373 w 4059768"/>
              <a:gd name="connsiteY1728" fmla="*/ 1541001 h 3744261"/>
              <a:gd name="connsiteX1729" fmla="*/ 2772821 w 4059768"/>
              <a:gd name="connsiteY1729" fmla="*/ 1476504 h 3744261"/>
              <a:gd name="connsiteX1730" fmla="*/ 2646216 w 4059768"/>
              <a:gd name="connsiteY1730" fmla="*/ 1444962 h 3744261"/>
              <a:gd name="connsiteX1731" fmla="*/ 2587679 w 4059768"/>
              <a:gd name="connsiteY1731" fmla="*/ 1422930 h 3744261"/>
              <a:gd name="connsiteX1732" fmla="*/ 2557383 w 4059768"/>
              <a:gd name="connsiteY1732" fmla="*/ 1484644 h 3744261"/>
              <a:gd name="connsiteX1733" fmla="*/ 2491121 w 4059768"/>
              <a:gd name="connsiteY1733" fmla="*/ 1588698 h 3744261"/>
              <a:gd name="connsiteX1734" fmla="*/ 2489149 w 4059768"/>
              <a:gd name="connsiteY1734" fmla="*/ 1588532 h 3744261"/>
              <a:gd name="connsiteX1735" fmla="*/ 2475111 w 4059768"/>
              <a:gd name="connsiteY1735" fmla="*/ 1559316 h 3744261"/>
              <a:gd name="connsiteX1736" fmla="*/ 2513921 w 4059768"/>
              <a:gd name="connsiteY1736" fmla="*/ 1395790 h 3744261"/>
              <a:gd name="connsiteX1737" fmla="*/ 2517534 w 4059768"/>
              <a:gd name="connsiteY1737" fmla="*/ 1387152 h 3744261"/>
              <a:gd name="connsiteX1738" fmla="*/ 2493966 w 4059768"/>
              <a:gd name="connsiteY1738" fmla="*/ 1368962 h 3744261"/>
              <a:gd name="connsiteX1739" fmla="*/ 2513402 w 4059768"/>
              <a:gd name="connsiteY1739" fmla="*/ 1275934 h 3744261"/>
              <a:gd name="connsiteX1740" fmla="*/ 2516268 w 4059768"/>
              <a:gd name="connsiteY1740" fmla="*/ 1271366 h 3744261"/>
              <a:gd name="connsiteX1741" fmla="*/ 2473679 w 4059768"/>
              <a:gd name="connsiteY1741" fmla="*/ 1313810 h 3744261"/>
              <a:gd name="connsiteX1742" fmla="*/ 2386673 w 4059768"/>
              <a:gd name="connsiteY1742" fmla="*/ 1416286 h 3744261"/>
              <a:gd name="connsiteX1743" fmla="*/ 2342028 w 4059768"/>
              <a:gd name="connsiteY1743" fmla="*/ 1503354 h 3744261"/>
              <a:gd name="connsiteX1744" fmla="*/ 2278736 w 4059768"/>
              <a:gd name="connsiteY1744" fmla="*/ 1640715 h 3744261"/>
              <a:gd name="connsiteX1745" fmla="*/ 2236604 w 4059768"/>
              <a:gd name="connsiteY1745" fmla="*/ 1735383 h 3744261"/>
              <a:gd name="connsiteX1746" fmla="*/ 2181888 w 4059768"/>
              <a:gd name="connsiteY1746" fmla="*/ 1768067 h 3744261"/>
              <a:gd name="connsiteX1747" fmla="*/ 2151280 w 4059768"/>
              <a:gd name="connsiteY1747" fmla="*/ 1755442 h 3744261"/>
              <a:gd name="connsiteX1748" fmla="*/ 2151384 w 4059768"/>
              <a:gd name="connsiteY1748" fmla="*/ 1831733 h 3744261"/>
              <a:gd name="connsiteX1749" fmla="*/ 2151384 w 4059768"/>
              <a:gd name="connsiteY1749" fmla="*/ 1876752 h 3744261"/>
              <a:gd name="connsiteX1750" fmla="*/ 2158568 w 4059768"/>
              <a:gd name="connsiteY1750" fmla="*/ 1874696 h 3744261"/>
              <a:gd name="connsiteX1751" fmla="*/ 2159939 w 4059768"/>
              <a:gd name="connsiteY1751" fmla="*/ 1873865 h 3744261"/>
              <a:gd name="connsiteX1752" fmla="*/ 2354134 w 4059768"/>
              <a:gd name="connsiteY1752" fmla="*/ 1791366 h 3744261"/>
              <a:gd name="connsiteX1753" fmla="*/ 2568949 w 4059768"/>
              <a:gd name="connsiteY1753" fmla="*/ 1717899 h 3744261"/>
              <a:gd name="connsiteX1754" fmla="*/ 2568928 w 4059768"/>
              <a:gd name="connsiteY1754" fmla="*/ 1717899 h 3744261"/>
              <a:gd name="connsiteX1755" fmla="*/ 2764785 w 4059768"/>
              <a:gd name="connsiteY1755" fmla="*/ 1871643 h 3744261"/>
              <a:gd name="connsiteX1756" fmla="*/ 2811963 w 4059768"/>
              <a:gd name="connsiteY1756" fmla="*/ 1872869 h 3744261"/>
              <a:gd name="connsiteX1757" fmla="*/ 2808101 w 4059768"/>
              <a:gd name="connsiteY1757" fmla="*/ 1865663 h 3744261"/>
              <a:gd name="connsiteX1758" fmla="*/ 2845125 w 4059768"/>
              <a:gd name="connsiteY1758" fmla="*/ 1834412 h 3744261"/>
              <a:gd name="connsiteX1759" fmla="*/ 3003023 w 4059768"/>
              <a:gd name="connsiteY1759" fmla="*/ 1812421 h 3744261"/>
              <a:gd name="connsiteX1760" fmla="*/ 3152635 w 4059768"/>
              <a:gd name="connsiteY1760" fmla="*/ 1775688 h 3744261"/>
              <a:gd name="connsiteX1761" fmla="*/ 3180024 w 4059768"/>
              <a:gd name="connsiteY1761" fmla="*/ 1743107 h 3744261"/>
              <a:gd name="connsiteX1762" fmla="*/ 3343778 w 4059768"/>
              <a:gd name="connsiteY1762" fmla="*/ 1629460 h 3744261"/>
              <a:gd name="connsiteX1763" fmla="*/ 3234304 w 4059768"/>
              <a:gd name="connsiteY1763" fmla="*/ 1591294 h 3744261"/>
              <a:gd name="connsiteX1764" fmla="*/ 2954453 w 4059768"/>
              <a:gd name="connsiteY1764" fmla="*/ 1623459 h 3744261"/>
              <a:gd name="connsiteX1765" fmla="*/ 2934249 w 4059768"/>
              <a:gd name="connsiteY1765" fmla="*/ 1672236 h 3744261"/>
              <a:gd name="connsiteX1766" fmla="*/ 2886510 w 4059768"/>
              <a:gd name="connsiteY1766" fmla="*/ 1668166 h 3744261"/>
              <a:gd name="connsiteX1767" fmla="*/ 2851790 w 4059768"/>
              <a:gd name="connsiteY1767" fmla="*/ 1641545 h 3744261"/>
              <a:gd name="connsiteX1768" fmla="*/ 2702801 w 4059768"/>
              <a:gd name="connsiteY1768" fmla="*/ 1673877 h 3744261"/>
              <a:gd name="connsiteX1769" fmla="*/ 2711128 w 4059768"/>
              <a:gd name="connsiteY1769" fmla="*/ 1707973 h 3744261"/>
              <a:gd name="connsiteX1770" fmla="*/ 2719267 w 4059768"/>
              <a:gd name="connsiteY1770" fmla="*/ 1762149 h 3744261"/>
              <a:gd name="connsiteX1771" fmla="*/ 2749169 w 4059768"/>
              <a:gd name="connsiteY1771" fmla="*/ 1836675 h 3744261"/>
              <a:gd name="connsiteX1772" fmla="*/ 2764805 w 4059768"/>
              <a:gd name="connsiteY1772" fmla="*/ 1871706 h 3744261"/>
              <a:gd name="connsiteX1773" fmla="*/ 2764785 w 4059768"/>
              <a:gd name="connsiteY1773" fmla="*/ 1871643 h 3744261"/>
              <a:gd name="connsiteX1774" fmla="*/ 2658363 w 4059768"/>
              <a:gd name="connsiteY1774" fmla="*/ 1687166 h 3744261"/>
              <a:gd name="connsiteX1775" fmla="*/ 2641481 w 4059768"/>
              <a:gd name="connsiteY1775" fmla="*/ 1694642 h 3744261"/>
              <a:gd name="connsiteX1776" fmla="*/ 2618972 w 4059768"/>
              <a:gd name="connsiteY1776" fmla="*/ 1721761 h 3744261"/>
              <a:gd name="connsiteX1777" fmla="*/ 2663181 w 4059768"/>
              <a:gd name="connsiteY1777" fmla="*/ 1813107 h 3744261"/>
              <a:gd name="connsiteX1778" fmla="*/ 2682098 w 4059768"/>
              <a:gd name="connsiteY1778" fmla="*/ 1839395 h 3744261"/>
              <a:gd name="connsiteX1779" fmla="*/ 2689324 w 4059768"/>
              <a:gd name="connsiteY1779" fmla="*/ 1848947 h 3744261"/>
              <a:gd name="connsiteX1780" fmla="*/ 2674706 w 4059768"/>
              <a:gd name="connsiteY1780" fmla="*/ 1781025 h 3744261"/>
              <a:gd name="connsiteX1781" fmla="*/ 2660502 w 4059768"/>
              <a:gd name="connsiteY1781" fmla="*/ 1717670 h 3744261"/>
              <a:gd name="connsiteX1782" fmla="*/ 2658363 w 4059768"/>
              <a:gd name="connsiteY1782" fmla="*/ 1687187 h 3744261"/>
              <a:gd name="connsiteX1783" fmla="*/ 2658363 w 4059768"/>
              <a:gd name="connsiteY1783" fmla="*/ 1687166 h 3744261"/>
              <a:gd name="connsiteX1784" fmla="*/ 1965931 w 4059768"/>
              <a:gd name="connsiteY1784" fmla="*/ 1792072 h 3744261"/>
              <a:gd name="connsiteX1785" fmla="*/ 1966512 w 4059768"/>
              <a:gd name="connsiteY1785" fmla="*/ 1792321 h 3744261"/>
              <a:gd name="connsiteX1786" fmla="*/ 1982958 w 4059768"/>
              <a:gd name="connsiteY1786" fmla="*/ 1796453 h 3744261"/>
              <a:gd name="connsiteX1787" fmla="*/ 1944896 w 4059768"/>
              <a:gd name="connsiteY1787" fmla="*/ 1719892 h 3744261"/>
              <a:gd name="connsiteX1788" fmla="*/ 1912149 w 4059768"/>
              <a:gd name="connsiteY1788" fmla="*/ 1655417 h 3744261"/>
              <a:gd name="connsiteX1789" fmla="*/ 1898527 w 4059768"/>
              <a:gd name="connsiteY1789" fmla="*/ 1678507 h 3744261"/>
              <a:gd name="connsiteX1790" fmla="*/ 1965951 w 4059768"/>
              <a:gd name="connsiteY1790" fmla="*/ 1792092 h 3744261"/>
              <a:gd name="connsiteX1791" fmla="*/ 1965931 w 4059768"/>
              <a:gd name="connsiteY1791" fmla="*/ 1792072 h 3744261"/>
              <a:gd name="connsiteX1792" fmla="*/ 1966138 w 4059768"/>
              <a:gd name="connsiteY1792" fmla="*/ 1792217 h 3744261"/>
              <a:gd name="connsiteX1793" fmla="*/ 1966138 w 4059768"/>
              <a:gd name="connsiteY1793" fmla="*/ 1792217 h 3744261"/>
              <a:gd name="connsiteX1794" fmla="*/ 1965079 w 4059768"/>
              <a:gd name="connsiteY1794" fmla="*/ 1791822 h 3744261"/>
              <a:gd name="connsiteX1795" fmla="*/ 1965079 w 4059768"/>
              <a:gd name="connsiteY1795" fmla="*/ 1791822 h 3744261"/>
              <a:gd name="connsiteX1796" fmla="*/ 1836605 w 4059768"/>
              <a:gd name="connsiteY1796" fmla="*/ 1582676 h 3744261"/>
              <a:gd name="connsiteX1797" fmla="*/ 1748291 w 4059768"/>
              <a:gd name="connsiteY1797" fmla="*/ 1640590 h 3744261"/>
              <a:gd name="connsiteX1798" fmla="*/ 1768101 w 4059768"/>
              <a:gd name="connsiteY1798" fmla="*/ 1701141 h 3744261"/>
              <a:gd name="connsiteX1799" fmla="*/ 1797131 w 4059768"/>
              <a:gd name="connsiteY1799" fmla="*/ 1742651 h 3744261"/>
              <a:gd name="connsiteX1800" fmla="*/ 1809777 w 4059768"/>
              <a:gd name="connsiteY1800" fmla="*/ 1750438 h 3744261"/>
              <a:gd name="connsiteX1801" fmla="*/ 1884012 w 4059768"/>
              <a:gd name="connsiteY1801" fmla="*/ 1677926 h 3744261"/>
              <a:gd name="connsiteX1802" fmla="*/ 1836585 w 4059768"/>
              <a:gd name="connsiteY1802" fmla="*/ 1582697 h 3744261"/>
              <a:gd name="connsiteX1803" fmla="*/ 1836605 w 4059768"/>
              <a:gd name="connsiteY1803" fmla="*/ 1582676 h 3744261"/>
              <a:gd name="connsiteX1804" fmla="*/ 338258 w 4059768"/>
              <a:gd name="connsiteY1804" fmla="*/ 1584358 h 3744261"/>
              <a:gd name="connsiteX1805" fmla="*/ 277396 w 4059768"/>
              <a:gd name="connsiteY1805" fmla="*/ 1622566 h 3744261"/>
              <a:gd name="connsiteX1806" fmla="*/ 267408 w 4059768"/>
              <a:gd name="connsiteY1806" fmla="*/ 1676161 h 3744261"/>
              <a:gd name="connsiteX1807" fmla="*/ 272370 w 4059768"/>
              <a:gd name="connsiteY1807" fmla="*/ 1681560 h 3744261"/>
              <a:gd name="connsiteX1808" fmla="*/ 272391 w 4059768"/>
              <a:gd name="connsiteY1808" fmla="*/ 1681560 h 3744261"/>
              <a:gd name="connsiteX1809" fmla="*/ 283563 w 4059768"/>
              <a:gd name="connsiteY1809" fmla="*/ 1668561 h 3744261"/>
              <a:gd name="connsiteX1810" fmla="*/ 312094 w 4059768"/>
              <a:gd name="connsiteY1810" fmla="*/ 1625349 h 3744261"/>
              <a:gd name="connsiteX1811" fmla="*/ 338279 w 4059768"/>
              <a:gd name="connsiteY1811" fmla="*/ 1584358 h 3744261"/>
              <a:gd name="connsiteX1812" fmla="*/ 338258 w 4059768"/>
              <a:gd name="connsiteY1812" fmla="*/ 1584358 h 3744261"/>
              <a:gd name="connsiteX1813" fmla="*/ 2866804 w 4059768"/>
              <a:gd name="connsiteY1813" fmla="*/ 1638701 h 3744261"/>
              <a:gd name="connsiteX1814" fmla="*/ 2892532 w 4059768"/>
              <a:gd name="connsiteY1814" fmla="*/ 1657244 h 3744261"/>
              <a:gd name="connsiteX1815" fmla="*/ 2927105 w 4059768"/>
              <a:gd name="connsiteY1815" fmla="*/ 1661999 h 3744261"/>
              <a:gd name="connsiteX1816" fmla="*/ 2941807 w 4059768"/>
              <a:gd name="connsiteY1816" fmla="*/ 1625556 h 3744261"/>
              <a:gd name="connsiteX1817" fmla="*/ 2927853 w 4059768"/>
              <a:gd name="connsiteY1817" fmla="*/ 1627903 h 3744261"/>
              <a:gd name="connsiteX1818" fmla="*/ 2866804 w 4059768"/>
              <a:gd name="connsiteY1818" fmla="*/ 1638701 h 3744261"/>
              <a:gd name="connsiteX1819" fmla="*/ 2789620 w 4059768"/>
              <a:gd name="connsiteY1819" fmla="*/ 1478415 h 3744261"/>
              <a:gd name="connsiteX1820" fmla="*/ 2813292 w 4059768"/>
              <a:gd name="connsiteY1820" fmla="*/ 1537242 h 3744261"/>
              <a:gd name="connsiteX1821" fmla="*/ 2856504 w 4059768"/>
              <a:gd name="connsiteY1821" fmla="*/ 1628027 h 3744261"/>
              <a:gd name="connsiteX1822" fmla="*/ 2942721 w 4059768"/>
              <a:gd name="connsiteY1822" fmla="*/ 1612806 h 3744261"/>
              <a:gd name="connsiteX1823" fmla="*/ 2930885 w 4059768"/>
              <a:gd name="connsiteY1823" fmla="*/ 1487198 h 3744261"/>
              <a:gd name="connsiteX1824" fmla="*/ 2925839 w 4059768"/>
              <a:gd name="connsiteY1824" fmla="*/ 1450839 h 3744261"/>
              <a:gd name="connsiteX1825" fmla="*/ 2922620 w 4059768"/>
              <a:gd name="connsiteY1825" fmla="*/ 1438483 h 3744261"/>
              <a:gd name="connsiteX1826" fmla="*/ 2901938 w 4059768"/>
              <a:gd name="connsiteY1826" fmla="*/ 1448451 h 3744261"/>
              <a:gd name="connsiteX1827" fmla="*/ 2817611 w 4059768"/>
              <a:gd name="connsiteY1827" fmla="*/ 1479121 h 3744261"/>
              <a:gd name="connsiteX1828" fmla="*/ 2789620 w 4059768"/>
              <a:gd name="connsiteY1828" fmla="*/ 1478394 h 3744261"/>
              <a:gd name="connsiteX1829" fmla="*/ 2789620 w 4059768"/>
              <a:gd name="connsiteY1829" fmla="*/ 1478415 h 3744261"/>
              <a:gd name="connsiteX1830" fmla="*/ 492439 w 4059768"/>
              <a:gd name="connsiteY1830" fmla="*/ 1565109 h 3744261"/>
              <a:gd name="connsiteX1831" fmla="*/ 669690 w 4059768"/>
              <a:gd name="connsiteY1831" fmla="*/ 1608384 h 3744261"/>
              <a:gd name="connsiteX1832" fmla="*/ 704305 w 4059768"/>
              <a:gd name="connsiteY1832" fmla="*/ 1627301 h 3744261"/>
              <a:gd name="connsiteX1833" fmla="*/ 638272 w 4059768"/>
              <a:gd name="connsiteY1833" fmla="*/ 1581908 h 3744261"/>
              <a:gd name="connsiteX1834" fmla="*/ 492439 w 4059768"/>
              <a:gd name="connsiteY1834" fmla="*/ 1565109 h 3744261"/>
              <a:gd name="connsiteX1835" fmla="*/ 1495684 w 4059768"/>
              <a:gd name="connsiteY1835" fmla="*/ 623703 h 3744261"/>
              <a:gd name="connsiteX1836" fmla="*/ 1495539 w 4059768"/>
              <a:gd name="connsiteY1836" fmla="*/ 623848 h 3744261"/>
              <a:gd name="connsiteX1837" fmla="*/ 1519169 w 4059768"/>
              <a:gd name="connsiteY1837" fmla="*/ 1178380 h 3744261"/>
              <a:gd name="connsiteX1838" fmla="*/ 1521952 w 4059768"/>
              <a:gd name="connsiteY1838" fmla="*/ 1196072 h 3744261"/>
              <a:gd name="connsiteX1839" fmla="*/ 1616516 w 4059768"/>
              <a:gd name="connsiteY1839" fmla="*/ 1437113 h 3744261"/>
              <a:gd name="connsiteX1840" fmla="*/ 1712409 w 4059768"/>
              <a:gd name="connsiteY1840" fmla="*/ 1590173 h 3744261"/>
              <a:gd name="connsiteX1841" fmla="*/ 1711807 w 4059768"/>
              <a:gd name="connsiteY1841" fmla="*/ 1584047 h 3744261"/>
              <a:gd name="connsiteX1842" fmla="*/ 1658752 w 4059768"/>
              <a:gd name="connsiteY1842" fmla="*/ 1437051 h 3744261"/>
              <a:gd name="connsiteX1843" fmla="*/ 1531483 w 4059768"/>
              <a:gd name="connsiteY1843" fmla="*/ 1017700 h 3744261"/>
              <a:gd name="connsiteX1844" fmla="*/ 1518069 w 4059768"/>
              <a:gd name="connsiteY1844" fmla="*/ 695882 h 3744261"/>
              <a:gd name="connsiteX1845" fmla="*/ 1512172 w 4059768"/>
              <a:gd name="connsiteY1845" fmla="*/ 679228 h 3744261"/>
              <a:gd name="connsiteX1846" fmla="*/ 1495726 w 4059768"/>
              <a:gd name="connsiteY1846" fmla="*/ 623703 h 3744261"/>
              <a:gd name="connsiteX1847" fmla="*/ 1495684 w 4059768"/>
              <a:gd name="connsiteY1847" fmla="*/ 623703 h 3744261"/>
              <a:gd name="connsiteX1848" fmla="*/ 2528312 w 4059768"/>
              <a:gd name="connsiteY1848" fmla="*/ 1393756 h 3744261"/>
              <a:gd name="connsiteX1849" fmla="*/ 2525446 w 4059768"/>
              <a:gd name="connsiteY1849" fmla="*/ 1400587 h 3744261"/>
              <a:gd name="connsiteX1850" fmla="*/ 2487550 w 4059768"/>
              <a:gd name="connsiteY1850" fmla="*/ 1558236 h 3744261"/>
              <a:gd name="connsiteX1851" fmla="*/ 2491537 w 4059768"/>
              <a:gd name="connsiteY1851" fmla="*/ 1576052 h 3744261"/>
              <a:gd name="connsiteX1852" fmla="*/ 2512883 w 4059768"/>
              <a:gd name="connsiteY1852" fmla="*/ 1546566 h 3744261"/>
              <a:gd name="connsiteX1853" fmla="*/ 2546128 w 4059768"/>
              <a:gd name="connsiteY1853" fmla="*/ 1479329 h 3744261"/>
              <a:gd name="connsiteX1854" fmla="*/ 2576196 w 4059768"/>
              <a:gd name="connsiteY1854" fmla="*/ 1417968 h 3744261"/>
              <a:gd name="connsiteX1855" fmla="*/ 2528291 w 4059768"/>
              <a:gd name="connsiteY1855" fmla="*/ 1393776 h 3744261"/>
              <a:gd name="connsiteX1856" fmla="*/ 2528312 w 4059768"/>
              <a:gd name="connsiteY1856" fmla="*/ 1393756 h 3744261"/>
              <a:gd name="connsiteX1857" fmla="*/ 1714548 w 4059768"/>
              <a:gd name="connsiteY1857" fmla="*/ 850104 h 3744261"/>
              <a:gd name="connsiteX1858" fmla="*/ 1705038 w 4059768"/>
              <a:gd name="connsiteY1858" fmla="*/ 924547 h 3744261"/>
              <a:gd name="connsiteX1859" fmla="*/ 1800267 w 4059768"/>
              <a:gd name="connsiteY1859" fmla="*/ 1467679 h 3744261"/>
              <a:gd name="connsiteX1860" fmla="*/ 1842877 w 4059768"/>
              <a:gd name="connsiteY1860" fmla="*/ 1566625 h 3744261"/>
              <a:gd name="connsiteX1861" fmla="*/ 1859364 w 4059768"/>
              <a:gd name="connsiteY1861" fmla="*/ 1560395 h 3744261"/>
              <a:gd name="connsiteX1862" fmla="*/ 1789697 w 4059768"/>
              <a:gd name="connsiteY1862" fmla="*/ 1418009 h 3744261"/>
              <a:gd name="connsiteX1863" fmla="*/ 1730849 w 4059768"/>
              <a:gd name="connsiteY1863" fmla="*/ 1162578 h 3744261"/>
              <a:gd name="connsiteX1864" fmla="*/ 1735147 w 4059768"/>
              <a:gd name="connsiteY1864" fmla="*/ 1019049 h 3744261"/>
              <a:gd name="connsiteX1865" fmla="*/ 1717455 w 4059768"/>
              <a:gd name="connsiteY1865" fmla="*/ 859220 h 3744261"/>
              <a:gd name="connsiteX1866" fmla="*/ 1714548 w 4059768"/>
              <a:gd name="connsiteY1866" fmla="*/ 850084 h 3744261"/>
              <a:gd name="connsiteX1867" fmla="*/ 1714548 w 4059768"/>
              <a:gd name="connsiteY1867" fmla="*/ 850104 h 3744261"/>
              <a:gd name="connsiteX1868" fmla="*/ 2593805 w 4059768"/>
              <a:gd name="connsiteY1868" fmla="*/ 1412008 h 3744261"/>
              <a:gd name="connsiteX1869" fmla="*/ 2750415 w 4059768"/>
              <a:gd name="connsiteY1869" fmla="*/ 1460328 h 3744261"/>
              <a:gd name="connsiteX1870" fmla="*/ 2678526 w 4059768"/>
              <a:gd name="connsiteY1870" fmla="*/ 1417012 h 3744261"/>
              <a:gd name="connsiteX1871" fmla="*/ 2608527 w 4059768"/>
              <a:gd name="connsiteY1871" fmla="*/ 1391949 h 3744261"/>
              <a:gd name="connsiteX1872" fmla="*/ 2593805 w 4059768"/>
              <a:gd name="connsiteY1872" fmla="*/ 1412008 h 3744261"/>
              <a:gd name="connsiteX1873" fmla="*/ 2360197 w 4059768"/>
              <a:gd name="connsiteY1873" fmla="*/ 1329591 h 3744261"/>
              <a:gd name="connsiteX1874" fmla="*/ 2353262 w 4059768"/>
              <a:gd name="connsiteY1874" fmla="*/ 1339559 h 3744261"/>
              <a:gd name="connsiteX1875" fmla="*/ 2346887 w 4059768"/>
              <a:gd name="connsiteY1875" fmla="*/ 1407440 h 3744261"/>
              <a:gd name="connsiteX1876" fmla="*/ 2355941 w 4059768"/>
              <a:gd name="connsiteY1876" fmla="*/ 1416867 h 3744261"/>
              <a:gd name="connsiteX1877" fmla="*/ 2374588 w 4059768"/>
              <a:gd name="connsiteY1877" fmla="*/ 1409890 h 3744261"/>
              <a:gd name="connsiteX1878" fmla="*/ 2371743 w 4059768"/>
              <a:gd name="connsiteY1878" fmla="*/ 1394399 h 3744261"/>
              <a:gd name="connsiteX1879" fmla="*/ 2364600 w 4059768"/>
              <a:gd name="connsiteY1879" fmla="*/ 1351270 h 3744261"/>
              <a:gd name="connsiteX1880" fmla="*/ 2360218 w 4059768"/>
              <a:gd name="connsiteY1880" fmla="*/ 1329571 h 3744261"/>
              <a:gd name="connsiteX1881" fmla="*/ 2360197 w 4059768"/>
              <a:gd name="connsiteY1881" fmla="*/ 1329591 h 3744261"/>
              <a:gd name="connsiteX1882" fmla="*/ 2705189 w 4059768"/>
              <a:gd name="connsiteY1882" fmla="*/ 1034499 h 3744261"/>
              <a:gd name="connsiteX1883" fmla="*/ 2643205 w 4059768"/>
              <a:gd name="connsiteY1883" fmla="*/ 1197027 h 3744261"/>
              <a:gd name="connsiteX1884" fmla="*/ 2621339 w 4059768"/>
              <a:gd name="connsiteY1884" fmla="*/ 1218166 h 3744261"/>
              <a:gd name="connsiteX1885" fmla="*/ 2588177 w 4059768"/>
              <a:gd name="connsiteY1885" fmla="*/ 1254671 h 3744261"/>
              <a:gd name="connsiteX1886" fmla="*/ 2599972 w 4059768"/>
              <a:gd name="connsiteY1886" fmla="*/ 1291757 h 3744261"/>
              <a:gd name="connsiteX1887" fmla="*/ 2609005 w 4059768"/>
              <a:gd name="connsiteY1887" fmla="*/ 1298797 h 3744261"/>
              <a:gd name="connsiteX1888" fmla="*/ 2884205 w 4059768"/>
              <a:gd name="connsiteY1888" fmla="*/ 1403494 h 3744261"/>
              <a:gd name="connsiteX1889" fmla="*/ 3013384 w 4059768"/>
              <a:gd name="connsiteY1889" fmla="*/ 1329301 h 3744261"/>
              <a:gd name="connsiteX1890" fmla="*/ 3010664 w 4059768"/>
              <a:gd name="connsiteY1890" fmla="*/ 1329010 h 3744261"/>
              <a:gd name="connsiteX1891" fmla="*/ 2996606 w 4059768"/>
              <a:gd name="connsiteY1891" fmla="*/ 1318233 h 3744261"/>
              <a:gd name="connsiteX1892" fmla="*/ 3035395 w 4059768"/>
              <a:gd name="connsiteY1892" fmla="*/ 1266403 h 3744261"/>
              <a:gd name="connsiteX1893" fmla="*/ 3063241 w 4059768"/>
              <a:gd name="connsiteY1893" fmla="*/ 1244309 h 3744261"/>
              <a:gd name="connsiteX1894" fmla="*/ 3109651 w 4059768"/>
              <a:gd name="connsiteY1894" fmla="*/ 1204731 h 3744261"/>
              <a:gd name="connsiteX1895" fmla="*/ 3116358 w 4059768"/>
              <a:gd name="connsiteY1895" fmla="*/ 1201948 h 3744261"/>
              <a:gd name="connsiteX1896" fmla="*/ 3134819 w 4059768"/>
              <a:gd name="connsiteY1896" fmla="*/ 1131243 h 3744261"/>
              <a:gd name="connsiteX1897" fmla="*/ 3175186 w 4059768"/>
              <a:gd name="connsiteY1897" fmla="*/ 1058524 h 3744261"/>
              <a:gd name="connsiteX1898" fmla="*/ 3193127 w 4059768"/>
              <a:gd name="connsiteY1898" fmla="*/ 1025902 h 3744261"/>
              <a:gd name="connsiteX1899" fmla="*/ 3130313 w 4059768"/>
              <a:gd name="connsiteY1899" fmla="*/ 1071855 h 3744261"/>
              <a:gd name="connsiteX1900" fmla="*/ 2944091 w 4059768"/>
              <a:gd name="connsiteY1900" fmla="*/ 1069965 h 3744261"/>
              <a:gd name="connsiteX1901" fmla="*/ 2938983 w 4059768"/>
              <a:gd name="connsiteY1901" fmla="*/ 874254 h 3744261"/>
              <a:gd name="connsiteX1902" fmla="*/ 3143914 w 4059768"/>
              <a:gd name="connsiteY1902" fmla="*/ 802490 h 3744261"/>
              <a:gd name="connsiteX1903" fmla="*/ 3196242 w 4059768"/>
              <a:gd name="connsiteY1903" fmla="*/ 793748 h 3744261"/>
              <a:gd name="connsiteX1904" fmla="*/ 3193729 w 4059768"/>
              <a:gd name="connsiteY1904" fmla="*/ 759444 h 3744261"/>
              <a:gd name="connsiteX1905" fmla="*/ 3196076 w 4059768"/>
              <a:gd name="connsiteY1905" fmla="*/ 754066 h 3744261"/>
              <a:gd name="connsiteX1906" fmla="*/ 3201869 w 4059768"/>
              <a:gd name="connsiteY1906" fmla="*/ 753028 h 3744261"/>
              <a:gd name="connsiteX1907" fmla="*/ 3236900 w 4059768"/>
              <a:gd name="connsiteY1907" fmla="*/ 782120 h 3744261"/>
              <a:gd name="connsiteX1908" fmla="*/ 3209428 w 4059768"/>
              <a:gd name="connsiteY1908" fmla="*/ 803113 h 3744261"/>
              <a:gd name="connsiteX1909" fmla="*/ 3214681 w 4059768"/>
              <a:gd name="connsiteY1909" fmla="*/ 980779 h 3744261"/>
              <a:gd name="connsiteX1910" fmla="*/ 3214536 w 4059768"/>
              <a:gd name="connsiteY1910" fmla="*/ 982752 h 3744261"/>
              <a:gd name="connsiteX1911" fmla="*/ 3232747 w 4059768"/>
              <a:gd name="connsiteY1911" fmla="*/ 971020 h 3744261"/>
              <a:gd name="connsiteX1912" fmla="*/ 3235841 w 4059768"/>
              <a:gd name="connsiteY1912" fmla="*/ 990560 h 3744261"/>
              <a:gd name="connsiteX1913" fmla="*/ 3246473 w 4059768"/>
              <a:gd name="connsiteY1913" fmla="*/ 1053872 h 3744261"/>
              <a:gd name="connsiteX1914" fmla="*/ 3267258 w 4059768"/>
              <a:gd name="connsiteY1914" fmla="*/ 1039856 h 3744261"/>
              <a:gd name="connsiteX1915" fmla="*/ 3285968 w 4059768"/>
              <a:gd name="connsiteY1915" fmla="*/ 1016744 h 3744261"/>
              <a:gd name="connsiteX1916" fmla="*/ 3402149 w 4059768"/>
              <a:gd name="connsiteY1916" fmla="*/ 737288 h 3744261"/>
              <a:gd name="connsiteX1917" fmla="*/ 3330613 w 4059768"/>
              <a:gd name="connsiteY1917" fmla="*/ 595171 h 3744261"/>
              <a:gd name="connsiteX1918" fmla="*/ 3318714 w 4059768"/>
              <a:gd name="connsiteY1918" fmla="*/ 586990 h 3744261"/>
              <a:gd name="connsiteX1919" fmla="*/ 3203780 w 4059768"/>
              <a:gd name="connsiteY1919" fmla="*/ 534724 h 3744261"/>
              <a:gd name="connsiteX1920" fmla="*/ 2991872 w 4059768"/>
              <a:gd name="connsiteY1920" fmla="*/ 641208 h 3744261"/>
              <a:gd name="connsiteX1921" fmla="*/ 2987885 w 4059768"/>
              <a:gd name="connsiteY1921" fmla="*/ 645485 h 3744261"/>
              <a:gd name="connsiteX1922" fmla="*/ 3020465 w 4059768"/>
              <a:gd name="connsiteY1922" fmla="*/ 647936 h 3744261"/>
              <a:gd name="connsiteX1923" fmla="*/ 2977918 w 4059768"/>
              <a:gd name="connsiteY1923" fmla="*/ 687389 h 3744261"/>
              <a:gd name="connsiteX1924" fmla="*/ 2891099 w 4059768"/>
              <a:gd name="connsiteY1924" fmla="*/ 1010224 h 3744261"/>
              <a:gd name="connsiteX1925" fmla="*/ 2891514 w 4059768"/>
              <a:gd name="connsiteY1925" fmla="*/ 1039108 h 3744261"/>
              <a:gd name="connsiteX1926" fmla="*/ 2890767 w 4059768"/>
              <a:gd name="connsiteY1926" fmla="*/ 1057963 h 3744261"/>
              <a:gd name="connsiteX1927" fmla="*/ 2882710 w 4059768"/>
              <a:gd name="connsiteY1927" fmla="*/ 1069114 h 3744261"/>
              <a:gd name="connsiteX1928" fmla="*/ 2871310 w 4059768"/>
              <a:gd name="connsiteY1928" fmla="*/ 1048702 h 3744261"/>
              <a:gd name="connsiteX1929" fmla="*/ 2865059 w 4059768"/>
              <a:gd name="connsiteY1929" fmla="*/ 1009186 h 3744261"/>
              <a:gd name="connsiteX1930" fmla="*/ 2857792 w 4059768"/>
              <a:gd name="connsiteY1930" fmla="*/ 903533 h 3744261"/>
              <a:gd name="connsiteX1931" fmla="*/ 2890434 w 4059768"/>
              <a:gd name="connsiteY1931" fmla="*/ 764303 h 3744261"/>
              <a:gd name="connsiteX1932" fmla="*/ 2954059 w 4059768"/>
              <a:gd name="connsiteY1932" fmla="*/ 665337 h 3744261"/>
              <a:gd name="connsiteX1933" fmla="*/ 2848696 w 4059768"/>
              <a:gd name="connsiteY1933" fmla="*/ 680724 h 3744261"/>
              <a:gd name="connsiteX1934" fmla="*/ 2681890 w 4059768"/>
              <a:gd name="connsiteY1934" fmla="*/ 780957 h 3744261"/>
              <a:gd name="connsiteX1935" fmla="*/ 2691214 w 4059768"/>
              <a:gd name="connsiteY1935" fmla="*/ 786293 h 3744261"/>
              <a:gd name="connsiteX1936" fmla="*/ 2724397 w 4059768"/>
              <a:gd name="connsiteY1936" fmla="*/ 868108 h 3744261"/>
              <a:gd name="connsiteX1937" fmla="*/ 2713702 w 4059768"/>
              <a:gd name="connsiteY1937" fmla="*/ 995606 h 3744261"/>
              <a:gd name="connsiteX1938" fmla="*/ 2712851 w 4059768"/>
              <a:gd name="connsiteY1938" fmla="*/ 1012820 h 3744261"/>
              <a:gd name="connsiteX1939" fmla="*/ 2705168 w 4059768"/>
              <a:gd name="connsiteY1939" fmla="*/ 1034436 h 3744261"/>
              <a:gd name="connsiteX1940" fmla="*/ 2705189 w 4059768"/>
              <a:gd name="connsiteY1940" fmla="*/ 1034499 h 3744261"/>
              <a:gd name="connsiteX1941" fmla="*/ 2528955 w 4059768"/>
              <a:gd name="connsiteY1941" fmla="*/ 1274979 h 3744261"/>
              <a:gd name="connsiteX1942" fmla="*/ 2502708 w 4059768"/>
              <a:gd name="connsiteY1942" fmla="*/ 1360012 h 3744261"/>
              <a:gd name="connsiteX1943" fmla="*/ 2522394 w 4059768"/>
              <a:gd name="connsiteY1943" fmla="*/ 1375420 h 3744261"/>
              <a:gd name="connsiteX1944" fmla="*/ 2538923 w 4059768"/>
              <a:gd name="connsiteY1944" fmla="*/ 1310737 h 3744261"/>
              <a:gd name="connsiteX1945" fmla="*/ 2528955 w 4059768"/>
              <a:gd name="connsiteY1945" fmla="*/ 1274979 h 3744261"/>
              <a:gd name="connsiteX1946" fmla="*/ 3008795 w 4059768"/>
              <a:gd name="connsiteY1946" fmla="*/ 1315616 h 3744261"/>
              <a:gd name="connsiteX1947" fmla="*/ 3012429 w 4059768"/>
              <a:gd name="connsiteY1947" fmla="*/ 1316696 h 3744261"/>
              <a:gd name="connsiteX1948" fmla="*/ 3021836 w 4059768"/>
              <a:gd name="connsiteY1948" fmla="*/ 1316821 h 3744261"/>
              <a:gd name="connsiteX1949" fmla="*/ 3041023 w 4059768"/>
              <a:gd name="connsiteY1949" fmla="*/ 1282725 h 3744261"/>
              <a:gd name="connsiteX1950" fmla="*/ 3045549 w 4059768"/>
              <a:gd name="connsiteY1950" fmla="*/ 1274169 h 3744261"/>
              <a:gd name="connsiteX1951" fmla="*/ 3008795 w 4059768"/>
              <a:gd name="connsiteY1951" fmla="*/ 1315616 h 3744261"/>
              <a:gd name="connsiteX1952" fmla="*/ 3008795 w 4059768"/>
              <a:gd name="connsiteY1952" fmla="*/ 1315616 h 3744261"/>
              <a:gd name="connsiteX1953" fmla="*/ 3072336 w 4059768"/>
              <a:gd name="connsiteY1953" fmla="*/ 1253072 h 3744261"/>
              <a:gd name="connsiteX1954" fmla="*/ 3052028 w 4059768"/>
              <a:gd name="connsiteY1954" fmla="*/ 1288539 h 3744261"/>
              <a:gd name="connsiteX1955" fmla="*/ 3038219 w 4059768"/>
              <a:gd name="connsiteY1955" fmla="*/ 1313851 h 3744261"/>
              <a:gd name="connsiteX1956" fmla="*/ 3185257 w 4059768"/>
              <a:gd name="connsiteY1956" fmla="*/ 1240758 h 3744261"/>
              <a:gd name="connsiteX1957" fmla="*/ 3318361 w 4059768"/>
              <a:gd name="connsiteY1957" fmla="*/ 1134586 h 3744261"/>
              <a:gd name="connsiteX1958" fmla="*/ 3304532 w 4059768"/>
              <a:gd name="connsiteY1958" fmla="*/ 1117829 h 3744261"/>
              <a:gd name="connsiteX1959" fmla="*/ 3316368 w 4059768"/>
              <a:gd name="connsiteY1959" fmla="*/ 1086307 h 3744261"/>
              <a:gd name="connsiteX1960" fmla="*/ 3338877 w 4059768"/>
              <a:gd name="connsiteY1960" fmla="*/ 1084958 h 3744261"/>
              <a:gd name="connsiteX1961" fmla="*/ 3344754 w 4059768"/>
              <a:gd name="connsiteY1961" fmla="*/ 1105100 h 3744261"/>
              <a:gd name="connsiteX1962" fmla="*/ 3371375 w 4059768"/>
              <a:gd name="connsiteY1962" fmla="*/ 1072706 h 3744261"/>
              <a:gd name="connsiteX1963" fmla="*/ 3430908 w 4059768"/>
              <a:gd name="connsiteY1963" fmla="*/ 884014 h 3744261"/>
              <a:gd name="connsiteX1964" fmla="*/ 3414857 w 4059768"/>
              <a:gd name="connsiteY1964" fmla="*/ 827616 h 3744261"/>
              <a:gd name="connsiteX1965" fmla="*/ 3332004 w 4059768"/>
              <a:gd name="connsiteY1965" fmla="*/ 1025341 h 3744261"/>
              <a:gd name="connsiteX1966" fmla="*/ 3216903 w 4059768"/>
              <a:gd name="connsiteY1966" fmla="*/ 1131035 h 3744261"/>
              <a:gd name="connsiteX1967" fmla="*/ 3168998 w 4059768"/>
              <a:gd name="connsiteY1967" fmla="*/ 1175120 h 3744261"/>
              <a:gd name="connsiteX1968" fmla="*/ 3216779 w 4059768"/>
              <a:gd name="connsiteY1968" fmla="*/ 1150202 h 3744261"/>
              <a:gd name="connsiteX1969" fmla="*/ 3275980 w 4059768"/>
              <a:gd name="connsiteY1969" fmla="*/ 1138096 h 3744261"/>
              <a:gd name="connsiteX1970" fmla="*/ 3283393 w 4059768"/>
              <a:gd name="connsiteY1970" fmla="*/ 1152735 h 3744261"/>
              <a:gd name="connsiteX1971" fmla="*/ 3213913 w 4059768"/>
              <a:gd name="connsiteY1971" fmla="*/ 1184049 h 3744261"/>
              <a:gd name="connsiteX1972" fmla="*/ 3142398 w 4059768"/>
              <a:gd name="connsiteY1972" fmla="*/ 1205499 h 3744261"/>
              <a:gd name="connsiteX1973" fmla="*/ 3103837 w 4059768"/>
              <a:gd name="connsiteY1973" fmla="*/ 1230625 h 3744261"/>
              <a:gd name="connsiteX1974" fmla="*/ 3072316 w 4059768"/>
              <a:gd name="connsiteY1974" fmla="*/ 1253051 h 3744261"/>
              <a:gd name="connsiteX1975" fmla="*/ 3072336 w 4059768"/>
              <a:gd name="connsiteY1975" fmla="*/ 1253072 h 3744261"/>
              <a:gd name="connsiteX1976" fmla="*/ 1243201 w 4059768"/>
              <a:gd name="connsiteY1976" fmla="*/ 1195490 h 3744261"/>
              <a:gd name="connsiteX1977" fmla="*/ 1204744 w 4059768"/>
              <a:gd name="connsiteY1977" fmla="*/ 1222817 h 3744261"/>
              <a:gd name="connsiteX1978" fmla="*/ 1243201 w 4059768"/>
              <a:gd name="connsiteY1978" fmla="*/ 1195490 h 3744261"/>
              <a:gd name="connsiteX1979" fmla="*/ 3211795 w 4059768"/>
              <a:gd name="connsiteY1979" fmla="*/ 1005552 h 3744261"/>
              <a:gd name="connsiteX1980" fmla="*/ 3185818 w 4059768"/>
              <a:gd name="connsiteY1980" fmla="*/ 1065065 h 3744261"/>
              <a:gd name="connsiteX1981" fmla="*/ 3145990 w 4059768"/>
              <a:gd name="connsiteY1981" fmla="*/ 1136787 h 3744261"/>
              <a:gd name="connsiteX1982" fmla="*/ 3127260 w 4059768"/>
              <a:gd name="connsiteY1982" fmla="*/ 1195885 h 3744261"/>
              <a:gd name="connsiteX1983" fmla="*/ 3156497 w 4059768"/>
              <a:gd name="connsiteY1983" fmla="*/ 1171216 h 3744261"/>
              <a:gd name="connsiteX1984" fmla="*/ 3209012 w 4059768"/>
              <a:gd name="connsiteY1984" fmla="*/ 1121401 h 3744261"/>
              <a:gd name="connsiteX1985" fmla="*/ 3322951 w 4059768"/>
              <a:gd name="connsiteY1985" fmla="*/ 1016807 h 3744261"/>
              <a:gd name="connsiteX1986" fmla="*/ 3391911 w 4059768"/>
              <a:gd name="connsiteY1986" fmla="*/ 880152 h 3744261"/>
              <a:gd name="connsiteX1987" fmla="*/ 3295520 w 4059768"/>
              <a:gd name="connsiteY1987" fmla="*/ 1024780 h 3744261"/>
              <a:gd name="connsiteX1988" fmla="*/ 3277184 w 4059768"/>
              <a:gd name="connsiteY1988" fmla="*/ 1047414 h 3744261"/>
              <a:gd name="connsiteX1989" fmla="*/ 3241406 w 4059768"/>
              <a:gd name="connsiteY1989" fmla="*/ 1065335 h 3744261"/>
              <a:gd name="connsiteX1990" fmla="*/ 3222883 w 4059768"/>
              <a:gd name="connsiteY1990" fmla="*/ 992221 h 3744261"/>
              <a:gd name="connsiteX1991" fmla="*/ 3221077 w 4059768"/>
              <a:gd name="connsiteY1991" fmla="*/ 994401 h 3744261"/>
              <a:gd name="connsiteX1992" fmla="*/ 3211753 w 4059768"/>
              <a:gd name="connsiteY1992" fmla="*/ 1005573 h 3744261"/>
              <a:gd name="connsiteX1993" fmla="*/ 3211795 w 4059768"/>
              <a:gd name="connsiteY1993" fmla="*/ 1005552 h 3744261"/>
              <a:gd name="connsiteX1994" fmla="*/ 3264974 w 4059768"/>
              <a:gd name="connsiteY1994" fmla="*/ 1147461 h 3744261"/>
              <a:gd name="connsiteX1995" fmla="*/ 3209843 w 4059768"/>
              <a:gd name="connsiteY1995" fmla="*/ 1167374 h 3744261"/>
              <a:gd name="connsiteX1996" fmla="*/ 3189929 w 4059768"/>
              <a:gd name="connsiteY1996" fmla="*/ 1177757 h 3744261"/>
              <a:gd name="connsiteX1997" fmla="*/ 3210674 w 4059768"/>
              <a:gd name="connsiteY1997" fmla="*/ 1172047 h 3744261"/>
              <a:gd name="connsiteX1998" fmla="*/ 3271079 w 4059768"/>
              <a:gd name="connsiteY1998" fmla="*/ 1150575 h 3744261"/>
              <a:gd name="connsiteX1999" fmla="*/ 3268483 w 4059768"/>
              <a:gd name="connsiteY1999" fmla="*/ 1148042 h 3744261"/>
              <a:gd name="connsiteX2000" fmla="*/ 3264995 w 4059768"/>
              <a:gd name="connsiteY2000" fmla="*/ 1147461 h 3744261"/>
              <a:gd name="connsiteX2001" fmla="*/ 3264974 w 4059768"/>
              <a:gd name="connsiteY2001" fmla="*/ 1147461 h 3744261"/>
              <a:gd name="connsiteX2002" fmla="*/ 1766025 w 4059768"/>
              <a:gd name="connsiteY2002" fmla="*/ 980011 h 3744261"/>
              <a:gd name="connsiteX2003" fmla="*/ 1770718 w 4059768"/>
              <a:gd name="connsiteY2003" fmla="*/ 1154147 h 3744261"/>
              <a:gd name="connsiteX2004" fmla="*/ 1785565 w 4059768"/>
              <a:gd name="connsiteY2004" fmla="*/ 1164696 h 3744261"/>
              <a:gd name="connsiteX2005" fmla="*/ 1837145 w 4059768"/>
              <a:gd name="connsiteY2005" fmla="*/ 1070817 h 3744261"/>
              <a:gd name="connsiteX2006" fmla="*/ 1876765 w 4059768"/>
              <a:gd name="connsiteY2006" fmla="*/ 990933 h 3744261"/>
              <a:gd name="connsiteX2007" fmla="*/ 1919292 w 4059768"/>
              <a:gd name="connsiteY2007" fmla="*/ 953079 h 3744261"/>
              <a:gd name="connsiteX2008" fmla="*/ 1766025 w 4059768"/>
              <a:gd name="connsiteY2008" fmla="*/ 979990 h 3744261"/>
              <a:gd name="connsiteX2009" fmla="*/ 1766025 w 4059768"/>
              <a:gd name="connsiteY2009" fmla="*/ 980011 h 3744261"/>
              <a:gd name="connsiteX2010" fmla="*/ 1232590 w 4059768"/>
              <a:gd name="connsiteY2010" fmla="*/ 889309 h 3744261"/>
              <a:gd name="connsiteX2011" fmla="*/ 1264984 w 4059768"/>
              <a:gd name="connsiteY2011" fmla="*/ 1020980 h 3744261"/>
              <a:gd name="connsiteX2012" fmla="*/ 1281284 w 4059768"/>
              <a:gd name="connsiteY2012" fmla="*/ 1060704 h 3744261"/>
              <a:gd name="connsiteX2013" fmla="*/ 1298083 w 4059768"/>
              <a:gd name="connsiteY2013" fmla="*/ 1145841 h 3744261"/>
              <a:gd name="connsiteX2014" fmla="*/ 1332159 w 4059768"/>
              <a:gd name="connsiteY2014" fmla="*/ 1094219 h 3744261"/>
              <a:gd name="connsiteX2015" fmla="*/ 1345365 w 4059768"/>
              <a:gd name="connsiteY2015" fmla="*/ 906689 h 3744261"/>
              <a:gd name="connsiteX2016" fmla="*/ 1342728 w 4059768"/>
              <a:gd name="connsiteY2016" fmla="*/ 901436 h 3744261"/>
              <a:gd name="connsiteX2017" fmla="*/ 1336042 w 4059768"/>
              <a:gd name="connsiteY2017" fmla="*/ 887835 h 3744261"/>
              <a:gd name="connsiteX2018" fmla="*/ 1336374 w 4059768"/>
              <a:gd name="connsiteY2018" fmla="*/ 874420 h 3744261"/>
              <a:gd name="connsiteX2019" fmla="*/ 1348543 w 4059768"/>
              <a:gd name="connsiteY2019" fmla="*/ 879549 h 3744261"/>
              <a:gd name="connsiteX2020" fmla="*/ 1357285 w 4059768"/>
              <a:gd name="connsiteY2020" fmla="*/ 902682 h 3744261"/>
              <a:gd name="connsiteX2021" fmla="*/ 1366940 w 4059768"/>
              <a:gd name="connsiteY2021" fmla="*/ 922616 h 3744261"/>
              <a:gd name="connsiteX2022" fmla="*/ 1325701 w 4059768"/>
              <a:gd name="connsiteY2022" fmla="*/ 806789 h 3744261"/>
              <a:gd name="connsiteX2023" fmla="*/ 1263426 w 4059768"/>
              <a:gd name="connsiteY2023" fmla="*/ 929386 h 3744261"/>
              <a:gd name="connsiteX2024" fmla="*/ 1250469 w 4059768"/>
              <a:gd name="connsiteY2024" fmla="*/ 929489 h 3744261"/>
              <a:gd name="connsiteX2025" fmla="*/ 1250573 w 4059768"/>
              <a:gd name="connsiteY2025" fmla="*/ 910178 h 3744261"/>
              <a:gd name="connsiteX2026" fmla="*/ 1136074 w 4059768"/>
              <a:gd name="connsiteY2026" fmla="*/ 778776 h 3744261"/>
              <a:gd name="connsiteX2027" fmla="*/ 1015969 w 4059768"/>
              <a:gd name="connsiteY2027" fmla="*/ 752052 h 3744261"/>
              <a:gd name="connsiteX2028" fmla="*/ 1017381 w 4059768"/>
              <a:gd name="connsiteY2028" fmla="*/ 847239 h 3744261"/>
              <a:gd name="connsiteX2029" fmla="*/ 994103 w 4059768"/>
              <a:gd name="connsiteY2029" fmla="*/ 981984 h 3744261"/>
              <a:gd name="connsiteX2030" fmla="*/ 1155489 w 4059768"/>
              <a:gd name="connsiteY2030" fmla="*/ 1004680 h 3744261"/>
              <a:gd name="connsiteX2031" fmla="*/ 1206738 w 4059768"/>
              <a:gd name="connsiteY2031" fmla="*/ 983146 h 3744261"/>
              <a:gd name="connsiteX2032" fmla="*/ 1220173 w 4059768"/>
              <a:gd name="connsiteY2032" fmla="*/ 890223 h 3744261"/>
              <a:gd name="connsiteX2033" fmla="*/ 1217369 w 4059768"/>
              <a:gd name="connsiteY2033" fmla="*/ 866592 h 3744261"/>
              <a:gd name="connsiteX2034" fmla="*/ 1220733 w 4059768"/>
              <a:gd name="connsiteY2034" fmla="*/ 851247 h 3744261"/>
              <a:gd name="connsiteX2035" fmla="*/ 1227710 w 4059768"/>
              <a:gd name="connsiteY2035" fmla="*/ 852139 h 3744261"/>
              <a:gd name="connsiteX2036" fmla="*/ 1231697 w 4059768"/>
              <a:gd name="connsiteY2036" fmla="*/ 868668 h 3744261"/>
              <a:gd name="connsiteX2037" fmla="*/ 1232632 w 4059768"/>
              <a:gd name="connsiteY2037" fmla="*/ 889350 h 3744261"/>
              <a:gd name="connsiteX2038" fmla="*/ 1232590 w 4059768"/>
              <a:gd name="connsiteY2038" fmla="*/ 889309 h 3744261"/>
              <a:gd name="connsiteX2039" fmla="*/ 3329533 w 4059768"/>
              <a:gd name="connsiteY2039" fmla="*/ 1094281 h 3744261"/>
              <a:gd name="connsiteX2040" fmla="*/ 3323449 w 4059768"/>
              <a:gd name="connsiteY2040" fmla="*/ 1096586 h 3744261"/>
              <a:gd name="connsiteX2041" fmla="*/ 3316451 w 4059768"/>
              <a:gd name="connsiteY2041" fmla="*/ 1114091 h 3744261"/>
              <a:gd name="connsiteX2042" fmla="*/ 3321767 w 4059768"/>
              <a:gd name="connsiteY2042" fmla="*/ 1122563 h 3744261"/>
              <a:gd name="connsiteX2043" fmla="*/ 3327394 w 4059768"/>
              <a:gd name="connsiteY2043" fmla="*/ 1120861 h 3744261"/>
              <a:gd name="connsiteX2044" fmla="*/ 3328017 w 4059768"/>
              <a:gd name="connsiteY2044" fmla="*/ 1119407 h 3744261"/>
              <a:gd name="connsiteX2045" fmla="*/ 3331153 w 4059768"/>
              <a:gd name="connsiteY2045" fmla="*/ 1094697 h 3744261"/>
              <a:gd name="connsiteX2046" fmla="*/ 3329533 w 4059768"/>
              <a:gd name="connsiteY2046" fmla="*/ 1094261 h 3744261"/>
              <a:gd name="connsiteX2047" fmla="*/ 3329533 w 4059768"/>
              <a:gd name="connsiteY2047" fmla="*/ 1094281 h 3744261"/>
              <a:gd name="connsiteX2048" fmla="*/ 3197135 w 4059768"/>
              <a:gd name="connsiteY2048" fmla="*/ 806539 h 3744261"/>
              <a:gd name="connsiteX2049" fmla="*/ 3145409 w 4059768"/>
              <a:gd name="connsiteY2049" fmla="*/ 814908 h 3744261"/>
              <a:gd name="connsiteX2050" fmla="*/ 2950674 w 4059768"/>
              <a:gd name="connsiteY2050" fmla="*/ 878698 h 3744261"/>
              <a:gd name="connsiteX2051" fmla="*/ 2954079 w 4059768"/>
              <a:gd name="connsiteY2051" fmla="*/ 1062531 h 3744261"/>
              <a:gd name="connsiteX2052" fmla="*/ 3125017 w 4059768"/>
              <a:gd name="connsiteY2052" fmla="*/ 1060642 h 3744261"/>
              <a:gd name="connsiteX2053" fmla="*/ 3200146 w 4059768"/>
              <a:gd name="connsiteY2053" fmla="*/ 1000028 h 3744261"/>
              <a:gd name="connsiteX2054" fmla="*/ 3202243 w 4059768"/>
              <a:gd name="connsiteY2054" fmla="*/ 980011 h 3744261"/>
              <a:gd name="connsiteX2055" fmla="*/ 3197135 w 4059768"/>
              <a:gd name="connsiteY2055" fmla="*/ 806539 h 3744261"/>
              <a:gd name="connsiteX2056" fmla="*/ 823331 w 4059768"/>
              <a:gd name="connsiteY2056" fmla="*/ 924443 h 3744261"/>
              <a:gd name="connsiteX2057" fmla="*/ 906910 w 4059768"/>
              <a:gd name="connsiteY2057" fmla="*/ 1040603 h 3744261"/>
              <a:gd name="connsiteX2058" fmla="*/ 1010092 w 4059768"/>
              <a:gd name="connsiteY2058" fmla="*/ 1079746 h 3744261"/>
              <a:gd name="connsiteX2059" fmla="*/ 983264 w 4059768"/>
              <a:gd name="connsiteY2059" fmla="*/ 1058690 h 3744261"/>
              <a:gd name="connsiteX2060" fmla="*/ 977221 w 4059768"/>
              <a:gd name="connsiteY2060" fmla="*/ 994796 h 3744261"/>
              <a:gd name="connsiteX2061" fmla="*/ 978488 w 4059768"/>
              <a:gd name="connsiteY2061" fmla="*/ 990767 h 3744261"/>
              <a:gd name="connsiteX2062" fmla="*/ 943997 w 4059768"/>
              <a:gd name="connsiteY2062" fmla="*/ 980094 h 3744261"/>
              <a:gd name="connsiteX2063" fmla="*/ 823310 w 4059768"/>
              <a:gd name="connsiteY2063" fmla="*/ 924423 h 3744261"/>
              <a:gd name="connsiteX2064" fmla="*/ 823331 w 4059768"/>
              <a:gd name="connsiteY2064" fmla="*/ 924443 h 3744261"/>
              <a:gd name="connsiteX2065" fmla="*/ 2910182 w 4059768"/>
              <a:gd name="connsiteY2065" fmla="*/ 752862 h 3744261"/>
              <a:gd name="connsiteX2066" fmla="*/ 2901772 w 4059768"/>
              <a:gd name="connsiteY2066" fmla="*/ 769661 h 3744261"/>
              <a:gd name="connsiteX2067" fmla="*/ 2870313 w 4059768"/>
              <a:gd name="connsiteY2067" fmla="*/ 903595 h 3744261"/>
              <a:gd name="connsiteX2068" fmla="*/ 2878868 w 4059768"/>
              <a:gd name="connsiteY2068" fmla="*/ 1018219 h 3744261"/>
              <a:gd name="connsiteX2069" fmla="*/ 2878723 w 4059768"/>
              <a:gd name="connsiteY2069" fmla="*/ 1010536 h 3744261"/>
              <a:gd name="connsiteX2070" fmla="*/ 2910203 w 4059768"/>
              <a:gd name="connsiteY2070" fmla="*/ 752862 h 3744261"/>
              <a:gd name="connsiteX2071" fmla="*/ 2910182 w 4059768"/>
              <a:gd name="connsiteY2071" fmla="*/ 752862 h 3744261"/>
              <a:gd name="connsiteX2072" fmla="*/ 2021955 w 4059768"/>
              <a:gd name="connsiteY2072" fmla="*/ 921370 h 3744261"/>
              <a:gd name="connsiteX2073" fmla="*/ 2142226 w 4059768"/>
              <a:gd name="connsiteY2073" fmla="*/ 1001108 h 3744261"/>
              <a:gd name="connsiteX2074" fmla="*/ 2148913 w 4059768"/>
              <a:gd name="connsiteY2074" fmla="*/ 992802 h 3744261"/>
              <a:gd name="connsiteX2075" fmla="*/ 2111452 w 4059768"/>
              <a:gd name="connsiteY2075" fmla="*/ 854341 h 3744261"/>
              <a:gd name="connsiteX2076" fmla="*/ 2059893 w 4059768"/>
              <a:gd name="connsiteY2076" fmla="*/ 903409 h 3744261"/>
              <a:gd name="connsiteX2077" fmla="*/ 2021955 w 4059768"/>
              <a:gd name="connsiteY2077" fmla="*/ 921370 h 3744261"/>
              <a:gd name="connsiteX2078" fmla="*/ 1720342 w 4059768"/>
              <a:gd name="connsiteY2078" fmla="*/ 828758 h 3744261"/>
              <a:gd name="connsiteX2079" fmla="*/ 1729416 w 4059768"/>
              <a:gd name="connsiteY2079" fmla="*/ 855545 h 3744261"/>
              <a:gd name="connsiteX2080" fmla="*/ 1751012 w 4059768"/>
              <a:gd name="connsiteY2080" fmla="*/ 988005 h 3744261"/>
              <a:gd name="connsiteX2081" fmla="*/ 1757823 w 4059768"/>
              <a:gd name="connsiteY2081" fmla="*/ 969919 h 3744261"/>
              <a:gd name="connsiteX2082" fmla="*/ 1766648 w 4059768"/>
              <a:gd name="connsiteY2082" fmla="*/ 967676 h 3744261"/>
              <a:gd name="connsiteX2083" fmla="*/ 1934928 w 4059768"/>
              <a:gd name="connsiteY2083" fmla="*/ 936259 h 3744261"/>
              <a:gd name="connsiteX2084" fmla="*/ 1993610 w 4059768"/>
              <a:gd name="connsiteY2084" fmla="*/ 895663 h 3744261"/>
              <a:gd name="connsiteX2085" fmla="*/ 2010036 w 4059768"/>
              <a:gd name="connsiteY2085" fmla="*/ 906233 h 3744261"/>
              <a:gd name="connsiteX2086" fmla="*/ 2013586 w 4059768"/>
              <a:gd name="connsiteY2086" fmla="*/ 911258 h 3744261"/>
              <a:gd name="connsiteX2087" fmla="*/ 2053559 w 4059768"/>
              <a:gd name="connsiteY2087" fmla="*/ 892652 h 3744261"/>
              <a:gd name="connsiteX2088" fmla="*/ 2097415 w 4059768"/>
              <a:gd name="connsiteY2088" fmla="*/ 854943 h 3744261"/>
              <a:gd name="connsiteX2089" fmla="*/ 2095048 w 4059768"/>
              <a:gd name="connsiteY2089" fmla="*/ 854548 h 3744261"/>
              <a:gd name="connsiteX2090" fmla="*/ 2084375 w 4059768"/>
              <a:gd name="connsiteY2090" fmla="*/ 848381 h 3744261"/>
              <a:gd name="connsiteX2091" fmla="*/ 2044402 w 4059768"/>
              <a:gd name="connsiteY2091" fmla="*/ 880816 h 3744261"/>
              <a:gd name="connsiteX2092" fmla="*/ 1972181 w 4059768"/>
              <a:gd name="connsiteY2092" fmla="*/ 887855 h 3744261"/>
              <a:gd name="connsiteX2093" fmla="*/ 1946764 w 4059768"/>
              <a:gd name="connsiteY2093" fmla="*/ 898093 h 3744261"/>
              <a:gd name="connsiteX2094" fmla="*/ 1904279 w 4059768"/>
              <a:gd name="connsiteY2094" fmla="*/ 911984 h 3744261"/>
              <a:gd name="connsiteX2095" fmla="*/ 1809382 w 4059768"/>
              <a:gd name="connsiteY2095" fmla="*/ 937796 h 3744261"/>
              <a:gd name="connsiteX2096" fmla="*/ 1755580 w 4059768"/>
              <a:gd name="connsiteY2096" fmla="*/ 937796 h 3744261"/>
              <a:gd name="connsiteX2097" fmla="*/ 1766191 w 4059768"/>
              <a:gd name="connsiteY2097" fmla="*/ 919128 h 3744261"/>
              <a:gd name="connsiteX2098" fmla="*/ 1842191 w 4059768"/>
              <a:gd name="connsiteY2098" fmla="*/ 893524 h 3744261"/>
              <a:gd name="connsiteX2099" fmla="*/ 1919853 w 4059768"/>
              <a:gd name="connsiteY2099" fmla="*/ 871679 h 3744261"/>
              <a:gd name="connsiteX2100" fmla="*/ 1895371 w 4059768"/>
              <a:gd name="connsiteY2100" fmla="*/ 859989 h 3744261"/>
              <a:gd name="connsiteX2101" fmla="*/ 1784153 w 4059768"/>
              <a:gd name="connsiteY2101" fmla="*/ 775516 h 3744261"/>
              <a:gd name="connsiteX2102" fmla="*/ 1754397 w 4059768"/>
              <a:gd name="connsiteY2102" fmla="*/ 731619 h 3744261"/>
              <a:gd name="connsiteX2103" fmla="*/ 1754189 w 4059768"/>
              <a:gd name="connsiteY2103" fmla="*/ 733322 h 3744261"/>
              <a:gd name="connsiteX2104" fmla="*/ 1735396 w 4059768"/>
              <a:gd name="connsiteY2104" fmla="*/ 792523 h 3744261"/>
              <a:gd name="connsiteX2105" fmla="*/ 1720300 w 4059768"/>
              <a:gd name="connsiteY2105" fmla="*/ 828758 h 3744261"/>
              <a:gd name="connsiteX2106" fmla="*/ 1720342 w 4059768"/>
              <a:gd name="connsiteY2106" fmla="*/ 828758 h 3744261"/>
              <a:gd name="connsiteX2107" fmla="*/ 1762142 w 4059768"/>
              <a:gd name="connsiteY2107" fmla="*/ 979284 h 3744261"/>
              <a:gd name="connsiteX2108" fmla="*/ 1762142 w 4059768"/>
              <a:gd name="connsiteY2108" fmla="*/ 979284 h 3744261"/>
              <a:gd name="connsiteX2109" fmla="*/ 1761996 w 4059768"/>
              <a:gd name="connsiteY2109" fmla="*/ 979222 h 3744261"/>
              <a:gd name="connsiteX2110" fmla="*/ 1762142 w 4059768"/>
              <a:gd name="connsiteY2110" fmla="*/ 979284 h 3744261"/>
              <a:gd name="connsiteX2111" fmla="*/ 1761996 w 4059768"/>
              <a:gd name="connsiteY2111" fmla="*/ 979222 h 3744261"/>
              <a:gd name="connsiteX2112" fmla="*/ 910420 w 4059768"/>
              <a:gd name="connsiteY2112" fmla="*/ 483953 h 3744261"/>
              <a:gd name="connsiteX2113" fmla="*/ 819406 w 4059768"/>
              <a:gd name="connsiteY2113" fmla="*/ 546581 h 3744261"/>
              <a:gd name="connsiteX2114" fmla="*/ 800282 w 4059768"/>
              <a:gd name="connsiteY2114" fmla="*/ 883682 h 3744261"/>
              <a:gd name="connsiteX2115" fmla="*/ 982101 w 4059768"/>
              <a:gd name="connsiteY2115" fmla="*/ 978620 h 3744261"/>
              <a:gd name="connsiteX2116" fmla="*/ 1005669 w 4059768"/>
              <a:gd name="connsiteY2116" fmla="*/ 759236 h 3744261"/>
              <a:gd name="connsiteX2117" fmla="*/ 999627 w 4059768"/>
              <a:gd name="connsiteY2117" fmla="*/ 755561 h 3744261"/>
              <a:gd name="connsiteX2118" fmla="*/ 1001371 w 4059768"/>
              <a:gd name="connsiteY2118" fmla="*/ 746300 h 3744261"/>
              <a:gd name="connsiteX2119" fmla="*/ 1141701 w 4059768"/>
              <a:gd name="connsiteY2119" fmla="*/ 767646 h 3744261"/>
              <a:gd name="connsiteX2120" fmla="*/ 1250594 w 4059768"/>
              <a:gd name="connsiteY2120" fmla="*/ 842193 h 3744261"/>
              <a:gd name="connsiteX2121" fmla="*/ 1262118 w 4059768"/>
              <a:gd name="connsiteY2121" fmla="*/ 914912 h 3744261"/>
              <a:gd name="connsiteX2122" fmla="*/ 1261931 w 4059768"/>
              <a:gd name="connsiteY2122" fmla="*/ 915348 h 3744261"/>
              <a:gd name="connsiteX2123" fmla="*/ 1313034 w 4059768"/>
              <a:gd name="connsiteY2123" fmla="*/ 806166 h 3744261"/>
              <a:gd name="connsiteX2124" fmla="*/ 1116846 w 4059768"/>
              <a:gd name="connsiteY2124" fmla="*/ 500026 h 3744261"/>
              <a:gd name="connsiteX2125" fmla="*/ 932929 w 4059768"/>
              <a:gd name="connsiteY2125" fmla="*/ 486009 h 3744261"/>
              <a:gd name="connsiteX2126" fmla="*/ 929690 w 4059768"/>
              <a:gd name="connsiteY2126" fmla="*/ 486009 h 3744261"/>
              <a:gd name="connsiteX2127" fmla="*/ 910440 w 4059768"/>
              <a:gd name="connsiteY2127" fmla="*/ 483933 h 3744261"/>
              <a:gd name="connsiteX2128" fmla="*/ 910420 w 4059768"/>
              <a:gd name="connsiteY2128" fmla="*/ 483953 h 3744261"/>
              <a:gd name="connsiteX2129" fmla="*/ 1766772 w 4059768"/>
              <a:gd name="connsiteY2129" fmla="*/ 967718 h 3744261"/>
              <a:gd name="connsiteX2130" fmla="*/ 1766876 w 4059768"/>
              <a:gd name="connsiteY2130" fmla="*/ 967760 h 3744261"/>
              <a:gd name="connsiteX2131" fmla="*/ 1766772 w 4059768"/>
              <a:gd name="connsiteY2131" fmla="*/ 967718 h 3744261"/>
              <a:gd name="connsiteX2132" fmla="*/ 2676948 w 4059768"/>
              <a:gd name="connsiteY2132" fmla="*/ 792440 h 3744261"/>
              <a:gd name="connsiteX2133" fmla="*/ 2666234 w 4059768"/>
              <a:gd name="connsiteY2133" fmla="*/ 849378 h 3744261"/>
              <a:gd name="connsiteX2134" fmla="*/ 2693851 w 4059768"/>
              <a:gd name="connsiteY2134" fmla="*/ 942530 h 3744261"/>
              <a:gd name="connsiteX2135" fmla="*/ 2706414 w 4059768"/>
              <a:gd name="connsiteY2135" fmla="*/ 965122 h 3744261"/>
              <a:gd name="connsiteX2136" fmla="*/ 2712062 w 4059768"/>
              <a:gd name="connsiteY2136" fmla="*/ 869084 h 3744261"/>
              <a:gd name="connsiteX2137" fmla="*/ 2683614 w 4059768"/>
              <a:gd name="connsiteY2137" fmla="*/ 796136 h 3744261"/>
              <a:gd name="connsiteX2138" fmla="*/ 2676948 w 4059768"/>
              <a:gd name="connsiteY2138" fmla="*/ 792419 h 3744261"/>
              <a:gd name="connsiteX2139" fmla="*/ 2676948 w 4059768"/>
              <a:gd name="connsiteY2139" fmla="*/ 792440 h 3744261"/>
              <a:gd name="connsiteX2140" fmla="*/ 1363286 w 4059768"/>
              <a:gd name="connsiteY2140" fmla="*/ 872801 h 3744261"/>
              <a:gd name="connsiteX2141" fmla="*/ 1389616 w 4059768"/>
              <a:gd name="connsiteY2141" fmla="*/ 954304 h 3744261"/>
              <a:gd name="connsiteX2142" fmla="*/ 1392253 w 4059768"/>
              <a:gd name="connsiteY2142" fmla="*/ 878677 h 3744261"/>
              <a:gd name="connsiteX2143" fmla="*/ 1386480 w 4059768"/>
              <a:gd name="connsiteY2143" fmla="*/ 840096 h 3744261"/>
              <a:gd name="connsiteX2144" fmla="*/ 1380915 w 4059768"/>
              <a:gd name="connsiteY2144" fmla="*/ 804172 h 3744261"/>
              <a:gd name="connsiteX2145" fmla="*/ 1376223 w 4059768"/>
              <a:gd name="connsiteY2145" fmla="*/ 823089 h 3744261"/>
              <a:gd name="connsiteX2146" fmla="*/ 1368955 w 4059768"/>
              <a:gd name="connsiteY2146" fmla="*/ 858826 h 3744261"/>
              <a:gd name="connsiteX2147" fmla="*/ 1363286 w 4059768"/>
              <a:gd name="connsiteY2147" fmla="*/ 872821 h 3744261"/>
              <a:gd name="connsiteX2148" fmla="*/ 1363286 w 4059768"/>
              <a:gd name="connsiteY2148" fmla="*/ 872801 h 3744261"/>
              <a:gd name="connsiteX2149" fmla="*/ 1937005 w 4059768"/>
              <a:gd name="connsiteY2149" fmla="*/ 878407 h 3744261"/>
              <a:gd name="connsiteX2150" fmla="*/ 1845119 w 4059768"/>
              <a:gd name="connsiteY2150" fmla="*/ 905651 h 3744261"/>
              <a:gd name="connsiteX2151" fmla="*/ 1773563 w 4059768"/>
              <a:gd name="connsiteY2151" fmla="*/ 929199 h 3744261"/>
              <a:gd name="connsiteX2152" fmla="*/ 1770863 w 4059768"/>
              <a:gd name="connsiteY2152" fmla="*/ 931275 h 3744261"/>
              <a:gd name="connsiteX2153" fmla="*/ 1900583 w 4059768"/>
              <a:gd name="connsiteY2153" fmla="*/ 900107 h 3744261"/>
              <a:gd name="connsiteX2154" fmla="*/ 1942715 w 4059768"/>
              <a:gd name="connsiteY2154" fmla="*/ 886340 h 3744261"/>
              <a:gd name="connsiteX2155" fmla="*/ 1951561 w 4059768"/>
              <a:gd name="connsiteY2155" fmla="*/ 883100 h 3744261"/>
              <a:gd name="connsiteX2156" fmla="*/ 1937005 w 4059768"/>
              <a:gd name="connsiteY2156" fmla="*/ 878428 h 3744261"/>
              <a:gd name="connsiteX2157" fmla="*/ 1937005 w 4059768"/>
              <a:gd name="connsiteY2157" fmla="*/ 878407 h 3744261"/>
              <a:gd name="connsiteX2158" fmla="*/ 1991721 w 4059768"/>
              <a:gd name="connsiteY2158" fmla="*/ 908039 h 3744261"/>
              <a:gd name="connsiteX2159" fmla="*/ 1959016 w 4059768"/>
              <a:gd name="connsiteY2159" fmla="*/ 929489 h 3744261"/>
              <a:gd name="connsiteX2160" fmla="*/ 1982231 w 4059768"/>
              <a:gd name="connsiteY2160" fmla="*/ 922325 h 3744261"/>
              <a:gd name="connsiteX2161" fmla="*/ 2001480 w 4059768"/>
              <a:gd name="connsiteY2161" fmla="*/ 915764 h 3744261"/>
              <a:gd name="connsiteX2162" fmla="*/ 1999611 w 4059768"/>
              <a:gd name="connsiteY2162" fmla="*/ 913023 h 3744261"/>
              <a:gd name="connsiteX2163" fmla="*/ 1992593 w 4059768"/>
              <a:gd name="connsiteY2163" fmla="*/ 908060 h 3744261"/>
              <a:gd name="connsiteX2164" fmla="*/ 1991741 w 4059768"/>
              <a:gd name="connsiteY2164" fmla="*/ 908018 h 3744261"/>
              <a:gd name="connsiteX2165" fmla="*/ 1991721 w 4059768"/>
              <a:gd name="connsiteY2165" fmla="*/ 908039 h 3744261"/>
              <a:gd name="connsiteX2166" fmla="*/ 1336561 w 4059768"/>
              <a:gd name="connsiteY2166" fmla="*/ 884782 h 3744261"/>
              <a:gd name="connsiteX2167" fmla="*/ 1336561 w 4059768"/>
              <a:gd name="connsiteY2167" fmla="*/ 884782 h 3744261"/>
              <a:gd name="connsiteX2168" fmla="*/ 1991928 w 4059768"/>
              <a:gd name="connsiteY2168" fmla="*/ 877618 h 3744261"/>
              <a:gd name="connsiteX2169" fmla="*/ 2039128 w 4059768"/>
              <a:gd name="connsiteY2169" fmla="*/ 869520 h 3744261"/>
              <a:gd name="connsiteX2170" fmla="*/ 2075342 w 4059768"/>
              <a:gd name="connsiteY2170" fmla="*/ 839452 h 3744261"/>
              <a:gd name="connsiteX2171" fmla="*/ 2061159 w 4059768"/>
              <a:gd name="connsiteY2171" fmla="*/ 820597 h 3744261"/>
              <a:gd name="connsiteX2172" fmla="*/ 1991928 w 4059768"/>
              <a:gd name="connsiteY2172" fmla="*/ 877618 h 3744261"/>
              <a:gd name="connsiteX2173" fmla="*/ 1953638 w 4059768"/>
              <a:gd name="connsiteY2173" fmla="*/ 870745 h 3744261"/>
              <a:gd name="connsiteX2174" fmla="*/ 1970436 w 4059768"/>
              <a:gd name="connsiteY2174" fmla="*/ 874898 h 3744261"/>
              <a:gd name="connsiteX2175" fmla="*/ 2054307 w 4059768"/>
              <a:gd name="connsiteY2175" fmla="*/ 809467 h 3744261"/>
              <a:gd name="connsiteX2176" fmla="*/ 2025921 w 4059768"/>
              <a:gd name="connsiteY2176" fmla="*/ 720946 h 3744261"/>
              <a:gd name="connsiteX2177" fmla="*/ 2025506 w 4059768"/>
              <a:gd name="connsiteY2177" fmla="*/ 685043 h 3744261"/>
              <a:gd name="connsiteX2178" fmla="*/ 2025049 w 4059768"/>
              <a:gd name="connsiteY2178" fmla="*/ 649493 h 3744261"/>
              <a:gd name="connsiteX2179" fmla="*/ 1989707 w 4059768"/>
              <a:gd name="connsiteY2179" fmla="*/ 621564 h 3744261"/>
              <a:gd name="connsiteX2180" fmla="*/ 1984391 w 4059768"/>
              <a:gd name="connsiteY2180" fmla="*/ 615750 h 3744261"/>
              <a:gd name="connsiteX2181" fmla="*/ 1995458 w 4059768"/>
              <a:gd name="connsiteY2181" fmla="*/ 642121 h 3744261"/>
              <a:gd name="connsiteX2182" fmla="*/ 2019110 w 4059768"/>
              <a:gd name="connsiteY2182" fmla="*/ 794828 h 3744261"/>
              <a:gd name="connsiteX2183" fmla="*/ 1953638 w 4059768"/>
              <a:gd name="connsiteY2183" fmla="*/ 870745 h 3744261"/>
              <a:gd name="connsiteX2184" fmla="*/ 1751385 w 4059768"/>
              <a:gd name="connsiteY2184" fmla="*/ 704728 h 3744261"/>
              <a:gd name="connsiteX2185" fmla="*/ 1759961 w 4059768"/>
              <a:gd name="connsiteY2185" fmla="*/ 714135 h 3744261"/>
              <a:gd name="connsiteX2186" fmla="*/ 1901164 w 4059768"/>
              <a:gd name="connsiteY2186" fmla="*/ 848962 h 3744261"/>
              <a:gd name="connsiteX2187" fmla="*/ 1936527 w 4059768"/>
              <a:gd name="connsiteY2187" fmla="*/ 864993 h 3744261"/>
              <a:gd name="connsiteX2188" fmla="*/ 2006921 w 4059768"/>
              <a:gd name="connsiteY2188" fmla="*/ 792232 h 3744261"/>
              <a:gd name="connsiteX2189" fmla="*/ 1984245 w 4059768"/>
              <a:gd name="connsiteY2189" fmla="*/ 647603 h 3744261"/>
              <a:gd name="connsiteX2190" fmla="*/ 1971267 w 4059768"/>
              <a:gd name="connsiteY2190" fmla="*/ 610641 h 3744261"/>
              <a:gd name="connsiteX2191" fmla="*/ 1977081 w 4059768"/>
              <a:gd name="connsiteY2191" fmla="*/ 598909 h 3744261"/>
              <a:gd name="connsiteX2192" fmla="*/ 1998947 w 4059768"/>
              <a:gd name="connsiteY2192" fmla="*/ 613237 h 3744261"/>
              <a:gd name="connsiteX2193" fmla="*/ 2025049 w 4059768"/>
              <a:gd name="connsiteY2193" fmla="*/ 636432 h 3744261"/>
              <a:gd name="connsiteX2194" fmla="*/ 2037529 w 4059768"/>
              <a:gd name="connsiteY2194" fmla="*/ 546830 h 3744261"/>
              <a:gd name="connsiteX2195" fmla="*/ 2038837 w 4059768"/>
              <a:gd name="connsiteY2195" fmla="*/ 544463 h 3744261"/>
              <a:gd name="connsiteX2196" fmla="*/ 2006900 w 4059768"/>
              <a:gd name="connsiteY2196" fmla="*/ 564252 h 3744261"/>
              <a:gd name="connsiteX2197" fmla="*/ 1942964 w 4059768"/>
              <a:gd name="connsiteY2197" fmla="*/ 557275 h 3744261"/>
              <a:gd name="connsiteX2198" fmla="*/ 1783073 w 4059768"/>
              <a:gd name="connsiteY2198" fmla="*/ 342543 h 3744261"/>
              <a:gd name="connsiteX2199" fmla="*/ 1774373 w 4059768"/>
              <a:gd name="connsiteY2199" fmla="*/ 309527 h 3744261"/>
              <a:gd name="connsiteX2200" fmla="*/ 1774684 w 4059768"/>
              <a:gd name="connsiteY2200" fmla="*/ 336334 h 3744261"/>
              <a:gd name="connsiteX2201" fmla="*/ 1780436 w 4059768"/>
              <a:gd name="connsiteY2201" fmla="*/ 388953 h 3744261"/>
              <a:gd name="connsiteX2202" fmla="*/ 1774352 w 4059768"/>
              <a:gd name="connsiteY2202" fmla="*/ 394788 h 3744261"/>
              <a:gd name="connsiteX2203" fmla="*/ 1766482 w 4059768"/>
              <a:gd name="connsiteY2203" fmla="*/ 382350 h 3744261"/>
              <a:gd name="connsiteX2204" fmla="*/ 1762266 w 4059768"/>
              <a:gd name="connsiteY2204" fmla="*/ 337373 h 3744261"/>
              <a:gd name="connsiteX2205" fmla="*/ 1746610 w 4059768"/>
              <a:gd name="connsiteY2205" fmla="*/ 254292 h 3744261"/>
              <a:gd name="connsiteX2206" fmla="*/ 1753566 w 4059768"/>
              <a:gd name="connsiteY2206" fmla="*/ 390075 h 3744261"/>
              <a:gd name="connsiteX2207" fmla="*/ 1796508 w 4059768"/>
              <a:gd name="connsiteY2207" fmla="*/ 467300 h 3744261"/>
              <a:gd name="connsiteX2208" fmla="*/ 1895371 w 4059768"/>
              <a:gd name="connsiteY2208" fmla="*/ 561428 h 3744261"/>
              <a:gd name="connsiteX2209" fmla="*/ 1898880 w 4059768"/>
              <a:gd name="connsiteY2209" fmla="*/ 565789 h 3744261"/>
              <a:gd name="connsiteX2210" fmla="*/ 1897489 w 4059768"/>
              <a:gd name="connsiteY2210" fmla="*/ 571208 h 3744261"/>
              <a:gd name="connsiteX2211" fmla="*/ 1815840 w 4059768"/>
              <a:gd name="connsiteY2211" fmla="*/ 615127 h 3744261"/>
              <a:gd name="connsiteX2212" fmla="*/ 1780477 w 4059768"/>
              <a:gd name="connsiteY2212" fmla="*/ 581010 h 3744261"/>
              <a:gd name="connsiteX2213" fmla="*/ 1741834 w 4059768"/>
              <a:gd name="connsiteY2213" fmla="*/ 397322 h 3744261"/>
              <a:gd name="connsiteX2214" fmla="*/ 1741377 w 4059768"/>
              <a:gd name="connsiteY2214" fmla="*/ 393625 h 3744261"/>
              <a:gd name="connsiteX2215" fmla="*/ 1722584 w 4059768"/>
              <a:gd name="connsiteY2215" fmla="*/ 287973 h 3744261"/>
              <a:gd name="connsiteX2216" fmla="*/ 1605241 w 4059768"/>
              <a:gd name="connsiteY2216" fmla="*/ 388247 h 3744261"/>
              <a:gd name="connsiteX2217" fmla="*/ 1511009 w 4059768"/>
              <a:gd name="connsiteY2217" fmla="*/ 594445 h 3744261"/>
              <a:gd name="connsiteX2218" fmla="*/ 1509700 w 4059768"/>
              <a:gd name="connsiteY2218" fmla="*/ 601775 h 3744261"/>
              <a:gd name="connsiteX2219" fmla="*/ 1539893 w 4059768"/>
              <a:gd name="connsiteY2219" fmla="*/ 602232 h 3744261"/>
              <a:gd name="connsiteX2220" fmla="*/ 1713427 w 4059768"/>
              <a:gd name="connsiteY2220" fmla="*/ 811004 h 3744261"/>
              <a:gd name="connsiteX2221" fmla="*/ 1724225 w 4059768"/>
              <a:gd name="connsiteY2221" fmla="*/ 787082 h 3744261"/>
              <a:gd name="connsiteX2222" fmla="*/ 1741854 w 4059768"/>
              <a:gd name="connsiteY2222" fmla="*/ 731806 h 3744261"/>
              <a:gd name="connsiteX2223" fmla="*/ 1743183 w 4059768"/>
              <a:gd name="connsiteY2223" fmla="*/ 719990 h 3744261"/>
              <a:gd name="connsiteX2224" fmla="*/ 1750140 w 4059768"/>
              <a:gd name="connsiteY2224" fmla="*/ 704832 h 3744261"/>
              <a:gd name="connsiteX2225" fmla="*/ 1751365 w 4059768"/>
              <a:gd name="connsiteY2225" fmla="*/ 704728 h 3744261"/>
              <a:gd name="connsiteX2226" fmla="*/ 1751385 w 4059768"/>
              <a:gd name="connsiteY2226" fmla="*/ 704728 h 3744261"/>
              <a:gd name="connsiteX2227" fmla="*/ 1281014 w 4059768"/>
              <a:gd name="connsiteY2227" fmla="*/ 650386 h 3744261"/>
              <a:gd name="connsiteX2228" fmla="*/ 1281513 w 4059768"/>
              <a:gd name="connsiteY2228" fmla="*/ 652670 h 3744261"/>
              <a:gd name="connsiteX2229" fmla="*/ 1314301 w 4059768"/>
              <a:gd name="connsiteY2229" fmla="*/ 742230 h 3744261"/>
              <a:gd name="connsiteX2230" fmla="*/ 1356516 w 4059768"/>
              <a:gd name="connsiteY2230" fmla="*/ 853884 h 3744261"/>
              <a:gd name="connsiteX2231" fmla="*/ 1359797 w 4059768"/>
              <a:gd name="connsiteY2231" fmla="*/ 839016 h 3744261"/>
              <a:gd name="connsiteX2232" fmla="*/ 1364013 w 4059768"/>
              <a:gd name="connsiteY2232" fmla="*/ 820577 h 3744261"/>
              <a:gd name="connsiteX2233" fmla="*/ 1362414 w 4059768"/>
              <a:gd name="connsiteY2233" fmla="*/ 746051 h 3744261"/>
              <a:gd name="connsiteX2234" fmla="*/ 1281035 w 4059768"/>
              <a:gd name="connsiteY2234" fmla="*/ 650407 h 3744261"/>
              <a:gd name="connsiteX2235" fmla="*/ 1281014 w 4059768"/>
              <a:gd name="connsiteY2235" fmla="*/ 650386 h 3744261"/>
              <a:gd name="connsiteX2236" fmla="*/ 2091310 w 4059768"/>
              <a:gd name="connsiteY2236" fmla="*/ 838102 h 3744261"/>
              <a:gd name="connsiteX2237" fmla="*/ 2097872 w 4059768"/>
              <a:gd name="connsiteY2237" fmla="*/ 842442 h 3744261"/>
              <a:gd name="connsiteX2238" fmla="*/ 2102274 w 4059768"/>
              <a:gd name="connsiteY2238" fmla="*/ 833036 h 3744261"/>
              <a:gd name="connsiteX2239" fmla="*/ 2098412 w 4059768"/>
              <a:gd name="connsiteY2239" fmla="*/ 824397 h 3744261"/>
              <a:gd name="connsiteX2240" fmla="*/ 2091310 w 4059768"/>
              <a:gd name="connsiteY2240" fmla="*/ 838102 h 3744261"/>
              <a:gd name="connsiteX2241" fmla="*/ 2037508 w 4059768"/>
              <a:gd name="connsiteY2241" fmla="*/ 648828 h 3744261"/>
              <a:gd name="connsiteX2242" fmla="*/ 2037965 w 4059768"/>
              <a:gd name="connsiteY2242" fmla="*/ 684856 h 3744261"/>
              <a:gd name="connsiteX2243" fmla="*/ 2038380 w 4059768"/>
              <a:gd name="connsiteY2243" fmla="*/ 720966 h 3744261"/>
              <a:gd name="connsiteX2244" fmla="*/ 2062883 w 4059768"/>
              <a:gd name="connsiteY2244" fmla="*/ 799230 h 3744261"/>
              <a:gd name="connsiteX2245" fmla="*/ 2141043 w 4059768"/>
              <a:gd name="connsiteY2245" fmla="*/ 654892 h 3744261"/>
              <a:gd name="connsiteX2246" fmla="*/ 2167871 w 4059768"/>
              <a:gd name="connsiteY2246" fmla="*/ 545480 h 3744261"/>
              <a:gd name="connsiteX2247" fmla="*/ 2159503 w 4059768"/>
              <a:gd name="connsiteY2247" fmla="*/ 382038 h 3744261"/>
              <a:gd name="connsiteX2248" fmla="*/ 2158070 w 4059768"/>
              <a:gd name="connsiteY2248" fmla="*/ 359986 h 3744261"/>
              <a:gd name="connsiteX2249" fmla="*/ 2157738 w 4059768"/>
              <a:gd name="connsiteY2249" fmla="*/ 353839 h 3744261"/>
              <a:gd name="connsiteX2250" fmla="*/ 2163427 w 4059768"/>
              <a:gd name="connsiteY2250" fmla="*/ 345284 h 3744261"/>
              <a:gd name="connsiteX2251" fmla="*/ 2170778 w 4059768"/>
              <a:gd name="connsiteY2251" fmla="*/ 354359 h 3744261"/>
              <a:gd name="connsiteX2252" fmla="*/ 2172169 w 4059768"/>
              <a:gd name="connsiteY2252" fmla="*/ 366132 h 3744261"/>
              <a:gd name="connsiteX2253" fmla="*/ 2174993 w 4059768"/>
              <a:gd name="connsiteY2253" fmla="*/ 389555 h 3744261"/>
              <a:gd name="connsiteX2254" fmla="*/ 2180330 w 4059768"/>
              <a:gd name="connsiteY2254" fmla="*/ 546394 h 3744261"/>
              <a:gd name="connsiteX2255" fmla="*/ 2180413 w 4059768"/>
              <a:gd name="connsiteY2255" fmla="*/ 596313 h 3744261"/>
              <a:gd name="connsiteX2256" fmla="*/ 2183839 w 4059768"/>
              <a:gd name="connsiteY2256" fmla="*/ 646814 h 3744261"/>
              <a:gd name="connsiteX2257" fmla="*/ 2188781 w 4059768"/>
              <a:gd name="connsiteY2257" fmla="*/ 641208 h 3744261"/>
              <a:gd name="connsiteX2258" fmla="*/ 2193599 w 4059768"/>
              <a:gd name="connsiteY2258" fmla="*/ 639256 h 3744261"/>
              <a:gd name="connsiteX2259" fmla="*/ 2198230 w 4059768"/>
              <a:gd name="connsiteY2259" fmla="*/ 641644 h 3744261"/>
              <a:gd name="connsiteX2260" fmla="*/ 2245034 w 4059768"/>
              <a:gd name="connsiteY2260" fmla="*/ 660311 h 3744261"/>
              <a:gd name="connsiteX2261" fmla="*/ 2253382 w 4059768"/>
              <a:gd name="connsiteY2261" fmla="*/ 647396 h 3744261"/>
              <a:gd name="connsiteX2262" fmla="*/ 2269163 w 4059768"/>
              <a:gd name="connsiteY2262" fmla="*/ 408638 h 3744261"/>
              <a:gd name="connsiteX2263" fmla="*/ 2134813 w 4059768"/>
              <a:gd name="connsiteY2263" fmla="*/ 52372 h 3744261"/>
              <a:gd name="connsiteX2264" fmla="*/ 2075882 w 4059768"/>
              <a:gd name="connsiteY2264" fmla="*/ 46765 h 3744261"/>
              <a:gd name="connsiteX2265" fmla="*/ 2150574 w 4059768"/>
              <a:gd name="connsiteY2265" fmla="*/ 208151 h 3744261"/>
              <a:gd name="connsiteX2266" fmla="*/ 2150366 w 4059768"/>
              <a:gd name="connsiteY2266" fmla="*/ 218762 h 3744261"/>
              <a:gd name="connsiteX2267" fmla="*/ 2143161 w 4059768"/>
              <a:gd name="connsiteY2267" fmla="*/ 243058 h 3744261"/>
              <a:gd name="connsiteX2268" fmla="*/ 2113716 w 4059768"/>
              <a:gd name="connsiteY2268" fmla="*/ 241396 h 3744261"/>
              <a:gd name="connsiteX2269" fmla="*/ 2108607 w 4059768"/>
              <a:gd name="connsiteY2269" fmla="*/ 239881 h 3744261"/>
              <a:gd name="connsiteX2270" fmla="*/ 2108670 w 4059768"/>
              <a:gd name="connsiteY2270" fmla="*/ 262888 h 3744261"/>
              <a:gd name="connsiteX2271" fmla="*/ 2118969 w 4059768"/>
              <a:gd name="connsiteY2271" fmla="*/ 256036 h 3744261"/>
              <a:gd name="connsiteX2272" fmla="*/ 2136620 w 4059768"/>
              <a:gd name="connsiteY2272" fmla="*/ 284505 h 3744261"/>
              <a:gd name="connsiteX2273" fmla="*/ 2107278 w 4059768"/>
              <a:gd name="connsiteY2273" fmla="*/ 431792 h 3744261"/>
              <a:gd name="connsiteX2274" fmla="*/ 2046312 w 4059768"/>
              <a:gd name="connsiteY2274" fmla="*/ 537216 h 3744261"/>
              <a:gd name="connsiteX2275" fmla="*/ 2049925 w 4059768"/>
              <a:gd name="connsiteY2275" fmla="*/ 536531 h 3744261"/>
              <a:gd name="connsiteX2276" fmla="*/ 2059851 w 4059768"/>
              <a:gd name="connsiteY2276" fmla="*/ 544089 h 3744261"/>
              <a:gd name="connsiteX2277" fmla="*/ 2047973 w 4059768"/>
              <a:gd name="connsiteY2277" fmla="*/ 640564 h 3744261"/>
              <a:gd name="connsiteX2278" fmla="*/ 2037466 w 4059768"/>
              <a:gd name="connsiteY2278" fmla="*/ 648828 h 3744261"/>
              <a:gd name="connsiteX2279" fmla="*/ 2037508 w 4059768"/>
              <a:gd name="connsiteY2279" fmla="*/ 648828 h 3744261"/>
              <a:gd name="connsiteX2280" fmla="*/ 2180725 w 4059768"/>
              <a:gd name="connsiteY2280" fmla="*/ 796385 h 3744261"/>
              <a:gd name="connsiteX2281" fmla="*/ 2192374 w 4059768"/>
              <a:gd name="connsiteY2281" fmla="*/ 796074 h 3744261"/>
              <a:gd name="connsiteX2282" fmla="*/ 2197690 w 4059768"/>
              <a:gd name="connsiteY2282" fmla="*/ 793084 h 3744261"/>
              <a:gd name="connsiteX2283" fmla="*/ 2188470 w 4059768"/>
              <a:gd name="connsiteY2283" fmla="*/ 725742 h 3744261"/>
              <a:gd name="connsiteX2284" fmla="*/ 2176758 w 4059768"/>
              <a:gd name="connsiteY2284" fmla="*/ 677567 h 3744261"/>
              <a:gd name="connsiteX2285" fmla="*/ 2161143 w 4059768"/>
              <a:gd name="connsiteY2285" fmla="*/ 731245 h 3744261"/>
              <a:gd name="connsiteX2286" fmla="*/ 2161891 w 4059768"/>
              <a:gd name="connsiteY2286" fmla="*/ 734256 h 3744261"/>
              <a:gd name="connsiteX2287" fmla="*/ 2164299 w 4059768"/>
              <a:gd name="connsiteY2287" fmla="*/ 730290 h 3744261"/>
              <a:gd name="connsiteX2288" fmla="*/ 2178877 w 4059768"/>
              <a:gd name="connsiteY2288" fmla="*/ 718308 h 3744261"/>
              <a:gd name="connsiteX2289" fmla="*/ 2188574 w 4059768"/>
              <a:gd name="connsiteY2289" fmla="*/ 737599 h 3744261"/>
              <a:gd name="connsiteX2290" fmla="*/ 2183341 w 4059768"/>
              <a:gd name="connsiteY2290" fmla="*/ 783843 h 3744261"/>
              <a:gd name="connsiteX2291" fmla="*/ 2180725 w 4059768"/>
              <a:gd name="connsiteY2291" fmla="*/ 796406 h 3744261"/>
              <a:gd name="connsiteX2292" fmla="*/ 2180725 w 4059768"/>
              <a:gd name="connsiteY2292" fmla="*/ 796385 h 3744261"/>
              <a:gd name="connsiteX2293" fmla="*/ 3206936 w 4059768"/>
              <a:gd name="connsiteY2293" fmla="*/ 768311 h 3744261"/>
              <a:gd name="connsiteX2294" fmla="*/ 3208535 w 4059768"/>
              <a:gd name="connsiteY2294" fmla="*/ 790301 h 3744261"/>
              <a:gd name="connsiteX2295" fmla="*/ 3224503 w 4059768"/>
              <a:gd name="connsiteY2295" fmla="*/ 780936 h 3744261"/>
              <a:gd name="connsiteX2296" fmla="*/ 3206936 w 4059768"/>
              <a:gd name="connsiteY2296" fmla="*/ 768311 h 3744261"/>
              <a:gd name="connsiteX2297" fmla="*/ 2973931 w 4059768"/>
              <a:gd name="connsiteY2297" fmla="*/ 661163 h 3744261"/>
              <a:gd name="connsiteX2298" fmla="*/ 2940893 w 4059768"/>
              <a:gd name="connsiteY2298" fmla="*/ 703191 h 3744261"/>
              <a:gd name="connsiteX2299" fmla="*/ 2971252 w 4059768"/>
              <a:gd name="connsiteY2299" fmla="*/ 676924 h 3744261"/>
              <a:gd name="connsiteX2300" fmla="*/ 3002379 w 4059768"/>
              <a:gd name="connsiteY2300" fmla="*/ 655660 h 3744261"/>
              <a:gd name="connsiteX2301" fmla="*/ 2973931 w 4059768"/>
              <a:gd name="connsiteY2301" fmla="*/ 661163 h 3744261"/>
              <a:gd name="connsiteX2302" fmla="*/ 2049365 w 4059768"/>
              <a:gd name="connsiteY2302" fmla="*/ 551087 h 3744261"/>
              <a:gd name="connsiteX2303" fmla="*/ 2048576 w 4059768"/>
              <a:gd name="connsiteY2303" fmla="*/ 552520 h 3744261"/>
              <a:gd name="connsiteX2304" fmla="*/ 2037529 w 4059768"/>
              <a:gd name="connsiteY2304" fmla="*/ 633670 h 3744261"/>
              <a:gd name="connsiteX2305" fmla="*/ 2038110 w 4059768"/>
              <a:gd name="connsiteY2305" fmla="*/ 632964 h 3744261"/>
              <a:gd name="connsiteX2306" fmla="*/ 2049365 w 4059768"/>
              <a:gd name="connsiteY2306" fmla="*/ 551108 h 3744261"/>
              <a:gd name="connsiteX2307" fmla="*/ 2049365 w 4059768"/>
              <a:gd name="connsiteY2307" fmla="*/ 551087 h 3744261"/>
              <a:gd name="connsiteX2308" fmla="*/ 1759816 w 4059768"/>
              <a:gd name="connsiteY2308" fmla="*/ 435342 h 3744261"/>
              <a:gd name="connsiteX2309" fmla="*/ 1792044 w 4059768"/>
              <a:gd name="connsiteY2309" fmla="*/ 576379 h 3744261"/>
              <a:gd name="connsiteX2310" fmla="*/ 1817938 w 4059768"/>
              <a:gd name="connsiteY2310" fmla="*/ 602813 h 3744261"/>
              <a:gd name="connsiteX2311" fmla="*/ 1882870 w 4059768"/>
              <a:gd name="connsiteY2311" fmla="*/ 568530 h 3744261"/>
              <a:gd name="connsiteX2312" fmla="*/ 1786956 w 4059768"/>
              <a:gd name="connsiteY2312" fmla="*/ 475253 h 3744261"/>
              <a:gd name="connsiteX2313" fmla="*/ 1759816 w 4059768"/>
              <a:gd name="connsiteY2313" fmla="*/ 435322 h 3744261"/>
              <a:gd name="connsiteX2314" fmla="*/ 1759816 w 4059768"/>
              <a:gd name="connsiteY2314" fmla="*/ 435342 h 3744261"/>
              <a:gd name="connsiteX2315" fmla="*/ 1779460 w 4059768"/>
              <a:gd name="connsiteY2315" fmla="*/ 263241 h 3744261"/>
              <a:gd name="connsiteX2316" fmla="*/ 1794930 w 4059768"/>
              <a:gd name="connsiteY2316" fmla="*/ 338785 h 3744261"/>
              <a:gd name="connsiteX2317" fmla="*/ 1948509 w 4059768"/>
              <a:gd name="connsiteY2317" fmla="*/ 546103 h 3744261"/>
              <a:gd name="connsiteX2318" fmla="*/ 2002705 w 4059768"/>
              <a:gd name="connsiteY2318" fmla="*/ 552478 h 3744261"/>
              <a:gd name="connsiteX2319" fmla="*/ 2124306 w 4059768"/>
              <a:gd name="connsiteY2319" fmla="*/ 286498 h 3744261"/>
              <a:gd name="connsiteX2320" fmla="*/ 2119426 w 4059768"/>
              <a:gd name="connsiteY2320" fmla="*/ 269201 h 3744261"/>
              <a:gd name="connsiteX2321" fmla="*/ 2112075 w 4059768"/>
              <a:gd name="connsiteY2321" fmla="*/ 285647 h 3744261"/>
              <a:gd name="connsiteX2322" fmla="*/ 2108587 w 4059768"/>
              <a:gd name="connsiteY2322" fmla="*/ 291959 h 3744261"/>
              <a:gd name="connsiteX2323" fmla="*/ 2102066 w 4059768"/>
              <a:gd name="connsiteY2323" fmla="*/ 291669 h 3744261"/>
              <a:gd name="connsiteX2324" fmla="*/ 2096211 w 4059768"/>
              <a:gd name="connsiteY2324" fmla="*/ 263885 h 3744261"/>
              <a:gd name="connsiteX2325" fmla="*/ 2096211 w 4059768"/>
              <a:gd name="connsiteY2325" fmla="*/ 236475 h 3744261"/>
              <a:gd name="connsiteX2326" fmla="*/ 2082859 w 4059768"/>
              <a:gd name="connsiteY2326" fmla="*/ 233568 h 3744261"/>
              <a:gd name="connsiteX2327" fmla="*/ 2024260 w 4059768"/>
              <a:gd name="connsiteY2327" fmla="*/ 273167 h 3744261"/>
              <a:gd name="connsiteX2328" fmla="*/ 1915866 w 4059768"/>
              <a:gd name="connsiteY2328" fmla="*/ 346779 h 3744261"/>
              <a:gd name="connsiteX2329" fmla="*/ 1811542 w 4059768"/>
              <a:gd name="connsiteY2329" fmla="*/ 293309 h 3744261"/>
              <a:gd name="connsiteX2330" fmla="*/ 1792210 w 4059768"/>
              <a:gd name="connsiteY2330" fmla="*/ 260230 h 3744261"/>
              <a:gd name="connsiteX2331" fmla="*/ 1784547 w 4059768"/>
              <a:gd name="connsiteY2331" fmla="*/ 253316 h 3744261"/>
              <a:gd name="connsiteX2332" fmla="*/ 1784547 w 4059768"/>
              <a:gd name="connsiteY2332" fmla="*/ 253316 h 3744261"/>
              <a:gd name="connsiteX2333" fmla="*/ 1779460 w 4059768"/>
              <a:gd name="connsiteY2333" fmla="*/ 263262 h 3744261"/>
              <a:gd name="connsiteX2334" fmla="*/ 1779460 w 4059768"/>
              <a:gd name="connsiteY2334" fmla="*/ 263241 h 3744261"/>
              <a:gd name="connsiteX2335" fmla="*/ 1784630 w 4059768"/>
              <a:gd name="connsiteY2335" fmla="*/ 240773 h 3744261"/>
              <a:gd name="connsiteX2336" fmla="*/ 1802177 w 4059768"/>
              <a:gd name="connsiteY2336" fmla="*/ 252713 h 3744261"/>
              <a:gd name="connsiteX2337" fmla="*/ 1822672 w 4059768"/>
              <a:gd name="connsiteY2337" fmla="*/ 287661 h 3744261"/>
              <a:gd name="connsiteX2338" fmla="*/ 1913436 w 4059768"/>
              <a:gd name="connsiteY2338" fmla="*/ 334528 h 3744261"/>
              <a:gd name="connsiteX2339" fmla="*/ 2015165 w 4059768"/>
              <a:gd name="connsiteY2339" fmla="*/ 264633 h 3744261"/>
              <a:gd name="connsiteX2340" fmla="*/ 2085164 w 4059768"/>
              <a:gd name="connsiteY2340" fmla="*/ 221296 h 3744261"/>
              <a:gd name="connsiteX2341" fmla="*/ 2096688 w 4059768"/>
              <a:gd name="connsiteY2341" fmla="*/ 223746 h 3744261"/>
              <a:gd name="connsiteX2342" fmla="*/ 2099678 w 4059768"/>
              <a:gd name="connsiteY2342" fmla="*/ 180409 h 3744261"/>
              <a:gd name="connsiteX2343" fmla="*/ 2055760 w 4059768"/>
              <a:gd name="connsiteY2343" fmla="*/ 75400 h 3744261"/>
              <a:gd name="connsiteX2344" fmla="*/ 2044381 w 4059768"/>
              <a:gd name="connsiteY2344" fmla="*/ 61093 h 3744261"/>
              <a:gd name="connsiteX2345" fmla="*/ 2046727 w 4059768"/>
              <a:gd name="connsiteY2345" fmla="*/ 54780 h 3744261"/>
              <a:gd name="connsiteX2346" fmla="*/ 2054847 w 4059768"/>
              <a:gd name="connsiteY2346" fmla="*/ 46890 h 3744261"/>
              <a:gd name="connsiteX2347" fmla="*/ 1833864 w 4059768"/>
              <a:gd name="connsiteY2347" fmla="*/ 58144 h 3744261"/>
              <a:gd name="connsiteX2348" fmla="*/ 1777674 w 4059768"/>
              <a:gd name="connsiteY2348" fmla="*/ 242871 h 3744261"/>
              <a:gd name="connsiteX2349" fmla="*/ 1779667 w 4059768"/>
              <a:gd name="connsiteY2349" fmla="*/ 241832 h 3744261"/>
              <a:gd name="connsiteX2350" fmla="*/ 1784693 w 4059768"/>
              <a:gd name="connsiteY2350" fmla="*/ 240773 h 3744261"/>
              <a:gd name="connsiteX2351" fmla="*/ 1784630 w 4059768"/>
              <a:gd name="connsiteY2351" fmla="*/ 240773 h 3744261"/>
              <a:gd name="connsiteX2352" fmla="*/ 2109002 w 4059768"/>
              <a:gd name="connsiteY2352" fmla="*/ 226985 h 3744261"/>
              <a:gd name="connsiteX2353" fmla="*/ 2117246 w 4059768"/>
              <a:gd name="connsiteY2353" fmla="*/ 229394 h 3744261"/>
              <a:gd name="connsiteX2354" fmla="*/ 2135685 w 4059768"/>
              <a:gd name="connsiteY2354" fmla="*/ 233007 h 3744261"/>
              <a:gd name="connsiteX2355" fmla="*/ 2137886 w 4059768"/>
              <a:gd name="connsiteY2355" fmla="*/ 218700 h 3744261"/>
              <a:gd name="connsiteX2356" fmla="*/ 2138094 w 4059768"/>
              <a:gd name="connsiteY2356" fmla="*/ 207736 h 3744261"/>
              <a:gd name="connsiteX2357" fmla="*/ 2066600 w 4059768"/>
              <a:gd name="connsiteY2357" fmla="*/ 55300 h 3744261"/>
              <a:gd name="connsiteX2358" fmla="*/ 2065250 w 4059768"/>
              <a:gd name="connsiteY2358" fmla="*/ 54282 h 3744261"/>
              <a:gd name="connsiteX2359" fmla="*/ 2058086 w 4059768"/>
              <a:gd name="connsiteY2359" fmla="*/ 60906 h 3744261"/>
              <a:gd name="connsiteX2360" fmla="*/ 2063755 w 4059768"/>
              <a:gd name="connsiteY2360" fmla="*/ 65848 h 3744261"/>
              <a:gd name="connsiteX2361" fmla="*/ 2112075 w 4059768"/>
              <a:gd name="connsiteY2361" fmla="*/ 181489 h 3744261"/>
              <a:gd name="connsiteX2362" fmla="*/ 2109023 w 4059768"/>
              <a:gd name="connsiteY2362" fmla="*/ 226965 h 3744261"/>
              <a:gd name="connsiteX2363" fmla="*/ 2109002 w 4059768"/>
              <a:gd name="connsiteY2363" fmla="*/ 226985 h 37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</a:cxnLst>
            <a:rect l="l" t="t" r="r" b="b"/>
            <a:pathLst>
              <a:path w="4059768" h="3744261">
                <a:moveTo>
                  <a:pt x="2995402" y="3743887"/>
                </a:moveTo>
                <a:cubicBezTo>
                  <a:pt x="2992391" y="3743887"/>
                  <a:pt x="2989338" y="3743762"/>
                  <a:pt x="2986244" y="3743513"/>
                </a:cubicBezTo>
                <a:cubicBezTo>
                  <a:pt x="2959852" y="3741354"/>
                  <a:pt x="2941205" y="3732549"/>
                  <a:pt x="2930801" y="3717370"/>
                </a:cubicBezTo>
                <a:cubicBezTo>
                  <a:pt x="2922558" y="3705305"/>
                  <a:pt x="2920336" y="3690604"/>
                  <a:pt x="2921333" y="3675134"/>
                </a:cubicBezTo>
                <a:cubicBezTo>
                  <a:pt x="2891410" y="3670773"/>
                  <a:pt x="2859266" y="3662509"/>
                  <a:pt x="2838355" y="3656611"/>
                </a:cubicBezTo>
                <a:cubicBezTo>
                  <a:pt x="2837774" y="3656445"/>
                  <a:pt x="2796077" y="3644630"/>
                  <a:pt x="2769727" y="3633977"/>
                </a:cubicBezTo>
                <a:cubicBezTo>
                  <a:pt x="2768522" y="3636199"/>
                  <a:pt x="2766923" y="3638546"/>
                  <a:pt x="2764930" y="3640996"/>
                </a:cubicBezTo>
                <a:cubicBezTo>
                  <a:pt x="2746034" y="3664398"/>
                  <a:pt x="2697755" y="3692244"/>
                  <a:pt x="2656266" y="3683730"/>
                </a:cubicBezTo>
                <a:cubicBezTo>
                  <a:pt x="2619990" y="3676276"/>
                  <a:pt x="2556386" y="3623200"/>
                  <a:pt x="2521708" y="3592240"/>
                </a:cubicBezTo>
                <a:cubicBezTo>
                  <a:pt x="2476461" y="3551851"/>
                  <a:pt x="2429947" y="3503967"/>
                  <a:pt x="2417987" y="3485507"/>
                </a:cubicBezTo>
                <a:cubicBezTo>
                  <a:pt x="2410760" y="3474335"/>
                  <a:pt x="2407957" y="3461689"/>
                  <a:pt x="2409556" y="3447631"/>
                </a:cubicBezTo>
                <a:cubicBezTo>
                  <a:pt x="2377619" y="3427468"/>
                  <a:pt x="2327638" y="3348893"/>
                  <a:pt x="2310942" y="3307467"/>
                </a:cubicBezTo>
                <a:cubicBezTo>
                  <a:pt x="2285422" y="3244175"/>
                  <a:pt x="2292275" y="3203808"/>
                  <a:pt x="2301100" y="3175692"/>
                </a:cubicBezTo>
                <a:cubicBezTo>
                  <a:pt x="2302200" y="3172182"/>
                  <a:pt x="2305544" y="3161467"/>
                  <a:pt x="2313891" y="3163191"/>
                </a:cubicBezTo>
                <a:cubicBezTo>
                  <a:pt x="2315947" y="3163627"/>
                  <a:pt x="2318148" y="3164541"/>
                  <a:pt x="2320287" y="3168133"/>
                </a:cubicBezTo>
                <a:cubicBezTo>
                  <a:pt x="2321429" y="3161717"/>
                  <a:pt x="2325229" y="3160533"/>
                  <a:pt x="2327389" y="3160388"/>
                </a:cubicBezTo>
                <a:cubicBezTo>
                  <a:pt x="2335155" y="3159889"/>
                  <a:pt x="2337958" y="3167157"/>
                  <a:pt x="2353802" y="3218094"/>
                </a:cubicBezTo>
                <a:cubicBezTo>
                  <a:pt x="2362855" y="3247227"/>
                  <a:pt x="2374131" y="3283504"/>
                  <a:pt x="2381980" y="3295548"/>
                </a:cubicBezTo>
                <a:cubicBezTo>
                  <a:pt x="2393567" y="3313343"/>
                  <a:pt x="2460368" y="3354126"/>
                  <a:pt x="2508398" y="3376365"/>
                </a:cubicBezTo>
                <a:cubicBezTo>
                  <a:pt x="2482566" y="3363844"/>
                  <a:pt x="2450629" y="3347294"/>
                  <a:pt x="2427082" y="3328523"/>
                </a:cubicBezTo>
                <a:cubicBezTo>
                  <a:pt x="2370518" y="3283442"/>
                  <a:pt x="2370518" y="3241434"/>
                  <a:pt x="2370518" y="3165205"/>
                </a:cubicBezTo>
                <a:cubicBezTo>
                  <a:pt x="2370518" y="3129012"/>
                  <a:pt x="2371410" y="3069644"/>
                  <a:pt x="2376124" y="3010401"/>
                </a:cubicBezTo>
                <a:cubicBezTo>
                  <a:pt x="2369209" y="3038164"/>
                  <a:pt x="2363790" y="3069977"/>
                  <a:pt x="2361194" y="3092631"/>
                </a:cubicBezTo>
                <a:cubicBezTo>
                  <a:pt x="2365991" y="3108953"/>
                  <a:pt x="2368586" y="3120062"/>
                  <a:pt x="2362232" y="3127953"/>
                </a:cubicBezTo>
                <a:cubicBezTo>
                  <a:pt x="2358785" y="3132230"/>
                  <a:pt x="2354612" y="3132043"/>
                  <a:pt x="2352057" y="3130590"/>
                </a:cubicBezTo>
                <a:cubicBezTo>
                  <a:pt x="2349254" y="3128991"/>
                  <a:pt x="2344914" y="3126520"/>
                  <a:pt x="2348486" y="3093566"/>
                </a:cubicBezTo>
                <a:cubicBezTo>
                  <a:pt x="2348299" y="3092943"/>
                  <a:pt x="2348112" y="3092299"/>
                  <a:pt x="2347925" y="3091655"/>
                </a:cubicBezTo>
                <a:cubicBezTo>
                  <a:pt x="2340907" y="3068108"/>
                  <a:pt x="2330296" y="3032537"/>
                  <a:pt x="2333743" y="2983656"/>
                </a:cubicBezTo>
                <a:cubicBezTo>
                  <a:pt x="2334802" y="2968726"/>
                  <a:pt x="2337688" y="2954751"/>
                  <a:pt x="2341696" y="2941918"/>
                </a:cubicBezTo>
                <a:cubicBezTo>
                  <a:pt x="2330047" y="2962559"/>
                  <a:pt x="2319955" y="2975911"/>
                  <a:pt x="2306104" y="2973793"/>
                </a:cubicBezTo>
                <a:cubicBezTo>
                  <a:pt x="2284197" y="2970470"/>
                  <a:pt x="2225764" y="2927113"/>
                  <a:pt x="2212350" y="2886683"/>
                </a:cubicBezTo>
                <a:cubicBezTo>
                  <a:pt x="2206536" y="2869136"/>
                  <a:pt x="2209609" y="2853625"/>
                  <a:pt x="2221258" y="2841830"/>
                </a:cubicBezTo>
                <a:cubicBezTo>
                  <a:pt x="2249873" y="2812863"/>
                  <a:pt x="2314867" y="2834438"/>
                  <a:pt x="2362315" y="2850178"/>
                </a:cubicBezTo>
                <a:lnTo>
                  <a:pt x="2378761" y="2855535"/>
                </a:lnTo>
                <a:cubicBezTo>
                  <a:pt x="2388147" y="2843222"/>
                  <a:pt x="2398883" y="2831365"/>
                  <a:pt x="2411466" y="2820837"/>
                </a:cubicBezTo>
                <a:cubicBezTo>
                  <a:pt x="2437714" y="2798867"/>
                  <a:pt x="2467553" y="2780428"/>
                  <a:pt x="2493862" y="2766225"/>
                </a:cubicBezTo>
                <a:cubicBezTo>
                  <a:pt x="2489086" y="2765664"/>
                  <a:pt x="2486532" y="2763941"/>
                  <a:pt x="2484809" y="2761989"/>
                </a:cubicBezTo>
                <a:cubicBezTo>
                  <a:pt x="2482172" y="2759019"/>
                  <a:pt x="2480178" y="2753516"/>
                  <a:pt x="2485618" y="2744276"/>
                </a:cubicBezTo>
                <a:cubicBezTo>
                  <a:pt x="2489439" y="2737777"/>
                  <a:pt x="2492658" y="2730633"/>
                  <a:pt x="2496063" y="2723096"/>
                </a:cubicBezTo>
                <a:cubicBezTo>
                  <a:pt x="2502812" y="2708124"/>
                  <a:pt x="2510017" y="2692135"/>
                  <a:pt x="2523120" y="2678824"/>
                </a:cubicBezTo>
                <a:cubicBezTo>
                  <a:pt x="2510225" y="2628780"/>
                  <a:pt x="2493821" y="2532617"/>
                  <a:pt x="2510724" y="2501615"/>
                </a:cubicBezTo>
                <a:cubicBezTo>
                  <a:pt x="2517638" y="2488927"/>
                  <a:pt x="2529973" y="2482989"/>
                  <a:pt x="2545484" y="2484837"/>
                </a:cubicBezTo>
                <a:cubicBezTo>
                  <a:pt x="2572230" y="2488056"/>
                  <a:pt x="2607925" y="2515881"/>
                  <a:pt x="2627008" y="2554192"/>
                </a:cubicBezTo>
                <a:cubicBezTo>
                  <a:pt x="2627756" y="2542938"/>
                  <a:pt x="2625845" y="2533656"/>
                  <a:pt x="2621319" y="2526429"/>
                </a:cubicBezTo>
                <a:cubicBezTo>
                  <a:pt x="2586952" y="2471672"/>
                  <a:pt x="2372262" y="2301440"/>
                  <a:pt x="2325540" y="2277601"/>
                </a:cubicBezTo>
                <a:cubicBezTo>
                  <a:pt x="2277178" y="2252932"/>
                  <a:pt x="2140627" y="2149709"/>
                  <a:pt x="2134834" y="2145327"/>
                </a:cubicBezTo>
                <a:cubicBezTo>
                  <a:pt x="2132467" y="2143521"/>
                  <a:pt x="2131698" y="2140302"/>
                  <a:pt x="2132986" y="2137624"/>
                </a:cubicBezTo>
                <a:cubicBezTo>
                  <a:pt x="2134294" y="2134945"/>
                  <a:pt x="2137305" y="2133574"/>
                  <a:pt x="2140191" y="2134343"/>
                </a:cubicBezTo>
                <a:cubicBezTo>
                  <a:pt x="2142060" y="2134841"/>
                  <a:pt x="2329071" y="2185425"/>
                  <a:pt x="2485120" y="2304139"/>
                </a:cubicBezTo>
                <a:cubicBezTo>
                  <a:pt x="2508792" y="2322142"/>
                  <a:pt x="2526173" y="2336346"/>
                  <a:pt x="2536784" y="2346334"/>
                </a:cubicBezTo>
                <a:cubicBezTo>
                  <a:pt x="2537822" y="2347310"/>
                  <a:pt x="2538819" y="2348265"/>
                  <a:pt x="2539753" y="2349179"/>
                </a:cubicBezTo>
                <a:cubicBezTo>
                  <a:pt x="2593950" y="2386057"/>
                  <a:pt x="2646590" y="2473437"/>
                  <a:pt x="2665465" y="2533614"/>
                </a:cubicBezTo>
                <a:cubicBezTo>
                  <a:pt x="2676035" y="2567274"/>
                  <a:pt x="2681163" y="2611400"/>
                  <a:pt x="2674415" y="2650002"/>
                </a:cubicBezTo>
                <a:cubicBezTo>
                  <a:pt x="2694204" y="2653491"/>
                  <a:pt x="2694952" y="2658475"/>
                  <a:pt x="2695284" y="2660800"/>
                </a:cubicBezTo>
                <a:cubicBezTo>
                  <a:pt x="2695388" y="2661527"/>
                  <a:pt x="2696094" y="2667944"/>
                  <a:pt x="2687559" y="2669231"/>
                </a:cubicBezTo>
                <a:cubicBezTo>
                  <a:pt x="2682617" y="2669999"/>
                  <a:pt x="2676948" y="2668899"/>
                  <a:pt x="2670947" y="2665472"/>
                </a:cubicBezTo>
                <a:cubicBezTo>
                  <a:pt x="2668351" y="2674879"/>
                  <a:pt x="2664946" y="2683767"/>
                  <a:pt x="2660585" y="2691886"/>
                </a:cubicBezTo>
                <a:cubicBezTo>
                  <a:pt x="2649787" y="2712028"/>
                  <a:pt x="2634380" y="2725110"/>
                  <a:pt x="2614778" y="2730779"/>
                </a:cubicBezTo>
                <a:cubicBezTo>
                  <a:pt x="2546045" y="2750692"/>
                  <a:pt x="2460555" y="2793946"/>
                  <a:pt x="2424507" y="2845672"/>
                </a:cubicBezTo>
                <a:cubicBezTo>
                  <a:pt x="2413377" y="2861640"/>
                  <a:pt x="2405195" y="2889465"/>
                  <a:pt x="2399194" y="2922731"/>
                </a:cubicBezTo>
                <a:cubicBezTo>
                  <a:pt x="2421081" y="2888988"/>
                  <a:pt x="2455925" y="2854206"/>
                  <a:pt x="2518552" y="2812240"/>
                </a:cubicBezTo>
                <a:cubicBezTo>
                  <a:pt x="2609628" y="2751253"/>
                  <a:pt x="2655747" y="2749447"/>
                  <a:pt x="2729401" y="2751523"/>
                </a:cubicBezTo>
                <a:cubicBezTo>
                  <a:pt x="2758493" y="2752333"/>
                  <a:pt x="2773755" y="2757233"/>
                  <a:pt x="2778884" y="2767450"/>
                </a:cubicBezTo>
                <a:cubicBezTo>
                  <a:pt x="2784408" y="2778414"/>
                  <a:pt x="2776122" y="2790250"/>
                  <a:pt x="2768813" y="2800715"/>
                </a:cubicBezTo>
                <a:cubicBezTo>
                  <a:pt x="2766363" y="2804225"/>
                  <a:pt x="2764037" y="2807547"/>
                  <a:pt x="2762542" y="2810392"/>
                </a:cubicBezTo>
                <a:cubicBezTo>
                  <a:pt x="2757392" y="2820256"/>
                  <a:pt x="2732661" y="2828790"/>
                  <a:pt x="2668518" y="2848911"/>
                </a:cubicBezTo>
                <a:cubicBezTo>
                  <a:pt x="2615442" y="2865565"/>
                  <a:pt x="2549367" y="2886288"/>
                  <a:pt x="2519777" y="2906887"/>
                </a:cubicBezTo>
                <a:cubicBezTo>
                  <a:pt x="2508232" y="2914924"/>
                  <a:pt x="2504743" y="2919409"/>
                  <a:pt x="2503705" y="2921278"/>
                </a:cubicBezTo>
                <a:cubicBezTo>
                  <a:pt x="2512551" y="2924434"/>
                  <a:pt x="2556428" y="2917768"/>
                  <a:pt x="2605288" y="2893265"/>
                </a:cubicBezTo>
                <a:lnTo>
                  <a:pt x="2609316" y="2891251"/>
                </a:lnTo>
                <a:cubicBezTo>
                  <a:pt x="2675245" y="2858152"/>
                  <a:pt x="2695138" y="2848164"/>
                  <a:pt x="2762085" y="2869095"/>
                </a:cubicBezTo>
                <a:cubicBezTo>
                  <a:pt x="2802535" y="2881741"/>
                  <a:pt x="2862152" y="2950432"/>
                  <a:pt x="2894110" y="2990239"/>
                </a:cubicBezTo>
                <a:cubicBezTo>
                  <a:pt x="2938630" y="3045744"/>
                  <a:pt x="2977710" y="3105132"/>
                  <a:pt x="2984999" y="3128347"/>
                </a:cubicBezTo>
                <a:cubicBezTo>
                  <a:pt x="2990688" y="3146434"/>
                  <a:pt x="2985206" y="3154781"/>
                  <a:pt x="2979599" y="3158581"/>
                </a:cubicBezTo>
                <a:cubicBezTo>
                  <a:pt x="2962095" y="3170459"/>
                  <a:pt x="2923409" y="3150773"/>
                  <a:pt x="2901543" y="3132978"/>
                </a:cubicBezTo>
                <a:cubicBezTo>
                  <a:pt x="2882149" y="3117217"/>
                  <a:pt x="2869295" y="3102142"/>
                  <a:pt x="2857958" y="3088831"/>
                </a:cubicBezTo>
                <a:cubicBezTo>
                  <a:pt x="2849901" y="3079383"/>
                  <a:pt x="2842301" y="3070433"/>
                  <a:pt x="2833600" y="3062875"/>
                </a:cubicBezTo>
                <a:cubicBezTo>
                  <a:pt x="2831731" y="3061255"/>
                  <a:pt x="2830651" y="3060778"/>
                  <a:pt x="2830236" y="3060653"/>
                </a:cubicBezTo>
                <a:cubicBezTo>
                  <a:pt x="2828097" y="3062356"/>
                  <a:pt x="2825169" y="3071347"/>
                  <a:pt x="2823031" y="3077971"/>
                </a:cubicBezTo>
                <a:cubicBezTo>
                  <a:pt x="2818359" y="3092382"/>
                  <a:pt x="2811942" y="3112109"/>
                  <a:pt x="2797531" y="3126416"/>
                </a:cubicBezTo>
                <a:cubicBezTo>
                  <a:pt x="2794666" y="3129261"/>
                  <a:pt x="2791634" y="3132126"/>
                  <a:pt x="2788519" y="3134971"/>
                </a:cubicBezTo>
                <a:cubicBezTo>
                  <a:pt x="2836902" y="3130071"/>
                  <a:pt x="2903994" y="3154968"/>
                  <a:pt x="2949366" y="3182523"/>
                </a:cubicBezTo>
                <a:cubicBezTo>
                  <a:pt x="2964773" y="3191868"/>
                  <a:pt x="2979973" y="3205012"/>
                  <a:pt x="2994073" y="3220897"/>
                </a:cubicBezTo>
                <a:cubicBezTo>
                  <a:pt x="2986307" y="3204161"/>
                  <a:pt x="2976755" y="3194505"/>
                  <a:pt x="2976609" y="3194339"/>
                </a:cubicBezTo>
                <a:cubicBezTo>
                  <a:pt x="2974284" y="3192034"/>
                  <a:pt x="2974138" y="3188296"/>
                  <a:pt x="2976298" y="3185825"/>
                </a:cubicBezTo>
                <a:cubicBezTo>
                  <a:pt x="2978458" y="3183354"/>
                  <a:pt x="2982153" y="3182959"/>
                  <a:pt x="2984749" y="3184953"/>
                </a:cubicBezTo>
                <a:lnTo>
                  <a:pt x="3054395" y="3237343"/>
                </a:lnTo>
                <a:cubicBezTo>
                  <a:pt x="3054250" y="3230968"/>
                  <a:pt x="3054167" y="3224739"/>
                  <a:pt x="3054167" y="3218717"/>
                </a:cubicBezTo>
                <a:cubicBezTo>
                  <a:pt x="3054167" y="3186199"/>
                  <a:pt x="3047771" y="3159702"/>
                  <a:pt x="3042144" y="3136321"/>
                </a:cubicBezTo>
                <a:cubicBezTo>
                  <a:pt x="3035852" y="3110240"/>
                  <a:pt x="3030412" y="3087710"/>
                  <a:pt x="3037036" y="3066613"/>
                </a:cubicBezTo>
                <a:cubicBezTo>
                  <a:pt x="3038074" y="3063332"/>
                  <a:pt x="3039195" y="3059677"/>
                  <a:pt x="3064093" y="3056064"/>
                </a:cubicBezTo>
                <a:cubicBezTo>
                  <a:pt x="3063470" y="3043999"/>
                  <a:pt x="3063034" y="3032412"/>
                  <a:pt x="3062660" y="3021386"/>
                </a:cubicBezTo>
                <a:cubicBezTo>
                  <a:pt x="3019655" y="3013682"/>
                  <a:pt x="2952127" y="2980728"/>
                  <a:pt x="2860844" y="2922897"/>
                </a:cubicBezTo>
                <a:cubicBezTo>
                  <a:pt x="2793939" y="2880516"/>
                  <a:pt x="2792423" y="2867475"/>
                  <a:pt x="2795247" y="2839546"/>
                </a:cubicBezTo>
                <a:cubicBezTo>
                  <a:pt x="2796472" y="2827461"/>
                  <a:pt x="2797988" y="2812406"/>
                  <a:pt x="2791052" y="2788277"/>
                </a:cubicBezTo>
                <a:cubicBezTo>
                  <a:pt x="2778946" y="2746145"/>
                  <a:pt x="2745888" y="2709225"/>
                  <a:pt x="2721759" y="2682250"/>
                </a:cubicBezTo>
                <a:cubicBezTo>
                  <a:pt x="2702095" y="2660281"/>
                  <a:pt x="2689116" y="2645766"/>
                  <a:pt x="2690134" y="2633743"/>
                </a:cubicBezTo>
                <a:cubicBezTo>
                  <a:pt x="2690882" y="2625001"/>
                  <a:pt x="2698336" y="2613248"/>
                  <a:pt x="2749730" y="2599938"/>
                </a:cubicBezTo>
                <a:cubicBezTo>
                  <a:pt x="2773817" y="2593708"/>
                  <a:pt x="2799005" y="2589389"/>
                  <a:pt x="2811049" y="2587582"/>
                </a:cubicBezTo>
                <a:cubicBezTo>
                  <a:pt x="2802535" y="2565260"/>
                  <a:pt x="2729629" y="2470779"/>
                  <a:pt x="2649144" y="2383316"/>
                </a:cubicBezTo>
                <a:cubicBezTo>
                  <a:pt x="2566582" y="2293590"/>
                  <a:pt x="2470045" y="2226374"/>
                  <a:pt x="2466328" y="2223799"/>
                </a:cubicBezTo>
                <a:cubicBezTo>
                  <a:pt x="2423759" y="2197012"/>
                  <a:pt x="2366302" y="2166612"/>
                  <a:pt x="2310735" y="2137187"/>
                </a:cubicBezTo>
                <a:cubicBezTo>
                  <a:pt x="2202341" y="2079814"/>
                  <a:pt x="2157862" y="2054875"/>
                  <a:pt x="2154540" y="2039010"/>
                </a:cubicBezTo>
                <a:cubicBezTo>
                  <a:pt x="2148871" y="2011849"/>
                  <a:pt x="2229336" y="1981823"/>
                  <a:pt x="2411819" y="1924781"/>
                </a:cubicBezTo>
                <a:cubicBezTo>
                  <a:pt x="2500964" y="1896915"/>
                  <a:pt x="2555140" y="1885328"/>
                  <a:pt x="2608216" y="1879160"/>
                </a:cubicBezTo>
                <a:cubicBezTo>
                  <a:pt x="2607738" y="1877935"/>
                  <a:pt x="2607240" y="1876689"/>
                  <a:pt x="2606741" y="1875444"/>
                </a:cubicBezTo>
                <a:cubicBezTo>
                  <a:pt x="2596276" y="1849508"/>
                  <a:pt x="2593452" y="1820167"/>
                  <a:pt x="2590960" y="1794273"/>
                </a:cubicBezTo>
                <a:cubicBezTo>
                  <a:pt x="2587991" y="1763499"/>
                  <a:pt x="2585416" y="1736920"/>
                  <a:pt x="2571275" y="1730648"/>
                </a:cubicBezTo>
                <a:cubicBezTo>
                  <a:pt x="2567059" y="1728987"/>
                  <a:pt x="2539213" y="1729299"/>
                  <a:pt x="2358225" y="1803139"/>
                </a:cubicBezTo>
                <a:cubicBezTo>
                  <a:pt x="2265156" y="1841119"/>
                  <a:pt x="2174578" y="1881029"/>
                  <a:pt x="2165732" y="1884912"/>
                </a:cubicBezTo>
                <a:cubicBezTo>
                  <a:pt x="2155308" y="1892803"/>
                  <a:pt x="2147376" y="1889024"/>
                  <a:pt x="2144406" y="1886989"/>
                </a:cubicBezTo>
                <a:cubicBezTo>
                  <a:pt x="2132737" y="1878994"/>
                  <a:pt x="2130847" y="1855820"/>
                  <a:pt x="2139568" y="1827974"/>
                </a:cubicBezTo>
                <a:cubicBezTo>
                  <a:pt x="2147085" y="1803970"/>
                  <a:pt x="2145050" y="1770974"/>
                  <a:pt x="2134668" y="1745807"/>
                </a:cubicBezTo>
                <a:cubicBezTo>
                  <a:pt x="2111598" y="1731147"/>
                  <a:pt x="2095152" y="1714659"/>
                  <a:pt x="2093906" y="1707080"/>
                </a:cubicBezTo>
                <a:cubicBezTo>
                  <a:pt x="2093387" y="1704007"/>
                  <a:pt x="2094508" y="1701162"/>
                  <a:pt x="2096875" y="1699459"/>
                </a:cubicBezTo>
                <a:cubicBezTo>
                  <a:pt x="2101153" y="1696386"/>
                  <a:pt x="2106988" y="1698380"/>
                  <a:pt x="2114422" y="1702346"/>
                </a:cubicBezTo>
                <a:cubicBezTo>
                  <a:pt x="2127608" y="1709343"/>
                  <a:pt x="2137783" y="1722052"/>
                  <a:pt x="2144842" y="1737480"/>
                </a:cubicBezTo>
                <a:cubicBezTo>
                  <a:pt x="2156700" y="1744727"/>
                  <a:pt x="2170612" y="1751559"/>
                  <a:pt x="2185584" y="1756106"/>
                </a:cubicBezTo>
                <a:cubicBezTo>
                  <a:pt x="2216773" y="1765575"/>
                  <a:pt x="2240134" y="1705606"/>
                  <a:pt x="2267211" y="1636146"/>
                </a:cubicBezTo>
                <a:cubicBezTo>
                  <a:pt x="2285007" y="1590505"/>
                  <a:pt x="2305170" y="1538779"/>
                  <a:pt x="2331562" y="1496709"/>
                </a:cubicBezTo>
                <a:cubicBezTo>
                  <a:pt x="2355006" y="1459332"/>
                  <a:pt x="2366510" y="1439210"/>
                  <a:pt x="2371452" y="1425775"/>
                </a:cubicBezTo>
                <a:cubicBezTo>
                  <a:pt x="2365119" y="1428703"/>
                  <a:pt x="2359450" y="1429866"/>
                  <a:pt x="2354466" y="1429243"/>
                </a:cubicBezTo>
                <a:cubicBezTo>
                  <a:pt x="2348424" y="1428495"/>
                  <a:pt x="2340180" y="1424882"/>
                  <a:pt x="2335279" y="1411842"/>
                </a:cubicBezTo>
                <a:cubicBezTo>
                  <a:pt x="2323921" y="1381691"/>
                  <a:pt x="2336338" y="1335717"/>
                  <a:pt x="2350438" y="1321659"/>
                </a:cubicBezTo>
                <a:cubicBezTo>
                  <a:pt x="2356460" y="1315679"/>
                  <a:pt x="2361817" y="1316468"/>
                  <a:pt x="2364475" y="1317485"/>
                </a:cubicBezTo>
                <a:cubicBezTo>
                  <a:pt x="2371930" y="1320330"/>
                  <a:pt x="2375937" y="1330837"/>
                  <a:pt x="2377100" y="1350543"/>
                </a:cubicBezTo>
                <a:cubicBezTo>
                  <a:pt x="2378263" y="1370333"/>
                  <a:pt x="2381357" y="1381899"/>
                  <a:pt x="2383828" y="1391201"/>
                </a:cubicBezTo>
                <a:cubicBezTo>
                  <a:pt x="2384742" y="1394669"/>
                  <a:pt x="2385552" y="1397805"/>
                  <a:pt x="2386133" y="1400836"/>
                </a:cubicBezTo>
                <a:cubicBezTo>
                  <a:pt x="2406545" y="1382854"/>
                  <a:pt x="2433353" y="1350440"/>
                  <a:pt x="2463545" y="1306708"/>
                </a:cubicBezTo>
                <a:cubicBezTo>
                  <a:pt x="2488069" y="1271179"/>
                  <a:pt x="2508128" y="1255356"/>
                  <a:pt x="2524782" y="1258492"/>
                </a:cubicBezTo>
                <a:cubicBezTo>
                  <a:pt x="2548184" y="1223565"/>
                  <a:pt x="2578916" y="1184755"/>
                  <a:pt x="2608776" y="1147025"/>
                </a:cubicBezTo>
                <a:cubicBezTo>
                  <a:pt x="2643122" y="1103646"/>
                  <a:pt x="2678381" y="1059105"/>
                  <a:pt x="2693353" y="1030491"/>
                </a:cubicBezTo>
                <a:cubicBezTo>
                  <a:pt x="2696239" y="1018572"/>
                  <a:pt x="2698897" y="1006466"/>
                  <a:pt x="2701285" y="994339"/>
                </a:cubicBezTo>
                <a:cubicBezTo>
                  <a:pt x="2700080" y="976460"/>
                  <a:pt x="2692418" y="963980"/>
                  <a:pt x="2683261" y="949050"/>
                </a:cubicBezTo>
                <a:cubicBezTo>
                  <a:pt x="2670137" y="927662"/>
                  <a:pt x="2653795" y="901041"/>
                  <a:pt x="2653795" y="849378"/>
                </a:cubicBezTo>
                <a:cubicBezTo>
                  <a:pt x="2653795" y="829215"/>
                  <a:pt x="2657408" y="809550"/>
                  <a:pt x="2664323" y="791028"/>
                </a:cubicBezTo>
                <a:cubicBezTo>
                  <a:pt x="2662537" y="791194"/>
                  <a:pt x="2660668" y="791464"/>
                  <a:pt x="2658737" y="791879"/>
                </a:cubicBezTo>
                <a:cubicBezTo>
                  <a:pt x="2559522" y="813101"/>
                  <a:pt x="2334968" y="1147461"/>
                  <a:pt x="2278611" y="1254401"/>
                </a:cubicBezTo>
                <a:cubicBezTo>
                  <a:pt x="2217666" y="1370042"/>
                  <a:pt x="2060412" y="1725478"/>
                  <a:pt x="2041412" y="1769209"/>
                </a:cubicBezTo>
                <a:cubicBezTo>
                  <a:pt x="2033292" y="1787898"/>
                  <a:pt x="2021519" y="1800211"/>
                  <a:pt x="2006443" y="1805818"/>
                </a:cubicBezTo>
                <a:cubicBezTo>
                  <a:pt x="2005384" y="1806213"/>
                  <a:pt x="2004346" y="1806566"/>
                  <a:pt x="2003308" y="1806877"/>
                </a:cubicBezTo>
                <a:cubicBezTo>
                  <a:pt x="2003785" y="1807666"/>
                  <a:pt x="2004242" y="1808435"/>
                  <a:pt x="2004699" y="1809203"/>
                </a:cubicBezTo>
                <a:cubicBezTo>
                  <a:pt x="2023097" y="1839291"/>
                  <a:pt x="2051275" y="1853246"/>
                  <a:pt x="2076110" y="1865539"/>
                </a:cubicBezTo>
                <a:cubicBezTo>
                  <a:pt x="2097768" y="1876253"/>
                  <a:pt x="2118222" y="1886387"/>
                  <a:pt x="2127857" y="1905428"/>
                </a:cubicBezTo>
                <a:cubicBezTo>
                  <a:pt x="2133442" y="1916475"/>
                  <a:pt x="2133775" y="1925944"/>
                  <a:pt x="2128812" y="1933606"/>
                </a:cubicBezTo>
                <a:cubicBezTo>
                  <a:pt x="2120963" y="1945713"/>
                  <a:pt x="2101900" y="1948620"/>
                  <a:pt x="2090251" y="1949243"/>
                </a:cubicBezTo>
                <a:cubicBezTo>
                  <a:pt x="2098557" y="1971524"/>
                  <a:pt x="2122022" y="2034151"/>
                  <a:pt x="2141728" y="2083011"/>
                </a:cubicBezTo>
                <a:cubicBezTo>
                  <a:pt x="2145985" y="2093560"/>
                  <a:pt x="2150802" y="2105500"/>
                  <a:pt x="2142392" y="2108885"/>
                </a:cubicBezTo>
                <a:cubicBezTo>
                  <a:pt x="2136827" y="2111127"/>
                  <a:pt x="2131594" y="2106455"/>
                  <a:pt x="2123330" y="2096405"/>
                </a:cubicBezTo>
                <a:cubicBezTo>
                  <a:pt x="2117744" y="2089635"/>
                  <a:pt x="2110642" y="2080042"/>
                  <a:pt x="2102793" y="2068642"/>
                </a:cubicBezTo>
                <a:cubicBezTo>
                  <a:pt x="2101153" y="2066275"/>
                  <a:pt x="2099471" y="2063804"/>
                  <a:pt x="2097768" y="2061270"/>
                </a:cubicBezTo>
                <a:cubicBezTo>
                  <a:pt x="2102544" y="2078817"/>
                  <a:pt x="2107798" y="2100703"/>
                  <a:pt x="2112013" y="2124915"/>
                </a:cubicBezTo>
                <a:cubicBezTo>
                  <a:pt x="2114318" y="2138205"/>
                  <a:pt x="2116000" y="2152554"/>
                  <a:pt x="2106427" y="2154879"/>
                </a:cubicBezTo>
                <a:cubicBezTo>
                  <a:pt x="2101900" y="2155980"/>
                  <a:pt x="2094487" y="2157787"/>
                  <a:pt x="2068074" y="2110027"/>
                </a:cubicBezTo>
                <a:cubicBezTo>
                  <a:pt x="2069258" y="2116879"/>
                  <a:pt x="2070275" y="2123919"/>
                  <a:pt x="2071106" y="2131103"/>
                </a:cubicBezTo>
                <a:cubicBezTo>
                  <a:pt x="2071957" y="2138600"/>
                  <a:pt x="2073930" y="2156125"/>
                  <a:pt x="2062737" y="2158160"/>
                </a:cubicBezTo>
                <a:cubicBezTo>
                  <a:pt x="2058294" y="2158970"/>
                  <a:pt x="2047890" y="2160860"/>
                  <a:pt x="2015974" y="2102593"/>
                </a:cubicBezTo>
                <a:cubicBezTo>
                  <a:pt x="2010555" y="2092688"/>
                  <a:pt x="2005343" y="2082492"/>
                  <a:pt x="2000608" y="2072629"/>
                </a:cubicBezTo>
                <a:cubicBezTo>
                  <a:pt x="2003121" y="2093249"/>
                  <a:pt x="2004554" y="2115031"/>
                  <a:pt x="2002809" y="2132432"/>
                </a:cubicBezTo>
                <a:cubicBezTo>
                  <a:pt x="2001916" y="2141382"/>
                  <a:pt x="1998573" y="2146179"/>
                  <a:pt x="1992884" y="2146677"/>
                </a:cubicBezTo>
                <a:cubicBezTo>
                  <a:pt x="1988149" y="2147092"/>
                  <a:pt x="1979241" y="2147861"/>
                  <a:pt x="1951291" y="2089428"/>
                </a:cubicBezTo>
                <a:cubicBezTo>
                  <a:pt x="1947470" y="2095429"/>
                  <a:pt x="1941718" y="2100454"/>
                  <a:pt x="1935510" y="2105832"/>
                </a:cubicBezTo>
                <a:cubicBezTo>
                  <a:pt x="1924442" y="2115446"/>
                  <a:pt x="1910674" y="2127407"/>
                  <a:pt x="1899129" y="2150913"/>
                </a:cubicBezTo>
                <a:cubicBezTo>
                  <a:pt x="1896180" y="2156894"/>
                  <a:pt x="1893668" y="2167422"/>
                  <a:pt x="1891529" y="2181376"/>
                </a:cubicBezTo>
                <a:cubicBezTo>
                  <a:pt x="1893481" y="2179673"/>
                  <a:pt x="1895807" y="2177430"/>
                  <a:pt x="1898548" y="2174440"/>
                </a:cubicBezTo>
                <a:cubicBezTo>
                  <a:pt x="1906521" y="2165739"/>
                  <a:pt x="1914827" y="2154360"/>
                  <a:pt x="1920870" y="2146033"/>
                </a:cubicBezTo>
                <a:cubicBezTo>
                  <a:pt x="1924899" y="2140489"/>
                  <a:pt x="1927826" y="2136482"/>
                  <a:pt x="1929758" y="2134447"/>
                </a:cubicBezTo>
                <a:cubicBezTo>
                  <a:pt x="1934035" y="2129899"/>
                  <a:pt x="1937565" y="2131269"/>
                  <a:pt x="1939289" y="2132474"/>
                </a:cubicBezTo>
                <a:cubicBezTo>
                  <a:pt x="1944044" y="2135817"/>
                  <a:pt x="1942009" y="2139783"/>
                  <a:pt x="1937565" y="2148442"/>
                </a:cubicBezTo>
                <a:cubicBezTo>
                  <a:pt x="1930464" y="2162272"/>
                  <a:pt x="1913852" y="2194645"/>
                  <a:pt x="1906376" y="2230360"/>
                </a:cubicBezTo>
                <a:cubicBezTo>
                  <a:pt x="1906044" y="2231918"/>
                  <a:pt x="1905815" y="2233226"/>
                  <a:pt x="1905670" y="2234306"/>
                </a:cubicBezTo>
                <a:cubicBezTo>
                  <a:pt x="1916987" y="2224588"/>
                  <a:pt x="1942632" y="2190471"/>
                  <a:pt x="1963106" y="2159386"/>
                </a:cubicBezTo>
                <a:cubicBezTo>
                  <a:pt x="1964934" y="2156624"/>
                  <a:pt x="1968609" y="2155772"/>
                  <a:pt x="1971454" y="2157433"/>
                </a:cubicBezTo>
                <a:cubicBezTo>
                  <a:pt x="1974319" y="2159116"/>
                  <a:pt x="1975358" y="2162729"/>
                  <a:pt x="1973842" y="2165677"/>
                </a:cubicBezTo>
                <a:cubicBezTo>
                  <a:pt x="1962857" y="2186899"/>
                  <a:pt x="1947595" y="2224484"/>
                  <a:pt x="1950772" y="2239643"/>
                </a:cubicBezTo>
                <a:cubicBezTo>
                  <a:pt x="1961611" y="2231565"/>
                  <a:pt x="1988274" y="2186754"/>
                  <a:pt x="1998739" y="2169145"/>
                </a:cubicBezTo>
                <a:cubicBezTo>
                  <a:pt x="2005758" y="2157351"/>
                  <a:pt x="2011302" y="2148048"/>
                  <a:pt x="2014355" y="2143978"/>
                </a:cubicBezTo>
                <a:cubicBezTo>
                  <a:pt x="2018175" y="2138911"/>
                  <a:pt x="2021768" y="2139243"/>
                  <a:pt x="2024135" y="2140406"/>
                </a:cubicBezTo>
                <a:cubicBezTo>
                  <a:pt x="2029430" y="2143043"/>
                  <a:pt x="2027894" y="2149252"/>
                  <a:pt x="2026565" y="2154755"/>
                </a:cubicBezTo>
                <a:cubicBezTo>
                  <a:pt x="2025464" y="2159240"/>
                  <a:pt x="2023657" y="2165594"/>
                  <a:pt x="2021581" y="2172924"/>
                </a:cubicBezTo>
                <a:cubicBezTo>
                  <a:pt x="2014147" y="2199088"/>
                  <a:pt x="2001688" y="2242903"/>
                  <a:pt x="2000068" y="2277539"/>
                </a:cubicBezTo>
                <a:cubicBezTo>
                  <a:pt x="1998968" y="2300754"/>
                  <a:pt x="2002145" y="2360765"/>
                  <a:pt x="2005820" y="2430266"/>
                </a:cubicBezTo>
                <a:cubicBezTo>
                  <a:pt x="2011697" y="2541152"/>
                  <a:pt x="2018342" y="2666822"/>
                  <a:pt x="2011323" y="2706068"/>
                </a:cubicBezTo>
                <a:cubicBezTo>
                  <a:pt x="2005883" y="2736406"/>
                  <a:pt x="1987132" y="2789481"/>
                  <a:pt x="1968983" y="2840834"/>
                </a:cubicBezTo>
                <a:cubicBezTo>
                  <a:pt x="1953472" y="2884710"/>
                  <a:pt x="1937565" y="2929791"/>
                  <a:pt x="1931627" y="2956371"/>
                </a:cubicBezTo>
                <a:cubicBezTo>
                  <a:pt x="1932457" y="2986667"/>
                  <a:pt x="1929488" y="2989076"/>
                  <a:pt x="1927868" y="2990363"/>
                </a:cubicBezTo>
                <a:cubicBezTo>
                  <a:pt x="1925999" y="2991858"/>
                  <a:pt x="1923321" y="2992190"/>
                  <a:pt x="1921140" y="2991152"/>
                </a:cubicBezTo>
                <a:cubicBezTo>
                  <a:pt x="1917174" y="2989242"/>
                  <a:pt x="1916738" y="2985816"/>
                  <a:pt x="1916738" y="2973066"/>
                </a:cubicBezTo>
                <a:cubicBezTo>
                  <a:pt x="1916738" y="2968539"/>
                  <a:pt x="1917589" y="2962559"/>
                  <a:pt x="1919126" y="2955374"/>
                </a:cubicBezTo>
                <a:cubicBezTo>
                  <a:pt x="1918628" y="2938637"/>
                  <a:pt x="1916676" y="2916211"/>
                  <a:pt x="1911235" y="2893162"/>
                </a:cubicBezTo>
                <a:cubicBezTo>
                  <a:pt x="1905317" y="2868036"/>
                  <a:pt x="1881416" y="2852462"/>
                  <a:pt x="1862396" y="2843845"/>
                </a:cubicBezTo>
                <a:cubicBezTo>
                  <a:pt x="1828196" y="2828333"/>
                  <a:pt x="1787745" y="2825322"/>
                  <a:pt x="1767458" y="2831572"/>
                </a:cubicBezTo>
                <a:cubicBezTo>
                  <a:pt x="1766336" y="2843346"/>
                  <a:pt x="1769680" y="2852587"/>
                  <a:pt x="1779252" y="2859584"/>
                </a:cubicBezTo>
                <a:cubicBezTo>
                  <a:pt x="1825309" y="2893245"/>
                  <a:pt x="1878177" y="2939634"/>
                  <a:pt x="1878177" y="3000164"/>
                </a:cubicBezTo>
                <a:cubicBezTo>
                  <a:pt x="1878177" y="3026972"/>
                  <a:pt x="1853155" y="3111486"/>
                  <a:pt x="1821218" y="3192553"/>
                </a:cubicBezTo>
                <a:cubicBezTo>
                  <a:pt x="1798232" y="3250903"/>
                  <a:pt x="1754023" y="3352361"/>
                  <a:pt x="1716355" y="3376095"/>
                </a:cubicBezTo>
                <a:cubicBezTo>
                  <a:pt x="1707094" y="3381931"/>
                  <a:pt x="1698455" y="3383010"/>
                  <a:pt x="1690689" y="3379314"/>
                </a:cubicBezTo>
                <a:cubicBezTo>
                  <a:pt x="1690523" y="3379231"/>
                  <a:pt x="1690378" y="3379148"/>
                  <a:pt x="1690212" y="3379065"/>
                </a:cubicBezTo>
                <a:cubicBezTo>
                  <a:pt x="1681033" y="3373645"/>
                  <a:pt x="1672706" y="3366149"/>
                  <a:pt x="1665252" y="3357469"/>
                </a:cubicBezTo>
                <a:cubicBezTo>
                  <a:pt x="1662262" y="3368516"/>
                  <a:pt x="1657444" y="3379189"/>
                  <a:pt x="1650301" y="3389323"/>
                </a:cubicBezTo>
                <a:cubicBezTo>
                  <a:pt x="1607089" y="3450559"/>
                  <a:pt x="1463311" y="3498090"/>
                  <a:pt x="1457227" y="3500084"/>
                </a:cubicBezTo>
                <a:cubicBezTo>
                  <a:pt x="1455005" y="3500811"/>
                  <a:pt x="1452576" y="3500229"/>
                  <a:pt x="1450915" y="3498589"/>
                </a:cubicBezTo>
                <a:cubicBezTo>
                  <a:pt x="1449253" y="3496949"/>
                  <a:pt x="1448651" y="3494519"/>
                  <a:pt x="1449357" y="3492297"/>
                </a:cubicBezTo>
                <a:cubicBezTo>
                  <a:pt x="1449586" y="3491591"/>
                  <a:pt x="1465388" y="3440280"/>
                  <a:pt x="1467942" y="3379916"/>
                </a:cubicBezTo>
                <a:cubicBezTo>
                  <a:pt x="1462709" y="3392272"/>
                  <a:pt x="1456916" y="3400972"/>
                  <a:pt x="1451683" y="3407638"/>
                </a:cubicBezTo>
                <a:cubicBezTo>
                  <a:pt x="1447924" y="3412434"/>
                  <a:pt x="1443730" y="3412372"/>
                  <a:pt x="1441570" y="3411915"/>
                </a:cubicBezTo>
                <a:cubicBezTo>
                  <a:pt x="1432558" y="3410005"/>
                  <a:pt x="1427990" y="3395656"/>
                  <a:pt x="1420390" y="3365630"/>
                </a:cubicBezTo>
                <a:cubicBezTo>
                  <a:pt x="1419975" y="3363948"/>
                  <a:pt x="1419518" y="3362162"/>
                  <a:pt x="1419040" y="3360335"/>
                </a:cubicBezTo>
                <a:cubicBezTo>
                  <a:pt x="1413994" y="3396674"/>
                  <a:pt x="1412769" y="3456602"/>
                  <a:pt x="1435216" y="3497156"/>
                </a:cubicBezTo>
                <a:cubicBezTo>
                  <a:pt x="1451517" y="3526601"/>
                  <a:pt x="1482228" y="3520475"/>
                  <a:pt x="1520685" y="3509428"/>
                </a:cubicBezTo>
                <a:cubicBezTo>
                  <a:pt x="1534515" y="3505441"/>
                  <a:pt x="1546476" y="3502015"/>
                  <a:pt x="1555238" y="3503033"/>
                </a:cubicBezTo>
                <a:cubicBezTo>
                  <a:pt x="1562610" y="3503905"/>
                  <a:pt x="1565351" y="3507476"/>
                  <a:pt x="1566368" y="3510342"/>
                </a:cubicBezTo>
                <a:cubicBezTo>
                  <a:pt x="1569566" y="3519395"/>
                  <a:pt x="1559225" y="3529965"/>
                  <a:pt x="1540474" y="3549173"/>
                </a:cubicBezTo>
                <a:cubicBezTo>
                  <a:pt x="1525793" y="3564186"/>
                  <a:pt x="1507541" y="3582874"/>
                  <a:pt x="1494542" y="3602975"/>
                </a:cubicBezTo>
                <a:cubicBezTo>
                  <a:pt x="1463955" y="3650257"/>
                  <a:pt x="1317499" y="3721523"/>
                  <a:pt x="1211514" y="3721523"/>
                </a:cubicBezTo>
                <a:cubicBezTo>
                  <a:pt x="1203457" y="3721523"/>
                  <a:pt x="1195649" y="3721108"/>
                  <a:pt x="1188132" y="3720256"/>
                </a:cubicBezTo>
                <a:cubicBezTo>
                  <a:pt x="1083393" y="3708233"/>
                  <a:pt x="997861" y="3598448"/>
                  <a:pt x="981789" y="3524047"/>
                </a:cubicBezTo>
                <a:cubicBezTo>
                  <a:pt x="970036" y="3528594"/>
                  <a:pt x="954338" y="3526580"/>
                  <a:pt x="934113" y="3517984"/>
                </a:cubicBezTo>
                <a:cubicBezTo>
                  <a:pt x="925433" y="3514287"/>
                  <a:pt x="916753" y="3510840"/>
                  <a:pt x="908364" y="3507518"/>
                </a:cubicBezTo>
                <a:cubicBezTo>
                  <a:pt x="847024" y="3483140"/>
                  <a:pt x="794031" y="3462084"/>
                  <a:pt x="791436" y="3370863"/>
                </a:cubicBezTo>
                <a:cubicBezTo>
                  <a:pt x="790480" y="3337431"/>
                  <a:pt x="794280" y="3300469"/>
                  <a:pt x="800697" y="3265314"/>
                </a:cubicBezTo>
                <a:cubicBezTo>
                  <a:pt x="800344" y="3265065"/>
                  <a:pt x="800032" y="3264815"/>
                  <a:pt x="799721" y="3264566"/>
                </a:cubicBezTo>
                <a:cubicBezTo>
                  <a:pt x="794239" y="3259956"/>
                  <a:pt x="793491" y="3252336"/>
                  <a:pt x="797520" y="3241932"/>
                </a:cubicBezTo>
                <a:cubicBezTo>
                  <a:pt x="800635" y="3233917"/>
                  <a:pt x="805099" y="3226774"/>
                  <a:pt x="810477" y="3220524"/>
                </a:cubicBezTo>
                <a:cubicBezTo>
                  <a:pt x="823414" y="3169753"/>
                  <a:pt x="840400" y="3129116"/>
                  <a:pt x="853316" y="3118837"/>
                </a:cubicBezTo>
                <a:cubicBezTo>
                  <a:pt x="875140" y="3101456"/>
                  <a:pt x="923107" y="3099504"/>
                  <a:pt x="936501" y="3105962"/>
                </a:cubicBezTo>
                <a:cubicBezTo>
                  <a:pt x="941983" y="3108600"/>
                  <a:pt x="942813" y="3112545"/>
                  <a:pt x="942813" y="3114663"/>
                </a:cubicBezTo>
                <a:cubicBezTo>
                  <a:pt x="942813" y="3121059"/>
                  <a:pt x="932285" y="3159183"/>
                  <a:pt x="923585" y="3189542"/>
                </a:cubicBezTo>
                <a:cubicBezTo>
                  <a:pt x="933843" y="3166347"/>
                  <a:pt x="950745" y="3138065"/>
                  <a:pt x="979900" y="3101747"/>
                </a:cubicBezTo>
                <a:cubicBezTo>
                  <a:pt x="1018419" y="3053738"/>
                  <a:pt x="1074941" y="3010962"/>
                  <a:pt x="1134953" y="2984341"/>
                </a:cubicBezTo>
                <a:cubicBezTo>
                  <a:pt x="1193178" y="2958530"/>
                  <a:pt x="1242267" y="2953567"/>
                  <a:pt x="1266230" y="2971072"/>
                </a:cubicBezTo>
                <a:cubicBezTo>
                  <a:pt x="1307365" y="3001119"/>
                  <a:pt x="1337412" y="2983614"/>
                  <a:pt x="1338679" y="2982846"/>
                </a:cubicBezTo>
                <a:cubicBezTo>
                  <a:pt x="1338907" y="2982701"/>
                  <a:pt x="1339198" y="2982555"/>
                  <a:pt x="1339447" y="2982452"/>
                </a:cubicBezTo>
                <a:cubicBezTo>
                  <a:pt x="1340216" y="2982119"/>
                  <a:pt x="1352758" y="2976720"/>
                  <a:pt x="1371924" y="2972339"/>
                </a:cubicBezTo>
                <a:cubicBezTo>
                  <a:pt x="1359382" y="2970159"/>
                  <a:pt x="1343144" y="2964635"/>
                  <a:pt x="1323168" y="2957845"/>
                </a:cubicBezTo>
                <a:cubicBezTo>
                  <a:pt x="1280620" y="2943392"/>
                  <a:pt x="1222374" y="2923603"/>
                  <a:pt x="1163484" y="2925078"/>
                </a:cubicBezTo>
                <a:cubicBezTo>
                  <a:pt x="1090640" y="2926926"/>
                  <a:pt x="1040222" y="2964033"/>
                  <a:pt x="1000083" y="3004193"/>
                </a:cubicBezTo>
                <a:cubicBezTo>
                  <a:pt x="1000665" y="3008408"/>
                  <a:pt x="1000250" y="3011980"/>
                  <a:pt x="998879" y="3014908"/>
                </a:cubicBezTo>
                <a:cubicBezTo>
                  <a:pt x="993293" y="3026785"/>
                  <a:pt x="971739" y="3047446"/>
                  <a:pt x="959405" y="3058701"/>
                </a:cubicBezTo>
                <a:cubicBezTo>
                  <a:pt x="926928" y="3088312"/>
                  <a:pt x="921986" y="3088125"/>
                  <a:pt x="920366" y="3088084"/>
                </a:cubicBezTo>
                <a:cubicBezTo>
                  <a:pt x="917771" y="3088001"/>
                  <a:pt x="915486" y="3086402"/>
                  <a:pt x="914552" y="3084014"/>
                </a:cubicBezTo>
                <a:cubicBezTo>
                  <a:pt x="912787" y="3079549"/>
                  <a:pt x="914718" y="3076684"/>
                  <a:pt x="929316" y="3062065"/>
                </a:cubicBezTo>
                <a:cubicBezTo>
                  <a:pt x="937456" y="3053925"/>
                  <a:pt x="946136" y="3044249"/>
                  <a:pt x="955335" y="3033991"/>
                </a:cubicBezTo>
                <a:cubicBezTo>
                  <a:pt x="964845" y="3023380"/>
                  <a:pt x="975124" y="3011917"/>
                  <a:pt x="986358" y="3000455"/>
                </a:cubicBezTo>
                <a:cubicBezTo>
                  <a:pt x="984364" y="2994620"/>
                  <a:pt x="980066" y="2985899"/>
                  <a:pt x="971511" y="2973710"/>
                </a:cubicBezTo>
                <a:cubicBezTo>
                  <a:pt x="943312" y="2933488"/>
                  <a:pt x="881369" y="2875823"/>
                  <a:pt x="837929" y="2879872"/>
                </a:cubicBezTo>
                <a:cubicBezTo>
                  <a:pt x="832364" y="2880391"/>
                  <a:pt x="828626" y="2882717"/>
                  <a:pt x="826196" y="2887181"/>
                </a:cubicBezTo>
                <a:cubicBezTo>
                  <a:pt x="808172" y="2920322"/>
                  <a:pt x="863657" y="3041279"/>
                  <a:pt x="886540" y="3085093"/>
                </a:cubicBezTo>
                <a:cubicBezTo>
                  <a:pt x="887557" y="3087025"/>
                  <a:pt x="887474" y="3089350"/>
                  <a:pt x="886353" y="3091198"/>
                </a:cubicBezTo>
                <a:cubicBezTo>
                  <a:pt x="885232" y="3093067"/>
                  <a:pt x="883197" y="3094209"/>
                  <a:pt x="881016" y="3094209"/>
                </a:cubicBezTo>
                <a:lnTo>
                  <a:pt x="870821" y="3081750"/>
                </a:lnTo>
                <a:cubicBezTo>
                  <a:pt x="852132" y="3044685"/>
                  <a:pt x="793305" y="2921527"/>
                  <a:pt x="815233" y="2881222"/>
                </a:cubicBezTo>
                <a:cubicBezTo>
                  <a:pt x="819635" y="2873123"/>
                  <a:pt x="827089" y="2868347"/>
                  <a:pt x="836766" y="2867455"/>
                </a:cubicBezTo>
                <a:cubicBezTo>
                  <a:pt x="885626" y="2862907"/>
                  <a:pt x="950932" y="2922669"/>
                  <a:pt x="981685" y="2966546"/>
                </a:cubicBezTo>
                <a:cubicBezTo>
                  <a:pt x="988102" y="2975682"/>
                  <a:pt x="992857" y="2983801"/>
                  <a:pt x="995972" y="2990841"/>
                </a:cubicBezTo>
                <a:cubicBezTo>
                  <a:pt x="1036547" y="2951491"/>
                  <a:pt x="1089269" y="2914508"/>
                  <a:pt x="1163152" y="2912639"/>
                </a:cubicBezTo>
                <a:cubicBezTo>
                  <a:pt x="1224243" y="2911082"/>
                  <a:pt x="1283714" y="2931307"/>
                  <a:pt x="1327155" y="2946050"/>
                </a:cubicBezTo>
                <a:cubicBezTo>
                  <a:pt x="1353838" y="2955104"/>
                  <a:pt x="1381414" y="2964490"/>
                  <a:pt x="1388038" y="2959735"/>
                </a:cubicBezTo>
                <a:cubicBezTo>
                  <a:pt x="1388412" y="2959465"/>
                  <a:pt x="1389533" y="2958675"/>
                  <a:pt x="1389533" y="2955000"/>
                </a:cubicBezTo>
                <a:cubicBezTo>
                  <a:pt x="1389533" y="2939821"/>
                  <a:pt x="1390779" y="2889839"/>
                  <a:pt x="1396510" y="2841540"/>
                </a:cubicBezTo>
                <a:cubicBezTo>
                  <a:pt x="1406207" y="2759621"/>
                  <a:pt x="1421137" y="2745771"/>
                  <a:pt x="1431499" y="2742469"/>
                </a:cubicBezTo>
                <a:cubicBezTo>
                  <a:pt x="1440968" y="2739458"/>
                  <a:pt x="1450686" y="2744899"/>
                  <a:pt x="1460383" y="2758625"/>
                </a:cubicBezTo>
                <a:cubicBezTo>
                  <a:pt x="1504634" y="2821315"/>
                  <a:pt x="1545396" y="2929044"/>
                  <a:pt x="1529905" y="2965404"/>
                </a:cubicBezTo>
                <a:cubicBezTo>
                  <a:pt x="1527517" y="2971010"/>
                  <a:pt x="1523862" y="2975038"/>
                  <a:pt x="1519149" y="2977323"/>
                </a:cubicBezTo>
                <a:cubicBezTo>
                  <a:pt x="1545167" y="2990945"/>
                  <a:pt x="1567947" y="3011876"/>
                  <a:pt x="1584330" y="3026951"/>
                </a:cubicBezTo>
                <a:cubicBezTo>
                  <a:pt x="1592283" y="3034260"/>
                  <a:pt x="1601171" y="3042421"/>
                  <a:pt x="1605407" y="3044705"/>
                </a:cubicBezTo>
                <a:cubicBezTo>
                  <a:pt x="1613817" y="3037479"/>
                  <a:pt x="1639503" y="2994475"/>
                  <a:pt x="1660331" y="2959610"/>
                </a:cubicBezTo>
                <a:cubicBezTo>
                  <a:pt x="1692600" y="2905600"/>
                  <a:pt x="1718722" y="2862720"/>
                  <a:pt x="1737743" y="2839754"/>
                </a:cubicBezTo>
                <a:cubicBezTo>
                  <a:pt x="1757221" y="2797414"/>
                  <a:pt x="1777549" y="2758832"/>
                  <a:pt x="1797546" y="2732149"/>
                </a:cubicBezTo>
                <a:cubicBezTo>
                  <a:pt x="1804856" y="2717364"/>
                  <a:pt x="1811272" y="2702600"/>
                  <a:pt x="1814927" y="2688356"/>
                </a:cubicBezTo>
                <a:cubicBezTo>
                  <a:pt x="1832037" y="2621637"/>
                  <a:pt x="1862935" y="2268984"/>
                  <a:pt x="1862935" y="2244107"/>
                </a:cubicBezTo>
                <a:cubicBezTo>
                  <a:pt x="1862935" y="2227890"/>
                  <a:pt x="1860444" y="2219397"/>
                  <a:pt x="1857557" y="2209575"/>
                </a:cubicBezTo>
                <a:cubicBezTo>
                  <a:pt x="1855273" y="2201808"/>
                  <a:pt x="1852906" y="2193772"/>
                  <a:pt x="1851639" y="2181500"/>
                </a:cubicBezTo>
                <a:cubicBezTo>
                  <a:pt x="1848608" y="2152491"/>
                  <a:pt x="1890865" y="2103860"/>
                  <a:pt x="1895682" y="2098398"/>
                </a:cubicBezTo>
                <a:cubicBezTo>
                  <a:pt x="1897883" y="2095927"/>
                  <a:pt x="1901621" y="2095595"/>
                  <a:pt x="1904217" y="2097651"/>
                </a:cubicBezTo>
                <a:cubicBezTo>
                  <a:pt x="1906812" y="2099707"/>
                  <a:pt x="1907352" y="2103424"/>
                  <a:pt x="1905442" y="2106123"/>
                </a:cubicBezTo>
                <a:cubicBezTo>
                  <a:pt x="1905130" y="2106559"/>
                  <a:pt x="1876952" y="2146968"/>
                  <a:pt x="1879901" y="2176683"/>
                </a:cubicBezTo>
                <a:cubicBezTo>
                  <a:pt x="1882164" y="2162687"/>
                  <a:pt x="1884864" y="2151869"/>
                  <a:pt x="1888020" y="2145411"/>
                </a:cubicBezTo>
                <a:cubicBezTo>
                  <a:pt x="1900666" y="2119662"/>
                  <a:pt x="1916115" y="2106227"/>
                  <a:pt x="1927411" y="2096426"/>
                </a:cubicBezTo>
                <a:cubicBezTo>
                  <a:pt x="1938520" y="2086770"/>
                  <a:pt x="1943899" y="2081662"/>
                  <a:pt x="1943525" y="2072567"/>
                </a:cubicBezTo>
                <a:cubicBezTo>
                  <a:pt x="1941532" y="2068164"/>
                  <a:pt x="1939434" y="2063471"/>
                  <a:pt x="1937275" y="2058529"/>
                </a:cubicBezTo>
                <a:cubicBezTo>
                  <a:pt x="1928782" y="2050369"/>
                  <a:pt x="1911754" y="2045530"/>
                  <a:pt x="1887085" y="2039488"/>
                </a:cubicBezTo>
                <a:cubicBezTo>
                  <a:pt x="1898423" y="2054418"/>
                  <a:pt x="1905525" y="2068476"/>
                  <a:pt x="1903905" y="2078817"/>
                </a:cubicBezTo>
                <a:cubicBezTo>
                  <a:pt x="1901330" y="2095180"/>
                  <a:pt x="1859779" y="2110733"/>
                  <a:pt x="1750410" y="2147861"/>
                </a:cubicBezTo>
                <a:cubicBezTo>
                  <a:pt x="1683027" y="2170723"/>
                  <a:pt x="1606674" y="2196638"/>
                  <a:pt x="1557377" y="2221826"/>
                </a:cubicBezTo>
                <a:cubicBezTo>
                  <a:pt x="1532937" y="2234306"/>
                  <a:pt x="1508413" y="2244543"/>
                  <a:pt x="1483640" y="2253036"/>
                </a:cubicBezTo>
                <a:cubicBezTo>
                  <a:pt x="1477390" y="2270624"/>
                  <a:pt x="1467319" y="2282315"/>
                  <a:pt x="1453489" y="2287942"/>
                </a:cubicBezTo>
                <a:cubicBezTo>
                  <a:pt x="1448464" y="2289998"/>
                  <a:pt x="1442629" y="2292843"/>
                  <a:pt x="1436462" y="2295833"/>
                </a:cubicBezTo>
                <a:cubicBezTo>
                  <a:pt x="1415697" y="2305945"/>
                  <a:pt x="1392149" y="2317387"/>
                  <a:pt x="1376077" y="2310659"/>
                </a:cubicBezTo>
                <a:cubicBezTo>
                  <a:pt x="1370741" y="2308417"/>
                  <a:pt x="1366691" y="2304450"/>
                  <a:pt x="1364013" y="2298823"/>
                </a:cubicBezTo>
                <a:cubicBezTo>
                  <a:pt x="1356392" y="2300007"/>
                  <a:pt x="1346840" y="2301356"/>
                  <a:pt x="1334734" y="2303059"/>
                </a:cubicBezTo>
                <a:lnTo>
                  <a:pt x="1330020" y="2303724"/>
                </a:lnTo>
                <a:cubicBezTo>
                  <a:pt x="1310003" y="2306569"/>
                  <a:pt x="1280142" y="2313130"/>
                  <a:pt x="1245091" y="2321187"/>
                </a:cubicBezTo>
                <a:cubicBezTo>
                  <a:pt x="1242890" y="2327375"/>
                  <a:pt x="1239152" y="2333875"/>
                  <a:pt x="1233857" y="2340644"/>
                </a:cubicBezTo>
                <a:cubicBezTo>
                  <a:pt x="1201027" y="2382673"/>
                  <a:pt x="1118735" y="2424971"/>
                  <a:pt x="1084888" y="2441209"/>
                </a:cubicBezTo>
                <a:cubicBezTo>
                  <a:pt x="1021368" y="2471672"/>
                  <a:pt x="962416" y="2491378"/>
                  <a:pt x="938162" y="2490526"/>
                </a:cubicBezTo>
                <a:cubicBezTo>
                  <a:pt x="917999" y="2489737"/>
                  <a:pt x="914303" y="2478296"/>
                  <a:pt x="913763" y="2472357"/>
                </a:cubicBezTo>
                <a:cubicBezTo>
                  <a:pt x="890485" y="2483612"/>
                  <a:pt x="867353" y="2491129"/>
                  <a:pt x="849287" y="2490526"/>
                </a:cubicBezTo>
                <a:cubicBezTo>
                  <a:pt x="810934" y="2489177"/>
                  <a:pt x="770608" y="2463906"/>
                  <a:pt x="749968" y="2448975"/>
                </a:cubicBezTo>
                <a:cubicBezTo>
                  <a:pt x="721000" y="2428003"/>
                  <a:pt x="696622" y="2402794"/>
                  <a:pt x="690704" y="2387718"/>
                </a:cubicBezTo>
                <a:cubicBezTo>
                  <a:pt x="689085" y="2383565"/>
                  <a:pt x="689521" y="2379309"/>
                  <a:pt x="691929" y="2375695"/>
                </a:cubicBezTo>
                <a:cubicBezTo>
                  <a:pt x="693674" y="2373079"/>
                  <a:pt x="696539" y="2370816"/>
                  <a:pt x="700464" y="2368843"/>
                </a:cubicBezTo>
                <a:lnTo>
                  <a:pt x="693154" y="2367389"/>
                </a:lnTo>
                <a:cubicBezTo>
                  <a:pt x="589661" y="2345815"/>
                  <a:pt x="456702" y="2297619"/>
                  <a:pt x="402796" y="2247201"/>
                </a:cubicBezTo>
                <a:cubicBezTo>
                  <a:pt x="372624" y="2219002"/>
                  <a:pt x="325841" y="2192589"/>
                  <a:pt x="280614" y="2167068"/>
                </a:cubicBezTo>
                <a:cubicBezTo>
                  <a:pt x="249840" y="2149709"/>
                  <a:pt x="218007" y="2131747"/>
                  <a:pt x="192570" y="2113723"/>
                </a:cubicBezTo>
                <a:cubicBezTo>
                  <a:pt x="128095" y="2068060"/>
                  <a:pt x="53797" y="1948017"/>
                  <a:pt x="27072" y="1882524"/>
                </a:cubicBezTo>
                <a:cubicBezTo>
                  <a:pt x="265" y="1816803"/>
                  <a:pt x="-4844" y="1724191"/>
                  <a:pt x="3961" y="1670430"/>
                </a:cubicBezTo>
                <a:cubicBezTo>
                  <a:pt x="12080" y="1620801"/>
                  <a:pt x="60525" y="1555246"/>
                  <a:pt x="134303" y="1531490"/>
                </a:cubicBezTo>
                <a:cubicBezTo>
                  <a:pt x="202309" y="1509583"/>
                  <a:pt x="274904" y="1529414"/>
                  <a:pt x="330575" y="1549120"/>
                </a:cubicBezTo>
                <a:cubicBezTo>
                  <a:pt x="341124" y="1552858"/>
                  <a:pt x="347976" y="1558506"/>
                  <a:pt x="350987" y="1565919"/>
                </a:cubicBezTo>
                <a:cubicBezTo>
                  <a:pt x="378252" y="1555578"/>
                  <a:pt x="401426" y="1549473"/>
                  <a:pt x="403398" y="1548954"/>
                </a:cubicBezTo>
                <a:cubicBezTo>
                  <a:pt x="404270" y="1548725"/>
                  <a:pt x="405163" y="1548684"/>
                  <a:pt x="406056" y="1548850"/>
                </a:cubicBezTo>
                <a:cubicBezTo>
                  <a:pt x="408569" y="1549286"/>
                  <a:pt x="428483" y="1552837"/>
                  <a:pt x="456744" y="1558236"/>
                </a:cubicBezTo>
                <a:cubicBezTo>
                  <a:pt x="466088" y="1555910"/>
                  <a:pt x="476180" y="1554166"/>
                  <a:pt x="487102" y="1553169"/>
                </a:cubicBezTo>
                <a:cubicBezTo>
                  <a:pt x="542005" y="1548144"/>
                  <a:pt x="597199" y="1554207"/>
                  <a:pt x="642488" y="1570259"/>
                </a:cubicBezTo>
                <a:cubicBezTo>
                  <a:pt x="683125" y="1584649"/>
                  <a:pt x="710950" y="1605393"/>
                  <a:pt x="716930" y="1625743"/>
                </a:cubicBezTo>
                <a:cubicBezTo>
                  <a:pt x="718343" y="1630561"/>
                  <a:pt x="718945" y="1634651"/>
                  <a:pt x="718758" y="1638182"/>
                </a:cubicBezTo>
                <a:cubicBezTo>
                  <a:pt x="777606" y="1685339"/>
                  <a:pt x="839175" y="1772407"/>
                  <a:pt x="839175" y="1847182"/>
                </a:cubicBezTo>
                <a:cubicBezTo>
                  <a:pt x="839175" y="1950447"/>
                  <a:pt x="784313" y="1979726"/>
                  <a:pt x="725008" y="1995985"/>
                </a:cubicBezTo>
                <a:cubicBezTo>
                  <a:pt x="703765" y="2001820"/>
                  <a:pt x="671372" y="2004166"/>
                  <a:pt x="634721" y="2003398"/>
                </a:cubicBezTo>
                <a:cubicBezTo>
                  <a:pt x="636964" y="2005371"/>
                  <a:pt x="639373" y="2007468"/>
                  <a:pt x="641948" y="2009648"/>
                </a:cubicBezTo>
                <a:lnTo>
                  <a:pt x="646869" y="2013864"/>
                </a:lnTo>
                <a:cubicBezTo>
                  <a:pt x="651022" y="2017560"/>
                  <a:pt x="650628" y="2021796"/>
                  <a:pt x="649008" y="2024329"/>
                </a:cubicBezTo>
                <a:cubicBezTo>
                  <a:pt x="647367" y="2026883"/>
                  <a:pt x="642986" y="2033694"/>
                  <a:pt x="591426" y="2023021"/>
                </a:cubicBezTo>
                <a:cubicBezTo>
                  <a:pt x="571533" y="2018910"/>
                  <a:pt x="532080" y="2009295"/>
                  <a:pt x="491359" y="1991271"/>
                </a:cubicBezTo>
                <a:cubicBezTo>
                  <a:pt x="486189" y="1988987"/>
                  <a:pt x="480873" y="1986329"/>
                  <a:pt x="475474" y="1983401"/>
                </a:cubicBezTo>
                <a:cubicBezTo>
                  <a:pt x="447192" y="1976528"/>
                  <a:pt x="422232" y="1968035"/>
                  <a:pt x="404042" y="1958089"/>
                </a:cubicBezTo>
                <a:cubicBezTo>
                  <a:pt x="370506" y="1939774"/>
                  <a:pt x="344592" y="1905636"/>
                  <a:pt x="329038" y="1859392"/>
                </a:cubicBezTo>
                <a:cubicBezTo>
                  <a:pt x="319673" y="1848366"/>
                  <a:pt x="312883" y="1839084"/>
                  <a:pt x="309602" y="1832771"/>
                </a:cubicBezTo>
                <a:cubicBezTo>
                  <a:pt x="305179" y="1845791"/>
                  <a:pt x="300632" y="1882524"/>
                  <a:pt x="311803" y="1931468"/>
                </a:cubicBezTo>
                <a:cubicBezTo>
                  <a:pt x="319445" y="1964983"/>
                  <a:pt x="357154" y="1999723"/>
                  <a:pt x="412660" y="2024392"/>
                </a:cubicBezTo>
                <a:cubicBezTo>
                  <a:pt x="473522" y="2051448"/>
                  <a:pt x="547010" y="2063554"/>
                  <a:pt x="619542" y="2058467"/>
                </a:cubicBezTo>
                <a:cubicBezTo>
                  <a:pt x="679616" y="2054273"/>
                  <a:pt x="714459" y="2043641"/>
                  <a:pt x="736055" y="2031410"/>
                </a:cubicBezTo>
                <a:cubicBezTo>
                  <a:pt x="729016" y="2027922"/>
                  <a:pt x="723970" y="2025160"/>
                  <a:pt x="721810" y="2023623"/>
                </a:cubicBezTo>
                <a:cubicBezTo>
                  <a:pt x="718592" y="2021339"/>
                  <a:pt x="717367" y="2017601"/>
                  <a:pt x="718633" y="2013864"/>
                </a:cubicBezTo>
                <a:cubicBezTo>
                  <a:pt x="719505" y="2011268"/>
                  <a:pt x="721810" y="2004374"/>
                  <a:pt x="756031" y="1988323"/>
                </a:cubicBezTo>
                <a:cubicBezTo>
                  <a:pt x="756343" y="1988177"/>
                  <a:pt x="787615" y="1973475"/>
                  <a:pt x="795111" y="1973787"/>
                </a:cubicBezTo>
                <a:cubicBezTo>
                  <a:pt x="798205" y="1973891"/>
                  <a:pt x="800697" y="1975780"/>
                  <a:pt x="801465" y="1978625"/>
                </a:cubicBezTo>
                <a:cubicBezTo>
                  <a:pt x="802836" y="1983754"/>
                  <a:pt x="798247" y="1986599"/>
                  <a:pt x="794883" y="1988676"/>
                </a:cubicBezTo>
                <a:cubicBezTo>
                  <a:pt x="790127" y="1991624"/>
                  <a:pt x="786681" y="1996815"/>
                  <a:pt x="782320" y="2003398"/>
                </a:cubicBezTo>
                <a:cubicBezTo>
                  <a:pt x="777149" y="2011206"/>
                  <a:pt x="771086" y="2020342"/>
                  <a:pt x="760786" y="2029354"/>
                </a:cubicBezTo>
                <a:cubicBezTo>
                  <a:pt x="799056" y="2046735"/>
                  <a:pt x="859691" y="2070864"/>
                  <a:pt x="880061" y="2069452"/>
                </a:cubicBezTo>
                <a:cubicBezTo>
                  <a:pt x="885398" y="2069078"/>
                  <a:pt x="888928" y="2067687"/>
                  <a:pt x="890817" y="2065236"/>
                </a:cubicBezTo>
                <a:cubicBezTo>
                  <a:pt x="894846" y="2060066"/>
                  <a:pt x="892790" y="2048666"/>
                  <a:pt x="890963" y="2038595"/>
                </a:cubicBezTo>
                <a:cubicBezTo>
                  <a:pt x="889862" y="2032531"/>
                  <a:pt x="888741" y="2026260"/>
                  <a:pt x="888741" y="2020716"/>
                </a:cubicBezTo>
                <a:cubicBezTo>
                  <a:pt x="888741" y="2017331"/>
                  <a:pt x="890091" y="2014445"/>
                  <a:pt x="892541" y="2012576"/>
                </a:cubicBezTo>
                <a:cubicBezTo>
                  <a:pt x="898044" y="2008402"/>
                  <a:pt x="906412" y="2010707"/>
                  <a:pt x="919079" y="2014217"/>
                </a:cubicBezTo>
                <a:cubicBezTo>
                  <a:pt x="934403" y="2018473"/>
                  <a:pt x="955397" y="2024288"/>
                  <a:pt x="968334" y="2015816"/>
                </a:cubicBezTo>
                <a:cubicBezTo>
                  <a:pt x="975331" y="2011247"/>
                  <a:pt x="979837" y="2002443"/>
                  <a:pt x="981769" y="1989693"/>
                </a:cubicBezTo>
                <a:cubicBezTo>
                  <a:pt x="979048" y="1949824"/>
                  <a:pt x="944288" y="1912800"/>
                  <a:pt x="913618" y="1880116"/>
                </a:cubicBezTo>
                <a:cubicBezTo>
                  <a:pt x="891606" y="1856672"/>
                  <a:pt x="872523" y="1836343"/>
                  <a:pt x="867436" y="1817550"/>
                </a:cubicBezTo>
                <a:cubicBezTo>
                  <a:pt x="862639" y="1810615"/>
                  <a:pt x="856264" y="1800772"/>
                  <a:pt x="863034" y="1795498"/>
                </a:cubicBezTo>
                <a:cubicBezTo>
                  <a:pt x="867706" y="1791885"/>
                  <a:pt x="873790" y="1794563"/>
                  <a:pt x="882117" y="1800087"/>
                </a:cubicBezTo>
                <a:cubicBezTo>
                  <a:pt x="888492" y="1804302"/>
                  <a:pt x="896777" y="1810760"/>
                  <a:pt x="906080" y="1818755"/>
                </a:cubicBezTo>
                <a:cubicBezTo>
                  <a:pt x="926492" y="1836280"/>
                  <a:pt x="948274" y="1857959"/>
                  <a:pt x="965842" y="1878247"/>
                </a:cubicBezTo>
                <a:cubicBezTo>
                  <a:pt x="1011047" y="1930471"/>
                  <a:pt x="1061424" y="2033902"/>
                  <a:pt x="1083372" y="2085005"/>
                </a:cubicBezTo>
                <a:lnTo>
                  <a:pt x="1088730" y="2084673"/>
                </a:lnTo>
                <a:cubicBezTo>
                  <a:pt x="1140559" y="2081496"/>
                  <a:pt x="1182816" y="2080935"/>
                  <a:pt x="1203394" y="2080893"/>
                </a:cubicBezTo>
                <a:cubicBezTo>
                  <a:pt x="1254767" y="2080748"/>
                  <a:pt x="1257508" y="2082928"/>
                  <a:pt x="1259294" y="2084382"/>
                </a:cubicBezTo>
                <a:cubicBezTo>
                  <a:pt x="1261350" y="2086043"/>
                  <a:pt x="1262201" y="2088722"/>
                  <a:pt x="1261454" y="2091234"/>
                </a:cubicBezTo>
                <a:cubicBezTo>
                  <a:pt x="1260083" y="2095803"/>
                  <a:pt x="1255619" y="2096446"/>
                  <a:pt x="1248247" y="2097152"/>
                </a:cubicBezTo>
                <a:cubicBezTo>
                  <a:pt x="1207194" y="2118167"/>
                  <a:pt x="1139978" y="2132245"/>
                  <a:pt x="1101770" y="2118520"/>
                </a:cubicBezTo>
                <a:cubicBezTo>
                  <a:pt x="1089602" y="2114138"/>
                  <a:pt x="1080818" y="2107244"/>
                  <a:pt x="1075606" y="2097962"/>
                </a:cubicBezTo>
                <a:cubicBezTo>
                  <a:pt x="993875" y="2103610"/>
                  <a:pt x="906890" y="2115031"/>
                  <a:pt x="869056" y="2136046"/>
                </a:cubicBezTo>
                <a:cubicBezTo>
                  <a:pt x="842705" y="2150685"/>
                  <a:pt x="827567" y="2172405"/>
                  <a:pt x="824058" y="2200625"/>
                </a:cubicBezTo>
                <a:cubicBezTo>
                  <a:pt x="817662" y="2251998"/>
                  <a:pt x="851634" y="2314875"/>
                  <a:pt x="886831" y="2347974"/>
                </a:cubicBezTo>
                <a:cubicBezTo>
                  <a:pt x="923813" y="2382735"/>
                  <a:pt x="1100669" y="2341828"/>
                  <a:pt x="1217702" y="2314750"/>
                </a:cubicBezTo>
                <a:lnTo>
                  <a:pt x="1234833" y="2310784"/>
                </a:lnTo>
                <a:cubicBezTo>
                  <a:pt x="1235103" y="2308271"/>
                  <a:pt x="1234895" y="2305925"/>
                  <a:pt x="1234272" y="2303724"/>
                </a:cubicBezTo>
                <a:cubicBezTo>
                  <a:pt x="1233504" y="2301107"/>
                  <a:pt x="1232569" y="2298740"/>
                  <a:pt x="1231490" y="2296622"/>
                </a:cubicBezTo>
                <a:lnTo>
                  <a:pt x="1224201" y="2297183"/>
                </a:lnTo>
                <a:cubicBezTo>
                  <a:pt x="1175237" y="2300962"/>
                  <a:pt x="1168218" y="2292157"/>
                  <a:pt x="1167201" y="2285180"/>
                </a:cubicBezTo>
                <a:cubicBezTo>
                  <a:pt x="1166080" y="2277580"/>
                  <a:pt x="1174095" y="2270770"/>
                  <a:pt x="1187634" y="2267800"/>
                </a:cubicBezTo>
                <a:cubicBezTo>
                  <a:pt x="1205471" y="2263896"/>
                  <a:pt x="1225758" y="2267883"/>
                  <a:pt x="1237968" y="2283581"/>
                </a:cubicBezTo>
                <a:cubicBezTo>
                  <a:pt x="1279374" y="2280259"/>
                  <a:pt x="1319326" y="2276376"/>
                  <a:pt x="1358261" y="2270271"/>
                </a:cubicBezTo>
                <a:cubicBezTo>
                  <a:pt x="1358032" y="2264166"/>
                  <a:pt x="1358240" y="2257874"/>
                  <a:pt x="1358448" y="2250960"/>
                </a:cubicBezTo>
                <a:cubicBezTo>
                  <a:pt x="1359071" y="2231067"/>
                  <a:pt x="1359839" y="2206294"/>
                  <a:pt x="1351990" y="2164680"/>
                </a:cubicBezTo>
                <a:cubicBezTo>
                  <a:pt x="1348148" y="2144289"/>
                  <a:pt x="1343954" y="2127283"/>
                  <a:pt x="1340236" y="2112290"/>
                </a:cubicBezTo>
                <a:cubicBezTo>
                  <a:pt x="1330082" y="2071258"/>
                  <a:pt x="1323957" y="2046486"/>
                  <a:pt x="1351554" y="2034753"/>
                </a:cubicBezTo>
                <a:cubicBezTo>
                  <a:pt x="1359174" y="2031514"/>
                  <a:pt x="1366380" y="2026302"/>
                  <a:pt x="1373357" y="2021277"/>
                </a:cubicBezTo>
                <a:cubicBezTo>
                  <a:pt x="1385214" y="2012722"/>
                  <a:pt x="1396406" y="2004644"/>
                  <a:pt x="1407640" y="2008776"/>
                </a:cubicBezTo>
                <a:cubicBezTo>
                  <a:pt x="1416901" y="2012182"/>
                  <a:pt x="1423255" y="2022876"/>
                  <a:pt x="1428281" y="2043412"/>
                </a:cubicBezTo>
                <a:cubicBezTo>
                  <a:pt x="1431728" y="2057574"/>
                  <a:pt x="1435714" y="2071881"/>
                  <a:pt x="1439556" y="2085711"/>
                </a:cubicBezTo>
                <a:cubicBezTo>
                  <a:pt x="1452534" y="2132329"/>
                  <a:pt x="1456210" y="2147321"/>
                  <a:pt x="1447301" y="2152346"/>
                </a:cubicBezTo>
                <a:cubicBezTo>
                  <a:pt x="1440054" y="2156437"/>
                  <a:pt x="1432205" y="2148110"/>
                  <a:pt x="1428011" y="2143645"/>
                </a:cubicBezTo>
                <a:cubicBezTo>
                  <a:pt x="1416424" y="2131332"/>
                  <a:pt x="1406768" y="2114637"/>
                  <a:pt x="1399853" y="2102198"/>
                </a:cubicBezTo>
                <a:cubicBezTo>
                  <a:pt x="1401390" y="2113785"/>
                  <a:pt x="1403549" y="2125684"/>
                  <a:pt x="1405667" y="2137208"/>
                </a:cubicBezTo>
                <a:cubicBezTo>
                  <a:pt x="1412644" y="2175395"/>
                  <a:pt x="1419850" y="2214891"/>
                  <a:pt x="1405211" y="2249465"/>
                </a:cubicBezTo>
                <a:cubicBezTo>
                  <a:pt x="1403072" y="2254531"/>
                  <a:pt x="1401784" y="2258830"/>
                  <a:pt x="1401037" y="2262546"/>
                </a:cubicBezTo>
                <a:cubicBezTo>
                  <a:pt x="1425643" y="2257417"/>
                  <a:pt x="1449897" y="2251105"/>
                  <a:pt x="1473901" y="2243173"/>
                </a:cubicBezTo>
                <a:cubicBezTo>
                  <a:pt x="1478636" y="2226291"/>
                  <a:pt x="1480027" y="2203511"/>
                  <a:pt x="1478034" y="2174980"/>
                </a:cubicBezTo>
                <a:cubicBezTo>
                  <a:pt x="1474026" y="2117315"/>
                  <a:pt x="1449752" y="2054397"/>
                  <a:pt x="1449502" y="2053774"/>
                </a:cubicBezTo>
                <a:cubicBezTo>
                  <a:pt x="1448506" y="2051220"/>
                  <a:pt x="1449316" y="2048292"/>
                  <a:pt x="1451475" y="2046610"/>
                </a:cubicBezTo>
                <a:cubicBezTo>
                  <a:pt x="1453635" y="2044928"/>
                  <a:pt x="1456667" y="2044845"/>
                  <a:pt x="1458909" y="2046444"/>
                </a:cubicBezTo>
                <a:cubicBezTo>
                  <a:pt x="1459054" y="2046548"/>
                  <a:pt x="1476497" y="2058467"/>
                  <a:pt x="1504925" y="2058467"/>
                </a:cubicBezTo>
                <a:cubicBezTo>
                  <a:pt x="1529635" y="2058467"/>
                  <a:pt x="1713510" y="2006305"/>
                  <a:pt x="1782284" y="1986204"/>
                </a:cubicBezTo>
                <a:cubicBezTo>
                  <a:pt x="1784693" y="1985499"/>
                  <a:pt x="1787309" y="1986308"/>
                  <a:pt x="1788887" y="1988281"/>
                </a:cubicBezTo>
                <a:cubicBezTo>
                  <a:pt x="1788949" y="1988343"/>
                  <a:pt x="1801596" y="2002609"/>
                  <a:pt x="1849895" y="2016978"/>
                </a:cubicBezTo>
                <a:cubicBezTo>
                  <a:pt x="1850020" y="2017020"/>
                  <a:pt x="1850124" y="2017041"/>
                  <a:pt x="1850227" y="2017082"/>
                </a:cubicBezTo>
                <a:cubicBezTo>
                  <a:pt x="1832245" y="1999307"/>
                  <a:pt x="1811583" y="1982010"/>
                  <a:pt x="1795054" y="1971025"/>
                </a:cubicBezTo>
                <a:cubicBezTo>
                  <a:pt x="1794826" y="1970880"/>
                  <a:pt x="1794598" y="1970714"/>
                  <a:pt x="1794390" y="1970527"/>
                </a:cubicBezTo>
                <a:cubicBezTo>
                  <a:pt x="1791026" y="1967578"/>
                  <a:pt x="1455815" y="1674147"/>
                  <a:pt x="1315713" y="1579686"/>
                </a:cubicBezTo>
                <a:cubicBezTo>
                  <a:pt x="1259917" y="1542060"/>
                  <a:pt x="1200965" y="1515896"/>
                  <a:pt x="1153600" y="1494882"/>
                </a:cubicBezTo>
                <a:cubicBezTo>
                  <a:pt x="1096309" y="1469465"/>
                  <a:pt x="1054903" y="1451088"/>
                  <a:pt x="1047926" y="1425796"/>
                </a:cubicBezTo>
                <a:cubicBezTo>
                  <a:pt x="1045351" y="1416452"/>
                  <a:pt x="1047594" y="1406671"/>
                  <a:pt x="1054592" y="1396746"/>
                </a:cubicBezTo>
                <a:cubicBezTo>
                  <a:pt x="1072387" y="1371516"/>
                  <a:pt x="1096973" y="1351810"/>
                  <a:pt x="1118673" y="1334430"/>
                </a:cubicBezTo>
                <a:cubicBezTo>
                  <a:pt x="1147100" y="1311630"/>
                  <a:pt x="1169568" y="1293626"/>
                  <a:pt x="1165581" y="1273837"/>
                </a:cubicBezTo>
                <a:cubicBezTo>
                  <a:pt x="1164460" y="1268314"/>
                  <a:pt x="1161075" y="1261586"/>
                  <a:pt x="1156050" y="1254131"/>
                </a:cubicBezTo>
                <a:cubicBezTo>
                  <a:pt x="1155884" y="1261295"/>
                  <a:pt x="1153641" y="1267774"/>
                  <a:pt x="1149343" y="1273463"/>
                </a:cubicBezTo>
                <a:cubicBezTo>
                  <a:pt x="1146062" y="1277824"/>
                  <a:pt x="1142449" y="1282704"/>
                  <a:pt x="1138566" y="1287937"/>
                </a:cubicBezTo>
                <a:cubicBezTo>
                  <a:pt x="1098448" y="1342196"/>
                  <a:pt x="1059991" y="1391243"/>
                  <a:pt x="1030483" y="1395354"/>
                </a:cubicBezTo>
                <a:cubicBezTo>
                  <a:pt x="1023527" y="1396310"/>
                  <a:pt x="1017360" y="1394773"/>
                  <a:pt x="1012148" y="1390765"/>
                </a:cubicBezTo>
                <a:lnTo>
                  <a:pt x="1010902" y="1389810"/>
                </a:lnTo>
                <a:cubicBezTo>
                  <a:pt x="888803" y="1295474"/>
                  <a:pt x="813841" y="1203257"/>
                  <a:pt x="794094" y="1123166"/>
                </a:cubicBezTo>
                <a:cubicBezTo>
                  <a:pt x="766891" y="1012737"/>
                  <a:pt x="802836" y="933518"/>
                  <a:pt x="811952" y="915971"/>
                </a:cubicBezTo>
                <a:cubicBezTo>
                  <a:pt x="801694" y="907520"/>
                  <a:pt x="793616" y="898570"/>
                  <a:pt x="789068" y="889288"/>
                </a:cubicBezTo>
                <a:cubicBezTo>
                  <a:pt x="770961" y="852160"/>
                  <a:pt x="763382" y="789387"/>
                  <a:pt x="768303" y="717042"/>
                </a:cubicBezTo>
                <a:cubicBezTo>
                  <a:pt x="772955" y="648766"/>
                  <a:pt x="787864" y="583065"/>
                  <a:pt x="808193" y="541286"/>
                </a:cubicBezTo>
                <a:cubicBezTo>
                  <a:pt x="847439" y="460655"/>
                  <a:pt x="919099" y="471308"/>
                  <a:pt x="931123" y="473758"/>
                </a:cubicBezTo>
                <a:cubicBezTo>
                  <a:pt x="945014" y="470207"/>
                  <a:pt x="1043835" y="447282"/>
                  <a:pt x="1122660" y="489186"/>
                </a:cubicBezTo>
                <a:cubicBezTo>
                  <a:pt x="1172870" y="515869"/>
                  <a:pt x="1224886" y="594611"/>
                  <a:pt x="1251424" y="639173"/>
                </a:cubicBezTo>
                <a:cubicBezTo>
                  <a:pt x="1263343" y="659190"/>
                  <a:pt x="1274515" y="679665"/>
                  <a:pt x="1284441" y="699371"/>
                </a:cubicBezTo>
                <a:cubicBezTo>
                  <a:pt x="1276924" y="679415"/>
                  <a:pt x="1271483" y="664174"/>
                  <a:pt x="1269407" y="655868"/>
                </a:cubicBezTo>
                <a:cubicBezTo>
                  <a:pt x="1266022" y="642412"/>
                  <a:pt x="1271712" y="638654"/>
                  <a:pt x="1275408" y="637615"/>
                </a:cubicBezTo>
                <a:cubicBezTo>
                  <a:pt x="1284835" y="634937"/>
                  <a:pt x="1302922" y="648288"/>
                  <a:pt x="1329127" y="677256"/>
                </a:cubicBezTo>
                <a:cubicBezTo>
                  <a:pt x="1346549" y="696526"/>
                  <a:pt x="1368830" y="725161"/>
                  <a:pt x="1374271" y="742479"/>
                </a:cubicBezTo>
                <a:cubicBezTo>
                  <a:pt x="1378070" y="754585"/>
                  <a:pt x="1379669" y="767626"/>
                  <a:pt x="1379794" y="781040"/>
                </a:cubicBezTo>
                <a:cubicBezTo>
                  <a:pt x="1380417" y="780915"/>
                  <a:pt x="1381082" y="780874"/>
                  <a:pt x="1381808" y="780915"/>
                </a:cubicBezTo>
                <a:cubicBezTo>
                  <a:pt x="1390509" y="781476"/>
                  <a:pt x="1391921" y="791298"/>
                  <a:pt x="1398773" y="838476"/>
                </a:cubicBezTo>
                <a:cubicBezTo>
                  <a:pt x="1400434" y="849876"/>
                  <a:pt x="1402303" y="862813"/>
                  <a:pt x="1404525" y="876912"/>
                </a:cubicBezTo>
                <a:cubicBezTo>
                  <a:pt x="1410734" y="916470"/>
                  <a:pt x="1404027" y="956609"/>
                  <a:pt x="1395638" y="977914"/>
                </a:cubicBezTo>
                <a:cubicBezTo>
                  <a:pt x="1399583" y="994858"/>
                  <a:pt x="1401888" y="1009311"/>
                  <a:pt x="1401888" y="1020129"/>
                </a:cubicBezTo>
                <a:cubicBezTo>
                  <a:pt x="1401888" y="1071004"/>
                  <a:pt x="1369806" y="1161560"/>
                  <a:pt x="1332969" y="1209465"/>
                </a:cubicBezTo>
                <a:cubicBezTo>
                  <a:pt x="1347131" y="1209569"/>
                  <a:pt x="1360752" y="1212871"/>
                  <a:pt x="1369931" y="1221737"/>
                </a:cubicBezTo>
                <a:cubicBezTo>
                  <a:pt x="1372921" y="1224624"/>
                  <a:pt x="1376077" y="1227614"/>
                  <a:pt x="1379317" y="1230646"/>
                </a:cubicBezTo>
                <a:cubicBezTo>
                  <a:pt x="1402366" y="1252387"/>
                  <a:pt x="1428467" y="1277014"/>
                  <a:pt x="1427990" y="1300292"/>
                </a:cubicBezTo>
                <a:cubicBezTo>
                  <a:pt x="1427803" y="1309200"/>
                  <a:pt x="1423816" y="1317112"/>
                  <a:pt x="1416133" y="1323798"/>
                </a:cubicBezTo>
                <a:cubicBezTo>
                  <a:pt x="1392668" y="1344189"/>
                  <a:pt x="1331058" y="1332229"/>
                  <a:pt x="1295384" y="1319230"/>
                </a:cubicBezTo>
                <a:cubicBezTo>
                  <a:pt x="1274266" y="1311526"/>
                  <a:pt x="1262056" y="1303801"/>
                  <a:pt x="1259003" y="1296243"/>
                </a:cubicBezTo>
                <a:cubicBezTo>
                  <a:pt x="1258256" y="1296907"/>
                  <a:pt x="1257508" y="1297530"/>
                  <a:pt x="1256802" y="1298132"/>
                </a:cubicBezTo>
                <a:cubicBezTo>
                  <a:pt x="1251756" y="1302410"/>
                  <a:pt x="1248891" y="1305089"/>
                  <a:pt x="1248891" y="1310384"/>
                </a:cubicBezTo>
                <a:cubicBezTo>
                  <a:pt x="1248891" y="1313685"/>
                  <a:pt x="1247458" y="1316613"/>
                  <a:pt x="1244883" y="1318648"/>
                </a:cubicBezTo>
                <a:cubicBezTo>
                  <a:pt x="1241498" y="1321306"/>
                  <a:pt x="1236245" y="1322261"/>
                  <a:pt x="1229122" y="1321908"/>
                </a:cubicBezTo>
                <a:cubicBezTo>
                  <a:pt x="1256719" y="1337565"/>
                  <a:pt x="1297855" y="1363584"/>
                  <a:pt x="1342645" y="1396434"/>
                </a:cubicBezTo>
                <a:cubicBezTo>
                  <a:pt x="1396738" y="1436116"/>
                  <a:pt x="1471555" y="1497041"/>
                  <a:pt x="1520810" y="1562077"/>
                </a:cubicBezTo>
                <a:cubicBezTo>
                  <a:pt x="1563710" y="1618704"/>
                  <a:pt x="1645919" y="1677697"/>
                  <a:pt x="1718473" y="1729756"/>
                </a:cubicBezTo>
                <a:cubicBezTo>
                  <a:pt x="1801533" y="1789331"/>
                  <a:pt x="1873256" y="1840787"/>
                  <a:pt x="1885154" y="1883500"/>
                </a:cubicBezTo>
                <a:cubicBezTo>
                  <a:pt x="1894665" y="1917638"/>
                  <a:pt x="1917008" y="1978812"/>
                  <a:pt x="1939476" y="2032282"/>
                </a:cubicBezTo>
                <a:cubicBezTo>
                  <a:pt x="1942341" y="2039093"/>
                  <a:pt x="1945082" y="2045489"/>
                  <a:pt x="1947699" y="2051490"/>
                </a:cubicBezTo>
                <a:cubicBezTo>
                  <a:pt x="1951852" y="2056038"/>
                  <a:pt x="1954572" y="2061520"/>
                  <a:pt x="1955548" y="2068247"/>
                </a:cubicBezTo>
                <a:cubicBezTo>
                  <a:pt x="1955610" y="2068642"/>
                  <a:pt x="1955652" y="2069036"/>
                  <a:pt x="1955693" y="2069410"/>
                </a:cubicBezTo>
                <a:cubicBezTo>
                  <a:pt x="1973697" y="2108843"/>
                  <a:pt x="1984848" y="2126597"/>
                  <a:pt x="1990309" y="2132370"/>
                </a:cubicBezTo>
                <a:cubicBezTo>
                  <a:pt x="1990350" y="2132038"/>
                  <a:pt x="1990392" y="2131685"/>
                  <a:pt x="1990433" y="2131311"/>
                </a:cubicBezTo>
                <a:cubicBezTo>
                  <a:pt x="1994483" y="2090425"/>
                  <a:pt x="1980030" y="2023000"/>
                  <a:pt x="1977102" y="2009898"/>
                </a:cubicBezTo>
                <a:cubicBezTo>
                  <a:pt x="1976043" y="2005184"/>
                  <a:pt x="1979262" y="2002630"/>
                  <a:pt x="1981691" y="2002069"/>
                </a:cubicBezTo>
                <a:cubicBezTo>
                  <a:pt x="1983332" y="2001675"/>
                  <a:pt x="1987817" y="2001820"/>
                  <a:pt x="1989187" y="2006845"/>
                </a:cubicBezTo>
                <a:lnTo>
                  <a:pt x="1989187" y="2006845"/>
                </a:lnTo>
                <a:cubicBezTo>
                  <a:pt x="1989187" y="2006845"/>
                  <a:pt x="1989229" y="2007032"/>
                  <a:pt x="1989250" y="2007136"/>
                </a:cubicBezTo>
                <a:cubicBezTo>
                  <a:pt x="1989520" y="2008257"/>
                  <a:pt x="1990288" y="2011455"/>
                  <a:pt x="1991721" y="2017186"/>
                </a:cubicBezTo>
                <a:cubicBezTo>
                  <a:pt x="1995666" y="2032884"/>
                  <a:pt x="2009350" y="2064136"/>
                  <a:pt x="2024986" y="2093186"/>
                </a:cubicBezTo>
                <a:cubicBezTo>
                  <a:pt x="2041764" y="2124334"/>
                  <a:pt x="2053601" y="2139887"/>
                  <a:pt x="2059145" y="2144538"/>
                </a:cubicBezTo>
                <a:cubicBezTo>
                  <a:pt x="2059353" y="2142420"/>
                  <a:pt x="2059394" y="2138745"/>
                  <a:pt x="2058709" y="2132619"/>
                </a:cubicBezTo>
                <a:cubicBezTo>
                  <a:pt x="2055906" y="2107784"/>
                  <a:pt x="2050195" y="2083427"/>
                  <a:pt x="2044443" y="2063679"/>
                </a:cubicBezTo>
                <a:cubicBezTo>
                  <a:pt x="2037238" y="2048292"/>
                  <a:pt x="2031486" y="2034587"/>
                  <a:pt x="2028911" y="2026364"/>
                </a:cubicBezTo>
                <a:cubicBezTo>
                  <a:pt x="2026232" y="2017809"/>
                  <a:pt x="2025194" y="2013905"/>
                  <a:pt x="2028433" y="2010790"/>
                </a:cubicBezTo>
                <a:cubicBezTo>
                  <a:pt x="2030136" y="2009150"/>
                  <a:pt x="2032773" y="2008610"/>
                  <a:pt x="2034995" y="2009420"/>
                </a:cubicBezTo>
                <a:cubicBezTo>
                  <a:pt x="2036843" y="2010084"/>
                  <a:pt x="2041183" y="2011663"/>
                  <a:pt x="2053310" y="2050036"/>
                </a:cubicBezTo>
                <a:cubicBezTo>
                  <a:pt x="2054265" y="2053068"/>
                  <a:pt x="2055262" y="2056349"/>
                  <a:pt x="2056300" y="2059838"/>
                </a:cubicBezTo>
                <a:cubicBezTo>
                  <a:pt x="2070919" y="2090777"/>
                  <a:pt x="2091020" y="2127283"/>
                  <a:pt x="2101277" y="2139223"/>
                </a:cubicBezTo>
                <a:cubicBezTo>
                  <a:pt x="2101132" y="2136565"/>
                  <a:pt x="2100717" y="2132723"/>
                  <a:pt x="2099741" y="2127200"/>
                </a:cubicBezTo>
                <a:cubicBezTo>
                  <a:pt x="2090106" y="2071861"/>
                  <a:pt x="2075363" y="2029500"/>
                  <a:pt x="2070337" y="2015940"/>
                </a:cubicBezTo>
                <a:cubicBezTo>
                  <a:pt x="2070234" y="2015691"/>
                  <a:pt x="2070130" y="2015463"/>
                  <a:pt x="2070047" y="2015255"/>
                </a:cubicBezTo>
                <a:cubicBezTo>
                  <a:pt x="2067825" y="2009731"/>
                  <a:pt x="2066911" y="2007447"/>
                  <a:pt x="2069569" y="2004499"/>
                </a:cubicBezTo>
                <a:cubicBezTo>
                  <a:pt x="2071168" y="2002734"/>
                  <a:pt x="2073639" y="2002027"/>
                  <a:pt x="2075923" y="2002692"/>
                </a:cubicBezTo>
                <a:cubicBezTo>
                  <a:pt x="2077294" y="2003087"/>
                  <a:pt x="2078353" y="2003398"/>
                  <a:pt x="2080097" y="2006845"/>
                </a:cubicBezTo>
                <a:lnTo>
                  <a:pt x="2080139" y="2006845"/>
                </a:lnTo>
                <a:cubicBezTo>
                  <a:pt x="2080139" y="2006845"/>
                  <a:pt x="2080201" y="2007011"/>
                  <a:pt x="2080242" y="2007136"/>
                </a:cubicBezTo>
                <a:cubicBezTo>
                  <a:pt x="2080948" y="2008589"/>
                  <a:pt x="2081779" y="2010541"/>
                  <a:pt x="2082776" y="2013220"/>
                </a:cubicBezTo>
                <a:cubicBezTo>
                  <a:pt x="2089524" y="2027112"/>
                  <a:pt x="2112491" y="2062163"/>
                  <a:pt x="2128002" y="2082492"/>
                </a:cubicBezTo>
                <a:cubicBezTo>
                  <a:pt x="2104081" y="2022793"/>
                  <a:pt x="2075736" y="1946169"/>
                  <a:pt x="2075446" y="1945380"/>
                </a:cubicBezTo>
                <a:cubicBezTo>
                  <a:pt x="2074719" y="1943428"/>
                  <a:pt x="2075030" y="1941227"/>
                  <a:pt x="2076276" y="1939545"/>
                </a:cubicBezTo>
                <a:cubicBezTo>
                  <a:pt x="2077522" y="1937863"/>
                  <a:pt x="2079536" y="1936887"/>
                  <a:pt x="2081592" y="1937012"/>
                </a:cubicBezTo>
                <a:cubicBezTo>
                  <a:pt x="2089234" y="1937365"/>
                  <a:pt x="2112304" y="1936285"/>
                  <a:pt x="2118325" y="1926982"/>
                </a:cubicBezTo>
                <a:cubicBezTo>
                  <a:pt x="2120693" y="1923328"/>
                  <a:pt x="2120153" y="1918033"/>
                  <a:pt x="2116706" y="1911222"/>
                </a:cubicBezTo>
                <a:cubicBezTo>
                  <a:pt x="2108940" y="1895897"/>
                  <a:pt x="2091144" y="1887072"/>
                  <a:pt x="2070524" y="1876876"/>
                </a:cubicBezTo>
                <a:cubicBezTo>
                  <a:pt x="2044173" y="1863815"/>
                  <a:pt x="2014292" y="1849030"/>
                  <a:pt x="1994005" y="1815868"/>
                </a:cubicBezTo>
                <a:cubicBezTo>
                  <a:pt x="1992697" y="1813750"/>
                  <a:pt x="1991389" y="1811528"/>
                  <a:pt x="1990060" y="1809244"/>
                </a:cubicBezTo>
                <a:cubicBezTo>
                  <a:pt x="1976084" y="1809867"/>
                  <a:pt x="1964726" y="1805320"/>
                  <a:pt x="1961798" y="1804032"/>
                </a:cubicBezTo>
                <a:cubicBezTo>
                  <a:pt x="1958559" y="1803202"/>
                  <a:pt x="1953264" y="1799942"/>
                  <a:pt x="1932789" y="1765991"/>
                </a:cubicBezTo>
                <a:cubicBezTo>
                  <a:pt x="1921016" y="1746492"/>
                  <a:pt x="1906210" y="1719975"/>
                  <a:pt x="1890636" y="1690572"/>
                </a:cubicBezTo>
                <a:cubicBezTo>
                  <a:pt x="1868771" y="1722301"/>
                  <a:pt x="1836502" y="1760446"/>
                  <a:pt x="1811085" y="1763021"/>
                </a:cubicBezTo>
                <a:cubicBezTo>
                  <a:pt x="1803755" y="1763748"/>
                  <a:pt x="1793497" y="1761921"/>
                  <a:pt x="1786271" y="1748880"/>
                </a:cubicBezTo>
                <a:cubicBezTo>
                  <a:pt x="1777446" y="1732953"/>
                  <a:pt x="1767333" y="1720287"/>
                  <a:pt x="1758404" y="1709115"/>
                </a:cubicBezTo>
                <a:cubicBezTo>
                  <a:pt x="1740193" y="1686315"/>
                  <a:pt x="1724474" y="1666630"/>
                  <a:pt x="1736767" y="1636126"/>
                </a:cubicBezTo>
                <a:cubicBezTo>
                  <a:pt x="1743619" y="1619140"/>
                  <a:pt x="1768849" y="1600327"/>
                  <a:pt x="1811729" y="1580247"/>
                </a:cubicBezTo>
                <a:cubicBezTo>
                  <a:pt x="1818021" y="1577298"/>
                  <a:pt x="1824686" y="1574350"/>
                  <a:pt x="1831310" y="1571567"/>
                </a:cubicBezTo>
                <a:cubicBezTo>
                  <a:pt x="1814034" y="1534543"/>
                  <a:pt x="1799270" y="1500301"/>
                  <a:pt x="1788617" y="1472331"/>
                </a:cubicBezTo>
                <a:cubicBezTo>
                  <a:pt x="1739861" y="1344335"/>
                  <a:pt x="1684543" y="1055430"/>
                  <a:pt x="1692600" y="923987"/>
                </a:cubicBezTo>
                <a:cubicBezTo>
                  <a:pt x="1695340" y="879466"/>
                  <a:pt x="1700739" y="850561"/>
                  <a:pt x="1707094" y="829319"/>
                </a:cubicBezTo>
                <a:cubicBezTo>
                  <a:pt x="1689547" y="783116"/>
                  <a:pt x="1664525" y="736789"/>
                  <a:pt x="1636201" y="698644"/>
                </a:cubicBezTo>
                <a:cubicBezTo>
                  <a:pt x="1602084" y="652670"/>
                  <a:pt x="1565829" y="622021"/>
                  <a:pt x="1536716" y="614524"/>
                </a:cubicBezTo>
                <a:cubicBezTo>
                  <a:pt x="1526126" y="611783"/>
                  <a:pt x="1516595" y="612157"/>
                  <a:pt x="1508226" y="615583"/>
                </a:cubicBezTo>
                <a:cubicBezTo>
                  <a:pt x="1506856" y="643533"/>
                  <a:pt x="1516034" y="660457"/>
                  <a:pt x="1523073" y="673477"/>
                </a:cubicBezTo>
                <a:cubicBezTo>
                  <a:pt x="1528202" y="682945"/>
                  <a:pt x="1532625" y="691127"/>
                  <a:pt x="1529905" y="699786"/>
                </a:cubicBezTo>
                <a:cubicBezTo>
                  <a:pt x="1524610" y="716647"/>
                  <a:pt x="1519398" y="780251"/>
                  <a:pt x="1543818" y="1016599"/>
                </a:cubicBezTo>
                <a:cubicBezTo>
                  <a:pt x="1559433" y="1167748"/>
                  <a:pt x="1623452" y="1320725"/>
                  <a:pt x="1670194" y="1432420"/>
                </a:cubicBezTo>
                <a:cubicBezTo>
                  <a:pt x="1697479" y="1497602"/>
                  <a:pt x="1719033" y="1549099"/>
                  <a:pt x="1724079" y="1582365"/>
                </a:cubicBezTo>
                <a:cubicBezTo>
                  <a:pt x="1724848" y="1587432"/>
                  <a:pt x="1727173" y="1602818"/>
                  <a:pt x="1716417" y="1604480"/>
                </a:cubicBezTo>
                <a:cubicBezTo>
                  <a:pt x="1711911" y="1605165"/>
                  <a:pt x="1703563" y="1606452"/>
                  <a:pt x="1671585" y="1558111"/>
                </a:cubicBezTo>
                <a:cubicBezTo>
                  <a:pt x="1652814" y="1529725"/>
                  <a:pt x="1630346" y="1490832"/>
                  <a:pt x="1608314" y="1448596"/>
                </a:cubicBezTo>
                <a:cubicBezTo>
                  <a:pt x="1555114" y="1346619"/>
                  <a:pt x="1518214" y="1252989"/>
                  <a:pt x="1509618" y="1198169"/>
                </a:cubicBezTo>
                <a:lnTo>
                  <a:pt x="1506835" y="1180498"/>
                </a:lnTo>
                <a:cubicBezTo>
                  <a:pt x="1467257" y="929572"/>
                  <a:pt x="1433949" y="666188"/>
                  <a:pt x="1486859" y="615064"/>
                </a:cubicBezTo>
                <a:cubicBezTo>
                  <a:pt x="1489828" y="612199"/>
                  <a:pt x="1493005" y="609728"/>
                  <a:pt x="1496349" y="607693"/>
                </a:cubicBezTo>
                <a:cubicBezTo>
                  <a:pt x="1496847" y="602792"/>
                  <a:pt x="1497636" y="597642"/>
                  <a:pt x="1498757" y="592181"/>
                </a:cubicBezTo>
                <a:cubicBezTo>
                  <a:pt x="1510178" y="536427"/>
                  <a:pt x="1532646" y="453782"/>
                  <a:pt x="1595751" y="380356"/>
                </a:cubicBezTo>
                <a:cubicBezTo>
                  <a:pt x="1653146" y="313534"/>
                  <a:pt x="1725055" y="272025"/>
                  <a:pt x="1725782" y="271610"/>
                </a:cubicBezTo>
                <a:cubicBezTo>
                  <a:pt x="1727755" y="270488"/>
                  <a:pt x="1730184" y="270509"/>
                  <a:pt x="1732136" y="271713"/>
                </a:cubicBezTo>
                <a:cubicBezTo>
                  <a:pt x="1732385" y="271859"/>
                  <a:pt x="1732593" y="272025"/>
                  <a:pt x="1732822" y="272191"/>
                </a:cubicBezTo>
                <a:cubicBezTo>
                  <a:pt x="1733174" y="259088"/>
                  <a:pt x="1734400" y="248789"/>
                  <a:pt x="1736746" y="242808"/>
                </a:cubicBezTo>
                <a:cubicBezTo>
                  <a:pt x="1740006" y="234461"/>
                  <a:pt x="1745426" y="234793"/>
                  <a:pt x="1747586" y="235333"/>
                </a:cubicBezTo>
                <a:cubicBezTo>
                  <a:pt x="1751531" y="236288"/>
                  <a:pt x="1756618" y="237534"/>
                  <a:pt x="1764364" y="274787"/>
                </a:cubicBezTo>
                <a:cubicBezTo>
                  <a:pt x="1765049" y="270094"/>
                  <a:pt x="1765838" y="266065"/>
                  <a:pt x="1766710" y="262639"/>
                </a:cubicBezTo>
                <a:cubicBezTo>
                  <a:pt x="1763886" y="236392"/>
                  <a:pt x="1763346" y="210062"/>
                  <a:pt x="1765360" y="185808"/>
                </a:cubicBezTo>
                <a:cubicBezTo>
                  <a:pt x="1770531" y="123264"/>
                  <a:pt x="1791525" y="75836"/>
                  <a:pt x="1826098" y="48613"/>
                </a:cubicBezTo>
                <a:cubicBezTo>
                  <a:pt x="1865137" y="17881"/>
                  <a:pt x="1905421" y="1560"/>
                  <a:pt x="1945830" y="106"/>
                </a:cubicBezTo>
                <a:cubicBezTo>
                  <a:pt x="1985782" y="-1327"/>
                  <a:pt x="2025859" y="11776"/>
                  <a:pt x="2065105" y="39124"/>
                </a:cubicBezTo>
                <a:cubicBezTo>
                  <a:pt x="2090646" y="21826"/>
                  <a:pt x="2117557" y="22927"/>
                  <a:pt x="2142538" y="42841"/>
                </a:cubicBezTo>
                <a:cubicBezTo>
                  <a:pt x="2188449" y="79429"/>
                  <a:pt x="2267564" y="336210"/>
                  <a:pt x="2281331" y="406458"/>
                </a:cubicBezTo>
                <a:cubicBezTo>
                  <a:pt x="2293583" y="468961"/>
                  <a:pt x="2284488" y="604536"/>
                  <a:pt x="2264844" y="652338"/>
                </a:cubicBezTo>
                <a:cubicBezTo>
                  <a:pt x="2260670" y="662450"/>
                  <a:pt x="2256081" y="668721"/>
                  <a:pt x="2250828" y="671525"/>
                </a:cubicBezTo>
                <a:cubicBezTo>
                  <a:pt x="2226470" y="684461"/>
                  <a:pt x="2203234" y="665254"/>
                  <a:pt x="2193329" y="655099"/>
                </a:cubicBezTo>
                <a:cubicBezTo>
                  <a:pt x="2191460" y="657321"/>
                  <a:pt x="2189135" y="660187"/>
                  <a:pt x="2186601" y="663551"/>
                </a:cubicBezTo>
                <a:cubicBezTo>
                  <a:pt x="2190567" y="684669"/>
                  <a:pt x="2195821" y="704832"/>
                  <a:pt x="2200514" y="722814"/>
                </a:cubicBezTo>
                <a:cubicBezTo>
                  <a:pt x="2210149" y="759776"/>
                  <a:pt x="2217084" y="786480"/>
                  <a:pt x="2208072" y="800164"/>
                </a:cubicBezTo>
                <a:cubicBezTo>
                  <a:pt x="2204978" y="804857"/>
                  <a:pt x="2200327" y="807702"/>
                  <a:pt x="2194222" y="808616"/>
                </a:cubicBezTo>
                <a:cubicBezTo>
                  <a:pt x="2185231" y="809986"/>
                  <a:pt x="2176198" y="810464"/>
                  <a:pt x="2171276" y="804878"/>
                </a:cubicBezTo>
                <a:cubicBezTo>
                  <a:pt x="2166168" y="799085"/>
                  <a:pt x="2168452" y="790965"/>
                  <a:pt x="2171339" y="780687"/>
                </a:cubicBezTo>
                <a:cubicBezTo>
                  <a:pt x="2174267" y="770263"/>
                  <a:pt x="2178274" y="755976"/>
                  <a:pt x="2176198" y="739364"/>
                </a:cubicBezTo>
                <a:cubicBezTo>
                  <a:pt x="2176032" y="737973"/>
                  <a:pt x="2175845" y="736748"/>
                  <a:pt x="2175679" y="735710"/>
                </a:cubicBezTo>
                <a:cubicBezTo>
                  <a:pt x="2175450" y="736104"/>
                  <a:pt x="2175222" y="736478"/>
                  <a:pt x="2175014" y="736810"/>
                </a:cubicBezTo>
                <a:cubicBezTo>
                  <a:pt x="2170924" y="743787"/>
                  <a:pt x="2166646" y="750993"/>
                  <a:pt x="2159565" y="749851"/>
                </a:cubicBezTo>
                <a:cubicBezTo>
                  <a:pt x="2153003" y="748792"/>
                  <a:pt x="2150532" y="741295"/>
                  <a:pt x="2148954" y="734111"/>
                </a:cubicBezTo>
                <a:cubicBezTo>
                  <a:pt x="2143410" y="708549"/>
                  <a:pt x="2159939" y="679166"/>
                  <a:pt x="2173374" y="660436"/>
                </a:cubicBezTo>
                <a:cubicBezTo>
                  <a:pt x="2170591" y="644696"/>
                  <a:pt x="2168577" y="628437"/>
                  <a:pt x="2168016" y="612053"/>
                </a:cubicBezTo>
                <a:cubicBezTo>
                  <a:pt x="2163947" y="627399"/>
                  <a:pt x="2158880" y="643222"/>
                  <a:pt x="2152671" y="659522"/>
                </a:cubicBezTo>
                <a:cubicBezTo>
                  <a:pt x="2128770" y="722275"/>
                  <a:pt x="2101444" y="772339"/>
                  <a:pt x="2069611" y="810921"/>
                </a:cubicBezTo>
                <a:cubicBezTo>
                  <a:pt x="2073847" y="817690"/>
                  <a:pt x="2078166" y="823733"/>
                  <a:pt x="2082277" y="828758"/>
                </a:cubicBezTo>
                <a:cubicBezTo>
                  <a:pt x="2089067" y="816631"/>
                  <a:pt x="2091559" y="806955"/>
                  <a:pt x="2091622" y="806747"/>
                </a:cubicBezTo>
                <a:cubicBezTo>
                  <a:pt x="2092265" y="804193"/>
                  <a:pt x="2094425" y="802324"/>
                  <a:pt x="2097041" y="802054"/>
                </a:cubicBezTo>
                <a:cubicBezTo>
                  <a:pt x="2099637" y="801805"/>
                  <a:pt x="2102150" y="803175"/>
                  <a:pt x="2103291" y="805543"/>
                </a:cubicBezTo>
                <a:cubicBezTo>
                  <a:pt x="2103520" y="806020"/>
                  <a:pt x="2104164" y="807391"/>
                  <a:pt x="2105181" y="809529"/>
                </a:cubicBezTo>
                <a:cubicBezTo>
                  <a:pt x="2105389" y="809093"/>
                  <a:pt x="2105617" y="808637"/>
                  <a:pt x="2105846" y="808201"/>
                </a:cubicBezTo>
                <a:cubicBezTo>
                  <a:pt x="2108151" y="803944"/>
                  <a:pt x="2112428" y="796011"/>
                  <a:pt x="2119011" y="799562"/>
                </a:cubicBezTo>
                <a:cubicBezTo>
                  <a:pt x="2123766" y="802116"/>
                  <a:pt x="2123891" y="807557"/>
                  <a:pt x="2119551" y="821926"/>
                </a:cubicBezTo>
                <a:cubicBezTo>
                  <a:pt x="2118450" y="825602"/>
                  <a:pt x="2117163" y="829339"/>
                  <a:pt x="2115771" y="832952"/>
                </a:cubicBezTo>
                <a:cubicBezTo>
                  <a:pt x="2134626" y="875936"/>
                  <a:pt x="2167373" y="957772"/>
                  <a:pt x="2161164" y="995045"/>
                </a:cubicBezTo>
                <a:cubicBezTo>
                  <a:pt x="2159503" y="1005074"/>
                  <a:pt x="2153668" y="1011636"/>
                  <a:pt x="2144739" y="1013505"/>
                </a:cubicBezTo>
                <a:cubicBezTo>
                  <a:pt x="2143057" y="1013858"/>
                  <a:pt x="2141250" y="1014024"/>
                  <a:pt x="2139360" y="1014024"/>
                </a:cubicBezTo>
                <a:cubicBezTo>
                  <a:pt x="2105430" y="1014024"/>
                  <a:pt x="2038878" y="959827"/>
                  <a:pt x="2009662" y="926250"/>
                </a:cubicBezTo>
                <a:cubicBezTo>
                  <a:pt x="2002290" y="928950"/>
                  <a:pt x="1994399" y="931670"/>
                  <a:pt x="1986052" y="934390"/>
                </a:cubicBezTo>
                <a:cubicBezTo>
                  <a:pt x="1972264" y="938875"/>
                  <a:pt x="1957230" y="943277"/>
                  <a:pt x="1941677" y="947472"/>
                </a:cubicBezTo>
                <a:cubicBezTo>
                  <a:pt x="1938770" y="950566"/>
                  <a:pt x="1935925" y="953660"/>
                  <a:pt x="1933163" y="956650"/>
                </a:cubicBezTo>
                <a:cubicBezTo>
                  <a:pt x="1914163" y="977228"/>
                  <a:pt x="1896222" y="996665"/>
                  <a:pt x="1881479" y="1002686"/>
                </a:cubicBezTo>
                <a:cubicBezTo>
                  <a:pt x="1868605" y="1007961"/>
                  <a:pt x="1858243" y="1043324"/>
                  <a:pt x="1849085" y="1074534"/>
                </a:cubicBezTo>
                <a:cubicBezTo>
                  <a:pt x="1834820" y="1123228"/>
                  <a:pt x="1820077" y="1173583"/>
                  <a:pt x="1786935" y="1177279"/>
                </a:cubicBezTo>
                <a:cubicBezTo>
                  <a:pt x="1778837" y="1178193"/>
                  <a:pt x="1767354" y="1175597"/>
                  <a:pt x="1758591" y="1158092"/>
                </a:cubicBezTo>
                <a:cubicBezTo>
                  <a:pt x="1744201" y="1129353"/>
                  <a:pt x="1744055" y="1074388"/>
                  <a:pt x="1744658" y="1052087"/>
                </a:cubicBezTo>
                <a:cubicBezTo>
                  <a:pt x="1744741" y="1048910"/>
                  <a:pt x="1744886" y="1045296"/>
                  <a:pt x="1745073" y="1041413"/>
                </a:cubicBezTo>
                <a:cubicBezTo>
                  <a:pt x="1742041" y="1069342"/>
                  <a:pt x="1739757" y="1105328"/>
                  <a:pt x="1743308" y="1161996"/>
                </a:cubicBezTo>
                <a:cubicBezTo>
                  <a:pt x="1747897" y="1235110"/>
                  <a:pt x="1770116" y="1329799"/>
                  <a:pt x="1804295" y="1421768"/>
                </a:cubicBezTo>
                <a:cubicBezTo>
                  <a:pt x="1836356" y="1508067"/>
                  <a:pt x="1863081" y="1549681"/>
                  <a:pt x="1872737" y="1556263"/>
                </a:cubicBezTo>
                <a:cubicBezTo>
                  <a:pt x="1876142" y="1555329"/>
                  <a:pt x="1878572" y="1554851"/>
                  <a:pt x="1879755" y="1554976"/>
                </a:cubicBezTo>
                <a:cubicBezTo>
                  <a:pt x="1882517" y="1555287"/>
                  <a:pt x="1884947" y="1557488"/>
                  <a:pt x="1885403" y="1560229"/>
                </a:cubicBezTo>
                <a:cubicBezTo>
                  <a:pt x="1886234" y="1565213"/>
                  <a:pt x="1881749" y="1567331"/>
                  <a:pt x="1879070" y="1568598"/>
                </a:cubicBezTo>
                <a:cubicBezTo>
                  <a:pt x="1877409" y="1569387"/>
                  <a:pt x="1875021" y="1569989"/>
                  <a:pt x="1872051" y="1569324"/>
                </a:cubicBezTo>
                <a:cubicBezTo>
                  <a:pt x="1866299" y="1571173"/>
                  <a:pt x="1857931" y="1574183"/>
                  <a:pt x="1848234" y="1578087"/>
                </a:cubicBezTo>
                <a:cubicBezTo>
                  <a:pt x="1862479" y="1608114"/>
                  <a:pt x="1877513" y="1638223"/>
                  <a:pt x="1891965" y="1666027"/>
                </a:cubicBezTo>
                <a:cubicBezTo>
                  <a:pt x="1898091" y="1656247"/>
                  <a:pt x="1902244" y="1648585"/>
                  <a:pt x="1903261" y="1645283"/>
                </a:cubicBezTo>
                <a:cubicBezTo>
                  <a:pt x="1904902" y="1640050"/>
                  <a:pt x="1909034" y="1639365"/>
                  <a:pt x="1910259" y="1639282"/>
                </a:cubicBezTo>
                <a:cubicBezTo>
                  <a:pt x="1918711" y="1638701"/>
                  <a:pt x="1924296" y="1647837"/>
                  <a:pt x="1956192" y="1714680"/>
                </a:cubicBezTo>
                <a:cubicBezTo>
                  <a:pt x="1969191" y="1741945"/>
                  <a:pt x="1983643" y="1772220"/>
                  <a:pt x="1996808" y="1795830"/>
                </a:cubicBezTo>
                <a:cubicBezTo>
                  <a:pt x="1998594" y="1795436"/>
                  <a:pt x="2000401" y="1794916"/>
                  <a:pt x="2002186" y="1794252"/>
                </a:cubicBezTo>
                <a:cubicBezTo>
                  <a:pt x="2013919" y="1789871"/>
                  <a:pt x="2023263" y="1779820"/>
                  <a:pt x="2029949" y="1764412"/>
                </a:cubicBezTo>
                <a:cubicBezTo>
                  <a:pt x="2048970" y="1720640"/>
                  <a:pt x="2206432" y="1364747"/>
                  <a:pt x="2267544" y="1248774"/>
                </a:cubicBezTo>
                <a:cubicBezTo>
                  <a:pt x="2295992" y="1194805"/>
                  <a:pt x="2366551" y="1084127"/>
                  <a:pt x="2441306" y="985348"/>
                </a:cubicBezTo>
                <a:cubicBezTo>
                  <a:pt x="2507007" y="898529"/>
                  <a:pt x="2597605" y="792398"/>
                  <a:pt x="2656079" y="779898"/>
                </a:cubicBezTo>
                <a:cubicBezTo>
                  <a:pt x="2660814" y="778880"/>
                  <a:pt x="2665320" y="778486"/>
                  <a:pt x="2669556" y="778673"/>
                </a:cubicBezTo>
                <a:cubicBezTo>
                  <a:pt x="2679066" y="758406"/>
                  <a:pt x="2692730" y="739780"/>
                  <a:pt x="2710131" y="723707"/>
                </a:cubicBezTo>
                <a:cubicBezTo>
                  <a:pt x="2746179" y="690379"/>
                  <a:pt x="2795226" y="670777"/>
                  <a:pt x="2848219" y="668534"/>
                </a:cubicBezTo>
                <a:cubicBezTo>
                  <a:pt x="2889001" y="666790"/>
                  <a:pt x="2933106" y="657363"/>
                  <a:pt x="2965292" y="650490"/>
                </a:cubicBezTo>
                <a:lnTo>
                  <a:pt x="2967265" y="650074"/>
                </a:lnTo>
                <a:cubicBezTo>
                  <a:pt x="2972290" y="644343"/>
                  <a:pt x="2977461" y="638633"/>
                  <a:pt x="2982818" y="632964"/>
                </a:cubicBezTo>
                <a:cubicBezTo>
                  <a:pt x="3061518" y="549322"/>
                  <a:pt x="3125786" y="517344"/>
                  <a:pt x="3204610" y="522597"/>
                </a:cubicBezTo>
                <a:cubicBezTo>
                  <a:pt x="3269812" y="526917"/>
                  <a:pt x="3309764" y="559622"/>
                  <a:pt x="3327789" y="578746"/>
                </a:cubicBezTo>
                <a:cubicBezTo>
                  <a:pt x="3329471" y="580532"/>
                  <a:pt x="3332814" y="582422"/>
                  <a:pt x="3336697" y="584602"/>
                </a:cubicBezTo>
                <a:cubicBezTo>
                  <a:pt x="3357628" y="596355"/>
                  <a:pt x="3396604" y="618221"/>
                  <a:pt x="3414442" y="735710"/>
                </a:cubicBezTo>
                <a:cubicBezTo>
                  <a:pt x="3416352" y="748293"/>
                  <a:pt x="3417141" y="760711"/>
                  <a:pt x="3416954" y="772921"/>
                </a:cubicBezTo>
                <a:cubicBezTo>
                  <a:pt x="3417972" y="773938"/>
                  <a:pt x="3418636" y="775309"/>
                  <a:pt x="3418740" y="776845"/>
                </a:cubicBezTo>
                <a:cubicBezTo>
                  <a:pt x="3418761" y="777261"/>
                  <a:pt x="3422000" y="818604"/>
                  <a:pt x="3442724" y="880255"/>
                </a:cubicBezTo>
                <a:cubicBezTo>
                  <a:pt x="3468867" y="958041"/>
                  <a:pt x="3402273" y="1053208"/>
                  <a:pt x="3381238" y="1080514"/>
                </a:cubicBezTo>
                <a:cubicBezTo>
                  <a:pt x="3360867" y="1106969"/>
                  <a:pt x="3347350" y="1122252"/>
                  <a:pt x="3336925" y="1129665"/>
                </a:cubicBezTo>
                <a:cubicBezTo>
                  <a:pt x="3305632" y="1185274"/>
                  <a:pt x="3111084" y="1315243"/>
                  <a:pt x="3029311" y="1328553"/>
                </a:cubicBezTo>
                <a:cubicBezTo>
                  <a:pt x="3004393" y="1366532"/>
                  <a:pt x="2966912" y="1401812"/>
                  <a:pt x="2886364" y="1415995"/>
                </a:cubicBezTo>
                <a:cubicBezTo>
                  <a:pt x="2873469" y="1418258"/>
                  <a:pt x="2860678" y="1419317"/>
                  <a:pt x="2848073" y="1419317"/>
                </a:cubicBezTo>
                <a:cubicBezTo>
                  <a:pt x="2742421" y="1419317"/>
                  <a:pt x="2648894" y="1346100"/>
                  <a:pt x="2601322" y="1308847"/>
                </a:cubicBezTo>
                <a:lnTo>
                  <a:pt x="2592351" y="1301849"/>
                </a:lnTo>
                <a:cubicBezTo>
                  <a:pt x="2571898" y="1286047"/>
                  <a:pt x="2566810" y="1268251"/>
                  <a:pt x="2577214" y="1249002"/>
                </a:cubicBezTo>
                <a:cubicBezTo>
                  <a:pt x="2584523" y="1235442"/>
                  <a:pt x="2598311" y="1222713"/>
                  <a:pt x="2612888" y="1209258"/>
                </a:cubicBezTo>
                <a:cubicBezTo>
                  <a:pt x="2620135" y="1202571"/>
                  <a:pt x="2627610" y="1195677"/>
                  <a:pt x="2634131" y="1188742"/>
                </a:cubicBezTo>
                <a:cubicBezTo>
                  <a:pt x="2645904" y="1176241"/>
                  <a:pt x="2665694" y="1129146"/>
                  <a:pt x="2682472" y="1071336"/>
                </a:cubicBezTo>
                <a:cubicBezTo>
                  <a:pt x="2665424" y="1095693"/>
                  <a:pt x="2642769" y="1124308"/>
                  <a:pt x="2618453" y="1154998"/>
                </a:cubicBezTo>
                <a:cubicBezTo>
                  <a:pt x="2591479" y="1189053"/>
                  <a:pt x="2560041" y="1228777"/>
                  <a:pt x="2535995" y="1264514"/>
                </a:cubicBezTo>
                <a:cubicBezTo>
                  <a:pt x="2544425" y="1272363"/>
                  <a:pt x="2549575" y="1287584"/>
                  <a:pt x="2551340" y="1309989"/>
                </a:cubicBezTo>
                <a:cubicBezTo>
                  <a:pt x="2552918" y="1330110"/>
                  <a:pt x="2544467" y="1354489"/>
                  <a:pt x="2533108" y="1382355"/>
                </a:cubicBezTo>
                <a:cubicBezTo>
                  <a:pt x="2547104" y="1390682"/>
                  <a:pt x="2563882" y="1399113"/>
                  <a:pt x="2582301" y="1407253"/>
                </a:cubicBezTo>
                <a:cubicBezTo>
                  <a:pt x="2589112" y="1395541"/>
                  <a:pt x="2595341" y="1386737"/>
                  <a:pt x="2600782" y="1382418"/>
                </a:cubicBezTo>
                <a:cubicBezTo>
                  <a:pt x="2625056" y="1363085"/>
                  <a:pt x="2653214" y="1383498"/>
                  <a:pt x="2685836" y="1407149"/>
                </a:cubicBezTo>
                <a:cubicBezTo>
                  <a:pt x="2706352" y="1422017"/>
                  <a:pt x="2729588" y="1438857"/>
                  <a:pt x="2755773" y="1449281"/>
                </a:cubicBezTo>
                <a:cubicBezTo>
                  <a:pt x="2765138" y="1453019"/>
                  <a:pt x="2772779" y="1458439"/>
                  <a:pt x="2779216" y="1465146"/>
                </a:cubicBezTo>
                <a:cubicBezTo>
                  <a:pt x="2793441" y="1466890"/>
                  <a:pt x="2806211" y="1467555"/>
                  <a:pt x="2816884" y="1466932"/>
                </a:cubicBezTo>
                <a:cubicBezTo>
                  <a:pt x="2851562" y="1464876"/>
                  <a:pt x="2876937" y="1449385"/>
                  <a:pt x="2895459" y="1438068"/>
                </a:cubicBezTo>
                <a:cubicBezTo>
                  <a:pt x="2910036" y="1429160"/>
                  <a:pt x="2919671" y="1423263"/>
                  <a:pt x="2928247" y="1427603"/>
                </a:cubicBezTo>
                <a:cubicBezTo>
                  <a:pt x="2935744" y="1431403"/>
                  <a:pt x="2937529" y="1441578"/>
                  <a:pt x="2938256" y="1450008"/>
                </a:cubicBezTo>
                <a:cubicBezTo>
                  <a:pt x="2938941" y="1457940"/>
                  <a:pt x="2940914" y="1470732"/>
                  <a:pt x="2943198" y="1485537"/>
                </a:cubicBezTo>
                <a:cubicBezTo>
                  <a:pt x="2950175" y="1530681"/>
                  <a:pt x="2956259" y="1575782"/>
                  <a:pt x="2955200" y="1610979"/>
                </a:cubicBezTo>
                <a:cubicBezTo>
                  <a:pt x="3076905" y="1591024"/>
                  <a:pt x="3195224" y="1576488"/>
                  <a:pt x="3235114" y="1579063"/>
                </a:cubicBezTo>
                <a:cubicBezTo>
                  <a:pt x="3296703" y="1583029"/>
                  <a:pt x="3339853" y="1600617"/>
                  <a:pt x="3357960" y="1627840"/>
                </a:cubicBezTo>
                <a:cubicBezTo>
                  <a:pt x="3376254" y="1626034"/>
                  <a:pt x="3396397" y="1626096"/>
                  <a:pt x="3418699" y="1628484"/>
                </a:cubicBezTo>
                <a:cubicBezTo>
                  <a:pt x="3592585" y="1646944"/>
                  <a:pt x="3766244" y="1787586"/>
                  <a:pt x="3767968" y="1788998"/>
                </a:cubicBezTo>
                <a:cubicBezTo>
                  <a:pt x="3775339" y="1795020"/>
                  <a:pt x="3775983" y="1801001"/>
                  <a:pt x="3775235" y="1804967"/>
                </a:cubicBezTo>
                <a:cubicBezTo>
                  <a:pt x="3773740" y="1812878"/>
                  <a:pt x="3765662" y="1819461"/>
                  <a:pt x="3751501" y="1826168"/>
                </a:cubicBezTo>
                <a:cubicBezTo>
                  <a:pt x="3777934" y="1825213"/>
                  <a:pt x="3803434" y="1826168"/>
                  <a:pt x="3826691" y="1828764"/>
                </a:cubicBezTo>
                <a:cubicBezTo>
                  <a:pt x="3917892" y="1838980"/>
                  <a:pt x="3975411" y="1912426"/>
                  <a:pt x="4002509" y="2053297"/>
                </a:cubicBezTo>
                <a:cubicBezTo>
                  <a:pt x="4006226" y="2072587"/>
                  <a:pt x="4008033" y="2088078"/>
                  <a:pt x="4008324" y="2100516"/>
                </a:cubicBezTo>
                <a:cubicBezTo>
                  <a:pt x="4008510" y="2100890"/>
                  <a:pt x="4008697" y="2101243"/>
                  <a:pt x="4008884" y="2101617"/>
                </a:cubicBezTo>
                <a:cubicBezTo>
                  <a:pt x="4026202" y="2136232"/>
                  <a:pt x="4055211" y="2194188"/>
                  <a:pt x="4059426" y="2257085"/>
                </a:cubicBezTo>
                <a:cubicBezTo>
                  <a:pt x="4064410" y="2331050"/>
                  <a:pt x="4014553" y="2417101"/>
                  <a:pt x="3935376" y="2471173"/>
                </a:cubicBezTo>
                <a:cubicBezTo>
                  <a:pt x="3902504" y="2493620"/>
                  <a:pt x="3859022" y="2511956"/>
                  <a:pt x="3816059" y="2521487"/>
                </a:cubicBezTo>
                <a:cubicBezTo>
                  <a:pt x="3804140" y="2524124"/>
                  <a:pt x="3770293" y="2530748"/>
                  <a:pt x="3748510" y="2526388"/>
                </a:cubicBezTo>
                <a:cubicBezTo>
                  <a:pt x="3749113" y="2529607"/>
                  <a:pt x="3748988" y="2532534"/>
                  <a:pt x="3747950" y="2535171"/>
                </a:cubicBezTo>
                <a:cubicBezTo>
                  <a:pt x="3746745" y="2538224"/>
                  <a:pt x="3743859" y="2542128"/>
                  <a:pt x="3736820" y="2543477"/>
                </a:cubicBezTo>
                <a:cubicBezTo>
                  <a:pt x="3706503" y="2549333"/>
                  <a:pt x="3655047" y="2550683"/>
                  <a:pt x="3639867" y="2522712"/>
                </a:cubicBezTo>
                <a:cubicBezTo>
                  <a:pt x="3633119" y="2525620"/>
                  <a:pt x="3625020" y="2526139"/>
                  <a:pt x="3615655" y="2524270"/>
                </a:cubicBezTo>
                <a:lnTo>
                  <a:pt x="3607931" y="2522733"/>
                </a:lnTo>
                <a:cubicBezTo>
                  <a:pt x="3537454" y="2508841"/>
                  <a:pt x="3498042" y="2498355"/>
                  <a:pt x="3491584" y="2482760"/>
                </a:cubicBezTo>
                <a:cubicBezTo>
                  <a:pt x="3489923" y="2478773"/>
                  <a:pt x="3490400" y="2474517"/>
                  <a:pt x="3492913" y="2470758"/>
                </a:cubicBezTo>
                <a:cubicBezTo>
                  <a:pt x="3500201" y="2459919"/>
                  <a:pt x="3529812" y="2454104"/>
                  <a:pt x="3585899" y="2443930"/>
                </a:cubicBezTo>
                <a:cubicBezTo>
                  <a:pt x="3635424" y="2434938"/>
                  <a:pt x="3697075" y="2423767"/>
                  <a:pt x="3740973" y="2405390"/>
                </a:cubicBezTo>
                <a:cubicBezTo>
                  <a:pt x="3801794" y="2379932"/>
                  <a:pt x="3855201" y="2313151"/>
                  <a:pt x="3870547" y="2286385"/>
                </a:cubicBezTo>
                <a:cubicBezTo>
                  <a:pt x="3829681" y="2306569"/>
                  <a:pt x="3715224" y="2330220"/>
                  <a:pt x="3658701" y="2335017"/>
                </a:cubicBezTo>
                <a:cubicBezTo>
                  <a:pt x="3618998" y="2338381"/>
                  <a:pt x="3604775" y="2317782"/>
                  <a:pt x="3593333" y="2301211"/>
                </a:cubicBezTo>
                <a:cubicBezTo>
                  <a:pt x="3584155" y="2287901"/>
                  <a:pt x="3578777" y="2281048"/>
                  <a:pt x="3566068" y="2282855"/>
                </a:cubicBezTo>
                <a:cubicBezTo>
                  <a:pt x="3555187" y="2284391"/>
                  <a:pt x="3541441" y="2284474"/>
                  <a:pt x="3526905" y="2284578"/>
                </a:cubicBezTo>
                <a:cubicBezTo>
                  <a:pt x="3491501" y="2284786"/>
                  <a:pt x="3447417" y="2285056"/>
                  <a:pt x="3439422" y="2308873"/>
                </a:cubicBezTo>
                <a:cubicBezTo>
                  <a:pt x="3435414" y="2320813"/>
                  <a:pt x="3436307" y="2341952"/>
                  <a:pt x="3439277" y="2363714"/>
                </a:cubicBezTo>
                <a:cubicBezTo>
                  <a:pt x="3469490" y="2382818"/>
                  <a:pt x="3477277" y="2392038"/>
                  <a:pt x="3478855" y="2400427"/>
                </a:cubicBezTo>
                <a:cubicBezTo>
                  <a:pt x="3480309" y="2408172"/>
                  <a:pt x="3475699" y="2413654"/>
                  <a:pt x="3471628" y="2418513"/>
                </a:cubicBezTo>
                <a:cubicBezTo>
                  <a:pt x="3467642" y="2423268"/>
                  <a:pt x="3463509" y="2428190"/>
                  <a:pt x="3462970" y="2436246"/>
                </a:cubicBezTo>
                <a:cubicBezTo>
                  <a:pt x="3462617" y="2441625"/>
                  <a:pt x="3461641" y="2446837"/>
                  <a:pt x="3457010" y="2448643"/>
                </a:cubicBezTo>
                <a:cubicBezTo>
                  <a:pt x="3454290" y="2449702"/>
                  <a:pt x="3451258" y="2449017"/>
                  <a:pt x="3448932" y="2446775"/>
                </a:cubicBezTo>
                <a:cubicBezTo>
                  <a:pt x="3442516" y="2440669"/>
                  <a:pt x="3432590" y="2405950"/>
                  <a:pt x="3427524" y="2371044"/>
                </a:cubicBezTo>
                <a:cubicBezTo>
                  <a:pt x="3409022" y="2359602"/>
                  <a:pt x="3386076" y="2346707"/>
                  <a:pt x="3363401" y="2334269"/>
                </a:cubicBezTo>
                <a:cubicBezTo>
                  <a:pt x="3194477" y="2241636"/>
                  <a:pt x="3135525" y="2183411"/>
                  <a:pt x="3138120" y="2111813"/>
                </a:cubicBezTo>
                <a:cubicBezTo>
                  <a:pt x="3139345" y="2077882"/>
                  <a:pt x="3148150" y="2033715"/>
                  <a:pt x="3155210" y="1998227"/>
                </a:cubicBezTo>
                <a:cubicBezTo>
                  <a:pt x="3159882" y="1974763"/>
                  <a:pt x="3165572" y="1946273"/>
                  <a:pt x="3165260" y="1935787"/>
                </a:cubicBezTo>
                <a:cubicBezTo>
                  <a:pt x="3152739" y="1943594"/>
                  <a:pt x="3129274" y="1980203"/>
                  <a:pt x="3124706" y="2016771"/>
                </a:cubicBezTo>
                <a:cubicBezTo>
                  <a:pt x="3123128" y="2029334"/>
                  <a:pt x="3118663" y="2039280"/>
                  <a:pt x="3114344" y="2048894"/>
                </a:cubicBezTo>
                <a:cubicBezTo>
                  <a:pt x="3110503" y="2057450"/>
                  <a:pt x="3106620" y="2066109"/>
                  <a:pt x="3104647" y="2077052"/>
                </a:cubicBezTo>
                <a:cubicBezTo>
                  <a:pt x="3109028" y="2078318"/>
                  <a:pt x="3112766" y="2081599"/>
                  <a:pt x="3114282" y="2088805"/>
                </a:cubicBezTo>
                <a:cubicBezTo>
                  <a:pt x="3117584" y="2104586"/>
                  <a:pt x="3117854" y="2125788"/>
                  <a:pt x="3115382" y="2148442"/>
                </a:cubicBezTo>
                <a:cubicBezTo>
                  <a:pt x="3117231" y="2153509"/>
                  <a:pt x="3119328" y="2158866"/>
                  <a:pt x="3121695" y="2164514"/>
                </a:cubicBezTo>
                <a:cubicBezTo>
                  <a:pt x="3136999" y="2201082"/>
                  <a:pt x="3178467" y="2250939"/>
                  <a:pt x="3235508" y="2301273"/>
                </a:cubicBezTo>
                <a:cubicBezTo>
                  <a:pt x="3240700" y="2305842"/>
                  <a:pt x="3245746" y="2310202"/>
                  <a:pt x="3250667" y="2314355"/>
                </a:cubicBezTo>
                <a:cubicBezTo>
                  <a:pt x="3292633" y="2318633"/>
                  <a:pt x="3330260" y="2341662"/>
                  <a:pt x="3343632" y="2370047"/>
                </a:cubicBezTo>
                <a:cubicBezTo>
                  <a:pt x="3344484" y="2371833"/>
                  <a:pt x="3347017" y="2377274"/>
                  <a:pt x="3343819" y="2381738"/>
                </a:cubicBezTo>
                <a:cubicBezTo>
                  <a:pt x="3342719" y="2383275"/>
                  <a:pt x="3340082" y="2385767"/>
                  <a:pt x="3334787" y="2385144"/>
                </a:cubicBezTo>
                <a:cubicBezTo>
                  <a:pt x="3320105" y="2383482"/>
                  <a:pt x="3281337" y="2356072"/>
                  <a:pt x="3245683" y="2326399"/>
                </a:cubicBezTo>
                <a:cubicBezTo>
                  <a:pt x="3228552" y="2325091"/>
                  <a:pt x="3210570" y="2327334"/>
                  <a:pt x="3193189" y="2334560"/>
                </a:cubicBezTo>
                <a:cubicBezTo>
                  <a:pt x="3178093" y="2340831"/>
                  <a:pt x="3161522" y="2350279"/>
                  <a:pt x="3145492" y="2359416"/>
                </a:cubicBezTo>
                <a:cubicBezTo>
                  <a:pt x="3109361" y="2379994"/>
                  <a:pt x="3075223" y="2399451"/>
                  <a:pt x="3048623" y="2391290"/>
                </a:cubicBezTo>
                <a:cubicBezTo>
                  <a:pt x="3037513" y="2387885"/>
                  <a:pt x="3028730" y="2379786"/>
                  <a:pt x="3022542" y="2367244"/>
                </a:cubicBezTo>
                <a:cubicBezTo>
                  <a:pt x="3001984" y="2325548"/>
                  <a:pt x="3037223" y="2277767"/>
                  <a:pt x="3065546" y="2239373"/>
                </a:cubicBezTo>
                <a:cubicBezTo>
                  <a:pt x="3078774" y="2221452"/>
                  <a:pt x="3091253" y="2204508"/>
                  <a:pt x="3094410" y="2192776"/>
                </a:cubicBezTo>
                <a:cubicBezTo>
                  <a:pt x="3098189" y="2178759"/>
                  <a:pt x="3100951" y="2164037"/>
                  <a:pt x="3102633" y="2149854"/>
                </a:cubicBezTo>
                <a:cubicBezTo>
                  <a:pt x="3093662" y="2124396"/>
                  <a:pt x="3090631" y="2105292"/>
                  <a:pt x="3090901" y="2090030"/>
                </a:cubicBezTo>
                <a:cubicBezTo>
                  <a:pt x="3076448" y="2092750"/>
                  <a:pt x="3053419" y="2095844"/>
                  <a:pt x="3042725" y="2050410"/>
                </a:cubicBezTo>
                <a:cubicBezTo>
                  <a:pt x="3041417" y="2044887"/>
                  <a:pt x="3040462" y="2038740"/>
                  <a:pt x="3039839" y="2032137"/>
                </a:cubicBezTo>
                <a:cubicBezTo>
                  <a:pt x="3024473" y="2040630"/>
                  <a:pt x="3008276" y="2045177"/>
                  <a:pt x="2994135" y="2044243"/>
                </a:cubicBezTo>
                <a:cubicBezTo>
                  <a:pt x="2962011" y="2042104"/>
                  <a:pt x="2862360" y="2016916"/>
                  <a:pt x="2849402" y="1980702"/>
                </a:cubicBezTo>
                <a:cubicBezTo>
                  <a:pt x="2846848" y="1973559"/>
                  <a:pt x="2846371" y="1962636"/>
                  <a:pt x="2858601" y="1951174"/>
                </a:cubicBezTo>
                <a:cubicBezTo>
                  <a:pt x="2885970" y="1925508"/>
                  <a:pt x="2928663" y="1904826"/>
                  <a:pt x="2947289" y="1896499"/>
                </a:cubicBezTo>
                <a:cubicBezTo>
                  <a:pt x="2930968" y="1895731"/>
                  <a:pt x="2914916" y="1894755"/>
                  <a:pt x="2899882" y="1893468"/>
                </a:cubicBezTo>
                <a:cubicBezTo>
                  <a:pt x="2878100" y="1891619"/>
                  <a:pt x="2861467" y="1889418"/>
                  <a:pt x="2848759" y="1886989"/>
                </a:cubicBezTo>
                <a:lnTo>
                  <a:pt x="2765781" y="1884372"/>
                </a:lnTo>
                <a:cubicBezTo>
                  <a:pt x="2763082" y="1912052"/>
                  <a:pt x="2723379" y="1930201"/>
                  <a:pt x="2679253" y="1947768"/>
                </a:cubicBezTo>
                <a:cubicBezTo>
                  <a:pt x="2664655" y="1953582"/>
                  <a:pt x="2654314" y="1954455"/>
                  <a:pt x="2645738" y="1950634"/>
                </a:cubicBezTo>
                <a:cubicBezTo>
                  <a:pt x="2632220" y="1944591"/>
                  <a:pt x="2626157" y="1928021"/>
                  <a:pt x="2616958" y="1902957"/>
                </a:cubicBezTo>
                <a:cubicBezTo>
                  <a:pt x="2615629" y="1899344"/>
                  <a:pt x="2614238" y="1895503"/>
                  <a:pt x="2612722" y="1891474"/>
                </a:cubicBezTo>
                <a:cubicBezTo>
                  <a:pt x="2559272" y="1897496"/>
                  <a:pt x="2505325" y="1908875"/>
                  <a:pt x="2415433" y="1936970"/>
                </a:cubicBezTo>
                <a:cubicBezTo>
                  <a:pt x="2352182" y="1956739"/>
                  <a:pt x="2286377" y="1977628"/>
                  <a:pt x="2238015" y="1996504"/>
                </a:cubicBezTo>
                <a:cubicBezTo>
                  <a:pt x="2166314" y="2024495"/>
                  <a:pt x="2166397" y="2035584"/>
                  <a:pt x="2166646" y="2036767"/>
                </a:cubicBezTo>
                <a:cubicBezTo>
                  <a:pt x="2167144" y="2038512"/>
                  <a:pt x="2171941" y="2046133"/>
                  <a:pt x="2212454" y="2069867"/>
                </a:cubicBezTo>
                <a:cubicBezTo>
                  <a:pt x="2240237" y="2086147"/>
                  <a:pt x="2277282" y="2105749"/>
                  <a:pt x="2316487" y="2126494"/>
                </a:cubicBezTo>
                <a:cubicBezTo>
                  <a:pt x="2372303" y="2156042"/>
                  <a:pt x="2430031" y="2186588"/>
                  <a:pt x="2472993" y="2213645"/>
                </a:cubicBezTo>
                <a:cubicBezTo>
                  <a:pt x="2473056" y="2213686"/>
                  <a:pt x="2473139" y="2213728"/>
                  <a:pt x="2473201" y="2213790"/>
                </a:cubicBezTo>
                <a:cubicBezTo>
                  <a:pt x="2474198" y="2214475"/>
                  <a:pt x="2573517" y="2283145"/>
                  <a:pt x="2658239" y="2375218"/>
                </a:cubicBezTo>
                <a:cubicBezTo>
                  <a:pt x="2697298" y="2417662"/>
                  <a:pt x="2740116" y="2468142"/>
                  <a:pt x="2772758" y="2510212"/>
                </a:cubicBezTo>
                <a:cubicBezTo>
                  <a:pt x="2828284" y="2581768"/>
                  <a:pt x="2825190" y="2590303"/>
                  <a:pt x="2823695" y="2594394"/>
                </a:cubicBezTo>
                <a:cubicBezTo>
                  <a:pt x="2822657" y="2597259"/>
                  <a:pt x="2820207" y="2599211"/>
                  <a:pt x="2817133" y="2599626"/>
                </a:cubicBezTo>
                <a:cubicBezTo>
                  <a:pt x="2753551" y="2608078"/>
                  <a:pt x="2703278" y="2625666"/>
                  <a:pt x="2702469" y="2635155"/>
                </a:cubicBezTo>
                <a:cubicBezTo>
                  <a:pt x="2701908" y="2641821"/>
                  <a:pt x="2716672" y="2658329"/>
                  <a:pt x="2730958" y="2674277"/>
                </a:cubicBezTo>
                <a:cubicBezTo>
                  <a:pt x="2755897" y="2702123"/>
                  <a:pt x="2790035" y="2740289"/>
                  <a:pt x="2802930" y="2785162"/>
                </a:cubicBezTo>
                <a:cubicBezTo>
                  <a:pt x="2810530" y="2811617"/>
                  <a:pt x="2808806" y="2828665"/>
                  <a:pt x="2807561" y="2841145"/>
                </a:cubicBezTo>
                <a:cubicBezTo>
                  <a:pt x="2805360" y="2862866"/>
                  <a:pt x="2804363" y="2872770"/>
                  <a:pt x="2867447" y="2912723"/>
                </a:cubicBezTo>
                <a:cubicBezTo>
                  <a:pt x="2954827" y="2968103"/>
                  <a:pt x="3021649" y="3001078"/>
                  <a:pt x="3062182" y="3009280"/>
                </a:cubicBezTo>
                <a:cubicBezTo>
                  <a:pt x="3060625" y="2961894"/>
                  <a:pt x="3059005" y="2924247"/>
                  <a:pt x="3045009" y="2894512"/>
                </a:cubicBezTo>
                <a:cubicBezTo>
                  <a:pt x="3037202" y="2877899"/>
                  <a:pt x="3011100" y="2843658"/>
                  <a:pt x="2980908" y="2804017"/>
                </a:cubicBezTo>
                <a:cubicBezTo>
                  <a:pt x="2905489" y="2705030"/>
                  <a:pt x="2852995" y="2632684"/>
                  <a:pt x="2864789" y="2603489"/>
                </a:cubicBezTo>
                <a:cubicBezTo>
                  <a:pt x="2867115" y="2597695"/>
                  <a:pt x="2872202" y="2594975"/>
                  <a:pt x="2878390" y="2596158"/>
                </a:cubicBezTo>
                <a:cubicBezTo>
                  <a:pt x="2912196" y="2602720"/>
                  <a:pt x="3005224" y="2750713"/>
                  <a:pt x="3015731" y="2767574"/>
                </a:cubicBezTo>
                <a:cubicBezTo>
                  <a:pt x="3065588" y="2847645"/>
                  <a:pt x="3118871" y="2947213"/>
                  <a:pt x="3118871" y="2986522"/>
                </a:cubicBezTo>
                <a:cubicBezTo>
                  <a:pt x="3118871" y="3001971"/>
                  <a:pt x="3113410" y="3012810"/>
                  <a:pt x="3102612" y="3018728"/>
                </a:cubicBezTo>
                <a:cubicBezTo>
                  <a:pt x="3095676" y="3022528"/>
                  <a:pt x="3086498" y="3024065"/>
                  <a:pt x="3075119" y="3023317"/>
                </a:cubicBezTo>
                <a:cubicBezTo>
                  <a:pt x="3075472" y="3033388"/>
                  <a:pt x="3075866" y="3043916"/>
                  <a:pt x="3076427" y="3054839"/>
                </a:cubicBezTo>
                <a:cubicBezTo>
                  <a:pt x="3113701" y="3050686"/>
                  <a:pt x="3287515" y="3043158"/>
                  <a:pt x="3333520" y="3043231"/>
                </a:cubicBezTo>
                <a:cubicBezTo>
                  <a:pt x="3379525" y="3043304"/>
                  <a:pt x="3395189" y="3051285"/>
                  <a:pt x="3352458" y="3055275"/>
                </a:cubicBezTo>
                <a:cubicBezTo>
                  <a:pt x="3309727" y="3059265"/>
                  <a:pt x="3113327" y="3063290"/>
                  <a:pt x="3077133" y="3067173"/>
                </a:cubicBezTo>
                <a:cubicBezTo>
                  <a:pt x="3077860" y="3078802"/>
                  <a:pt x="3078815" y="3090804"/>
                  <a:pt x="3080103" y="3103159"/>
                </a:cubicBezTo>
                <a:cubicBezTo>
                  <a:pt x="3084318" y="3143547"/>
                  <a:pt x="3086602" y="3181921"/>
                  <a:pt x="3086498" y="3211221"/>
                </a:cubicBezTo>
                <a:cubicBezTo>
                  <a:pt x="3086332" y="3258004"/>
                  <a:pt x="3080518" y="3261597"/>
                  <a:pt x="3077382" y="3263528"/>
                </a:cubicBezTo>
                <a:cubicBezTo>
                  <a:pt x="3074662" y="3265210"/>
                  <a:pt x="3071381" y="3265148"/>
                  <a:pt x="3068619" y="3263383"/>
                </a:cubicBezTo>
                <a:cubicBezTo>
                  <a:pt x="3068329" y="3263196"/>
                  <a:pt x="3067976" y="3262967"/>
                  <a:pt x="3067581" y="3262697"/>
                </a:cubicBezTo>
                <a:cubicBezTo>
                  <a:pt x="3067747" y="3267536"/>
                  <a:pt x="3067934" y="3272436"/>
                  <a:pt x="3068121" y="3277399"/>
                </a:cubicBezTo>
                <a:cubicBezTo>
                  <a:pt x="3068619" y="3290336"/>
                  <a:pt x="3069097" y="3303148"/>
                  <a:pt x="3069408" y="3315482"/>
                </a:cubicBezTo>
                <a:cubicBezTo>
                  <a:pt x="3081120" y="3314776"/>
                  <a:pt x="3092375" y="3325034"/>
                  <a:pt x="3102716" y="3345924"/>
                </a:cubicBezTo>
                <a:cubicBezTo>
                  <a:pt x="3137331" y="3415840"/>
                  <a:pt x="3116379" y="3475311"/>
                  <a:pt x="3097898" y="3527805"/>
                </a:cubicBezTo>
                <a:cubicBezTo>
                  <a:pt x="3094929" y="3536257"/>
                  <a:pt x="3092105" y="3544231"/>
                  <a:pt x="3089488" y="3552288"/>
                </a:cubicBezTo>
                <a:cubicBezTo>
                  <a:pt x="3083736" y="3569979"/>
                  <a:pt x="3077839" y="3583850"/>
                  <a:pt x="3070883" y="3594524"/>
                </a:cubicBezTo>
                <a:cubicBezTo>
                  <a:pt x="3075970" y="3596226"/>
                  <a:pt x="3078088" y="3599237"/>
                  <a:pt x="3078961" y="3601708"/>
                </a:cubicBezTo>
                <a:cubicBezTo>
                  <a:pt x="3080601" y="3606339"/>
                  <a:pt x="3078961" y="3611509"/>
                  <a:pt x="3074019" y="3617033"/>
                </a:cubicBezTo>
                <a:cubicBezTo>
                  <a:pt x="3072835" y="3618362"/>
                  <a:pt x="3071402" y="3619774"/>
                  <a:pt x="3069741" y="3621228"/>
                </a:cubicBezTo>
                <a:cubicBezTo>
                  <a:pt x="3080019" y="3624965"/>
                  <a:pt x="3087516" y="3629492"/>
                  <a:pt x="3092126" y="3634787"/>
                </a:cubicBezTo>
                <a:cubicBezTo>
                  <a:pt x="3102633" y="3646810"/>
                  <a:pt x="3102882" y="3665893"/>
                  <a:pt x="3092832" y="3685849"/>
                </a:cubicBezTo>
                <a:cubicBezTo>
                  <a:pt x="3078213" y="3714857"/>
                  <a:pt x="3042019" y="3744240"/>
                  <a:pt x="2995381" y="3744261"/>
                </a:cubicBezTo>
                <a:cubicBezTo>
                  <a:pt x="2995388" y="3744136"/>
                  <a:pt x="2995395" y="3744012"/>
                  <a:pt x="2995402" y="3743887"/>
                </a:cubicBezTo>
                <a:close/>
                <a:moveTo>
                  <a:pt x="2933709" y="3676712"/>
                </a:moveTo>
                <a:cubicBezTo>
                  <a:pt x="2932982" y="3689399"/>
                  <a:pt x="2934788" y="3701111"/>
                  <a:pt x="2941101" y="3710331"/>
                </a:cubicBezTo>
                <a:cubicBezTo>
                  <a:pt x="2949262" y="3722271"/>
                  <a:pt x="2964794" y="3729248"/>
                  <a:pt x="2987262" y="3731096"/>
                </a:cubicBezTo>
                <a:cubicBezTo>
                  <a:pt x="3032550" y="3734792"/>
                  <a:pt x="3067976" y="3707133"/>
                  <a:pt x="3081722" y="3679868"/>
                </a:cubicBezTo>
                <a:cubicBezTo>
                  <a:pt x="3089426" y="3664606"/>
                  <a:pt x="3089800" y="3650672"/>
                  <a:pt x="3082761" y="3642616"/>
                </a:cubicBezTo>
                <a:cubicBezTo>
                  <a:pt x="3078005" y="3637175"/>
                  <a:pt x="3068682" y="3633022"/>
                  <a:pt x="3057406" y="3629887"/>
                </a:cubicBezTo>
                <a:cubicBezTo>
                  <a:pt x="3046048" y="3637051"/>
                  <a:pt x="3030412" y="3644609"/>
                  <a:pt x="3011349" y="3651129"/>
                </a:cubicBezTo>
                <a:cubicBezTo>
                  <a:pt x="2997105" y="3666454"/>
                  <a:pt x="2982341" y="3676317"/>
                  <a:pt x="2967950" y="3677626"/>
                </a:cubicBezTo>
                <a:cubicBezTo>
                  <a:pt x="2958024" y="3678539"/>
                  <a:pt x="2946251" y="3678062"/>
                  <a:pt x="2933709" y="3676691"/>
                </a:cubicBezTo>
                <a:lnTo>
                  <a:pt x="2933709" y="3676712"/>
                </a:lnTo>
                <a:close/>
                <a:moveTo>
                  <a:pt x="992919" y="3516488"/>
                </a:moveTo>
                <a:cubicBezTo>
                  <a:pt x="993148" y="3517651"/>
                  <a:pt x="993355" y="3518793"/>
                  <a:pt x="993605" y="3519935"/>
                </a:cubicBezTo>
                <a:cubicBezTo>
                  <a:pt x="1000893" y="3555527"/>
                  <a:pt x="1025811" y="3599528"/>
                  <a:pt x="1058683" y="3634787"/>
                </a:cubicBezTo>
                <a:cubicBezTo>
                  <a:pt x="1097679" y="3676649"/>
                  <a:pt x="1144131" y="3702565"/>
                  <a:pt x="1189482" y="3707776"/>
                </a:cubicBezTo>
                <a:cubicBezTo>
                  <a:pt x="1290047" y="3719322"/>
                  <a:pt x="1453365" y="3643488"/>
                  <a:pt x="1483993" y="3596123"/>
                </a:cubicBezTo>
                <a:cubicBezTo>
                  <a:pt x="1497678" y="3574984"/>
                  <a:pt x="1516428" y="3555797"/>
                  <a:pt x="1531483" y="3540389"/>
                </a:cubicBezTo>
                <a:cubicBezTo>
                  <a:pt x="1540246" y="3531419"/>
                  <a:pt x="1550878" y="3520538"/>
                  <a:pt x="1553702" y="3515346"/>
                </a:cubicBezTo>
                <a:lnTo>
                  <a:pt x="1553702" y="3515346"/>
                </a:lnTo>
                <a:cubicBezTo>
                  <a:pt x="1547431" y="3514620"/>
                  <a:pt x="1536072" y="3517880"/>
                  <a:pt x="1524049" y="3521327"/>
                </a:cubicBezTo>
                <a:cubicBezTo>
                  <a:pt x="1491386" y="3530713"/>
                  <a:pt x="1446637" y="3543587"/>
                  <a:pt x="1424252" y="3503116"/>
                </a:cubicBezTo>
                <a:cubicBezTo>
                  <a:pt x="1396448" y="3452843"/>
                  <a:pt x="1402407" y="3375888"/>
                  <a:pt x="1409447" y="3342207"/>
                </a:cubicBezTo>
                <a:cubicBezTo>
                  <a:pt x="1409924" y="3339902"/>
                  <a:pt x="1411399" y="3332904"/>
                  <a:pt x="1417586" y="3332759"/>
                </a:cubicBezTo>
                <a:lnTo>
                  <a:pt x="1417794" y="3332759"/>
                </a:lnTo>
                <a:cubicBezTo>
                  <a:pt x="1424896" y="3332759"/>
                  <a:pt x="1426827" y="3340359"/>
                  <a:pt x="1432413" y="3362515"/>
                </a:cubicBezTo>
                <a:cubicBezTo>
                  <a:pt x="1434863" y="3372212"/>
                  <a:pt x="1439618" y="3391026"/>
                  <a:pt x="1443398" y="3397837"/>
                </a:cubicBezTo>
                <a:cubicBezTo>
                  <a:pt x="1449440" y="3389925"/>
                  <a:pt x="1460674" y="3373105"/>
                  <a:pt x="1467111" y="3336413"/>
                </a:cubicBezTo>
                <a:cubicBezTo>
                  <a:pt x="1466322" y="3327048"/>
                  <a:pt x="1465076" y="3317704"/>
                  <a:pt x="1463290" y="3308505"/>
                </a:cubicBezTo>
                <a:cubicBezTo>
                  <a:pt x="1460363" y="3293471"/>
                  <a:pt x="1457892" y="3279476"/>
                  <a:pt x="1455504" y="3265937"/>
                </a:cubicBezTo>
                <a:cubicBezTo>
                  <a:pt x="1444519" y="3203662"/>
                  <a:pt x="1437272" y="3162506"/>
                  <a:pt x="1408055" y="3153639"/>
                </a:cubicBezTo>
                <a:cubicBezTo>
                  <a:pt x="1400455" y="3151334"/>
                  <a:pt x="1393167" y="3148572"/>
                  <a:pt x="1385442" y="3145644"/>
                </a:cubicBezTo>
                <a:cubicBezTo>
                  <a:pt x="1352488" y="3133144"/>
                  <a:pt x="1318412" y="3120207"/>
                  <a:pt x="1255972" y="3141533"/>
                </a:cubicBezTo>
                <a:cubicBezTo>
                  <a:pt x="1206052" y="3158581"/>
                  <a:pt x="1163110" y="3212840"/>
                  <a:pt x="1140040" y="3241995"/>
                </a:cubicBezTo>
                <a:cubicBezTo>
                  <a:pt x="1124944" y="3261057"/>
                  <a:pt x="1120396" y="3266809"/>
                  <a:pt x="1113918" y="3264566"/>
                </a:cubicBezTo>
                <a:cubicBezTo>
                  <a:pt x="1112402" y="3264026"/>
                  <a:pt x="1108851" y="3262157"/>
                  <a:pt x="1108851" y="3256156"/>
                </a:cubicBezTo>
                <a:cubicBezTo>
                  <a:pt x="1108851" y="3244611"/>
                  <a:pt x="1108394" y="3231820"/>
                  <a:pt x="1107584" y="3219464"/>
                </a:cubicBezTo>
                <a:cubicBezTo>
                  <a:pt x="1071432" y="3270858"/>
                  <a:pt x="1013062" y="3356618"/>
                  <a:pt x="1010757" y="3413037"/>
                </a:cubicBezTo>
                <a:cubicBezTo>
                  <a:pt x="1010487" y="3419536"/>
                  <a:pt x="1010300" y="3425953"/>
                  <a:pt x="1010113" y="3432244"/>
                </a:cubicBezTo>
                <a:cubicBezTo>
                  <a:pt x="1009033" y="3468770"/>
                  <a:pt x="1008078" y="3500832"/>
                  <a:pt x="992940" y="3516530"/>
                </a:cubicBezTo>
                <a:lnTo>
                  <a:pt x="992919" y="3516488"/>
                </a:lnTo>
                <a:close/>
                <a:moveTo>
                  <a:pt x="2421704" y="3452386"/>
                </a:moveTo>
                <a:cubicBezTo>
                  <a:pt x="2421226" y="3462229"/>
                  <a:pt x="2423469" y="3471013"/>
                  <a:pt x="2428452" y="3478737"/>
                </a:cubicBezTo>
                <a:cubicBezTo>
                  <a:pt x="2450193" y="3512315"/>
                  <a:pt x="2601965" y="3659830"/>
                  <a:pt x="2658799" y="3671521"/>
                </a:cubicBezTo>
                <a:cubicBezTo>
                  <a:pt x="2692875" y="3678539"/>
                  <a:pt x="2731270" y="3656570"/>
                  <a:pt x="2748754" y="3640082"/>
                </a:cubicBezTo>
                <a:cubicBezTo>
                  <a:pt x="2753779" y="3635348"/>
                  <a:pt x="2756665" y="3631589"/>
                  <a:pt x="2758285" y="3628890"/>
                </a:cubicBezTo>
                <a:cubicBezTo>
                  <a:pt x="2753530" y="3626502"/>
                  <a:pt x="2750187" y="3624322"/>
                  <a:pt x="2749024" y="3622494"/>
                </a:cubicBezTo>
                <a:cubicBezTo>
                  <a:pt x="2747612" y="3620252"/>
                  <a:pt x="2747549" y="3617511"/>
                  <a:pt x="2748837" y="3615310"/>
                </a:cubicBezTo>
                <a:cubicBezTo>
                  <a:pt x="2751225" y="3611260"/>
                  <a:pt x="2756229" y="3611593"/>
                  <a:pt x="2758617" y="3611738"/>
                </a:cubicBezTo>
                <a:cubicBezTo>
                  <a:pt x="2766840" y="3612257"/>
                  <a:pt x="2770204" y="3616119"/>
                  <a:pt x="2771596" y="3619296"/>
                </a:cubicBezTo>
                <a:cubicBezTo>
                  <a:pt x="2771948" y="3620106"/>
                  <a:pt x="2772198" y="3620916"/>
                  <a:pt x="2772385" y="3621788"/>
                </a:cubicBezTo>
                <a:cubicBezTo>
                  <a:pt x="2776205" y="3623346"/>
                  <a:pt x="2780691" y="3625069"/>
                  <a:pt x="2785757" y="3626896"/>
                </a:cubicBezTo>
                <a:cubicBezTo>
                  <a:pt x="2763269" y="3608852"/>
                  <a:pt x="2743895" y="3584805"/>
                  <a:pt x="2728280" y="3555278"/>
                </a:cubicBezTo>
                <a:cubicBezTo>
                  <a:pt x="2705666" y="3512522"/>
                  <a:pt x="2697090" y="3469705"/>
                  <a:pt x="2695886" y="3458097"/>
                </a:cubicBezTo>
                <a:cubicBezTo>
                  <a:pt x="2695118" y="3450829"/>
                  <a:pt x="2696986" y="3446323"/>
                  <a:pt x="2701409" y="3444724"/>
                </a:cubicBezTo>
                <a:cubicBezTo>
                  <a:pt x="2704732" y="3443520"/>
                  <a:pt x="2710027" y="3441589"/>
                  <a:pt x="2726099" y="3463454"/>
                </a:cubicBezTo>
                <a:cubicBezTo>
                  <a:pt x="2726888" y="3457100"/>
                  <a:pt x="2727657" y="3448649"/>
                  <a:pt x="2728363" y="3440779"/>
                </a:cubicBezTo>
                <a:cubicBezTo>
                  <a:pt x="2732059" y="3400058"/>
                  <a:pt x="2737624" y="3338511"/>
                  <a:pt x="2759199" y="3311558"/>
                </a:cubicBezTo>
                <a:cubicBezTo>
                  <a:pt x="2795517" y="3266144"/>
                  <a:pt x="2907254" y="3268989"/>
                  <a:pt x="2971356" y="3291042"/>
                </a:cubicBezTo>
                <a:cubicBezTo>
                  <a:pt x="2992889" y="3298434"/>
                  <a:pt x="3005618" y="3301715"/>
                  <a:pt x="3009252" y="3300780"/>
                </a:cubicBezTo>
                <a:cubicBezTo>
                  <a:pt x="3009626" y="3298663"/>
                  <a:pt x="3008463" y="3292744"/>
                  <a:pt x="3007529" y="3287906"/>
                </a:cubicBezTo>
                <a:cubicBezTo>
                  <a:pt x="3006075" y="3280472"/>
                  <a:pt x="3004268" y="3271232"/>
                  <a:pt x="3003770" y="3260164"/>
                </a:cubicBezTo>
                <a:cubicBezTo>
                  <a:pt x="3003646" y="3257548"/>
                  <a:pt x="3003438" y="3254994"/>
                  <a:pt x="3003126" y="3252502"/>
                </a:cubicBezTo>
                <a:cubicBezTo>
                  <a:pt x="2985206" y="3226961"/>
                  <a:pt x="2964171" y="3206133"/>
                  <a:pt x="2942845" y="3193197"/>
                </a:cubicBezTo>
                <a:cubicBezTo>
                  <a:pt x="2883872" y="3157398"/>
                  <a:pt x="2807789" y="3135594"/>
                  <a:pt x="2768418" y="3152518"/>
                </a:cubicBezTo>
                <a:lnTo>
                  <a:pt x="2766030" y="3154553"/>
                </a:lnTo>
                <a:cubicBezTo>
                  <a:pt x="2760071" y="3159640"/>
                  <a:pt x="2753634" y="3165101"/>
                  <a:pt x="2747633" y="3170521"/>
                </a:cubicBezTo>
                <a:cubicBezTo>
                  <a:pt x="2735713" y="3189750"/>
                  <a:pt x="2725892" y="3226566"/>
                  <a:pt x="2720866" y="3271377"/>
                </a:cubicBezTo>
                <a:cubicBezTo>
                  <a:pt x="2715717" y="3317351"/>
                  <a:pt x="2717856" y="3353919"/>
                  <a:pt x="2722777" y="3361394"/>
                </a:cubicBezTo>
                <a:cubicBezTo>
                  <a:pt x="2727054" y="3367893"/>
                  <a:pt x="2723047" y="3371631"/>
                  <a:pt x="2722216" y="3372316"/>
                </a:cubicBezTo>
                <a:cubicBezTo>
                  <a:pt x="2719205" y="3374746"/>
                  <a:pt x="2715800" y="3377508"/>
                  <a:pt x="2688784" y="3358258"/>
                </a:cubicBezTo>
                <a:cubicBezTo>
                  <a:pt x="2672671" y="3346754"/>
                  <a:pt x="2655975" y="3332634"/>
                  <a:pt x="2643018" y="3319531"/>
                </a:cubicBezTo>
                <a:cubicBezTo>
                  <a:pt x="2612348" y="3288508"/>
                  <a:pt x="2603253" y="3265002"/>
                  <a:pt x="2615940" y="3249719"/>
                </a:cubicBezTo>
                <a:cubicBezTo>
                  <a:pt x="2632802" y="3229411"/>
                  <a:pt x="2660668" y="3220461"/>
                  <a:pt x="2683053" y="3213277"/>
                </a:cubicBezTo>
                <a:cubicBezTo>
                  <a:pt x="2693623" y="3209871"/>
                  <a:pt x="2711335" y="3204181"/>
                  <a:pt x="2711335" y="3200215"/>
                </a:cubicBezTo>
                <a:cubicBezTo>
                  <a:pt x="2711335" y="3189085"/>
                  <a:pt x="2722507" y="3176460"/>
                  <a:pt x="2738060" y="3162319"/>
                </a:cubicBezTo>
                <a:cubicBezTo>
                  <a:pt x="2739243" y="3160512"/>
                  <a:pt x="2740469" y="3158809"/>
                  <a:pt x="2741756" y="3157211"/>
                </a:cubicBezTo>
                <a:cubicBezTo>
                  <a:pt x="2747093" y="3150524"/>
                  <a:pt x="2753862" y="3145478"/>
                  <a:pt x="2761691" y="3141865"/>
                </a:cubicBezTo>
                <a:cubicBezTo>
                  <a:pt x="2771139" y="3133808"/>
                  <a:pt x="2780649" y="3125565"/>
                  <a:pt x="2788706" y="3117591"/>
                </a:cubicBezTo>
                <a:cubicBezTo>
                  <a:pt x="2800978" y="3105422"/>
                  <a:pt x="2806606" y="3088084"/>
                  <a:pt x="2811132" y="3074150"/>
                </a:cubicBezTo>
                <a:cubicBezTo>
                  <a:pt x="2815514" y="3060632"/>
                  <a:pt x="2818691" y="3050873"/>
                  <a:pt x="2826914" y="3048609"/>
                </a:cubicBezTo>
                <a:cubicBezTo>
                  <a:pt x="2833849" y="3046678"/>
                  <a:pt x="2839767" y="3051828"/>
                  <a:pt x="2841719" y="3053531"/>
                </a:cubicBezTo>
                <a:cubicBezTo>
                  <a:pt x="2851105" y="3061691"/>
                  <a:pt x="2859017" y="3070973"/>
                  <a:pt x="2867385" y="3080795"/>
                </a:cubicBezTo>
                <a:cubicBezTo>
                  <a:pt x="2878370" y="3093690"/>
                  <a:pt x="2890829" y="3108330"/>
                  <a:pt x="2909330" y="3123364"/>
                </a:cubicBezTo>
                <a:cubicBezTo>
                  <a:pt x="2934518" y="3143838"/>
                  <a:pt x="2964503" y="3153764"/>
                  <a:pt x="2972519" y="3148323"/>
                </a:cubicBezTo>
                <a:cubicBezTo>
                  <a:pt x="2976526" y="3145603"/>
                  <a:pt x="2974554" y="3137006"/>
                  <a:pt x="2973017" y="3132147"/>
                </a:cubicBezTo>
                <a:cubicBezTo>
                  <a:pt x="2967078" y="3113209"/>
                  <a:pt x="2932276" y="3057891"/>
                  <a:pt x="2884308" y="2998088"/>
                </a:cubicBezTo>
                <a:cubicBezTo>
                  <a:pt x="2831461" y="2932221"/>
                  <a:pt x="2785529" y="2889549"/>
                  <a:pt x="2758285" y="2881035"/>
                </a:cubicBezTo>
                <a:cubicBezTo>
                  <a:pt x="2696135" y="2861619"/>
                  <a:pt x="2680520" y="2869448"/>
                  <a:pt x="2614819" y="2902444"/>
                </a:cubicBezTo>
                <a:lnTo>
                  <a:pt x="2610791" y="2904458"/>
                </a:lnTo>
                <a:cubicBezTo>
                  <a:pt x="2587222" y="2916294"/>
                  <a:pt x="2560560" y="2925950"/>
                  <a:pt x="2537677" y="2930996"/>
                </a:cubicBezTo>
                <a:cubicBezTo>
                  <a:pt x="2499241" y="2939447"/>
                  <a:pt x="2493945" y="2930497"/>
                  <a:pt x="2492201" y="2927569"/>
                </a:cubicBezTo>
                <a:cubicBezTo>
                  <a:pt x="2485930" y="2917021"/>
                  <a:pt x="2500839" y="2904936"/>
                  <a:pt x="2512593" y="2896733"/>
                </a:cubicBezTo>
                <a:cubicBezTo>
                  <a:pt x="2543740" y="2875034"/>
                  <a:pt x="2608008" y="2854871"/>
                  <a:pt x="2664717" y="2837096"/>
                </a:cubicBezTo>
                <a:cubicBezTo>
                  <a:pt x="2701368" y="2825592"/>
                  <a:pt x="2746968" y="2811285"/>
                  <a:pt x="2751474" y="2804619"/>
                </a:cubicBezTo>
                <a:cubicBezTo>
                  <a:pt x="2753281" y="2801131"/>
                  <a:pt x="2755835" y="2797497"/>
                  <a:pt x="2758534" y="2793635"/>
                </a:cubicBezTo>
                <a:cubicBezTo>
                  <a:pt x="2763310" y="2786803"/>
                  <a:pt x="2769872" y="2777438"/>
                  <a:pt x="2767692" y="2773119"/>
                </a:cubicBezTo>
                <a:cubicBezTo>
                  <a:pt x="2766466" y="2770668"/>
                  <a:pt x="2760237" y="2764896"/>
                  <a:pt x="2728986" y="2764044"/>
                </a:cubicBezTo>
                <a:cubicBezTo>
                  <a:pt x="2655789" y="2761968"/>
                  <a:pt x="2613511" y="2763650"/>
                  <a:pt x="2525425" y="2822644"/>
                </a:cubicBezTo>
                <a:cubicBezTo>
                  <a:pt x="2446227" y="2875698"/>
                  <a:pt x="2412982" y="2916564"/>
                  <a:pt x="2393712" y="2958530"/>
                </a:cubicBezTo>
                <a:cubicBezTo>
                  <a:pt x="2384430" y="3031748"/>
                  <a:pt x="2382956" y="3118276"/>
                  <a:pt x="2382956" y="3165268"/>
                </a:cubicBezTo>
                <a:cubicBezTo>
                  <a:pt x="2382956" y="3239980"/>
                  <a:pt x="2382956" y="3277503"/>
                  <a:pt x="2434827" y="3318846"/>
                </a:cubicBezTo>
                <a:cubicBezTo>
                  <a:pt x="2462528" y="3340940"/>
                  <a:pt x="2503165" y="3360231"/>
                  <a:pt x="2530056" y="3373002"/>
                </a:cubicBezTo>
                <a:cubicBezTo>
                  <a:pt x="2559563" y="3387018"/>
                  <a:pt x="2566582" y="3390340"/>
                  <a:pt x="2564900" y="3397816"/>
                </a:cubicBezTo>
                <a:cubicBezTo>
                  <a:pt x="2563488" y="3404045"/>
                  <a:pt x="2556116" y="3404045"/>
                  <a:pt x="2552960" y="3404045"/>
                </a:cubicBezTo>
                <a:cubicBezTo>
                  <a:pt x="2520629" y="3404045"/>
                  <a:pt x="2390058" y="3330931"/>
                  <a:pt x="2371514" y="3302442"/>
                </a:cubicBezTo>
                <a:cubicBezTo>
                  <a:pt x="2362710" y="3288944"/>
                  <a:pt x="2351642" y="3253311"/>
                  <a:pt x="2341862" y="3221894"/>
                </a:cubicBezTo>
                <a:cubicBezTo>
                  <a:pt x="2338186" y="3210079"/>
                  <a:pt x="2333992" y="3196602"/>
                  <a:pt x="2330503" y="3186510"/>
                </a:cubicBezTo>
                <a:cubicBezTo>
                  <a:pt x="2329714" y="3194692"/>
                  <a:pt x="2329091" y="3203662"/>
                  <a:pt x="2328676" y="3211470"/>
                </a:cubicBezTo>
                <a:cubicBezTo>
                  <a:pt x="2329112" y="3218779"/>
                  <a:pt x="2329154" y="3225362"/>
                  <a:pt x="2328676" y="3229743"/>
                </a:cubicBezTo>
                <a:cubicBezTo>
                  <a:pt x="2328240" y="3233979"/>
                  <a:pt x="2327928" y="3237032"/>
                  <a:pt x="2324315" y="3238548"/>
                </a:cubicBezTo>
                <a:cubicBezTo>
                  <a:pt x="2322218" y="3239420"/>
                  <a:pt x="2319788" y="3239087"/>
                  <a:pt x="2318003" y="3237676"/>
                </a:cubicBezTo>
                <a:cubicBezTo>
                  <a:pt x="2315386" y="3235599"/>
                  <a:pt x="2314805" y="3235142"/>
                  <a:pt x="2316155" y="3211491"/>
                </a:cubicBezTo>
                <a:cubicBezTo>
                  <a:pt x="2315449" y="3201212"/>
                  <a:pt x="2313870" y="3189687"/>
                  <a:pt x="2312126" y="3182170"/>
                </a:cubicBezTo>
                <a:cubicBezTo>
                  <a:pt x="2304360" y="3208168"/>
                  <a:pt x="2299210" y="3245255"/>
                  <a:pt x="2322446" y="3302899"/>
                </a:cubicBezTo>
                <a:cubicBezTo>
                  <a:pt x="2341218" y="3349454"/>
                  <a:pt x="2387233" y="3415466"/>
                  <a:pt x="2412131" y="3434674"/>
                </a:cubicBezTo>
                <a:cubicBezTo>
                  <a:pt x="2416533" y="3419183"/>
                  <a:pt x="2425649" y="3402218"/>
                  <a:pt x="2439499" y="3383800"/>
                </a:cubicBezTo>
                <a:cubicBezTo>
                  <a:pt x="2444691" y="3376905"/>
                  <a:pt x="2449487" y="3374974"/>
                  <a:pt x="2453765" y="3378027"/>
                </a:cubicBezTo>
                <a:cubicBezTo>
                  <a:pt x="2456340" y="3379875"/>
                  <a:pt x="2460659" y="3382990"/>
                  <a:pt x="2451668" y="3409299"/>
                </a:cubicBezTo>
                <a:cubicBezTo>
                  <a:pt x="2446684" y="3423897"/>
                  <a:pt x="2440122" y="3437851"/>
                  <a:pt x="2434121" y="3446614"/>
                </a:cubicBezTo>
                <a:cubicBezTo>
                  <a:pt x="2431235" y="3450829"/>
                  <a:pt x="2426833" y="3452906"/>
                  <a:pt x="2421641" y="3452470"/>
                </a:cubicBezTo>
                <a:lnTo>
                  <a:pt x="2421704" y="3452386"/>
                </a:lnTo>
                <a:close/>
                <a:moveTo>
                  <a:pt x="2948929" y="3665437"/>
                </a:moveTo>
                <a:cubicBezTo>
                  <a:pt x="2955491" y="3665769"/>
                  <a:pt x="2961513" y="3665727"/>
                  <a:pt x="2966808" y="3665229"/>
                </a:cubicBezTo>
                <a:cubicBezTo>
                  <a:pt x="2972020" y="3664751"/>
                  <a:pt x="2977419" y="3662695"/>
                  <a:pt x="2982943" y="3659311"/>
                </a:cubicBezTo>
                <a:cubicBezTo>
                  <a:pt x="2972789" y="3661719"/>
                  <a:pt x="2961347" y="3663900"/>
                  <a:pt x="2948929" y="3665416"/>
                </a:cubicBezTo>
                <a:lnTo>
                  <a:pt x="2948929" y="3665437"/>
                </a:lnTo>
                <a:close/>
                <a:moveTo>
                  <a:pt x="2709155" y="3462188"/>
                </a:moveTo>
                <a:cubicBezTo>
                  <a:pt x="2714305" y="3490657"/>
                  <a:pt x="2744227" y="3622370"/>
                  <a:pt x="2858414" y="3648907"/>
                </a:cubicBezTo>
                <a:cubicBezTo>
                  <a:pt x="2880674" y="3654078"/>
                  <a:pt x="2902935" y="3655739"/>
                  <a:pt x="2924178" y="3654992"/>
                </a:cubicBezTo>
                <a:cubicBezTo>
                  <a:pt x="2925859" y="3646748"/>
                  <a:pt x="2928081" y="3638525"/>
                  <a:pt x="2930449" y="3630572"/>
                </a:cubicBezTo>
                <a:cubicBezTo>
                  <a:pt x="2941142" y="3594565"/>
                  <a:pt x="2997707" y="3588772"/>
                  <a:pt x="3038032" y="3590495"/>
                </a:cubicBezTo>
                <a:cubicBezTo>
                  <a:pt x="3049287" y="3569813"/>
                  <a:pt x="3059524" y="3546764"/>
                  <a:pt x="3067706" y="3523985"/>
                </a:cubicBezTo>
                <a:cubicBezTo>
                  <a:pt x="3088471" y="3466237"/>
                  <a:pt x="3091129" y="3426617"/>
                  <a:pt x="3083072" y="3418622"/>
                </a:cubicBezTo>
                <a:cubicBezTo>
                  <a:pt x="3077632" y="3413223"/>
                  <a:pt x="3072087" y="3411105"/>
                  <a:pt x="3066169" y="3412185"/>
                </a:cubicBezTo>
                <a:cubicBezTo>
                  <a:pt x="3063615" y="3412642"/>
                  <a:pt x="3061227" y="3413639"/>
                  <a:pt x="3059109" y="3414864"/>
                </a:cubicBezTo>
                <a:cubicBezTo>
                  <a:pt x="3057967" y="3416920"/>
                  <a:pt x="3056721" y="3418747"/>
                  <a:pt x="3055371" y="3420325"/>
                </a:cubicBezTo>
                <a:cubicBezTo>
                  <a:pt x="3049453" y="3427178"/>
                  <a:pt x="3045861" y="3430168"/>
                  <a:pt x="3041438" y="3428631"/>
                </a:cubicBezTo>
                <a:cubicBezTo>
                  <a:pt x="3038905" y="3427738"/>
                  <a:pt x="3037202" y="3425413"/>
                  <a:pt x="3037098" y="3422713"/>
                </a:cubicBezTo>
                <a:cubicBezTo>
                  <a:pt x="3036932" y="3418207"/>
                  <a:pt x="3042476" y="3411251"/>
                  <a:pt x="3049578" y="3406226"/>
                </a:cubicBezTo>
                <a:cubicBezTo>
                  <a:pt x="3055579" y="3392874"/>
                  <a:pt x="3057282" y="3367707"/>
                  <a:pt x="3057261" y="3338967"/>
                </a:cubicBezTo>
                <a:cubicBezTo>
                  <a:pt x="3056700" y="3339923"/>
                  <a:pt x="3056140" y="3340940"/>
                  <a:pt x="3055600" y="3341979"/>
                </a:cubicBezTo>
                <a:cubicBezTo>
                  <a:pt x="3056576" y="3351510"/>
                  <a:pt x="3055683" y="3359816"/>
                  <a:pt x="3052174" y="3365858"/>
                </a:cubicBezTo>
                <a:cubicBezTo>
                  <a:pt x="3050699" y="3368412"/>
                  <a:pt x="3047252" y="3374372"/>
                  <a:pt x="3041417" y="3372690"/>
                </a:cubicBezTo>
                <a:cubicBezTo>
                  <a:pt x="3039361" y="3372109"/>
                  <a:pt x="3035914" y="3370136"/>
                  <a:pt x="3036143" y="3363574"/>
                </a:cubicBezTo>
                <a:cubicBezTo>
                  <a:pt x="3036288" y="3359089"/>
                  <a:pt x="3038489" y="3349475"/>
                  <a:pt x="3042746" y="3339985"/>
                </a:cubicBezTo>
                <a:cubicBezTo>
                  <a:pt x="3040690" y="3325948"/>
                  <a:pt x="3034170" y="3306304"/>
                  <a:pt x="3022147" y="3283587"/>
                </a:cubicBezTo>
                <a:cubicBezTo>
                  <a:pt x="3020798" y="3281033"/>
                  <a:pt x="3019406" y="3278500"/>
                  <a:pt x="3017994" y="3275987"/>
                </a:cubicBezTo>
                <a:cubicBezTo>
                  <a:pt x="3018555" y="3279413"/>
                  <a:pt x="3019178" y="3282590"/>
                  <a:pt x="3019739" y="3285456"/>
                </a:cubicBezTo>
                <a:cubicBezTo>
                  <a:pt x="3021960" y="3296773"/>
                  <a:pt x="3023559" y="3304954"/>
                  <a:pt x="3017641" y="3310104"/>
                </a:cubicBezTo>
                <a:cubicBezTo>
                  <a:pt x="3011204" y="3315711"/>
                  <a:pt x="3000385" y="3314133"/>
                  <a:pt x="2967286" y="3302753"/>
                </a:cubicBezTo>
                <a:cubicBezTo>
                  <a:pt x="2900131" y="3279662"/>
                  <a:pt x="2798839" y="3281843"/>
                  <a:pt x="2768917" y="3319282"/>
                </a:cubicBezTo>
                <a:cubicBezTo>
                  <a:pt x="2749688" y="3343328"/>
                  <a:pt x="2744103" y="3405001"/>
                  <a:pt x="2740759" y="3441859"/>
                </a:cubicBezTo>
                <a:cubicBezTo>
                  <a:pt x="2737873" y="3473691"/>
                  <a:pt x="2737188" y="3481250"/>
                  <a:pt x="2730335" y="3483015"/>
                </a:cubicBezTo>
                <a:cubicBezTo>
                  <a:pt x="2729172" y="3483306"/>
                  <a:pt x="2725123" y="3483929"/>
                  <a:pt x="2722071" y="3479402"/>
                </a:cubicBezTo>
                <a:cubicBezTo>
                  <a:pt x="2716796" y="3471553"/>
                  <a:pt x="2712415" y="3465905"/>
                  <a:pt x="2709134" y="3462167"/>
                </a:cubicBezTo>
                <a:lnTo>
                  <a:pt x="2709155" y="3462188"/>
                </a:lnTo>
                <a:close/>
                <a:moveTo>
                  <a:pt x="3025615" y="3602663"/>
                </a:moveTo>
                <a:cubicBezTo>
                  <a:pt x="2989982" y="3602663"/>
                  <a:pt x="2949656" y="3609641"/>
                  <a:pt x="2942389" y="3634123"/>
                </a:cubicBezTo>
                <a:cubicBezTo>
                  <a:pt x="2940436" y="3640705"/>
                  <a:pt x="2938568" y="3647454"/>
                  <a:pt x="2937073" y="3654223"/>
                </a:cubicBezTo>
                <a:cubicBezTo>
                  <a:pt x="2961679" y="3652188"/>
                  <a:pt x="2984625" y="3647018"/>
                  <a:pt x="3004310" y="3640498"/>
                </a:cubicBezTo>
                <a:cubicBezTo>
                  <a:pt x="3008567" y="3635680"/>
                  <a:pt x="3012803" y="3630302"/>
                  <a:pt x="3016997" y="3624446"/>
                </a:cubicBezTo>
                <a:cubicBezTo>
                  <a:pt x="3008505" y="3625111"/>
                  <a:pt x="2998994" y="3624965"/>
                  <a:pt x="2988238" y="3624176"/>
                </a:cubicBezTo>
                <a:cubicBezTo>
                  <a:pt x="2975135" y="3623221"/>
                  <a:pt x="2969715" y="3622806"/>
                  <a:pt x="2968615" y="3617178"/>
                </a:cubicBezTo>
                <a:cubicBezTo>
                  <a:pt x="2968054" y="3614313"/>
                  <a:pt x="2969508" y="3611489"/>
                  <a:pt x="2972186" y="3610180"/>
                </a:cubicBezTo>
                <a:cubicBezTo>
                  <a:pt x="2977357" y="3607668"/>
                  <a:pt x="3005411" y="3609059"/>
                  <a:pt x="3023933" y="3611177"/>
                </a:cubicBezTo>
                <a:cubicBezTo>
                  <a:pt x="3024681" y="3611053"/>
                  <a:pt x="3025428" y="3610928"/>
                  <a:pt x="3026155" y="3610783"/>
                </a:cubicBezTo>
                <a:cubicBezTo>
                  <a:pt x="3027816" y="3608166"/>
                  <a:pt x="3029456" y="3605488"/>
                  <a:pt x="3031076" y="3602726"/>
                </a:cubicBezTo>
                <a:cubicBezTo>
                  <a:pt x="3029270" y="3602684"/>
                  <a:pt x="3027442" y="3602663"/>
                  <a:pt x="3025615" y="3602663"/>
                </a:cubicBezTo>
                <a:close/>
                <a:moveTo>
                  <a:pt x="3031990" y="3624716"/>
                </a:moveTo>
                <a:cubicBezTo>
                  <a:pt x="3030370" y="3627125"/>
                  <a:pt x="3028730" y="3629450"/>
                  <a:pt x="3027089" y="3631735"/>
                </a:cubicBezTo>
                <a:cubicBezTo>
                  <a:pt x="3031450" y="3629824"/>
                  <a:pt x="3035541" y="3627851"/>
                  <a:pt x="3039320" y="3625879"/>
                </a:cubicBezTo>
                <a:cubicBezTo>
                  <a:pt x="3036891" y="3625464"/>
                  <a:pt x="3034440" y="3625069"/>
                  <a:pt x="3031969" y="3624716"/>
                </a:cubicBezTo>
                <a:lnTo>
                  <a:pt x="3031990" y="3624716"/>
                </a:lnTo>
                <a:close/>
                <a:moveTo>
                  <a:pt x="2756271" y="3624135"/>
                </a:moveTo>
                <a:lnTo>
                  <a:pt x="2756271" y="3624135"/>
                </a:lnTo>
                <a:close/>
                <a:moveTo>
                  <a:pt x="3049661" y="3615268"/>
                </a:moveTo>
                <a:cubicBezTo>
                  <a:pt x="3051530" y="3615662"/>
                  <a:pt x="3053336" y="3616078"/>
                  <a:pt x="3055101" y="3616493"/>
                </a:cubicBezTo>
                <a:cubicBezTo>
                  <a:pt x="3062411" y="3611406"/>
                  <a:pt x="3065567" y="3607751"/>
                  <a:pt x="3066668" y="3605882"/>
                </a:cubicBezTo>
                <a:cubicBezTo>
                  <a:pt x="3066294" y="3605778"/>
                  <a:pt x="3065795" y="3605654"/>
                  <a:pt x="3065173" y="3605571"/>
                </a:cubicBezTo>
                <a:lnTo>
                  <a:pt x="3062349" y="3605135"/>
                </a:lnTo>
                <a:cubicBezTo>
                  <a:pt x="3058486" y="3609204"/>
                  <a:pt x="3054292" y="3612548"/>
                  <a:pt x="3049682" y="3615268"/>
                </a:cubicBezTo>
                <a:lnTo>
                  <a:pt x="3049661" y="3615268"/>
                </a:lnTo>
                <a:close/>
                <a:moveTo>
                  <a:pt x="3045197" y="3603349"/>
                </a:moveTo>
                <a:cubicBezTo>
                  <a:pt x="3045183" y="3603370"/>
                  <a:pt x="3045169" y="3603390"/>
                  <a:pt x="3045155" y="3603411"/>
                </a:cubicBezTo>
                <a:lnTo>
                  <a:pt x="3045238" y="3603349"/>
                </a:lnTo>
                <a:lnTo>
                  <a:pt x="3045197" y="3603349"/>
                </a:lnTo>
                <a:close/>
                <a:moveTo>
                  <a:pt x="3051737" y="3591388"/>
                </a:moveTo>
                <a:cubicBezTo>
                  <a:pt x="3053689" y="3591554"/>
                  <a:pt x="3055558" y="3591741"/>
                  <a:pt x="3057344" y="3591949"/>
                </a:cubicBezTo>
                <a:cubicBezTo>
                  <a:pt x="3065069" y="3581981"/>
                  <a:pt x="3071257" y="3567757"/>
                  <a:pt x="3077652" y="3548093"/>
                </a:cubicBezTo>
                <a:cubicBezTo>
                  <a:pt x="3080310" y="3539891"/>
                  <a:pt x="3083280" y="3531460"/>
                  <a:pt x="3086145" y="3523320"/>
                </a:cubicBezTo>
                <a:cubicBezTo>
                  <a:pt x="3104668" y="3470722"/>
                  <a:pt x="3123834" y="3416317"/>
                  <a:pt x="3091544" y="3351115"/>
                </a:cubicBezTo>
                <a:cubicBezTo>
                  <a:pt x="3083820" y="3335521"/>
                  <a:pt x="3075866" y="3327090"/>
                  <a:pt x="3069658" y="3327651"/>
                </a:cubicBezTo>
                <a:cubicBezTo>
                  <a:pt x="3070073" y="3356307"/>
                  <a:pt x="3069180" y="3381744"/>
                  <a:pt x="3064695" y="3399789"/>
                </a:cubicBezTo>
                <a:cubicBezTo>
                  <a:pt x="3074288" y="3398314"/>
                  <a:pt x="3083716" y="3401720"/>
                  <a:pt x="3091835" y="3409777"/>
                </a:cubicBezTo>
                <a:cubicBezTo>
                  <a:pt x="3108239" y="3426036"/>
                  <a:pt x="3096175" y="3481603"/>
                  <a:pt x="3079417" y="3528200"/>
                </a:cubicBezTo>
                <a:cubicBezTo>
                  <a:pt x="3071672" y="3549712"/>
                  <a:pt x="3062265" y="3571433"/>
                  <a:pt x="3051758" y="3591388"/>
                </a:cubicBezTo>
                <a:lnTo>
                  <a:pt x="3051737" y="3591388"/>
                </a:lnTo>
                <a:close/>
                <a:moveTo>
                  <a:pt x="812803" y="3268138"/>
                </a:moveTo>
                <a:cubicBezTo>
                  <a:pt x="806615" y="3301923"/>
                  <a:pt x="802856" y="3337680"/>
                  <a:pt x="803791" y="3370406"/>
                </a:cubicBezTo>
                <a:cubicBezTo>
                  <a:pt x="806158" y="3453425"/>
                  <a:pt x="853253" y="3472134"/>
                  <a:pt x="912870" y="3495827"/>
                </a:cubicBezTo>
                <a:lnTo>
                  <a:pt x="938909" y="3506417"/>
                </a:lnTo>
                <a:cubicBezTo>
                  <a:pt x="957556" y="3514350"/>
                  <a:pt x="970805" y="3515969"/>
                  <a:pt x="979360" y="3511339"/>
                </a:cubicBezTo>
                <a:cubicBezTo>
                  <a:pt x="968437" y="3444433"/>
                  <a:pt x="978924" y="3362037"/>
                  <a:pt x="1009947" y="3272146"/>
                </a:cubicBezTo>
                <a:cubicBezTo>
                  <a:pt x="1042153" y="3178765"/>
                  <a:pt x="1086819" y="3146537"/>
                  <a:pt x="1102476" y="3150691"/>
                </a:cubicBezTo>
                <a:cubicBezTo>
                  <a:pt x="1107335" y="3151978"/>
                  <a:pt x="1112734" y="3156006"/>
                  <a:pt x="1116742" y="3184662"/>
                </a:cubicBezTo>
                <a:cubicBezTo>
                  <a:pt x="1133395" y="3161426"/>
                  <a:pt x="1174842" y="3121017"/>
                  <a:pt x="1223806" y="3086838"/>
                </a:cubicBezTo>
                <a:cubicBezTo>
                  <a:pt x="1265794" y="3057518"/>
                  <a:pt x="1325473" y="3024418"/>
                  <a:pt x="1371322" y="3033119"/>
                </a:cubicBezTo>
                <a:cubicBezTo>
                  <a:pt x="1467568" y="3051371"/>
                  <a:pt x="1482270" y="3195024"/>
                  <a:pt x="1484118" y="3255928"/>
                </a:cubicBezTo>
                <a:cubicBezTo>
                  <a:pt x="1485135" y="3289837"/>
                  <a:pt x="1483246" y="3316354"/>
                  <a:pt x="1479695" y="3337348"/>
                </a:cubicBezTo>
                <a:cubicBezTo>
                  <a:pt x="1484595" y="3398916"/>
                  <a:pt x="1471036" y="3459405"/>
                  <a:pt x="1464453" y="3484261"/>
                </a:cubicBezTo>
                <a:cubicBezTo>
                  <a:pt x="1499380" y="3471719"/>
                  <a:pt x="1605905" y="3430396"/>
                  <a:pt x="1640022" y="3382055"/>
                </a:cubicBezTo>
                <a:cubicBezTo>
                  <a:pt x="1648245" y="3370385"/>
                  <a:pt x="1652980" y="3357677"/>
                  <a:pt x="1655118" y="3344387"/>
                </a:cubicBezTo>
                <a:cubicBezTo>
                  <a:pt x="1638901" y="3321151"/>
                  <a:pt x="1627667" y="3293617"/>
                  <a:pt x="1621209" y="3275115"/>
                </a:cubicBezTo>
                <a:cubicBezTo>
                  <a:pt x="1607483" y="3235765"/>
                  <a:pt x="1599697" y="3193113"/>
                  <a:pt x="1603081" y="3175899"/>
                </a:cubicBezTo>
                <a:cubicBezTo>
                  <a:pt x="1604618" y="3168154"/>
                  <a:pt x="1608605" y="3165994"/>
                  <a:pt x="1611678" y="3165558"/>
                </a:cubicBezTo>
                <a:cubicBezTo>
                  <a:pt x="1617970" y="3164645"/>
                  <a:pt x="1623514" y="3169981"/>
                  <a:pt x="1630782" y="3183935"/>
                </a:cubicBezTo>
                <a:cubicBezTo>
                  <a:pt x="1630948" y="3184268"/>
                  <a:pt x="1631093" y="3184600"/>
                  <a:pt x="1631197" y="3184953"/>
                </a:cubicBezTo>
                <a:cubicBezTo>
                  <a:pt x="1634187" y="3194505"/>
                  <a:pt x="1638112" y="3205095"/>
                  <a:pt x="1642286" y="3216329"/>
                </a:cubicBezTo>
                <a:cubicBezTo>
                  <a:pt x="1656489" y="3254661"/>
                  <a:pt x="1673143" y="3299659"/>
                  <a:pt x="1668242" y="3341231"/>
                </a:cubicBezTo>
                <a:cubicBezTo>
                  <a:pt x="1677192" y="3353233"/>
                  <a:pt x="1686619" y="3362370"/>
                  <a:pt x="1696213" y="3368080"/>
                </a:cubicBezTo>
                <a:cubicBezTo>
                  <a:pt x="1697770" y="3368807"/>
                  <a:pt x="1701902" y="3370323"/>
                  <a:pt x="1709627" y="3365464"/>
                </a:cubicBezTo>
                <a:cubicBezTo>
                  <a:pt x="1734587" y="3349745"/>
                  <a:pt x="1771922" y="3283359"/>
                  <a:pt x="1809548" y="3187881"/>
                </a:cubicBezTo>
                <a:cubicBezTo>
                  <a:pt x="1840489" y="3109368"/>
                  <a:pt x="1865656" y="3025124"/>
                  <a:pt x="1865656" y="3000060"/>
                </a:cubicBezTo>
                <a:cubicBezTo>
                  <a:pt x="1865656" y="2945137"/>
                  <a:pt x="1815529" y="2901468"/>
                  <a:pt x="1771839" y="2869552"/>
                </a:cubicBezTo>
                <a:cubicBezTo>
                  <a:pt x="1760481" y="2861246"/>
                  <a:pt x="1755455" y="2850946"/>
                  <a:pt x="1754708" y="2839235"/>
                </a:cubicBezTo>
                <a:cubicBezTo>
                  <a:pt x="1752798" y="2841124"/>
                  <a:pt x="1750721" y="2843409"/>
                  <a:pt x="1748520" y="2846025"/>
                </a:cubicBezTo>
                <a:cubicBezTo>
                  <a:pt x="1725720" y="2895653"/>
                  <a:pt x="1704166" y="2950120"/>
                  <a:pt x="1686619" y="2994454"/>
                </a:cubicBezTo>
                <a:cubicBezTo>
                  <a:pt x="1673683" y="3027159"/>
                  <a:pt x="1662490" y="3055399"/>
                  <a:pt x="1653644" y="3074939"/>
                </a:cubicBezTo>
                <a:cubicBezTo>
                  <a:pt x="1641164" y="3102495"/>
                  <a:pt x="1630429" y="3114912"/>
                  <a:pt x="1617762" y="3116490"/>
                </a:cubicBezTo>
                <a:cubicBezTo>
                  <a:pt x="1600361" y="3118650"/>
                  <a:pt x="1585161" y="3099546"/>
                  <a:pt x="1562153" y="3070641"/>
                </a:cubicBezTo>
                <a:cubicBezTo>
                  <a:pt x="1549922" y="3055254"/>
                  <a:pt x="1536051" y="3037832"/>
                  <a:pt x="1518713" y="3019413"/>
                </a:cubicBezTo>
                <a:cubicBezTo>
                  <a:pt x="1453573" y="2950183"/>
                  <a:pt x="1351159" y="2990924"/>
                  <a:pt x="1344659" y="2993623"/>
                </a:cubicBezTo>
                <a:cubicBezTo>
                  <a:pt x="1339987" y="2996302"/>
                  <a:pt x="1304624" y="3014492"/>
                  <a:pt x="1258817" y="2981019"/>
                </a:cubicBezTo>
                <a:cubicBezTo>
                  <a:pt x="1239090" y="2966608"/>
                  <a:pt x="1192430" y="2972339"/>
                  <a:pt x="1139936" y="2995617"/>
                </a:cubicBezTo>
                <a:cubicBezTo>
                  <a:pt x="1081690" y="3021449"/>
                  <a:pt x="1026870" y="3062916"/>
                  <a:pt x="989555" y="3109430"/>
                </a:cubicBezTo>
                <a:cubicBezTo>
                  <a:pt x="929254" y="3184558"/>
                  <a:pt x="923232" y="3223680"/>
                  <a:pt x="918373" y="3255097"/>
                </a:cubicBezTo>
                <a:cubicBezTo>
                  <a:pt x="916628" y="3266373"/>
                  <a:pt x="914988" y="3277046"/>
                  <a:pt x="911230" y="3288238"/>
                </a:cubicBezTo>
                <a:cubicBezTo>
                  <a:pt x="909008" y="3294821"/>
                  <a:pt x="905997" y="3303833"/>
                  <a:pt x="898667" y="3302442"/>
                </a:cubicBezTo>
                <a:cubicBezTo>
                  <a:pt x="891897" y="3301175"/>
                  <a:pt x="890755" y="3293533"/>
                  <a:pt x="890901" y="3272706"/>
                </a:cubicBezTo>
                <a:cubicBezTo>
                  <a:pt x="890984" y="3261721"/>
                  <a:pt x="891544" y="3248328"/>
                  <a:pt x="892126" y="3236326"/>
                </a:cubicBezTo>
                <a:cubicBezTo>
                  <a:pt x="884214" y="3240686"/>
                  <a:pt x="874600" y="3245774"/>
                  <a:pt x="864695" y="3250550"/>
                </a:cubicBezTo>
                <a:cubicBezTo>
                  <a:pt x="837970" y="3263445"/>
                  <a:pt x="822396" y="3267806"/>
                  <a:pt x="812865" y="3268159"/>
                </a:cubicBezTo>
                <a:lnTo>
                  <a:pt x="812803" y="3268138"/>
                </a:lnTo>
                <a:close/>
                <a:moveTo>
                  <a:pt x="1098635" y="3162693"/>
                </a:moveTo>
                <a:cubicBezTo>
                  <a:pt x="1089851" y="3163025"/>
                  <a:pt x="1051290" y="3190518"/>
                  <a:pt x="1021721" y="3276215"/>
                </a:cubicBezTo>
                <a:cubicBezTo>
                  <a:pt x="993563" y="3357822"/>
                  <a:pt x="982558" y="3435484"/>
                  <a:pt x="990054" y="3497924"/>
                </a:cubicBezTo>
                <a:cubicBezTo>
                  <a:pt x="996096" y="3482932"/>
                  <a:pt x="996823" y="3458720"/>
                  <a:pt x="997633" y="3431829"/>
                </a:cubicBezTo>
                <a:cubicBezTo>
                  <a:pt x="997820" y="3425517"/>
                  <a:pt x="998007" y="3419038"/>
                  <a:pt x="998277" y="3412497"/>
                </a:cubicBezTo>
                <a:cubicBezTo>
                  <a:pt x="1000872" y="3349018"/>
                  <a:pt x="1067736" y="3254246"/>
                  <a:pt x="1103660" y="3203330"/>
                </a:cubicBezTo>
                <a:cubicBezTo>
                  <a:pt x="1104449" y="3202229"/>
                  <a:pt x="1105217" y="3201129"/>
                  <a:pt x="1105965" y="3200049"/>
                </a:cubicBezTo>
                <a:cubicBezTo>
                  <a:pt x="1104096" y="3181506"/>
                  <a:pt x="1101479" y="3166596"/>
                  <a:pt x="1098655" y="3162693"/>
                </a:cubicBezTo>
                <a:lnTo>
                  <a:pt x="1098635" y="3162693"/>
                </a:lnTo>
                <a:close/>
                <a:moveTo>
                  <a:pt x="2440184" y="3404481"/>
                </a:moveTo>
                <a:cubicBezTo>
                  <a:pt x="2431920" y="3417252"/>
                  <a:pt x="2426417" y="3429046"/>
                  <a:pt x="2423676" y="3439782"/>
                </a:cubicBezTo>
                <a:cubicBezTo>
                  <a:pt x="2423739" y="3439699"/>
                  <a:pt x="2423822" y="3439616"/>
                  <a:pt x="2423884" y="3439491"/>
                </a:cubicBezTo>
                <a:cubicBezTo>
                  <a:pt x="2430425" y="3429919"/>
                  <a:pt x="2436343" y="3415923"/>
                  <a:pt x="2440184" y="3404481"/>
                </a:cubicBezTo>
                <a:close/>
                <a:moveTo>
                  <a:pt x="3040047" y="3361664"/>
                </a:moveTo>
                <a:lnTo>
                  <a:pt x="3040047" y="3361664"/>
                </a:lnTo>
                <a:close/>
                <a:moveTo>
                  <a:pt x="2718915" y="3210909"/>
                </a:moveTo>
                <a:cubicBezTo>
                  <a:pt x="2712581" y="3216869"/>
                  <a:pt x="2700704" y="3220690"/>
                  <a:pt x="2686895" y="3225133"/>
                </a:cubicBezTo>
                <a:cubicBezTo>
                  <a:pt x="2666046" y="3231840"/>
                  <a:pt x="2640090" y="3240188"/>
                  <a:pt x="2625555" y="3257693"/>
                </a:cubicBezTo>
                <a:cubicBezTo>
                  <a:pt x="2624454" y="3259022"/>
                  <a:pt x="2621069" y="3263092"/>
                  <a:pt x="2624516" y="3273059"/>
                </a:cubicBezTo>
                <a:cubicBezTo>
                  <a:pt x="2634567" y="3301964"/>
                  <a:pt x="2685317" y="3342124"/>
                  <a:pt x="2708096" y="3356327"/>
                </a:cubicBezTo>
                <a:cubicBezTo>
                  <a:pt x="2703943" y="3336476"/>
                  <a:pt x="2704981" y="3301237"/>
                  <a:pt x="2708490" y="3270007"/>
                </a:cubicBezTo>
                <a:cubicBezTo>
                  <a:pt x="2709965" y="3256883"/>
                  <a:pt x="2713100" y="3233792"/>
                  <a:pt x="2718935" y="3210930"/>
                </a:cubicBezTo>
                <a:cubicBezTo>
                  <a:pt x="2718928" y="3210923"/>
                  <a:pt x="2718922" y="3210916"/>
                  <a:pt x="2718915" y="3210909"/>
                </a:cubicBezTo>
                <a:close/>
                <a:moveTo>
                  <a:pt x="3015087" y="3247892"/>
                </a:moveTo>
                <a:cubicBezTo>
                  <a:pt x="3021566" y="3257340"/>
                  <a:pt x="3027650" y="3267349"/>
                  <a:pt x="3033173" y="3277794"/>
                </a:cubicBezTo>
                <a:cubicBezTo>
                  <a:pt x="3040960" y="3292495"/>
                  <a:pt x="3048103" y="3309211"/>
                  <a:pt x="3052256" y="3324640"/>
                </a:cubicBezTo>
                <a:cubicBezTo>
                  <a:pt x="3053752" y="3322937"/>
                  <a:pt x="3055350" y="3321400"/>
                  <a:pt x="3057053" y="3320071"/>
                </a:cubicBezTo>
                <a:cubicBezTo>
                  <a:pt x="3056763" y="3305992"/>
                  <a:pt x="3056202" y="3291540"/>
                  <a:pt x="3055662" y="3277544"/>
                </a:cubicBezTo>
                <a:cubicBezTo>
                  <a:pt x="3055350" y="3269218"/>
                  <a:pt x="3055039" y="3261078"/>
                  <a:pt x="3054769" y="3253166"/>
                </a:cubicBezTo>
                <a:cubicBezTo>
                  <a:pt x="3041625" y="3243490"/>
                  <a:pt x="3022023" y="3228767"/>
                  <a:pt x="3005805" y="3216537"/>
                </a:cubicBezTo>
                <a:cubicBezTo>
                  <a:pt x="3009792" y="3225362"/>
                  <a:pt x="3013301" y="3235869"/>
                  <a:pt x="3015066" y="3247871"/>
                </a:cubicBezTo>
                <a:lnTo>
                  <a:pt x="3015087" y="3247892"/>
                </a:lnTo>
                <a:close/>
                <a:moveTo>
                  <a:pt x="1614855" y="3181381"/>
                </a:moveTo>
                <a:cubicBezTo>
                  <a:pt x="1613983" y="3193612"/>
                  <a:pt x="1617845" y="3225175"/>
                  <a:pt x="1630782" y="3264504"/>
                </a:cubicBezTo>
                <a:cubicBezTo>
                  <a:pt x="1638174" y="3286993"/>
                  <a:pt x="1646937" y="3306886"/>
                  <a:pt x="1656551" y="3323373"/>
                </a:cubicBezTo>
                <a:cubicBezTo>
                  <a:pt x="1655928" y="3289007"/>
                  <a:pt x="1642389" y="3252419"/>
                  <a:pt x="1630616" y="3220669"/>
                </a:cubicBezTo>
                <a:cubicBezTo>
                  <a:pt x="1626483" y="3209497"/>
                  <a:pt x="1622559" y="3198928"/>
                  <a:pt x="1619506" y="3189230"/>
                </a:cubicBezTo>
                <a:cubicBezTo>
                  <a:pt x="1617596" y="3185617"/>
                  <a:pt x="1616059" y="3183105"/>
                  <a:pt x="1614855" y="3181381"/>
                </a:cubicBezTo>
                <a:close/>
                <a:moveTo>
                  <a:pt x="1317312" y="3117716"/>
                </a:moveTo>
                <a:cubicBezTo>
                  <a:pt x="1347006" y="3117716"/>
                  <a:pt x="1369266" y="3126167"/>
                  <a:pt x="1389865" y="3133975"/>
                </a:cubicBezTo>
                <a:cubicBezTo>
                  <a:pt x="1397382" y="3136819"/>
                  <a:pt x="1404463" y="3139519"/>
                  <a:pt x="1411668" y="3141699"/>
                </a:cubicBezTo>
                <a:cubicBezTo>
                  <a:pt x="1448194" y="3152788"/>
                  <a:pt x="1455981" y="3196934"/>
                  <a:pt x="1467755" y="3263756"/>
                </a:cubicBezTo>
                <a:cubicBezTo>
                  <a:pt x="1469042" y="3271066"/>
                  <a:pt x="1470351" y="3278520"/>
                  <a:pt x="1471763" y="3286183"/>
                </a:cubicBezTo>
                <a:cubicBezTo>
                  <a:pt x="1472012" y="3276963"/>
                  <a:pt x="1471991" y="3267017"/>
                  <a:pt x="1471680" y="3256281"/>
                </a:cubicBezTo>
                <a:cubicBezTo>
                  <a:pt x="1469915" y="3198388"/>
                  <a:pt x="1456397" y="3061899"/>
                  <a:pt x="1369017" y="3045328"/>
                </a:cubicBezTo>
                <a:cubicBezTo>
                  <a:pt x="1293349" y="3030980"/>
                  <a:pt x="1156320" y="3149216"/>
                  <a:pt x="1125858" y="3193342"/>
                </a:cubicBezTo>
                <a:cubicBezTo>
                  <a:pt x="1123739" y="3196415"/>
                  <a:pt x="1121393" y="3199779"/>
                  <a:pt x="1118839" y="3203392"/>
                </a:cubicBezTo>
                <a:cubicBezTo>
                  <a:pt x="1120147" y="3218364"/>
                  <a:pt x="1120853" y="3234145"/>
                  <a:pt x="1121144" y="3245566"/>
                </a:cubicBezTo>
                <a:cubicBezTo>
                  <a:pt x="1123885" y="3242244"/>
                  <a:pt x="1127104" y="3238174"/>
                  <a:pt x="1130281" y="3234187"/>
                </a:cubicBezTo>
                <a:cubicBezTo>
                  <a:pt x="1154140" y="3204036"/>
                  <a:pt x="1198577" y="3147908"/>
                  <a:pt x="1251943" y="3129676"/>
                </a:cubicBezTo>
                <a:cubicBezTo>
                  <a:pt x="1277526" y="3120934"/>
                  <a:pt x="1298852" y="3117674"/>
                  <a:pt x="1317312" y="3117674"/>
                </a:cubicBezTo>
                <a:lnTo>
                  <a:pt x="1317312" y="3117716"/>
                </a:lnTo>
                <a:close/>
                <a:moveTo>
                  <a:pt x="904917" y="3229058"/>
                </a:moveTo>
                <a:lnTo>
                  <a:pt x="904917" y="3229224"/>
                </a:lnTo>
                <a:cubicBezTo>
                  <a:pt x="904419" y="3239316"/>
                  <a:pt x="903650" y="3255305"/>
                  <a:pt x="903401" y="3268802"/>
                </a:cubicBezTo>
                <a:cubicBezTo>
                  <a:pt x="904419" y="3263694"/>
                  <a:pt x="905208" y="3258503"/>
                  <a:pt x="906038" y="3253166"/>
                </a:cubicBezTo>
                <a:cubicBezTo>
                  <a:pt x="907346" y="3244611"/>
                  <a:pt x="908758" y="3235516"/>
                  <a:pt x="911209" y="3225362"/>
                </a:cubicBezTo>
                <a:cubicBezTo>
                  <a:pt x="910627" y="3225715"/>
                  <a:pt x="908385" y="3227044"/>
                  <a:pt x="904917" y="3229058"/>
                </a:cubicBezTo>
                <a:close/>
                <a:moveTo>
                  <a:pt x="821940" y="3226026"/>
                </a:moveTo>
                <a:cubicBezTo>
                  <a:pt x="819572" y="3235495"/>
                  <a:pt x="817309" y="3245359"/>
                  <a:pt x="815274" y="3255450"/>
                </a:cubicBezTo>
                <a:cubicBezTo>
                  <a:pt x="822272" y="3254537"/>
                  <a:pt x="835312" y="3250861"/>
                  <a:pt x="859171" y="3239357"/>
                </a:cubicBezTo>
                <a:cubicBezTo>
                  <a:pt x="871921" y="3233211"/>
                  <a:pt x="884173" y="3226525"/>
                  <a:pt x="892790" y="3221665"/>
                </a:cubicBezTo>
                <a:cubicBezTo>
                  <a:pt x="893122" y="3214439"/>
                  <a:pt x="893392" y="3208438"/>
                  <a:pt x="893392" y="3204929"/>
                </a:cubicBezTo>
                <a:cubicBezTo>
                  <a:pt x="893392" y="3203184"/>
                  <a:pt x="889966" y="3201773"/>
                  <a:pt x="886561" y="3201129"/>
                </a:cubicBezTo>
                <a:cubicBezTo>
                  <a:pt x="871713" y="3198346"/>
                  <a:pt x="841210" y="3205531"/>
                  <a:pt x="821960" y="3226047"/>
                </a:cubicBezTo>
                <a:cubicBezTo>
                  <a:pt x="821953" y="3226040"/>
                  <a:pt x="821947" y="3226033"/>
                  <a:pt x="821940" y="3226026"/>
                </a:cubicBezTo>
                <a:close/>
                <a:moveTo>
                  <a:pt x="3067041" y="3246708"/>
                </a:moveTo>
                <a:lnTo>
                  <a:pt x="3071298" y="3249781"/>
                </a:lnTo>
                <a:cubicBezTo>
                  <a:pt x="3074621" y="3235973"/>
                  <a:pt x="3076386" y="3187382"/>
                  <a:pt x="3067685" y="3104114"/>
                </a:cubicBezTo>
                <a:cubicBezTo>
                  <a:pt x="3066398" y="3091822"/>
                  <a:pt x="3065443" y="3079882"/>
                  <a:pt x="3064716" y="3068336"/>
                </a:cubicBezTo>
                <a:cubicBezTo>
                  <a:pt x="3055371" y="3069665"/>
                  <a:pt x="3050595" y="3070869"/>
                  <a:pt x="3048373" y="3071908"/>
                </a:cubicBezTo>
                <a:cubicBezTo>
                  <a:pt x="3043535" y="3089309"/>
                  <a:pt x="3048249" y="3108849"/>
                  <a:pt x="3054167" y="3133393"/>
                </a:cubicBezTo>
                <a:cubicBezTo>
                  <a:pt x="3059961" y="3157439"/>
                  <a:pt x="3066543" y="3184704"/>
                  <a:pt x="3066543" y="3218717"/>
                </a:cubicBezTo>
                <a:cubicBezTo>
                  <a:pt x="3066543" y="3227625"/>
                  <a:pt x="3066730" y="3236969"/>
                  <a:pt x="3067021" y="3246708"/>
                </a:cubicBezTo>
                <a:lnTo>
                  <a:pt x="3067041" y="3246708"/>
                </a:lnTo>
                <a:close/>
                <a:moveTo>
                  <a:pt x="879293" y="3188047"/>
                </a:moveTo>
                <a:cubicBezTo>
                  <a:pt x="882698" y="3188047"/>
                  <a:pt x="885896" y="3188317"/>
                  <a:pt x="888845" y="3188878"/>
                </a:cubicBezTo>
                <a:cubicBezTo>
                  <a:pt x="899497" y="3190871"/>
                  <a:pt x="905851" y="3196872"/>
                  <a:pt x="905851" y="3204929"/>
                </a:cubicBezTo>
                <a:lnTo>
                  <a:pt x="905851" y="3205573"/>
                </a:lnTo>
                <a:cubicBezTo>
                  <a:pt x="917127" y="3166804"/>
                  <a:pt x="928112" y="3127039"/>
                  <a:pt x="929980" y="3116573"/>
                </a:cubicBezTo>
                <a:cubicBezTo>
                  <a:pt x="920366" y="3113043"/>
                  <a:pt x="879002" y="3114102"/>
                  <a:pt x="860999" y="3128472"/>
                </a:cubicBezTo>
                <a:cubicBezTo>
                  <a:pt x="852153" y="3135511"/>
                  <a:pt x="839029" y="3165392"/>
                  <a:pt x="827567" y="3205178"/>
                </a:cubicBezTo>
                <a:cubicBezTo>
                  <a:pt x="844179" y="3193840"/>
                  <a:pt x="863740" y="3188068"/>
                  <a:pt x="879314" y="3188068"/>
                </a:cubicBezTo>
                <a:lnTo>
                  <a:pt x="879293" y="3188047"/>
                </a:lnTo>
                <a:close/>
                <a:moveTo>
                  <a:pt x="2315075" y="3174446"/>
                </a:moveTo>
                <a:lnTo>
                  <a:pt x="2315075" y="3174446"/>
                </a:lnTo>
                <a:close/>
                <a:moveTo>
                  <a:pt x="1484014" y="2979648"/>
                </a:moveTo>
                <a:cubicBezTo>
                  <a:pt x="1500460" y="2987020"/>
                  <a:pt x="1515141" y="2997465"/>
                  <a:pt x="1527766" y="3010879"/>
                </a:cubicBezTo>
                <a:cubicBezTo>
                  <a:pt x="1545458" y="3029671"/>
                  <a:pt x="1559495" y="3047322"/>
                  <a:pt x="1571892" y="3062875"/>
                </a:cubicBezTo>
                <a:cubicBezTo>
                  <a:pt x="1590809" y="3086651"/>
                  <a:pt x="1605760" y="3105422"/>
                  <a:pt x="1616225" y="3104114"/>
                </a:cubicBezTo>
                <a:cubicBezTo>
                  <a:pt x="1623618" y="3103201"/>
                  <a:pt x="1632402" y="3091655"/>
                  <a:pt x="1642286" y="3069790"/>
                </a:cubicBezTo>
                <a:cubicBezTo>
                  <a:pt x="1651007" y="3050520"/>
                  <a:pt x="1662137" y="3022404"/>
                  <a:pt x="1675032" y="2989865"/>
                </a:cubicBezTo>
                <a:cubicBezTo>
                  <a:pt x="1686308" y="2961354"/>
                  <a:pt x="1698725" y="2930020"/>
                  <a:pt x="1711807" y="2898747"/>
                </a:cubicBezTo>
                <a:cubicBezTo>
                  <a:pt x="1697936" y="2920675"/>
                  <a:pt x="1683484" y="2944846"/>
                  <a:pt x="1670921" y="2965881"/>
                </a:cubicBezTo>
                <a:cubicBezTo>
                  <a:pt x="1622247" y="3047384"/>
                  <a:pt x="1613505" y="3059345"/>
                  <a:pt x="1604120" y="3057351"/>
                </a:cubicBezTo>
                <a:cubicBezTo>
                  <a:pt x="1597765" y="3056002"/>
                  <a:pt x="1590435" y="3049461"/>
                  <a:pt x="1575775" y="3036005"/>
                </a:cubicBezTo>
                <a:cubicBezTo>
                  <a:pt x="1556007" y="3017835"/>
                  <a:pt x="1526562" y="2990778"/>
                  <a:pt x="1494667" y="2980271"/>
                </a:cubicBezTo>
                <a:cubicBezTo>
                  <a:pt x="1490991" y="2980209"/>
                  <a:pt x="1487399" y="2980001"/>
                  <a:pt x="1483972" y="2979628"/>
                </a:cubicBezTo>
                <a:cubicBezTo>
                  <a:pt x="1483986" y="2979635"/>
                  <a:pt x="1484000" y="2979641"/>
                  <a:pt x="1484014" y="2979648"/>
                </a:cubicBezTo>
                <a:close/>
                <a:moveTo>
                  <a:pt x="2397429" y="2873123"/>
                </a:moveTo>
                <a:cubicBezTo>
                  <a:pt x="2381627" y="2887181"/>
                  <a:pt x="2350126" y="2928379"/>
                  <a:pt x="2346160" y="2984570"/>
                </a:cubicBezTo>
                <a:cubicBezTo>
                  <a:pt x="2343938" y="3016153"/>
                  <a:pt x="2347904" y="3042047"/>
                  <a:pt x="2352805" y="3062543"/>
                </a:cubicBezTo>
                <a:cubicBezTo>
                  <a:pt x="2358619" y="3026702"/>
                  <a:pt x="2366801" y="2992876"/>
                  <a:pt x="2374795" y="2971654"/>
                </a:cubicBezTo>
                <a:cubicBezTo>
                  <a:pt x="2376976" y="2965860"/>
                  <a:pt x="2379322" y="2960108"/>
                  <a:pt x="2381918" y="2954377"/>
                </a:cubicBezTo>
                <a:cubicBezTo>
                  <a:pt x="2385905" y="2923956"/>
                  <a:pt x="2391262" y="2895716"/>
                  <a:pt x="2398447" y="2873248"/>
                </a:cubicBezTo>
                <a:cubicBezTo>
                  <a:pt x="2398115" y="2873227"/>
                  <a:pt x="2397782" y="2873186"/>
                  <a:pt x="2397429" y="2873144"/>
                </a:cubicBezTo>
                <a:lnTo>
                  <a:pt x="2397429" y="2873123"/>
                </a:lnTo>
                <a:close/>
                <a:moveTo>
                  <a:pt x="3074704" y="3010754"/>
                </a:moveTo>
                <a:cubicBezTo>
                  <a:pt x="3083965" y="3011481"/>
                  <a:pt x="3091295" y="3010401"/>
                  <a:pt x="3096590" y="3007473"/>
                </a:cubicBezTo>
                <a:cubicBezTo>
                  <a:pt x="3103193" y="3003840"/>
                  <a:pt x="3106391" y="2996883"/>
                  <a:pt x="3106391" y="2986169"/>
                </a:cubicBezTo>
                <a:cubicBezTo>
                  <a:pt x="3106391" y="2927839"/>
                  <a:pt x="2955616" y="2679447"/>
                  <a:pt x="2891348" y="2618917"/>
                </a:cubicBezTo>
                <a:cubicBezTo>
                  <a:pt x="2882170" y="2610279"/>
                  <a:pt x="2877726" y="2608472"/>
                  <a:pt x="2876210" y="2608078"/>
                </a:cubicBezTo>
                <a:cubicBezTo>
                  <a:pt x="2874009" y="2614183"/>
                  <a:pt x="2875483" y="2631833"/>
                  <a:pt x="2907939" y="2681960"/>
                </a:cubicBezTo>
                <a:cubicBezTo>
                  <a:pt x="2930989" y="2717551"/>
                  <a:pt x="2962759" y="2759268"/>
                  <a:pt x="2990813" y="2796085"/>
                </a:cubicBezTo>
                <a:cubicBezTo>
                  <a:pt x="3021441" y="2836307"/>
                  <a:pt x="3047917" y="2871026"/>
                  <a:pt x="3056285" y="2888822"/>
                </a:cubicBezTo>
                <a:cubicBezTo>
                  <a:pt x="3071589" y="2921319"/>
                  <a:pt x="3073063" y="2960835"/>
                  <a:pt x="3074704" y="3010713"/>
                </a:cubicBezTo>
                <a:lnTo>
                  <a:pt x="3074704" y="3010754"/>
                </a:lnTo>
                <a:close/>
                <a:moveTo>
                  <a:pt x="1419642" y="2966608"/>
                </a:moveTo>
                <a:cubicBezTo>
                  <a:pt x="1433368" y="2966608"/>
                  <a:pt x="1446450" y="2968103"/>
                  <a:pt x="1458784" y="2971072"/>
                </a:cubicBezTo>
                <a:cubicBezTo>
                  <a:pt x="1457518" y="2968788"/>
                  <a:pt x="1457705" y="2966006"/>
                  <a:pt x="1459303" y="2963950"/>
                </a:cubicBezTo>
                <a:cubicBezTo>
                  <a:pt x="1461546" y="2961022"/>
                  <a:pt x="1463477" y="2958509"/>
                  <a:pt x="1493732" y="2966961"/>
                </a:cubicBezTo>
                <a:cubicBezTo>
                  <a:pt x="1494750" y="2967251"/>
                  <a:pt x="1495746" y="2967542"/>
                  <a:pt x="1496743" y="2967854"/>
                </a:cubicBezTo>
                <a:lnTo>
                  <a:pt x="1496743" y="2967854"/>
                </a:lnTo>
                <a:cubicBezTo>
                  <a:pt x="1501228" y="2967854"/>
                  <a:pt x="1506025" y="2967563"/>
                  <a:pt x="1510967" y="2966815"/>
                </a:cubicBezTo>
                <a:cubicBezTo>
                  <a:pt x="1513272" y="2966462"/>
                  <a:pt x="1516221" y="2965424"/>
                  <a:pt x="1518339" y="2960420"/>
                </a:cubicBezTo>
                <a:cubicBezTo>
                  <a:pt x="1530756" y="2931286"/>
                  <a:pt x="1495040" y="2829371"/>
                  <a:pt x="1450105" y="2765706"/>
                </a:cubicBezTo>
                <a:cubicBezTo>
                  <a:pt x="1444166" y="2757296"/>
                  <a:pt x="1438725" y="2753122"/>
                  <a:pt x="1435174" y="2754222"/>
                </a:cubicBezTo>
                <a:cubicBezTo>
                  <a:pt x="1431291" y="2755447"/>
                  <a:pt x="1417940" y="2765477"/>
                  <a:pt x="1408782" y="2842890"/>
                </a:cubicBezTo>
                <a:cubicBezTo>
                  <a:pt x="1403134" y="2890608"/>
                  <a:pt x="1401888" y="2939904"/>
                  <a:pt x="1401888" y="2954896"/>
                </a:cubicBezTo>
                <a:cubicBezTo>
                  <a:pt x="1401888" y="2960399"/>
                  <a:pt x="1400372" y="2964739"/>
                  <a:pt x="1397361" y="2967895"/>
                </a:cubicBezTo>
                <a:cubicBezTo>
                  <a:pt x="1400019" y="2967605"/>
                  <a:pt x="1402739" y="2967355"/>
                  <a:pt x="1405501" y="2967148"/>
                </a:cubicBezTo>
                <a:cubicBezTo>
                  <a:pt x="1410277" y="2966795"/>
                  <a:pt x="1415012" y="2966629"/>
                  <a:pt x="1419642" y="2966629"/>
                </a:cubicBezTo>
                <a:lnTo>
                  <a:pt x="1419642" y="2966608"/>
                </a:lnTo>
                <a:close/>
                <a:moveTo>
                  <a:pt x="2263328" y="2840045"/>
                </a:moveTo>
                <a:cubicBezTo>
                  <a:pt x="2249415" y="2840045"/>
                  <a:pt x="2237642" y="2842972"/>
                  <a:pt x="2230104" y="2850614"/>
                </a:cubicBezTo>
                <a:cubicBezTo>
                  <a:pt x="2221736" y="2859086"/>
                  <a:pt x="2219805" y="2869614"/>
                  <a:pt x="2224165" y="2882779"/>
                </a:cubicBezTo>
                <a:cubicBezTo>
                  <a:pt x="2236250" y="2919222"/>
                  <a:pt x="2290946" y="2958904"/>
                  <a:pt x="2307952" y="2961500"/>
                </a:cubicBezTo>
                <a:cubicBezTo>
                  <a:pt x="2316570" y="2962828"/>
                  <a:pt x="2327825" y="2941690"/>
                  <a:pt x="2339785" y="2919346"/>
                </a:cubicBezTo>
                <a:cubicBezTo>
                  <a:pt x="2348590" y="2902900"/>
                  <a:pt x="2358536" y="2884316"/>
                  <a:pt x="2371058" y="2866209"/>
                </a:cubicBezTo>
                <a:lnTo>
                  <a:pt x="2358391" y="2862035"/>
                </a:lnTo>
                <a:cubicBezTo>
                  <a:pt x="2330150" y="2852670"/>
                  <a:pt x="2292171" y="2840065"/>
                  <a:pt x="2263328" y="2840065"/>
                </a:cubicBezTo>
                <a:lnTo>
                  <a:pt x="2263328" y="2840045"/>
                </a:lnTo>
                <a:close/>
                <a:moveTo>
                  <a:pt x="1792147" y="2815874"/>
                </a:moveTo>
                <a:cubicBezTo>
                  <a:pt x="1815633" y="2815874"/>
                  <a:pt x="1843728" y="2821626"/>
                  <a:pt x="1867462" y="2832403"/>
                </a:cubicBezTo>
                <a:cubicBezTo>
                  <a:pt x="1889037" y="2842183"/>
                  <a:pt x="1916219" y="2860145"/>
                  <a:pt x="1923300" y="2890213"/>
                </a:cubicBezTo>
                <a:cubicBezTo>
                  <a:pt x="1925729" y="2900533"/>
                  <a:pt x="1927453" y="2910625"/>
                  <a:pt x="1928699" y="2920032"/>
                </a:cubicBezTo>
                <a:cubicBezTo>
                  <a:pt x="1936257" y="2895757"/>
                  <a:pt x="1946557" y="2866603"/>
                  <a:pt x="1957168" y="2836577"/>
                </a:cubicBezTo>
                <a:cubicBezTo>
                  <a:pt x="1975150" y="2785702"/>
                  <a:pt x="1993714" y="2733104"/>
                  <a:pt x="1998988" y="2703763"/>
                </a:cubicBezTo>
                <a:cubicBezTo>
                  <a:pt x="2005758" y="2665929"/>
                  <a:pt x="1998864" y="2535566"/>
                  <a:pt x="1993320" y="2430806"/>
                </a:cubicBezTo>
                <a:cubicBezTo>
                  <a:pt x="1989623" y="2360973"/>
                  <a:pt x="1986426" y="2300671"/>
                  <a:pt x="1987547" y="2276833"/>
                </a:cubicBezTo>
                <a:cubicBezTo>
                  <a:pt x="1989021" y="2245332"/>
                  <a:pt x="1998906" y="2207290"/>
                  <a:pt x="2006423" y="2180379"/>
                </a:cubicBezTo>
                <a:cubicBezTo>
                  <a:pt x="1975399" y="2232313"/>
                  <a:pt x="1960179" y="2253908"/>
                  <a:pt x="1948301" y="2253036"/>
                </a:cubicBezTo>
                <a:cubicBezTo>
                  <a:pt x="1944522" y="2252745"/>
                  <a:pt x="1941428" y="2250295"/>
                  <a:pt x="1939808" y="2246329"/>
                </a:cubicBezTo>
                <a:cubicBezTo>
                  <a:pt x="1936340" y="2237711"/>
                  <a:pt x="1938188" y="2224360"/>
                  <a:pt x="1942030" y="2210696"/>
                </a:cubicBezTo>
                <a:cubicBezTo>
                  <a:pt x="1912481" y="2249921"/>
                  <a:pt x="1904653" y="2251001"/>
                  <a:pt x="1898693" y="2248509"/>
                </a:cubicBezTo>
                <a:cubicBezTo>
                  <a:pt x="1890470" y="2245083"/>
                  <a:pt x="1893024" y="2232873"/>
                  <a:pt x="1894125" y="2227640"/>
                </a:cubicBezTo>
                <a:cubicBezTo>
                  <a:pt x="1897530" y="2211361"/>
                  <a:pt x="1902721" y="2195808"/>
                  <a:pt x="1908079" y="2182269"/>
                </a:cubicBezTo>
                <a:cubicBezTo>
                  <a:pt x="1901455" y="2189578"/>
                  <a:pt x="1895184" y="2194998"/>
                  <a:pt x="1889307" y="2197448"/>
                </a:cubicBezTo>
                <a:cubicBezTo>
                  <a:pt x="1879631" y="2280903"/>
                  <a:pt x="1879278" y="2444096"/>
                  <a:pt x="1880918" y="2536044"/>
                </a:cubicBezTo>
                <a:cubicBezTo>
                  <a:pt x="1880918" y="2536293"/>
                  <a:pt x="1880918" y="2536521"/>
                  <a:pt x="1880897" y="2536750"/>
                </a:cubicBezTo>
                <a:cubicBezTo>
                  <a:pt x="1872259" y="2625437"/>
                  <a:pt x="1882143" y="2652473"/>
                  <a:pt x="1907580" y="2679489"/>
                </a:cubicBezTo>
                <a:cubicBezTo>
                  <a:pt x="1910820" y="2682936"/>
                  <a:pt x="1913187" y="2685282"/>
                  <a:pt x="1914745" y="2686840"/>
                </a:cubicBezTo>
                <a:cubicBezTo>
                  <a:pt x="1917444" y="2689518"/>
                  <a:pt x="1920787" y="2692841"/>
                  <a:pt x="1917901" y="2697264"/>
                </a:cubicBezTo>
                <a:cubicBezTo>
                  <a:pt x="1915035" y="2701645"/>
                  <a:pt x="1910280" y="2699756"/>
                  <a:pt x="1908473" y="2699050"/>
                </a:cubicBezTo>
                <a:cubicBezTo>
                  <a:pt x="1885030" y="2689767"/>
                  <a:pt x="1859592" y="2694460"/>
                  <a:pt x="1832868" y="2712983"/>
                </a:cubicBezTo>
                <a:cubicBezTo>
                  <a:pt x="1824873" y="2718527"/>
                  <a:pt x="1816588" y="2727249"/>
                  <a:pt x="1808137" y="2738420"/>
                </a:cubicBezTo>
                <a:cubicBezTo>
                  <a:pt x="1803984" y="2746768"/>
                  <a:pt x="1799581" y="2755053"/>
                  <a:pt x="1795241" y="2763276"/>
                </a:cubicBezTo>
                <a:cubicBezTo>
                  <a:pt x="1783779" y="2784892"/>
                  <a:pt x="1774663" y="2802958"/>
                  <a:pt x="1770178" y="2817867"/>
                </a:cubicBezTo>
                <a:cubicBezTo>
                  <a:pt x="1776719" y="2816518"/>
                  <a:pt x="1784153" y="2815853"/>
                  <a:pt x="1792106" y="2815853"/>
                </a:cubicBezTo>
                <a:cubicBezTo>
                  <a:pt x="1792120" y="2815860"/>
                  <a:pt x="1792133" y="2815867"/>
                  <a:pt x="1792147" y="2815874"/>
                </a:cubicBezTo>
                <a:close/>
                <a:moveTo>
                  <a:pt x="2391636" y="2859335"/>
                </a:moveTo>
                <a:lnTo>
                  <a:pt x="2394252" y="2859979"/>
                </a:lnTo>
                <a:cubicBezTo>
                  <a:pt x="2396432" y="2858359"/>
                  <a:pt x="2398322" y="2857238"/>
                  <a:pt x="2399838" y="2856594"/>
                </a:cubicBezTo>
                <a:cubicBezTo>
                  <a:pt x="2401852" y="2855743"/>
                  <a:pt x="2403576" y="2855494"/>
                  <a:pt x="2404988" y="2855598"/>
                </a:cubicBezTo>
                <a:cubicBezTo>
                  <a:pt x="2407832" y="2849077"/>
                  <a:pt x="2410906" y="2843346"/>
                  <a:pt x="2414228" y="2838570"/>
                </a:cubicBezTo>
                <a:cubicBezTo>
                  <a:pt x="2416658" y="2835082"/>
                  <a:pt x="2419316" y="2831614"/>
                  <a:pt x="2422140" y="2828208"/>
                </a:cubicBezTo>
                <a:lnTo>
                  <a:pt x="2419440" y="2830430"/>
                </a:lnTo>
                <a:cubicBezTo>
                  <a:pt x="2408975" y="2839193"/>
                  <a:pt x="2399796" y="2849036"/>
                  <a:pt x="2391615" y="2859335"/>
                </a:cubicBezTo>
                <a:lnTo>
                  <a:pt x="2391636" y="2859335"/>
                </a:lnTo>
                <a:close/>
                <a:moveTo>
                  <a:pt x="2494797" y="2753890"/>
                </a:moveTo>
                <a:cubicBezTo>
                  <a:pt x="2501089" y="2755447"/>
                  <a:pt x="2523328" y="2749592"/>
                  <a:pt x="2547914" y="2740123"/>
                </a:cubicBezTo>
                <a:cubicBezTo>
                  <a:pt x="2557404" y="2736053"/>
                  <a:pt x="2563405" y="2733769"/>
                  <a:pt x="2564297" y="2733416"/>
                </a:cubicBezTo>
                <a:cubicBezTo>
                  <a:pt x="2565751" y="2732876"/>
                  <a:pt x="2567288" y="2732897"/>
                  <a:pt x="2568638" y="2733395"/>
                </a:cubicBezTo>
                <a:cubicBezTo>
                  <a:pt x="2583173" y="2727705"/>
                  <a:pt x="2597522" y="2722805"/>
                  <a:pt x="2611247" y="2718839"/>
                </a:cubicBezTo>
                <a:cubicBezTo>
                  <a:pt x="2627507" y="2714125"/>
                  <a:pt x="2640381" y="2703099"/>
                  <a:pt x="2649538" y="2686009"/>
                </a:cubicBezTo>
                <a:cubicBezTo>
                  <a:pt x="2653671" y="2678305"/>
                  <a:pt x="2656868" y="2669729"/>
                  <a:pt x="2659236" y="2660634"/>
                </a:cubicBezTo>
                <a:cubicBezTo>
                  <a:pt x="2643475" y="2659098"/>
                  <a:pt x="2620986" y="2658724"/>
                  <a:pt x="2593265" y="2662212"/>
                </a:cubicBezTo>
                <a:cubicBezTo>
                  <a:pt x="2584793" y="2674505"/>
                  <a:pt x="2576279" y="2685448"/>
                  <a:pt x="2568866" y="2694170"/>
                </a:cubicBezTo>
                <a:cubicBezTo>
                  <a:pt x="2547145" y="2719669"/>
                  <a:pt x="2542183" y="2717551"/>
                  <a:pt x="2538902" y="2716160"/>
                </a:cubicBezTo>
                <a:cubicBezTo>
                  <a:pt x="2535912" y="2714893"/>
                  <a:pt x="2533399" y="2711924"/>
                  <a:pt x="2529433" y="2700565"/>
                </a:cubicBezTo>
                <a:cubicBezTo>
                  <a:pt x="2528686" y="2698427"/>
                  <a:pt x="2527896" y="2695976"/>
                  <a:pt x="2527066" y="2693215"/>
                </a:cubicBezTo>
                <a:cubicBezTo>
                  <a:pt x="2518344" y="2703888"/>
                  <a:pt x="2512842" y="2716139"/>
                  <a:pt x="2507401" y="2728224"/>
                </a:cubicBezTo>
                <a:cubicBezTo>
                  <a:pt x="2504017" y="2735741"/>
                  <a:pt x="2500507" y="2743528"/>
                  <a:pt x="2496333" y="2750609"/>
                </a:cubicBezTo>
                <a:cubicBezTo>
                  <a:pt x="2495441" y="2752146"/>
                  <a:pt x="2495004" y="2753205"/>
                  <a:pt x="2494776" y="2753870"/>
                </a:cubicBezTo>
                <a:cubicBezTo>
                  <a:pt x="2494783" y="2753877"/>
                  <a:pt x="2494790" y="2753883"/>
                  <a:pt x="2494797" y="2753890"/>
                </a:cubicBezTo>
                <a:close/>
                <a:moveTo>
                  <a:pt x="2545152" y="2705632"/>
                </a:moveTo>
                <a:lnTo>
                  <a:pt x="2545152" y="2705632"/>
                </a:lnTo>
                <a:close/>
                <a:moveTo>
                  <a:pt x="1869207" y="2329369"/>
                </a:moveTo>
                <a:cubicBezTo>
                  <a:pt x="1859219" y="2446235"/>
                  <a:pt x="1839180" y="2643378"/>
                  <a:pt x="1826846" y="2691366"/>
                </a:cubicBezTo>
                <a:cubicBezTo>
                  <a:pt x="1825683" y="2695914"/>
                  <a:pt x="1824271" y="2700482"/>
                  <a:pt x="1822651" y="2705072"/>
                </a:cubicBezTo>
                <a:cubicBezTo>
                  <a:pt x="1823690" y="2704262"/>
                  <a:pt x="1824728" y="2703493"/>
                  <a:pt x="1825766" y="2702787"/>
                </a:cubicBezTo>
                <a:cubicBezTo>
                  <a:pt x="1842627" y="2691117"/>
                  <a:pt x="1866798" y="2679468"/>
                  <a:pt x="1893564" y="2682583"/>
                </a:cubicBezTo>
                <a:cubicBezTo>
                  <a:pt x="1866320" y="2650729"/>
                  <a:pt x="1860693" y="2615844"/>
                  <a:pt x="1868459" y="2535940"/>
                </a:cubicBezTo>
                <a:cubicBezTo>
                  <a:pt x="1868293" y="2525973"/>
                  <a:pt x="1866653" y="2426362"/>
                  <a:pt x="1869207" y="2329369"/>
                </a:cubicBezTo>
                <a:close/>
                <a:moveTo>
                  <a:pt x="2537033" y="2683102"/>
                </a:moveTo>
                <a:cubicBezTo>
                  <a:pt x="2539525" y="2692052"/>
                  <a:pt x="2541788" y="2698800"/>
                  <a:pt x="2543470" y="2702621"/>
                </a:cubicBezTo>
                <a:cubicBezTo>
                  <a:pt x="2549658" y="2697596"/>
                  <a:pt x="2562200" y="2683600"/>
                  <a:pt x="2575718" y="2665119"/>
                </a:cubicBezTo>
                <a:cubicBezTo>
                  <a:pt x="2558670" y="2668919"/>
                  <a:pt x="2546377" y="2675253"/>
                  <a:pt x="2537033" y="2683102"/>
                </a:cubicBezTo>
                <a:close/>
                <a:moveTo>
                  <a:pt x="2539961" y="2497026"/>
                </a:moveTo>
                <a:cubicBezTo>
                  <a:pt x="2531613" y="2497026"/>
                  <a:pt x="2525446" y="2500577"/>
                  <a:pt x="2521605" y="2507637"/>
                </a:cubicBezTo>
                <a:cubicBezTo>
                  <a:pt x="2513631" y="2522256"/>
                  <a:pt x="2513984" y="2562540"/>
                  <a:pt x="2522539" y="2615345"/>
                </a:cubicBezTo>
                <a:cubicBezTo>
                  <a:pt x="2525861" y="2635820"/>
                  <a:pt x="2529827" y="2654675"/>
                  <a:pt x="2533565" y="2669833"/>
                </a:cubicBezTo>
                <a:cubicBezTo>
                  <a:pt x="2545817" y="2660925"/>
                  <a:pt x="2562179" y="2654031"/>
                  <a:pt x="2584980" y="2650771"/>
                </a:cubicBezTo>
                <a:lnTo>
                  <a:pt x="2585852" y="2650646"/>
                </a:lnTo>
                <a:cubicBezTo>
                  <a:pt x="2599972" y="2629549"/>
                  <a:pt x="2613739" y="2604838"/>
                  <a:pt x="2621298" y="2581436"/>
                </a:cubicBezTo>
                <a:cubicBezTo>
                  <a:pt x="2621817" y="2579858"/>
                  <a:pt x="2622294" y="2578301"/>
                  <a:pt x="2622730" y="2576764"/>
                </a:cubicBezTo>
                <a:cubicBezTo>
                  <a:pt x="2609192" y="2534715"/>
                  <a:pt x="2570984" y="2500535"/>
                  <a:pt x="2543948" y="2497275"/>
                </a:cubicBezTo>
                <a:cubicBezTo>
                  <a:pt x="2542577" y="2497109"/>
                  <a:pt x="2541248" y="2497026"/>
                  <a:pt x="2539982" y="2497026"/>
                </a:cubicBezTo>
                <a:lnTo>
                  <a:pt x="2539961" y="2497026"/>
                </a:lnTo>
                <a:close/>
                <a:moveTo>
                  <a:pt x="2628815" y="2597757"/>
                </a:moveTo>
                <a:cubicBezTo>
                  <a:pt x="2621921" y="2615117"/>
                  <a:pt x="2612369" y="2632663"/>
                  <a:pt x="2602215" y="2648694"/>
                </a:cubicBezTo>
                <a:cubicBezTo>
                  <a:pt x="2622793" y="2646680"/>
                  <a:pt x="2639613" y="2646784"/>
                  <a:pt x="2652176" y="2647552"/>
                </a:cubicBezTo>
                <a:cubicBezTo>
                  <a:pt x="2643973" y="2636214"/>
                  <a:pt x="2635895" y="2619997"/>
                  <a:pt x="2628815" y="2597757"/>
                </a:cubicBezTo>
                <a:close/>
                <a:moveTo>
                  <a:pt x="2635750" y="2576868"/>
                </a:moveTo>
                <a:cubicBezTo>
                  <a:pt x="2635979" y="2577636"/>
                  <a:pt x="2636186" y="2578425"/>
                  <a:pt x="2636394" y="2579193"/>
                </a:cubicBezTo>
                <a:cubicBezTo>
                  <a:pt x="2644305" y="2609116"/>
                  <a:pt x="2653982" y="2628967"/>
                  <a:pt x="2662994" y="2641136"/>
                </a:cubicBezTo>
                <a:cubicBezTo>
                  <a:pt x="2667666" y="2606043"/>
                  <a:pt x="2662662" y="2566631"/>
                  <a:pt x="2653484" y="2537373"/>
                </a:cubicBezTo>
                <a:cubicBezTo>
                  <a:pt x="2637349" y="2485937"/>
                  <a:pt x="2593826" y="2410955"/>
                  <a:pt x="2547914" y="2371210"/>
                </a:cubicBezTo>
                <a:cubicBezTo>
                  <a:pt x="2543200" y="2375509"/>
                  <a:pt x="2533960" y="2372415"/>
                  <a:pt x="2521708" y="2366434"/>
                </a:cubicBezTo>
                <a:cubicBezTo>
                  <a:pt x="2514088" y="2362717"/>
                  <a:pt x="2505844" y="2357941"/>
                  <a:pt x="2499656" y="2353684"/>
                </a:cubicBezTo>
                <a:cubicBezTo>
                  <a:pt x="2490872" y="2347642"/>
                  <a:pt x="2485847" y="2342721"/>
                  <a:pt x="2487986" y="2336989"/>
                </a:cubicBezTo>
                <a:cubicBezTo>
                  <a:pt x="2489938" y="2331777"/>
                  <a:pt x="2495461" y="2331466"/>
                  <a:pt x="2500964" y="2332379"/>
                </a:cubicBezTo>
                <a:cubicBezTo>
                  <a:pt x="2494382" y="2327105"/>
                  <a:pt x="2486615" y="2321063"/>
                  <a:pt x="2477500" y="2314127"/>
                </a:cubicBezTo>
                <a:cubicBezTo>
                  <a:pt x="2363084" y="2227080"/>
                  <a:pt x="2231828" y="2177119"/>
                  <a:pt x="2171069" y="2156977"/>
                </a:cubicBezTo>
                <a:cubicBezTo>
                  <a:pt x="2214945" y="2189495"/>
                  <a:pt x="2297030" y="2249195"/>
                  <a:pt x="2331126" y="2266575"/>
                </a:cubicBezTo>
                <a:cubicBezTo>
                  <a:pt x="2379737" y="2291368"/>
                  <a:pt x="2595591" y="2462182"/>
                  <a:pt x="2631805" y="2519888"/>
                </a:cubicBezTo>
                <a:cubicBezTo>
                  <a:pt x="2641440" y="2535255"/>
                  <a:pt x="2641398" y="2555397"/>
                  <a:pt x="2635771" y="2576888"/>
                </a:cubicBezTo>
                <a:cubicBezTo>
                  <a:pt x="2635764" y="2576881"/>
                  <a:pt x="2635757" y="2576875"/>
                  <a:pt x="2635750" y="2576868"/>
                </a:cubicBezTo>
                <a:close/>
                <a:moveTo>
                  <a:pt x="2876418" y="2607517"/>
                </a:moveTo>
                <a:lnTo>
                  <a:pt x="2876418" y="2607517"/>
                </a:lnTo>
                <a:close/>
                <a:moveTo>
                  <a:pt x="3650063" y="2515112"/>
                </a:moveTo>
                <a:cubicBezTo>
                  <a:pt x="3660612" y="2538390"/>
                  <a:pt x="3708974" y="2535898"/>
                  <a:pt x="3734369" y="2530998"/>
                </a:cubicBezTo>
                <a:cubicBezTo>
                  <a:pt x="3735885" y="2530707"/>
                  <a:pt x="3736301" y="2530312"/>
                  <a:pt x="3736301" y="2530312"/>
                </a:cubicBezTo>
                <a:cubicBezTo>
                  <a:pt x="3737235" y="2528236"/>
                  <a:pt x="3734660" y="2522816"/>
                  <a:pt x="3730839" y="2516566"/>
                </a:cubicBezTo>
                <a:cubicBezTo>
                  <a:pt x="3727558" y="2512766"/>
                  <a:pt x="3724381" y="2507824"/>
                  <a:pt x="3721329" y="2502342"/>
                </a:cubicBezTo>
                <a:cubicBezTo>
                  <a:pt x="3719190" y="2499310"/>
                  <a:pt x="3717155" y="2496528"/>
                  <a:pt x="3715515" y="2494264"/>
                </a:cubicBezTo>
                <a:cubicBezTo>
                  <a:pt x="3700772" y="2474018"/>
                  <a:pt x="3691905" y="2461019"/>
                  <a:pt x="3693234" y="2451239"/>
                </a:cubicBezTo>
                <a:cubicBezTo>
                  <a:pt x="3694127" y="2444636"/>
                  <a:pt x="3697449" y="2442808"/>
                  <a:pt x="3700086" y="2442434"/>
                </a:cubicBezTo>
                <a:cubicBezTo>
                  <a:pt x="3707063" y="2441438"/>
                  <a:pt x="3710261" y="2448664"/>
                  <a:pt x="3718754" y="2467955"/>
                </a:cubicBezTo>
                <a:cubicBezTo>
                  <a:pt x="3722513" y="2476489"/>
                  <a:pt x="3727081" y="2486830"/>
                  <a:pt x="3731794" y="2495489"/>
                </a:cubicBezTo>
                <a:cubicBezTo>
                  <a:pt x="3735242" y="2500307"/>
                  <a:pt x="3738398" y="2504917"/>
                  <a:pt x="3741056" y="2509277"/>
                </a:cubicBezTo>
                <a:cubicBezTo>
                  <a:pt x="3741492" y="2509734"/>
                  <a:pt x="3741928" y="2510170"/>
                  <a:pt x="3742343" y="2510565"/>
                </a:cubicBezTo>
                <a:cubicBezTo>
                  <a:pt x="3755591" y="2522629"/>
                  <a:pt x="3853208" y="2511935"/>
                  <a:pt x="3928274" y="2460645"/>
                </a:cubicBezTo>
                <a:cubicBezTo>
                  <a:pt x="4003942" y="2408961"/>
                  <a:pt x="4051619" y="2327396"/>
                  <a:pt x="4046926" y="2257687"/>
                </a:cubicBezTo>
                <a:cubicBezTo>
                  <a:pt x="4043500" y="2206709"/>
                  <a:pt x="4022818" y="2158472"/>
                  <a:pt x="4006288" y="2124355"/>
                </a:cubicBezTo>
                <a:cubicBezTo>
                  <a:pt x="4003859" y="2134841"/>
                  <a:pt x="3999415" y="2141424"/>
                  <a:pt x="3993705" y="2145805"/>
                </a:cubicBezTo>
                <a:cubicBezTo>
                  <a:pt x="3991275" y="2162168"/>
                  <a:pt x="3986790" y="2179341"/>
                  <a:pt x="3978588" y="2194395"/>
                </a:cubicBezTo>
                <a:cubicBezTo>
                  <a:pt x="3965568" y="2218296"/>
                  <a:pt x="3919366" y="2235510"/>
                  <a:pt x="3872084" y="2247263"/>
                </a:cubicBezTo>
                <a:cubicBezTo>
                  <a:pt x="3856240" y="2254448"/>
                  <a:pt x="3837260" y="2260885"/>
                  <a:pt x="3814440" y="2266097"/>
                </a:cubicBezTo>
                <a:cubicBezTo>
                  <a:pt x="3756090" y="2279387"/>
                  <a:pt x="3727538" y="2279304"/>
                  <a:pt x="3704634" y="2279283"/>
                </a:cubicBezTo>
                <a:cubicBezTo>
                  <a:pt x="3698778" y="2279283"/>
                  <a:pt x="3693296" y="2279262"/>
                  <a:pt x="3687710" y="2279470"/>
                </a:cubicBezTo>
                <a:cubicBezTo>
                  <a:pt x="3658701" y="2290330"/>
                  <a:pt x="3627886" y="2295812"/>
                  <a:pt x="3621906" y="2295148"/>
                </a:cubicBezTo>
                <a:cubicBezTo>
                  <a:pt x="3617317" y="2294649"/>
                  <a:pt x="3615406" y="2291535"/>
                  <a:pt x="3615178" y="2289001"/>
                </a:cubicBezTo>
                <a:cubicBezTo>
                  <a:pt x="3614617" y="2282855"/>
                  <a:pt x="3620348" y="2280571"/>
                  <a:pt x="3635694" y="2276002"/>
                </a:cubicBezTo>
                <a:cubicBezTo>
                  <a:pt x="3637563" y="2275442"/>
                  <a:pt x="3639390" y="2274923"/>
                  <a:pt x="3641155" y="2274424"/>
                </a:cubicBezTo>
                <a:cubicBezTo>
                  <a:pt x="3574395" y="2271745"/>
                  <a:pt x="3503877" y="2231399"/>
                  <a:pt x="3431531" y="2154527"/>
                </a:cubicBezTo>
                <a:cubicBezTo>
                  <a:pt x="3416373" y="2138413"/>
                  <a:pt x="3409188" y="2116339"/>
                  <a:pt x="3410205" y="2088929"/>
                </a:cubicBezTo>
                <a:cubicBezTo>
                  <a:pt x="3412323" y="2031929"/>
                  <a:pt x="3452006" y="1957113"/>
                  <a:pt x="3506722" y="1906965"/>
                </a:cubicBezTo>
                <a:cubicBezTo>
                  <a:pt x="3555893" y="1861925"/>
                  <a:pt x="3632724" y="1837692"/>
                  <a:pt x="3708060" y="1829158"/>
                </a:cubicBezTo>
                <a:cubicBezTo>
                  <a:pt x="3735096" y="1820042"/>
                  <a:pt x="3761551" y="1809847"/>
                  <a:pt x="3762942" y="1802413"/>
                </a:cubicBezTo>
                <a:cubicBezTo>
                  <a:pt x="3763108" y="1801520"/>
                  <a:pt x="3762029" y="1800025"/>
                  <a:pt x="3760035" y="1798405"/>
                </a:cubicBezTo>
                <a:cubicBezTo>
                  <a:pt x="3758332" y="1797014"/>
                  <a:pt x="3587581" y="1658718"/>
                  <a:pt x="3417328" y="1640632"/>
                </a:cubicBezTo>
                <a:cubicBezTo>
                  <a:pt x="3397850" y="1638555"/>
                  <a:pt x="3380158" y="1638285"/>
                  <a:pt x="3363982" y="1639531"/>
                </a:cubicBezTo>
                <a:cubicBezTo>
                  <a:pt x="3366246" y="1645678"/>
                  <a:pt x="3367408" y="1652219"/>
                  <a:pt x="3367408" y="1659113"/>
                </a:cubicBezTo>
                <a:cubicBezTo>
                  <a:pt x="3367408" y="1682390"/>
                  <a:pt x="3321912" y="1743211"/>
                  <a:pt x="3265992" y="1794709"/>
                </a:cubicBezTo>
                <a:cubicBezTo>
                  <a:pt x="3228490" y="1829241"/>
                  <a:pt x="3158948" y="1884601"/>
                  <a:pt x="3087931" y="1896333"/>
                </a:cubicBezTo>
                <a:cubicBezTo>
                  <a:pt x="3091191" y="1900465"/>
                  <a:pt x="3093932" y="1906861"/>
                  <a:pt x="3096133" y="1915499"/>
                </a:cubicBezTo>
                <a:cubicBezTo>
                  <a:pt x="3103899" y="1946190"/>
                  <a:pt x="3096445" y="1977172"/>
                  <a:pt x="3075140" y="2002754"/>
                </a:cubicBezTo>
                <a:cubicBezTo>
                  <a:pt x="3068287" y="2010998"/>
                  <a:pt x="3060251" y="2018328"/>
                  <a:pt x="3051654" y="2024433"/>
                </a:cubicBezTo>
                <a:cubicBezTo>
                  <a:pt x="3052153" y="2032448"/>
                  <a:pt x="3053170" y="2040173"/>
                  <a:pt x="3054852" y="2047295"/>
                </a:cubicBezTo>
                <a:cubicBezTo>
                  <a:pt x="3063096" y="2082368"/>
                  <a:pt x="3076033" y="2079917"/>
                  <a:pt x="3089738" y="2077301"/>
                </a:cubicBezTo>
                <a:lnTo>
                  <a:pt x="3091959" y="2076886"/>
                </a:lnTo>
                <a:cubicBezTo>
                  <a:pt x="3093995" y="2063513"/>
                  <a:pt x="3098584" y="2053297"/>
                  <a:pt x="3102944" y="2043578"/>
                </a:cubicBezTo>
                <a:cubicBezTo>
                  <a:pt x="3107076" y="2034400"/>
                  <a:pt x="3110959" y="2025721"/>
                  <a:pt x="3112309" y="2015006"/>
                </a:cubicBezTo>
                <a:cubicBezTo>
                  <a:pt x="3117417" y="1974285"/>
                  <a:pt x="3145741" y="1925529"/>
                  <a:pt x="3166444" y="1921833"/>
                </a:cubicBezTo>
                <a:cubicBezTo>
                  <a:pt x="3169330" y="1921314"/>
                  <a:pt x="3172134" y="1922206"/>
                  <a:pt x="3174148" y="1924262"/>
                </a:cubicBezTo>
                <a:cubicBezTo>
                  <a:pt x="3180606" y="1930865"/>
                  <a:pt x="3177782" y="1948287"/>
                  <a:pt x="3167399" y="2000429"/>
                </a:cubicBezTo>
                <a:cubicBezTo>
                  <a:pt x="3160422" y="2035480"/>
                  <a:pt x="3151721" y="2079087"/>
                  <a:pt x="3150538" y="2112020"/>
                </a:cubicBezTo>
                <a:cubicBezTo>
                  <a:pt x="3148150" y="2177949"/>
                  <a:pt x="3205420" y="2233185"/>
                  <a:pt x="3369360" y="2323097"/>
                </a:cubicBezTo>
                <a:cubicBezTo>
                  <a:pt x="3392638" y="2335868"/>
                  <a:pt x="3411036" y="2346334"/>
                  <a:pt x="3425551" y="2355034"/>
                </a:cubicBezTo>
                <a:cubicBezTo>
                  <a:pt x="3423557" y="2334934"/>
                  <a:pt x="3423682" y="2316245"/>
                  <a:pt x="3427586" y="2304637"/>
                </a:cubicBezTo>
                <a:cubicBezTo>
                  <a:pt x="3438425" y="2272389"/>
                  <a:pt x="3485375" y="2272099"/>
                  <a:pt x="3526801" y="2271849"/>
                </a:cubicBezTo>
                <a:cubicBezTo>
                  <a:pt x="3540901" y="2271766"/>
                  <a:pt x="3554232" y="2271683"/>
                  <a:pt x="3564283" y="2270250"/>
                </a:cubicBezTo>
                <a:cubicBezTo>
                  <a:pt x="3585152" y="2267281"/>
                  <a:pt x="3594517" y="2280799"/>
                  <a:pt x="3603528" y="2293881"/>
                </a:cubicBezTo>
                <a:cubicBezTo>
                  <a:pt x="3614140" y="2309227"/>
                  <a:pt x="3625145" y="2325112"/>
                  <a:pt x="3657580" y="2322350"/>
                </a:cubicBezTo>
                <a:cubicBezTo>
                  <a:pt x="3722928" y="2316806"/>
                  <a:pt x="3844611" y="2289458"/>
                  <a:pt x="3871502" y="2271268"/>
                </a:cubicBezTo>
                <a:cubicBezTo>
                  <a:pt x="3873475" y="2269918"/>
                  <a:pt x="3878749" y="2266367"/>
                  <a:pt x="3883504" y="2269108"/>
                </a:cubicBezTo>
                <a:cubicBezTo>
                  <a:pt x="3884751" y="2269814"/>
                  <a:pt x="3887616" y="2271995"/>
                  <a:pt x="3887325" y="2276874"/>
                </a:cubicBezTo>
                <a:cubicBezTo>
                  <a:pt x="3886162" y="2295937"/>
                  <a:pt x="3817721" y="2386493"/>
                  <a:pt x="3745728" y="2416624"/>
                </a:cubicBezTo>
                <a:cubicBezTo>
                  <a:pt x="3719066" y="2427774"/>
                  <a:pt x="3686402" y="2436288"/>
                  <a:pt x="3653801" y="2443265"/>
                </a:cubicBezTo>
                <a:cubicBezTo>
                  <a:pt x="3656957" y="2445466"/>
                  <a:pt x="3658265" y="2449785"/>
                  <a:pt x="3659033" y="2453482"/>
                </a:cubicBezTo>
                <a:cubicBezTo>
                  <a:pt x="3660529" y="2460625"/>
                  <a:pt x="3667007" y="2496652"/>
                  <a:pt x="3650063" y="2515091"/>
                </a:cubicBezTo>
                <a:lnTo>
                  <a:pt x="3650063" y="2515112"/>
                </a:lnTo>
                <a:close/>
                <a:moveTo>
                  <a:pt x="3642505" y="2445653"/>
                </a:moveTo>
                <a:cubicBezTo>
                  <a:pt x="3623712" y="2449495"/>
                  <a:pt x="3605169" y="2452859"/>
                  <a:pt x="3588059" y="2455953"/>
                </a:cubicBezTo>
                <a:cubicBezTo>
                  <a:pt x="3552343" y="2462431"/>
                  <a:pt x="3507885" y="2470488"/>
                  <a:pt x="3503192" y="2477465"/>
                </a:cubicBezTo>
                <a:cubicBezTo>
                  <a:pt x="3503026" y="2477714"/>
                  <a:pt x="3502984" y="2477839"/>
                  <a:pt x="3502984" y="2477839"/>
                </a:cubicBezTo>
                <a:cubicBezTo>
                  <a:pt x="3503046" y="2477943"/>
                  <a:pt x="3504915" y="2484567"/>
                  <a:pt x="3541129" y="2494742"/>
                </a:cubicBezTo>
                <a:cubicBezTo>
                  <a:pt x="3563514" y="2501034"/>
                  <a:pt x="3590550" y="2506370"/>
                  <a:pt x="3610277" y="2510253"/>
                </a:cubicBezTo>
                <a:lnTo>
                  <a:pt x="3618022" y="2511790"/>
                </a:lnTo>
                <a:cubicBezTo>
                  <a:pt x="3625373" y="2513244"/>
                  <a:pt x="3631271" y="2512849"/>
                  <a:pt x="3635860" y="2510523"/>
                </a:cubicBezTo>
                <a:cubicBezTo>
                  <a:pt x="3632039" y="2489737"/>
                  <a:pt x="3634614" y="2456056"/>
                  <a:pt x="3642505" y="2445653"/>
                </a:cubicBezTo>
                <a:close/>
                <a:moveTo>
                  <a:pt x="3648464" y="2466314"/>
                </a:moveTo>
                <a:cubicBezTo>
                  <a:pt x="3646990" y="2474413"/>
                  <a:pt x="3645973" y="2485211"/>
                  <a:pt x="3646595" y="2496050"/>
                </a:cubicBezTo>
                <a:cubicBezTo>
                  <a:pt x="3649232" y="2487536"/>
                  <a:pt x="3649586" y="2476718"/>
                  <a:pt x="3648464" y="2466314"/>
                </a:cubicBezTo>
                <a:close/>
                <a:moveTo>
                  <a:pt x="702063" y="2382714"/>
                </a:moveTo>
                <a:cubicBezTo>
                  <a:pt x="702063" y="2382714"/>
                  <a:pt x="702083" y="2382859"/>
                  <a:pt x="702187" y="2383088"/>
                </a:cubicBezTo>
                <a:cubicBezTo>
                  <a:pt x="712175" y="2408567"/>
                  <a:pt x="791000" y="2475929"/>
                  <a:pt x="849599" y="2478005"/>
                </a:cubicBezTo>
                <a:cubicBezTo>
                  <a:pt x="868184" y="2478670"/>
                  <a:pt x="892603" y="2469575"/>
                  <a:pt x="916608" y="2456929"/>
                </a:cubicBezTo>
                <a:cubicBezTo>
                  <a:pt x="929171" y="2426092"/>
                  <a:pt x="977595" y="2384438"/>
                  <a:pt x="1003717" y="2381364"/>
                </a:cubicBezTo>
                <a:cubicBezTo>
                  <a:pt x="1009490" y="2380679"/>
                  <a:pt x="1013539" y="2382029"/>
                  <a:pt x="1015782" y="2385372"/>
                </a:cubicBezTo>
                <a:cubicBezTo>
                  <a:pt x="1017277" y="2387615"/>
                  <a:pt x="1018377" y="2391519"/>
                  <a:pt x="1015117" y="2397353"/>
                </a:cubicBezTo>
                <a:cubicBezTo>
                  <a:pt x="1006977" y="2411951"/>
                  <a:pt x="968084" y="2443327"/>
                  <a:pt x="926658" y="2465608"/>
                </a:cubicBezTo>
                <a:cubicBezTo>
                  <a:pt x="926180" y="2467456"/>
                  <a:pt x="925952" y="2469159"/>
                  <a:pt x="926014" y="2470716"/>
                </a:cubicBezTo>
                <a:cubicBezTo>
                  <a:pt x="926097" y="2472752"/>
                  <a:pt x="926284" y="2477507"/>
                  <a:pt x="938515" y="2477984"/>
                </a:cubicBezTo>
                <a:cubicBezTo>
                  <a:pt x="981976" y="2479708"/>
                  <a:pt x="1173991" y="2396834"/>
                  <a:pt x="1223910" y="2332878"/>
                </a:cubicBezTo>
                <a:cubicBezTo>
                  <a:pt x="1226132" y="2330012"/>
                  <a:pt x="1228022" y="2327271"/>
                  <a:pt x="1229579" y="2324634"/>
                </a:cubicBezTo>
                <a:lnTo>
                  <a:pt x="1220380" y="2326752"/>
                </a:lnTo>
                <a:cubicBezTo>
                  <a:pt x="1086549" y="2357713"/>
                  <a:pt x="920013" y="2396232"/>
                  <a:pt x="878172" y="2356903"/>
                </a:cubicBezTo>
                <a:cubicBezTo>
                  <a:pt x="839798" y="2320834"/>
                  <a:pt x="804601" y="2254988"/>
                  <a:pt x="811557" y="2198943"/>
                </a:cubicBezTo>
                <a:cubicBezTo>
                  <a:pt x="815585" y="2166570"/>
                  <a:pt x="832841" y="2141694"/>
                  <a:pt x="862868" y="2125019"/>
                </a:cubicBezTo>
                <a:cubicBezTo>
                  <a:pt x="904003" y="2102178"/>
                  <a:pt x="994705" y="2091110"/>
                  <a:pt x="1070062" y="2085773"/>
                </a:cubicBezTo>
                <a:cubicBezTo>
                  <a:pt x="1047552" y="2034110"/>
                  <a:pt x="999377" y="1936036"/>
                  <a:pt x="956290" y="1886283"/>
                </a:cubicBezTo>
                <a:cubicBezTo>
                  <a:pt x="928174" y="1853806"/>
                  <a:pt x="896258" y="1825524"/>
                  <a:pt x="879002" y="1813003"/>
                </a:cubicBezTo>
                <a:cubicBezTo>
                  <a:pt x="879044" y="1813127"/>
                  <a:pt x="879064" y="1813231"/>
                  <a:pt x="879106" y="1813356"/>
                </a:cubicBezTo>
                <a:cubicBezTo>
                  <a:pt x="882927" y="1829283"/>
                  <a:pt x="902176" y="1849778"/>
                  <a:pt x="922567" y="1871477"/>
                </a:cubicBezTo>
                <a:cubicBezTo>
                  <a:pt x="954857" y="1905885"/>
                  <a:pt x="991466" y="1944861"/>
                  <a:pt x="994124" y="1989465"/>
                </a:cubicBezTo>
                <a:cubicBezTo>
                  <a:pt x="994145" y="1989880"/>
                  <a:pt x="994124" y="1990295"/>
                  <a:pt x="994082" y="1990710"/>
                </a:cubicBezTo>
                <a:cubicBezTo>
                  <a:pt x="991694" y="2007509"/>
                  <a:pt x="985278" y="2019429"/>
                  <a:pt x="975041" y="2026136"/>
                </a:cubicBezTo>
                <a:cubicBezTo>
                  <a:pt x="957390" y="2037681"/>
                  <a:pt x="933261" y="2030995"/>
                  <a:pt x="915653" y="2026136"/>
                </a:cubicBezTo>
                <a:cubicBezTo>
                  <a:pt x="910814" y="2024807"/>
                  <a:pt x="904543" y="2023063"/>
                  <a:pt x="901179" y="2022730"/>
                </a:cubicBezTo>
                <a:cubicBezTo>
                  <a:pt x="901408" y="2026738"/>
                  <a:pt x="902259" y="2031389"/>
                  <a:pt x="903131" y="2036269"/>
                </a:cubicBezTo>
                <a:cubicBezTo>
                  <a:pt x="905415" y="2048894"/>
                  <a:pt x="907990" y="2063202"/>
                  <a:pt x="900556" y="2072753"/>
                </a:cubicBezTo>
                <a:cubicBezTo>
                  <a:pt x="896424" y="2078090"/>
                  <a:pt x="889779" y="2081122"/>
                  <a:pt x="880829" y="2081745"/>
                </a:cubicBezTo>
                <a:cubicBezTo>
                  <a:pt x="856576" y="2083489"/>
                  <a:pt x="788674" y="2055975"/>
                  <a:pt x="749469" y="2037743"/>
                </a:cubicBezTo>
                <a:cubicBezTo>
                  <a:pt x="726960" y="2052632"/>
                  <a:pt x="689292" y="2065943"/>
                  <a:pt x="620311" y="2070760"/>
                </a:cubicBezTo>
                <a:cubicBezTo>
                  <a:pt x="545764" y="2075993"/>
                  <a:pt x="470200" y="2063492"/>
                  <a:pt x="407489" y="2035625"/>
                </a:cubicBezTo>
                <a:cubicBezTo>
                  <a:pt x="347519" y="2008984"/>
                  <a:pt x="308170" y="1971960"/>
                  <a:pt x="299552" y="1934105"/>
                </a:cubicBezTo>
                <a:cubicBezTo>
                  <a:pt x="287363" y="1880655"/>
                  <a:pt x="291246" y="1821309"/>
                  <a:pt x="307256" y="1816491"/>
                </a:cubicBezTo>
                <a:cubicBezTo>
                  <a:pt x="309208" y="1815910"/>
                  <a:pt x="315853" y="1814789"/>
                  <a:pt x="319715" y="1825067"/>
                </a:cubicBezTo>
                <a:lnTo>
                  <a:pt x="319902" y="1825566"/>
                </a:lnTo>
                <a:cubicBezTo>
                  <a:pt x="314316" y="1798488"/>
                  <a:pt x="312136" y="1769853"/>
                  <a:pt x="313859" y="1743377"/>
                </a:cubicBezTo>
                <a:cubicBezTo>
                  <a:pt x="317389" y="1688911"/>
                  <a:pt x="335683" y="1671925"/>
                  <a:pt x="343574" y="1667086"/>
                </a:cubicBezTo>
                <a:cubicBezTo>
                  <a:pt x="345484" y="1659320"/>
                  <a:pt x="351839" y="1638015"/>
                  <a:pt x="368305" y="1615672"/>
                </a:cubicBezTo>
                <a:cubicBezTo>
                  <a:pt x="380785" y="1598749"/>
                  <a:pt x="400906" y="1579084"/>
                  <a:pt x="432033" y="1566147"/>
                </a:cubicBezTo>
                <a:lnTo>
                  <a:pt x="405101" y="1561205"/>
                </a:lnTo>
                <a:cubicBezTo>
                  <a:pt x="399598" y="1562700"/>
                  <a:pt x="377359" y="1568951"/>
                  <a:pt x="352399" y="1578544"/>
                </a:cubicBezTo>
                <a:cubicBezTo>
                  <a:pt x="350634" y="1594222"/>
                  <a:pt x="337137" y="1612350"/>
                  <a:pt x="321978" y="1632720"/>
                </a:cubicBezTo>
                <a:cubicBezTo>
                  <a:pt x="311762" y="1646446"/>
                  <a:pt x="301213" y="1660649"/>
                  <a:pt x="294631" y="1674001"/>
                </a:cubicBezTo>
                <a:cubicBezTo>
                  <a:pt x="288110" y="1687249"/>
                  <a:pt x="280593" y="1693957"/>
                  <a:pt x="272287" y="1693957"/>
                </a:cubicBezTo>
                <a:lnTo>
                  <a:pt x="272101" y="1693957"/>
                </a:lnTo>
                <a:cubicBezTo>
                  <a:pt x="265435" y="1693874"/>
                  <a:pt x="259725" y="1689388"/>
                  <a:pt x="255987" y="1681311"/>
                </a:cubicBezTo>
                <a:cubicBezTo>
                  <a:pt x="248408" y="1664906"/>
                  <a:pt x="249944" y="1635918"/>
                  <a:pt x="267698" y="1614530"/>
                </a:cubicBezTo>
                <a:cubicBezTo>
                  <a:pt x="282462" y="1596734"/>
                  <a:pt x="311679" y="1581576"/>
                  <a:pt x="339234" y="1570300"/>
                </a:cubicBezTo>
                <a:cubicBezTo>
                  <a:pt x="337552" y="1566313"/>
                  <a:pt x="333295" y="1563157"/>
                  <a:pt x="326256" y="1560665"/>
                </a:cubicBezTo>
                <a:cubicBezTo>
                  <a:pt x="272433" y="1541603"/>
                  <a:pt x="202413" y="1522395"/>
                  <a:pt x="137958" y="1543140"/>
                </a:cubicBezTo>
                <a:cubicBezTo>
                  <a:pt x="68893" y="1565379"/>
                  <a:pt x="23605" y="1626242"/>
                  <a:pt x="16088" y="1672215"/>
                </a:cubicBezTo>
                <a:cubicBezTo>
                  <a:pt x="7449" y="1725021"/>
                  <a:pt x="13450" y="1816284"/>
                  <a:pt x="38452" y="1877582"/>
                </a:cubicBezTo>
                <a:cubicBezTo>
                  <a:pt x="65176" y="1943117"/>
                  <a:pt x="139412" y="2060689"/>
                  <a:pt x="199610" y="2103320"/>
                </a:cubicBezTo>
                <a:cubicBezTo>
                  <a:pt x="224528" y="2120970"/>
                  <a:pt x="254658" y="2137977"/>
                  <a:pt x="286574" y="2155980"/>
                </a:cubicBezTo>
                <a:cubicBezTo>
                  <a:pt x="332444" y="2181874"/>
                  <a:pt x="379892" y="2208640"/>
                  <a:pt x="411144" y="2237857"/>
                </a:cubicBezTo>
                <a:cubicBezTo>
                  <a:pt x="463389" y="2286717"/>
                  <a:pt x="593752" y="2333750"/>
                  <a:pt x="695542" y="2354951"/>
                </a:cubicBezTo>
                <a:cubicBezTo>
                  <a:pt x="707732" y="2357485"/>
                  <a:pt x="719339" y="2359395"/>
                  <a:pt x="730366" y="2360807"/>
                </a:cubicBezTo>
                <a:cubicBezTo>
                  <a:pt x="752335" y="2357692"/>
                  <a:pt x="782880" y="2356384"/>
                  <a:pt x="821234" y="2355678"/>
                </a:cubicBezTo>
                <a:cubicBezTo>
                  <a:pt x="833173" y="2355470"/>
                  <a:pt x="842601" y="2355283"/>
                  <a:pt x="846609" y="2354868"/>
                </a:cubicBezTo>
                <a:cubicBezTo>
                  <a:pt x="849370" y="2354577"/>
                  <a:pt x="854001" y="2354079"/>
                  <a:pt x="856327" y="2358087"/>
                </a:cubicBezTo>
                <a:cubicBezTo>
                  <a:pt x="857593" y="2360267"/>
                  <a:pt x="857448" y="2363029"/>
                  <a:pt x="855953" y="2365105"/>
                </a:cubicBezTo>
                <a:cubicBezTo>
                  <a:pt x="850492" y="2372664"/>
                  <a:pt x="808110" y="2375654"/>
                  <a:pt x="806303" y="2375779"/>
                </a:cubicBezTo>
                <a:cubicBezTo>
                  <a:pt x="788259" y="2377004"/>
                  <a:pt x="762261" y="2377274"/>
                  <a:pt x="730532" y="2373390"/>
                </a:cubicBezTo>
                <a:cubicBezTo>
                  <a:pt x="703973" y="2377398"/>
                  <a:pt x="702021" y="2382548"/>
                  <a:pt x="702021" y="2382610"/>
                </a:cubicBezTo>
                <a:lnTo>
                  <a:pt x="702021" y="2382610"/>
                </a:lnTo>
                <a:cubicBezTo>
                  <a:pt x="702035" y="2382645"/>
                  <a:pt x="702049" y="2382679"/>
                  <a:pt x="702063" y="2382714"/>
                </a:cubicBezTo>
                <a:close/>
                <a:moveTo>
                  <a:pt x="3705776" y="2451945"/>
                </a:moveTo>
                <a:lnTo>
                  <a:pt x="3705776" y="2451945"/>
                </a:lnTo>
                <a:close/>
                <a:moveTo>
                  <a:pt x="1002451" y="2394197"/>
                </a:moveTo>
                <a:cubicBezTo>
                  <a:pt x="984177" y="2398329"/>
                  <a:pt x="954982" y="2422728"/>
                  <a:pt x="938453" y="2444386"/>
                </a:cubicBezTo>
                <a:cubicBezTo>
                  <a:pt x="968583" y="2425822"/>
                  <a:pt x="994601" y="2404497"/>
                  <a:pt x="1002451" y="2394197"/>
                </a:cubicBezTo>
                <a:close/>
                <a:moveTo>
                  <a:pt x="3441852" y="2380056"/>
                </a:moveTo>
                <a:cubicBezTo>
                  <a:pt x="3445008" y="2397810"/>
                  <a:pt x="3449099" y="2414505"/>
                  <a:pt x="3452525" y="2425407"/>
                </a:cubicBezTo>
                <a:cubicBezTo>
                  <a:pt x="3454913" y="2418783"/>
                  <a:pt x="3458900" y="2414049"/>
                  <a:pt x="3462056" y="2410290"/>
                </a:cubicBezTo>
                <a:cubicBezTo>
                  <a:pt x="3465461" y="2406241"/>
                  <a:pt x="3466915" y="2404289"/>
                  <a:pt x="3466583" y="2402524"/>
                </a:cubicBezTo>
                <a:cubicBezTo>
                  <a:pt x="3465669" y="2397665"/>
                  <a:pt x="3456221" y="2389712"/>
                  <a:pt x="3441872" y="2380077"/>
                </a:cubicBezTo>
                <a:cubicBezTo>
                  <a:pt x="3441865" y="2380070"/>
                  <a:pt x="3441859" y="2380063"/>
                  <a:pt x="3441852" y="2380056"/>
                </a:cubicBezTo>
                <a:close/>
                <a:moveTo>
                  <a:pt x="3111686" y="2172675"/>
                </a:moveTo>
                <a:cubicBezTo>
                  <a:pt x="3110212" y="2180421"/>
                  <a:pt x="3108468" y="2188166"/>
                  <a:pt x="3106412" y="2195766"/>
                </a:cubicBezTo>
                <a:cubicBezTo>
                  <a:pt x="3102653" y="2209782"/>
                  <a:pt x="3090091" y="2226810"/>
                  <a:pt x="3075534" y="2246537"/>
                </a:cubicBezTo>
                <a:cubicBezTo>
                  <a:pt x="3049225" y="2282211"/>
                  <a:pt x="3016478" y="2326607"/>
                  <a:pt x="3033672" y="2361513"/>
                </a:cubicBezTo>
                <a:cubicBezTo>
                  <a:pt x="3038344" y="2370982"/>
                  <a:pt x="3044407" y="2376754"/>
                  <a:pt x="3052215" y="2379163"/>
                </a:cubicBezTo>
                <a:cubicBezTo>
                  <a:pt x="3073665" y="2385746"/>
                  <a:pt x="3107014" y="2366746"/>
                  <a:pt x="3139262" y="2348389"/>
                </a:cubicBezTo>
                <a:cubicBezTo>
                  <a:pt x="3155625" y="2339066"/>
                  <a:pt x="3172549" y="2329431"/>
                  <a:pt x="3188330" y="2322869"/>
                </a:cubicBezTo>
                <a:cubicBezTo>
                  <a:pt x="3202118" y="2317138"/>
                  <a:pt x="3216509" y="2314210"/>
                  <a:pt x="3230774" y="2313587"/>
                </a:cubicBezTo>
                <a:lnTo>
                  <a:pt x="3225334" y="2308790"/>
                </a:lnTo>
                <a:cubicBezTo>
                  <a:pt x="3192359" y="2279532"/>
                  <a:pt x="3134466" y="2223508"/>
                  <a:pt x="3111666" y="2172696"/>
                </a:cubicBezTo>
                <a:cubicBezTo>
                  <a:pt x="3111673" y="2172689"/>
                  <a:pt x="3111679" y="2172682"/>
                  <a:pt x="3111686" y="2172675"/>
                </a:cubicBezTo>
                <a:close/>
                <a:moveTo>
                  <a:pt x="3271058" y="2330760"/>
                </a:moveTo>
                <a:cubicBezTo>
                  <a:pt x="3298095" y="2352003"/>
                  <a:pt x="3319088" y="2365334"/>
                  <a:pt x="3329699" y="2370338"/>
                </a:cubicBezTo>
                <a:cubicBezTo>
                  <a:pt x="3319524" y="2353851"/>
                  <a:pt x="3297617" y="2338381"/>
                  <a:pt x="3271058" y="2330760"/>
                </a:cubicBezTo>
                <a:close/>
                <a:moveTo>
                  <a:pt x="1244530" y="2295459"/>
                </a:moveTo>
                <a:cubicBezTo>
                  <a:pt x="1245112" y="2296954"/>
                  <a:pt x="1245631" y="2298491"/>
                  <a:pt x="1246108" y="2300111"/>
                </a:cubicBezTo>
                <a:cubicBezTo>
                  <a:pt x="1246835" y="2302602"/>
                  <a:pt x="1247230" y="2305156"/>
                  <a:pt x="1247292" y="2307794"/>
                </a:cubicBezTo>
                <a:cubicBezTo>
                  <a:pt x="1280433" y="2300214"/>
                  <a:pt x="1308674" y="2294068"/>
                  <a:pt x="1328151" y="2291306"/>
                </a:cubicBezTo>
                <a:lnTo>
                  <a:pt x="1332865" y="2290642"/>
                </a:lnTo>
                <a:lnTo>
                  <a:pt x="1360088" y="2286696"/>
                </a:lnTo>
                <a:cubicBezTo>
                  <a:pt x="1359797" y="2285326"/>
                  <a:pt x="1359527" y="2283976"/>
                  <a:pt x="1359299" y="2282626"/>
                </a:cubicBezTo>
                <a:cubicBezTo>
                  <a:pt x="1322046" y="2288420"/>
                  <a:pt x="1283922" y="2292220"/>
                  <a:pt x="1244509" y="2295438"/>
                </a:cubicBezTo>
                <a:lnTo>
                  <a:pt x="1244530" y="2295459"/>
                </a:lnTo>
                <a:close/>
                <a:moveTo>
                  <a:pt x="1377115" y="2296456"/>
                </a:moveTo>
                <a:cubicBezTo>
                  <a:pt x="1378382" y="2297909"/>
                  <a:pt x="1379690" y="2298615"/>
                  <a:pt x="1380749" y="2299072"/>
                </a:cubicBezTo>
                <a:cubicBezTo>
                  <a:pt x="1391630" y="2303641"/>
                  <a:pt x="1413392" y="2293050"/>
                  <a:pt x="1430876" y="2284537"/>
                </a:cubicBezTo>
                <a:cubicBezTo>
                  <a:pt x="1437230" y="2281443"/>
                  <a:pt x="1443231" y="2278536"/>
                  <a:pt x="1448630" y="2276314"/>
                </a:cubicBezTo>
                <a:cubicBezTo>
                  <a:pt x="1456604" y="2273054"/>
                  <a:pt x="1463000" y="2266969"/>
                  <a:pt x="1467817" y="2258061"/>
                </a:cubicBezTo>
                <a:cubicBezTo>
                  <a:pt x="1445349" y="2265080"/>
                  <a:pt x="1422695" y="2270749"/>
                  <a:pt x="1399729" y="2275421"/>
                </a:cubicBezTo>
                <a:cubicBezTo>
                  <a:pt x="1399687" y="2282356"/>
                  <a:pt x="1399542" y="2289479"/>
                  <a:pt x="1388100" y="2293632"/>
                </a:cubicBezTo>
                <a:cubicBezTo>
                  <a:pt x="1385317" y="2294629"/>
                  <a:pt x="1381808" y="2295542"/>
                  <a:pt x="1377115" y="2296456"/>
                </a:cubicBezTo>
                <a:close/>
                <a:moveTo>
                  <a:pt x="1181197" y="2283145"/>
                </a:moveTo>
                <a:cubicBezTo>
                  <a:pt x="1185287" y="2284578"/>
                  <a:pt x="1195836" y="2286634"/>
                  <a:pt x="1221211" y="2284807"/>
                </a:cubicBezTo>
                <a:cubicBezTo>
                  <a:pt x="1216331" y="2281484"/>
                  <a:pt x="1210974" y="2279927"/>
                  <a:pt x="1206281" y="2279262"/>
                </a:cubicBezTo>
                <a:cubicBezTo>
                  <a:pt x="1194922" y="2277663"/>
                  <a:pt x="1185329" y="2280737"/>
                  <a:pt x="1181197" y="2283145"/>
                </a:cubicBezTo>
                <a:close/>
                <a:moveTo>
                  <a:pt x="1371613" y="2280633"/>
                </a:moveTo>
                <a:cubicBezTo>
                  <a:pt x="1371841" y="2281983"/>
                  <a:pt x="1372090" y="2283311"/>
                  <a:pt x="1372402" y="2284661"/>
                </a:cubicBezTo>
                <a:cubicBezTo>
                  <a:pt x="1377572" y="2283706"/>
                  <a:pt x="1381331" y="2282834"/>
                  <a:pt x="1383864" y="2281900"/>
                </a:cubicBezTo>
                <a:cubicBezTo>
                  <a:pt x="1386564" y="2280924"/>
                  <a:pt x="1387103" y="2280716"/>
                  <a:pt x="1387228" y="2277850"/>
                </a:cubicBezTo>
                <a:cubicBezTo>
                  <a:pt x="1382037" y="2278826"/>
                  <a:pt x="1376825" y="2279740"/>
                  <a:pt x="1371592" y="2280633"/>
                </a:cubicBezTo>
                <a:lnTo>
                  <a:pt x="1371613" y="2280633"/>
                </a:lnTo>
                <a:close/>
                <a:moveTo>
                  <a:pt x="1401203" y="2020052"/>
                </a:moveTo>
                <a:cubicBezTo>
                  <a:pt x="1396074" y="2020052"/>
                  <a:pt x="1388495" y="2025534"/>
                  <a:pt x="1380500" y="2031306"/>
                </a:cubicBezTo>
                <a:cubicBezTo>
                  <a:pt x="1373315" y="2036498"/>
                  <a:pt x="1365175" y="2042374"/>
                  <a:pt x="1356267" y="2046153"/>
                </a:cubicBezTo>
                <a:cubicBezTo>
                  <a:pt x="1339261" y="2053380"/>
                  <a:pt x="1341732" y="2067064"/>
                  <a:pt x="1352176" y="2109217"/>
                </a:cubicBezTo>
                <a:cubicBezTo>
                  <a:pt x="1355935" y="2124375"/>
                  <a:pt x="1360171" y="2141548"/>
                  <a:pt x="1364075" y="2162293"/>
                </a:cubicBezTo>
                <a:cubicBezTo>
                  <a:pt x="1372152" y="2205235"/>
                  <a:pt x="1371343" y="2231835"/>
                  <a:pt x="1370741" y="2251250"/>
                </a:cubicBezTo>
                <a:cubicBezTo>
                  <a:pt x="1370553" y="2257438"/>
                  <a:pt x="1370387" y="2262962"/>
                  <a:pt x="1370512" y="2268153"/>
                </a:cubicBezTo>
                <a:cubicBezTo>
                  <a:pt x="1376305" y="2267177"/>
                  <a:pt x="1382057" y="2266139"/>
                  <a:pt x="1387809" y="2265038"/>
                </a:cubicBezTo>
                <a:cubicBezTo>
                  <a:pt x="1388474" y="2259619"/>
                  <a:pt x="1390010" y="2252891"/>
                  <a:pt x="1393561" y="2244502"/>
                </a:cubicBezTo>
                <a:cubicBezTo>
                  <a:pt x="1406747" y="2213354"/>
                  <a:pt x="1400185" y="2177409"/>
                  <a:pt x="1393250" y="2139347"/>
                </a:cubicBezTo>
                <a:cubicBezTo>
                  <a:pt x="1390924" y="2126597"/>
                  <a:pt x="1388515" y="2113412"/>
                  <a:pt x="1386937" y="2100475"/>
                </a:cubicBezTo>
                <a:cubicBezTo>
                  <a:pt x="1384944" y="2084216"/>
                  <a:pt x="1384279" y="2076304"/>
                  <a:pt x="1390903" y="2074165"/>
                </a:cubicBezTo>
                <a:cubicBezTo>
                  <a:pt x="1397403" y="2072068"/>
                  <a:pt x="1400372" y="2077509"/>
                  <a:pt x="1408367" y="2092003"/>
                </a:cubicBezTo>
                <a:cubicBezTo>
                  <a:pt x="1415427" y="2104836"/>
                  <a:pt x="1425103" y="2122424"/>
                  <a:pt x="1436919" y="2135007"/>
                </a:cubicBezTo>
                <a:cubicBezTo>
                  <a:pt x="1437832" y="2135983"/>
                  <a:pt x="1438642" y="2136793"/>
                  <a:pt x="1439348" y="2137478"/>
                </a:cubicBezTo>
                <a:cubicBezTo>
                  <a:pt x="1438019" y="2127116"/>
                  <a:pt x="1432226" y="2106331"/>
                  <a:pt x="1427388" y="2088950"/>
                </a:cubicBezTo>
                <a:cubicBezTo>
                  <a:pt x="1423504" y="2075017"/>
                  <a:pt x="1419497" y="2060627"/>
                  <a:pt x="1416008" y="2046278"/>
                </a:cubicBezTo>
                <a:cubicBezTo>
                  <a:pt x="1411066" y="2026053"/>
                  <a:pt x="1405833" y="2021360"/>
                  <a:pt x="1403176" y="2020384"/>
                </a:cubicBezTo>
                <a:cubicBezTo>
                  <a:pt x="1402573" y="2020155"/>
                  <a:pt x="1401909" y="2020052"/>
                  <a:pt x="1401203" y="2020052"/>
                </a:cubicBezTo>
                <a:close/>
                <a:moveTo>
                  <a:pt x="3614617" y="1861510"/>
                </a:moveTo>
                <a:cubicBezTo>
                  <a:pt x="3576306" y="1874052"/>
                  <a:pt x="3541503" y="1891972"/>
                  <a:pt x="3515132" y="1916143"/>
                </a:cubicBezTo>
                <a:cubicBezTo>
                  <a:pt x="3462679" y="1964214"/>
                  <a:pt x="3424637" y="2035439"/>
                  <a:pt x="3422644" y="2089386"/>
                </a:cubicBezTo>
                <a:cubicBezTo>
                  <a:pt x="3421751" y="2113349"/>
                  <a:pt x="3427794" y="2132391"/>
                  <a:pt x="3440585" y="2145992"/>
                </a:cubicBezTo>
                <a:cubicBezTo>
                  <a:pt x="3511041" y="2220871"/>
                  <a:pt x="3579088" y="2259909"/>
                  <a:pt x="3642816" y="2262027"/>
                </a:cubicBezTo>
                <a:cubicBezTo>
                  <a:pt x="3658265" y="2262526"/>
                  <a:pt x="3678241" y="2261986"/>
                  <a:pt x="3700688" y="2260429"/>
                </a:cubicBezTo>
                <a:cubicBezTo>
                  <a:pt x="3715245" y="2253431"/>
                  <a:pt x="3726811" y="2245166"/>
                  <a:pt x="3729635" y="2236196"/>
                </a:cubicBezTo>
                <a:cubicBezTo>
                  <a:pt x="3731358" y="2230672"/>
                  <a:pt x="3730798" y="2228450"/>
                  <a:pt x="3730424" y="2228056"/>
                </a:cubicBezTo>
                <a:cubicBezTo>
                  <a:pt x="3727205" y="2224671"/>
                  <a:pt x="3706420" y="2230070"/>
                  <a:pt x="3693981" y="2233288"/>
                </a:cubicBezTo>
                <a:cubicBezTo>
                  <a:pt x="3672572" y="2238833"/>
                  <a:pt x="3648298" y="2245145"/>
                  <a:pt x="3628571" y="2241428"/>
                </a:cubicBezTo>
                <a:cubicBezTo>
                  <a:pt x="3621553" y="2240120"/>
                  <a:pt x="3616922" y="2239248"/>
                  <a:pt x="3613787" y="2238521"/>
                </a:cubicBezTo>
                <a:cubicBezTo>
                  <a:pt x="3610298" y="2237711"/>
                  <a:pt x="3605023" y="2236507"/>
                  <a:pt x="3604608" y="2231233"/>
                </a:cubicBezTo>
                <a:cubicBezTo>
                  <a:pt x="3604193" y="2225855"/>
                  <a:pt x="3609094" y="2224110"/>
                  <a:pt x="3613433" y="2222574"/>
                </a:cubicBezTo>
                <a:cubicBezTo>
                  <a:pt x="3620805" y="2219957"/>
                  <a:pt x="3634552" y="2215077"/>
                  <a:pt x="3642421" y="2201912"/>
                </a:cubicBezTo>
                <a:cubicBezTo>
                  <a:pt x="3657393" y="2176932"/>
                  <a:pt x="3667257" y="2164743"/>
                  <a:pt x="3674628" y="2156603"/>
                </a:cubicBezTo>
                <a:cubicBezTo>
                  <a:pt x="3673715" y="2156437"/>
                  <a:pt x="3672759" y="2156292"/>
                  <a:pt x="3671825" y="2156125"/>
                </a:cubicBezTo>
                <a:cubicBezTo>
                  <a:pt x="3655753" y="2153405"/>
                  <a:pt x="3625851" y="2148338"/>
                  <a:pt x="3580728" y="2128508"/>
                </a:cubicBezTo>
                <a:cubicBezTo>
                  <a:pt x="3551325" y="2115571"/>
                  <a:pt x="3534111" y="2081412"/>
                  <a:pt x="3532304" y="2032282"/>
                </a:cubicBezTo>
                <a:cubicBezTo>
                  <a:pt x="3530062" y="1971835"/>
                  <a:pt x="3553713" y="1892720"/>
                  <a:pt x="3595825" y="1870356"/>
                </a:cubicBezTo>
                <a:cubicBezTo>
                  <a:pt x="3601577" y="1867304"/>
                  <a:pt x="3607910" y="1864355"/>
                  <a:pt x="3614638" y="1861489"/>
                </a:cubicBezTo>
                <a:lnTo>
                  <a:pt x="3614617" y="1861510"/>
                </a:lnTo>
                <a:close/>
                <a:moveTo>
                  <a:pt x="3725358" y="2214579"/>
                </a:moveTo>
                <a:cubicBezTo>
                  <a:pt x="3731358" y="2214579"/>
                  <a:pt x="3736093" y="2215970"/>
                  <a:pt x="3739436" y="2219459"/>
                </a:cubicBezTo>
                <a:cubicBezTo>
                  <a:pt x="3745811" y="2226166"/>
                  <a:pt x="3742571" y="2236507"/>
                  <a:pt x="3741492" y="2239892"/>
                </a:cubicBezTo>
                <a:cubicBezTo>
                  <a:pt x="3739416" y="2246537"/>
                  <a:pt x="3734494" y="2252621"/>
                  <a:pt x="3727766" y="2258144"/>
                </a:cubicBezTo>
                <a:cubicBezTo>
                  <a:pt x="3773325" y="2253763"/>
                  <a:pt x="3824947" y="2245914"/>
                  <a:pt x="3868823" y="2235116"/>
                </a:cubicBezTo>
                <a:cubicBezTo>
                  <a:pt x="3918784" y="2212046"/>
                  <a:pt x="3933860" y="2181750"/>
                  <a:pt x="3943806" y="2161753"/>
                </a:cubicBezTo>
                <a:cubicBezTo>
                  <a:pt x="3944907" y="2159552"/>
                  <a:pt x="3945924" y="2157496"/>
                  <a:pt x="3946921" y="2155585"/>
                </a:cubicBezTo>
                <a:cubicBezTo>
                  <a:pt x="3952092" y="2145701"/>
                  <a:pt x="3961768" y="2143666"/>
                  <a:pt x="3970323" y="2141880"/>
                </a:cubicBezTo>
                <a:cubicBezTo>
                  <a:pt x="3974601" y="2140988"/>
                  <a:pt x="3978588" y="2140136"/>
                  <a:pt x="3982097" y="2138496"/>
                </a:cubicBezTo>
                <a:cubicBezTo>
                  <a:pt x="3984277" y="2120555"/>
                  <a:pt x="3984070" y="2103901"/>
                  <a:pt x="3983925" y="2093207"/>
                </a:cubicBezTo>
                <a:cubicBezTo>
                  <a:pt x="3983758" y="2079897"/>
                  <a:pt x="3983696" y="2074913"/>
                  <a:pt x="3989676" y="2073688"/>
                </a:cubicBezTo>
                <a:cubicBezTo>
                  <a:pt x="3991088" y="2073397"/>
                  <a:pt x="3992293" y="2073522"/>
                  <a:pt x="3993352" y="2073937"/>
                </a:cubicBezTo>
                <a:cubicBezTo>
                  <a:pt x="3992521" y="2068144"/>
                  <a:pt x="3991462" y="2061976"/>
                  <a:pt x="3990216" y="2055415"/>
                </a:cubicBezTo>
                <a:cubicBezTo>
                  <a:pt x="3964280" y="1920608"/>
                  <a:pt x="3910312" y="1850442"/>
                  <a:pt x="3825237" y="1840911"/>
                </a:cubicBezTo>
                <a:cubicBezTo>
                  <a:pt x="3790747" y="1837049"/>
                  <a:pt x="3751148" y="1836903"/>
                  <a:pt x="3711133" y="1841264"/>
                </a:cubicBezTo>
                <a:lnTo>
                  <a:pt x="3687108" y="1849134"/>
                </a:lnTo>
                <a:cubicBezTo>
                  <a:pt x="3656043" y="1859164"/>
                  <a:pt x="3623920" y="1869525"/>
                  <a:pt x="3601618" y="1881382"/>
                </a:cubicBezTo>
                <a:cubicBezTo>
                  <a:pt x="3568394" y="1899033"/>
                  <a:pt x="3542334" y="1967931"/>
                  <a:pt x="3544722" y="2031846"/>
                </a:cubicBezTo>
                <a:cubicBezTo>
                  <a:pt x="3546341" y="2075287"/>
                  <a:pt x="3561272" y="2106372"/>
                  <a:pt x="3585712" y="2117128"/>
                </a:cubicBezTo>
                <a:cubicBezTo>
                  <a:pt x="3629422" y="2136357"/>
                  <a:pt x="3658349" y="2141237"/>
                  <a:pt x="3673881" y="2143874"/>
                </a:cubicBezTo>
                <a:cubicBezTo>
                  <a:pt x="3684367" y="2145639"/>
                  <a:pt x="3689143" y="2146449"/>
                  <a:pt x="3690846" y="2151515"/>
                </a:cubicBezTo>
                <a:cubicBezTo>
                  <a:pt x="3691510" y="2153530"/>
                  <a:pt x="3691656" y="2156624"/>
                  <a:pt x="3688437" y="2160029"/>
                </a:cubicBezTo>
                <a:cubicBezTo>
                  <a:pt x="3681003" y="2167920"/>
                  <a:pt x="3670828" y="2178718"/>
                  <a:pt x="3653074" y="2208329"/>
                </a:cubicBezTo>
                <a:cubicBezTo>
                  <a:pt x="3646845" y="2218753"/>
                  <a:pt x="3637999" y="2225066"/>
                  <a:pt x="3630170" y="2229073"/>
                </a:cubicBezTo>
                <a:lnTo>
                  <a:pt x="3630814" y="2229198"/>
                </a:lnTo>
                <a:cubicBezTo>
                  <a:pt x="3647821" y="2232396"/>
                  <a:pt x="3670662" y="2226457"/>
                  <a:pt x="3690804" y="2221245"/>
                </a:cubicBezTo>
                <a:cubicBezTo>
                  <a:pt x="3704779" y="2217611"/>
                  <a:pt x="3716428" y="2214600"/>
                  <a:pt x="3725316" y="2214600"/>
                </a:cubicBezTo>
                <a:lnTo>
                  <a:pt x="3725358" y="2214579"/>
                </a:lnTo>
                <a:close/>
                <a:moveTo>
                  <a:pt x="1466239" y="2063866"/>
                </a:moveTo>
                <a:cubicBezTo>
                  <a:pt x="1473860" y="2086334"/>
                  <a:pt x="1487295" y="2130958"/>
                  <a:pt x="1490306" y="2174004"/>
                </a:cubicBezTo>
                <a:cubicBezTo>
                  <a:pt x="1492092" y="2199545"/>
                  <a:pt x="1491178" y="2220995"/>
                  <a:pt x="1487544" y="2238293"/>
                </a:cubicBezTo>
                <a:cubicBezTo>
                  <a:pt x="1509057" y="2230568"/>
                  <a:pt x="1530362" y="2221452"/>
                  <a:pt x="1551563" y="2210613"/>
                </a:cubicBezTo>
                <a:cubicBezTo>
                  <a:pt x="1601648" y="2185030"/>
                  <a:pt x="1678479" y="2158950"/>
                  <a:pt x="1746257" y="2135962"/>
                </a:cubicBezTo>
                <a:cubicBezTo>
                  <a:pt x="1784568" y="2122963"/>
                  <a:pt x="1820741" y="2110691"/>
                  <a:pt x="1847570" y="2100018"/>
                </a:cubicBezTo>
                <a:cubicBezTo>
                  <a:pt x="1886006" y="2084735"/>
                  <a:pt x="1890885" y="2078256"/>
                  <a:pt x="1891467" y="2076636"/>
                </a:cubicBezTo>
                <a:cubicBezTo>
                  <a:pt x="1892816" y="2067998"/>
                  <a:pt x="1882247" y="2051926"/>
                  <a:pt x="1866673" y="2034400"/>
                </a:cubicBezTo>
                <a:cubicBezTo>
                  <a:pt x="1860008" y="2032698"/>
                  <a:pt x="1853197" y="2030870"/>
                  <a:pt x="1846178" y="2028794"/>
                </a:cubicBezTo>
                <a:cubicBezTo>
                  <a:pt x="1805790" y="2016791"/>
                  <a:pt x="1788493" y="2004706"/>
                  <a:pt x="1782097" y="1999079"/>
                </a:cubicBezTo>
                <a:cubicBezTo>
                  <a:pt x="1750555" y="2008257"/>
                  <a:pt x="1534619" y="2070801"/>
                  <a:pt x="1504758" y="2070801"/>
                </a:cubicBezTo>
                <a:cubicBezTo>
                  <a:pt x="1488458" y="2070801"/>
                  <a:pt x="1475355" y="2067375"/>
                  <a:pt x="1466239" y="2063866"/>
                </a:cubicBezTo>
                <a:close/>
                <a:moveTo>
                  <a:pt x="1867961" y="2161462"/>
                </a:moveTo>
                <a:cubicBezTo>
                  <a:pt x="1864991" y="2168481"/>
                  <a:pt x="1863330" y="2174959"/>
                  <a:pt x="1863870" y="2180109"/>
                </a:cubicBezTo>
                <a:cubicBezTo>
                  <a:pt x="1865033" y="2191260"/>
                  <a:pt x="1867234" y="2198735"/>
                  <a:pt x="1869373" y="2205982"/>
                </a:cubicBezTo>
                <a:cubicBezTo>
                  <a:pt x="1871179" y="2212108"/>
                  <a:pt x="1873007" y="2218379"/>
                  <a:pt x="1874149" y="2226581"/>
                </a:cubicBezTo>
                <a:cubicBezTo>
                  <a:pt x="1874959" y="2216240"/>
                  <a:pt x="1875893" y="2206501"/>
                  <a:pt x="1876911" y="2197510"/>
                </a:cubicBezTo>
                <a:cubicBezTo>
                  <a:pt x="1873733" y="2195849"/>
                  <a:pt x="1870473" y="2192381"/>
                  <a:pt x="1868667" y="2185321"/>
                </a:cubicBezTo>
                <a:cubicBezTo>
                  <a:pt x="1866736" y="2177783"/>
                  <a:pt x="1866736" y="2169623"/>
                  <a:pt x="1867982" y="2161462"/>
                </a:cubicBezTo>
                <a:lnTo>
                  <a:pt x="1867961" y="2161462"/>
                </a:lnTo>
                <a:close/>
                <a:moveTo>
                  <a:pt x="3979937" y="2152346"/>
                </a:moveTo>
                <a:cubicBezTo>
                  <a:pt x="3977654" y="2153010"/>
                  <a:pt x="3975307" y="2153571"/>
                  <a:pt x="3972898" y="2154070"/>
                </a:cubicBezTo>
                <a:cubicBezTo>
                  <a:pt x="3964924" y="2155752"/>
                  <a:pt x="3960314" y="2156914"/>
                  <a:pt x="3957989" y="2161358"/>
                </a:cubicBezTo>
                <a:cubicBezTo>
                  <a:pt x="3957033" y="2163185"/>
                  <a:pt x="3956037" y="2165179"/>
                  <a:pt x="3954998" y="2167297"/>
                </a:cubicBezTo>
                <a:cubicBezTo>
                  <a:pt x="3947959" y="2181459"/>
                  <a:pt x="3937639" y="2202203"/>
                  <a:pt x="3913510" y="2221992"/>
                </a:cubicBezTo>
                <a:cubicBezTo>
                  <a:pt x="3940775" y="2212295"/>
                  <a:pt x="3960771" y="2201019"/>
                  <a:pt x="3967645" y="2188415"/>
                </a:cubicBezTo>
                <a:cubicBezTo>
                  <a:pt x="3973687" y="2177347"/>
                  <a:pt x="3977508" y="2164826"/>
                  <a:pt x="3979937" y="2152325"/>
                </a:cubicBezTo>
                <a:lnTo>
                  <a:pt x="3979937" y="2152346"/>
                </a:lnTo>
                <a:close/>
                <a:moveTo>
                  <a:pt x="1090121" y="2096882"/>
                </a:moveTo>
                <a:cubicBezTo>
                  <a:pt x="1093942" y="2101015"/>
                  <a:pt x="1099195" y="2104296"/>
                  <a:pt x="1105861" y="2106684"/>
                </a:cubicBezTo>
                <a:cubicBezTo>
                  <a:pt x="1135472" y="2117315"/>
                  <a:pt x="1187675" y="2108781"/>
                  <a:pt x="1226340" y="2093249"/>
                </a:cubicBezTo>
                <a:cubicBezTo>
                  <a:pt x="1196376" y="2092688"/>
                  <a:pt x="1145231" y="2093498"/>
                  <a:pt x="1090121" y="2096903"/>
                </a:cubicBezTo>
                <a:lnTo>
                  <a:pt x="1090121" y="2096882"/>
                </a:lnTo>
                <a:close/>
                <a:moveTo>
                  <a:pt x="1873443" y="2023270"/>
                </a:moveTo>
                <a:lnTo>
                  <a:pt x="1885528" y="2026240"/>
                </a:lnTo>
                <a:cubicBezTo>
                  <a:pt x="1901974" y="2030227"/>
                  <a:pt x="1916904" y="2033860"/>
                  <a:pt x="1928719" y="2038927"/>
                </a:cubicBezTo>
                <a:cubicBezTo>
                  <a:pt x="1906023" y="1985104"/>
                  <a:pt x="1882766" y="1921563"/>
                  <a:pt x="1873048" y="1886698"/>
                </a:cubicBezTo>
                <a:cubicBezTo>
                  <a:pt x="1862313" y="1848220"/>
                  <a:pt x="1788867" y="1795519"/>
                  <a:pt x="1711101" y="1739744"/>
                </a:cubicBezTo>
                <a:cubicBezTo>
                  <a:pt x="1637842" y="1687187"/>
                  <a:pt x="1554802" y="1627612"/>
                  <a:pt x="1510759" y="1569470"/>
                </a:cubicBezTo>
                <a:cubicBezTo>
                  <a:pt x="1420618" y="1450465"/>
                  <a:pt x="1234085" y="1334907"/>
                  <a:pt x="1196397" y="1318897"/>
                </a:cubicBezTo>
                <a:cubicBezTo>
                  <a:pt x="1192161" y="1317091"/>
                  <a:pt x="1189336" y="1315845"/>
                  <a:pt x="1187488" y="1314973"/>
                </a:cubicBezTo>
                <a:cubicBezTo>
                  <a:pt x="1185225" y="1313893"/>
                  <a:pt x="1179930" y="1311380"/>
                  <a:pt x="1181737" y="1305898"/>
                </a:cubicBezTo>
                <a:cubicBezTo>
                  <a:pt x="1183647" y="1300105"/>
                  <a:pt x="1188340" y="1301247"/>
                  <a:pt x="1197705" y="1303510"/>
                </a:cubicBezTo>
                <a:cubicBezTo>
                  <a:pt x="1219051" y="1308681"/>
                  <a:pt x="1232030" y="1310529"/>
                  <a:pt x="1236369" y="1309055"/>
                </a:cubicBezTo>
                <a:cubicBezTo>
                  <a:pt x="1236847" y="1298506"/>
                  <a:pt x="1243637" y="1292754"/>
                  <a:pt x="1248642" y="1288497"/>
                </a:cubicBezTo>
                <a:cubicBezTo>
                  <a:pt x="1253874" y="1284053"/>
                  <a:pt x="1256242" y="1281811"/>
                  <a:pt x="1255598" y="1276806"/>
                </a:cubicBezTo>
                <a:lnTo>
                  <a:pt x="1254850" y="1272031"/>
                </a:lnTo>
                <a:cubicBezTo>
                  <a:pt x="1254809" y="1271823"/>
                  <a:pt x="1254788" y="1271615"/>
                  <a:pt x="1254747" y="1271387"/>
                </a:cubicBezTo>
                <a:cubicBezTo>
                  <a:pt x="1254629" y="1270660"/>
                  <a:pt x="1254512" y="1269933"/>
                  <a:pt x="1254394" y="1269206"/>
                </a:cubicBezTo>
                <a:lnTo>
                  <a:pt x="1254518" y="1269206"/>
                </a:lnTo>
                <a:cubicBezTo>
                  <a:pt x="1254394" y="1266237"/>
                  <a:pt x="1255079" y="1262769"/>
                  <a:pt x="1259585" y="1262063"/>
                </a:cubicBezTo>
                <a:cubicBezTo>
                  <a:pt x="1262139" y="1261669"/>
                  <a:pt x="1265295" y="1262312"/>
                  <a:pt x="1266624" y="1267296"/>
                </a:cubicBezTo>
                <a:lnTo>
                  <a:pt x="1266707" y="1267296"/>
                </a:lnTo>
                <a:cubicBezTo>
                  <a:pt x="1266783" y="1267781"/>
                  <a:pt x="1266860" y="1268265"/>
                  <a:pt x="1266936" y="1268750"/>
                </a:cubicBezTo>
                <a:cubicBezTo>
                  <a:pt x="1266950" y="1268819"/>
                  <a:pt x="1266963" y="1268888"/>
                  <a:pt x="1266977" y="1268957"/>
                </a:cubicBezTo>
                <a:lnTo>
                  <a:pt x="1267849" y="1274481"/>
                </a:lnTo>
                <a:cubicBezTo>
                  <a:pt x="1267870" y="1274668"/>
                  <a:pt x="1267912" y="1274855"/>
                  <a:pt x="1267932" y="1275041"/>
                </a:cubicBezTo>
                <a:lnTo>
                  <a:pt x="1270549" y="1291716"/>
                </a:lnTo>
                <a:cubicBezTo>
                  <a:pt x="1272584" y="1296077"/>
                  <a:pt x="1293660" y="1307850"/>
                  <a:pt x="1329106" y="1316115"/>
                </a:cubicBezTo>
                <a:cubicBezTo>
                  <a:pt x="1366359" y="1324815"/>
                  <a:pt x="1396531" y="1324109"/>
                  <a:pt x="1407848" y="1314267"/>
                </a:cubicBezTo>
                <a:cubicBezTo>
                  <a:pt x="1412831" y="1309927"/>
                  <a:pt x="1415323" y="1305234"/>
                  <a:pt x="1415427" y="1299918"/>
                </a:cubicBezTo>
                <a:cubicBezTo>
                  <a:pt x="1415780" y="1282164"/>
                  <a:pt x="1390758" y="1258554"/>
                  <a:pt x="1370657" y="1239575"/>
                </a:cubicBezTo>
                <a:lnTo>
                  <a:pt x="1361168" y="1230563"/>
                </a:lnTo>
                <a:cubicBezTo>
                  <a:pt x="1352820" y="1222485"/>
                  <a:pt x="1338638" y="1221405"/>
                  <a:pt x="1328213" y="1221904"/>
                </a:cubicBezTo>
                <a:cubicBezTo>
                  <a:pt x="1325971" y="1222007"/>
                  <a:pt x="1323749" y="1222194"/>
                  <a:pt x="1321569" y="1222443"/>
                </a:cubicBezTo>
                <a:cubicBezTo>
                  <a:pt x="1310812" y="1233470"/>
                  <a:pt x="1299869" y="1240301"/>
                  <a:pt x="1289424" y="1240987"/>
                </a:cubicBezTo>
                <a:cubicBezTo>
                  <a:pt x="1281264" y="1241527"/>
                  <a:pt x="1273435" y="1241153"/>
                  <a:pt x="1271400" y="1234819"/>
                </a:cubicBezTo>
                <a:cubicBezTo>
                  <a:pt x="1270009" y="1230521"/>
                  <a:pt x="1272293" y="1226472"/>
                  <a:pt x="1278190" y="1222817"/>
                </a:cubicBezTo>
                <a:cubicBezTo>
                  <a:pt x="1285666" y="1218166"/>
                  <a:pt x="1299890" y="1212995"/>
                  <a:pt x="1315464" y="1210628"/>
                </a:cubicBezTo>
                <a:cubicBezTo>
                  <a:pt x="1327694" y="1197006"/>
                  <a:pt x="1340880" y="1176283"/>
                  <a:pt x="1353069" y="1150804"/>
                </a:cubicBezTo>
                <a:cubicBezTo>
                  <a:pt x="1375101" y="1104726"/>
                  <a:pt x="1389325" y="1053374"/>
                  <a:pt x="1389325" y="1019963"/>
                </a:cubicBezTo>
                <a:cubicBezTo>
                  <a:pt x="1389325" y="1012695"/>
                  <a:pt x="1388162" y="1003455"/>
                  <a:pt x="1386044" y="992740"/>
                </a:cubicBezTo>
                <a:cubicBezTo>
                  <a:pt x="1383573" y="994256"/>
                  <a:pt x="1380728" y="994422"/>
                  <a:pt x="1378299" y="993176"/>
                </a:cubicBezTo>
                <a:cubicBezTo>
                  <a:pt x="1373565" y="990767"/>
                  <a:pt x="1372942" y="984808"/>
                  <a:pt x="1372942" y="979305"/>
                </a:cubicBezTo>
                <a:cubicBezTo>
                  <a:pt x="1372942" y="969836"/>
                  <a:pt x="1367169" y="953992"/>
                  <a:pt x="1360192" y="938086"/>
                </a:cubicBezTo>
                <a:cubicBezTo>
                  <a:pt x="1361085" y="989708"/>
                  <a:pt x="1351554" y="1059687"/>
                  <a:pt x="1344306" y="1096628"/>
                </a:cubicBezTo>
                <a:cubicBezTo>
                  <a:pt x="1337682" y="1130433"/>
                  <a:pt x="1311622" y="1153669"/>
                  <a:pt x="1283382" y="1171943"/>
                </a:cubicBezTo>
                <a:cubicBezTo>
                  <a:pt x="1270403" y="1188181"/>
                  <a:pt x="1252504" y="1205167"/>
                  <a:pt x="1233711" y="1219017"/>
                </a:cubicBezTo>
                <a:cubicBezTo>
                  <a:pt x="1201214" y="1242959"/>
                  <a:pt x="1194382" y="1238038"/>
                  <a:pt x="1191808" y="1236169"/>
                </a:cubicBezTo>
                <a:cubicBezTo>
                  <a:pt x="1184208" y="1230666"/>
                  <a:pt x="1191371" y="1220159"/>
                  <a:pt x="1193739" y="1216712"/>
                </a:cubicBezTo>
                <a:cubicBezTo>
                  <a:pt x="1202439" y="1204004"/>
                  <a:pt x="1221398" y="1193372"/>
                  <a:pt x="1243347" y="1181079"/>
                </a:cubicBezTo>
                <a:cubicBezTo>
                  <a:pt x="1253521" y="1175390"/>
                  <a:pt x="1264382" y="1169285"/>
                  <a:pt x="1274930" y="1162536"/>
                </a:cubicBezTo>
                <a:cubicBezTo>
                  <a:pt x="1275262" y="1162121"/>
                  <a:pt x="1275574" y="1161706"/>
                  <a:pt x="1275885" y="1161290"/>
                </a:cubicBezTo>
                <a:cubicBezTo>
                  <a:pt x="1299579" y="1130309"/>
                  <a:pt x="1285832" y="1100469"/>
                  <a:pt x="1269905" y="1065895"/>
                </a:cubicBezTo>
                <a:cubicBezTo>
                  <a:pt x="1263842" y="1052730"/>
                  <a:pt x="1257571" y="1039108"/>
                  <a:pt x="1253044" y="1024697"/>
                </a:cubicBezTo>
                <a:cubicBezTo>
                  <a:pt x="1244862" y="998616"/>
                  <a:pt x="1236307" y="967635"/>
                  <a:pt x="1229558" y="938315"/>
                </a:cubicBezTo>
                <a:cubicBezTo>
                  <a:pt x="1227461" y="953805"/>
                  <a:pt x="1224014" y="970604"/>
                  <a:pt x="1218449" y="987071"/>
                </a:cubicBezTo>
                <a:cubicBezTo>
                  <a:pt x="1212490" y="1004701"/>
                  <a:pt x="1191538" y="1014792"/>
                  <a:pt x="1156195" y="1017056"/>
                </a:cubicBezTo>
                <a:cubicBezTo>
                  <a:pt x="1114167" y="1019735"/>
                  <a:pt x="1053450" y="1011138"/>
                  <a:pt x="990469" y="994090"/>
                </a:cubicBezTo>
                <a:cubicBezTo>
                  <a:pt x="989992" y="995626"/>
                  <a:pt x="989514" y="997121"/>
                  <a:pt x="989036" y="998616"/>
                </a:cubicBezTo>
                <a:cubicBezTo>
                  <a:pt x="981997" y="1020357"/>
                  <a:pt x="983409" y="1038049"/>
                  <a:pt x="993210" y="1051214"/>
                </a:cubicBezTo>
                <a:cubicBezTo>
                  <a:pt x="1015740" y="1081469"/>
                  <a:pt x="1075253" y="1080472"/>
                  <a:pt x="1075855" y="1080472"/>
                </a:cubicBezTo>
                <a:cubicBezTo>
                  <a:pt x="1078887" y="1080369"/>
                  <a:pt x="1081607" y="1082591"/>
                  <a:pt x="1082126" y="1085622"/>
                </a:cubicBezTo>
                <a:cubicBezTo>
                  <a:pt x="1082666" y="1088654"/>
                  <a:pt x="1080901" y="1091623"/>
                  <a:pt x="1077994" y="1092599"/>
                </a:cubicBezTo>
                <a:cubicBezTo>
                  <a:pt x="1075440" y="1093471"/>
                  <a:pt x="1014017" y="1113074"/>
                  <a:pt x="900930" y="1051526"/>
                </a:cubicBezTo>
                <a:cubicBezTo>
                  <a:pt x="852963" y="1025403"/>
                  <a:pt x="823559" y="994484"/>
                  <a:pt x="813571" y="959578"/>
                </a:cubicBezTo>
                <a:cubicBezTo>
                  <a:pt x="812637" y="956297"/>
                  <a:pt x="811910" y="953141"/>
                  <a:pt x="811391" y="950109"/>
                </a:cubicBezTo>
                <a:cubicBezTo>
                  <a:pt x="799908" y="984704"/>
                  <a:pt x="787739" y="1045338"/>
                  <a:pt x="806158" y="1120030"/>
                </a:cubicBezTo>
                <a:cubicBezTo>
                  <a:pt x="824951" y="1196259"/>
                  <a:pt x="900349" y="1288518"/>
                  <a:pt x="1018481" y="1379801"/>
                </a:cubicBezTo>
                <a:lnTo>
                  <a:pt x="1019727" y="1380757"/>
                </a:lnTo>
                <a:cubicBezTo>
                  <a:pt x="1022240" y="1382708"/>
                  <a:pt x="1025105" y="1383373"/>
                  <a:pt x="1028718" y="1382875"/>
                </a:cubicBezTo>
                <a:cubicBezTo>
                  <a:pt x="1055464" y="1379158"/>
                  <a:pt x="1101189" y="1317340"/>
                  <a:pt x="1128495" y="1280399"/>
                </a:cubicBezTo>
                <a:lnTo>
                  <a:pt x="1139334" y="1265822"/>
                </a:lnTo>
                <a:cubicBezTo>
                  <a:pt x="1143051" y="1260900"/>
                  <a:pt x="1144276" y="1255148"/>
                  <a:pt x="1143113" y="1248275"/>
                </a:cubicBezTo>
                <a:cubicBezTo>
                  <a:pt x="1141951" y="1241381"/>
                  <a:pt x="1138607" y="1234030"/>
                  <a:pt x="1133831" y="1226555"/>
                </a:cubicBezTo>
                <a:cubicBezTo>
                  <a:pt x="1105840" y="1195843"/>
                  <a:pt x="1066781" y="1162162"/>
                  <a:pt x="1047532" y="1146713"/>
                </a:cubicBezTo>
                <a:cubicBezTo>
                  <a:pt x="1044936" y="1144616"/>
                  <a:pt x="1044438" y="1140857"/>
                  <a:pt x="1046410" y="1138179"/>
                </a:cubicBezTo>
                <a:cubicBezTo>
                  <a:pt x="1048383" y="1135500"/>
                  <a:pt x="1052121" y="1134836"/>
                  <a:pt x="1054903" y="1136684"/>
                </a:cubicBezTo>
                <a:cubicBezTo>
                  <a:pt x="1057956" y="1138739"/>
                  <a:pt x="1116742" y="1178421"/>
                  <a:pt x="1143217" y="1218436"/>
                </a:cubicBezTo>
                <a:cubicBezTo>
                  <a:pt x="1160847" y="1237913"/>
                  <a:pt x="1174884" y="1257121"/>
                  <a:pt x="1177729" y="1271241"/>
                </a:cubicBezTo>
                <a:cubicBezTo>
                  <a:pt x="1183211" y="1298444"/>
                  <a:pt x="1156881" y="1319562"/>
                  <a:pt x="1126397" y="1344002"/>
                </a:cubicBezTo>
                <a:cubicBezTo>
                  <a:pt x="1105362" y="1360884"/>
                  <a:pt x="1081503" y="1380009"/>
                  <a:pt x="1064704" y="1403785"/>
                </a:cubicBezTo>
                <a:cubicBezTo>
                  <a:pt x="1059887" y="1410617"/>
                  <a:pt x="1058309" y="1416680"/>
                  <a:pt x="1059866" y="1422328"/>
                </a:cubicBezTo>
                <a:cubicBezTo>
                  <a:pt x="1065286" y="1441931"/>
                  <a:pt x="1106442" y="1460204"/>
                  <a:pt x="1158583" y="1483336"/>
                </a:cubicBezTo>
                <a:cubicBezTo>
                  <a:pt x="1206385" y="1504558"/>
                  <a:pt x="1265897" y="1530951"/>
                  <a:pt x="1322607" y="1569200"/>
                </a:cubicBezTo>
                <a:cubicBezTo>
                  <a:pt x="1461505" y="1662850"/>
                  <a:pt x="1790258" y="1950260"/>
                  <a:pt x="1802239" y="1960726"/>
                </a:cubicBezTo>
                <a:cubicBezTo>
                  <a:pt x="1819080" y="1971980"/>
                  <a:pt x="1850124" y="1997418"/>
                  <a:pt x="1873526" y="2023229"/>
                </a:cubicBezTo>
                <a:lnTo>
                  <a:pt x="1873443" y="2023270"/>
                </a:lnTo>
                <a:close/>
                <a:moveTo>
                  <a:pt x="2977481" y="1897371"/>
                </a:moveTo>
                <a:cubicBezTo>
                  <a:pt x="2944859" y="1909332"/>
                  <a:pt x="2895833" y="1933067"/>
                  <a:pt x="2867115" y="1959999"/>
                </a:cubicBezTo>
                <a:cubicBezTo>
                  <a:pt x="2859183" y="1967433"/>
                  <a:pt x="2859889" y="1972832"/>
                  <a:pt x="2861114" y="1976258"/>
                </a:cubicBezTo>
                <a:cubicBezTo>
                  <a:pt x="2870749" y="2003211"/>
                  <a:pt x="2961056" y="2029313"/>
                  <a:pt x="2994945" y="2031576"/>
                </a:cubicBezTo>
                <a:cubicBezTo>
                  <a:pt x="3006802" y="2032345"/>
                  <a:pt x="3023144" y="2027818"/>
                  <a:pt x="3039008" y="2017934"/>
                </a:cubicBezTo>
                <a:cubicBezTo>
                  <a:pt x="3038552" y="1998518"/>
                  <a:pt x="3040545" y="1976320"/>
                  <a:pt x="3044906" y="1954122"/>
                </a:cubicBezTo>
                <a:cubicBezTo>
                  <a:pt x="3047605" y="1940397"/>
                  <a:pt x="3054188" y="1912198"/>
                  <a:pt x="3064799" y="1898576"/>
                </a:cubicBezTo>
                <a:lnTo>
                  <a:pt x="3061663" y="1898617"/>
                </a:lnTo>
                <a:cubicBezTo>
                  <a:pt x="3037576" y="1898617"/>
                  <a:pt x="3007881" y="1898347"/>
                  <a:pt x="2977481" y="1897413"/>
                </a:cubicBezTo>
                <a:lnTo>
                  <a:pt x="2977481" y="1897371"/>
                </a:lnTo>
                <a:close/>
                <a:moveTo>
                  <a:pt x="732525" y="2015566"/>
                </a:moveTo>
                <a:cubicBezTo>
                  <a:pt x="736034" y="2017539"/>
                  <a:pt x="741371" y="2020239"/>
                  <a:pt x="747995" y="2023395"/>
                </a:cubicBezTo>
                <a:cubicBezTo>
                  <a:pt x="760080" y="2014113"/>
                  <a:pt x="766476" y="2004499"/>
                  <a:pt x="771813" y="1996421"/>
                </a:cubicBezTo>
                <a:cubicBezTo>
                  <a:pt x="772332" y="1995632"/>
                  <a:pt x="772872" y="1994843"/>
                  <a:pt x="773391" y="1994054"/>
                </a:cubicBezTo>
                <a:cubicBezTo>
                  <a:pt x="758045" y="2000678"/>
                  <a:pt x="739315" y="2009898"/>
                  <a:pt x="732525" y="2015546"/>
                </a:cubicBezTo>
                <a:lnTo>
                  <a:pt x="732525" y="2015566"/>
                </a:lnTo>
                <a:close/>
                <a:moveTo>
                  <a:pt x="534987" y="1994780"/>
                </a:moveTo>
                <a:cubicBezTo>
                  <a:pt x="575624" y="2008465"/>
                  <a:pt x="613001" y="2015213"/>
                  <a:pt x="630548" y="2016293"/>
                </a:cubicBezTo>
                <a:cubicBezTo>
                  <a:pt x="624962" y="2011496"/>
                  <a:pt x="619854" y="2006949"/>
                  <a:pt x="615285" y="2002650"/>
                </a:cubicBezTo>
                <a:cubicBezTo>
                  <a:pt x="589267" y="2001405"/>
                  <a:pt x="561753" y="1998747"/>
                  <a:pt x="535007" y="1994780"/>
                </a:cubicBezTo>
                <a:lnTo>
                  <a:pt x="534987" y="1994780"/>
                </a:lnTo>
                <a:close/>
                <a:moveTo>
                  <a:pt x="3077445" y="1903331"/>
                </a:moveTo>
                <a:cubicBezTo>
                  <a:pt x="3068827" y="1906529"/>
                  <a:pt x="3052090" y="1960165"/>
                  <a:pt x="3051322" y="2009046"/>
                </a:cubicBezTo>
                <a:cubicBezTo>
                  <a:pt x="3056327" y="2004872"/>
                  <a:pt x="3061144" y="2000138"/>
                  <a:pt x="3065567" y="1994822"/>
                </a:cubicBezTo>
                <a:cubicBezTo>
                  <a:pt x="3078794" y="1978957"/>
                  <a:pt x="3092728" y="1952856"/>
                  <a:pt x="3084048" y="1918593"/>
                </a:cubicBezTo>
                <a:cubicBezTo>
                  <a:pt x="3081037" y="1906716"/>
                  <a:pt x="3078172" y="1903892"/>
                  <a:pt x="3077445" y="1903352"/>
                </a:cubicBezTo>
                <a:lnTo>
                  <a:pt x="3077445" y="1903331"/>
                </a:lnTo>
                <a:close/>
                <a:moveTo>
                  <a:pt x="620435" y="1990295"/>
                </a:moveTo>
                <a:cubicBezTo>
                  <a:pt x="633496" y="1990856"/>
                  <a:pt x="646142" y="1991043"/>
                  <a:pt x="658020" y="1990835"/>
                </a:cubicBezTo>
                <a:cubicBezTo>
                  <a:pt x="655175" y="1988323"/>
                  <a:pt x="653140" y="1985374"/>
                  <a:pt x="651250" y="1982591"/>
                </a:cubicBezTo>
                <a:cubicBezTo>
                  <a:pt x="645893" y="1974721"/>
                  <a:pt x="640349" y="1966602"/>
                  <a:pt x="613396" y="1965356"/>
                </a:cubicBezTo>
                <a:cubicBezTo>
                  <a:pt x="605422" y="1964983"/>
                  <a:pt x="603013" y="1966374"/>
                  <a:pt x="602577" y="1966685"/>
                </a:cubicBezTo>
                <a:cubicBezTo>
                  <a:pt x="602266" y="1968658"/>
                  <a:pt x="604051" y="1974389"/>
                  <a:pt x="620435" y="1990295"/>
                </a:cubicBezTo>
                <a:close/>
                <a:moveTo>
                  <a:pt x="479544" y="1971420"/>
                </a:moveTo>
                <a:cubicBezTo>
                  <a:pt x="517212" y="1980411"/>
                  <a:pt x="561068" y="1986537"/>
                  <a:pt x="602183" y="1989278"/>
                </a:cubicBezTo>
                <a:cubicBezTo>
                  <a:pt x="592506" y="1978231"/>
                  <a:pt x="588166" y="1969219"/>
                  <a:pt x="591011" y="1962013"/>
                </a:cubicBezTo>
                <a:cubicBezTo>
                  <a:pt x="594956" y="1952025"/>
                  <a:pt x="609284" y="1952690"/>
                  <a:pt x="613977" y="1952897"/>
                </a:cubicBezTo>
                <a:cubicBezTo>
                  <a:pt x="647139" y="1954434"/>
                  <a:pt x="655466" y="1966644"/>
                  <a:pt x="661550" y="1975573"/>
                </a:cubicBezTo>
                <a:cubicBezTo>
                  <a:pt x="664852" y="1980432"/>
                  <a:pt x="666637" y="1982799"/>
                  <a:pt x="670936" y="1983816"/>
                </a:cubicBezTo>
                <a:cubicBezTo>
                  <a:pt x="676397" y="1984689"/>
                  <a:pt x="702104" y="1971607"/>
                  <a:pt x="729660" y="1944612"/>
                </a:cubicBezTo>
                <a:cubicBezTo>
                  <a:pt x="752771" y="1921936"/>
                  <a:pt x="790460" y="1876108"/>
                  <a:pt x="783254" y="1823780"/>
                </a:cubicBezTo>
                <a:cubicBezTo>
                  <a:pt x="775841" y="1769936"/>
                  <a:pt x="736803" y="1735860"/>
                  <a:pt x="708292" y="1710963"/>
                </a:cubicBezTo>
                <a:cubicBezTo>
                  <a:pt x="689458" y="1694517"/>
                  <a:pt x="674570" y="1681518"/>
                  <a:pt x="673615" y="1667356"/>
                </a:cubicBezTo>
                <a:cubicBezTo>
                  <a:pt x="672244" y="1647048"/>
                  <a:pt x="687216" y="1644452"/>
                  <a:pt x="696165" y="1642895"/>
                </a:cubicBezTo>
                <a:cubicBezTo>
                  <a:pt x="698450" y="1642501"/>
                  <a:pt x="700796" y="1642085"/>
                  <a:pt x="702603" y="1641504"/>
                </a:cubicBezTo>
                <a:cubicBezTo>
                  <a:pt x="689438" y="1631786"/>
                  <a:pt x="676667" y="1624373"/>
                  <a:pt x="665225" y="1620053"/>
                </a:cubicBezTo>
                <a:cubicBezTo>
                  <a:pt x="622968" y="1604127"/>
                  <a:pt x="520181" y="1583092"/>
                  <a:pt x="456785" y="1570903"/>
                </a:cubicBezTo>
                <a:cubicBezTo>
                  <a:pt x="424039" y="1579520"/>
                  <a:pt x="397854" y="1596880"/>
                  <a:pt x="378667" y="1622691"/>
                </a:cubicBezTo>
                <a:cubicBezTo>
                  <a:pt x="359937" y="1647900"/>
                  <a:pt x="355202" y="1672236"/>
                  <a:pt x="355161" y="1672485"/>
                </a:cubicBezTo>
                <a:cubicBezTo>
                  <a:pt x="354746" y="1674666"/>
                  <a:pt x="353209" y="1676472"/>
                  <a:pt x="351112" y="1677220"/>
                </a:cubicBezTo>
                <a:cubicBezTo>
                  <a:pt x="351049" y="1677261"/>
                  <a:pt x="330035" y="1686647"/>
                  <a:pt x="326297" y="1744250"/>
                </a:cubicBezTo>
                <a:cubicBezTo>
                  <a:pt x="324553" y="1771161"/>
                  <a:pt x="327149" y="1813169"/>
                  <a:pt x="340044" y="1853162"/>
                </a:cubicBezTo>
                <a:cubicBezTo>
                  <a:pt x="370216" y="1888069"/>
                  <a:pt x="428109" y="1943055"/>
                  <a:pt x="479523" y="1971441"/>
                </a:cubicBezTo>
                <a:lnTo>
                  <a:pt x="479544" y="1971420"/>
                </a:lnTo>
                <a:close/>
                <a:moveTo>
                  <a:pt x="713214" y="1649748"/>
                </a:moveTo>
                <a:cubicBezTo>
                  <a:pt x="709061" y="1653298"/>
                  <a:pt x="703433" y="1654274"/>
                  <a:pt x="698325" y="1655167"/>
                </a:cubicBezTo>
                <a:cubicBezTo>
                  <a:pt x="688545" y="1656870"/>
                  <a:pt x="685492" y="1657825"/>
                  <a:pt x="686074" y="1666526"/>
                </a:cubicBezTo>
                <a:cubicBezTo>
                  <a:pt x="686676" y="1675538"/>
                  <a:pt x="700505" y="1687602"/>
                  <a:pt x="716515" y="1701598"/>
                </a:cubicBezTo>
                <a:cubicBezTo>
                  <a:pt x="746500" y="1727783"/>
                  <a:pt x="787553" y="1763644"/>
                  <a:pt x="795609" y="1822098"/>
                </a:cubicBezTo>
                <a:cubicBezTo>
                  <a:pt x="804414" y="1886013"/>
                  <a:pt x="753477" y="1940085"/>
                  <a:pt x="731155" y="1960352"/>
                </a:cubicBezTo>
                <a:cubicBezTo>
                  <a:pt x="718924" y="1971461"/>
                  <a:pt x="704575" y="1982197"/>
                  <a:pt x="692116" y="1988987"/>
                </a:cubicBezTo>
                <a:cubicBezTo>
                  <a:pt x="703475" y="1987824"/>
                  <a:pt x="713463" y="1986142"/>
                  <a:pt x="721623" y="1983900"/>
                </a:cubicBezTo>
                <a:cubicBezTo>
                  <a:pt x="784645" y="1966623"/>
                  <a:pt x="826612" y="1936742"/>
                  <a:pt x="826612" y="1847099"/>
                </a:cubicBezTo>
                <a:cubicBezTo>
                  <a:pt x="826612" y="1805610"/>
                  <a:pt x="806241" y="1756252"/>
                  <a:pt x="769238" y="1708098"/>
                </a:cubicBezTo>
                <a:cubicBezTo>
                  <a:pt x="752107" y="1685817"/>
                  <a:pt x="732504" y="1665571"/>
                  <a:pt x="713214" y="1649768"/>
                </a:cubicBezTo>
                <a:lnTo>
                  <a:pt x="713214" y="1649748"/>
                </a:lnTo>
                <a:close/>
                <a:moveTo>
                  <a:pt x="790605" y="1976403"/>
                </a:moveTo>
                <a:lnTo>
                  <a:pt x="790605" y="1976403"/>
                </a:lnTo>
                <a:close/>
                <a:moveTo>
                  <a:pt x="353604" y="1886158"/>
                </a:moveTo>
                <a:cubicBezTo>
                  <a:pt x="366436" y="1911222"/>
                  <a:pt x="384627" y="1933233"/>
                  <a:pt x="409939" y="1947062"/>
                </a:cubicBezTo>
                <a:cubicBezTo>
                  <a:pt x="417830" y="1951381"/>
                  <a:pt x="427154" y="1955410"/>
                  <a:pt x="437557" y="1959168"/>
                </a:cubicBezTo>
                <a:cubicBezTo>
                  <a:pt x="407344" y="1937386"/>
                  <a:pt x="377234" y="1910350"/>
                  <a:pt x="353604" y="1886158"/>
                </a:cubicBezTo>
                <a:close/>
                <a:moveTo>
                  <a:pt x="2625555" y="1889875"/>
                </a:moveTo>
                <a:cubicBezTo>
                  <a:pt x="2626655" y="1892845"/>
                  <a:pt x="2627693" y="1895689"/>
                  <a:pt x="2628690" y="1898410"/>
                </a:cubicBezTo>
                <a:cubicBezTo>
                  <a:pt x="2636788" y="1920504"/>
                  <a:pt x="2642125" y="1935102"/>
                  <a:pt x="2650847" y="1939005"/>
                </a:cubicBezTo>
                <a:cubicBezTo>
                  <a:pt x="2656038" y="1941331"/>
                  <a:pt x="2663596" y="1940355"/>
                  <a:pt x="2674664" y="1935953"/>
                </a:cubicBezTo>
                <a:cubicBezTo>
                  <a:pt x="2711107" y="1921438"/>
                  <a:pt x="2749647" y="1904390"/>
                  <a:pt x="2753198" y="1883957"/>
                </a:cubicBezTo>
                <a:cubicBezTo>
                  <a:pt x="2731270" y="1883729"/>
                  <a:pt x="2711418" y="1883957"/>
                  <a:pt x="2695408" y="1884871"/>
                </a:cubicBezTo>
                <a:cubicBezTo>
                  <a:pt x="2670075" y="1886324"/>
                  <a:pt x="2647607" y="1887736"/>
                  <a:pt x="2625555" y="1889896"/>
                </a:cubicBezTo>
                <a:lnTo>
                  <a:pt x="2625555" y="1889875"/>
                </a:lnTo>
                <a:close/>
                <a:moveTo>
                  <a:pt x="3018929" y="1885826"/>
                </a:moveTo>
                <a:lnTo>
                  <a:pt x="3061705" y="1886117"/>
                </a:lnTo>
                <a:cubicBezTo>
                  <a:pt x="3195723" y="1886117"/>
                  <a:pt x="3354991" y="1691216"/>
                  <a:pt x="3354991" y="1659113"/>
                </a:cubicBezTo>
                <a:cubicBezTo>
                  <a:pt x="3354991" y="1652655"/>
                  <a:pt x="3353662" y="1646571"/>
                  <a:pt x="3351087" y="1640881"/>
                </a:cubicBezTo>
                <a:cubicBezTo>
                  <a:pt x="3270332" y="1651616"/>
                  <a:pt x="3229487" y="1701951"/>
                  <a:pt x="3189680" y="1750957"/>
                </a:cubicBezTo>
                <a:cubicBezTo>
                  <a:pt x="3180253" y="1762564"/>
                  <a:pt x="3171345" y="1773528"/>
                  <a:pt x="3161876" y="1784036"/>
                </a:cubicBezTo>
                <a:cubicBezTo>
                  <a:pt x="3127136" y="1822555"/>
                  <a:pt x="3066958" y="1823697"/>
                  <a:pt x="3003251" y="1824880"/>
                </a:cubicBezTo>
                <a:cubicBezTo>
                  <a:pt x="2951567" y="1825856"/>
                  <a:pt x="2898117" y="1826853"/>
                  <a:pt x="2849693" y="1845999"/>
                </a:cubicBezTo>
                <a:cubicBezTo>
                  <a:pt x="2821183" y="1857274"/>
                  <a:pt x="2820331" y="1863337"/>
                  <a:pt x="2820331" y="1863400"/>
                </a:cubicBezTo>
                <a:cubicBezTo>
                  <a:pt x="2820414" y="1863670"/>
                  <a:pt x="2822366" y="1868944"/>
                  <a:pt x="2850212" y="1874301"/>
                </a:cubicBezTo>
                <a:lnTo>
                  <a:pt x="2903994" y="1876669"/>
                </a:lnTo>
                <a:lnTo>
                  <a:pt x="2990667" y="1879929"/>
                </a:lnTo>
                <a:cubicBezTo>
                  <a:pt x="3009190" y="1874737"/>
                  <a:pt x="3014360" y="1876814"/>
                  <a:pt x="3017184" y="1879825"/>
                </a:cubicBezTo>
                <a:cubicBezTo>
                  <a:pt x="3018742" y="1881465"/>
                  <a:pt x="3019365" y="1883708"/>
                  <a:pt x="3018929" y="1885805"/>
                </a:cubicBezTo>
                <a:lnTo>
                  <a:pt x="3018929" y="1885826"/>
                </a:lnTo>
                <a:close/>
                <a:moveTo>
                  <a:pt x="2568928" y="1717899"/>
                </a:moveTo>
                <a:cubicBezTo>
                  <a:pt x="2573123" y="1717899"/>
                  <a:pt x="2574929" y="1718688"/>
                  <a:pt x="2576237" y="1719290"/>
                </a:cubicBezTo>
                <a:cubicBezTo>
                  <a:pt x="2597044" y="1728510"/>
                  <a:pt x="2599930" y="1758453"/>
                  <a:pt x="2603274" y="1793110"/>
                </a:cubicBezTo>
                <a:cubicBezTo>
                  <a:pt x="2605682" y="1818153"/>
                  <a:pt x="2608423" y="1846559"/>
                  <a:pt x="2618225" y="1870834"/>
                </a:cubicBezTo>
                <a:cubicBezTo>
                  <a:pt x="2619180" y="1873222"/>
                  <a:pt x="2620114" y="1875547"/>
                  <a:pt x="2620986" y="1877811"/>
                </a:cubicBezTo>
                <a:cubicBezTo>
                  <a:pt x="2644305" y="1875444"/>
                  <a:pt x="2667915" y="1873969"/>
                  <a:pt x="2694702" y="1872433"/>
                </a:cubicBezTo>
                <a:cubicBezTo>
                  <a:pt x="2710650" y="1871519"/>
                  <a:pt x="2730252" y="1871291"/>
                  <a:pt x="2751869" y="1871498"/>
                </a:cubicBezTo>
                <a:cubicBezTo>
                  <a:pt x="2749356" y="1862922"/>
                  <a:pt x="2744269" y="1853682"/>
                  <a:pt x="2738205" y="1842635"/>
                </a:cubicBezTo>
                <a:cubicBezTo>
                  <a:pt x="2727636" y="1823385"/>
                  <a:pt x="2714471" y="1799422"/>
                  <a:pt x="2707037" y="1764703"/>
                </a:cubicBezTo>
                <a:cubicBezTo>
                  <a:pt x="2702157" y="1741862"/>
                  <a:pt x="2700143" y="1722986"/>
                  <a:pt x="2698689" y="1709219"/>
                </a:cubicBezTo>
                <a:cubicBezTo>
                  <a:pt x="2697319" y="1696282"/>
                  <a:pt x="2696031" y="1684072"/>
                  <a:pt x="2693228" y="1681913"/>
                </a:cubicBezTo>
                <a:cubicBezTo>
                  <a:pt x="2692750" y="1681539"/>
                  <a:pt x="2691650" y="1681622"/>
                  <a:pt x="2690819" y="1681747"/>
                </a:cubicBezTo>
                <a:cubicBezTo>
                  <a:pt x="2686562" y="1682390"/>
                  <a:pt x="2682762" y="1682266"/>
                  <a:pt x="2679399" y="1682141"/>
                </a:cubicBezTo>
                <a:cubicBezTo>
                  <a:pt x="2676387" y="1682037"/>
                  <a:pt x="2672961" y="1681913"/>
                  <a:pt x="2672234" y="1682743"/>
                </a:cubicBezTo>
                <a:cubicBezTo>
                  <a:pt x="2670843" y="1684301"/>
                  <a:pt x="2669078" y="1690655"/>
                  <a:pt x="2672816" y="1715843"/>
                </a:cubicBezTo>
                <a:cubicBezTo>
                  <a:pt x="2675121" y="1731313"/>
                  <a:pt x="2681039" y="1755047"/>
                  <a:pt x="2686791" y="1778014"/>
                </a:cubicBezTo>
                <a:cubicBezTo>
                  <a:pt x="2703071" y="1843174"/>
                  <a:pt x="2706123" y="1860202"/>
                  <a:pt x="2696114" y="1864749"/>
                </a:cubicBezTo>
                <a:cubicBezTo>
                  <a:pt x="2688764" y="1868093"/>
                  <a:pt x="2681662" y="1860596"/>
                  <a:pt x="2671861" y="1846538"/>
                </a:cubicBezTo>
                <a:cubicBezTo>
                  <a:pt x="2665714" y="1837713"/>
                  <a:pt x="2659319" y="1828950"/>
                  <a:pt x="2653110" y="1820499"/>
                </a:cubicBezTo>
                <a:cubicBezTo>
                  <a:pt x="2625015" y="1782125"/>
                  <a:pt x="2600761" y="1748984"/>
                  <a:pt x="2606741" y="1719331"/>
                </a:cubicBezTo>
                <a:cubicBezTo>
                  <a:pt x="2609565" y="1705294"/>
                  <a:pt x="2618827" y="1693728"/>
                  <a:pt x="2635044" y="1683989"/>
                </a:cubicBezTo>
                <a:cubicBezTo>
                  <a:pt x="2641731" y="1679961"/>
                  <a:pt x="2653297" y="1675476"/>
                  <a:pt x="2668663" y="1670679"/>
                </a:cubicBezTo>
                <a:cubicBezTo>
                  <a:pt x="2668954" y="1670575"/>
                  <a:pt x="2669224" y="1670492"/>
                  <a:pt x="2669514" y="1670409"/>
                </a:cubicBezTo>
                <a:cubicBezTo>
                  <a:pt x="2708615" y="1658261"/>
                  <a:pt x="2771803" y="1644162"/>
                  <a:pt x="2842384" y="1630727"/>
                </a:cubicBezTo>
                <a:cubicBezTo>
                  <a:pt x="2820892" y="1603338"/>
                  <a:pt x="2810717" y="1570861"/>
                  <a:pt x="2801373" y="1541001"/>
                </a:cubicBezTo>
                <a:cubicBezTo>
                  <a:pt x="2793337" y="1515356"/>
                  <a:pt x="2786069" y="1492141"/>
                  <a:pt x="2772821" y="1476504"/>
                </a:cubicBezTo>
                <a:cubicBezTo>
                  <a:pt x="2737312" y="1471583"/>
                  <a:pt x="2692543" y="1460536"/>
                  <a:pt x="2646216" y="1444962"/>
                </a:cubicBezTo>
                <a:cubicBezTo>
                  <a:pt x="2625326" y="1437923"/>
                  <a:pt x="2605641" y="1430510"/>
                  <a:pt x="2587679" y="1422930"/>
                </a:cubicBezTo>
                <a:cubicBezTo>
                  <a:pt x="2578086" y="1440789"/>
                  <a:pt x="2567371" y="1463485"/>
                  <a:pt x="2557383" y="1484644"/>
                </a:cubicBezTo>
                <a:cubicBezTo>
                  <a:pt x="2523702" y="1556035"/>
                  <a:pt x="2506633" y="1588698"/>
                  <a:pt x="2491121" y="1588698"/>
                </a:cubicBezTo>
                <a:cubicBezTo>
                  <a:pt x="2490457" y="1588698"/>
                  <a:pt x="2489813" y="1588636"/>
                  <a:pt x="2489149" y="1588532"/>
                </a:cubicBezTo>
                <a:cubicBezTo>
                  <a:pt x="2478745" y="1586663"/>
                  <a:pt x="2476191" y="1571941"/>
                  <a:pt x="2475111" y="1559316"/>
                </a:cubicBezTo>
                <a:cubicBezTo>
                  <a:pt x="2470065" y="1500447"/>
                  <a:pt x="2494382" y="1442429"/>
                  <a:pt x="2513921" y="1395790"/>
                </a:cubicBezTo>
                <a:lnTo>
                  <a:pt x="2517534" y="1387152"/>
                </a:lnTo>
                <a:cubicBezTo>
                  <a:pt x="2507900" y="1380902"/>
                  <a:pt x="2499946" y="1374797"/>
                  <a:pt x="2493966" y="1368962"/>
                </a:cubicBezTo>
                <a:cubicBezTo>
                  <a:pt x="2472661" y="1348218"/>
                  <a:pt x="2494859" y="1305940"/>
                  <a:pt x="2513402" y="1275934"/>
                </a:cubicBezTo>
                <a:cubicBezTo>
                  <a:pt x="2514337" y="1274419"/>
                  <a:pt x="2515292" y="1272903"/>
                  <a:pt x="2516268" y="1271366"/>
                </a:cubicBezTo>
                <a:cubicBezTo>
                  <a:pt x="2508377" y="1273795"/>
                  <a:pt x="2494755" y="1283285"/>
                  <a:pt x="2473679" y="1313810"/>
                </a:cubicBezTo>
                <a:cubicBezTo>
                  <a:pt x="2438523" y="1364747"/>
                  <a:pt x="2409431" y="1399009"/>
                  <a:pt x="2386673" y="1416286"/>
                </a:cubicBezTo>
                <a:cubicBezTo>
                  <a:pt x="2384617" y="1432129"/>
                  <a:pt x="2373446" y="1453289"/>
                  <a:pt x="2342028" y="1503354"/>
                </a:cubicBezTo>
                <a:cubicBezTo>
                  <a:pt x="2316258" y="1544448"/>
                  <a:pt x="2296324" y="1595571"/>
                  <a:pt x="2278736" y="1640715"/>
                </a:cubicBezTo>
                <a:cubicBezTo>
                  <a:pt x="2264470" y="1677282"/>
                  <a:pt x="2251014" y="1711835"/>
                  <a:pt x="2236604" y="1735383"/>
                </a:cubicBezTo>
                <a:cubicBezTo>
                  <a:pt x="2230312" y="1745662"/>
                  <a:pt x="2211166" y="1776955"/>
                  <a:pt x="2181888" y="1768067"/>
                </a:cubicBezTo>
                <a:cubicBezTo>
                  <a:pt x="2171318" y="1764849"/>
                  <a:pt x="2160956" y="1760467"/>
                  <a:pt x="2151280" y="1755442"/>
                </a:cubicBezTo>
                <a:cubicBezTo>
                  <a:pt x="2158298" y="1780547"/>
                  <a:pt x="2158465" y="1809182"/>
                  <a:pt x="2151384" y="1831733"/>
                </a:cubicBezTo>
                <a:cubicBezTo>
                  <a:pt x="2143368" y="1857295"/>
                  <a:pt x="2146545" y="1873450"/>
                  <a:pt x="2151384" y="1876752"/>
                </a:cubicBezTo>
                <a:cubicBezTo>
                  <a:pt x="2153439" y="1878143"/>
                  <a:pt x="2156430" y="1876399"/>
                  <a:pt x="2158568" y="1874696"/>
                </a:cubicBezTo>
                <a:cubicBezTo>
                  <a:pt x="2158984" y="1874364"/>
                  <a:pt x="2159440" y="1874094"/>
                  <a:pt x="2159939" y="1873865"/>
                </a:cubicBezTo>
                <a:cubicBezTo>
                  <a:pt x="2160894" y="1873450"/>
                  <a:pt x="2256226" y="1831297"/>
                  <a:pt x="2354134" y="1791366"/>
                </a:cubicBezTo>
                <a:cubicBezTo>
                  <a:pt x="2510080" y="1727762"/>
                  <a:pt x="2554226" y="1717899"/>
                  <a:pt x="2568949" y="1717899"/>
                </a:cubicBezTo>
                <a:lnTo>
                  <a:pt x="2568928" y="1717899"/>
                </a:lnTo>
                <a:close/>
                <a:moveTo>
                  <a:pt x="2764785" y="1871643"/>
                </a:moveTo>
                <a:lnTo>
                  <a:pt x="2811963" y="1872869"/>
                </a:lnTo>
                <a:cubicBezTo>
                  <a:pt x="2809596" y="1870460"/>
                  <a:pt x="2808537" y="1868030"/>
                  <a:pt x="2808101" y="1865663"/>
                </a:cubicBezTo>
                <a:cubicBezTo>
                  <a:pt x="2806066" y="1854969"/>
                  <a:pt x="2817486" y="1845334"/>
                  <a:pt x="2845125" y="1834412"/>
                </a:cubicBezTo>
                <a:cubicBezTo>
                  <a:pt x="2895646" y="1814436"/>
                  <a:pt x="2952688" y="1813356"/>
                  <a:pt x="3003023" y="1812421"/>
                </a:cubicBezTo>
                <a:cubicBezTo>
                  <a:pt x="3066605" y="1811217"/>
                  <a:pt x="3121508" y="1810179"/>
                  <a:pt x="3152635" y="1775688"/>
                </a:cubicBezTo>
                <a:cubicBezTo>
                  <a:pt x="3161896" y="1765430"/>
                  <a:pt x="3170701" y="1754570"/>
                  <a:pt x="3180024" y="1743107"/>
                </a:cubicBezTo>
                <a:cubicBezTo>
                  <a:pt x="3218793" y="1695369"/>
                  <a:pt x="3261652" y="1642604"/>
                  <a:pt x="3343778" y="1629460"/>
                </a:cubicBezTo>
                <a:cubicBezTo>
                  <a:pt x="3325982" y="1608425"/>
                  <a:pt x="3287774" y="1594720"/>
                  <a:pt x="3234304" y="1591294"/>
                </a:cubicBezTo>
                <a:cubicBezTo>
                  <a:pt x="3197841" y="1588947"/>
                  <a:pt x="3084899" y="1602009"/>
                  <a:pt x="2954453" y="1623459"/>
                </a:cubicBezTo>
                <a:cubicBezTo>
                  <a:pt x="2952376" y="1646363"/>
                  <a:pt x="2946375" y="1663764"/>
                  <a:pt x="2934249" y="1672236"/>
                </a:cubicBezTo>
                <a:cubicBezTo>
                  <a:pt x="2922371" y="1680521"/>
                  <a:pt x="2906320" y="1679130"/>
                  <a:pt x="2886510" y="1668166"/>
                </a:cubicBezTo>
                <a:cubicBezTo>
                  <a:pt x="2872659" y="1660483"/>
                  <a:pt x="2861280" y="1651471"/>
                  <a:pt x="2851790" y="1641545"/>
                </a:cubicBezTo>
                <a:cubicBezTo>
                  <a:pt x="2791385" y="1652925"/>
                  <a:pt x="2740136" y="1664055"/>
                  <a:pt x="2702801" y="1673877"/>
                </a:cubicBezTo>
                <a:cubicBezTo>
                  <a:pt x="2708137" y="1679753"/>
                  <a:pt x="2709259" y="1690281"/>
                  <a:pt x="2711128" y="1707973"/>
                </a:cubicBezTo>
                <a:cubicBezTo>
                  <a:pt x="2712643" y="1722218"/>
                  <a:pt x="2714512" y="1739951"/>
                  <a:pt x="2719267" y="1762149"/>
                </a:cubicBezTo>
                <a:cubicBezTo>
                  <a:pt x="2726307" y="1795062"/>
                  <a:pt x="2738973" y="1818132"/>
                  <a:pt x="2749169" y="1836675"/>
                </a:cubicBezTo>
                <a:cubicBezTo>
                  <a:pt x="2756125" y="1849321"/>
                  <a:pt x="2762272" y="1860534"/>
                  <a:pt x="2764805" y="1871706"/>
                </a:cubicBezTo>
                <a:cubicBezTo>
                  <a:pt x="2764798" y="1871685"/>
                  <a:pt x="2764792" y="1871664"/>
                  <a:pt x="2764785" y="1871643"/>
                </a:cubicBezTo>
                <a:close/>
                <a:moveTo>
                  <a:pt x="2658363" y="1687166"/>
                </a:moveTo>
                <a:cubicBezTo>
                  <a:pt x="2650930" y="1689866"/>
                  <a:pt x="2645240" y="1692378"/>
                  <a:pt x="2641481" y="1694642"/>
                </a:cubicBezTo>
                <a:cubicBezTo>
                  <a:pt x="2628441" y="1702470"/>
                  <a:pt x="2621069" y="1711337"/>
                  <a:pt x="2618972" y="1721761"/>
                </a:cubicBezTo>
                <a:cubicBezTo>
                  <a:pt x="2614072" y="1746035"/>
                  <a:pt x="2637931" y="1778616"/>
                  <a:pt x="2663181" y="1813107"/>
                </a:cubicBezTo>
                <a:cubicBezTo>
                  <a:pt x="2669410" y="1821620"/>
                  <a:pt x="2675868" y="1830445"/>
                  <a:pt x="2682098" y="1839395"/>
                </a:cubicBezTo>
                <a:cubicBezTo>
                  <a:pt x="2685192" y="1843860"/>
                  <a:pt x="2687559" y="1846892"/>
                  <a:pt x="2689324" y="1848947"/>
                </a:cubicBezTo>
                <a:cubicBezTo>
                  <a:pt x="2688161" y="1834931"/>
                  <a:pt x="2680250" y="1803264"/>
                  <a:pt x="2674706" y="1781025"/>
                </a:cubicBezTo>
                <a:cubicBezTo>
                  <a:pt x="2668891" y="1757768"/>
                  <a:pt x="2662890" y="1733742"/>
                  <a:pt x="2660502" y="1717670"/>
                </a:cubicBezTo>
                <a:cubicBezTo>
                  <a:pt x="2658467" y="1703945"/>
                  <a:pt x="2657720" y="1694206"/>
                  <a:pt x="2658363" y="1687187"/>
                </a:cubicBezTo>
                <a:lnTo>
                  <a:pt x="2658363" y="1687166"/>
                </a:lnTo>
                <a:close/>
                <a:moveTo>
                  <a:pt x="1965931" y="1792072"/>
                </a:moveTo>
                <a:cubicBezTo>
                  <a:pt x="1966117" y="1792134"/>
                  <a:pt x="1966325" y="1792217"/>
                  <a:pt x="1966512" y="1792321"/>
                </a:cubicBezTo>
                <a:cubicBezTo>
                  <a:pt x="1966616" y="1792362"/>
                  <a:pt x="1973510" y="1795602"/>
                  <a:pt x="1982958" y="1796453"/>
                </a:cubicBezTo>
                <a:cubicBezTo>
                  <a:pt x="1970416" y="1773383"/>
                  <a:pt x="1957022" y="1745329"/>
                  <a:pt x="1944896" y="1719892"/>
                </a:cubicBezTo>
                <a:cubicBezTo>
                  <a:pt x="1933371" y="1695742"/>
                  <a:pt x="1919500" y="1666650"/>
                  <a:pt x="1912149" y="1655417"/>
                </a:cubicBezTo>
                <a:cubicBezTo>
                  <a:pt x="1909263" y="1661023"/>
                  <a:pt x="1904528" y="1669163"/>
                  <a:pt x="1898527" y="1678507"/>
                </a:cubicBezTo>
                <a:cubicBezTo>
                  <a:pt x="1930609" y="1739432"/>
                  <a:pt x="1958497" y="1786631"/>
                  <a:pt x="1965951" y="1792092"/>
                </a:cubicBezTo>
                <a:lnTo>
                  <a:pt x="1965931" y="1792072"/>
                </a:lnTo>
                <a:close/>
                <a:moveTo>
                  <a:pt x="1966138" y="1792217"/>
                </a:moveTo>
                <a:lnTo>
                  <a:pt x="1966138" y="1792217"/>
                </a:lnTo>
                <a:close/>
                <a:moveTo>
                  <a:pt x="1965079" y="1791822"/>
                </a:moveTo>
                <a:lnTo>
                  <a:pt x="1965079" y="1791822"/>
                </a:lnTo>
                <a:close/>
                <a:moveTo>
                  <a:pt x="1836605" y="1582676"/>
                </a:moveTo>
                <a:cubicBezTo>
                  <a:pt x="1801284" y="1597710"/>
                  <a:pt x="1756162" y="1621050"/>
                  <a:pt x="1748291" y="1640590"/>
                </a:cubicBezTo>
                <a:cubicBezTo>
                  <a:pt x="1738719" y="1664345"/>
                  <a:pt x="1750410" y="1678985"/>
                  <a:pt x="1768101" y="1701141"/>
                </a:cubicBezTo>
                <a:cubicBezTo>
                  <a:pt x="1777342" y="1712707"/>
                  <a:pt x="1787787" y="1725789"/>
                  <a:pt x="1797131" y="1742651"/>
                </a:cubicBezTo>
                <a:cubicBezTo>
                  <a:pt x="1801346" y="1750251"/>
                  <a:pt x="1806101" y="1750811"/>
                  <a:pt x="1809777" y="1750438"/>
                </a:cubicBezTo>
                <a:cubicBezTo>
                  <a:pt x="1830854" y="1748299"/>
                  <a:pt x="1863372" y="1708388"/>
                  <a:pt x="1884012" y="1677926"/>
                </a:cubicBezTo>
                <a:cubicBezTo>
                  <a:pt x="1867213" y="1645802"/>
                  <a:pt x="1851120" y="1613429"/>
                  <a:pt x="1836585" y="1582697"/>
                </a:cubicBezTo>
                <a:cubicBezTo>
                  <a:pt x="1836592" y="1582690"/>
                  <a:pt x="1836598" y="1582683"/>
                  <a:pt x="1836605" y="1582676"/>
                </a:cubicBezTo>
                <a:close/>
                <a:moveTo>
                  <a:pt x="338258" y="1584358"/>
                </a:moveTo>
                <a:cubicBezTo>
                  <a:pt x="313984" y="1594679"/>
                  <a:pt x="289647" y="1607802"/>
                  <a:pt x="277396" y="1622566"/>
                </a:cubicBezTo>
                <a:cubicBezTo>
                  <a:pt x="261988" y="1641109"/>
                  <a:pt x="262279" y="1665072"/>
                  <a:pt x="267408" y="1676161"/>
                </a:cubicBezTo>
                <a:cubicBezTo>
                  <a:pt x="268923" y="1679421"/>
                  <a:pt x="270855" y="1681539"/>
                  <a:pt x="272370" y="1681560"/>
                </a:cubicBezTo>
                <a:lnTo>
                  <a:pt x="272391" y="1681560"/>
                </a:lnTo>
                <a:cubicBezTo>
                  <a:pt x="274177" y="1681560"/>
                  <a:pt x="278496" y="1678819"/>
                  <a:pt x="283563" y="1668561"/>
                </a:cubicBezTo>
                <a:cubicBezTo>
                  <a:pt x="290644" y="1654191"/>
                  <a:pt x="301546" y="1639531"/>
                  <a:pt x="312094" y="1625349"/>
                </a:cubicBezTo>
                <a:cubicBezTo>
                  <a:pt x="322871" y="1610875"/>
                  <a:pt x="333897" y="1596049"/>
                  <a:pt x="338279" y="1584358"/>
                </a:cubicBezTo>
                <a:lnTo>
                  <a:pt x="338258" y="1584358"/>
                </a:lnTo>
                <a:close/>
                <a:moveTo>
                  <a:pt x="2866804" y="1638701"/>
                </a:moveTo>
                <a:cubicBezTo>
                  <a:pt x="2874217" y="1645532"/>
                  <a:pt x="2882710" y="1651783"/>
                  <a:pt x="2892532" y="1657244"/>
                </a:cubicBezTo>
                <a:cubicBezTo>
                  <a:pt x="2907835" y="1665737"/>
                  <a:pt x="2919464" y="1667336"/>
                  <a:pt x="2927105" y="1661999"/>
                </a:cubicBezTo>
                <a:cubicBezTo>
                  <a:pt x="2935494" y="1656143"/>
                  <a:pt x="2939938" y="1642812"/>
                  <a:pt x="2941807" y="1625556"/>
                </a:cubicBezTo>
                <a:lnTo>
                  <a:pt x="2927853" y="1627903"/>
                </a:lnTo>
                <a:lnTo>
                  <a:pt x="2866804" y="1638701"/>
                </a:lnTo>
                <a:close/>
                <a:moveTo>
                  <a:pt x="2789620" y="1478415"/>
                </a:moveTo>
                <a:cubicBezTo>
                  <a:pt x="2800064" y="1494965"/>
                  <a:pt x="2806564" y="1515771"/>
                  <a:pt x="2813292" y="1537242"/>
                </a:cubicBezTo>
                <a:cubicBezTo>
                  <a:pt x="2822844" y="1567767"/>
                  <a:pt x="2833309" y="1601199"/>
                  <a:pt x="2856504" y="1628027"/>
                </a:cubicBezTo>
                <a:cubicBezTo>
                  <a:pt x="2884620" y="1622774"/>
                  <a:pt x="2913670" y="1617645"/>
                  <a:pt x="2942721" y="1612806"/>
                </a:cubicBezTo>
                <a:cubicBezTo>
                  <a:pt x="2944237" y="1573664"/>
                  <a:pt x="2936138" y="1521253"/>
                  <a:pt x="2930885" y="1487198"/>
                </a:cubicBezTo>
                <a:cubicBezTo>
                  <a:pt x="2928476" y="1471542"/>
                  <a:pt x="2926566" y="1459186"/>
                  <a:pt x="2925839" y="1450839"/>
                </a:cubicBezTo>
                <a:cubicBezTo>
                  <a:pt x="2924883" y="1439750"/>
                  <a:pt x="2922641" y="1438504"/>
                  <a:pt x="2922620" y="1438483"/>
                </a:cubicBezTo>
                <a:cubicBezTo>
                  <a:pt x="2920232" y="1437279"/>
                  <a:pt x="2909226" y="1444007"/>
                  <a:pt x="2901938" y="1448451"/>
                </a:cubicBezTo>
                <a:cubicBezTo>
                  <a:pt x="2883395" y="1459768"/>
                  <a:pt x="2855383" y="1476899"/>
                  <a:pt x="2817611" y="1479121"/>
                </a:cubicBezTo>
                <a:cubicBezTo>
                  <a:pt x="2809575" y="1479598"/>
                  <a:pt x="2800168" y="1479329"/>
                  <a:pt x="2789620" y="1478394"/>
                </a:cubicBezTo>
                <a:lnTo>
                  <a:pt x="2789620" y="1478415"/>
                </a:lnTo>
                <a:close/>
                <a:moveTo>
                  <a:pt x="492439" y="1565109"/>
                </a:moveTo>
                <a:cubicBezTo>
                  <a:pt x="554402" y="1577464"/>
                  <a:pt x="633039" y="1594554"/>
                  <a:pt x="669690" y="1608384"/>
                </a:cubicBezTo>
                <a:cubicBezTo>
                  <a:pt x="680488" y="1612454"/>
                  <a:pt x="692220" y="1618911"/>
                  <a:pt x="704305" y="1627301"/>
                </a:cubicBezTo>
                <a:cubicBezTo>
                  <a:pt x="698221" y="1611706"/>
                  <a:pt x="672701" y="1594097"/>
                  <a:pt x="638272" y="1581908"/>
                </a:cubicBezTo>
                <a:cubicBezTo>
                  <a:pt x="595787" y="1566853"/>
                  <a:pt x="544165" y="1560935"/>
                  <a:pt x="492439" y="1565109"/>
                </a:cubicBezTo>
                <a:close/>
                <a:moveTo>
                  <a:pt x="1495684" y="623703"/>
                </a:moveTo>
                <a:lnTo>
                  <a:pt x="1495539" y="623848"/>
                </a:lnTo>
                <a:cubicBezTo>
                  <a:pt x="1440158" y="677360"/>
                  <a:pt x="1497574" y="1041351"/>
                  <a:pt x="1519169" y="1178380"/>
                </a:cubicBezTo>
                <a:lnTo>
                  <a:pt x="1521952" y="1196072"/>
                </a:lnTo>
                <a:cubicBezTo>
                  <a:pt x="1530154" y="1248379"/>
                  <a:pt x="1565496" y="1338500"/>
                  <a:pt x="1616516" y="1437113"/>
                </a:cubicBezTo>
                <a:cubicBezTo>
                  <a:pt x="1662407" y="1525842"/>
                  <a:pt x="1699369" y="1579645"/>
                  <a:pt x="1712409" y="1590173"/>
                </a:cubicBezTo>
                <a:cubicBezTo>
                  <a:pt x="1712368" y="1588740"/>
                  <a:pt x="1712202" y="1586746"/>
                  <a:pt x="1711807" y="1584047"/>
                </a:cubicBezTo>
                <a:cubicBezTo>
                  <a:pt x="1706990" y="1552297"/>
                  <a:pt x="1685705" y="1501443"/>
                  <a:pt x="1658752" y="1437051"/>
                </a:cubicBezTo>
                <a:cubicBezTo>
                  <a:pt x="1611699" y="1324629"/>
                  <a:pt x="1547265" y="1170676"/>
                  <a:pt x="1531483" y="1017700"/>
                </a:cubicBezTo>
                <a:cubicBezTo>
                  <a:pt x="1508060" y="791069"/>
                  <a:pt x="1511279" y="717602"/>
                  <a:pt x="1518069" y="695882"/>
                </a:cubicBezTo>
                <a:cubicBezTo>
                  <a:pt x="1519211" y="692248"/>
                  <a:pt x="1516096" y="686496"/>
                  <a:pt x="1512172" y="679228"/>
                </a:cubicBezTo>
                <a:cubicBezTo>
                  <a:pt x="1505506" y="666936"/>
                  <a:pt x="1496328" y="649991"/>
                  <a:pt x="1495726" y="623703"/>
                </a:cubicBezTo>
                <a:lnTo>
                  <a:pt x="1495684" y="623703"/>
                </a:lnTo>
                <a:close/>
                <a:moveTo>
                  <a:pt x="2528312" y="1393756"/>
                </a:moveTo>
                <a:cubicBezTo>
                  <a:pt x="2527377" y="1396019"/>
                  <a:pt x="2526401" y="1398303"/>
                  <a:pt x="2525446" y="1400587"/>
                </a:cubicBezTo>
                <a:cubicBezTo>
                  <a:pt x="2505449" y="1448326"/>
                  <a:pt x="2482774" y="1502419"/>
                  <a:pt x="2487550" y="1558236"/>
                </a:cubicBezTo>
                <a:cubicBezTo>
                  <a:pt x="2488630" y="1570965"/>
                  <a:pt x="2490727" y="1574952"/>
                  <a:pt x="2491537" y="1576052"/>
                </a:cubicBezTo>
                <a:cubicBezTo>
                  <a:pt x="2493281" y="1575263"/>
                  <a:pt x="2499427" y="1570861"/>
                  <a:pt x="2512883" y="1546566"/>
                </a:cubicBezTo>
                <a:cubicBezTo>
                  <a:pt x="2523141" y="1528043"/>
                  <a:pt x="2534832" y="1503271"/>
                  <a:pt x="2546128" y="1479329"/>
                </a:cubicBezTo>
                <a:cubicBezTo>
                  <a:pt x="2556635" y="1457047"/>
                  <a:pt x="2566852" y="1435389"/>
                  <a:pt x="2576196" y="1417968"/>
                </a:cubicBezTo>
                <a:cubicBezTo>
                  <a:pt x="2558047" y="1409931"/>
                  <a:pt x="2541892" y="1401771"/>
                  <a:pt x="2528291" y="1393776"/>
                </a:cubicBezTo>
                <a:cubicBezTo>
                  <a:pt x="2528298" y="1393769"/>
                  <a:pt x="2528305" y="1393763"/>
                  <a:pt x="2528312" y="1393756"/>
                </a:cubicBezTo>
                <a:close/>
                <a:moveTo>
                  <a:pt x="1714548" y="850104"/>
                </a:moveTo>
                <a:cubicBezTo>
                  <a:pt x="1710416" y="868585"/>
                  <a:pt x="1707010" y="892341"/>
                  <a:pt x="1705038" y="924547"/>
                </a:cubicBezTo>
                <a:cubicBezTo>
                  <a:pt x="1697043" y="1054599"/>
                  <a:pt x="1751905" y="1340784"/>
                  <a:pt x="1800267" y="1467679"/>
                </a:cubicBezTo>
                <a:cubicBezTo>
                  <a:pt x="1811625" y="1497539"/>
                  <a:pt x="1826576" y="1531781"/>
                  <a:pt x="1842877" y="1566625"/>
                </a:cubicBezTo>
                <a:cubicBezTo>
                  <a:pt x="1848753" y="1564299"/>
                  <a:pt x="1854359" y="1562181"/>
                  <a:pt x="1859364" y="1560395"/>
                </a:cubicBezTo>
                <a:cubicBezTo>
                  <a:pt x="1838890" y="1537990"/>
                  <a:pt x="1810649" y="1475674"/>
                  <a:pt x="1789697" y="1418009"/>
                </a:cubicBezTo>
                <a:cubicBezTo>
                  <a:pt x="1756805" y="1327473"/>
                  <a:pt x="1735355" y="1234363"/>
                  <a:pt x="1730849" y="1162578"/>
                </a:cubicBezTo>
                <a:cubicBezTo>
                  <a:pt x="1726280" y="1089817"/>
                  <a:pt x="1731202" y="1050571"/>
                  <a:pt x="1735147" y="1019049"/>
                </a:cubicBezTo>
                <a:cubicBezTo>
                  <a:pt x="1740629" y="975256"/>
                  <a:pt x="1744242" y="946330"/>
                  <a:pt x="1717455" y="859220"/>
                </a:cubicBezTo>
                <a:cubicBezTo>
                  <a:pt x="1716521" y="856189"/>
                  <a:pt x="1715545" y="853136"/>
                  <a:pt x="1714548" y="850084"/>
                </a:cubicBezTo>
                <a:lnTo>
                  <a:pt x="1714548" y="850104"/>
                </a:lnTo>
                <a:close/>
                <a:moveTo>
                  <a:pt x="2593805" y="1412008"/>
                </a:moveTo>
                <a:cubicBezTo>
                  <a:pt x="2642956" y="1432690"/>
                  <a:pt x="2701596" y="1450984"/>
                  <a:pt x="2750415" y="1460328"/>
                </a:cubicBezTo>
                <a:cubicBezTo>
                  <a:pt x="2723088" y="1449302"/>
                  <a:pt x="2699437" y="1432150"/>
                  <a:pt x="2678526" y="1417012"/>
                </a:cubicBezTo>
                <a:cubicBezTo>
                  <a:pt x="2644596" y="1392427"/>
                  <a:pt x="2624620" y="1379137"/>
                  <a:pt x="2608527" y="1391949"/>
                </a:cubicBezTo>
                <a:cubicBezTo>
                  <a:pt x="2604499" y="1395168"/>
                  <a:pt x="2599432" y="1402373"/>
                  <a:pt x="2593805" y="1412008"/>
                </a:cubicBezTo>
                <a:close/>
                <a:moveTo>
                  <a:pt x="2360197" y="1329591"/>
                </a:moveTo>
                <a:cubicBezTo>
                  <a:pt x="2358931" y="1330526"/>
                  <a:pt x="2356314" y="1333288"/>
                  <a:pt x="2353262" y="1339559"/>
                </a:cubicBezTo>
                <a:cubicBezTo>
                  <a:pt x="2344395" y="1357728"/>
                  <a:pt x="2339578" y="1388087"/>
                  <a:pt x="2346887" y="1407440"/>
                </a:cubicBezTo>
                <a:cubicBezTo>
                  <a:pt x="2349836" y="1415268"/>
                  <a:pt x="2353470" y="1416576"/>
                  <a:pt x="2355941" y="1416867"/>
                </a:cubicBezTo>
                <a:cubicBezTo>
                  <a:pt x="2360717" y="1417448"/>
                  <a:pt x="2367008" y="1415040"/>
                  <a:pt x="2374588" y="1409890"/>
                </a:cubicBezTo>
                <a:cubicBezTo>
                  <a:pt x="2374525" y="1404803"/>
                  <a:pt x="2373279" y="1400193"/>
                  <a:pt x="2371743" y="1394399"/>
                </a:cubicBezTo>
                <a:cubicBezTo>
                  <a:pt x="2369251" y="1385076"/>
                  <a:pt x="2365846" y="1372326"/>
                  <a:pt x="2364600" y="1351270"/>
                </a:cubicBezTo>
                <a:cubicBezTo>
                  <a:pt x="2363707" y="1336174"/>
                  <a:pt x="2361257" y="1331066"/>
                  <a:pt x="2360218" y="1329571"/>
                </a:cubicBezTo>
                <a:cubicBezTo>
                  <a:pt x="2360211" y="1329578"/>
                  <a:pt x="2360204" y="1329584"/>
                  <a:pt x="2360197" y="1329591"/>
                </a:cubicBezTo>
                <a:close/>
                <a:moveTo>
                  <a:pt x="2705189" y="1034499"/>
                </a:moveTo>
                <a:cubicBezTo>
                  <a:pt x="2686292" y="1111869"/>
                  <a:pt x="2658675" y="1180602"/>
                  <a:pt x="2643205" y="1197027"/>
                </a:cubicBezTo>
                <a:cubicBezTo>
                  <a:pt x="2636373" y="1204274"/>
                  <a:pt x="2628732" y="1211334"/>
                  <a:pt x="2621339" y="1218166"/>
                </a:cubicBezTo>
                <a:cubicBezTo>
                  <a:pt x="2607531" y="1230916"/>
                  <a:pt x="2594490" y="1242939"/>
                  <a:pt x="2588177" y="1254671"/>
                </a:cubicBezTo>
                <a:cubicBezTo>
                  <a:pt x="2582903" y="1264431"/>
                  <a:pt x="2580204" y="1276453"/>
                  <a:pt x="2599972" y="1291757"/>
                </a:cubicBezTo>
                <a:lnTo>
                  <a:pt x="2609005" y="1298797"/>
                </a:lnTo>
                <a:cubicBezTo>
                  <a:pt x="2660855" y="1339392"/>
                  <a:pt x="2768751" y="1423823"/>
                  <a:pt x="2884205" y="1403494"/>
                </a:cubicBezTo>
                <a:cubicBezTo>
                  <a:pt x="2954079" y="1391201"/>
                  <a:pt x="2989733" y="1361923"/>
                  <a:pt x="3013384" y="1329301"/>
                </a:cubicBezTo>
                <a:cubicBezTo>
                  <a:pt x="3012450" y="1329238"/>
                  <a:pt x="3011557" y="1329135"/>
                  <a:pt x="3010664" y="1329010"/>
                </a:cubicBezTo>
                <a:cubicBezTo>
                  <a:pt x="3000136" y="1327515"/>
                  <a:pt x="2997333" y="1321618"/>
                  <a:pt x="2996606" y="1318233"/>
                </a:cubicBezTo>
                <a:cubicBezTo>
                  <a:pt x="2995111" y="1311360"/>
                  <a:pt x="2997520" y="1298527"/>
                  <a:pt x="3035395" y="1266403"/>
                </a:cubicBezTo>
                <a:cubicBezTo>
                  <a:pt x="3043639" y="1259405"/>
                  <a:pt x="3053025" y="1251971"/>
                  <a:pt x="3063241" y="1244309"/>
                </a:cubicBezTo>
                <a:cubicBezTo>
                  <a:pt x="3074808" y="1227656"/>
                  <a:pt x="3088928" y="1213535"/>
                  <a:pt x="3109651" y="1204731"/>
                </a:cubicBezTo>
                <a:lnTo>
                  <a:pt x="3116358" y="1201948"/>
                </a:lnTo>
                <a:cubicBezTo>
                  <a:pt x="3110420" y="1191420"/>
                  <a:pt x="3116441" y="1168558"/>
                  <a:pt x="3134819" y="1131243"/>
                </a:cubicBezTo>
                <a:cubicBezTo>
                  <a:pt x="3151991" y="1096420"/>
                  <a:pt x="3165405" y="1074513"/>
                  <a:pt x="3175186" y="1058524"/>
                </a:cubicBezTo>
                <a:cubicBezTo>
                  <a:pt x="3183118" y="1045566"/>
                  <a:pt x="3188912" y="1036097"/>
                  <a:pt x="3193127" y="1025902"/>
                </a:cubicBezTo>
                <a:cubicBezTo>
                  <a:pt x="3176868" y="1042306"/>
                  <a:pt x="3155916" y="1059749"/>
                  <a:pt x="3130313" y="1071855"/>
                </a:cubicBezTo>
                <a:cubicBezTo>
                  <a:pt x="3052526" y="1108588"/>
                  <a:pt x="2963714" y="1096046"/>
                  <a:pt x="2944091" y="1069965"/>
                </a:cubicBezTo>
                <a:cubicBezTo>
                  <a:pt x="2924676" y="1044154"/>
                  <a:pt x="2930698" y="896245"/>
                  <a:pt x="2938983" y="874254"/>
                </a:cubicBezTo>
                <a:cubicBezTo>
                  <a:pt x="2947019" y="852887"/>
                  <a:pt x="2977004" y="822196"/>
                  <a:pt x="3143914" y="802490"/>
                </a:cubicBezTo>
                <a:cubicBezTo>
                  <a:pt x="3167669" y="799687"/>
                  <a:pt x="3184426" y="796655"/>
                  <a:pt x="3196242" y="793748"/>
                </a:cubicBezTo>
                <a:cubicBezTo>
                  <a:pt x="3194830" y="773357"/>
                  <a:pt x="3193750" y="759901"/>
                  <a:pt x="3193729" y="759444"/>
                </a:cubicBezTo>
                <a:cubicBezTo>
                  <a:pt x="3193563" y="757368"/>
                  <a:pt x="3194435" y="755353"/>
                  <a:pt x="3196076" y="754066"/>
                </a:cubicBezTo>
                <a:cubicBezTo>
                  <a:pt x="3197716" y="752778"/>
                  <a:pt x="3199876" y="752384"/>
                  <a:pt x="3201869" y="753028"/>
                </a:cubicBezTo>
                <a:cubicBezTo>
                  <a:pt x="3210487" y="755810"/>
                  <a:pt x="3238457" y="766151"/>
                  <a:pt x="3236900" y="782120"/>
                </a:cubicBezTo>
                <a:cubicBezTo>
                  <a:pt x="3235986" y="791422"/>
                  <a:pt x="3225230" y="798109"/>
                  <a:pt x="3209428" y="803113"/>
                </a:cubicBezTo>
                <a:cubicBezTo>
                  <a:pt x="3212896" y="854880"/>
                  <a:pt x="3217547" y="938273"/>
                  <a:pt x="3214681" y="980779"/>
                </a:cubicBezTo>
                <a:cubicBezTo>
                  <a:pt x="3214640" y="981444"/>
                  <a:pt x="3214598" y="982108"/>
                  <a:pt x="3214536" y="982752"/>
                </a:cubicBezTo>
                <a:cubicBezTo>
                  <a:pt x="3223278" y="972203"/>
                  <a:pt x="3227161" y="968403"/>
                  <a:pt x="3232747" y="971020"/>
                </a:cubicBezTo>
                <a:cubicBezTo>
                  <a:pt x="3238956" y="973927"/>
                  <a:pt x="3237377" y="982378"/>
                  <a:pt x="3235841" y="990560"/>
                </a:cubicBezTo>
                <a:cubicBezTo>
                  <a:pt x="3230110" y="1021043"/>
                  <a:pt x="3236837" y="1049616"/>
                  <a:pt x="3246473" y="1053872"/>
                </a:cubicBezTo>
                <a:cubicBezTo>
                  <a:pt x="3251352" y="1056032"/>
                  <a:pt x="3258932" y="1050924"/>
                  <a:pt x="3267258" y="1039856"/>
                </a:cubicBezTo>
                <a:cubicBezTo>
                  <a:pt x="3272034" y="1033523"/>
                  <a:pt x="3278492" y="1025736"/>
                  <a:pt x="3285968" y="1016744"/>
                </a:cubicBezTo>
                <a:cubicBezTo>
                  <a:pt x="3332834" y="960326"/>
                  <a:pt x="3420048" y="855317"/>
                  <a:pt x="3402149" y="737288"/>
                </a:cubicBezTo>
                <a:cubicBezTo>
                  <a:pt x="3385225" y="625800"/>
                  <a:pt x="3349717" y="605865"/>
                  <a:pt x="3330613" y="595171"/>
                </a:cubicBezTo>
                <a:cubicBezTo>
                  <a:pt x="3325837" y="592493"/>
                  <a:pt x="3321704" y="590167"/>
                  <a:pt x="3318714" y="586990"/>
                </a:cubicBezTo>
                <a:cubicBezTo>
                  <a:pt x="3301957" y="569215"/>
                  <a:pt x="3264746" y="538773"/>
                  <a:pt x="3203780" y="534724"/>
                </a:cubicBezTo>
                <a:cubicBezTo>
                  <a:pt x="3129108" y="529761"/>
                  <a:pt x="3067727" y="560618"/>
                  <a:pt x="2991872" y="641208"/>
                </a:cubicBezTo>
                <a:cubicBezTo>
                  <a:pt x="2990543" y="642640"/>
                  <a:pt x="2989193" y="644052"/>
                  <a:pt x="2987885" y="645485"/>
                </a:cubicBezTo>
                <a:cubicBezTo>
                  <a:pt x="3009834" y="641166"/>
                  <a:pt x="3017683" y="641125"/>
                  <a:pt x="3020465" y="647936"/>
                </a:cubicBezTo>
                <a:cubicBezTo>
                  <a:pt x="3023476" y="655266"/>
                  <a:pt x="3017745" y="661993"/>
                  <a:pt x="2977918" y="687389"/>
                </a:cubicBezTo>
                <a:cubicBezTo>
                  <a:pt x="2885866" y="746071"/>
                  <a:pt x="2889271" y="917903"/>
                  <a:pt x="2891099" y="1010224"/>
                </a:cubicBezTo>
                <a:cubicBezTo>
                  <a:pt x="2891327" y="1021313"/>
                  <a:pt x="2891514" y="1030865"/>
                  <a:pt x="2891514" y="1039108"/>
                </a:cubicBezTo>
                <a:cubicBezTo>
                  <a:pt x="2891514" y="1047352"/>
                  <a:pt x="2891265" y="1053727"/>
                  <a:pt x="2890767" y="1057963"/>
                </a:cubicBezTo>
                <a:cubicBezTo>
                  <a:pt x="2890413" y="1061016"/>
                  <a:pt x="2889479" y="1069114"/>
                  <a:pt x="2882710" y="1069114"/>
                </a:cubicBezTo>
                <a:cubicBezTo>
                  <a:pt x="2876542" y="1069114"/>
                  <a:pt x="2874300" y="1063092"/>
                  <a:pt x="2871310" y="1048702"/>
                </a:cubicBezTo>
                <a:cubicBezTo>
                  <a:pt x="2869233" y="1038693"/>
                  <a:pt x="2867073" y="1025030"/>
                  <a:pt x="2865059" y="1009186"/>
                </a:cubicBezTo>
                <a:cubicBezTo>
                  <a:pt x="2860512" y="973096"/>
                  <a:pt x="2857792" y="933601"/>
                  <a:pt x="2857792" y="903533"/>
                </a:cubicBezTo>
                <a:cubicBezTo>
                  <a:pt x="2857792" y="857227"/>
                  <a:pt x="2868776" y="810381"/>
                  <a:pt x="2890434" y="764303"/>
                </a:cubicBezTo>
                <a:cubicBezTo>
                  <a:pt x="2906050" y="731079"/>
                  <a:pt x="2927375" y="697938"/>
                  <a:pt x="2954059" y="665337"/>
                </a:cubicBezTo>
                <a:cubicBezTo>
                  <a:pt x="2923243" y="671815"/>
                  <a:pt x="2884911" y="679187"/>
                  <a:pt x="2848696" y="680724"/>
                </a:cubicBezTo>
                <a:cubicBezTo>
                  <a:pt x="2772385" y="683963"/>
                  <a:pt x="2709840" y="723790"/>
                  <a:pt x="2681890" y="780957"/>
                </a:cubicBezTo>
                <a:cubicBezTo>
                  <a:pt x="2685213" y="782244"/>
                  <a:pt x="2688327" y="784030"/>
                  <a:pt x="2691214" y="786293"/>
                </a:cubicBezTo>
                <a:cubicBezTo>
                  <a:pt x="2710255" y="801203"/>
                  <a:pt x="2721406" y="828716"/>
                  <a:pt x="2724397" y="868108"/>
                </a:cubicBezTo>
                <a:cubicBezTo>
                  <a:pt x="2727262" y="905796"/>
                  <a:pt x="2722424" y="950919"/>
                  <a:pt x="2713702" y="995606"/>
                </a:cubicBezTo>
                <a:cubicBezTo>
                  <a:pt x="2713931" y="1000901"/>
                  <a:pt x="2713682" y="1006611"/>
                  <a:pt x="2712851" y="1012820"/>
                </a:cubicBezTo>
                <a:cubicBezTo>
                  <a:pt x="2712041" y="1018842"/>
                  <a:pt x="2709362" y="1026109"/>
                  <a:pt x="2705168" y="1034436"/>
                </a:cubicBezTo>
                <a:lnTo>
                  <a:pt x="2705189" y="1034499"/>
                </a:lnTo>
                <a:close/>
                <a:moveTo>
                  <a:pt x="2528955" y="1274979"/>
                </a:moveTo>
                <a:cubicBezTo>
                  <a:pt x="2503747" y="1314121"/>
                  <a:pt x="2489377" y="1347034"/>
                  <a:pt x="2502708" y="1360012"/>
                </a:cubicBezTo>
                <a:cubicBezTo>
                  <a:pt x="2507816" y="1364996"/>
                  <a:pt x="2514482" y="1370166"/>
                  <a:pt x="2522394" y="1375420"/>
                </a:cubicBezTo>
                <a:cubicBezTo>
                  <a:pt x="2532735" y="1349920"/>
                  <a:pt x="2540252" y="1327785"/>
                  <a:pt x="2538923" y="1310737"/>
                </a:cubicBezTo>
                <a:cubicBezTo>
                  <a:pt x="2537573" y="1293564"/>
                  <a:pt x="2534064" y="1281126"/>
                  <a:pt x="2528955" y="1274979"/>
                </a:cubicBezTo>
                <a:close/>
                <a:moveTo>
                  <a:pt x="3008795" y="1315616"/>
                </a:moveTo>
                <a:cubicBezTo>
                  <a:pt x="3008795" y="1315616"/>
                  <a:pt x="3009667" y="1316302"/>
                  <a:pt x="3012429" y="1316696"/>
                </a:cubicBezTo>
                <a:cubicBezTo>
                  <a:pt x="3015149" y="1317091"/>
                  <a:pt x="3018285" y="1317132"/>
                  <a:pt x="3021836" y="1316821"/>
                </a:cubicBezTo>
                <a:cubicBezTo>
                  <a:pt x="3029000" y="1305462"/>
                  <a:pt x="3035105" y="1293917"/>
                  <a:pt x="3041023" y="1282725"/>
                </a:cubicBezTo>
                <a:lnTo>
                  <a:pt x="3045549" y="1274169"/>
                </a:lnTo>
                <a:cubicBezTo>
                  <a:pt x="3016915" y="1298215"/>
                  <a:pt x="3007778" y="1311941"/>
                  <a:pt x="3008795" y="1315616"/>
                </a:cubicBezTo>
                <a:lnTo>
                  <a:pt x="3008795" y="1315616"/>
                </a:lnTo>
                <a:close/>
                <a:moveTo>
                  <a:pt x="3072336" y="1253072"/>
                </a:moveTo>
                <a:cubicBezTo>
                  <a:pt x="3065110" y="1263787"/>
                  <a:pt x="3058756" y="1275810"/>
                  <a:pt x="3052028" y="1288539"/>
                </a:cubicBezTo>
                <a:cubicBezTo>
                  <a:pt x="3047626" y="1296866"/>
                  <a:pt x="3043141" y="1305358"/>
                  <a:pt x="3038219" y="1313851"/>
                </a:cubicBezTo>
                <a:cubicBezTo>
                  <a:pt x="3072212" y="1305109"/>
                  <a:pt x="3125723" y="1278758"/>
                  <a:pt x="3185257" y="1240758"/>
                </a:cubicBezTo>
                <a:cubicBezTo>
                  <a:pt x="3246556" y="1201616"/>
                  <a:pt x="3297056" y="1161020"/>
                  <a:pt x="3318361" y="1134586"/>
                </a:cubicBezTo>
                <a:cubicBezTo>
                  <a:pt x="3309017" y="1132136"/>
                  <a:pt x="3305653" y="1121442"/>
                  <a:pt x="3304532" y="1117829"/>
                </a:cubicBezTo>
                <a:cubicBezTo>
                  <a:pt x="3300358" y="1104539"/>
                  <a:pt x="3307460" y="1092433"/>
                  <a:pt x="3316368" y="1086307"/>
                </a:cubicBezTo>
                <a:cubicBezTo>
                  <a:pt x="3324258" y="1080888"/>
                  <a:pt x="3333104" y="1080348"/>
                  <a:pt x="3338877" y="1084958"/>
                </a:cubicBezTo>
                <a:cubicBezTo>
                  <a:pt x="3342698" y="1088010"/>
                  <a:pt x="3346103" y="1093845"/>
                  <a:pt x="3344754" y="1105100"/>
                </a:cubicBezTo>
                <a:cubicBezTo>
                  <a:pt x="3355282" y="1093596"/>
                  <a:pt x="3366163" y="1079476"/>
                  <a:pt x="3371375" y="1072706"/>
                </a:cubicBezTo>
                <a:cubicBezTo>
                  <a:pt x="3412760" y="1018966"/>
                  <a:pt x="3450137" y="941180"/>
                  <a:pt x="3430908" y="884014"/>
                </a:cubicBezTo>
                <a:cubicBezTo>
                  <a:pt x="3423661" y="862439"/>
                  <a:pt x="3418511" y="843397"/>
                  <a:pt x="3414857" y="827616"/>
                </a:cubicBezTo>
                <a:cubicBezTo>
                  <a:pt x="3407797" y="881190"/>
                  <a:pt x="3387924" y="965953"/>
                  <a:pt x="3332004" y="1025341"/>
                </a:cubicBezTo>
                <a:cubicBezTo>
                  <a:pt x="3285241" y="1075053"/>
                  <a:pt x="3245725" y="1107405"/>
                  <a:pt x="3216903" y="1131035"/>
                </a:cubicBezTo>
                <a:cubicBezTo>
                  <a:pt x="3194892" y="1149060"/>
                  <a:pt x="3178550" y="1162474"/>
                  <a:pt x="3168998" y="1175120"/>
                </a:cubicBezTo>
                <a:cubicBezTo>
                  <a:pt x="3186358" y="1165236"/>
                  <a:pt x="3202617" y="1156743"/>
                  <a:pt x="3216779" y="1150202"/>
                </a:cubicBezTo>
                <a:cubicBezTo>
                  <a:pt x="3258205" y="1131098"/>
                  <a:pt x="3270166" y="1133693"/>
                  <a:pt x="3275980" y="1138096"/>
                </a:cubicBezTo>
                <a:cubicBezTo>
                  <a:pt x="3281919" y="1142602"/>
                  <a:pt x="3284410" y="1147523"/>
                  <a:pt x="3283393" y="1152735"/>
                </a:cubicBezTo>
                <a:cubicBezTo>
                  <a:pt x="3280963" y="1165236"/>
                  <a:pt x="3260344" y="1171361"/>
                  <a:pt x="3213913" y="1184049"/>
                </a:cubicBezTo>
                <a:cubicBezTo>
                  <a:pt x="3192483" y="1189905"/>
                  <a:pt x="3167254" y="1196778"/>
                  <a:pt x="3142398" y="1205499"/>
                </a:cubicBezTo>
                <a:cubicBezTo>
                  <a:pt x="3129524" y="1213514"/>
                  <a:pt x="3116525" y="1221966"/>
                  <a:pt x="3103837" y="1230625"/>
                </a:cubicBezTo>
                <a:cubicBezTo>
                  <a:pt x="3092042" y="1238682"/>
                  <a:pt x="3081577" y="1246157"/>
                  <a:pt x="3072316" y="1253051"/>
                </a:cubicBezTo>
                <a:cubicBezTo>
                  <a:pt x="3072323" y="1253058"/>
                  <a:pt x="3072329" y="1253065"/>
                  <a:pt x="3072336" y="1253072"/>
                </a:cubicBezTo>
                <a:close/>
                <a:moveTo>
                  <a:pt x="1243201" y="1195490"/>
                </a:moveTo>
                <a:cubicBezTo>
                  <a:pt x="1226485" y="1204918"/>
                  <a:pt x="1211431" y="1213930"/>
                  <a:pt x="1204744" y="1222817"/>
                </a:cubicBezTo>
                <a:cubicBezTo>
                  <a:pt x="1213611" y="1218373"/>
                  <a:pt x="1228209" y="1208469"/>
                  <a:pt x="1243201" y="1195490"/>
                </a:cubicBezTo>
                <a:close/>
                <a:moveTo>
                  <a:pt x="3211795" y="1005552"/>
                </a:moveTo>
                <a:cubicBezTo>
                  <a:pt x="3207434" y="1029764"/>
                  <a:pt x="3199211" y="1043199"/>
                  <a:pt x="3185818" y="1065065"/>
                </a:cubicBezTo>
                <a:cubicBezTo>
                  <a:pt x="3176141" y="1080846"/>
                  <a:pt x="3162914" y="1102463"/>
                  <a:pt x="3145990" y="1136787"/>
                </a:cubicBezTo>
                <a:cubicBezTo>
                  <a:pt x="3120906" y="1187703"/>
                  <a:pt x="3127198" y="1195802"/>
                  <a:pt x="3127260" y="1195885"/>
                </a:cubicBezTo>
                <a:cubicBezTo>
                  <a:pt x="3130146" y="1196861"/>
                  <a:pt x="3144890" y="1188472"/>
                  <a:pt x="3156497" y="1171216"/>
                </a:cubicBezTo>
                <a:cubicBezTo>
                  <a:pt x="3166652" y="1156120"/>
                  <a:pt x="3184426" y="1141563"/>
                  <a:pt x="3209012" y="1121401"/>
                </a:cubicBezTo>
                <a:cubicBezTo>
                  <a:pt x="3237585" y="1097977"/>
                  <a:pt x="3276727" y="1065916"/>
                  <a:pt x="3322951" y="1016807"/>
                </a:cubicBezTo>
                <a:cubicBezTo>
                  <a:pt x="3359891" y="977561"/>
                  <a:pt x="3380449" y="925627"/>
                  <a:pt x="3391911" y="880152"/>
                </a:cubicBezTo>
                <a:cubicBezTo>
                  <a:pt x="3365353" y="940723"/>
                  <a:pt x="3323449" y="991141"/>
                  <a:pt x="3295520" y="1024780"/>
                </a:cubicBezTo>
                <a:cubicBezTo>
                  <a:pt x="3288148" y="1033647"/>
                  <a:pt x="3281773" y="1041330"/>
                  <a:pt x="3277184" y="1047414"/>
                </a:cubicBezTo>
                <a:cubicBezTo>
                  <a:pt x="3261444" y="1068325"/>
                  <a:pt x="3249047" y="1068699"/>
                  <a:pt x="3241406" y="1065335"/>
                </a:cubicBezTo>
                <a:cubicBezTo>
                  <a:pt x="3223735" y="1057527"/>
                  <a:pt x="3218232" y="1022164"/>
                  <a:pt x="3222883" y="992221"/>
                </a:cubicBezTo>
                <a:lnTo>
                  <a:pt x="3221077" y="994401"/>
                </a:lnTo>
                <a:cubicBezTo>
                  <a:pt x="3218356" y="997703"/>
                  <a:pt x="3215263" y="1001482"/>
                  <a:pt x="3211753" y="1005573"/>
                </a:cubicBezTo>
                <a:lnTo>
                  <a:pt x="3211795" y="1005552"/>
                </a:lnTo>
                <a:close/>
                <a:moveTo>
                  <a:pt x="3264974" y="1147461"/>
                </a:moveTo>
                <a:cubicBezTo>
                  <a:pt x="3259139" y="1147461"/>
                  <a:pt x="3244438" y="1150160"/>
                  <a:pt x="3209843" y="1167374"/>
                </a:cubicBezTo>
                <a:cubicBezTo>
                  <a:pt x="3203489" y="1170531"/>
                  <a:pt x="3196823" y="1174019"/>
                  <a:pt x="3189929" y="1177757"/>
                </a:cubicBezTo>
                <a:lnTo>
                  <a:pt x="3210674" y="1172047"/>
                </a:lnTo>
                <a:cubicBezTo>
                  <a:pt x="3236111" y="1165111"/>
                  <a:pt x="3267653" y="1156493"/>
                  <a:pt x="3271079" y="1150575"/>
                </a:cubicBezTo>
                <a:cubicBezTo>
                  <a:pt x="3270830" y="1150181"/>
                  <a:pt x="3270166" y="1149309"/>
                  <a:pt x="3268483" y="1148042"/>
                </a:cubicBezTo>
                <a:cubicBezTo>
                  <a:pt x="3268463" y="1148042"/>
                  <a:pt x="3267632" y="1147461"/>
                  <a:pt x="3264995" y="1147461"/>
                </a:cubicBezTo>
                <a:lnTo>
                  <a:pt x="3264974" y="1147461"/>
                </a:lnTo>
                <a:close/>
                <a:moveTo>
                  <a:pt x="1766025" y="980011"/>
                </a:moveTo>
                <a:cubicBezTo>
                  <a:pt x="1758134" y="997786"/>
                  <a:pt x="1748645" y="1114465"/>
                  <a:pt x="1770718" y="1154147"/>
                </a:cubicBezTo>
                <a:cubicBezTo>
                  <a:pt x="1777113" y="1165630"/>
                  <a:pt x="1783468" y="1164924"/>
                  <a:pt x="1785565" y="1164696"/>
                </a:cubicBezTo>
                <a:cubicBezTo>
                  <a:pt x="1810462" y="1161913"/>
                  <a:pt x="1824645" y="1113530"/>
                  <a:pt x="1837145" y="1070817"/>
                </a:cubicBezTo>
                <a:cubicBezTo>
                  <a:pt x="1848525" y="1032007"/>
                  <a:pt x="1858346" y="998471"/>
                  <a:pt x="1876765" y="990933"/>
                </a:cubicBezTo>
                <a:cubicBezTo>
                  <a:pt x="1887833" y="986407"/>
                  <a:pt x="1903573" y="970044"/>
                  <a:pt x="1919292" y="953079"/>
                </a:cubicBezTo>
                <a:cubicBezTo>
                  <a:pt x="1853695" y="969545"/>
                  <a:pt x="1785274" y="981527"/>
                  <a:pt x="1766025" y="979990"/>
                </a:cubicBezTo>
                <a:lnTo>
                  <a:pt x="1766025" y="980011"/>
                </a:lnTo>
                <a:close/>
                <a:moveTo>
                  <a:pt x="1232590" y="889309"/>
                </a:moveTo>
                <a:cubicBezTo>
                  <a:pt x="1238674" y="928181"/>
                  <a:pt x="1252296" y="980509"/>
                  <a:pt x="1264984" y="1020980"/>
                </a:cubicBezTo>
                <a:cubicBezTo>
                  <a:pt x="1269261" y="1034644"/>
                  <a:pt x="1275366" y="1047892"/>
                  <a:pt x="1281284" y="1060704"/>
                </a:cubicBezTo>
                <a:cubicBezTo>
                  <a:pt x="1294055" y="1088405"/>
                  <a:pt x="1307158" y="1116874"/>
                  <a:pt x="1298083" y="1145841"/>
                </a:cubicBezTo>
                <a:cubicBezTo>
                  <a:pt x="1314799" y="1131845"/>
                  <a:pt x="1328068" y="1115129"/>
                  <a:pt x="1332159" y="1094219"/>
                </a:cubicBezTo>
                <a:cubicBezTo>
                  <a:pt x="1344929" y="1029037"/>
                  <a:pt x="1351554" y="945728"/>
                  <a:pt x="1345365" y="906689"/>
                </a:cubicBezTo>
                <a:cubicBezTo>
                  <a:pt x="1344431" y="904841"/>
                  <a:pt x="1343559" y="903076"/>
                  <a:pt x="1342728" y="901436"/>
                </a:cubicBezTo>
                <a:cubicBezTo>
                  <a:pt x="1339987" y="895975"/>
                  <a:pt x="1337620" y="891240"/>
                  <a:pt x="1336042" y="887835"/>
                </a:cubicBezTo>
                <a:cubicBezTo>
                  <a:pt x="1333945" y="883308"/>
                  <a:pt x="1331328" y="877701"/>
                  <a:pt x="1336374" y="874420"/>
                </a:cubicBezTo>
                <a:cubicBezTo>
                  <a:pt x="1341545" y="871056"/>
                  <a:pt x="1345760" y="876165"/>
                  <a:pt x="1348543" y="879549"/>
                </a:cubicBezTo>
                <a:cubicBezTo>
                  <a:pt x="1352571" y="884429"/>
                  <a:pt x="1355395" y="892465"/>
                  <a:pt x="1357285" y="902682"/>
                </a:cubicBezTo>
                <a:cubicBezTo>
                  <a:pt x="1360607" y="909389"/>
                  <a:pt x="1363888" y="916075"/>
                  <a:pt x="1366940" y="922616"/>
                </a:cubicBezTo>
                <a:cubicBezTo>
                  <a:pt x="1355167" y="886028"/>
                  <a:pt x="1340216" y="845142"/>
                  <a:pt x="1325701" y="806789"/>
                </a:cubicBezTo>
                <a:cubicBezTo>
                  <a:pt x="1332138" y="856791"/>
                  <a:pt x="1282634" y="918712"/>
                  <a:pt x="1263426" y="929386"/>
                </a:cubicBezTo>
                <a:cubicBezTo>
                  <a:pt x="1256761" y="933082"/>
                  <a:pt x="1252712" y="931483"/>
                  <a:pt x="1250469" y="929489"/>
                </a:cubicBezTo>
                <a:cubicBezTo>
                  <a:pt x="1245381" y="924963"/>
                  <a:pt x="1247853" y="916802"/>
                  <a:pt x="1250573" y="910178"/>
                </a:cubicBezTo>
                <a:cubicBezTo>
                  <a:pt x="1266064" y="872552"/>
                  <a:pt x="1252317" y="837459"/>
                  <a:pt x="1136074" y="778776"/>
                </a:cubicBezTo>
                <a:cubicBezTo>
                  <a:pt x="1068006" y="744410"/>
                  <a:pt x="1029798" y="747421"/>
                  <a:pt x="1015969" y="752052"/>
                </a:cubicBezTo>
                <a:cubicBezTo>
                  <a:pt x="1023631" y="767771"/>
                  <a:pt x="1019603" y="823068"/>
                  <a:pt x="1017381" y="847239"/>
                </a:cubicBezTo>
                <a:cubicBezTo>
                  <a:pt x="1012875" y="896369"/>
                  <a:pt x="1004548" y="944357"/>
                  <a:pt x="994103" y="981984"/>
                </a:cubicBezTo>
                <a:cubicBezTo>
                  <a:pt x="1053553" y="997952"/>
                  <a:pt x="1113938" y="1007338"/>
                  <a:pt x="1155489" y="1004680"/>
                </a:cubicBezTo>
                <a:cubicBezTo>
                  <a:pt x="1175985" y="1003372"/>
                  <a:pt x="1201526" y="998575"/>
                  <a:pt x="1206738" y="983146"/>
                </a:cubicBezTo>
                <a:cubicBezTo>
                  <a:pt x="1217743" y="950670"/>
                  <a:pt x="1220318" y="915016"/>
                  <a:pt x="1220173" y="890223"/>
                </a:cubicBezTo>
                <a:cubicBezTo>
                  <a:pt x="1218844" y="881605"/>
                  <a:pt x="1217888" y="873652"/>
                  <a:pt x="1217369" y="866592"/>
                </a:cubicBezTo>
                <a:cubicBezTo>
                  <a:pt x="1216726" y="857808"/>
                  <a:pt x="1216414" y="853406"/>
                  <a:pt x="1220733" y="851247"/>
                </a:cubicBezTo>
                <a:cubicBezTo>
                  <a:pt x="1222997" y="850125"/>
                  <a:pt x="1225800" y="850478"/>
                  <a:pt x="1227710" y="852139"/>
                </a:cubicBezTo>
                <a:cubicBezTo>
                  <a:pt x="1229268" y="853510"/>
                  <a:pt x="1230514" y="854590"/>
                  <a:pt x="1231697" y="868668"/>
                </a:cubicBezTo>
                <a:cubicBezTo>
                  <a:pt x="1232092" y="873444"/>
                  <a:pt x="1232528" y="880463"/>
                  <a:pt x="1232632" y="889350"/>
                </a:cubicBezTo>
                <a:cubicBezTo>
                  <a:pt x="1232618" y="889336"/>
                  <a:pt x="1232604" y="889323"/>
                  <a:pt x="1232590" y="889309"/>
                </a:cubicBezTo>
                <a:close/>
                <a:moveTo>
                  <a:pt x="3329533" y="1094281"/>
                </a:moveTo>
                <a:cubicBezTo>
                  <a:pt x="3327996" y="1094281"/>
                  <a:pt x="3325754" y="1094987"/>
                  <a:pt x="3323449" y="1096586"/>
                </a:cubicBezTo>
                <a:cubicBezTo>
                  <a:pt x="3318340" y="1100096"/>
                  <a:pt x="3314187" y="1106865"/>
                  <a:pt x="3316451" y="1114091"/>
                </a:cubicBezTo>
                <a:cubicBezTo>
                  <a:pt x="3318008" y="1119096"/>
                  <a:pt x="3320002" y="1122252"/>
                  <a:pt x="3321767" y="1122563"/>
                </a:cubicBezTo>
                <a:cubicBezTo>
                  <a:pt x="3323241" y="1122813"/>
                  <a:pt x="3325152" y="1122190"/>
                  <a:pt x="3327394" y="1120861"/>
                </a:cubicBezTo>
                <a:cubicBezTo>
                  <a:pt x="3327623" y="1120362"/>
                  <a:pt x="3327830" y="1119885"/>
                  <a:pt x="3328017" y="1119407"/>
                </a:cubicBezTo>
                <a:cubicBezTo>
                  <a:pt x="3334454" y="1103003"/>
                  <a:pt x="3332897" y="1096067"/>
                  <a:pt x="3331153" y="1094697"/>
                </a:cubicBezTo>
                <a:cubicBezTo>
                  <a:pt x="3330800" y="1094406"/>
                  <a:pt x="3330239" y="1094261"/>
                  <a:pt x="3329533" y="1094261"/>
                </a:cubicBezTo>
                <a:lnTo>
                  <a:pt x="3329533" y="1094281"/>
                </a:lnTo>
                <a:close/>
                <a:moveTo>
                  <a:pt x="3197135" y="806539"/>
                </a:moveTo>
                <a:cubicBezTo>
                  <a:pt x="3181727" y="810194"/>
                  <a:pt x="3163474" y="812790"/>
                  <a:pt x="3145409" y="814908"/>
                </a:cubicBezTo>
                <a:cubicBezTo>
                  <a:pt x="3026840" y="828903"/>
                  <a:pt x="2961326" y="850374"/>
                  <a:pt x="2950674" y="878698"/>
                </a:cubicBezTo>
                <a:cubicBezTo>
                  <a:pt x="2941849" y="902121"/>
                  <a:pt x="2939398" y="1043033"/>
                  <a:pt x="2954079" y="1062531"/>
                </a:cubicBezTo>
                <a:cubicBezTo>
                  <a:pt x="2969072" y="1082445"/>
                  <a:pt x="3051571" y="1095340"/>
                  <a:pt x="3125017" y="1060642"/>
                </a:cubicBezTo>
                <a:cubicBezTo>
                  <a:pt x="3158117" y="1045006"/>
                  <a:pt x="3183326" y="1019423"/>
                  <a:pt x="3200146" y="1000028"/>
                </a:cubicBezTo>
                <a:cubicBezTo>
                  <a:pt x="3201059" y="994173"/>
                  <a:pt x="3201744" y="987611"/>
                  <a:pt x="3202243" y="980011"/>
                </a:cubicBezTo>
                <a:cubicBezTo>
                  <a:pt x="3204963" y="939415"/>
                  <a:pt x="3200540" y="858265"/>
                  <a:pt x="3197135" y="806539"/>
                </a:cubicBezTo>
                <a:close/>
                <a:moveTo>
                  <a:pt x="823331" y="924443"/>
                </a:moveTo>
                <a:cubicBezTo>
                  <a:pt x="820112" y="942488"/>
                  <a:pt x="820278" y="993446"/>
                  <a:pt x="906910" y="1040603"/>
                </a:cubicBezTo>
                <a:cubicBezTo>
                  <a:pt x="948918" y="1063466"/>
                  <a:pt x="983513" y="1074638"/>
                  <a:pt x="1010092" y="1079746"/>
                </a:cubicBezTo>
                <a:cubicBezTo>
                  <a:pt x="999751" y="1074804"/>
                  <a:pt x="990220" y="1068013"/>
                  <a:pt x="983264" y="1058690"/>
                </a:cubicBezTo>
                <a:cubicBezTo>
                  <a:pt x="970908" y="1042119"/>
                  <a:pt x="968873" y="1020607"/>
                  <a:pt x="977221" y="994796"/>
                </a:cubicBezTo>
                <a:cubicBezTo>
                  <a:pt x="977657" y="993467"/>
                  <a:pt x="978072" y="992117"/>
                  <a:pt x="978488" y="990767"/>
                </a:cubicBezTo>
                <a:cubicBezTo>
                  <a:pt x="967005" y="987486"/>
                  <a:pt x="955459" y="983915"/>
                  <a:pt x="943997" y="980094"/>
                </a:cubicBezTo>
                <a:cubicBezTo>
                  <a:pt x="916005" y="970770"/>
                  <a:pt x="860729" y="950462"/>
                  <a:pt x="823310" y="924423"/>
                </a:cubicBezTo>
                <a:cubicBezTo>
                  <a:pt x="823317" y="924430"/>
                  <a:pt x="823324" y="924436"/>
                  <a:pt x="823331" y="924443"/>
                </a:cubicBezTo>
                <a:close/>
                <a:moveTo>
                  <a:pt x="2910182" y="752862"/>
                </a:moveTo>
                <a:cubicBezTo>
                  <a:pt x="2907212" y="758468"/>
                  <a:pt x="2904409" y="764075"/>
                  <a:pt x="2901772" y="769661"/>
                </a:cubicBezTo>
                <a:cubicBezTo>
                  <a:pt x="2880882" y="814077"/>
                  <a:pt x="2870313" y="859137"/>
                  <a:pt x="2870313" y="903595"/>
                </a:cubicBezTo>
                <a:cubicBezTo>
                  <a:pt x="2870313" y="942904"/>
                  <a:pt x="2874487" y="987009"/>
                  <a:pt x="2878868" y="1018219"/>
                </a:cubicBezTo>
                <a:cubicBezTo>
                  <a:pt x="2878827" y="1015748"/>
                  <a:pt x="2878764" y="1013173"/>
                  <a:pt x="2878723" y="1010536"/>
                </a:cubicBezTo>
                <a:cubicBezTo>
                  <a:pt x="2877373" y="942571"/>
                  <a:pt x="2875193" y="832662"/>
                  <a:pt x="2910203" y="752862"/>
                </a:cubicBezTo>
                <a:lnTo>
                  <a:pt x="2910182" y="752862"/>
                </a:lnTo>
                <a:close/>
                <a:moveTo>
                  <a:pt x="2021955" y="921370"/>
                </a:moveTo>
                <a:cubicBezTo>
                  <a:pt x="2053497" y="956650"/>
                  <a:pt x="2119198" y="1005905"/>
                  <a:pt x="2142226" y="1001108"/>
                </a:cubicBezTo>
                <a:cubicBezTo>
                  <a:pt x="2144946" y="1000548"/>
                  <a:pt x="2147874" y="999115"/>
                  <a:pt x="2148913" y="992802"/>
                </a:cubicBezTo>
                <a:cubicBezTo>
                  <a:pt x="2153855" y="963004"/>
                  <a:pt x="2129809" y="898051"/>
                  <a:pt x="2111452" y="854341"/>
                </a:cubicBezTo>
                <a:cubicBezTo>
                  <a:pt x="2106053" y="867900"/>
                  <a:pt x="2092639" y="884076"/>
                  <a:pt x="2059893" y="903409"/>
                </a:cubicBezTo>
                <a:cubicBezTo>
                  <a:pt x="2049884" y="909306"/>
                  <a:pt x="2037196" y="915328"/>
                  <a:pt x="2021955" y="921370"/>
                </a:cubicBezTo>
                <a:close/>
                <a:moveTo>
                  <a:pt x="1720342" y="828758"/>
                </a:moveTo>
                <a:cubicBezTo>
                  <a:pt x="1723623" y="837645"/>
                  <a:pt x="1726654" y="846574"/>
                  <a:pt x="1729416" y="855545"/>
                </a:cubicBezTo>
                <a:cubicBezTo>
                  <a:pt x="1750036" y="922616"/>
                  <a:pt x="1753150" y="956297"/>
                  <a:pt x="1751012" y="988005"/>
                </a:cubicBezTo>
                <a:cubicBezTo>
                  <a:pt x="1752818" y="979513"/>
                  <a:pt x="1755061" y="972868"/>
                  <a:pt x="1757823" y="969919"/>
                </a:cubicBezTo>
                <a:cubicBezTo>
                  <a:pt x="1760252" y="967323"/>
                  <a:pt x="1763616" y="966493"/>
                  <a:pt x="1766648" y="967676"/>
                </a:cubicBezTo>
                <a:cubicBezTo>
                  <a:pt x="1776636" y="970044"/>
                  <a:pt x="1857184" y="957128"/>
                  <a:pt x="1934928" y="936259"/>
                </a:cubicBezTo>
                <a:cubicBezTo>
                  <a:pt x="1956503" y="913293"/>
                  <a:pt x="1976687" y="894230"/>
                  <a:pt x="1993610" y="895663"/>
                </a:cubicBezTo>
                <a:cubicBezTo>
                  <a:pt x="1998220" y="896058"/>
                  <a:pt x="2004803" y="898196"/>
                  <a:pt x="2010036" y="906233"/>
                </a:cubicBezTo>
                <a:cubicBezTo>
                  <a:pt x="2011074" y="907831"/>
                  <a:pt x="2012278" y="909513"/>
                  <a:pt x="2013586" y="911258"/>
                </a:cubicBezTo>
                <a:cubicBezTo>
                  <a:pt x="2029887" y="904945"/>
                  <a:pt x="2043281" y="898736"/>
                  <a:pt x="2053559" y="892652"/>
                </a:cubicBezTo>
                <a:cubicBezTo>
                  <a:pt x="2079266" y="877473"/>
                  <a:pt x="2091580" y="865325"/>
                  <a:pt x="2097415" y="854943"/>
                </a:cubicBezTo>
                <a:cubicBezTo>
                  <a:pt x="2096647" y="854880"/>
                  <a:pt x="2095858" y="854756"/>
                  <a:pt x="2095048" y="854548"/>
                </a:cubicBezTo>
                <a:cubicBezTo>
                  <a:pt x="2091871" y="853759"/>
                  <a:pt x="2088258" y="851620"/>
                  <a:pt x="2084375" y="848381"/>
                </a:cubicBezTo>
                <a:cubicBezTo>
                  <a:pt x="2075321" y="860425"/>
                  <a:pt x="2062426" y="872655"/>
                  <a:pt x="2044402" y="880816"/>
                </a:cubicBezTo>
                <a:cubicBezTo>
                  <a:pt x="2023512" y="890243"/>
                  <a:pt x="1999362" y="892590"/>
                  <a:pt x="1972181" y="887855"/>
                </a:cubicBezTo>
                <a:cubicBezTo>
                  <a:pt x="1963937" y="891697"/>
                  <a:pt x="1955465" y="895102"/>
                  <a:pt x="1946764" y="898093"/>
                </a:cubicBezTo>
                <a:cubicBezTo>
                  <a:pt x="1932893" y="902848"/>
                  <a:pt x="1918607" y="907520"/>
                  <a:pt x="1904279" y="911984"/>
                </a:cubicBezTo>
                <a:cubicBezTo>
                  <a:pt x="1868584" y="923094"/>
                  <a:pt x="1834882" y="932272"/>
                  <a:pt x="1809382" y="937796"/>
                </a:cubicBezTo>
                <a:cubicBezTo>
                  <a:pt x="1764592" y="947493"/>
                  <a:pt x="1758383" y="943340"/>
                  <a:pt x="1755580" y="937796"/>
                </a:cubicBezTo>
                <a:cubicBezTo>
                  <a:pt x="1751572" y="929822"/>
                  <a:pt x="1761456" y="922595"/>
                  <a:pt x="1766191" y="919128"/>
                </a:cubicBezTo>
                <a:cubicBezTo>
                  <a:pt x="1781204" y="908143"/>
                  <a:pt x="1809465" y="901374"/>
                  <a:pt x="1842191" y="893524"/>
                </a:cubicBezTo>
                <a:cubicBezTo>
                  <a:pt x="1867276" y="887502"/>
                  <a:pt x="1894665" y="880941"/>
                  <a:pt x="1919853" y="871679"/>
                </a:cubicBezTo>
                <a:cubicBezTo>
                  <a:pt x="1911879" y="868253"/>
                  <a:pt x="1903718" y="864370"/>
                  <a:pt x="1895371" y="859989"/>
                </a:cubicBezTo>
                <a:cubicBezTo>
                  <a:pt x="1848711" y="835610"/>
                  <a:pt x="1811272" y="807183"/>
                  <a:pt x="1784153" y="775516"/>
                </a:cubicBezTo>
                <a:cubicBezTo>
                  <a:pt x="1769057" y="757907"/>
                  <a:pt x="1760024" y="742666"/>
                  <a:pt x="1754397" y="731619"/>
                </a:cubicBezTo>
                <a:cubicBezTo>
                  <a:pt x="1754334" y="732179"/>
                  <a:pt x="1754272" y="732740"/>
                  <a:pt x="1754189" y="733322"/>
                </a:cubicBezTo>
                <a:cubicBezTo>
                  <a:pt x="1750825" y="760731"/>
                  <a:pt x="1743329" y="776181"/>
                  <a:pt x="1735396" y="792523"/>
                </a:cubicBezTo>
                <a:cubicBezTo>
                  <a:pt x="1730392" y="802843"/>
                  <a:pt x="1725118" y="813724"/>
                  <a:pt x="1720300" y="828758"/>
                </a:cubicBezTo>
                <a:lnTo>
                  <a:pt x="1720342" y="828758"/>
                </a:lnTo>
                <a:close/>
                <a:moveTo>
                  <a:pt x="1762142" y="979284"/>
                </a:moveTo>
                <a:lnTo>
                  <a:pt x="1762142" y="979284"/>
                </a:lnTo>
                <a:close/>
                <a:moveTo>
                  <a:pt x="1761996" y="979222"/>
                </a:moveTo>
                <a:cubicBezTo>
                  <a:pt x="1761996" y="979222"/>
                  <a:pt x="1762080" y="979263"/>
                  <a:pt x="1762142" y="979284"/>
                </a:cubicBezTo>
                <a:cubicBezTo>
                  <a:pt x="1762100" y="979284"/>
                  <a:pt x="1762038" y="979243"/>
                  <a:pt x="1761996" y="979222"/>
                </a:cubicBezTo>
                <a:close/>
                <a:moveTo>
                  <a:pt x="910420" y="483953"/>
                </a:moveTo>
                <a:cubicBezTo>
                  <a:pt x="886457" y="483953"/>
                  <a:pt x="845591" y="492779"/>
                  <a:pt x="819406" y="546581"/>
                </a:cubicBezTo>
                <a:cubicBezTo>
                  <a:pt x="779371" y="628832"/>
                  <a:pt x="762904" y="807079"/>
                  <a:pt x="800282" y="883682"/>
                </a:cubicBezTo>
                <a:cubicBezTo>
                  <a:pt x="816748" y="917404"/>
                  <a:pt x="897026" y="954428"/>
                  <a:pt x="982101" y="978620"/>
                </a:cubicBezTo>
                <a:cubicBezTo>
                  <a:pt x="1005503" y="894459"/>
                  <a:pt x="1011961" y="777655"/>
                  <a:pt x="1005669" y="759236"/>
                </a:cubicBezTo>
                <a:cubicBezTo>
                  <a:pt x="1001994" y="758966"/>
                  <a:pt x="1000270" y="756703"/>
                  <a:pt x="999627" y="755561"/>
                </a:cubicBezTo>
                <a:cubicBezTo>
                  <a:pt x="998360" y="753277"/>
                  <a:pt x="998152" y="749643"/>
                  <a:pt x="1001371" y="746300"/>
                </a:cubicBezTo>
                <a:cubicBezTo>
                  <a:pt x="1010279" y="737038"/>
                  <a:pt x="1052848" y="722794"/>
                  <a:pt x="1141701" y="767646"/>
                </a:cubicBezTo>
                <a:cubicBezTo>
                  <a:pt x="1197393" y="795762"/>
                  <a:pt x="1231988" y="819455"/>
                  <a:pt x="1250594" y="842193"/>
                </a:cubicBezTo>
                <a:cubicBezTo>
                  <a:pt x="1269407" y="865201"/>
                  <a:pt x="1273061" y="888312"/>
                  <a:pt x="1262118" y="914912"/>
                </a:cubicBezTo>
                <a:cubicBezTo>
                  <a:pt x="1262056" y="915058"/>
                  <a:pt x="1261994" y="915203"/>
                  <a:pt x="1261931" y="915348"/>
                </a:cubicBezTo>
                <a:cubicBezTo>
                  <a:pt x="1279312" y="900813"/>
                  <a:pt x="1320177" y="847945"/>
                  <a:pt x="1313034" y="806166"/>
                </a:cubicBezTo>
                <a:cubicBezTo>
                  <a:pt x="1302693" y="745677"/>
                  <a:pt x="1198120" y="543196"/>
                  <a:pt x="1116846" y="500026"/>
                </a:cubicBezTo>
                <a:cubicBezTo>
                  <a:pt x="1038083" y="458163"/>
                  <a:pt x="933967" y="485739"/>
                  <a:pt x="932929" y="486009"/>
                </a:cubicBezTo>
                <a:cubicBezTo>
                  <a:pt x="931870" y="486300"/>
                  <a:pt x="930749" y="486300"/>
                  <a:pt x="929690" y="486009"/>
                </a:cubicBezTo>
                <a:cubicBezTo>
                  <a:pt x="928776" y="485781"/>
                  <a:pt x="921363" y="483933"/>
                  <a:pt x="910440" y="483933"/>
                </a:cubicBezTo>
                <a:lnTo>
                  <a:pt x="910420" y="483953"/>
                </a:lnTo>
                <a:close/>
                <a:moveTo>
                  <a:pt x="1766772" y="967718"/>
                </a:moveTo>
                <a:cubicBezTo>
                  <a:pt x="1766772" y="967718"/>
                  <a:pt x="1766835" y="967739"/>
                  <a:pt x="1766876" y="967760"/>
                </a:cubicBezTo>
                <a:lnTo>
                  <a:pt x="1766772" y="967718"/>
                </a:lnTo>
                <a:close/>
                <a:moveTo>
                  <a:pt x="2676948" y="792440"/>
                </a:moveTo>
                <a:cubicBezTo>
                  <a:pt x="2669992" y="810152"/>
                  <a:pt x="2666234" y="829298"/>
                  <a:pt x="2666234" y="849378"/>
                </a:cubicBezTo>
                <a:cubicBezTo>
                  <a:pt x="2666234" y="897511"/>
                  <a:pt x="2680914" y="921433"/>
                  <a:pt x="2693851" y="942530"/>
                </a:cubicBezTo>
                <a:cubicBezTo>
                  <a:pt x="2698399" y="949964"/>
                  <a:pt x="2702863" y="957232"/>
                  <a:pt x="2706414" y="965122"/>
                </a:cubicBezTo>
                <a:cubicBezTo>
                  <a:pt x="2711730" y="930901"/>
                  <a:pt x="2714222" y="897553"/>
                  <a:pt x="2712062" y="869084"/>
                </a:cubicBezTo>
                <a:cubicBezTo>
                  <a:pt x="2709342" y="833326"/>
                  <a:pt x="2699769" y="808782"/>
                  <a:pt x="2683614" y="796136"/>
                </a:cubicBezTo>
                <a:cubicBezTo>
                  <a:pt x="2681558" y="794537"/>
                  <a:pt x="2679336" y="793291"/>
                  <a:pt x="2676948" y="792419"/>
                </a:cubicBezTo>
                <a:lnTo>
                  <a:pt x="2676948" y="792440"/>
                </a:lnTo>
                <a:close/>
                <a:moveTo>
                  <a:pt x="1363286" y="872801"/>
                </a:moveTo>
                <a:cubicBezTo>
                  <a:pt x="1373523" y="901768"/>
                  <a:pt x="1382743" y="929739"/>
                  <a:pt x="1389616" y="954304"/>
                </a:cubicBezTo>
                <a:cubicBezTo>
                  <a:pt x="1393935" y="934826"/>
                  <a:pt x="1396759" y="907395"/>
                  <a:pt x="1392253" y="878677"/>
                </a:cubicBezTo>
                <a:cubicBezTo>
                  <a:pt x="1390031" y="864495"/>
                  <a:pt x="1388142" y="851537"/>
                  <a:pt x="1386480" y="840096"/>
                </a:cubicBezTo>
                <a:cubicBezTo>
                  <a:pt x="1384508" y="826557"/>
                  <a:pt x="1382618" y="813454"/>
                  <a:pt x="1380915" y="804172"/>
                </a:cubicBezTo>
                <a:cubicBezTo>
                  <a:pt x="1379399" y="809903"/>
                  <a:pt x="1377800" y="816423"/>
                  <a:pt x="1376223" y="823089"/>
                </a:cubicBezTo>
                <a:cubicBezTo>
                  <a:pt x="1374250" y="835257"/>
                  <a:pt x="1371654" y="847301"/>
                  <a:pt x="1368955" y="858826"/>
                </a:cubicBezTo>
                <a:cubicBezTo>
                  <a:pt x="1366359" y="869894"/>
                  <a:pt x="1365902" y="871804"/>
                  <a:pt x="1363286" y="872821"/>
                </a:cubicBezTo>
                <a:lnTo>
                  <a:pt x="1363286" y="872801"/>
                </a:lnTo>
                <a:close/>
                <a:moveTo>
                  <a:pt x="1937005" y="878407"/>
                </a:moveTo>
                <a:cubicBezTo>
                  <a:pt x="1907788" y="890617"/>
                  <a:pt x="1874917" y="898508"/>
                  <a:pt x="1845119" y="905651"/>
                </a:cubicBezTo>
                <a:cubicBezTo>
                  <a:pt x="1813702" y="913189"/>
                  <a:pt x="1786562" y="919688"/>
                  <a:pt x="1773563" y="929199"/>
                </a:cubicBezTo>
                <a:cubicBezTo>
                  <a:pt x="1772504" y="929967"/>
                  <a:pt x="1771611" y="930673"/>
                  <a:pt x="1770863" y="931275"/>
                </a:cubicBezTo>
                <a:cubicBezTo>
                  <a:pt x="1787641" y="930901"/>
                  <a:pt x="1835775" y="920290"/>
                  <a:pt x="1900583" y="900107"/>
                </a:cubicBezTo>
                <a:cubicBezTo>
                  <a:pt x="1914786" y="895705"/>
                  <a:pt x="1928969" y="891053"/>
                  <a:pt x="1942715" y="886340"/>
                </a:cubicBezTo>
                <a:cubicBezTo>
                  <a:pt x="1945685" y="885322"/>
                  <a:pt x="1948654" y="884242"/>
                  <a:pt x="1951561" y="883100"/>
                </a:cubicBezTo>
                <a:cubicBezTo>
                  <a:pt x="1946785" y="881730"/>
                  <a:pt x="1941926" y="880172"/>
                  <a:pt x="1937005" y="878428"/>
                </a:cubicBezTo>
                <a:lnTo>
                  <a:pt x="1937005" y="878407"/>
                </a:lnTo>
                <a:close/>
                <a:moveTo>
                  <a:pt x="1991721" y="908039"/>
                </a:moveTo>
                <a:cubicBezTo>
                  <a:pt x="1983539" y="908039"/>
                  <a:pt x="1971558" y="917383"/>
                  <a:pt x="1959016" y="929489"/>
                </a:cubicBezTo>
                <a:cubicBezTo>
                  <a:pt x="1966886" y="927185"/>
                  <a:pt x="1974652" y="924776"/>
                  <a:pt x="1982231" y="922325"/>
                </a:cubicBezTo>
                <a:cubicBezTo>
                  <a:pt x="1988980" y="920124"/>
                  <a:pt x="1995396" y="917944"/>
                  <a:pt x="2001480" y="915764"/>
                </a:cubicBezTo>
                <a:cubicBezTo>
                  <a:pt x="2000795" y="914809"/>
                  <a:pt x="2000172" y="913895"/>
                  <a:pt x="1999611" y="913023"/>
                </a:cubicBezTo>
                <a:cubicBezTo>
                  <a:pt x="1996912" y="908870"/>
                  <a:pt x="1994316" y="908205"/>
                  <a:pt x="1992593" y="908060"/>
                </a:cubicBezTo>
                <a:cubicBezTo>
                  <a:pt x="1992323" y="908039"/>
                  <a:pt x="1992032" y="908018"/>
                  <a:pt x="1991741" y="908018"/>
                </a:cubicBezTo>
                <a:cubicBezTo>
                  <a:pt x="1991734" y="908025"/>
                  <a:pt x="1991728" y="908032"/>
                  <a:pt x="1991721" y="908039"/>
                </a:cubicBezTo>
                <a:close/>
                <a:moveTo>
                  <a:pt x="1336561" y="884782"/>
                </a:moveTo>
                <a:lnTo>
                  <a:pt x="1336561" y="884782"/>
                </a:lnTo>
                <a:close/>
                <a:moveTo>
                  <a:pt x="1991928" y="877618"/>
                </a:moveTo>
                <a:cubicBezTo>
                  <a:pt x="2009392" y="878511"/>
                  <a:pt x="2025152" y="875812"/>
                  <a:pt x="2039128" y="869520"/>
                </a:cubicBezTo>
                <a:cubicBezTo>
                  <a:pt x="2055553" y="862127"/>
                  <a:pt x="2067243" y="850624"/>
                  <a:pt x="2075342" y="839452"/>
                </a:cubicBezTo>
                <a:cubicBezTo>
                  <a:pt x="2070690" y="834178"/>
                  <a:pt x="2065873" y="827782"/>
                  <a:pt x="2061159" y="820597"/>
                </a:cubicBezTo>
                <a:cubicBezTo>
                  <a:pt x="2040083" y="844249"/>
                  <a:pt x="2017096" y="863145"/>
                  <a:pt x="1991928" y="877618"/>
                </a:cubicBezTo>
                <a:close/>
                <a:moveTo>
                  <a:pt x="1953638" y="870745"/>
                </a:moveTo>
                <a:cubicBezTo>
                  <a:pt x="1959369" y="872427"/>
                  <a:pt x="1964975" y="873818"/>
                  <a:pt x="1970436" y="874898"/>
                </a:cubicBezTo>
                <a:cubicBezTo>
                  <a:pt x="2001480" y="859823"/>
                  <a:pt x="2029285" y="838206"/>
                  <a:pt x="2054307" y="809467"/>
                </a:cubicBezTo>
                <a:cubicBezTo>
                  <a:pt x="2038795" y="782597"/>
                  <a:pt x="2025921" y="748542"/>
                  <a:pt x="2025921" y="720946"/>
                </a:cubicBezTo>
                <a:cubicBezTo>
                  <a:pt x="2025921" y="709691"/>
                  <a:pt x="2025713" y="697730"/>
                  <a:pt x="2025506" y="685043"/>
                </a:cubicBezTo>
                <a:cubicBezTo>
                  <a:pt x="2025298" y="673186"/>
                  <a:pt x="2025090" y="661225"/>
                  <a:pt x="2025049" y="649493"/>
                </a:cubicBezTo>
                <a:cubicBezTo>
                  <a:pt x="2012050" y="646440"/>
                  <a:pt x="1999798" y="632798"/>
                  <a:pt x="1989707" y="621564"/>
                </a:cubicBezTo>
                <a:cubicBezTo>
                  <a:pt x="1988066" y="619736"/>
                  <a:pt x="1986177" y="617618"/>
                  <a:pt x="1984391" y="615750"/>
                </a:cubicBezTo>
                <a:cubicBezTo>
                  <a:pt x="1985969" y="622685"/>
                  <a:pt x="1990288" y="631531"/>
                  <a:pt x="1995458" y="642121"/>
                </a:cubicBezTo>
                <a:cubicBezTo>
                  <a:pt x="2011074" y="674099"/>
                  <a:pt x="2034684" y="722441"/>
                  <a:pt x="2019110" y="794828"/>
                </a:cubicBezTo>
                <a:cubicBezTo>
                  <a:pt x="2011344" y="830918"/>
                  <a:pt x="1985907" y="854278"/>
                  <a:pt x="1953638" y="870745"/>
                </a:cubicBezTo>
                <a:close/>
                <a:moveTo>
                  <a:pt x="1751385" y="704728"/>
                </a:moveTo>
                <a:cubicBezTo>
                  <a:pt x="1755808" y="704728"/>
                  <a:pt x="1757657" y="708923"/>
                  <a:pt x="1759961" y="714135"/>
                </a:cubicBezTo>
                <a:cubicBezTo>
                  <a:pt x="1783281" y="766816"/>
                  <a:pt x="1830770" y="812187"/>
                  <a:pt x="1901164" y="848962"/>
                </a:cubicBezTo>
                <a:cubicBezTo>
                  <a:pt x="1913416" y="855379"/>
                  <a:pt x="1925210" y="860715"/>
                  <a:pt x="1936527" y="864993"/>
                </a:cubicBezTo>
                <a:cubicBezTo>
                  <a:pt x="1971288" y="849627"/>
                  <a:pt x="1999321" y="827554"/>
                  <a:pt x="2006921" y="792232"/>
                </a:cubicBezTo>
                <a:cubicBezTo>
                  <a:pt x="2021581" y="724040"/>
                  <a:pt x="2000006" y="679872"/>
                  <a:pt x="1984245" y="647603"/>
                </a:cubicBezTo>
                <a:cubicBezTo>
                  <a:pt x="1976998" y="632756"/>
                  <a:pt x="1971267" y="621045"/>
                  <a:pt x="1971267" y="610641"/>
                </a:cubicBezTo>
                <a:cubicBezTo>
                  <a:pt x="1971267" y="608295"/>
                  <a:pt x="1971267" y="601152"/>
                  <a:pt x="1977081" y="598909"/>
                </a:cubicBezTo>
                <a:cubicBezTo>
                  <a:pt x="1983768" y="596355"/>
                  <a:pt x="1989478" y="602709"/>
                  <a:pt x="1998947" y="613237"/>
                </a:cubicBezTo>
                <a:cubicBezTo>
                  <a:pt x="2006173" y="621273"/>
                  <a:pt x="2016410" y="632673"/>
                  <a:pt x="2025049" y="636432"/>
                </a:cubicBezTo>
                <a:cubicBezTo>
                  <a:pt x="2025319" y="599304"/>
                  <a:pt x="2027769" y="565830"/>
                  <a:pt x="2037529" y="546830"/>
                </a:cubicBezTo>
                <a:cubicBezTo>
                  <a:pt x="2037819" y="546249"/>
                  <a:pt x="2038255" y="545418"/>
                  <a:pt x="2038837" y="544463"/>
                </a:cubicBezTo>
                <a:cubicBezTo>
                  <a:pt x="2029056" y="553247"/>
                  <a:pt x="2018404" y="560182"/>
                  <a:pt x="2006900" y="564252"/>
                </a:cubicBezTo>
                <a:cubicBezTo>
                  <a:pt x="1987505" y="571125"/>
                  <a:pt x="1965993" y="568779"/>
                  <a:pt x="1942964" y="557275"/>
                </a:cubicBezTo>
                <a:cubicBezTo>
                  <a:pt x="1872321" y="521995"/>
                  <a:pt x="1803589" y="407912"/>
                  <a:pt x="1783073" y="342543"/>
                </a:cubicBezTo>
                <a:cubicBezTo>
                  <a:pt x="1779751" y="331953"/>
                  <a:pt x="1776843" y="320885"/>
                  <a:pt x="1774373" y="309527"/>
                </a:cubicBezTo>
                <a:cubicBezTo>
                  <a:pt x="1774206" y="318227"/>
                  <a:pt x="1774331" y="327322"/>
                  <a:pt x="1774684" y="336334"/>
                </a:cubicBezTo>
                <a:cubicBezTo>
                  <a:pt x="1778152" y="361336"/>
                  <a:pt x="1780830" y="385153"/>
                  <a:pt x="1780436" y="388953"/>
                </a:cubicBezTo>
                <a:cubicBezTo>
                  <a:pt x="1780041" y="392670"/>
                  <a:pt x="1777072" y="394705"/>
                  <a:pt x="1774352" y="394788"/>
                </a:cubicBezTo>
                <a:cubicBezTo>
                  <a:pt x="1768621" y="394975"/>
                  <a:pt x="1767790" y="390220"/>
                  <a:pt x="1766482" y="382350"/>
                </a:cubicBezTo>
                <a:cubicBezTo>
                  <a:pt x="1764405" y="369849"/>
                  <a:pt x="1762952" y="353798"/>
                  <a:pt x="1762266" y="337373"/>
                </a:cubicBezTo>
                <a:cubicBezTo>
                  <a:pt x="1757885" y="306620"/>
                  <a:pt x="1751759" y="270447"/>
                  <a:pt x="1746610" y="254292"/>
                </a:cubicBezTo>
                <a:cubicBezTo>
                  <a:pt x="1743017" y="276842"/>
                  <a:pt x="1746277" y="331039"/>
                  <a:pt x="1753566" y="390075"/>
                </a:cubicBezTo>
                <a:cubicBezTo>
                  <a:pt x="1762703" y="416114"/>
                  <a:pt x="1776283" y="443233"/>
                  <a:pt x="1796508" y="467300"/>
                </a:cubicBezTo>
                <a:cubicBezTo>
                  <a:pt x="1862499" y="545834"/>
                  <a:pt x="1895038" y="561283"/>
                  <a:pt x="1895371" y="561428"/>
                </a:cubicBezTo>
                <a:cubicBezTo>
                  <a:pt x="1897157" y="562238"/>
                  <a:pt x="1898485" y="563878"/>
                  <a:pt x="1898880" y="565789"/>
                </a:cubicBezTo>
                <a:cubicBezTo>
                  <a:pt x="1899295" y="567720"/>
                  <a:pt x="1898776" y="569734"/>
                  <a:pt x="1897489" y="571208"/>
                </a:cubicBezTo>
                <a:cubicBezTo>
                  <a:pt x="1895682" y="573264"/>
                  <a:pt x="1852823" y="621502"/>
                  <a:pt x="1815840" y="615127"/>
                </a:cubicBezTo>
                <a:cubicBezTo>
                  <a:pt x="1800329" y="612448"/>
                  <a:pt x="1788430" y="600965"/>
                  <a:pt x="1780477" y="581010"/>
                </a:cubicBezTo>
                <a:cubicBezTo>
                  <a:pt x="1763969" y="539521"/>
                  <a:pt x="1749683" y="458932"/>
                  <a:pt x="1741834" y="397322"/>
                </a:cubicBezTo>
                <a:cubicBezTo>
                  <a:pt x="1741668" y="396096"/>
                  <a:pt x="1741522" y="394871"/>
                  <a:pt x="1741377" y="393625"/>
                </a:cubicBezTo>
                <a:cubicBezTo>
                  <a:pt x="1725657" y="348793"/>
                  <a:pt x="1722896" y="307409"/>
                  <a:pt x="1722584" y="287973"/>
                </a:cubicBezTo>
                <a:cubicBezTo>
                  <a:pt x="1701528" y="301345"/>
                  <a:pt x="1649055" y="337269"/>
                  <a:pt x="1605241" y="388247"/>
                </a:cubicBezTo>
                <a:cubicBezTo>
                  <a:pt x="1544025" y="459471"/>
                  <a:pt x="1522139" y="540040"/>
                  <a:pt x="1511009" y="594445"/>
                </a:cubicBezTo>
                <a:cubicBezTo>
                  <a:pt x="1510490" y="596957"/>
                  <a:pt x="1510054" y="599407"/>
                  <a:pt x="1509700" y="601775"/>
                </a:cubicBezTo>
                <a:cubicBezTo>
                  <a:pt x="1518941" y="599324"/>
                  <a:pt x="1529116" y="599449"/>
                  <a:pt x="1539893" y="602232"/>
                </a:cubicBezTo>
                <a:cubicBezTo>
                  <a:pt x="1597412" y="617037"/>
                  <a:pt x="1671107" y="707822"/>
                  <a:pt x="1713427" y="811004"/>
                </a:cubicBezTo>
                <a:cubicBezTo>
                  <a:pt x="1716999" y="801992"/>
                  <a:pt x="1720674" y="794392"/>
                  <a:pt x="1724225" y="787082"/>
                </a:cubicBezTo>
                <a:cubicBezTo>
                  <a:pt x="1732012" y="771031"/>
                  <a:pt x="1738740" y="757160"/>
                  <a:pt x="1741854" y="731806"/>
                </a:cubicBezTo>
                <a:cubicBezTo>
                  <a:pt x="1742436" y="727009"/>
                  <a:pt x="1742851" y="723084"/>
                  <a:pt x="1743183" y="719990"/>
                </a:cubicBezTo>
                <a:cubicBezTo>
                  <a:pt x="1744263" y="709878"/>
                  <a:pt x="1744720" y="705683"/>
                  <a:pt x="1750140" y="704832"/>
                </a:cubicBezTo>
                <a:cubicBezTo>
                  <a:pt x="1750576" y="704770"/>
                  <a:pt x="1750991" y="704728"/>
                  <a:pt x="1751365" y="704728"/>
                </a:cubicBezTo>
                <a:lnTo>
                  <a:pt x="1751385" y="704728"/>
                </a:lnTo>
                <a:close/>
                <a:moveTo>
                  <a:pt x="1281014" y="650386"/>
                </a:moveTo>
                <a:cubicBezTo>
                  <a:pt x="1281118" y="651009"/>
                  <a:pt x="1281284" y="651777"/>
                  <a:pt x="1281513" y="652670"/>
                </a:cubicBezTo>
                <a:cubicBezTo>
                  <a:pt x="1284856" y="666001"/>
                  <a:pt x="1297855" y="699641"/>
                  <a:pt x="1314301" y="742230"/>
                </a:cubicBezTo>
                <a:cubicBezTo>
                  <a:pt x="1327591" y="776658"/>
                  <a:pt x="1342666" y="815676"/>
                  <a:pt x="1356516" y="853884"/>
                </a:cubicBezTo>
                <a:cubicBezTo>
                  <a:pt x="1357347" y="850001"/>
                  <a:pt x="1358427" y="845121"/>
                  <a:pt x="1359797" y="839016"/>
                </a:cubicBezTo>
                <a:cubicBezTo>
                  <a:pt x="1360690" y="834987"/>
                  <a:pt x="1362227" y="828156"/>
                  <a:pt x="1364013" y="820577"/>
                </a:cubicBezTo>
                <a:cubicBezTo>
                  <a:pt x="1368186" y="794620"/>
                  <a:pt x="1369391" y="768290"/>
                  <a:pt x="1362414" y="746051"/>
                </a:cubicBezTo>
                <a:cubicBezTo>
                  <a:pt x="1353900" y="718952"/>
                  <a:pt x="1297523" y="658401"/>
                  <a:pt x="1281035" y="650407"/>
                </a:cubicBezTo>
                <a:lnTo>
                  <a:pt x="1281014" y="650386"/>
                </a:lnTo>
                <a:close/>
                <a:moveTo>
                  <a:pt x="2091310" y="838102"/>
                </a:moveTo>
                <a:cubicBezTo>
                  <a:pt x="2094612" y="840989"/>
                  <a:pt x="2096813" y="842110"/>
                  <a:pt x="2097872" y="842442"/>
                </a:cubicBezTo>
                <a:cubicBezTo>
                  <a:pt x="2099450" y="839452"/>
                  <a:pt x="2100924" y="836254"/>
                  <a:pt x="2102274" y="833036"/>
                </a:cubicBezTo>
                <a:lnTo>
                  <a:pt x="2098412" y="824397"/>
                </a:lnTo>
                <a:cubicBezTo>
                  <a:pt x="2096605" y="828488"/>
                  <a:pt x="2094280" y="833160"/>
                  <a:pt x="2091310" y="838102"/>
                </a:cubicBezTo>
                <a:close/>
                <a:moveTo>
                  <a:pt x="2037508" y="648828"/>
                </a:moveTo>
                <a:cubicBezTo>
                  <a:pt x="2037549" y="660872"/>
                  <a:pt x="2037757" y="673041"/>
                  <a:pt x="2037965" y="684856"/>
                </a:cubicBezTo>
                <a:cubicBezTo>
                  <a:pt x="2038172" y="697585"/>
                  <a:pt x="2038380" y="709608"/>
                  <a:pt x="2038380" y="720966"/>
                </a:cubicBezTo>
                <a:cubicBezTo>
                  <a:pt x="2038380" y="745095"/>
                  <a:pt x="2049531" y="774976"/>
                  <a:pt x="2062883" y="799230"/>
                </a:cubicBezTo>
                <a:cubicBezTo>
                  <a:pt x="2092618" y="762185"/>
                  <a:pt x="2118367" y="714425"/>
                  <a:pt x="2141043" y="654892"/>
                </a:cubicBezTo>
                <a:cubicBezTo>
                  <a:pt x="2155973" y="615687"/>
                  <a:pt x="2164050" y="579286"/>
                  <a:pt x="2167871" y="545480"/>
                </a:cubicBezTo>
                <a:cubicBezTo>
                  <a:pt x="2166563" y="487899"/>
                  <a:pt x="2162015" y="419602"/>
                  <a:pt x="2159503" y="382038"/>
                </a:cubicBezTo>
                <a:cubicBezTo>
                  <a:pt x="2158880" y="372736"/>
                  <a:pt x="2158381" y="365198"/>
                  <a:pt x="2158070" y="359986"/>
                </a:cubicBezTo>
                <a:cubicBezTo>
                  <a:pt x="2157904" y="357328"/>
                  <a:pt x="2157800" y="355251"/>
                  <a:pt x="2157738" y="353839"/>
                </a:cubicBezTo>
                <a:cubicBezTo>
                  <a:pt x="2157551" y="348524"/>
                  <a:pt x="2159461" y="345637"/>
                  <a:pt x="2163427" y="345284"/>
                </a:cubicBezTo>
                <a:cubicBezTo>
                  <a:pt x="2169511" y="344744"/>
                  <a:pt x="2170280" y="350517"/>
                  <a:pt x="2170778" y="354359"/>
                </a:cubicBezTo>
                <a:cubicBezTo>
                  <a:pt x="2171110" y="356892"/>
                  <a:pt x="2171567" y="360754"/>
                  <a:pt x="2172169" y="366132"/>
                </a:cubicBezTo>
                <a:cubicBezTo>
                  <a:pt x="2173021" y="373691"/>
                  <a:pt x="2173997" y="381499"/>
                  <a:pt x="2174993" y="389555"/>
                </a:cubicBezTo>
                <a:cubicBezTo>
                  <a:pt x="2180579" y="434450"/>
                  <a:pt x="2187037" y="486300"/>
                  <a:pt x="2180330" y="546394"/>
                </a:cubicBezTo>
                <a:cubicBezTo>
                  <a:pt x="2180725" y="564522"/>
                  <a:pt x="2180808" y="581591"/>
                  <a:pt x="2180413" y="596313"/>
                </a:cubicBezTo>
                <a:cubicBezTo>
                  <a:pt x="2179936" y="613175"/>
                  <a:pt x="2181368" y="630202"/>
                  <a:pt x="2183839" y="646814"/>
                </a:cubicBezTo>
                <a:cubicBezTo>
                  <a:pt x="2186560" y="643575"/>
                  <a:pt x="2188408" y="641602"/>
                  <a:pt x="2188781" y="641208"/>
                </a:cubicBezTo>
                <a:cubicBezTo>
                  <a:pt x="2190027" y="639879"/>
                  <a:pt x="2191792" y="639173"/>
                  <a:pt x="2193599" y="639256"/>
                </a:cubicBezTo>
                <a:cubicBezTo>
                  <a:pt x="2195406" y="639339"/>
                  <a:pt x="2197108" y="640211"/>
                  <a:pt x="2198230" y="641644"/>
                </a:cubicBezTo>
                <a:cubicBezTo>
                  <a:pt x="2198458" y="641955"/>
                  <a:pt x="2222670" y="672189"/>
                  <a:pt x="2245034" y="660311"/>
                </a:cubicBezTo>
                <a:cubicBezTo>
                  <a:pt x="2246197" y="659689"/>
                  <a:pt x="2249333" y="657217"/>
                  <a:pt x="2253382" y="647396"/>
                </a:cubicBezTo>
                <a:cubicBezTo>
                  <a:pt x="2272008" y="602107"/>
                  <a:pt x="2280854" y="468234"/>
                  <a:pt x="2269163" y="408638"/>
                </a:cubicBezTo>
                <a:cubicBezTo>
                  <a:pt x="2255396" y="338411"/>
                  <a:pt x="2176011" y="85181"/>
                  <a:pt x="2134813" y="52372"/>
                </a:cubicBezTo>
                <a:cubicBezTo>
                  <a:pt x="2115377" y="36881"/>
                  <a:pt x="2095629" y="35033"/>
                  <a:pt x="2075882" y="46765"/>
                </a:cubicBezTo>
                <a:cubicBezTo>
                  <a:pt x="2153336" y="106153"/>
                  <a:pt x="2151612" y="169923"/>
                  <a:pt x="2150574" y="208151"/>
                </a:cubicBezTo>
                <a:cubicBezTo>
                  <a:pt x="2150470" y="211951"/>
                  <a:pt x="2150366" y="215565"/>
                  <a:pt x="2150366" y="218762"/>
                </a:cubicBezTo>
                <a:cubicBezTo>
                  <a:pt x="2150366" y="230121"/>
                  <a:pt x="2149141" y="238593"/>
                  <a:pt x="2143161" y="243058"/>
                </a:cubicBezTo>
                <a:cubicBezTo>
                  <a:pt x="2136370" y="248124"/>
                  <a:pt x="2127358" y="245446"/>
                  <a:pt x="2113716" y="241396"/>
                </a:cubicBezTo>
                <a:lnTo>
                  <a:pt x="2108607" y="239881"/>
                </a:lnTo>
                <a:cubicBezTo>
                  <a:pt x="2108400" y="249163"/>
                  <a:pt x="2108462" y="256763"/>
                  <a:pt x="2108670" y="262888"/>
                </a:cubicBezTo>
                <a:cubicBezTo>
                  <a:pt x="2111494" y="259151"/>
                  <a:pt x="2114941" y="256368"/>
                  <a:pt x="2118969" y="256036"/>
                </a:cubicBezTo>
                <a:cubicBezTo>
                  <a:pt x="2130307" y="255101"/>
                  <a:pt x="2134335" y="270758"/>
                  <a:pt x="2136620" y="284505"/>
                </a:cubicBezTo>
                <a:cubicBezTo>
                  <a:pt x="2141229" y="312288"/>
                  <a:pt x="2128625" y="375601"/>
                  <a:pt x="2107278" y="431792"/>
                </a:cubicBezTo>
                <a:cubicBezTo>
                  <a:pt x="2095962" y="461569"/>
                  <a:pt x="2075383" y="507044"/>
                  <a:pt x="2046312" y="537216"/>
                </a:cubicBezTo>
                <a:cubicBezTo>
                  <a:pt x="2047413" y="536780"/>
                  <a:pt x="2048617" y="536531"/>
                  <a:pt x="2049925" y="536531"/>
                </a:cubicBezTo>
                <a:cubicBezTo>
                  <a:pt x="2052791" y="536572"/>
                  <a:pt x="2056861" y="537901"/>
                  <a:pt x="2059851" y="544089"/>
                </a:cubicBezTo>
                <a:cubicBezTo>
                  <a:pt x="2067804" y="560473"/>
                  <a:pt x="2067306" y="615459"/>
                  <a:pt x="2047973" y="640564"/>
                </a:cubicBezTo>
                <a:cubicBezTo>
                  <a:pt x="2044879" y="644572"/>
                  <a:pt x="2041370" y="647333"/>
                  <a:pt x="2037466" y="648828"/>
                </a:cubicBezTo>
                <a:lnTo>
                  <a:pt x="2037508" y="648828"/>
                </a:lnTo>
                <a:close/>
                <a:moveTo>
                  <a:pt x="2180725" y="796385"/>
                </a:moveTo>
                <a:cubicBezTo>
                  <a:pt x="2181514" y="796676"/>
                  <a:pt x="2184275" y="797299"/>
                  <a:pt x="2192374" y="796074"/>
                </a:cubicBezTo>
                <a:cubicBezTo>
                  <a:pt x="2195655" y="795575"/>
                  <a:pt x="2196942" y="794205"/>
                  <a:pt x="2197690" y="793084"/>
                </a:cubicBezTo>
                <a:cubicBezTo>
                  <a:pt x="2203649" y="784030"/>
                  <a:pt x="2196278" y="755706"/>
                  <a:pt x="2188470" y="725742"/>
                </a:cubicBezTo>
                <a:cubicBezTo>
                  <a:pt x="2184608" y="710937"/>
                  <a:pt x="2180372" y="694678"/>
                  <a:pt x="2176758" y="677567"/>
                </a:cubicBezTo>
                <a:cubicBezTo>
                  <a:pt x="2166625" y="693681"/>
                  <a:pt x="2157405" y="714093"/>
                  <a:pt x="2161143" y="731245"/>
                </a:cubicBezTo>
                <a:cubicBezTo>
                  <a:pt x="2161392" y="732429"/>
                  <a:pt x="2161642" y="733425"/>
                  <a:pt x="2161891" y="734256"/>
                </a:cubicBezTo>
                <a:cubicBezTo>
                  <a:pt x="2162763" y="732906"/>
                  <a:pt x="2163635" y="731411"/>
                  <a:pt x="2164299" y="730290"/>
                </a:cubicBezTo>
                <a:cubicBezTo>
                  <a:pt x="2168162" y="723728"/>
                  <a:pt x="2172128" y="716938"/>
                  <a:pt x="2178877" y="718308"/>
                </a:cubicBezTo>
                <a:cubicBezTo>
                  <a:pt x="2185106" y="719596"/>
                  <a:pt x="2187203" y="726635"/>
                  <a:pt x="2188574" y="737599"/>
                </a:cubicBezTo>
                <a:cubicBezTo>
                  <a:pt x="2190962" y="756703"/>
                  <a:pt x="2186560" y="772381"/>
                  <a:pt x="2183341" y="783843"/>
                </a:cubicBezTo>
                <a:cubicBezTo>
                  <a:pt x="2182074" y="788328"/>
                  <a:pt x="2180372" y="794371"/>
                  <a:pt x="2180725" y="796406"/>
                </a:cubicBezTo>
                <a:lnTo>
                  <a:pt x="2180725" y="796385"/>
                </a:lnTo>
                <a:close/>
                <a:moveTo>
                  <a:pt x="3206936" y="768311"/>
                </a:moveTo>
                <a:cubicBezTo>
                  <a:pt x="3207351" y="773793"/>
                  <a:pt x="3207912" y="781310"/>
                  <a:pt x="3208535" y="790301"/>
                </a:cubicBezTo>
                <a:cubicBezTo>
                  <a:pt x="3223776" y="785214"/>
                  <a:pt x="3224462" y="781227"/>
                  <a:pt x="3224503" y="780936"/>
                </a:cubicBezTo>
                <a:cubicBezTo>
                  <a:pt x="3224752" y="778382"/>
                  <a:pt x="3217277" y="772858"/>
                  <a:pt x="3206936" y="768311"/>
                </a:cubicBezTo>
                <a:close/>
                <a:moveTo>
                  <a:pt x="2973931" y="661163"/>
                </a:moveTo>
                <a:cubicBezTo>
                  <a:pt x="2961908" y="675075"/>
                  <a:pt x="2950881" y="689092"/>
                  <a:pt x="2940893" y="703191"/>
                </a:cubicBezTo>
                <a:cubicBezTo>
                  <a:pt x="2949739" y="693100"/>
                  <a:pt x="2959810" y="684233"/>
                  <a:pt x="2971252" y="676924"/>
                </a:cubicBezTo>
                <a:cubicBezTo>
                  <a:pt x="2987719" y="666437"/>
                  <a:pt x="2997084" y="659813"/>
                  <a:pt x="3002379" y="655660"/>
                </a:cubicBezTo>
                <a:cubicBezTo>
                  <a:pt x="2995028" y="656740"/>
                  <a:pt x="2984417" y="658920"/>
                  <a:pt x="2973931" y="661163"/>
                </a:cubicBezTo>
                <a:close/>
                <a:moveTo>
                  <a:pt x="2049365" y="551087"/>
                </a:moveTo>
                <a:cubicBezTo>
                  <a:pt x="2049115" y="551502"/>
                  <a:pt x="2048866" y="551959"/>
                  <a:pt x="2048576" y="552520"/>
                </a:cubicBezTo>
                <a:cubicBezTo>
                  <a:pt x="2040228" y="568779"/>
                  <a:pt x="2037902" y="599781"/>
                  <a:pt x="2037529" y="633670"/>
                </a:cubicBezTo>
                <a:cubicBezTo>
                  <a:pt x="2037715" y="633441"/>
                  <a:pt x="2037902" y="633213"/>
                  <a:pt x="2038110" y="632964"/>
                </a:cubicBezTo>
                <a:cubicBezTo>
                  <a:pt x="2054805" y="611285"/>
                  <a:pt x="2053788" y="563837"/>
                  <a:pt x="2049365" y="551108"/>
                </a:cubicBezTo>
                <a:lnTo>
                  <a:pt x="2049365" y="551087"/>
                </a:lnTo>
                <a:close/>
                <a:moveTo>
                  <a:pt x="1759816" y="435342"/>
                </a:moveTo>
                <a:cubicBezTo>
                  <a:pt x="1768413" y="491512"/>
                  <a:pt x="1779937" y="545958"/>
                  <a:pt x="1792044" y="576379"/>
                </a:cubicBezTo>
                <a:cubicBezTo>
                  <a:pt x="1798273" y="592036"/>
                  <a:pt x="1806994" y="600923"/>
                  <a:pt x="1817938" y="602813"/>
                </a:cubicBezTo>
                <a:cubicBezTo>
                  <a:pt x="1839803" y="606592"/>
                  <a:pt x="1868584" y="582941"/>
                  <a:pt x="1882870" y="568530"/>
                </a:cubicBezTo>
                <a:cubicBezTo>
                  <a:pt x="1869497" y="559954"/>
                  <a:pt x="1837914" y="535908"/>
                  <a:pt x="1786956" y="475253"/>
                </a:cubicBezTo>
                <a:cubicBezTo>
                  <a:pt x="1776241" y="462482"/>
                  <a:pt x="1767271" y="449006"/>
                  <a:pt x="1759816" y="435322"/>
                </a:cubicBezTo>
                <a:lnTo>
                  <a:pt x="1759816" y="435342"/>
                </a:lnTo>
                <a:close/>
                <a:moveTo>
                  <a:pt x="1779460" y="263241"/>
                </a:moveTo>
                <a:cubicBezTo>
                  <a:pt x="1782637" y="291357"/>
                  <a:pt x="1788285" y="317584"/>
                  <a:pt x="1794930" y="338785"/>
                </a:cubicBezTo>
                <a:cubicBezTo>
                  <a:pt x="1814781" y="402097"/>
                  <a:pt x="1880897" y="512339"/>
                  <a:pt x="1948509" y="546103"/>
                </a:cubicBezTo>
                <a:cubicBezTo>
                  <a:pt x="1968401" y="556029"/>
                  <a:pt x="1986633" y="558189"/>
                  <a:pt x="2002705" y="552478"/>
                </a:cubicBezTo>
                <a:cubicBezTo>
                  <a:pt x="2081571" y="524529"/>
                  <a:pt x="2131906" y="332285"/>
                  <a:pt x="2124306" y="286498"/>
                </a:cubicBezTo>
                <a:cubicBezTo>
                  <a:pt x="2122499" y="275576"/>
                  <a:pt x="2120506" y="271007"/>
                  <a:pt x="2119426" y="269201"/>
                </a:cubicBezTo>
                <a:cubicBezTo>
                  <a:pt x="2116540" y="272419"/>
                  <a:pt x="2112387" y="282241"/>
                  <a:pt x="2112075" y="285647"/>
                </a:cubicBezTo>
                <a:cubicBezTo>
                  <a:pt x="2112075" y="289488"/>
                  <a:pt x="2109895" y="291253"/>
                  <a:pt x="2108587" y="291959"/>
                </a:cubicBezTo>
                <a:cubicBezTo>
                  <a:pt x="2106573" y="293039"/>
                  <a:pt x="2103977" y="292915"/>
                  <a:pt x="2102066" y="291669"/>
                </a:cubicBezTo>
                <a:cubicBezTo>
                  <a:pt x="2100115" y="290381"/>
                  <a:pt x="2097145" y="288429"/>
                  <a:pt x="2096211" y="263885"/>
                </a:cubicBezTo>
                <a:cubicBezTo>
                  <a:pt x="2095962" y="257386"/>
                  <a:pt x="2095858" y="248415"/>
                  <a:pt x="2096211" y="236475"/>
                </a:cubicBezTo>
                <a:cubicBezTo>
                  <a:pt x="2092099" y="235458"/>
                  <a:pt x="2087656" y="234461"/>
                  <a:pt x="2082859" y="233568"/>
                </a:cubicBezTo>
                <a:cubicBezTo>
                  <a:pt x="2064544" y="230121"/>
                  <a:pt x="2046769" y="249121"/>
                  <a:pt x="2024260" y="273167"/>
                </a:cubicBezTo>
                <a:cubicBezTo>
                  <a:pt x="1997597" y="301657"/>
                  <a:pt x="1964435" y="337103"/>
                  <a:pt x="1915866" y="346779"/>
                </a:cubicBezTo>
                <a:cubicBezTo>
                  <a:pt x="1845701" y="360754"/>
                  <a:pt x="1829109" y="328008"/>
                  <a:pt x="1811542" y="293309"/>
                </a:cubicBezTo>
                <a:cubicBezTo>
                  <a:pt x="1805915" y="282179"/>
                  <a:pt x="1800080" y="270675"/>
                  <a:pt x="1792210" y="260230"/>
                </a:cubicBezTo>
                <a:cubicBezTo>
                  <a:pt x="1787143" y="253502"/>
                  <a:pt x="1784610" y="253316"/>
                  <a:pt x="1784547" y="253316"/>
                </a:cubicBezTo>
                <a:lnTo>
                  <a:pt x="1784547" y="253316"/>
                </a:lnTo>
                <a:cubicBezTo>
                  <a:pt x="1783696" y="253502"/>
                  <a:pt x="1781557" y="255953"/>
                  <a:pt x="1779460" y="263262"/>
                </a:cubicBezTo>
                <a:lnTo>
                  <a:pt x="1779460" y="263241"/>
                </a:lnTo>
                <a:close/>
                <a:moveTo>
                  <a:pt x="1784630" y="240773"/>
                </a:moveTo>
                <a:cubicBezTo>
                  <a:pt x="1790320" y="240773"/>
                  <a:pt x="1796197" y="244760"/>
                  <a:pt x="1802177" y="252713"/>
                </a:cubicBezTo>
                <a:cubicBezTo>
                  <a:pt x="1810711" y="264051"/>
                  <a:pt x="1816795" y="276053"/>
                  <a:pt x="1822672" y="287661"/>
                </a:cubicBezTo>
                <a:cubicBezTo>
                  <a:pt x="1839367" y="320636"/>
                  <a:pt x="1852532" y="346675"/>
                  <a:pt x="1913436" y="334528"/>
                </a:cubicBezTo>
                <a:cubicBezTo>
                  <a:pt x="1958081" y="325640"/>
                  <a:pt x="1988398" y="293226"/>
                  <a:pt x="2015165" y="264633"/>
                </a:cubicBezTo>
                <a:cubicBezTo>
                  <a:pt x="2039294" y="238863"/>
                  <a:pt x="2060121" y="216603"/>
                  <a:pt x="2085164" y="221296"/>
                </a:cubicBezTo>
                <a:cubicBezTo>
                  <a:pt x="2089254" y="222064"/>
                  <a:pt x="2093096" y="222895"/>
                  <a:pt x="2096688" y="223746"/>
                </a:cubicBezTo>
                <a:cubicBezTo>
                  <a:pt x="2097228" y="211744"/>
                  <a:pt x="2098163" y="197416"/>
                  <a:pt x="2099678" y="180409"/>
                </a:cubicBezTo>
                <a:cubicBezTo>
                  <a:pt x="2105264" y="117076"/>
                  <a:pt x="2073058" y="89957"/>
                  <a:pt x="2055760" y="75400"/>
                </a:cubicBezTo>
                <a:cubicBezTo>
                  <a:pt x="2048845" y="69586"/>
                  <a:pt x="2044672" y="66077"/>
                  <a:pt x="2044381" y="61093"/>
                </a:cubicBezTo>
                <a:cubicBezTo>
                  <a:pt x="2044236" y="58767"/>
                  <a:pt x="2045066" y="56525"/>
                  <a:pt x="2046727" y="54780"/>
                </a:cubicBezTo>
                <a:cubicBezTo>
                  <a:pt x="2049406" y="51936"/>
                  <a:pt x="2052106" y="49298"/>
                  <a:pt x="2054847" y="46890"/>
                </a:cubicBezTo>
                <a:cubicBezTo>
                  <a:pt x="1981068" y="-3009"/>
                  <a:pt x="1906771" y="750"/>
                  <a:pt x="1833864" y="58144"/>
                </a:cubicBezTo>
                <a:cubicBezTo>
                  <a:pt x="1784838" y="96747"/>
                  <a:pt x="1773023" y="173142"/>
                  <a:pt x="1777674" y="242871"/>
                </a:cubicBezTo>
                <a:cubicBezTo>
                  <a:pt x="1778359" y="242435"/>
                  <a:pt x="1779024" y="242102"/>
                  <a:pt x="1779667" y="241832"/>
                </a:cubicBezTo>
                <a:cubicBezTo>
                  <a:pt x="1781329" y="241126"/>
                  <a:pt x="1782990" y="240773"/>
                  <a:pt x="1784693" y="240773"/>
                </a:cubicBezTo>
                <a:lnTo>
                  <a:pt x="1784630" y="240773"/>
                </a:lnTo>
                <a:close/>
                <a:moveTo>
                  <a:pt x="2109002" y="226985"/>
                </a:moveTo>
                <a:cubicBezTo>
                  <a:pt x="2111951" y="227816"/>
                  <a:pt x="2114692" y="228647"/>
                  <a:pt x="2117246" y="229394"/>
                </a:cubicBezTo>
                <a:cubicBezTo>
                  <a:pt x="2124659" y="231595"/>
                  <a:pt x="2133879" y="234357"/>
                  <a:pt x="2135685" y="233007"/>
                </a:cubicBezTo>
                <a:cubicBezTo>
                  <a:pt x="2136059" y="232737"/>
                  <a:pt x="2137886" y="230765"/>
                  <a:pt x="2137886" y="218700"/>
                </a:cubicBezTo>
                <a:cubicBezTo>
                  <a:pt x="2137886" y="215315"/>
                  <a:pt x="2137990" y="211640"/>
                  <a:pt x="2138094" y="207736"/>
                </a:cubicBezTo>
                <a:cubicBezTo>
                  <a:pt x="2139070" y="171626"/>
                  <a:pt x="2140710" y="111199"/>
                  <a:pt x="2066600" y="55300"/>
                </a:cubicBezTo>
                <a:cubicBezTo>
                  <a:pt x="2066143" y="54967"/>
                  <a:pt x="2065707" y="54614"/>
                  <a:pt x="2065250" y="54282"/>
                </a:cubicBezTo>
                <a:cubicBezTo>
                  <a:pt x="2062862" y="56296"/>
                  <a:pt x="2060474" y="58497"/>
                  <a:pt x="2058086" y="60906"/>
                </a:cubicBezTo>
                <a:cubicBezTo>
                  <a:pt x="2059581" y="62339"/>
                  <a:pt x="2061824" y="64229"/>
                  <a:pt x="2063755" y="65848"/>
                </a:cubicBezTo>
                <a:cubicBezTo>
                  <a:pt x="2081426" y="80737"/>
                  <a:pt x="2118222" y="111698"/>
                  <a:pt x="2112075" y="181489"/>
                </a:cubicBezTo>
                <a:cubicBezTo>
                  <a:pt x="2110497" y="199264"/>
                  <a:pt x="2109542" y="214319"/>
                  <a:pt x="2109023" y="226965"/>
                </a:cubicBezTo>
                <a:cubicBezTo>
                  <a:pt x="2109016" y="226972"/>
                  <a:pt x="2109009" y="226978"/>
                  <a:pt x="2109002" y="226985"/>
                </a:cubicBezTo>
                <a:close/>
              </a:path>
            </a:pathLst>
          </a:custGeom>
          <a:solidFill>
            <a:srgbClr val="FFFFFF">
              <a:alpha val="12941"/>
            </a:srgbClr>
          </a:solidFill>
          <a:ln w="2074" cap="flat">
            <a:solidFill>
              <a:schemeClr val="bg1">
                <a:lumMod val="85000"/>
                <a:alpha val="5882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76114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3821051" y="355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78" name="Tabela 4">
            <a:extLst>
              <a:ext uri="{FF2B5EF4-FFF2-40B4-BE49-F238E27FC236}">
                <a16:creationId xmlns:a16="http://schemas.microsoft.com/office/drawing/2014/main" id="{B71BDEE0-E823-4F7E-811F-F3275F67F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74724"/>
              </p:ext>
            </p:extLst>
          </p:nvPr>
        </p:nvGraphicFramePr>
        <p:xfrm>
          <a:off x="1025308" y="1208633"/>
          <a:ext cx="4804918" cy="5486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65071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</a:tblGrid>
              <a:tr h="174871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Aldeia do Futuro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Salvador Moya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Social Carisma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Cruz de Malta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AFESU 1 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Cristo Redentor 1 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Chácara das Flores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27606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 Dei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5280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E. E. Alberto Torres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72955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Anchieta Grajaú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6561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Reciclázaro</a:t>
                      </a:r>
                      <a:endParaRPr kumimoji="0" lang="pt-BR" sz="1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46054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Benção de Paz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110942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Naia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499989"/>
                  </a:ext>
                </a:extLst>
              </a:tr>
            </a:tbl>
          </a:graphicData>
        </a:graphic>
      </p:graphicFrame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7B3AFA34-C569-4341-BA8D-37E1A8C7FA9F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3.290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5F805986-BECF-4054-BD60-9B96EEC962DF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780</a:t>
            </a:r>
          </a:p>
        </p:txBody>
      </p:sp>
      <p:sp>
        <p:nvSpPr>
          <p:cNvPr id="86" name="Espaço Reservado para Texto 119">
            <a:extLst>
              <a:ext uri="{FF2B5EF4-FFF2-40B4-BE49-F238E27FC236}">
                <a16:creationId xmlns:a16="http://schemas.microsoft.com/office/drawing/2014/main" id="{47B96959-B711-4C00-8AD4-6521C347AAB3}"/>
              </a:ext>
            </a:extLst>
          </p:cNvPr>
          <p:cNvSpPr>
            <a:spLocks noGrp="1"/>
          </p:cNvSpPr>
          <p:nvPr/>
        </p:nvSpPr>
        <p:spPr>
          <a:xfrm>
            <a:off x="6652732" y="597469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7" name="Espaço Reservado para Texto 120">
            <a:extLst>
              <a:ext uri="{FF2B5EF4-FFF2-40B4-BE49-F238E27FC236}">
                <a16:creationId xmlns:a16="http://schemas.microsoft.com/office/drawing/2014/main" id="{FBE2C72D-A917-4D50-9DBF-940A0A283AE3}"/>
              </a:ext>
            </a:extLst>
          </p:cNvPr>
          <p:cNvSpPr>
            <a:spLocks noGrp="1"/>
          </p:cNvSpPr>
          <p:nvPr/>
        </p:nvSpPr>
        <p:spPr>
          <a:xfrm>
            <a:off x="6623609" y="1855501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1">
            <a:extLst>
              <a:ext uri="{FF2B5EF4-FFF2-40B4-BE49-F238E27FC236}">
                <a16:creationId xmlns:a16="http://schemas.microsoft.com/office/drawing/2014/main" id="{30CBEA2D-2D2E-477E-8A0B-4D251E4A012F}"/>
              </a:ext>
            </a:extLst>
          </p:cNvPr>
          <p:cNvSpPr>
            <a:spLocks noGrp="1"/>
          </p:cNvSpPr>
          <p:nvPr/>
        </p:nvSpPr>
        <p:spPr>
          <a:xfrm>
            <a:off x="7820153" y="225578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2">
            <a:extLst>
              <a:ext uri="{FF2B5EF4-FFF2-40B4-BE49-F238E27FC236}">
                <a16:creationId xmlns:a16="http://schemas.microsoft.com/office/drawing/2014/main" id="{C510D847-76F3-43A3-914D-42E6FC55EFBF}"/>
              </a:ext>
            </a:extLst>
          </p:cNvPr>
          <p:cNvSpPr>
            <a:spLocks noGrp="1"/>
          </p:cNvSpPr>
          <p:nvPr/>
        </p:nvSpPr>
        <p:spPr>
          <a:xfrm>
            <a:off x="8663359" y="565857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3">
            <a:extLst>
              <a:ext uri="{FF2B5EF4-FFF2-40B4-BE49-F238E27FC236}">
                <a16:creationId xmlns:a16="http://schemas.microsoft.com/office/drawing/2014/main" id="{C8488729-E38A-412C-B927-A25C6EB63CC0}"/>
              </a:ext>
            </a:extLst>
          </p:cNvPr>
          <p:cNvSpPr>
            <a:spLocks noGrp="1"/>
          </p:cNvSpPr>
          <p:nvPr/>
        </p:nvSpPr>
        <p:spPr>
          <a:xfrm>
            <a:off x="9215738" y="346088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4">
            <a:extLst>
              <a:ext uri="{FF2B5EF4-FFF2-40B4-BE49-F238E27FC236}">
                <a16:creationId xmlns:a16="http://schemas.microsoft.com/office/drawing/2014/main" id="{BFF74589-AF73-4BFD-B0A0-389FD4A023D9}"/>
              </a:ext>
            </a:extLst>
          </p:cNvPr>
          <p:cNvSpPr>
            <a:spLocks noGrp="1"/>
          </p:cNvSpPr>
          <p:nvPr/>
        </p:nvSpPr>
        <p:spPr>
          <a:xfrm>
            <a:off x="7633917" y="1888246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5">
            <a:extLst>
              <a:ext uri="{FF2B5EF4-FFF2-40B4-BE49-F238E27FC236}">
                <a16:creationId xmlns:a16="http://schemas.microsoft.com/office/drawing/2014/main" id="{116E53C7-8984-4C3A-9120-371B8EC9376E}"/>
              </a:ext>
            </a:extLst>
          </p:cNvPr>
          <p:cNvSpPr>
            <a:spLocks noGrp="1"/>
          </p:cNvSpPr>
          <p:nvPr/>
        </p:nvSpPr>
        <p:spPr>
          <a:xfrm>
            <a:off x="8321435" y="1816623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6">
            <a:extLst>
              <a:ext uri="{FF2B5EF4-FFF2-40B4-BE49-F238E27FC236}">
                <a16:creationId xmlns:a16="http://schemas.microsoft.com/office/drawing/2014/main" id="{D2819BF8-DDB4-4ECA-9BC6-EFA65568147D}"/>
              </a:ext>
            </a:extLst>
          </p:cNvPr>
          <p:cNvSpPr>
            <a:spLocks noGrp="1"/>
          </p:cNvSpPr>
          <p:nvPr/>
        </p:nvSpPr>
        <p:spPr>
          <a:xfrm>
            <a:off x="10049981" y="1037091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7">
            <a:extLst>
              <a:ext uri="{FF2B5EF4-FFF2-40B4-BE49-F238E27FC236}">
                <a16:creationId xmlns:a16="http://schemas.microsoft.com/office/drawing/2014/main" id="{381CC7EA-B2E2-4C71-8E6E-4D328D4A0892}"/>
              </a:ext>
            </a:extLst>
          </p:cNvPr>
          <p:cNvSpPr>
            <a:spLocks noGrp="1"/>
          </p:cNvSpPr>
          <p:nvPr/>
        </p:nvSpPr>
        <p:spPr>
          <a:xfrm>
            <a:off x="10997252" y="1272226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8">
            <a:extLst>
              <a:ext uri="{FF2B5EF4-FFF2-40B4-BE49-F238E27FC236}">
                <a16:creationId xmlns:a16="http://schemas.microsoft.com/office/drawing/2014/main" id="{89BF925B-2F94-424A-9B94-604E13EFC47A}"/>
              </a:ext>
            </a:extLst>
          </p:cNvPr>
          <p:cNvSpPr>
            <a:spLocks noGrp="1"/>
          </p:cNvSpPr>
          <p:nvPr/>
        </p:nvSpPr>
        <p:spPr>
          <a:xfrm>
            <a:off x="10342886" y="1240455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9">
            <a:extLst>
              <a:ext uri="{FF2B5EF4-FFF2-40B4-BE49-F238E27FC236}">
                <a16:creationId xmlns:a16="http://schemas.microsoft.com/office/drawing/2014/main" id="{3272F8DF-93D9-449A-9E27-AE995D124A63}"/>
              </a:ext>
            </a:extLst>
          </p:cNvPr>
          <p:cNvSpPr>
            <a:spLocks noGrp="1"/>
          </p:cNvSpPr>
          <p:nvPr/>
        </p:nvSpPr>
        <p:spPr>
          <a:xfrm>
            <a:off x="9717707" y="1542366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30">
            <a:extLst>
              <a:ext uri="{FF2B5EF4-FFF2-40B4-BE49-F238E27FC236}">
                <a16:creationId xmlns:a16="http://schemas.microsoft.com/office/drawing/2014/main" id="{880B88E2-AF3D-4914-B591-ECE376ED39A2}"/>
              </a:ext>
            </a:extLst>
          </p:cNvPr>
          <p:cNvSpPr>
            <a:spLocks noGrp="1"/>
          </p:cNvSpPr>
          <p:nvPr/>
        </p:nvSpPr>
        <p:spPr>
          <a:xfrm>
            <a:off x="11383757" y="1536644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31">
            <a:extLst>
              <a:ext uri="{FF2B5EF4-FFF2-40B4-BE49-F238E27FC236}">
                <a16:creationId xmlns:a16="http://schemas.microsoft.com/office/drawing/2014/main" id="{791A146F-68BD-4759-A2DE-7D6A18FD0A6D}"/>
              </a:ext>
            </a:extLst>
          </p:cNvPr>
          <p:cNvSpPr>
            <a:spLocks noGrp="1"/>
          </p:cNvSpPr>
          <p:nvPr/>
        </p:nvSpPr>
        <p:spPr>
          <a:xfrm>
            <a:off x="11389451" y="1683428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44">
            <a:extLst>
              <a:ext uri="{FF2B5EF4-FFF2-40B4-BE49-F238E27FC236}">
                <a16:creationId xmlns:a16="http://schemas.microsoft.com/office/drawing/2014/main" id="{145DE8DC-E38E-4EEF-94C4-4753E826E4EB}"/>
              </a:ext>
            </a:extLst>
          </p:cNvPr>
          <p:cNvSpPr>
            <a:spLocks noGrp="1"/>
          </p:cNvSpPr>
          <p:nvPr/>
        </p:nvSpPr>
        <p:spPr>
          <a:xfrm>
            <a:off x="11003710" y="1826319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2">
            <a:extLst>
              <a:ext uri="{FF2B5EF4-FFF2-40B4-BE49-F238E27FC236}">
                <a16:creationId xmlns:a16="http://schemas.microsoft.com/office/drawing/2014/main" id="{693BEF84-7967-4138-85F3-B4A105459011}"/>
              </a:ext>
            </a:extLst>
          </p:cNvPr>
          <p:cNvSpPr>
            <a:spLocks noGrp="1"/>
          </p:cNvSpPr>
          <p:nvPr/>
        </p:nvSpPr>
        <p:spPr>
          <a:xfrm>
            <a:off x="11424247" y="2057944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3">
            <a:extLst>
              <a:ext uri="{FF2B5EF4-FFF2-40B4-BE49-F238E27FC236}">
                <a16:creationId xmlns:a16="http://schemas.microsoft.com/office/drawing/2014/main" id="{3A0F162C-743F-4362-961B-648BD6B53A73}"/>
              </a:ext>
            </a:extLst>
          </p:cNvPr>
          <p:cNvSpPr>
            <a:spLocks noGrp="1"/>
          </p:cNvSpPr>
          <p:nvPr/>
        </p:nvSpPr>
        <p:spPr>
          <a:xfrm>
            <a:off x="11424247" y="2139785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4">
            <a:extLst>
              <a:ext uri="{FF2B5EF4-FFF2-40B4-BE49-F238E27FC236}">
                <a16:creationId xmlns:a16="http://schemas.microsoft.com/office/drawing/2014/main" id="{0C357024-2707-411A-BAAE-4E062B824A16}"/>
              </a:ext>
            </a:extLst>
          </p:cNvPr>
          <p:cNvSpPr>
            <a:spLocks noGrp="1"/>
          </p:cNvSpPr>
          <p:nvPr/>
        </p:nvSpPr>
        <p:spPr>
          <a:xfrm>
            <a:off x="10274854" y="1986687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5">
            <a:extLst>
              <a:ext uri="{FF2B5EF4-FFF2-40B4-BE49-F238E27FC236}">
                <a16:creationId xmlns:a16="http://schemas.microsoft.com/office/drawing/2014/main" id="{6FA09BEA-FD90-4551-BCE2-D342A81354D7}"/>
              </a:ext>
            </a:extLst>
          </p:cNvPr>
          <p:cNvSpPr>
            <a:spLocks noGrp="1"/>
          </p:cNvSpPr>
          <p:nvPr/>
        </p:nvSpPr>
        <p:spPr>
          <a:xfrm>
            <a:off x="9677174" y="2683743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6">
            <a:extLst>
              <a:ext uri="{FF2B5EF4-FFF2-40B4-BE49-F238E27FC236}">
                <a16:creationId xmlns:a16="http://schemas.microsoft.com/office/drawing/2014/main" id="{4CF428D5-1940-4142-AA33-47D7685EE510}"/>
              </a:ext>
            </a:extLst>
          </p:cNvPr>
          <p:cNvSpPr>
            <a:spLocks noGrp="1"/>
          </p:cNvSpPr>
          <p:nvPr/>
        </p:nvSpPr>
        <p:spPr>
          <a:xfrm>
            <a:off x="9416325" y="2452231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8">
            <a:extLst>
              <a:ext uri="{FF2B5EF4-FFF2-40B4-BE49-F238E27FC236}">
                <a16:creationId xmlns:a16="http://schemas.microsoft.com/office/drawing/2014/main" id="{EA1EB110-5B27-477A-956C-0B2AC988AB65}"/>
              </a:ext>
            </a:extLst>
          </p:cNvPr>
          <p:cNvSpPr>
            <a:spLocks noGrp="1"/>
          </p:cNvSpPr>
          <p:nvPr/>
        </p:nvSpPr>
        <p:spPr>
          <a:xfrm>
            <a:off x="10842842" y="3163670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39">
            <a:extLst>
              <a:ext uri="{FF2B5EF4-FFF2-40B4-BE49-F238E27FC236}">
                <a16:creationId xmlns:a16="http://schemas.microsoft.com/office/drawing/2014/main" id="{414C145F-9641-49AE-B4AF-1789B209E73E}"/>
              </a:ext>
            </a:extLst>
          </p:cNvPr>
          <p:cNvSpPr>
            <a:spLocks noGrp="1"/>
          </p:cNvSpPr>
          <p:nvPr/>
        </p:nvSpPr>
        <p:spPr>
          <a:xfrm>
            <a:off x="10413908" y="3526880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40">
            <a:extLst>
              <a:ext uri="{FF2B5EF4-FFF2-40B4-BE49-F238E27FC236}">
                <a16:creationId xmlns:a16="http://schemas.microsoft.com/office/drawing/2014/main" id="{2BEFCEC6-658F-4271-B5B7-BBB2B164DCD7}"/>
              </a:ext>
            </a:extLst>
          </p:cNvPr>
          <p:cNvSpPr>
            <a:spLocks noGrp="1"/>
          </p:cNvSpPr>
          <p:nvPr/>
        </p:nvSpPr>
        <p:spPr>
          <a:xfrm>
            <a:off x="9425814" y="3358178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5">
            <a:extLst>
              <a:ext uri="{FF2B5EF4-FFF2-40B4-BE49-F238E27FC236}">
                <a16:creationId xmlns:a16="http://schemas.microsoft.com/office/drawing/2014/main" id="{77CD458F-CB60-4204-8CA2-C5652335CADD}"/>
              </a:ext>
            </a:extLst>
          </p:cNvPr>
          <p:cNvSpPr>
            <a:spLocks noGrp="1"/>
          </p:cNvSpPr>
          <p:nvPr/>
        </p:nvSpPr>
        <p:spPr>
          <a:xfrm>
            <a:off x="8786657" y="3027862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6">
            <a:extLst>
              <a:ext uri="{FF2B5EF4-FFF2-40B4-BE49-F238E27FC236}">
                <a16:creationId xmlns:a16="http://schemas.microsoft.com/office/drawing/2014/main" id="{C4AE6028-CDDF-422C-A8AD-B75A8B574824}"/>
              </a:ext>
            </a:extLst>
          </p:cNvPr>
          <p:cNvSpPr>
            <a:spLocks noGrp="1"/>
          </p:cNvSpPr>
          <p:nvPr/>
        </p:nvSpPr>
        <p:spPr>
          <a:xfrm>
            <a:off x="9237804" y="3686273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1">
            <a:extLst>
              <a:ext uri="{FF2B5EF4-FFF2-40B4-BE49-F238E27FC236}">
                <a16:creationId xmlns:a16="http://schemas.microsoft.com/office/drawing/2014/main" id="{3CD02E0C-3AED-40B3-8B9A-3F9A076D86F7}"/>
              </a:ext>
            </a:extLst>
          </p:cNvPr>
          <p:cNvSpPr>
            <a:spLocks noGrp="1"/>
          </p:cNvSpPr>
          <p:nvPr/>
        </p:nvSpPr>
        <p:spPr>
          <a:xfrm>
            <a:off x="9300527" y="4147404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4" name="Espaço Reservado para Texto 142">
            <a:extLst>
              <a:ext uri="{FF2B5EF4-FFF2-40B4-BE49-F238E27FC236}">
                <a16:creationId xmlns:a16="http://schemas.microsoft.com/office/drawing/2014/main" id="{3C9F5919-03FC-45B4-A06B-20B689BFB999}"/>
              </a:ext>
            </a:extLst>
          </p:cNvPr>
          <p:cNvSpPr>
            <a:spLocks noGrp="1"/>
          </p:cNvSpPr>
          <p:nvPr/>
        </p:nvSpPr>
        <p:spPr>
          <a:xfrm>
            <a:off x="8878089" y="4294996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5" name="Imagem 114">
            <a:extLst>
              <a:ext uri="{FF2B5EF4-FFF2-40B4-BE49-F238E27FC236}">
                <a16:creationId xmlns:a16="http://schemas.microsoft.com/office/drawing/2014/main" id="{E1328875-CD5F-466B-AB54-F833774918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5982715" y="3785148"/>
            <a:ext cx="2789161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660099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SÃO PAULO</a:t>
              </a:r>
            </a:p>
          </p:txBody>
        </p:sp>
      </p:grpSp>
      <p:sp>
        <p:nvSpPr>
          <p:cNvPr id="143" name="Retângulo: Cantos Arredondados 142">
            <a:extLst>
              <a:ext uri="{FF2B5EF4-FFF2-40B4-BE49-F238E27FC236}">
                <a16:creationId xmlns:a16="http://schemas.microsoft.com/office/drawing/2014/main" id="{1837E3C7-EA87-4898-8AF4-AED844B92038}"/>
              </a:ext>
            </a:extLst>
          </p:cNvPr>
          <p:cNvSpPr/>
          <p:nvPr/>
        </p:nvSpPr>
        <p:spPr>
          <a:xfrm>
            <a:off x="6084005" y="4495798"/>
            <a:ext cx="2574780" cy="5686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Total colaboradores: 13.359</a:t>
            </a:r>
          </a:p>
        </p:txBody>
      </p:sp>
    </p:spTree>
    <p:extLst>
      <p:ext uri="{BB962C8B-B14F-4D97-AF65-F5344CB8AC3E}">
        <p14:creationId xmlns:p14="http://schemas.microsoft.com/office/powerpoint/2010/main" val="34744663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6603" y="2035999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660099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</a:t>
              </a:r>
              <a:r>
                <a:rPr lang="pt-BR" sz="2000" b="1" dirty="0">
                  <a:solidFill>
                    <a:srgbClr val="FFFFFF"/>
                  </a:solidFill>
                  <a:latin typeface="Officina Serif ITC TT"/>
                  <a:cs typeface="Segoe UI Light" panose="020B0502040204020203" pitchFamily="34" charset="0"/>
                </a:rPr>
                <a:t>SPI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78" name="Tabela 4">
            <a:extLst>
              <a:ext uri="{FF2B5EF4-FFF2-40B4-BE49-F238E27FC236}">
                <a16:creationId xmlns:a16="http://schemas.microsoft.com/office/drawing/2014/main" id="{B71BDEE0-E823-4F7E-811F-F3275F67F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10389"/>
              </p:ext>
            </p:extLst>
          </p:nvPr>
        </p:nvGraphicFramePr>
        <p:xfrm>
          <a:off x="1075470" y="2706226"/>
          <a:ext cx="6600452" cy="28164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19593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38971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Campinas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Ribeirão Preto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Santos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S. José dos Campos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S. José Rio Preto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Sorocaba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27606"/>
                  </a:ext>
                </a:extLst>
              </a:tr>
            </a:tbl>
          </a:graphicData>
        </a:graphic>
      </p:graphicFrame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BFD2DA90-FBE9-4B81-B5B4-1EE732190354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415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37F55B07-59FA-4C00-8867-CD3E71235658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98</a:t>
            </a:r>
          </a:p>
        </p:txBody>
      </p:sp>
      <p:sp>
        <p:nvSpPr>
          <p:cNvPr id="86" name="Espaço Reservado para Texto 119">
            <a:extLst>
              <a:ext uri="{FF2B5EF4-FFF2-40B4-BE49-F238E27FC236}">
                <a16:creationId xmlns:a16="http://schemas.microsoft.com/office/drawing/2014/main" id="{12DB871F-DC12-4132-B248-54F58809A87F}"/>
              </a:ext>
            </a:extLst>
          </p:cNvPr>
          <p:cNvSpPr>
            <a:spLocks noGrp="1"/>
          </p:cNvSpPr>
          <p:nvPr/>
        </p:nvSpPr>
        <p:spPr>
          <a:xfrm>
            <a:off x="6644850" y="597469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7" name="Espaço Reservado para Texto 120">
            <a:extLst>
              <a:ext uri="{FF2B5EF4-FFF2-40B4-BE49-F238E27FC236}">
                <a16:creationId xmlns:a16="http://schemas.microsoft.com/office/drawing/2014/main" id="{4F773801-457D-45AD-9A23-E6E9A292EB05}"/>
              </a:ext>
            </a:extLst>
          </p:cNvPr>
          <p:cNvSpPr>
            <a:spLocks noGrp="1"/>
          </p:cNvSpPr>
          <p:nvPr/>
        </p:nvSpPr>
        <p:spPr>
          <a:xfrm>
            <a:off x="6615727" y="1855501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1">
            <a:extLst>
              <a:ext uri="{FF2B5EF4-FFF2-40B4-BE49-F238E27FC236}">
                <a16:creationId xmlns:a16="http://schemas.microsoft.com/office/drawing/2014/main" id="{84558BA9-8AA5-4893-A945-79DCC8275D19}"/>
              </a:ext>
            </a:extLst>
          </p:cNvPr>
          <p:cNvSpPr>
            <a:spLocks noGrp="1"/>
          </p:cNvSpPr>
          <p:nvPr/>
        </p:nvSpPr>
        <p:spPr>
          <a:xfrm>
            <a:off x="7812271" y="225578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2">
            <a:extLst>
              <a:ext uri="{FF2B5EF4-FFF2-40B4-BE49-F238E27FC236}">
                <a16:creationId xmlns:a16="http://schemas.microsoft.com/office/drawing/2014/main" id="{6ABECCF7-48D8-4419-B157-23BF585EA8A1}"/>
              </a:ext>
            </a:extLst>
          </p:cNvPr>
          <p:cNvSpPr>
            <a:spLocks noGrp="1"/>
          </p:cNvSpPr>
          <p:nvPr/>
        </p:nvSpPr>
        <p:spPr>
          <a:xfrm>
            <a:off x="8655477" y="565857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3">
            <a:extLst>
              <a:ext uri="{FF2B5EF4-FFF2-40B4-BE49-F238E27FC236}">
                <a16:creationId xmlns:a16="http://schemas.microsoft.com/office/drawing/2014/main" id="{8E42BD71-F526-42D6-A948-AA1645AA22DE}"/>
              </a:ext>
            </a:extLst>
          </p:cNvPr>
          <p:cNvSpPr>
            <a:spLocks noGrp="1"/>
          </p:cNvSpPr>
          <p:nvPr/>
        </p:nvSpPr>
        <p:spPr>
          <a:xfrm>
            <a:off x="9207856" y="346088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4">
            <a:extLst>
              <a:ext uri="{FF2B5EF4-FFF2-40B4-BE49-F238E27FC236}">
                <a16:creationId xmlns:a16="http://schemas.microsoft.com/office/drawing/2014/main" id="{1B06E10C-6AF2-4914-93CE-A23739D7A5BA}"/>
              </a:ext>
            </a:extLst>
          </p:cNvPr>
          <p:cNvSpPr>
            <a:spLocks noGrp="1"/>
          </p:cNvSpPr>
          <p:nvPr/>
        </p:nvSpPr>
        <p:spPr>
          <a:xfrm>
            <a:off x="7626035" y="1888246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5">
            <a:extLst>
              <a:ext uri="{FF2B5EF4-FFF2-40B4-BE49-F238E27FC236}">
                <a16:creationId xmlns:a16="http://schemas.microsoft.com/office/drawing/2014/main" id="{76AB45CE-C412-4A51-AE6C-698D99FA2FD0}"/>
              </a:ext>
            </a:extLst>
          </p:cNvPr>
          <p:cNvSpPr>
            <a:spLocks noGrp="1"/>
          </p:cNvSpPr>
          <p:nvPr/>
        </p:nvSpPr>
        <p:spPr>
          <a:xfrm>
            <a:off x="8313553" y="1816623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6">
            <a:extLst>
              <a:ext uri="{FF2B5EF4-FFF2-40B4-BE49-F238E27FC236}">
                <a16:creationId xmlns:a16="http://schemas.microsoft.com/office/drawing/2014/main" id="{B3EAAB5E-08BF-4963-8682-34F37BE9401B}"/>
              </a:ext>
            </a:extLst>
          </p:cNvPr>
          <p:cNvSpPr>
            <a:spLocks noGrp="1"/>
          </p:cNvSpPr>
          <p:nvPr/>
        </p:nvSpPr>
        <p:spPr>
          <a:xfrm>
            <a:off x="10042099" y="1037091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7">
            <a:extLst>
              <a:ext uri="{FF2B5EF4-FFF2-40B4-BE49-F238E27FC236}">
                <a16:creationId xmlns:a16="http://schemas.microsoft.com/office/drawing/2014/main" id="{C65C4D12-F334-483A-80A4-6624801D4EF6}"/>
              </a:ext>
            </a:extLst>
          </p:cNvPr>
          <p:cNvSpPr>
            <a:spLocks noGrp="1"/>
          </p:cNvSpPr>
          <p:nvPr/>
        </p:nvSpPr>
        <p:spPr>
          <a:xfrm>
            <a:off x="10989370" y="1272226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8">
            <a:extLst>
              <a:ext uri="{FF2B5EF4-FFF2-40B4-BE49-F238E27FC236}">
                <a16:creationId xmlns:a16="http://schemas.microsoft.com/office/drawing/2014/main" id="{A29AD9F9-4528-4B3E-8BAA-DEE30F6A70DF}"/>
              </a:ext>
            </a:extLst>
          </p:cNvPr>
          <p:cNvSpPr>
            <a:spLocks noGrp="1"/>
          </p:cNvSpPr>
          <p:nvPr/>
        </p:nvSpPr>
        <p:spPr>
          <a:xfrm>
            <a:off x="10335004" y="1240455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9">
            <a:extLst>
              <a:ext uri="{FF2B5EF4-FFF2-40B4-BE49-F238E27FC236}">
                <a16:creationId xmlns:a16="http://schemas.microsoft.com/office/drawing/2014/main" id="{27DD9B78-0E3C-40BE-B804-25EC825D5BE4}"/>
              </a:ext>
            </a:extLst>
          </p:cNvPr>
          <p:cNvSpPr>
            <a:spLocks noGrp="1"/>
          </p:cNvSpPr>
          <p:nvPr/>
        </p:nvSpPr>
        <p:spPr>
          <a:xfrm>
            <a:off x="9709825" y="1542366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30">
            <a:extLst>
              <a:ext uri="{FF2B5EF4-FFF2-40B4-BE49-F238E27FC236}">
                <a16:creationId xmlns:a16="http://schemas.microsoft.com/office/drawing/2014/main" id="{6C91F180-0B97-47B6-9237-2A028D3F0189}"/>
              </a:ext>
            </a:extLst>
          </p:cNvPr>
          <p:cNvSpPr>
            <a:spLocks noGrp="1"/>
          </p:cNvSpPr>
          <p:nvPr/>
        </p:nvSpPr>
        <p:spPr>
          <a:xfrm>
            <a:off x="11375875" y="1536644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31">
            <a:extLst>
              <a:ext uri="{FF2B5EF4-FFF2-40B4-BE49-F238E27FC236}">
                <a16:creationId xmlns:a16="http://schemas.microsoft.com/office/drawing/2014/main" id="{054B69BB-CD24-4B79-9A83-9231AD8E74D6}"/>
              </a:ext>
            </a:extLst>
          </p:cNvPr>
          <p:cNvSpPr>
            <a:spLocks noGrp="1"/>
          </p:cNvSpPr>
          <p:nvPr/>
        </p:nvSpPr>
        <p:spPr>
          <a:xfrm>
            <a:off x="11381569" y="1683428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44">
            <a:extLst>
              <a:ext uri="{FF2B5EF4-FFF2-40B4-BE49-F238E27FC236}">
                <a16:creationId xmlns:a16="http://schemas.microsoft.com/office/drawing/2014/main" id="{911D0DC3-7D2C-414B-A412-C470B899FFE7}"/>
              </a:ext>
            </a:extLst>
          </p:cNvPr>
          <p:cNvSpPr>
            <a:spLocks noGrp="1"/>
          </p:cNvSpPr>
          <p:nvPr/>
        </p:nvSpPr>
        <p:spPr>
          <a:xfrm>
            <a:off x="10995828" y="1826319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2">
            <a:extLst>
              <a:ext uri="{FF2B5EF4-FFF2-40B4-BE49-F238E27FC236}">
                <a16:creationId xmlns:a16="http://schemas.microsoft.com/office/drawing/2014/main" id="{5DF688D9-7D2A-49FC-9F19-3F73FAE14A79}"/>
              </a:ext>
            </a:extLst>
          </p:cNvPr>
          <p:cNvSpPr>
            <a:spLocks noGrp="1"/>
          </p:cNvSpPr>
          <p:nvPr/>
        </p:nvSpPr>
        <p:spPr>
          <a:xfrm>
            <a:off x="11416365" y="2057944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3">
            <a:extLst>
              <a:ext uri="{FF2B5EF4-FFF2-40B4-BE49-F238E27FC236}">
                <a16:creationId xmlns:a16="http://schemas.microsoft.com/office/drawing/2014/main" id="{F6B2CDB7-FF67-4570-8704-07E39B3B4929}"/>
              </a:ext>
            </a:extLst>
          </p:cNvPr>
          <p:cNvSpPr>
            <a:spLocks noGrp="1"/>
          </p:cNvSpPr>
          <p:nvPr/>
        </p:nvSpPr>
        <p:spPr>
          <a:xfrm>
            <a:off x="11416365" y="2139785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4">
            <a:extLst>
              <a:ext uri="{FF2B5EF4-FFF2-40B4-BE49-F238E27FC236}">
                <a16:creationId xmlns:a16="http://schemas.microsoft.com/office/drawing/2014/main" id="{6FC5599F-11F0-432C-AC85-BEDC78779539}"/>
              </a:ext>
            </a:extLst>
          </p:cNvPr>
          <p:cNvSpPr>
            <a:spLocks noGrp="1"/>
          </p:cNvSpPr>
          <p:nvPr/>
        </p:nvSpPr>
        <p:spPr>
          <a:xfrm>
            <a:off x="10266972" y="1986687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5">
            <a:extLst>
              <a:ext uri="{FF2B5EF4-FFF2-40B4-BE49-F238E27FC236}">
                <a16:creationId xmlns:a16="http://schemas.microsoft.com/office/drawing/2014/main" id="{AA9F3082-7BA9-4FAC-8D21-F76AA22325F2}"/>
              </a:ext>
            </a:extLst>
          </p:cNvPr>
          <p:cNvSpPr>
            <a:spLocks noGrp="1"/>
          </p:cNvSpPr>
          <p:nvPr/>
        </p:nvSpPr>
        <p:spPr>
          <a:xfrm>
            <a:off x="9669292" y="2683743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6">
            <a:extLst>
              <a:ext uri="{FF2B5EF4-FFF2-40B4-BE49-F238E27FC236}">
                <a16:creationId xmlns:a16="http://schemas.microsoft.com/office/drawing/2014/main" id="{2B25FC92-CC65-4FD1-958E-78C38A8ECBA4}"/>
              </a:ext>
            </a:extLst>
          </p:cNvPr>
          <p:cNvSpPr>
            <a:spLocks noGrp="1"/>
          </p:cNvSpPr>
          <p:nvPr/>
        </p:nvSpPr>
        <p:spPr>
          <a:xfrm>
            <a:off x="9408443" y="2452231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8">
            <a:extLst>
              <a:ext uri="{FF2B5EF4-FFF2-40B4-BE49-F238E27FC236}">
                <a16:creationId xmlns:a16="http://schemas.microsoft.com/office/drawing/2014/main" id="{FF51DCC0-9D9F-430F-8167-4E8C5E8F1582}"/>
              </a:ext>
            </a:extLst>
          </p:cNvPr>
          <p:cNvSpPr>
            <a:spLocks noGrp="1"/>
          </p:cNvSpPr>
          <p:nvPr/>
        </p:nvSpPr>
        <p:spPr>
          <a:xfrm>
            <a:off x="10834960" y="3163670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39">
            <a:extLst>
              <a:ext uri="{FF2B5EF4-FFF2-40B4-BE49-F238E27FC236}">
                <a16:creationId xmlns:a16="http://schemas.microsoft.com/office/drawing/2014/main" id="{B1AF127B-13CE-41E3-8CF7-7BAF91E8799F}"/>
              </a:ext>
            </a:extLst>
          </p:cNvPr>
          <p:cNvSpPr>
            <a:spLocks noGrp="1"/>
          </p:cNvSpPr>
          <p:nvPr/>
        </p:nvSpPr>
        <p:spPr>
          <a:xfrm>
            <a:off x="10406026" y="3526880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40">
            <a:extLst>
              <a:ext uri="{FF2B5EF4-FFF2-40B4-BE49-F238E27FC236}">
                <a16:creationId xmlns:a16="http://schemas.microsoft.com/office/drawing/2014/main" id="{F2650DA5-7CDF-45DF-98A2-37E12CAB3B57}"/>
              </a:ext>
            </a:extLst>
          </p:cNvPr>
          <p:cNvSpPr>
            <a:spLocks noGrp="1"/>
          </p:cNvSpPr>
          <p:nvPr/>
        </p:nvSpPr>
        <p:spPr>
          <a:xfrm>
            <a:off x="9417932" y="3358178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5">
            <a:extLst>
              <a:ext uri="{FF2B5EF4-FFF2-40B4-BE49-F238E27FC236}">
                <a16:creationId xmlns:a16="http://schemas.microsoft.com/office/drawing/2014/main" id="{14E97053-DC2A-44C3-A001-7F1E3D406E70}"/>
              </a:ext>
            </a:extLst>
          </p:cNvPr>
          <p:cNvSpPr>
            <a:spLocks noGrp="1"/>
          </p:cNvSpPr>
          <p:nvPr/>
        </p:nvSpPr>
        <p:spPr>
          <a:xfrm>
            <a:off x="8778775" y="3027862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6">
            <a:extLst>
              <a:ext uri="{FF2B5EF4-FFF2-40B4-BE49-F238E27FC236}">
                <a16:creationId xmlns:a16="http://schemas.microsoft.com/office/drawing/2014/main" id="{A319A2B1-F4A7-4BAC-89BC-1FE9BE295BF1}"/>
              </a:ext>
            </a:extLst>
          </p:cNvPr>
          <p:cNvSpPr>
            <a:spLocks noGrp="1"/>
          </p:cNvSpPr>
          <p:nvPr/>
        </p:nvSpPr>
        <p:spPr>
          <a:xfrm>
            <a:off x="9229922" y="3686273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1">
            <a:extLst>
              <a:ext uri="{FF2B5EF4-FFF2-40B4-BE49-F238E27FC236}">
                <a16:creationId xmlns:a16="http://schemas.microsoft.com/office/drawing/2014/main" id="{F6EFB6F2-0A8C-4106-91B9-5058BB013C77}"/>
              </a:ext>
            </a:extLst>
          </p:cNvPr>
          <p:cNvSpPr>
            <a:spLocks noGrp="1"/>
          </p:cNvSpPr>
          <p:nvPr/>
        </p:nvSpPr>
        <p:spPr>
          <a:xfrm>
            <a:off x="9292645" y="4147404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4" name="Espaço Reservado para Texto 142">
            <a:extLst>
              <a:ext uri="{FF2B5EF4-FFF2-40B4-BE49-F238E27FC236}">
                <a16:creationId xmlns:a16="http://schemas.microsoft.com/office/drawing/2014/main" id="{FBC237CE-4EFF-4B85-B130-1F459DDCEFFE}"/>
              </a:ext>
            </a:extLst>
          </p:cNvPr>
          <p:cNvSpPr>
            <a:spLocks noGrp="1"/>
          </p:cNvSpPr>
          <p:nvPr/>
        </p:nvSpPr>
        <p:spPr>
          <a:xfrm>
            <a:off x="8870207" y="4294996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5" name="Imagem 114">
            <a:extLst>
              <a:ext uri="{FF2B5EF4-FFF2-40B4-BE49-F238E27FC236}">
                <a16:creationId xmlns:a16="http://schemas.microsoft.com/office/drawing/2014/main" id="{0A29D698-547C-4E5C-925C-81DE790C39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97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8560" y="1828041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4D0073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SUL</a:t>
              </a:r>
            </a:p>
          </p:txBody>
        </p:sp>
      </p:grp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81" name="Tabela 4">
            <a:extLst>
              <a:ext uri="{FF2B5EF4-FFF2-40B4-BE49-F238E27FC236}">
                <a16:creationId xmlns:a16="http://schemas.microsoft.com/office/drawing/2014/main" id="{096F9CC7-CA49-4E9F-90C1-3F6FFFCEC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96195"/>
              </p:ext>
            </p:extLst>
          </p:nvPr>
        </p:nvGraphicFramePr>
        <p:xfrm>
          <a:off x="1077427" y="2508896"/>
          <a:ext cx="6600452" cy="28164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19593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38971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Caxias do Sul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Chapecó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Curitiba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5.886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Florianópolis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Joinville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Porto Alegre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</a:tbl>
          </a:graphicData>
        </a:graphic>
      </p:graphicFrame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438BC4CF-BDB6-4737-A1FA-3B8161807084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1.743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7E077897-0B84-45D3-B274-D0058D1096D4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387</a:t>
            </a:r>
          </a:p>
        </p:txBody>
      </p:sp>
      <p:sp>
        <p:nvSpPr>
          <p:cNvPr id="85" name="Espaço Reservado para Texto 119">
            <a:extLst>
              <a:ext uri="{FF2B5EF4-FFF2-40B4-BE49-F238E27FC236}">
                <a16:creationId xmlns:a16="http://schemas.microsoft.com/office/drawing/2014/main" id="{E7EBCEEF-4083-4F18-A03C-D42AD815EC7C}"/>
              </a:ext>
            </a:extLst>
          </p:cNvPr>
          <p:cNvSpPr>
            <a:spLocks noGrp="1"/>
          </p:cNvSpPr>
          <p:nvPr/>
        </p:nvSpPr>
        <p:spPr>
          <a:xfrm>
            <a:off x="6644850" y="596628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6" name="Espaço Reservado para Texto 120">
            <a:extLst>
              <a:ext uri="{FF2B5EF4-FFF2-40B4-BE49-F238E27FC236}">
                <a16:creationId xmlns:a16="http://schemas.microsoft.com/office/drawing/2014/main" id="{AF7F895A-8B04-43E0-AE1E-B2CA18C382FD}"/>
              </a:ext>
            </a:extLst>
          </p:cNvPr>
          <p:cNvSpPr>
            <a:spLocks noGrp="1"/>
          </p:cNvSpPr>
          <p:nvPr/>
        </p:nvSpPr>
        <p:spPr>
          <a:xfrm>
            <a:off x="6615727" y="1854660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7" name="Espaço Reservado para Texto 121">
            <a:extLst>
              <a:ext uri="{FF2B5EF4-FFF2-40B4-BE49-F238E27FC236}">
                <a16:creationId xmlns:a16="http://schemas.microsoft.com/office/drawing/2014/main" id="{5F18A6D1-5EDE-4C3D-AF03-24F0244F5D59}"/>
              </a:ext>
            </a:extLst>
          </p:cNvPr>
          <p:cNvSpPr>
            <a:spLocks noGrp="1"/>
          </p:cNvSpPr>
          <p:nvPr/>
        </p:nvSpPr>
        <p:spPr>
          <a:xfrm>
            <a:off x="7812271" y="224737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2">
            <a:extLst>
              <a:ext uri="{FF2B5EF4-FFF2-40B4-BE49-F238E27FC236}">
                <a16:creationId xmlns:a16="http://schemas.microsoft.com/office/drawing/2014/main" id="{ED83C565-DB21-482B-877D-1EAA74845F22}"/>
              </a:ext>
            </a:extLst>
          </p:cNvPr>
          <p:cNvSpPr>
            <a:spLocks noGrp="1"/>
          </p:cNvSpPr>
          <p:nvPr/>
        </p:nvSpPr>
        <p:spPr>
          <a:xfrm>
            <a:off x="8655477" y="565016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3">
            <a:extLst>
              <a:ext uri="{FF2B5EF4-FFF2-40B4-BE49-F238E27FC236}">
                <a16:creationId xmlns:a16="http://schemas.microsoft.com/office/drawing/2014/main" id="{402FFD45-B4DA-489B-BF72-EB41B6E8251B}"/>
              </a:ext>
            </a:extLst>
          </p:cNvPr>
          <p:cNvSpPr>
            <a:spLocks noGrp="1"/>
          </p:cNvSpPr>
          <p:nvPr/>
        </p:nvSpPr>
        <p:spPr>
          <a:xfrm>
            <a:off x="9207856" y="345247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4">
            <a:extLst>
              <a:ext uri="{FF2B5EF4-FFF2-40B4-BE49-F238E27FC236}">
                <a16:creationId xmlns:a16="http://schemas.microsoft.com/office/drawing/2014/main" id="{FECD3ADE-0FF5-417C-9A87-EB019D6D3753}"/>
              </a:ext>
            </a:extLst>
          </p:cNvPr>
          <p:cNvSpPr>
            <a:spLocks noGrp="1"/>
          </p:cNvSpPr>
          <p:nvPr/>
        </p:nvSpPr>
        <p:spPr>
          <a:xfrm>
            <a:off x="7626035" y="1887405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5">
            <a:extLst>
              <a:ext uri="{FF2B5EF4-FFF2-40B4-BE49-F238E27FC236}">
                <a16:creationId xmlns:a16="http://schemas.microsoft.com/office/drawing/2014/main" id="{1DB5118E-01DB-46B2-9329-9E911E3BB745}"/>
              </a:ext>
            </a:extLst>
          </p:cNvPr>
          <p:cNvSpPr>
            <a:spLocks noGrp="1"/>
          </p:cNvSpPr>
          <p:nvPr/>
        </p:nvSpPr>
        <p:spPr>
          <a:xfrm>
            <a:off x="8313553" y="1815782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6">
            <a:extLst>
              <a:ext uri="{FF2B5EF4-FFF2-40B4-BE49-F238E27FC236}">
                <a16:creationId xmlns:a16="http://schemas.microsoft.com/office/drawing/2014/main" id="{CB5A1ADA-4D73-4F4A-BFDB-6580AFE9896C}"/>
              </a:ext>
            </a:extLst>
          </p:cNvPr>
          <p:cNvSpPr>
            <a:spLocks noGrp="1"/>
          </p:cNvSpPr>
          <p:nvPr/>
        </p:nvSpPr>
        <p:spPr>
          <a:xfrm>
            <a:off x="10042099" y="1036250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7">
            <a:extLst>
              <a:ext uri="{FF2B5EF4-FFF2-40B4-BE49-F238E27FC236}">
                <a16:creationId xmlns:a16="http://schemas.microsoft.com/office/drawing/2014/main" id="{B83EFAA5-C746-4D79-AD39-ACB7816816BB}"/>
              </a:ext>
            </a:extLst>
          </p:cNvPr>
          <p:cNvSpPr>
            <a:spLocks noGrp="1"/>
          </p:cNvSpPr>
          <p:nvPr/>
        </p:nvSpPr>
        <p:spPr>
          <a:xfrm>
            <a:off x="10989370" y="1271385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8">
            <a:extLst>
              <a:ext uri="{FF2B5EF4-FFF2-40B4-BE49-F238E27FC236}">
                <a16:creationId xmlns:a16="http://schemas.microsoft.com/office/drawing/2014/main" id="{D3D12844-92B2-476E-A74B-2E0525EBA1BC}"/>
              </a:ext>
            </a:extLst>
          </p:cNvPr>
          <p:cNvSpPr>
            <a:spLocks noGrp="1"/>
          </p:cNvSpPr>
          <p:nvPr/>
        </p:nvSpPr>
        <p:spPr>
          <a:xfrm>
            <a:off x="10335004" y="1239614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9">
            <a:extLst>
              <a:ext uri="{FF2B5EF4-FFF2-40B4-BE49-F238E27FC236}">
                <a16:creationId xmlns:a16="http://schemas.microsoft.com/office/drawing/2014/main" id="{24F8B43A-ED6B-4733-AA2E-45DB41B5A4C6}"/>
              </a:ext>
            </a:extLst>
          </p:cNvPr>
          <p:cNvSpPr>
            <a:spLocks noGrp="1"/>
          </p:cNvSpPr>
          <p:nvPr/>
        </p:nvSpPr>
        <p:spPr>
          <a:xfrm>
            <a:off x="9709825" y="1541525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30">
            <a:extLst>
              <a:ext uri="{FF2B5EF4-FFF2-40B4-BE49-F238E27FC236}">
                <a16:creationId xmlns:a16="http://schemas.microsoft.com/office/drawing/2014/main" id="{BBB5727E-C5AA-4731-8A01-E5724256A31F}"/>
              </a:ext>
            </a:extLst>
          </p:cNvPr>
          <p:cNvSpPr>
            <a:spLocks noGrp="1"/>
          </p:cNvSpPr>
          <p:nvPr/>
        </p:nvSpPr>
        <p:spPr>
          <a:xfrm>
            <a:off x="11375875" y="1535803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31">
            <a:extLst>
              <a:ext uri="{FF2B5EF4-FFF2-40B4-BE49-F238E27FC236}">
                <a16:creationId xmlns:a16="http://schemas.microsoft.com/office/drawing/2014/main" id="{10FD3594-9192-4A43-9408-CDB53490DE0E}"/>
              </a:ext>
            </a:extLst>
          </p:cNvPr>
          <p:cNvSpPr>
            <a:spLocks noGrp="1"/>
          </p:cNvSpPr>
          <p:nvPr/>
        </p:nvSpPr>
        <p:spPr>
          <a:xfrm>
            <a:off x="11381569" y="1682587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44">
            <a:extLst>
              <a:ext uri="{FF2B5EF4-FFF2-40B4-BE49-F238E27FC236}">
                <a16:creationId xmlns:a16="http://schemas.microsoft.com/office/drawing/2014/main" id="{ACC4C6AF-62DF-4C50-8A4B-40BB739606DD}"/>
              </a:ext>
            </a:extLst>
          </p:cNvPr>
          <p:cNvSpPr>
            <a:spLocks noGrp="1"/>
          </p:cNvSpPr>
          <p:nvPr/>
        </p:nvSpPr>
        <p:spPr>
          <a:xfrm>
            <a:off x="10995828" y="1825478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32">
            <a:extLst>
              <a:ext uri="{FF2B5EF4-FFF2-40B4-BE49-F238E27FC236}">
                <a16:creationId xmlns:a16="http://schemas.microsoft.com/office/drawing/2014/main" id="{C337E698-E21D-4B5D-9067-54FC49AD4B94}"/>
              </a:ext>
            </a:extLst>
          </p:cNvPr>
          <p:cNvSpPr>
            <a:spLocks noGrp="1"/>
          </p:cNvSpPr>
          <p:nvPr/>
        </p:nvSpPr>
        <p:spPr>
          <a:xfrm>
            <a:off x="11416365" y="2057103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3">
            <a:extLst>
              <a:ext uri="{FF2B5EF4-FFF2-40B4-BE49-F238E27FC236}">
                <a16:creationId xmlns:a16="http://schemas.microsoft.com/office/drawing/2014/main" id="{0CF908F2-5A29-4D90-BA0A-1626A9626F19}"/>
              </a:ext>
            </a:extLst>
          </p:cNvPr>
          <p:cNvSpPr>
            <a:spLocks noGrp="1"/>
          </p:cNvSpPr>
          <p:nvPr/>
        </p:nvSpPr>
        <p:spPr>
          <a:xfrm>
            <a:off x="11416365" y="2138944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4">
            <a:extLst>
              <a:ext uri="{FF2B5EF4-FFF2-40B4-BE49-F238E27FC236}">
                <a16:creationId xmlns:a16="http://schemas.microsoft.com/office/drawing/2014/main" id="{3BF4238D-41A6-495C-A15B-51844909B7B6}"/>
              </a:ext>
            </a:extLst>
          </p:cNvPr>
          <p:cNvSpPr>
            <a:spLocks noGrp="1"/>
          </p:cNvSpPr>
          <p:nvPr/>
        </p:nvSpPr>
        <p:spPr>
          <a:xfrm>
            <a:off x="10266972" y="1985846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5">
            <a:extLst>
              <a:ext uri="{FF2B5EF4-FFF2-40B4-BE49-F238E27FC236}">
                <a16:creationId xmlns:a16="http://schemas.microsoft.com/office/drawing/2014/main" id="{C42C4E86-31AB-401B-BF5E-7B5BC0CA5AD9}"/>
              </a:ext>
            </a:extLst>
          </p:cNvPr>
          <p:cNvSpPr>
            <a:spLocks noGrp="1"/>
          </p:cNvSpPr>
          <p:nvPr/>
        </p:nvSpPr>
        <p:spPr>
          <a:xfrm>
            <a:off x="9669292" y="2682902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6">
            <a:extLst>
              <a:ext uri="{FF2B5EF4-FFF2-40B4-BE49-F238E27FC236}">
                <a16:creationId xmlns:a16="http://schemas.microsoft.com/office/drawing/2014/main" id="{F99E830A-9322-43CC-A100-C47E55B95D05}"/>
              </a:ext>
            </a:extLst>
          </p:cNvPr>
          <p:cNvSpPr>
            <a:spLocks noGrp="1"/>
          </p:cNvSpPr>
          <p:nvPr/>
        </p:nvSpPr>
        <p:spPr>
          <a:xfrm>
            <a:off x="9408443" y="2451390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8">
            <a:extLst>
              <a:ext uri="{FF2B5EF4-FFF2-40B4-BE49-F238E27FC236}">
                <a16:creationId xmlns:a16="http://schemas.microsoft.com/office/drawing/2014/main" id="{D4DDCB4D-1869-45D8-A911-57129D5320A3}"/>
              </a:ext>
            </a:extLst>
          </p:cNvPr>
          <p:cNvSpPr>
            <a:spLocks noGrp="1"/>
          </p:cNvSpPr>
          <p:nvPr/>
        </p:nvSpPr>
        <p:spPr>
          <a:xfrm>
            <a:off x="10834960" y="3162829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9">
            <a:extLst>
              <a:ext uri="{FF2B5EF4-FFF2-40B4-BE49-F238E27FC236}">
                <a16:creationId xmlns:a16="http://schemas.microsoft.com/office/drawing/2014/main" id="{7DD07476-E6AD-4C63-84CE-F6B3E9381885}"/>
              </a:ext>
            </a:extLst>
          </p:cNvPr>
          <p:cNvSpPr>
            <a:spLocks noGrp="1"/>
          </p:cNvSpPr>
          <p:nvPr/>
        </p:nvSpPr>
        <p:spPr>
          <a:xfrm>
            <a:off x="10406026" y="3526039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40">
            <a:extLst>
              <a:ext uri="{FF2B5EF4-FFF2-40B4-BE49-F238E27FC236}">
                <a16:creationId xmlns:a16="http://schemas.microsoft.com/office/drawing/2014/main" id="{AEF9D72F-D838-465A-902A-AAA79F0FAB64}"/>
              </a:ext>
            </a:extLst>
          </p:cNvPr>
          <p:cNvSpPr>
            <a:spLocks noGrp="1"/>
          </p:cNvSpPr>
          <p:nvPr/>
        </p:nvSpPr>
        <p:spPr>
          <a:xfrm>
            <a:off x="9417932" y="3357337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45">
            <a:extLst>
              <a:ext uri="{FF2B5EF4-FFF2-40B4-BE49-F238E27FC236}">
                <a16:creationId xmlns:a16="http://schemas.microsoft.com/office/drawing/2014/main" id="{38EC1688-3EE7-473B-B93C-20E3399F382C}"/>
              </a:ext>
            </a:extLst>
          </p:cNvPr>
          <p:cNvSpPr>
            <a:spLocks noGrp="1"/>
          </p:cNvSpPr>
          <p:nvPr/>
        </p:nvSpPr>
        <p:spPr>
          <a:xfrm>
            <a:off x="8778775" y="3027021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6">
            <a:extLst>
              <a:ext uri="{FF2B5EF4-FFF2-40B4-BE49-F238E27FC236}">
                <a16:creationId xmlns:a16="http://schemas.microsoft.com/office/drawing/2014/main" id="{9805B29C-7519-4286-ACE0-62D8329E23A1}"/>
              </a:ext>
            </a:extLst>
          </p:cNvPr>
          <p:cNvSpPr>
            <a:spLocks noGrp="1"/>
          </p:cNvSpPr>
          <p:nvPr/>
        </p:nvSpPr>
        <p:spPr>
          <a:xfrm>
            <a:off x="9229922" y="3685432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1">
            <a:extLst>
              <a:ext uri="{FF2B5EF4-FFF2-40B4-BE49-F238E27FC236}">
                <a16:creationId xmlns:a16="http://schemas.microsoft.com/office/drawing/2014/main" id="{675795FB-7F2E-4B17-AA20-F778231DF484}"/>
              </a:ext>
            </a:extLst>
          </p:cNvPr>
          <p:cNvSpPr>
            <a:spLocks noGrp="1"/>
          </p:cNvSpPr>
          <p:nvPr/>
        </p:nvSpPr>
        <p:spPr>
          <a:xfrm>
            <a:off x="9292645" y="4146563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2">
            <a:extLst>
              <a:ext uri="{FF2B5EF4-FFF2-40B4-BE49-F238E27FC236}">
                <a16:creationId xmlns:a16="http://schemas.microsoft.com/office/drawing/2014/main" id="{61612049-21A1-4640-B278-C358BD9358E1}"/>
              </a:ext>
            </a:extLst>
          </p:cNvPr>
          <p:cNvSpPr>
            <a:spLocks noGrp="1"/>
          </p:cNvSpPr>
          <p:nvPr/>
        </p:nvSpPr>
        <p:spPr>
          <a:xfrm>
            <a:off x="8870207" y="4294155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4" name="Imagem 113">
            <a:extLst>
              <a:ext uri="{FF2B5EF4-FFF2-40B4-BE49-F238E27FC236}">
                <a16:creationId xmlns:a16="http://schemas.microsoft.com/office/drawing/2014/main" id="{BFF55ACD-1F5A-459C-AF39-FD25A2A7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264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0D59C9-CC63-9019-571D-238299E381C4}"/>
              </a:ext>
            </a:extLst>
          </p:cNvPr>
          <p:cNvSpPr txBox="1"/>
          <p:nvPr/>
        </p:nvSpPr>
        <p:spPr>
          <a:xfrm>
            <a:off x="734297" y="4534699"/>
            <a:ext cx="467171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OBRIGADA!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B09969-271A-F417-E8E8-7E13F61AE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" y="476500"/>
            <a:ext cx="4378339" cy="297224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6A04F435-14BE-45C1-C4D5-39DC4C97A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6303" y="1348991"/>
            <a:ext cx="6240027" cy="4160018"/>
          </a:xfrm>
          <a:prstGeom prst="rect">
            <a:avLst/>
          </a:prstGeom>
          <a:effectLst/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7642CEF-8E30-2E94-C3FE-8B920100A303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19" name="Retângulo: Cantos Superiores Arredondados 18">
              <a:extLst>
                <a:ext uri="{FF2B5EF4-FFF2-40B4-BE49-F238E27FC236}">
                  <a16:creationId xmlns:a16="http://schemas.microsoft.com/office/drawing/2014/main" id="{49FF0B71-7EA2-B24E-0F51-0382C8A366F1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8DA1242D-D64A-B137-5099-537EE88CD692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21" name="Gráfico 6">
                <a:extLst>
                  <a:ext uri="{FF2B5EF4-FFF2-40B4-BE49-F238E27FC236}">
                    <a16:creationId xmlns:a16="http://schemas.microsoft.com/office/drawing/2014/main" id="{F808C143-52E2-C238-BAC0-1CC329505375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FB1F3479-90C4-F056-5AD5-C9746BB938F5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9BDA7E9E-BEDB-FD6A-05BC-35B8FF263E6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CCD8AAF5-6826-A84E-ADF1-31659031A263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a Livre: Forma 47">
                  <a:extLst>
                    <a:ext uri="{FF2B5EF4-FFF2-40B4-BE49-F238E27FC236}">
                      <a16:creationId xmlns:a16="http://schemas.microsoft.com/office/drawing/2014/main" id="{9FDFFD41-8204-44BF-618F-162C6A21AEA6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1F097572-8C6C-3F93-5BFF-96C6A570DCA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orma Livre: Forma 49">
                  <a:extLst>
                    <a:ext uri="{FF2B5EF4-FFF2-40B4-BE49-F238E27FC236}">
                      <a16:creationId xmlns:a16="http://schemas.microsoft.com/office/drawing/2014/main" id="{4C188043-8FA0-04ED-A554-E2EEB644E7B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áfico 6">
                  <a:extLst>
                    <a:ext uri="{FF2B5EF4-FFF2-40B4-BE49-F238E27FC236}">
                      <a16:creationId xmlns:a16="http://schemas.microsoft.com/office/drawing/2014/main" id="{E2E08B5E-A144-B602-E255-C4637750C796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53" name="Forma Livre: Forma 52">
                    <a:extLst>
                      <a:ext uri="{FF2B5EF4-FFF2-40B4-BE49-F238E27FC236}">
                        <a16:creationId xmlns:a16="http://schemas.microsoft.com/office/drawing/2014/main" id="{E5A1D1F4-8ADE-C4EA-FCFA-7EA012306528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orma Livre: Forma 53">
                    <a:extLst>
                      <a:ext uri="{FF2B5EF4-FFF2-40B4-BE49-F238E27FC236}">
                        <a16:creationId xmlns:a16="http://schemas.microsoft.com/office/drawing/2014/main" id="{A4ED0FF5-D385-D4E1-4EAB-C02088B42C1F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5C8BDD28-304F-3CE1-014D-8C3C4FED195B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áfico 6">
                <a:extLst>
                  <a:ext uri="{FF2B5EF4-FFF2-40B4-BE49-F238E27FC236}">
                    <a16:creationId xmlns:a16="http://schemas.microsoft.com/office/drawing/2014/main" id="{95F0FCFC-D0FC-D2CD-AB8C-18CE5B8E60E4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BE083918-6266-B72F-75C2-5DE4B26C20DE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167C403F-91A5-D157-CF2F-D4E2676C28E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82F52FBC-18BF-C063-F7C3-3CF8F13AB208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16AE2AAD-B8A2-18C6-192B-C17B3E195755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DE5A49C0-A0C5-A6EF-533D-586864CDC94F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áfico 6">
                  <a:extLst>
                    <a:ext uri="{FF2B5EF4-FFF2-40B4-BE49-F238E27FC236}">
                      <a16:creationId xmlns:a16="http://schemas.microsoft.com/office/drawing/2014/main" id="{43BE30E8-44DE-3E8E-2619-954E87EEC64E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43" name="Forma Livre: Forma 42">
                    <a:extLst>
                      <a:ext uri="{FF2B5EF4-FFF2-40B4-BE49-F238E27FC236}">
                        <a16:creationId xmlns:a16="http://schemas.microsoft.com/office/drawing/2014/main" id="{2A91B8B6-D646-E10E-AD9C-64577B250081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orma Livre: Forma 43">
                    <a:extLst>
                      <a:ext uri="{FF2B5EF4-FFF2-40B4-BE49-F238E27FC236}">
                        <a16:creationId xmlns:a16="http://schemas.microsoft.com/office/drawing/2014/main" id="{A66AB466-29B8-A2E8-3F36-3736DA137683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6E88B970-8E27-D7A7-4566-B10F6F755AA4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2D994F28-269B-68F1-4753-C0E352BD194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590D7F87-C9F8-FB67-2864-DAE07720ED92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2C53AC62-5AAD-4B2C-CDC9-F87A420F3FC0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áfico 6">
                <a:extLst>
                  <a:ext uri="{FF2B5EF4-FFF2-40B4-BE49-F238E27FC236}">
                    <a16:creationId xmlns:a16="http://schemas.microsoft.com/office/drawing/2014/main" id="{3D5E686B-1235-F4B7-4DA9-3472B91C65B0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5F7BB349-D214-7910-3315-0FA3423100D5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orma Livre: Forma 30">
                  <a:extLst>
                    <a:ext uri="{FF2B5EF4-FFF2-40B4-BE49-F238E27FC236}">
                      <a16:creationId xmlns:a16="http://schemas.microsoft.com/office/drawing/2014/main" id="{1C519E9A-F8A7-9E32-11F9-07ED143A643E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orma Livre: Forma 31">
                  <a:extLst>
                    <a:ext uri="{FF2B5EF4-FFF2-40B4-BE49-F238E27FC236}">
                      <a16:creationId xmlns:a16="http://schemas.microsoft.com/office/drawing/2014/main" id="{FBE63F1B-3E22-836C-3BB7-6414A614CAE6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áfico 6">
                <a:extLst>
                  <a:ext uri="{FF2B5EF4-FFF2-40B4-BE49-F238E27FC236}">
                    <a16:creationId xmlns:a16="http://schemas.microsoft.com/office/drawing/2014/main" id="{7D34FE3B-E661-B4BB-D97B-78A73DB34E8E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FD5CF71E-D2CA-3673-320D-18055ECA30BF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3B5042A1-8837-24DC-2DAF-7DDBAB3F91F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150557DA-7BA9-A2D5-8793-E6A8C0D8C44B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A67EE0D1-C3D2-5ECB-5305-D1E60CEDA6EB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FF4625A9-8CA8-B04C-BB78-D7A16BC4BF6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C2BBC0E9-E17F-4E31-81B5-44D57D63BFCF}"/>
              </a:ext>
            </a:extLst>
          </p:cNvPr>
          <p:cNvSpPr/>
          <p:nvPr/>
        </p:nvSpPr>
        <p:spPr>
          <a:xfrm>
            <a:off x="818081" y="3583172"/>
            <a:ext cx="829643" cy="769494"/>
          </a:xfrm>
          <a:custGeom>
            <a:avLst/>
            <a:gdLst>
              <a:gd name="connsiteX0" fmla="*/ 522912 w 621277"/>
              <a:gd name="connsiteY0" fmla="*/ 15988 h 576234"/>
              <a:gd name="connsiteX1" fmla="*/ 454576 w 621277"/>
              <a:gd name="connsiteY1" fmla="*/ 1217 h 576234"/>
              <a:gd name="connsiteX2" fmla="*/ 332755 w 621277"/>
              <a:gd name="connsiteY2" fmla="*/ 52267 h 576234"/>
              <a:gd name="connsiteX3" fmla="*/ 318471 w 621277"/>
              <a:gd name="connsiteY3" fmla="*/ 66713 h 576234"/>
              <a:gd name="connsiteX4" fmla="*/ 302969 w 621277"/>
              <a:gd name="connsiteY4" fmla="*/ 66713 h 576234"/>
              <a:gd name="connsiteX5" fmla="*/ 286332 w 621277"/>
              <a:gd name="connsiteY5" fmla="*/ 49832 h 576234"/>
              <a:gd name="connsiteX6" fmla="*/ 167838 w 621277"/>
              <a:gd name="connsiteY6" fmla="*/ 0 h 576234"/>
              <a:gd name="connsiteX7" fmla="*/ 0 w 621277"/>
              <a:gd name="connsiteY7" fmla="*/ 172383 h 576234"/>
              <a:gd name="connsiteX8" fmla="*/ 68337 w 621277"/>
              <a:gd name="connsiteY8" fmla="*/ 338355 h 576234"/>
              <a:gd name="connsiteX9" fmla="*/ 299398 w 621277"/>
              <a:gd name="connsiteY9" fmla="*/ 572258 h 576234"/>
              <a:gd name="connsiteX10" fmla="*/ 310680 w 621277"/>
              <a:gd name="connsiteY10" fmla="*/ 576234 h 576234"/>
              <a:gd name="connsiteX11" fmla="*/ 322042 w 621277"/>
              <a:gd name="connsiteY11" fmla="*/ 572176 h 576234"/>
              <a:gd name="connsiteX12" fmla="*/ 441022 w 621277"/>
              <a:gd name="connsiteY12" fmla="*/ 454089 h 576234"/>
              <a:gd name="connsiteX13" fmla="*/ 445648 w 621277"/>
              <a:gd name="connsiteY13" fmla="*/ 441671 h 576234"/>
              <a:gd name="connsiteX14" fmla="*/ 439724 w 621277"/>
              <a:gd name="connsiteY14" fmla="*/ 429579 h 576234"/>
              <a:gd name="connsiteX15" fmla="*/ 418297 w 621277"/>
              <a:gd name="connsiteY15" fmla="*/ 430958 h 576234"/>
              <a:gd name="connsiteX16" fmla="*/ 318227 w 621277"/>
              <a:gd name="connsiteY16" fmla="*/ 529811 h 576234"/>
              <a:gd name="connsiteX17" fmla="*/ 302807 w 621277"/>
              <a:gd name="connsiteY17" fmla="*/ 529730 h 576234"/>
              <a:gd name="connsiteX18" fmla="*/ 90899 w 621277"/>
              <a:gd name="connsiteY18" fmla="*/ 315062 h 576234"/>
              <a:gd name="connsiteX19" fmla="*/ 32951 w 621277"/>
              <a:gd name="connsiteY19" fmla="*/ 172383 h 576234"/>
              <a:gd name="connsiteX20" fmla="*/ 102911 w 621277"/>
              <a:gd name="connsiteY20" fmla="*/ 51942 h 576234"/>
              <a:gd name="connsiteX21" fmla="*/ 166053 w 621277"/>
              <a:gd name="connsiteY21" fmla="*/ 35791 h 576234"/>
              <a:gd name="connsiteX22" fmla="*/ 265961 w 621277"/>
              <a:gd name="connsiteY22" fmla="*/ 77995 h 576234"/>
              <a:gd name="connsiteX23" fmla="*/ 299317 w 621277"/>
              <a:gd name="connsiteY23" fmla="*/ 111757 h 576234"/>
              <a:gd name="connsiteX24" fmla="*/ 321961 w 621277"/>
              <a:gd name="connsiteY24" fmla="*/ 111757 h 576234"/>
              <a:gd name="connsiteX25" fmla="*/ 355317 w 621277"/>
              <a:gd name="connsiteY25" fmla="*/ 77995 h 576234"/>
              <a:gd name="connsiteX26" fmla="*/ 437938 w 621277"/>
              <a:gd name="connsiteY26" fmla="*/ 36278 h 576234"/>
              <a:gd name="connsiteX27" fmla="*/ 454819 w 621277"/>
              <a:gd name="connsiteY27" fmla="*/ 35142 h 576234"/>
              <a:gd name="connsiteX28" fmla="*/ 588327 w 621277"/>
              <a:gd name="connsiteY28" fmla="*/ 172465 h 576234"/>
              <a:gd name="connsiteX29" fmla="*/ 532814 w 621277"/>
              <a:gd name="connsiteY29" fmla="*/ 312709 h 576234"/>
              <a:gd name="connsiteX30" fmla="*/ 528350 w 621277"/>
              <a:gd name="connsiteY30" fmla="*/ 317254 h 576234"/>
              <a:gd name="connsiteX31" fmla="*/ 519341 w 621277"/>
              <a:gd name="connsiteY31" fmla="*/ 328697 h 576234"/>
              <a:gd name="connsiteX32" fmla="*/ 517069 w 621277"/>
              <a:gd name="connsiteY32" fmla="*/ 339978 h 576234"/>
              <a:gd name="connsiteX33" fmla="*/ 525915 w 621277"/>
              <a:gd name="connsiteY33" fmla="*/ 351178 h 576234"/>
              <a:gd name="connsiteX34" fmla="*/ 532246 w 621277"/>
              <a:gd name="connsiteY34" fmla="*/ 353694 h 576234"/>
              <a:gd name="connsiteX35" fmla="*/ 546124 w 621277"/>
              <a:gd name="connsiteY35" fmla="*/ 345254 h 576234"/>
              <a:gd name="connsiteX36" fmla="*/ 573556 w 621277"/>
              <a:gd name="connsiteY36" fmla="*/ 312871 h 576234"/>
              <a:gd name="connsiteX37" fmla="*/ 621278 w 621277"/>
              <a:gd name="connsiteY37" fmla="*/ 170030 h 576234"/>
              <a:gd name="connsiteX38" fmla="*/ 522912 w 621277"/>
              <a:gd name="connsiteY38" fmla="*/ 15988 h 5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21277" h="576234">
                <a:moveTo>
                  <a:pt x="522912" y="15988"/>
                </a:moveTo>
                <a:cubicBezTo>
                  <a:pt x="501324" y="6168"/>
                  <a:pt x="478356" y="1217"/>
                  <a:pt x="454576" y="1217"/>
                </a:cubicBezTo>
                <a:cubicBezTo>
                  <a:pt x="409208" y="1217"/>
                  <a:pt x="364813" y="19803"/>
                  <a:pt x="332755" y="52267"/>
                </a:cubicBezTo>
                <a:lnTo>
                  <a:pt x="318471" y="66713"/>
                </a:lnTo>
                <a:cubicBezTo>
                  <a:pt x="314413" y="70852"/>
                  <a:pt x="307027" y="70852"/>
                  <a:pt x="302969" y="66713"/>
                </a:cubicBezTo>
                <a:lnTo>
                  <a:pt x="286332" y="49832"/>
                </a:lnTo>
                <a:cubicBezTo>
                  <a:pt x="254598" y="17693"/>
                  <a:pt x="212557" y="0"/>
                  <a:pt x="167838" y="0"/>
                </a:cubicBezTo>
                <a:cubicBezTo>
                  <a:pt x="73693" y="81"/>
                  <a:pt x="0" y="75722"/>
                  <a:pt x="0" y="172383"/>
                </a:cubicBezTo>
                <a:cubicBezTo>
                  <a:pt x="0" y="233902"/>
                  <a:pt x="24916" y="294366"/>
                  <a:pt x="68337" y="338355"/>
                </a:cubicBezTo>
                <a:lnTo>
                  <a:pt x="299398" y="572258"/>
                </a:lnTo>
                <a:cubicBezTo>
                  <a:pt x="301833" y="574773"/>
                  <a:pt x="306053" y="576234"/>
                  <a:pt x="310680" y="576234"/>
                </a:cubicBezTo>
                <a:cubicBezTo>
                  <a:pt x="315306" y="576234"/>
                  <a:pt x="319526" y="574692"/>
                  <a:pt x="322042" y="572176"/>
                </a:cubicBezTo>
                <a:lnTo>
                  <a:pt x="441022" y="454089"/>
                </a:lnTo>
                <a:cubicBezTo>
                  <a:pt x="444269" y="450761"/>
                  <a:pt x="445892" y="446379"/>
                  <a:pt x="445648" y="441671"/>
                </a:cubicBezTo>
                <a:cubicBezTo>
                  <a:pt x="445405" y="437208"/>
                  <a:pt x="443457" y="432906"/>
                  <a:pt x="439724" y="429579"/>
                </a:cubicBezTo>
                <a:cubicBezTo>
                  <a:pt x="431932" y="425277"/>
                  <a:pt x="423573" y="425602"/>
                  <a:pt x="418297" y="430958"/>
                </a:cubicBezTo>
                <a:lnTo>
                  <a:pt x="318227" y="529811"/>
                </a:lnTo>
                <a:cubicBezTo>
                  <a:pt x="314088" y="533869"/>
                  <a:pt x="306946" y="533869"/>
                  <a:pt x="302807" y="529730"/>
                </a:cubicBezTo>
                <a:lnTo>
                  <a:pt x="90899" y="315062"/>
                </a:lnTo>
                <a:cubicBezTo>
                  <a:pt x="53565" y="277242"/>
                  <a:pt x="32951" y="226598"/>
                  <a:pt x="32951" y="172383"/>
                </a:cubicBezTo>
                <a:cubicBezTo>
                  <a:pt x="32951" y="121253"/>
                  <a:pt x="59734" y="75073"/>
                  <a:pt x="102911" y="51942"/>
                </a:cubicBezTo>
                <a:cubicBezTo>
                  <a:pt x="121983" y="41391"/>
                  <a:pt x="143815" y="35791"/>
                  <a:pt x="166053" y="35791"/>
                </a:cubicBezTo>
                <a:cubicBezTo>
                  <a:pt x="203062" y="35791"/>
                  <a:pt x="239421" y="51131"/>
                  <a:pt x="265961" y="77995"/>
                </a:cubicBezTo>
                <a:lnTo>
                  <a:pt x="299317" y="111757"/>
                </a:lnTo>
                <a:cubicBezTo>
                  <a:pt x="304268" y="116789"/>
                  <a:pt x="317010" y="116789"/>
                  <a:pt x="321961" y="111757"/>
                </a:cubicBezTo>
                <a:lnTo>
                  <a:pt x="355317" y="77995"/>
                </a:lnTo>
                <a:cubicBezTo>
                  <a:pt x="379828" y="53241"/>
                  <a:pt x="408315" y="38794"/>
                  <a:pt x="437938" y="36278"/>
                </a:cubicBezTo>
                <a:cubicBezTo>
                  <a:pt x="443538" y="35548"/>
                  <a:pt x="449219" y="35142"/>
                  <a:pt x="454819" y="35142"/>
                </a:cubicBezTo>
                <a:cubicBezTo>
                  <a:pt x="528431" y="35142"/>
                  <a:pt x="588327" y="96742"/>
                  <a:pt x="588327" y="172465"/>
                </a:cubicBezTo>
                <a:cubicBezTo>
                  <a:pt x="588327" y="223352"/>
                  <a:pt x="568118" y="274482"/>
                  <a:pt x="532814" y="312709"/>
                </a:cubicBezTo>
                <a:lnTo>
                  <a:pt x="528350" y="317254"/>
                </a:lnTo>
                <a:lnTo>
                  <a:pt x="519341" y="328697"/>
                </a:lnTo>
                <a:cubicBezTo>
                  <a:pt x="516988" y="331619"/>
                  <a:pt x="516176" y="335758"/>
                  <a:pt x="517069" y="339978"/>
                </a:cubicBezTo>
                <a:cubicBezTo>
                  <a:pt x="518124" y="344767"/>
                  <a:pt x="521208" y="348744"/>
                  <a:pt x="525915" y="351178"/>
                </a:cubicBezTo>
                <a:cubicBezTo>
                  <a:pt x="529973" y="353694"/>
                  <a:pt x="531678" y="353694"/>
                  <a:pt x="532246" y="353694"/>
                </a:cubicBezTo>
                <a:cubicBezTo>
                  <a:pt x="533869" y="353694"/>
                  <a:pt x="537115" y="352883"/>
                  <a:pt x="546124" y="345254"/>
                </a:cubicBezTo>
                <a:cubicBezTo>
                  <a:pt x="553997" y="336488"/>
                  <a:pt x="569823" y="318390"/>
                  <a:pt x="573556" y="312871"/>
                </a:cubicBezTo>
                <a:cubicBezTo>
                  <a:pt x="604316" y="272778"/>
                  <a:pt x="621278" y="222053"/>
                  <a:pt x="621278" y="170030"/>
                </a:cubicBezTo>
                <a:cubicBezTo>
                  <a:pt x="621278" y="103560"/>
                  <a:pt x="583620" y="44557"/>
                  <a:pt x="522912" y="15988"/>
                </a:cubicBezTo>
                <a:close/>
              </a:path>
            </a:pathLst>
          </a:custGeom>
          <a:gradFill>
            <a:gsLst>
              <a:gs pos="0">
                <a:srgbClr val="660099"/>
              </a:gs>
              <a:gs pos="100000">
                <a:srgbClr val="00AADC"/>
              </a:gs>
            </a:gsLst>
            <a:lin ang="2700000" scaled="0"/>
          </a:gradFill>
          <a:ln w="81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875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130">
            <a:extLst>
              <a:ext uri="{FF2B5EF4-FFF2-40B4-BE49-F238E27FC236}">
                <a16:creationId xmlns:a16="http://schemas.microsoft.com/office/drawing/2014/main" id="{CE3CB9BA-233A-A7A0-FAC2-B80C5F6DF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83883"/>
          <a:stretch/>
        </p:blipFill>
        <p:spPr>
          <a:xfrm>
            <a:off x="0" y="0"/>
            <a:ext cx="4129548" cy="723900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F81AF792-90D4-AEA9-7443-3415A2E74F54}"/>
              </a:ext>
            </a:extLst>
          </p:cNvPr>
          <p:cNvSpPr/>
          <p:nvPr/>
        </p:nvSpPr>
        <p:spPr>
          <a:xfrm>
            <a:off x="-12700" y="3951063"/>
            <a:ext cx="12192000" cy="69464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AAD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458D65B-4962-6BAF-58E9-47AB10765FF2}"/>
              </a:ext>
            </a:extLst>
          </p:cNvPr>
          <p:cNvSpPr/>
          <p:nvPr/>
        </p:nvSpPr>
        <p:spPr>
          <a:xfrm>
            <a:off x="3909338" y="3278416"/>
            <a:ext cx="1856995" cy="3593649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3405CF6-F429-7888-BDBA-44925C9C5365}"/>
              </a:ext>
            </a:extLst>
          </p:cNvPr>
          <p:cNvSpPr txBox="1"/>
          <p:nvPr/>
        </p:nvSpPr>
        <p:spPr>
          <a:xfrm>
            <a:off x="10118213" y="660286"/>
            <a:ext cx="1918964" cy="15377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1088261">
              <a:lnSpc>
                <a:spcPct val="85000"/>
              </a:lnSpc>
              <a:defRPr/>
            </a:pPr>
            <a:r>
              <a:rPr lang="pt-BR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*Voluntário ativo único é </a:t>
            </a:r>
            <a:r>
              <a:rPr lang="pt-BR" sz="16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contabilizado apenas uma vez, independentemente do número de ações </a:t>
            </a:r>
            <a:r>
              <a:rPr lang="pt-BR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de voluntariado que possa participar.</a:t>
            </a:r>
          </a:p>
        </p:txBody>
      </p:sp>
      <p:sp>
        <p:nvSpPr>
          <p:cNvPr id="99" name="Retângulo: Cantos Arredondados 98">
            <a:extLst>
              <a:ext uri="{FF2B5EF4-FFF2-40B4-BE49-F238E27FC236}">
                <a16:creationId xmlns:a16="http://schemas.microsoft.com/office/drawing/2014/main" id="{0C4AF7C4-C901-7EFD-D58E-254092636736}"/>
              </a:ext>
            </a:extLst>
          </p:cNvPr>
          <p:cNvSpPr/>
          <p:nvPr/>
        </p:nvSpPr>
        <p:spPr>
          <a:xfrm>
            <a:off x="7582317" y="3284619"/>
            <a:ext cx="1856995" cy="358744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66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tângulo 135">
            <a:extLst>
              <a:ext uri="{FF2B5EF4-FFF2-40B4-BE49-F238E27FC236}">
                <a16:creationId xmlns:a16="http://schemas.microsoft.com/office/drawing/2014/main" id="{0FC4E698-0864-4F5D-9D10-E511A7D969BD}"/>
              </a:ext>
            </a:extLst>
          </p:cNvPr>
          <p:cNvSpPr/>
          <p:nvPr/>
        </p:nvSpPr>
        <p:spPr>
          <a:xfrm>
            <a:off x="600858" y="3395982"/>
            <a:ext cx="324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16553"/>
            <a:r>
              <a:rPr lang="pt-BR" sz="20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Voluntários Ativos Únicos</a:t>
            </a:r>
            <a:r>
              <a:rPr lang="pt-BR" sz="24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*</a:t>
            </a:r>
          </a:p>
        </p:txBody>
      </p:sp>
      <p:sp>
        <p:nvSpPr>
          <p:cNvPr id="137" name="Retângulo 136">
            <a:extLst>
              <a:ext uri="{FF2B5EF4-FFF2-40B4-BE49-F238E27FC236}">
                <a16:creationId xmlns:a16="http://schemas.microsoft.com/office/drawing/2014/main" id="{60A329D4-0479-4C6A-B4BA-FF8C7063985E}"/>
              </a:ext>
            </a:extLst>
          </p:cNvPr>
          <p:cNvSpPr/>
          <p:nvPr/>
        </p:nvSpPr>
        <p:spPr>
          <a:xfrm>
            <a:off x="600858" y="3917893"/>
            <a:ext cx="3256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16553"/>
            <a:r>
              <a:rPr lang="pt-BR" sz="20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Beneficiários diretos de Atividades de Voluntariado</a:t>
            </a:r>
          </a:p>
        </p:txBody>
      </p:sp>
      <p:pic>
        <p:nvPicPr>
          <p:cNvPr id="138" name="Imagem 137">
            <a:extLst>
              <a:ext uri="{FF2B5EF4-FFF2-40B4-BE49-F238E27FC236}">
                <a16:creationId xmlns:a16="http://schemas.microsoft.com/office/drawing/2014/main" id="{F61CCBC4-FDA9-4848-80CA-5A9FB2D7E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22" t="1058" r="19661" b="83883"/>
          <a:stretch/>
        </p:blipFill>
        <p:spPr>
          <a:xfrm>
            <a:off x="3211833" y="0"/>
            <a:ext cx="4129548" cy="723900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3402DA77-341B-4E9E-9508-6DD43AEBE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7" t="16151" r="309" b="10913"/>
          <a:stretch/>
        </p:blipFill>
        <p:spPr>
          <a:xfrm>
            <a:off x="4334619" y="-22181"/>
            <a:ext cx="5094123" cy="2650650"/>
          </a:xfrm>
          <a:prstGeom prst="rect">
            <a:avLst/>
          </a:prstGeom>
          <a:effectLst/>
        </p:spPr>
      </p:pic>
      <p:sp>
        <p:nvSpPr>
          <p:cNvPr id="139" name="Retângulo 138">
            <a:extLst>
              <a:ext uri="{FF2B5EF4-FFF2-40B4-BE49-F238E27FC236}">
                <a16:creationId xmlns:a16="http://schemas.microsoft.com/office/drawing/2014/main" id="{624CF49A-188C-44BC-A9F8-A6DD83CEDD22}"/>
              </a:ext>
            </a:extLst>
          </p:cNvPr>
          <p:cNvSpPr/>
          <p:nvPr/>
        </p:nvSpPr>
        <p:spPr>
          <a:xfrm>
            <a:off x="600858" y="4653992"/>
            <a:ext cx="324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16553"/>
            <a:r>
              <a:rPr lang="pt-BR" sz="20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Participações em atividades de Voluntariado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94AD1C53-696C-4C6F-8F38-F5467493A2B3}"/>
              </a:ext>
            </a:extLst>
          </p:cNvPr>
          <p:cNvSpPr/>
          <p:nvPr/>
        </p:nvSpPr>
        <p:spPr>
          <a:xfrm>
            <a:off x="608483" y="6246756"/>
            <a:ext cx="3248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16553"/>
            <a:r>
              <a:rPr lang="pt-BR" sz="20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Horas de Voluntariado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792DC11-2631-C234-4A3A-AD6EB55D3048}"/>
              </a:ext>
            </a:extLst>
          </p:cNvPr>
          <p:cNvSpPr/>
          <p:nvPr/>
        </p:nvSpPr>
        <p:spPr>
          <a:xfrm>
            <a:off x="632696" y="2520760"/>
            <a:ext cx="11691518" cy="784794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00F613EF-0C87-4921-82CD-FD9187BC1914}"/>
              </a:ext>
            </a:extLst>
          </p:cNvPr>
          <p:cNvSpPr/>
          <p:nvPr/>
        </p:nvSpPr>
        <p:spPr>
          <a:xfrm>
            <a:off x="-12700" y="5413837"/>
            <a:ext cx="12192000" cy="72212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0AADC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61"/>
            <a:endParaRPr lang="pt-BR" sz="2152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E671776C-5031-41DF-AFD9-E62613B8A98B}"/>
              </a:ext>
            </a:extLst>
          </p:cNvPr>
          <p:cNvSpPr/>
          <p:nvPr/>
        </p:nvSpPr>
        <p:spPr>
          <a:xfrm>
            <a:off x="608484" y="5410216"/>
            <a:ext cx="324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16553"/>
            <a:r>
              <a:rPr lang="pt-BR" sz="2000" b="1" dirty="0">
                <a:solidFill>
                  <a:schemeClr val="bg1"/>
                </a:solidFill>
                <a:latin typeface="Officina Serif ITC Pro Book" panose="02060506030505020204" pitchFamily="18" charset="0"/>
              </a:rPr>
              <a:t>Participações em Voluntariado Digital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46BC052-623C-B779-616A-2687266C1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98625"/>
              </p:ext>
            </p:extLst>
          </p:nvPr>
        </p:nvGraphicFramePr>
        <p:xfrm>
          <a:off x="3922038" y="2534203"/>
          <a:ext cx="7341868" cy="433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67">
                  <a:extLst>
                    <a:ext uri="{9D8B030D-6E8A-4147-A177-3AD203B41FA5}">
                      <a16:colId xmlns:a16="http://schemas.microsoft.com/office/drawing/2014/main" val="1059136804"/>
                    </a:ext>
                  </a:extLst>
                </a:gridCol>
                <a:gridCol w="1835467">
                  <a:extLst>
                    <a:ext uri="{9D8B030D-6E8A-4147-A177-3AD203B41FA5}">
                      <a16:colId xmlns:a16="http://schemas.microsoft.com/office/drawing/2014/main" val="133139555"/>
                    </a:ext>
                  </a:extLst>
                </a:gridCol>
                <a:gridCol w="1835467">
                  <a:extLst>
                    <a:ext uri="{9D8B030D-6E8A-4147-A177-3AD203B41FA5}">
                      <a16:colId xmlns:a16="http://schemas.microsoft.com/office/drawing/2014/main" val="2653390669"/>
                    </a:ext>
                  </a:extLst>
                </a:gridCol>
                <a:gridCol w="1835467">
                  <a:extLst>
                    <a:ext uri="{9D8B030D-6E8A-4147-A177-3AD203B41FA5}">
                      <a16:colId xmlns:a16="http://schemas.microsoft.com/office/drawing/2014/main" val="753116168"/>
                    </a:ext>
                  </a:extLst>
                </a:gridCol>
              </a:tblGrid>
              <a:tr h="65399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Metas do Programa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Realizado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1º TRI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Previsão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2º TRI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Previsão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Officina Serif ITC Pro" panose="02060806030505020204" pitchFamily="18" charset="0"/>
                        </a:rPr>
                        <a:t>2º SEM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36389"/>
                  </a:ext>
                </a:extLst>
              </a:tr>
              <a:tr h="618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20.000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239</a:t>
                      </a:r>
                      <a:endParaRPr lang="pt-BR" sz="2800" dirty="0">
                        <a:solidFill>
                          <a:schemeClr val="tx1">
                            <a:lumMod val="75000"/>
                          </a:schemeClr>
                        </a:solidFill>
                        <a:latin typeface="Officina Serif ITC Pro XBd" panose="02060906030505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3.250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17.301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724460"/>
                  </a:ext>
                </a:extLst>
              </a:tr>
              <a:tr h="663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215.000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68.724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21.484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124.875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770431"/>
                  </a:ext>
                </a:extLst>
              </a:tr>
              <a:tr h="784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45.000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1.174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3.000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40.993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028938"/>
                  </a:ext>
                </a:extLst>
              </a:tr>
              <a:tr h="664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30.000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905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3.000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26.295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864282"/>
                  </a:ext>
                </a:extLst>
              </a:tr>
              <a:tr h="782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85.000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665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1.864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fficina Serif ITC Pro XBd" panose="02060906030505020204" pitchFamily="18" charset="0"/>
                          <a:ea typeface="+mn-ea"/>
                          <a:cs typeface="+mn-cs"/>
                        </a:rPr>
                        <a:t>83.136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34084"/>
                  </a:ext>
                </a:extLst>
              </a:tr>
            </a:tbl>
          </a:graphicData>
        </a:graphic>
      </p:graphicFrame>
      <p:grpSp>
        <p:nvGrpSpPr>
          <p:cNvPr id="62" name="Agrupar 61">
            <a:extLst>
              <a:ext uri="{FF2B5EF4-FFF2-40B4-BE49-F238E27FC236}">
                <a16:creationId xmlns:a16="http://schemas.microsoft.com/office/drawing/2014/main" id="{E24B719A-E567-0EBE-0F78-1247F1BCF42A}"/>
              </a:ext>
            </a:extLst>
          </p:cNvPr>
          <p:cNvGrpSpPr/>
          <p:nvPr/>
        </p:nvGrpSpPr>
        <p:grpSpPr>
          <a:xfrm>
            <a:off x="11263539" y="5937481"/>
            <a:ext cx="664464" cy="934584"/>
            <a:chOff x="11241314" y="5923416"/>
            <a:chExt cx="664464" cy="934584"/>
          </a:xfrm>
        </p:grpSpPr>
        <p:sp>
          <p:nvSpPr>
            <p:cNvPr id="63" name="Retângulo: Cantos Superiores Arredondados 62">
              <a:extLst>
                <a:ext uri="{FF2B5EF4-FFF2-40B4-BE49-F238E27FC236}">
                  <a16:creationId xmlns:a16="http://schemas.microsoft.com/office/drawing/2014/main" id="{036E4C45-FD8C-C29A-9FDE-AEBBFFC0FAED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F6B6871B-AA9A-E362-B8E7-AA97B324C231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65" name="Gráfico 6">
                <a:extLst>
                  <a:ext uri="{FF2B5EF4-FFF2-40B4-BE49-F238E27FC236}">
                    <a16:creationId xmlns:a16="http://schemas.microsoft.com/office/drawing/2014/main" id="{FF9B0B40-D853-4486-3E87-00FF377E3E29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89" name="Forma Livre: Forma 88">
                  <a:extLst>
                    <a:ext uri="{FF2B5EF4-FFF2-40B4-BE49-F238E27FC236}">
                      <a16:creationId xmlns:a16="http://schemas.microsoft.com/office/drawing/2014/main" id="{DB51B1CC-39BE-CBA6-CAB0-F7934F239631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orma Livre: Forma 89">
                  <a:extLst>
                    <a:ext uri="{FF2B5EF4-FFF2-40B4-BE49-F238E27FC236}">
                      <a16:creationId xmlns:a16="http://schemas.microsoft.com/office/drawing/2014/main" id="{9031912D-BF99-FDB3-0E94-381C086D0F72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74E8FB49-A7AE-1256-1DE0-4213D4DC8C46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orma Livre: Forma 91">
                  <a:extLst>
                    <a:ext uri="{FF2B5EF4-FFF2-40B4-BE49-F238E27FC236}">
                      <a16:creationId xmlns:a16="http://schemas.microsoft.com/office/drawing/2014/main" id="{DCB2799D-0BFB-8BAD-2780-4E08DEC411C1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orma Livre: Forma 92">
                  <a:extLst>
                    <a:ext uri="{FF2B5EF4-FFF2-40B4-BE49-F238E27FC236}">
                      <a16:creationId xmlns:a16="http://schemas.microsoft.com/office/drawing/2014/main" id="{539A6E4C-48C6-0657-6DCC-E6CF4B43E914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orma Livre: Forma 93">
                  <a:extLst>
                    <a:ext uri="{FF2B5EF4-FFF2-40B4-BE49-F238E27FC236}">
                      <a16:creationId xmlns:a16="http://schemas.microsoft.com/office/drawing/2014/main" id="{49FED292-C2E9-9A68-6412-96F9FA365AF4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" name="Gráfico 6">
                  <a:extLst>
                    <a:ext uri="{FF2B5EF4-FFF2-40B4-BE49-F238E27FC236}">
                      <a16:creationId xmlns:a16="http://schemas.microsoft.com/office/drawing/2014/main" id="{10A6FA33-E024-1CA7-C649-4BAE4444EADE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97" name="Forma Livre: Forma 96">
                    <a:extLst>
                      <a:ext uri="{FF2B5EF4-FFF2-40B4-BE49-F238E27FC236}">
                        <a16:creationId xmlns:a16="http://schemas.microsoft.com/office/drawing/2014/main" id="{940519F4-9A65-DC3E-A2F8-55BA825B2BD0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Forma Livre: Forma 97">
                    <a:extLst>
                      <a:ext uri="{FF2B5EF4-FFF2-40B4-BE49-F238E27FC236}">
                        <a16:creationId xmlns:a16="http://schemas.microsoft.com/office/drawing/2014/main" id="{2EE19C01-0EAC-5048-4AF7-B275DB769052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6" name="Forma Livre: Forma 95">
                  <a:extLst>
                    <a:ext uri="{FF2B5EF4-FFF2-40B4-BE49-F238E27FC236}">
                      <a16:creationId xmlns:a16="http://schemas.microsoft.com/office/drawing/2014/main" id="{60ABCDFA-1560-8BF7-6CE9-AE5752AC87DC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" name="Gráfico 6">
                <a:extLst>
                  <a:ext uri="{FF2B5EF4-FFF2-40B4-BE49-F238E27FC236}">
                    <a16:creationId xmlns:a16="http://schemas.microsoft.com/office/drawing/2014/main" id="{960194A9-AEBA-9EE3-BED1-62B40319532C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B53EB69E-4641-F95B-B972-934116255752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F8C703FA-F93F-3A57-2813-E70DE08E3AAF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0610A27D-389B-47A1-A038-AAE80D6F8A75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946181DC-D1F7-C626-BD53-57941B1BE1B2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D2DD4C73-487C-6792-66CE-D31F5F58DEFE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áfico 6">
                  <a:extLst>
                    <a:ext uri="{FF2B5EF4-FFF2-40B4-BE49-F238E27FC236}">
                      <a16:creationId xmlns:a16="http://schemas.microsoft.com/office/drawing/2014/main" id="{10B74EC6-35B4-C69A-1929-C65673FA4C92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87" name="Forma Livre: Forma 86">
                    <a:extLst>
                      <a:ext uri="{FF2B5EF4-FFF2-40B4-BE49-F238E27FC236}">
                        <a16:creationId xmlns:a16="http://schemas.microsoft.com/office/drawing/2014/main" id="{8C8130FA-95D3-B17A-E274-25B14390423B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orma Livre: Forma 87">
                    <a:extLst>
                      <a:ext uri="{FF2B5EF4-FFF2-40B4-BE49-F238E27FC236}">
                        <a16:creationId xmlns:a16="http://schemas.microsoft.com/office/drawing/2014/main" id="{46E05D1A-8111-831B-2AD4-773862534912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96EF10F2-7BEB-EEED-ED54-21424694F713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6B64CF68-1B3E-8738-689E-B9758D048CD8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4005C4D1-7D6A-F161-54E7-F221578AD566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orma Livre: Forma 85">
                  <a:extLst>
                    <a:ext uri="{FF2B5EF4-FFF2-40B4-BE49-F238E27FC236}">
                      <a16:creationId xmlns:a16="http://schemas.microsoft.com/office/drawing/2014/main" id="{2E70E842-17F2-C9BB-3896-00C4F9E7FD18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áfico 6">
                <a:extLst>
                  <a:ext uri="{FF2B5EF4-FFF2-40B4-BE49-F238E27FC236}">
                    <a16:creationId xmlns:a16="http://schemas.microsoft.com/office/drawing/2014/main" id="{D5E1EE3A-C147-60DA-1530-FC276E4D30A2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CFB0F96F-4CFA-E196-3758-D68BDF98E646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6268FFF9-1A04-BE46-D090-900340FC21DB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D7D766F0-E1A6-8138-5DA7-45CC9FBF3E4E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áfico 6">
                <a:extLst>
                  <a:ext uri="{FF2B5EF4-FFF2-40B4-BE49-F238E27FC236}">
                    <a16:creationId xmlns:a16="http://schemas.microsoft.com/office/drawing/2014/main" id="{3430258F-CC10-3EFD-9BCF-463A0DD0AB07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D3A2CB9D-A801-BA09-6B98-31F38C4253D2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orma Livre: Forma 69">
                  <a:extLst>
                    <a:ext uri="{FF2B5EF4-FFF2-40B4-BE49-F238E27FC236}">
                      <a16:creationId xmlns:a16="http://schemas.microsoft.com/office/drawing/2014/main" id="{782DC2D4-C459-BC43-01A6-9499B395E5CF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orma Livre: Forma 70">
                  <a:extLst>
                    <a:ext uri="{FF2B5EF4-FFF2-40B4-BE49-F238E27FC236}">
                      <a16:creationId xmlns:a16="http://schemas.microsoft.com/office/drawing/2014/main" id="{AD389FD3-F803-975F-1697-A88115D496C5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E8E3945A-A697-D538-527D-52BC2B597298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9D7CD1E1-B2C4-66A9-E9DD-B2B2E22EDCD7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D74AE8-8793-47A9-AE00-BB37DA564217}"/>
              </a:ext>
            </a:extLst>
          </p:cNvPr>
          <p:cNvGrpSpPr/>
          <p:nvPr/>
        </p:nvGrpSpPr>
        <p:grpSpPr>
          <a:xfrm>
            <a:off x="9264126" y="660286"/>
            <a:ext cx="743302" cy="732616"/>
            <a:chOff x="12813972" y="424780"/>
            <a:chExt cx="743302" cy="732616"/>
          </a:xfrm>
        </p:grpSpPr>
        <p:sp>
          <p:nvSpPr>
            <p:cNvPr id="57" name="Retângulo: Cantos Arredondados 56">
              <a:extLst>
                <a:ext uri="{FF2B5EF4-FFF2-40B4-BE49-F238E27FC236}">
                  <a16:creationId xmlns:a16="http://schemas.microsoft.com/office/drawing/2014/main" id="{804027F8-B11E-B9E0-049B-1E09D4BCE8E3}"/>
                </a:ext>
              </a:extLst>
            </p:cNvPr>
            <p:cNvSpPr/>
            <p:nvPr/>
          </p:nvSpPr>
          <p:spPr>
            <a:xfrm>
              <a:off x="12813972" y="424780"/>
              <a:ext cx="743302" cy="732616"/>
            </a:xfrm>
            <a:prstGeom prst="roundRect">
              <a:avLst>
                <a:gd name="adj" fmla="val 10443"/>
              </a:avLst>
            </a:prstGeom>
            <a:solidFill>
              <a:srgbClr val="00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5" name="Gráfico 823">
              <a:extLst>
                <a:ext uri="{FF2B5EF4-FFF2-40B4-BE49-F238E27FC236}">
                  <a16:creationId xmlns:a16="http://schemas.microsoft.com/office/drawing/2014/main" id="{3506DC0B-0341-46E9-96F5-17C3E72BA0B1}"/>
                </a:ext>
              </a:extLst>
            </p:cNvPr>
            <p:cNvGrpSpPr/>
            <p:nvPr/>
          </p:nvGrpSpPr>
          <p:grpSpPr>
            <a:xfrm>
              <a:off x="12879455" y="482231"/>
              <a:ext cx="612335" cy="617713"/>
              <a:chOff x="1318388" y="4875438"/>
              <a:chExt cx="594549" cy="599771"/>
            </a:xfrm>
            <a:solidFill>
              <a:srgbClr val="660099"/>
            </a:solidFill>
          </p:grpSpPr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DD4F5E47-0BC7-45FE-A14C-BB5FE4AFF76D}"/>
                  </a:ext>
                </a:extLst>
              </p:cNvPr>
              <p:cNvSpPr/>
              <p:nvPr/>
            </p:nvSpPr>
            <p:spPr>
              <a:xfrm>
                <a:off x="1483525" y="4994179"/>
                <a:ext cx="22030" cy="51641"/>
              </a:xfrm>
              <a:custGeom>
                <a:avLst/>
                <a:gdLst>
                  <a:gd name="connsiteX0" fmla="*/ 0 w 22030"/>
                  <a:gd name="connsiteY0" fmla="*/ 0 h 51641"/>
                  <a:gd name="connsiteX1" fmla="*/ 22031 w 22030"/>
                  <a:gd name="connsiteY1" fmla="*/ 0 h 51641"/>
                  <a:gd name="connsiteX2" fmla="*/ 22031 w 22030"/>
                  <a:gd name="connsiteY2" fmla="*/ 51641 h 51641"/>
                  <a:gd name="connsiteX3" fmla="*/ 0 w 22030"/>
                  <a:gd name="connsiteY3" fmla="*/ 51641 h 5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0" h="51641">
                    <a:moveTo>
                      <a:pt x="0" y="0"/>
                    </a:moveTo>
                    <a:lnTo>
                      <a:pt x="22031" y="0"/>
                    </a:lnTo>
                    <a:lnTo>
                      <a:pt x="22031" y="51641"/>
                    </a:lnTo>
                    <a:lnTo>
                      <a:pt x="0" y="51641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3B436C5D-959B-4FE0-A63C-F2C70D8C4FF7}"/>
                  </a:ext>
                </a:extLst>
              </p:cNvPr>
              <p:cNvSpPr/>
              <p:nvPr/>
            </p:nvSpPr>
            <p:spPr>
              <a:xfrm>
                <a:off x="1461586" y="4875438"/>
                <a:ext cx="198160" cy="269473"/>
              </a:xfrm>
              <a:custGeom>
                <a:avLst/>
                <a:gdLst>
                  <a:gd name="connsiteX0" fmla="*/ 110038 w 198160"/>
                  <a:gd name="connsiteY0" fmla="*/ 269473 h 269473"/>
                  <a:gd name="connsiteX1" fmla="*/ 21962 w 198160"/>
                  <a:gd name="connsiteY1" fmla="*/ 181397 h 269473"/>
                  <a:gd name="connsiteX2" fmla="*/ 21962 w 198160"/>
                  <a:gd name="connsiteY2" fmla="*/ 159366 h 269473"/>
                  <a:gd name="connsiteX3" fmla="*/ 43992 w 198160"/>
                  <a:gd name="connsiteY3" fmla="*/ 159366 h 269473"/>
                  <a:gd name="connsiteX4" fmla="*/ 43992 w 198160"/>
                  <a:gd name="connsiteY4" fmla="*/ 181397 h 269473"/>
                  <a:gd name="connsiteX5" fmla="*/ 110061 w 198160"/>
                  <a:gd name="connsiteY5" fmla="*/ 247466 h 269473"/>
                  <a:gd name="connsiteX6" fmla="*/ 176130 w 198160"/>
                  <a:gd name="connsiteY6" fmla="*/ 181397 h 269473"/>
                  <a:gd name="connsiteX7" fmla="*/ 176130 w 198160"/>
                  <a:gd name="connsiteY7" fmla="*/ 115328 h 269473"/>
                  <a:gd name="connsiteX8" fmla="*/ 121076 w 198160"/>
                  <a:gd name="connsiteY8" fmla="*/ 60275 h 269473"/>
                  <a:gd name="connsiteX9" fmla="*/ 78069 w 198160"/>
                  <a:gd name="connsiteY9" fmla="*/ 60275 h 269473"/>
                  <a:gd name="connsiteX10" fmla="*/ 28763 w 198160"/>
                  <a:gd name="connsiteY10" fmla="*/ 41107 h 269473"/>
                  <a:gd name="connsiteX11" fmla="*/ 27160 w 198160"/>
                  <a:gd name="connsiteY11" fmla="*/ 48343 h 269473"/>
                  <a:gd name="connsiteX12" fmla="*/ 22008 w 198160"/>
                  <a:gd name="connsiteY12" fmla="*/ 77588 h 269473"/>
                  <a:gd name="connsiteX13" fmla="*/ 88076 w 198160"/>
                  <a:gd name="connsiteY13" fmla="*/ 126320 h 269473"/>
                  <a:gd name="connsiteX14" fmla="*/ 88076 w 198160"/>
                  <a:gd name="connsiteY14" fmla="*/ 148351 h 269473"/>
                  <a:gd name="connsiteX15" fmla="*/ 0 w 198160"/>
                  <a:gd name="connsiteY15" fmla="*/ 77611 h 269473"/>
                  <a:gd name="connsiteX16" fmla="*/ 5679 w 198160"/>
                  <a:gd name="connsiteY16" fmla="*/ 43557 h 269473"/>
                  <a:gd name="connsiteX17" fmla="*/ 11267 w 198160"/>
                  <a:gd name="connsiteY17" fmla="*/ 18183 h 269473"/>
                  <a:gd name="connsiteX18" fmla="*/ 15206 w 198160"/>
                  <a:gd name="connsiteY18" fmla="*/ 0 h 269473"/>
                  <a:gd name="connsiteX19" fmla="*/ 34557 w 198160"/>
                  <a:gd name="connsiteY19" fmla="*/ 16924 h 269473"/>
                  <a:gd name="connsiteX20" fmla="*/ 78092 w 198160"/>
                  <a:gd name="connsiteY20" fmla="*/ 38244 h 269473"/>
                  <a:gd name="connsiteX21" fmla="*/ 121099 w 198160"/>
                  <a:gd name="connsiteY21" fmla="*/ 38244 h 269473"/>
                  <a:gd name="connsiteX22" fmla="*/ 198160 w 198160"/>
                  <a:gd name="connsiteY22" fmla="*/ 115305 h 269473"/>
                  <a:gd name="connsiteX23" fmla="*/ 198160 w 198160"/>
                  <a:gd name="connsiteY23" fmla="*/ 181374 h 269473"/>
                  <a:gd name="connsiteX24" fmla="*/ 110038 w 198160"/>
                  <a:gd name="connsiteY24" fmla="*/ 269473 h 26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160" h="269473">
                    <a:moveTo>
                      <a:pt x="110038" y="269473"/>
                    </a:moveTo>
                    <a:cubicBezTo>
                      <a:pt x="61466" y="269473"/>
                      <a:pt x="21962" y="229969"/>
                      <a:pt x="21962" y="181397"/>
                    </a:cubicBezTo>
                    <a:lnTo>
                      <a:pt x="21962" y="159366"/>
                    </a:lnTo>
                    <a:lnTo>
                      <a:pt x="43992" y="159366"/>
                    </a:lnTo>
                    <a:lnTo>
                      <a:pt x="43992" y="181397"/>
                    </a:lnTo>
                    <a:cubicBezTo>
                      <a:pt x="43992" y="217832"/>
                      <a:pt x="73626" y="247466"/>
                      <a:pt x="110061" y="247466"/>
                    </a:cubicBezTo>
                    <a:cubicBezTo>
                      <a:pt x="146496" y="247466"/>
                      <a:pt x="176130" y="217832"/>
                      <a:pt x="176130" y="181397"/>
                    </a:cubicBezTo>
                    <a:lnTo>
                      <a:pt x="176130" y="115328"/>
                    </a:lnTo>
                    <a:cubicBezTo>
                      <a:pt x="176130" y="84985"/>
                      <a:pt x="151443" y="60275"/>
                      <a:pt x="121076" y="60275"/>
                    </a:cubicBezTo>
                    <a:lnTo>
                      <a:pt x="78069" y="60275"/>
                    </a:lnTo>
                    <a:cubicBezTo>
                      <a:pt x="55672" y="60275"/>
                      <a:pt x="40947" y="51183"/>
                      <a:pt x="28763" y="41107"/>
                    </a:cubicBezTo>
                    <a:cubicBezTo>
                      <a:pt x="28191" y="43740"/>
                      <a:pt x="27641" y="46145"/>
                      <a:pt x="27160" y="48343"/>
                    </a:cubicBezTo>
                    <a:cubicBezTo>
                      <a:pt x="22740" y="68221"/>
                      <a:pt x="22008" y="71679"/>
                      <a:pt x="22008" y="77588"/>
                    </a:cubicBezTo>
                    <a:cubicBezTo>
                      <a:pt x="22031" y="94053"/>
                      <a:pt x="42000" y="126320"/>
                      <a:pt x="88076" y="126320"/>
                    </a:cubicBezTo>
                    <a:lnTo>
                      <a:pt x="88076" y="148351"/>
                    </a:lnTo>
                    <a:cubicBezTo>
                      <a:pt x="30664" y="148351"/>
                      <a:pt x="46" y="107267"/>
                      <a:pt x="0" y="77611"/>
                    </a:cubicBezTo>
                    <a:cubicBezTo>
                      <a:pt x="0" y="69114"/>
                      <a:pt x="1191" y="63687"/>
                      <a:pt x="5679" y="43557"/>
                    </a:cubicBezTo>
                    <a:cubicBezTo>
                      <a:pt x="7145" y="37007"/>
                      <a:pt x="8977" y="28763"/>
                      <a:pt x="11267" y="18183"/>
                    </a:cubicBezTo>
                    <a:lnTo>
                      <a:pt x="15206" y="0"/>
                    </a:lnTo>
                    <a:lnTo>
                      <a:pt x="34557" y="16924"/>
                    </a:lnTo>
                    <a:cubicBezTo>
                      <a:pt x="47886" y="28832"/>
                      <a:pt x="58397" y="38244"/>
                      <a:pt x="78092" y="38244"/>
                    </a:cubicBezTo>
                    <a:lnTo>
                      <a:pt x="121099" y="38244"/>
                    </a:lnTo>
                    <a:cubicBezTo>
                      <a:pt x="163580" y="38244"/>
                      <a:pt x="198160" y="72824"/>
                      <a:pt x="198160" y="115305"/>
                    </a:cubicBezTo>
                    <a:lnTo>
                      <a:pt x="198160" y="181374"/>
                    </a:lnTo>
                    <a:cubicBezTo>
                      <a:pt x="198115" y="229946"/>
                      <a:pt x="158588" y="269473"/>
                      <a:pt x="110038" y="269473"/>
                    </a:cubicBez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1E13ACE1-ADBE-4567-9CC5-0724158CAA67}"/>
                  </a:ext>
                </a:extLst>
              </p:cNvPr>
              <p:cNvSpPr/>
              <p:nvPr/>
            </p:nvSpPr>
            <p:spPr>
              <a:xfrm>
                <a:off x="1382716" y="4899575"/>
                <a:ext cx="48549" cy="48595"/>
              </a:xfrm>
              <a:custGeom>
                <a:avLst/>
                <a:gdLst>
                  <a:gd name="connsiteX0" fmla="*/ 28695 w 48549"/>
                  <a:gd name="connsiteY0" fmla="*/ 48596 h 48595"/>
                  <a:gd name="connsiteX1" fmla="*/ 12458 w 48549"/>
                  <a:gd name="connsiteY1" fmla="*/ 27802 h 48595"/>
                  <a:gd name="connsiteX2" fmla="*/ 0 w 48549"/>
                  <a:gd name="connsiteY2" fmla="*/ 19878 h 48595"/>
                  <a:gd name="connsiteX3" fmla="*/ 9481 w 48549"/>
                  <a:gd name="connsiteY3" fmla="*/ 0 h 48595"/>
                  <a:gd name="connsiteX4" fmla="*/ 26405 w 48549"/>
                  <a:gd name="connsiteY4" fmla="*/ 10764 h 48595"/>
                  <a:gd name="connsiteX5" fmla="*/ 48550 w 48549"/>
                  <a:gd name="connsiteY5" fmla="*/ 39092 h 48595"/>
                  <a:gd name="connsiteX6" fmla="*/ 28695 w 48549"/>
                  <a:gd name="connsiteY6" fmla="*/ 48596 h 4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49" h="48595">
                    <a:moveTo>
                      <a:pt x="28695" y="48596"/>
                    </a:moveTo>
                    <a:cubicBezTo>
                      <a:pt x="24847" y="40557"/>
                      <a:pt x="19237" y="33367"/>
                      <a:pt x="12458" y="27802"/>
                    </a:cubicBezTo>
                    <a:cubicBezTo>
                      <a:pt x="8634" y="24664"/>
                      <a:pt x="4443" y="21985"/>
                      <a:pt x="0" y="19878"/>
                    </a:cubicBezTo>
                    <a:lnTo>
                      <a:pt x="9481" y="0"/>
                    </a:lnTo>
                    <a:cubicBezTo>
                      <a:pt x="15527" y="2886"/>
                      <a:pt x="21229" y="6504"/>
                      <a:pt x="26405" y="10764"/>
                    </a:cubicBezTo>
                    <a:cubicBezTo>
                      <a:pt x="35679" y="18366"/>
                      <a:pt x="43328" y="28168"/>
                      <a:pt x="48550" y="39092"/>
                    </a:cubicBezTo>
                    <a:lnTo>
                      <a:pt x="28695" y="48596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F0AD26CB-1418-43F0-86B1-50D1BE17615C}"/>
                  </a:ext>
                </a:extLst>
              </p:cNvPr>
              <p:cNvSpPr/>
              <p:nvPr/>
            </p:nvSpPr>
            <p:spPr>
              <a:xfrm>
                <a:off x="1327457" y="5207728"/>
                <a:ext cx="90022" cy="124351"/>
              </a:xfrm>
              <a:custGeom>
                <a:avLst/>
                <a:gdLst>
                  <a:gd name="connsiteX0" fmla="*/ 90023 w 90022"/>
                  <a:gd name="connsiteY0" fmla="*/ 124351 h 124351"/>
                  <a:gd name="connsiteX1" fmla="*/ 67992 w 90022"/>
                  <a:gd name="connsiteY1" fmla="*/ 124351 h 124351"/>
                  <a:gd name="connsiteX2" fmla="*/ 67992 w 90022"/>
                  <a:gd name="connsiteY2" fmla="*/ 102320 h 124351"/>
                  <a:gd name="connsiteX3" fmla="*/ 67191 w 90022"/>
                  <a:gd name="connsiteY3" fmla="*/ 99985 h 124351"/>
                  <a:gd name="connsiteX4" fmla="*/ 0 w 90022"/>
                  <a:gd name="connsiteY4" fmla="*/ 13512 h 124351"/>
                  <a:gd name="connsiteX5" fmla="*/ 17405 w 90022"/>
                  <a:gd name="connsiteY5" fmla="*/ 0 h 124351"/>
                  <a:gd name="connsiteX6" fmla="*/ 84595 w 90022"/>
                  <a:gd name="connsiteY6" fmla="*/ 86473 h 124351"/>
                  <a:gd name="connsiteX7" fmla="*/ 90023 w 90022"/>
                  <a:gd name="connsiteY7" fmla="*/ 102320 h 124351"/>
                  <a:gd name="connsiteX8" fmla="*/ 90023 w 90022"/>
                  <a:gd name="connsiteY8" fmla="*/ 124351 h 12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22" h="124351">
                    <a:moveTo>
                      <a:pt x="90023" y="124351"/>
                    </a:moveTo>
                    <a:lnTo>
                      <a:pt x="67992" y="124351"/>
                    </a:lnTo>
                    <a:lnTo>
                      <a:pt x="67992" y="102320"/>
                    </a:lnTo>
                    <a:cubicBezTo>
                      <a:pt x="67992" y="101473"/>
                      <a:pt x="67695" y="100649"/>
                      <a:pt x="67191" y="99985"/>
                    </a:cubicBezTo>
                    <a:lnTo>
                      <a:pt x="0" y="13512"/>
                    </a:lnTo>
                    <a:lnTo>
                      <a:pt x="17405" y="0"/>
                    </a:lnTo>
                    <a:lnTo>
                      <a:pt x="84595" y="86473"/>
                    </a:lnTo>
                    <a:cubicBezTo>
                      <a:pt x="88099" y="90962"/>
                      <a:pt x="90023" y="96595"/>
                      <a:pt x="90023" y="102320"/>
                    </a:cubicBezTo>
                    <a:lnTo>
                      <a:pt x="90023" y="124351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083F658F-B57B-40F8-B3D5-88BB777591FB}"/>
                  </a:ext>
                </a:extLst>
              </p:cNvPr>
              <p:cNvSpPr/>
              <p:nvPr/>
            </p:nvSpPr>
            <p:spPr>
              <a:xfrm>
                <a:off x="1395449" y="5354087"/>
                <a:ext cx="22030" cy="22030"/>
              </a:xfrm>
              <a:custGeom>
                <a:avLst/>
                <a:gdLst>
                  <a:gd name="connsiteX0" fmla="*/ 0 w 22030"/>
                  <a:gd name="connsiteY0" fmla="*/ 0 h 22030"/>
                  <a:gd name="connsiteX1" fmla="*/ 22031 w 22030"/>
                  <a:gd name="connsiteY1" fmla="*/ 0 h 22030"/>
                  <a:gd name="connsiteX2" fmla="*/ 22031 w 22030"/>
                  <a:gd name="connsiteY2" fmla="*/ 22031 h 22030"/>
                  <a:gd name="connsiteX3" fmla="*/ 0 w 22030"/>
                  <a:gd name="connsiteY3" fmla="*/ 22031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30" h="22030">
                    <a:moveTo>
                      <a:pt x="0" y="0"/>
                    </a:moveTo>
                    <a:lnTo>
                      <a:pt x="22031" y="0"/>
                    </a:lnTo>
                    <a:lnTo>
                      <a:pt x="22031" y="22031"/>
                    </a:lnTo>
                    <a:lnTo>
                      <a:pt x="0" y="22031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A66B96D8-81D6-4771-8E9C-2F140B1C5900}"/>
                  </a:ext>
                </a:extLst>
              </p:cNvPr>
              <p:cNvSpPr/>
              <p:nvPr/>
            </p:nvSpPr>
            <p:spPr>
              <a:xfrm rot="-258412">
                <a:off x="1417989" y="4970825"/>
                <a:ext cx="22008" cy="18618"/>
              </a:xfrm>
              <a:custGeom>
                <a:avLst/>
                <a:gdLst>
                  <a:gd name="connsiteX0" fmla="*/ 0 w 22008"/>
                  <a:gd name="connsiteY0" fmla="*/ 0 h 18618"/>
                  <a:gd name="connsiteX1" fmla="*/ 22008 w 22008"/>
                  <a:gd name="connsiteY1" fmla="*/ 0 h 18618"/>
                  <a:gd name="connsiteX2" fmla="*/ 22008 w 22008"/>
                  <a:gd name="connsiteY2" fmla="*/ 18619 h 18618"/>
                  <a:gd name="connsiteX3" fmla="*/ 0 w 22008"/>
                  <a:gd name="connsiteY3" fmla="*/ 18619 h 1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8" h="18618">
                    <a:moveTo>
                      <a:pt x="0" y="0"/>
                    </a:moveTo>
                    <a:lnTo>
                      <a:pt x="22008" y="0"/>
                    </a:lnTo>
                    <a:lnTo>
                      <a:pt x="22008" y="18619"/>
                    </a:lnTo>
                    <a:lnTo>
                      <a:pt x="0" y="18619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0952AD40-1901-4893-97A4-AC6A1115AACA}"/>
                  </a:ext>
                </a:extLst>
              </p:cNvPr>
              <p:cNvSpPr/>
              <p:nvPr/>
            </p:nvSpPr>
            <p:spPr>
              <a:xfrm>
                <a:off x="1513136" y="5163209"/>
                <a:ext cx="113175" cy="36755"/>
              </a:xfrm>
              <a:custGeom>
                <a:avLst/>
                <a:gdLst>
                  <a:gd name="connsiteX0" fmla="*/ 58489 w 113175"/>
                  <a:gd name="connsiteY0" fmla="*/ 36756 h 36755"/>
                  <a:gd name="connsiteX1" fmla="*/ 0 w 113175"/>
                  <a:gd name="connsiteY1" fmla="*/ 13580 h 36755"/>
                  <a:gd name="connsiteX2" fmla="*/ 17313 w 113175"/>
                  <a:gd name="connsiteY2" fmla="*/ 0 h 36755"/>
                  <a:gd name="connsiteX3" fmla="*/ 58489 w 113175"/>
                  <a:gd name="connsiteY3" fmla="*/ 14748 h 36755"/>
                  <a:gd name="connsiteX4" fmla="*/ 97763 w 113175"/>
                  <a:gd name="connsiteY4" fmla="*/ 2084 h 36755"/>
                  <a:gd name="connsiteX5" fmla="*/ 113176 w 113175"/>
                  <a:gd name="connsiteY5" fmla="*/ 17794 h 36755"/>
                  <a:gd name="connsiteX6" fmla="*/ 58489 w 113175"/>
                  <a:gd name="connsiteY6" fmla="*/ 36756 h 3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175" h="36755">
                    <a:moveTo>
                      <a:pt x="58489" y="36756"/>
                    </a:moveTo>
                    <a:cubicBezTo>
                      <a:pt x="33641" y="36756"/>
                      <a:pt x="11244" y="27870"/>
                      <a:pt x="0" y="13580"/>
                    </a:cubicBezTo>
                    <a:lnTo>
                      <a:pt x="17313" y="0"/>
                    </a:lnTo>
                    <a:cubicBezTo>
                      <a:pt x="23084" y="7351"/>
                      <a:pt x="38061" y="14748"/>
                      <a:pt x="58489" y="14748"/>
                    </a:cubicBezTo>
                    <a:cubicBezTo>
                      <a:pt x="74748" y="14748"/>
                      <a:pt x="89794" y="9893"/>
                      <a:pt x="97763" y="2084"/>
                    </a:cubicBezTo>
                    <a:lnTo>
                      <a:pt x="113176" y="17794"/>
                    </a:lnTo>
                    <a:cubicBezTo>
                      <a:pt x="101061" y="29657"/>
                      <a:pt x="80611" y="36756"/>
                      <a:pt x="58489" y="36756"/>
                    </a:cubicBez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45814CF-3270-4E81-9DC0-A36D8434A57D}"/>
                  </a:ext>
                </a:extLst>
              </p:cNvPr>
              <p:cNvSpPr/>
              <p:nvPr/>
            </p:nvSpPr>
            <p:spPr>
              <a:xfrm>
                <a:off x="1736762" y="5001782"/>
                <a:ext cx="44038" cy="22030"/>
              </a:xfrm>
              <a:custGeom>
                <a:avLst/>
                <a:gdLst>
                  <a:gd name="connsiteX0" fmla="*/ 0 w 44038"/>
                  <a:gd name="connsiteY0" fmla="*/ 0 h 22030"/>
                  <a:gd name="connsiteX1" fmla="*/ 44038 w 44038"/>
                  <a:gd name="connsiteY1" fmla="*/ 0 h 22030"/>
                  <a:gd name="connsiteX2" fmla="*/ 44038 w 44038"/>
                  <a:gd name="connsiteY2" fmla="*/ 22030 h 22030"/>
                  <a:gd name="connsiteX3" fmla="*/ 0 w 44038"/>
                  <a:gd name="connsiteY3" fmla="*/ 22030 h 2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38" h="22030">
                    <a:moveTo>
                      <a:pt x="0" y="0"/>
                    </a:moveTo>
                    <a:lnTo>
                      <a:pt x="44038" y="0"/>
                    </a:lnTo>
                    <a:lnTo>
                      <a:pt x="44038" y="22030"/>
                    </a:lnTo>
                    <a:lnTo>
                      <a:pt x="0" y="22030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AAAFE8C3-33EA-4228-843C-887C6F21FE37}"/>
                  </a:ext>
                </a:extLst>
              </p:cNvPr>
              <p:cNvSpPr/>
              <p:nvPr/>
            </p:nvSpPr>
            <p:spPr>
              <a:xfrm rot="-2700000">
                <a:off x="1691050" y="4913678"/>
                <a:ext cx="47358" cy="22007"/>
              </a:xfrm>
              <a:custGeom>
                <a:avLst/>
                <a:gdLst>
                  <a:gd name="connsiteX0" fmla="*/ 0 w 47358"/>
                  <a:gd name="connsiteY0" fmla="*/ 0 h 22007"/>
                  <a:gd name="connsiteX1" fmla="*/ 47358 w 47358"/>
                  <a:gd name="connsiteY1" fmla="*/ 0 h 22007"/>
                  <a:gd name="connsiteX2" fmla="*/ 47358 w 47358"/>
                  <a:gd name="connsiteY2" fmla="*/ 22007 h 22007"/>
                  <a:gd name="connsiteX3" fmla="*/ 0 w 47358"/>
                  <a:gd name="connsiteY3" fmla="*/ 22007 h 2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58" h="22007">
                    <a:moveTo>
                      <a:pt x="0" y="0"/>
                    </a:moveTo>
                    <a:lnTo>
                      <a:pt x="47358" y="0"/>
                    </a:lnTo>
                    <a:lnTo>
                      <a:pt x="47358" y="22007"/>
                    </a:lnTo>
                    <a:lnTo>
                      <a:pt x="0" y="22007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F379703B-4E81-4616-AB02-708A278B93A8}"/>
                  </a:ext>
                </a:extLst>
              </p:cNvPr>
              <p:cNvSpPr/>
              <p:nvPr/>
            </p:nvSpPr>
            <p:spPr>
              <a:xfrm rot="-2700000">
                <a:off x="1703835" y="5077447"/>
                <a:ext cx="22007" cy="47037"/>
              </a:xfrm>
              <a:custGeom>
                <a:avLst/>
                <a:gdLst>
                  <a:gd name="connsiteX0" fmla="*/ 0 w 22007"/>
                  <a:gd name="connsiteY0" fmla="*/ 0 h 47037"/>
                  <a:gd name="connsiteX1" fmla="*/ 22007 w 22007"/>
                  <a:gd name="connsiteY1" fmla="*/ 0 h 47037"/>
                  <a:gd name="connsiteX2" fmla="*/ 22007 w 22007"/>
                  <a:gd name="connsiteY2" fmla="*/ 47038 h 47037"/>
                  <a:gd name="connsiteX3" fmla="*/ 0 w 22007"/>
                  <a:gd name="connsiteY3" fmla="*/ 47038 h 4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7" h="47037">
                    <a:moveTo>
                      <a:pt x="0" y="0"/>
                    </a:moveTo>
                    <a:lnTo>
                      <a:pt x="22007" y="0"/>
                    </a:lnTo>
                    <a:lnTo>
                      <a:pt x="22007" y="47038"/>
                    </a:lnTo>
                    <a:lnTo>
                      <a:pt x="0" y="47038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E307F94D-9E72-4DA8-9F6A-CDF610194709}"/>
                  </a:ext>
                </a:extLst>
              </p:cNvPr>
              <p:cNvSpPr/>
              <p:nvPr/>
            </p:nvSpPr>
            <p:spPr>
              <a:xfrm>
                <a:off x="1596770" y="5123316"/>
                <a:ext cx="93572" cy="84183"/>
              </a:xfrm>
              <a:custGeom>
                <a:avLst/>
                <a:gdLst>
                  <a:gd name="connsiteX0" fmla="*/ 88168 w 93572"/>
                  <a:gd name="connsiteY0" fmla="*/ 84183 h 84183"/>
                  <a:gd name="connsiteX1" fmla="*/ 33550 w 93572"/>
                  <a:gd name="connsiteY1" fmla="*/ 70259 h 84183"/>
                  <a:gd name="connsiteX2" fmla="*/ 5290 w 93572"/>
                  <a:gd name="connsiteY2" fmla="*/ 38359 h 84183"/>
                  <a:gd name="connsiteX3" fmla="*/ 0 w 93572"/>
                  <a:gd name="connsiteY3" fmla="*/ 3275 h 84183"/>
                  <a:gd name="connsiteX4" fmla="*/ 21779 w 93572"/>
                  <a:gd name="connsiteY4" fmla="*/ 0 h 84183"/>
                  <a:gd name="connsiteX5" fmla="*/ 27069 w 93572"/>
                  <a:gd name="connsiteY5" fmla="*/ 35084 h 84183"/>
                  <a:gd name="connsiteX6" fmla="*/ 39275 w 93572"/>
                  <a:gd name="connsiteY6" fmla="*/ 48985 h 84183"/>
                  <a:gd name="connsiteX7" fmla="*/ 93573 w 93572"/>
                  <a:gd name="connsiteY7" fmla="*/ 62840 h 84183"/>
                  <a:gd name="connsiteX8" fmla="*/ 88168 w 93572"/>
                  <a:gd name="connsiteY8" fmla="*/ 84183 h 8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572" h="84183">
                    <a:moveTo>
                      <a:pt x="88168" y="84183"/>
                    </a:moveTo>
                    <a:lnTo>
                      <a:pt x="33550" y="70259"/>
                    </a:lnTo>
                    <a:cubicBezTo>
                      <a:pt x="18550" y="66000"/>
                      <a:pt x="7557" y="53496"/>
                      <a:pt x="5290" y="38359"/>
                    </a:cubicBezTo>
                    <a:lnTo>
                      <a:pt x="0" y="3275"/>
                    </a:lnTo>
                    <a:lnTo>
                      <a:pt x="21779" y="0"/>
                    </a:lnTo>
                    <a:lnTo>
                      <a:pt x="27069" y="35084"/>
                    </a:lnTo>
                    <a:cubicBezTo>
                      <a:pt x="28053" y="41702"/>
                      <a:pt x="32863" y="47153"/>
                      <a:pt x="39275" y="48985"/>
                    </a:cubicBezTo>
                    <a:lnTo>
                      <a:pt x="93573" y="62840"/>
                    </a:lnTo>
                    <a:lnTo>
                      <a:pt x="88168" y="84183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61A5F49B-E729-4224-93CD-28971EFD1E7E}"/>
                  </a:ext>
                </a:extLst>
              </p:cNvPr>
              <p:cNvSpPr/>
              <p:nvPr/>
            </p:nvSpPr>
            <p:spPr>
              <a:xfrm>
                <a:off x="1318388" y="4935703"/>
                <a:ext cx="227954" cy="517475"/>
              </a:xfrm>
              <a:custGeom>
                <a:avLst/>
                <a:gdLst>
                  <a:gd name="connsiteX0" fmla="*/ 143130 w 227954"/>
                  <a:gd name="connsiteY0" fmla="*/ 517476 h 517475"/>
                  <a:gd name="connsiteX1" fmla="*/ 121099 w 227954"/>
                  <a:gd name="connsiteY1" fmla="*/ 517476 h 517475"/>
                  <a:gd name="connsiteX2" fmla="*/ 121099 w 227954"/>
                  <a:gd name="connsiteY2" fmla="*/ 374346 h 517475"/>
                  <a:gd name="connsiteX3" fmla="*/ 111046 w 227954"/>
                  <a:gd name="connsiteY3" fmla="*/ 344964 h 517475"/>
                  <a:gd name="connsiteX4" fmla="*/ 9137 w 227954"/>
                  <a:gd name="connsiteY4" fmla="*/ 213812 h 517475"/>
                  <a:gd name="connsiteX5" fmla="*/ 0 w 227954"/>
                  <a:gd name="connsiteY5" fmla="*/ 187178 h 517475"/>
                  <a:gd name="connsiteX6" fmla="*/ 0 w 227954"/>
                  <a:gd name="connsiteY6" fmla="*/ 41232 h 517475"/>
                  <a:gd name="connsiteX7" fmla="*/ 33710 w 227954"/>
                  <a:gd name="connsiteY7" fmla="*/ 308 h 517475"/>
                  <a:gd name="connsiteX8" fmla="*/ 62817 w 227954"/>
                  <a:gd name="connsiteY8" fmla="*/ 8690 h 517475"/>
                  <a:gd name="connsiteX9" fmla="*/ 76809 w 227954"/>
                  <a:gd name="connsiteY9" fmla="*/ 35667 h 517475"/>
                  <a:gd name="connsiteX10" fmla="*/ 86954 w 227954"/>
                  <a:gd name="connsiteY10" fmla="*/ 170644 h 517475"/>
                  <a:gd name="connsiteX11" fmla="*/ 128290 w 227954"/>
                  <a:gd name="connsiteY11" fmla="*/ 223796 h 517475"/>
                  <a:gd name="connsiteX12" fmla="*/ 143496 w 227954"/>
                  <a:gd name="connsiteY12" fmla="*/ 231239 h 517475"/>
                  <a:gd name="connsiteX13" fmla="*/ 183802 w 227954"/>
                  <a:gd name="connsiteY13" fmla="*/ 231239 h 517475"/>
                  <a:gd name="connsiteX14" fmla="*/ 200611 w 227954"/>
                  <a:gd name="connsiteY14" fmla="*/ 217316 h 517475"/>
                  <a:gd name="connsiteX15" fmla="*/ 206313 w 227954"/>
                  <a:gd name="connsiteY15" fmla="*/ 187201 h 517475"/>
                  <a:gd name="connsiteX16" fmla="*/ 227954 w 227954"/>
                  <a:gd name="connsiteY16" fmla="*/ 191300 h 517475"/>
                  <a:gd name="connsiteX17" fmla="*/ 222252 w 227954"/>
                  <a:gd name="connsiteY17" fmla="*/ 221415 h 517475"/>
                  <a:gd name="connsiteX18" fmla="*/ 183802 w 227954"/>
                  <a:gd name="connsiteY18" fmla="*/ 253247 h 517475"/>
                  <a:gd name="connsiteX19" fmla="*/ 143496 w 227954"/>
                  <a:gd name="connsiteY19" fmla="*/ 253247 h 517475"/>
                  <a:gd name="connsiteX20" fmla="*/ 110908 w 227954"/>
                  <a:gd name="connsiteY20" fmla="*/ 237308 h 517475"/>
                  <a:gd name="connsiteX21" fmla="*/ 65496 w 227954"/>
                  <a:gd name="connsiteY21" fmla="*/ 178934 h 517475"/>
                  <a:gd name="connsiteX22" fmla="*/ 54870 w 227954"/>
                  <a:gd name="connsiteY22" fmla="*/ 37316 h 517475"/>
                  <a:gd name="connsiteX23" fmla="*/ 48870 w 227954"/>
                  <a:gd name="connsiteY23" fmla="*/ 25728 h 517475"/>
                  <a:gd name="connsiteX24" fmla="*/ 36412 w 227954"/>
                  <a:gd name="connsiteY24" fmla="*/ 22178 h 517475"/>
                  <a:gd name="connsiteX25" fmla="*/ 22031 w 227954"/>
                  <a:gd name="connsiteY25" fmla="*/ 41255 h 517475"/>
                  <a:gd name="connsiteX26" fmla="*/ 22031 w 227954"/>
                  <a:gd name="connsiteY26" fmla="*/ 187201 h 517475"/>
                  <a:gd name="connsiteX27" fmla="*/ 26611 w 227954"/>
                  <a:gd name="connsiteY27" fmla="*/ 200438 h 517475"/>
                  <a:gd name="connsiteX28" fmla="*/ 128450 w 227954"/>
                  <a:gd name="connsiteY28" fmla="*/ 331499 h 517475"/>
                  <a:gd name="connsiteX29" fmla="*/ 143153 w 227954"/>
                  <a:gd name="connsiteY29" fmla="*/ 374369 h 517475"/>
                  <a:gd name="connsiteX30" fmla="*/ 143153 w 227954"/>
                  <a:gd name="connsiteY30" fmla="*/ 517476 h 5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27954" h="517475">
                    <a:moveTo>
                      <a:pt x="143130" y="517476"/>
                    </a:moveTo>
                    <a:lnTo>
                      <a:pt x="121099" y="517476"/>
                    </a:lnTo>
                    <a:lnTo>
                      <a:pt x="121099" y="374346"/>
                    </a:lnTo>
                    <a:cubicBezTo>
                      <a:pt x="121099" y="363766"/>
                      <a:pt x="117527" y="353323"/>
                      <a:pt x="111046" y="344964"/>
                    </a:cubicBezTo>
                    <a:lnTo>
                      <a:pt x="9137" y="213812"/>
                    </a:lnTo>
                    <a:cubicBezTo>
                      <a:pt x="3137" y="205911"/>
                      <a:pt x="0" y="196728"/>
                      <a:pt x="0" y="187178"/>
                    </a:cubicBezTo>
                    <a:lnTo>
                      <a:pt x="0" y="41232"/>
                    </a:lnTo>
                    <a:cubicBezTo>
                      <a:pt x="0" y="20598"/>
                      <a:pt x="14817" y="2621"/>
                      <a:pt x="33710" y="308"/>
                    </a:cubicBezTo>
                    <a:cubicBezTo>
                      <a:pt x="44267" y="-1020"/>
                      <a:pt x="54641" y="1980"/>
                      <a:pt x="62817" y="8690"/>
                    </a:cubicBezTo>
                    <a:cubicBezTo>
                      <a:pt x="70924" y="15354"/>
                      <a:pt x="76031" y="25178"/>
                      <a:pt x="76809" y="35667"/>
                    </a:cubicBezTo>
                    <a:lnTo>
                      <a:pt x="86954" y="170644"/>
                    </a:lnTo>
                    <a:lnTo>
                      <a:pt x="128290" y="223796"/>
                    </a:lnTo>
                    <a:cubicBezTo>
                      <a:pt x="131977" y="228537"/>
                      <a:pt x="137496" y="231239"/>
                      <a:pt x="143496" y="231239"/>
                    </a:cubicBezTo>
                    <a:lnTo>
                      <a:pt x="183802" y="231239"/>
                    </a:lnTo>
                    <a:cubicBezTo>
                      <a:pt x="192000" y="231239"/>
                      <a:pt x="199076" y="225377"/>
                      <a:pt x="200611" y="217316"/>
                    </a:cubicBezTo>
                    <a:lnTo>
                      <a:pt x="206313" y="187201"/>
                    </a:lnTo>
                    <a:lnTo>
                      <a:pt x="227954" y="191300"/>
                    </a:lnTo>
                    <a:lnTo>
                      <a:pt x="222252" y="221415"/>
                    </a:lnTo>
                    <a:cubicBezTo>
                      <a:pt x="218748" y="239873"/>
                      <a:pt x="202580" y="253247"/>
                      <a:pt x="183802" y="253247"/>
                    </a:cubicBezTo>
                    <a:lnTo>
                      <a:pt x="143496" y="253247"/>
                    </a:lnTo>
                    <a:cubicBezTo>
                      <a:pt x="130649" y="253247"/>
                      <a:pt x="118786" y="247430"/>
                      <a:pt x="110908" y="237308"/>
                    </a:cubicBezTo>
                    <a:lnTo>
                      <a:pt x="65496" y="178934"/>
                    </a:lnTo>
                    <a:lnTo>
                      <a:pt x="54870" y="37316"/>
                    </a:lnTo>
                    <a:cubicBezTo>
                      <a:pt x="54527" y="32804"/>
                      <a:pt x="52351" y="28567"/>
                      <a:pt x="48870" y="25728"/>
                    </a:cubicBezTo>
                    <a:cubicBezTo>
                      <a:pt x="45389" y="22888"/>
                      <a:pt x="40901" y="21606"/>
                      <a:pt x="36412" y="22178"/>
                    </a:cubicBezTo>
                    <a:cubicBezTo>
                      <a:pt x="28626" y="23140"/>
                      <a:pt x="22031" y="31865"/>
                      <a:pt x="22031" y="41255"/>
                    </a:cubicBezTo>
                    <a:lnTo>
                      <a:pt x="22031" y="187201"/>
                    </a:lnTo>
                    <a:cubicBezTo>
                      <a:pt x="22031" y="193155"/>
                      <a:pt x="24504" y="197690"/>
                      <a:pt x="26611" y="200438"/>
                    </a:cubicBezTo>
                    <a:lnTo>
                      <a:pt x="128450" y="331499"/>
                    </a:lnTo>
                    <a:cubicBezTo>
                      <a:pt x="137931" y="343682"/>
                      <a:pt x="143153" y="358934"/>
                      <a:pt x="143153" y="374369"/>
                    </a:cubicBezTo>
                    <a:lnTo>
                      <a:pt x="143153" y="517476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31C9897C-5012-44A6-8078-09D5684DEBF7}"/>
                  </a:ext>
                </a:extLst>
              </p:cNvPr>
              <p:cNvSpPr/>
              <p:nvPr/>
            </p:nvSpPr>
            <p:spPr>
              <a:xfrm>
                <a:off x="1604647" y="5166919"/>
                <a:ext cx="308290" cy="308290"/>
              </a:xfrm>
              <a:custGeom>
                <a:avLst/>
                <a:gdLst>
                  <a:gd name="connsiteX0" fmla="*/ 154145 w 308290"/>
                  <a:gd name="connsiteY0" fmla="*/ 308290 h 308290"/>
                  <a:gd name="connsiteX1" fmla="*/ 0 w 308290"/>
                  <a:gd name="connsiteY1" fmla="*/ 154145 h 308290"/>
                  <a:gd name="connsiteX2" fmla="*/ 154145 w 308290"/>
                  <a:gd name="connsiteY2" fmla="*/ 0 h 308290"/>
                  <a:gd name="connsiteX3" fmla="*/ 308290 w 308290"/>
                  <a:gd name="connsiteY3" fmla="*/ 154145 h 308290"/>
                  <a:gd name="connsiteX4" fmla="*/ 154145 w 308290"/>
                  <a:gd name="connsiteY4" fmla="*/ 308290 h 308290"/>
                  <a:gd name="connsiteX5" fmla="*/ 154145 w 308290"/>
                  <a:gd name="connsiteY5" fmla="*/ 22031 h 308290"/>
                  <a:gd name="connsiteX6" fmla="*/ 22031 w 308290"/>
                  <a:gd name="connsiteY6" fmla="*/ 154145 h 308290"/>
                  <a:gd name="connsiteX7" fmla="*/ 154145 w 308290"/>
                  <a:gd name="connsiteY7" fmla="*/ 286260 h 308290"/>
                  <a:gd name="connsiteX8" fmla="*/ 286260 w 308290"/>
                  <a:gd name="connsiteY8" fmla="*/ 154145 h 308290"/>
                  <a:gd name="connsiteX9" fmla="*/ 154145 w 308290"/>
                  <a:gd name="connsiteY9" fmla="*/ 22031 h 30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290" h="308290">
                    <a:moveTo>
                      <a:pt x="154145" y="308290"/>
                    </a:moveTo>
                    <a:cubicBezTo>
                      <a:pt x="69160" y="308290"/>
                      <a:pt x="0" y="239153"/>
                      <a:pt x="0" y="154145"/>
                    </a:cubicBezTo>
                    <a:cubicBezTo>
                      <a:pt x="0" y="69160"/>
                      <a:pt x="69137" y="0"/>
                      <a:pt x="154145" y="0"/>
                    </a:cubicBezTo>
                    <a:cubicBezTo>
                      <a:pt x="239130" y="0"/>
                      <a:pt x="308290" y="69138"/>
                      <a:pt x="308290" y="154145"/>
                    </a:cubicBezTo>
                    <a:cubicBezTo>
                      <a:pt x="308267" y="239130"/>
                      <a:pt x="239130" y="308290"/>
                      <a:pt x="154145" y="308290"/>
                    </a:cubicBezTo>
                    <a:close/>
                    <a:moveTo>
                      <a:pt x="154145" y="22031"/>
                    </a:moveTo>
                    <a:cubicBezTo>
                      <a:pt x="81298" y="22031"/>
                      <a:pt x="22031" y="81298"/>
                      <a:pt x="22031" y="154145"/>
                    </a:cubicBezTo>
                    <a:cubicBezTo>
                      <a:pt x="22031" y="226993"/>
                      <a:pt x="81298" y="286260"/>
                      <a:pt x="154145" y="286260"/>
                    </a:cubicBezTo>
                    <a:cubicBezTo>
                      <a:pt x="226992" y="286260"/>
                      <a:pt x="286260" y="226993"/>
                      <a:pt x="286260" y="154145"/>
                    </a:cubicBezTo>
                    <a:cubicBezTo>
                      <a:pt x="286260" y="81298"/>
                      <a:pt x="226992" y="22031"/>
                      <a:pt x="154145" y="22031"/>
                    </a:cubicBez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143A1867-B9B2-4940-8BEB-34DEEF1A368A}"/>
                  </a:ext>
                </a:extLst>
              </p:cNvPr>
              <p:cNvSpPr/>
              <p:nvPr/>
            </p:nvSpPr>
            <p:spPr>
              <a:xfrm>
                <a:off x="1665976" y="5342385"/>
                <a:ext cx="185175" cy="66755"/>
              </a:xfrm>
              <a:custGeom>
                <a:avLst/>
                <a:gdLst>
                  <a:gd name="connsiteX0" fmla="*/ 92771 w 185175"/>
                  <a:gd name="connsiteY0" fmla="*/ 66756 h 66755"/>
                  <a:gd name="connsiteX1" fmla="*/ 0 w 185175"/>
                  <a:gd name="connsiteY1" fmla="*/ 8107 h 66755"/>
                  <a:gd name="connsiteX2" fmla="*/ 20473 w 185175"/>
                  <a:gd name="connsiteY2" fmla="*/ 0 h 66755"/>
                  <a:gd name="connsiteX3" fmla="*/ 92771 w 185175"/>
                  <a:gd name="connsiteY3" fmla="*/ 44725 h 66755"/>
                  <a:gd name="connsiteX4" fmla="*/ 164794 w 185175"/>
                  <a:gd name="connsiteY4" fmla="*/ 664 h 66755"/>
                  <a:gd name="connsiteX5" fmla="*/ 185176 w 185175"/>
                  <a:gd name="connsiteY5" fmla="*/ 9000 h 66755"/>
                  <a:gd name="connsiteX6" fmla="*/ 92771 w 185175"/>
                  <a:gd name="connsiteY6" fmla="*/ 66756 h 66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75" h="66755">
                    <a:moveTo>
                      <a:pt x="92771" y="66756"/>
                    </a:moveTo>
                    <a:cubicBezTo>
                      <a:pt x="51160" y="66756"/>
                      <a:pt x="13878" y="43191"/>
                      <a:pt x="0" y="8107"/>
                    </a:cubicBezTo>
                    <a:lnTo>
                      <a:pt x="20473" y="0"/>
                    </a:lnTo>
                    <a:cubicBezTo>
                      <a:pt x="31053" y="26748"/>
                      <a:pt x="60115" y="44725"/>
                      <a:pt x="92771" y="44725"/>
                    </a:cubicBezTo>
                    <a:cubicBezTo>
                      <a:pt x="125084" y="44725"/>
                      <a:pt x="154031" y="27023"/>
                      <a:pt x="164794" y="664"/>
                    </a:cubicBezTo>
                    <a:lnTo>
                      <a:pt x="185176" y="9000"/>
                    </a:lnTo>
                    <a:cubicBezTo>
                      <a:pt x="171046" y="43534"/>
                      <a:pt x="133924" y="66756"/>
                      <a:pt x="92771" y="66756"/>
                    </a:cubicBez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BCAD5FF9-D996-4010-AD22-E7D71EC95ED7}"/>
                  </a:ext>
                </a:extLst>
              </p:cNvPr>
              <p:cNvSpPr/>
              <p:nvPr/>
            </p:nvSpPr>
            <p:spPr>
              <a:xfrm>
                <a:off x="1679006" y="5250438"/>
                <a:ext cx="71381" cy="51320"/>
              </a:xfrm>
              <a:custGeom>
                <a:avLst/>
                <a:gdLst>
                  <a:gd name="connsiteX0" fmla="*/ 15573 w 71381"/>
                  <a:gd name="connsiteY0" fmla="*/ 51320 h 51320"/>
                  <a:gd name="connsiteX1" fmla="*/ 0 w 71381"/>
                  <a:gd name="connsiteY1" fmla="*/ 35748 h 51320"/>
                  <a:gd name="connsiteX2" fmla="*/ 35748 w 71381"/>
                  <a:gd name="connsiteY2" fmla="*/ 0 h 51320"/>
                  <a:gd name="connsiteX3" fmla="*/ 71382 w 71381"/>
                  <a:gd name="connsiteY3" fmla="*/ 35656 h 51320"/>
                  <a:gd name="connsiteX4" fmla="*/ 55832 w 71381"/>
                  <a:gd name="connsiteY4" fmla="*/ 51229 h 51320"/>
                  <a:gd name="connsiteX5" fmla="*/ 35748 w 71381"/>
                  <a:gd name="connsiteY5" fmla="*/ 31145 h 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381" h="51320">
                    <a:moveTo>
                      <a:pt x="15573" y="51320"/>
                    </a:moveTo>
                    <a:lnTo>
                      <a:pt x="0" y="35748"/>
                    </a:lnTo>
                    <a:lnTo>
                      <a:pt x="35748" y="0"/>
                    </a:lnTo>
                    <a:lnTo>
                      <a:pt x="71382" y="35656"/>
                    </a:lnTo>
                    <a:lnTo>
                      <a:pt x="55832" y="51229"/>
                    </a:lnTo>
                    <a:lnTo>
                      <a:pt x="35748" y="31145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E2AA7A57-C6D2-44E4-9982-033E2F5CB9AC}"/>
                  </a:ext>
                </a:extLst>
              </p:cNvPr>
              <p:cNvSpPr/>
              <p:nvPr/>
            </p:nvSpPr>
            <p:spPr>
              <a:xfrm>
                <a:off x="1767083" y="5250438"/>
                <a:ext cx="71221" cy="51320"/>
              </a:xfrm>
              <a:custGeom>
                <a:avLst/>
                <a:gdLst>
                  <a:gd name="connsiteX0" fmla="*/ 15573 w 71221"/>
                  <a:gd name="connsiteY0" fmla="*/ 51320 h 51320"/>
                  <a:gd name="connsiteX1" fmla="*/ 0 w 71221"/>
                  <a:gd name="connsiteY1" fmla="*/ 35748 h 51320"/>
                  <a:gd name="connsiteX2" fmla="*/ 35748 w 71221"/>
                  <a:gd name="connsiteY2" fmla="*/ 0 h 51320"/>
                  <a:gd name="connsiteX3" fmla="*/ 71221 w 71221"/>
                  <a:gd name="connsiteY3" fmla="*/ 35496 h 51320"/>
                  <a:gd name="connsiteX4" fmla="*/ 55649 w 71221"/>
                  <a:gd name="connsiteY4" fmla="*/ 51046 h 51320"/>
                  <a:gd name="connsiteX5" fmla="*/ 35748 w 71221"/>
                  <a:gd name="connsiteY5" fmla="*/ 31145 h 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221" h="51320">
                    <a:moveTo>
                      <a:pt x="15573" y="51320"/>
                    </a:moveTo>
                    <a:lnTo>
                      <a:pt x="0" y="35748"/>
                    </a:lnTo>
                    <a:lnTo>
                      <a:pt x="35748" y="0"/>
                    </a:lnTo>
                    <a:lnTo>
                      <a:pt x="71221" y="35496"/>
                    </a:lnTo>
                    <a:lnTo>
                      <a:pt x="55649" y="51046"/>
                    </a:lnTo>
                    <a:lnTo>
                      <a:pt x="35748" y="31145"/>
                    </a:lnTo>
                    <a:close/>
                  </a:path>
                </a:pathLst>
              </a:custGeom>
              <a:grpFill/>
              <a:ln w="22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2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2152" b="0" i="0" u="none" strike="noStrike" kern="1200" cap="none" spc="0" normalizeH="0" baseline="0" noProof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855691" y="978797"/>
            <a:ext cx="3414556" cy="64869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Principais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855690" y="1512052"/>
            <a:ext cx="5196603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425315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ângulo 76">
            <a:extLst>
              <a:ext uri="{FF2B5EF4-FFF2-40B4-BE49-F238E27FC236}">
                <a16:creationId xmlns:a16="http://schemas.microsoft.com/office/drawing/2014/main" id="{9ABCB623-50A8-C72D-5C3C-4CA1F0BC7A62}"/>
              </a:ext>
            </a:extLst>
          </p:cNvPr>
          <p:cNvSpPr/>
          <p:nvPr/>
        </p:nvSpPr>
        <p:spPr>
          <a:xfrm>
            <a:off x="1114670" y="3703201"/>
            <a:ext cx="7216530" cy="1421527"/>
          </a:xfrm>
          <a:prstGeom prst="rect">
            <a:avLst/>
          </a:prstGeom>
          <a:noFill/>
          <a:ln w="12700">
            <a:solidFill>
              <a:srgbClr val="E7E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7" name="Imagem 176">
            <a:extLst>
              <a:ext uri="{FF2B5EF4-FFF2-40B4-BE49-F238E27FC236}">
                <a16:creationId xmlns:a16="http://schemas.microsoft.com/office/drawing/2014/main" id="{1F3FB93A-8CD0-F409-38AE-5C3C36430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0" r="42233" b="2311"/>
          <a:stretch/>
        </p:blipFill>
        <p:spPr>
          <a:xfrm>
            <a:off x="6940934" y="-1"/>
            <a:ext cx="2142522" cy="685800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1335CBB-0C37-7D2F-2785-CCAD1FBDBC90}"/>
              </a:ext>
            </a:extLst>
          </p:cNvPr>
          <p:cNvSpPr txBox="1"/>
          <p:nvPr/>
        </p:nvSpPr>
        <p:spPr>
          <a:xfrm>
            <a:off x="618183" y="392828"/>
            <a:ext cx="3414556" cy="64869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Premissas </a:t>
            </a:r>
            <a:r>
              <a:rPr lang="pt-BR" sz="44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das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36553C-F978-5C4F-D3D2-3BD67B267127}"/>
              </a:ext>
            </a:extLst>
          </p:cNvPr>
          <p:cNvSpPr txBox="1"/>
          <p:nvPr/>
        </p:nvSpPr>
        <p:spPr>
          <a:xfrm>
            <a:off x="1111668" y="897052"/>
            <a:ext cx="2879762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spc="-150" dirty="0">
                <a:solidFill>
                  <a:srgbClr val="660099"/>
                </a:solidFill>
                <a:latin typeface="Officina Serif ITC TT" panose="00000400000000000000" pitchFamily="2" charset="0"/>
                <a:cs typeface="Segoe UI" panose="020B0502040204020203" pitchFamily="34" charset="0"/>
              </a:rPr>
              <a:t>Metas</a:t>
            </a:r>
            <a:endParaRPr kumimoji="0" lang="pt-BR" sz="6000" b="1" i="0" u="none" strike="noStrike" kern="1200" cap="none" spc="-150" normalizeH="0" baseline="0" noProof="0" dirty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1FBD5A2-98D6-0C15-F2E2-BF8673CEBEA0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7" name="Retângulo: Cantos Superiores Arredondados 6">
              <a:extLst>
                <a:ext uri="{FF2B5EF4-FFF2-40B4-BE49-F238E27FC236}">
                  <a16:creationId xmlns:a16="http://schemas.microsoft.com/office/drawing/2014/main" id="{0BE6D128-2574-A142-479C-CF9B3762FC54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484902E4-0876-7E57-661E-2D4A770D0570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9" name="Gráfico 6">
                <a:extLst>
                  <a:ext uri="{FF2B5EF4-FFF2-40B4-BE49-F238E27FC236}">
                    <a16:creationId xmlns:a16="http://schemas.microsoft.com/office/drawing/2014/main" id="{BC5EC11E-BD19-EE5C-A434-F3AF06C52EC7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33" name="Forma Livre: Forma 32">
                  <a:extLst>
                    <a:ext uri="{FF2B5EF4-FFF2-40B4-BE49-F238E27FC236}">
                      <a16:creationId xmlns:a16="http://schemas.microsoft.com/office/drawing/2014/main" id="{74E3C408-8DBB-365C-75AC-76A2B8E3F5B1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orma Livre: Forma 33">
                  <a:extLst>
                    <a:ext uri="{FF2B5EF4-FFF2-40B4-BE49-F238E27FC236}">
                      <a16:creationId xmlns:a16="http://schemas.microsoft.com/office/drawing/2014/main" id="{B55C00C9-87F7-9A51-2577-6D36A3773544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orma Livre: Forma 34">
                  <a:extLst>
                    <a:ext uri="{FF2B5EF4-FFF2-40B4-BE49-F238E27FC236}">
                      <a16:creationId xmlns:a16="http://schemas.microsoft.com/office/drawing/2014/main" id="{73855749-08B6-B834-717A-49F1455EDE28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76DF8C66-53E2-A40E-3957-CF3447550B41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C17B8E24-0782-6277-6AB7-5F285AEAFD7C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96A70883-771A-4036-EECC-2846B0156FBC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" name="Gráfico 6">
                  <a:extLst>
                    <a:ext uri="{FF2B5EF4-FFF2-40B4-BE49-F238E27FC236}">
                      <a16:creationId xmlns:a16="http://schemas.microsoft.com/office/drawing/2014/main" id="{2DEDAF7F-6DB8-E1B1-C650-89582AECD21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41" name="Forma Livre: Forma 40">
                    <a:extLst>
                      <a:ext uri="{FF2B5EF4-FFF2-40B4-BE49-F238E27FC236}">
                        <a16:creationId xmlns:a16="http://schemas.microsoft.com/office/drawing/2014/main" id="{8FC64750-E3FF-7D65-0F66-D4164E5609A7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orma Livre: Forma 41">
                    <a:extLst>
                      <a:ext uri="{FF2B5EF4-FFF2-40B4-BE49-F238E27FC236}">
                        <a16:creationId xmlns:a16="http://schemas.microsoft.com/office/drawing/2014/main" id="{F7E5A3E0-5195-C92A-B466-BDBA79EF1929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BFFA5787-2705-04AE-2829-CD4F1BF76EA7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áfico 6">
                <a:extLst>
                  <a:ext uri="{FF2B5EF4-FFF2-40B4-BE49-F238E27FC236}">
                    <a16:creationId xmlns:a16="http://schemas.microsoft.com/office/drawing/2014/main" id="{C4000DAB-009A-E02D-34A6-955BB0D39B8F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6769345D-4505-FCDA-2A84-E723B0258254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orma Livre: Forma 21">
                  <a:extLst>
                    <a:ext uri="{FF2B5EF4-FFF2-40B4-BE49-F238E27FC236}">
                      <a16:creationId xmlns:a16="http://schemas.microsoft.com/office/drawing/2014/main" id="{117B8F12-AE28-DF25-8354-249EE165543B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A0B404D3-38A2-A382-AF64-A8D0066C2C42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orma Livre: Forma 23">
                  <a:extLst>
                    <a:ext uri="{FF2B5EF4-FFF2-40B4-BE49-F238E27FC236}">
                      <a16:creationId xmlns:a16="http://schemas.microsoft.com/office/drawing/2014/main" id="{11FC2FCD-E813-CD8B-12D4-E3A8C19C6080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5679EF49-92A5-DE03-E03C-24D1C31BB9E9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6" name="Gráfico 6">
                  <a:extLst>
                    <a:ext uri="{FF2B5EF4-FFF2-40B4-BE49-F238E27FC236}">
                      <a16:creationId xmlns:a16="http://schemas.microsoft.com/office/drawing/2014/main" id="{3340074C-32D1-77D4-F3C4-B4F0298D27D6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31" name="Forma Livre: Forma 30">
                    <a:extLst>
                      <a:ext uri="{FF2B5EF4-FFF2-40B4-BE49-F238E27FC236}">
                        <a16:creationId xmlns:a16="http://schemas.microsoft.com/office/drawing/2014/main" id="{9A477F23-A5BE-4136-4953-291178FFE52C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orma Livre: Forma 31">
                    <a:extLst>
                      <a:ext uri="{FF2B5EF4-FFF2-40B4-BE49-F238E27FC236}">
                        <a16:creationId xmlns:a16="http://schemas.microsoft.com/office/drawing/2014/main" id="{C3E177DE-B231-0E6B-676F-1CAF5493002E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61608D50-BA5D-A1EB-9869-0A401B62CDC2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0B96CE68-1B4D-4741-6F7E-D00DD9A252E9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4A9CE022-595A-F109-6019-06CDD4ACE0FA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orma Livre: Forma 29">
                  <a:extLst>
                    <a:ext uri="{FF2B5EF4-FFF2-40B4-BE49-F238E27FC236}">
                      <a16:creationId xmlns:a16="http://schemas.microsoft.com/office/drawing/2014/main" id="{2766FDA7-58DA-31CD-190D-E74A1CF1FA40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áfico 6">
                <a:extLst>
                  <a:ext uri="{FF2B5EF4-FFF2-40B4-BE49-F238E27FC236}">
                    <a16:creationId xmlns:a16="http://schemas.microsoft.com/office/drawing/2014/main" id="{7E920704-EEFA-7291-E421-A27CA56077EC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4F25B35D-7F48-9ABE-B591-10D2B96AA69B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21C2890F-39F9-6D23-F361-46358CDA93FD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41BB6CEF-A638-BA9B-5886-EA98EFBB5472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áfico 6">
                <a:extLst>
                  <a:ext uri="{FF2B5EF4-FFF2-40B4-BE49-F238E27FC236}">
                    <a16:creationId xmlns:a16="http://schemas.microsoft.com/office/drawing/2014/main" id="{6A65C69E-9B16-0C35-1397-FDB06264E396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13" name="Forma Livre: Forma 12">
                  <a:extLst>
                    <a:ext uri="{FF2B5EF4-FFF2-40B4-BE49-F238E27FC236}">
                      <a16:creationId xmlns:a16="http://schemas.microsoft.com/office/drawing/2014/main" id="{0ECD4A30-547A-D364-0ACD-6FCD33425B6A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4E96DF6F-674E-34B8-7DB7-07B33C1D6D45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DFC481AE-57EA-B451-65C4-30740C9A7787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A78753A9-37F5-71FE-30EA-D5271384D826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DFE370FB-C029-7F98-46CC-89A526816949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0846A802-5CD2-FFD3-12F2-C91F7B44149E}"/>
              </a:ext>
            </a:extLst>
          </p:cNvPr>
          <p:cNvSpPr/>
          <p:nvPr/>
        </p:nvSpPr>
        <p:spPr>
          <a:xfrm>
            <a:off x="715632" y="2054601"/>
            <a:ext cx="873704" cy="861144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8F493ABF-0B79-5FA0-26B5-4AC23A483B90}"/>
              </a:ext>
            </a:extLst>
          </p:cNvPr>
          <p:cNvSpPr/>
          <p:nvPr/>
        </p:nvSpPr>
        <p:spPr>
          <a:xfrm>
            <a:off x="715632" y="3950451"/>
            <a:ext cx="873704" cy="861144"/>
          </a:xfrm>
          <a:prstGeom prst="roundRect">
            <a:avLst>
              <a:gd name="adj" fmla="val 10443"/>
            </a:avLst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05337C-308E-A53C-69FC-4AEEC5AEE99E}"/>
              </a:ext>
            </a:extLst>
          </p:cNvPr>
          <p:cNvSpPr/>
          <p:nvPr/>
        </p:nvSpPr>
        <p:spPr>
          <a:xfrm>
            <a:off x="715632" y="5312388"/>
            <a:ext cx="873704" cy="861144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B495CF47-CAEF-7D6C-4DF5-F3F84F02514C}"/>
              </a:ext>
            </a:extLst>
          </p:cNvPr>
          <p:cNvGrpSpPr/>
          <p:nvPr/>
        </p:nvGrpSpPr>
        <p:grpSpPr>
          <a:xfrm>
            <a:off x="1702149" y="2002701"/>
            <a:ext cx="2460705" cy="1584355"/>
            <a:chOff x="1727549" y="1991817"/>
            <a:chExt cx="2460705" cy="1584355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1CE3362D-ECEB-A387-7EAC-8846B29B7165}"/>
                </a:ext>
              </a:extLst>
            </p:cNvPr>
            <p:cNvSpPr txBox="1"/>
            <p:nvPr/>
          </p:nvSpPr>
          <p:spPr>
            <a:xfrm>
              <a:off x="2095849" y="2587834"/>
              <a:ext cx="2092405" cy="98833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defTabSz="1088261">
                <a:lnSpc>
                  <a:spcPct val="85000"/>
                </a:lnSpc>
                <a:defRPr/>
              </a:pPr>
              <a:r>
                <a:rPr lang="pt-BR" sz="1400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Serão considerados os colaboradores da instituição inscritos em uma das atividades, que tenham realizado check-in.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B435B7DE-41C2-8ED2-ECF0-2904A137FAEB}"/>
                </a:ext>
              </a:extLst>
            </p:cNvPr>
            <p:cNvSpPr txBox="1"/>
            <p:nvPr/>
          </p:nvSpPr>
          <p:spPr>
            <a:xfrm>
              <a:off x="1727549" y="1991817"/>
              <a:ext cx="2082451" cy="59694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361950" marR="0" lvl="0" indent="-361950" algn="l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01.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MEMBROS DA INSTITUIÇÃO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CF2A519D-4A24-93DE-E14B-7E7825070EB9}"/>
              </a:ext>
            </a:extLst>
          </p:cNvPr>
          <p:cNvGrpSpPr/>
          <p:nvPr/>
        </p:nvGrpSpPr>
        <p:grpSpPr>
          <a:xfrm>
            <a:off x="1702149" y="3874755"/>
            <a:ext cx="2495572" cy="1135540"/>
            <a:chOff x="1727549" y="2257634"/>
            <a:chExt cx="2495572" cy="1135540"/>
          </a:xfrm>
        </p:grpSpPr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590A925-D4D2-BD8B-1267-95BBF66350D0}"/>
                </a:ext>
              </a:extLst>
            </p:cNvPr>
            <p:cNvSpPr txBox="1"/>
            <p:nvPr/>
          </p:nvSpPr>
          <p:spPr>
            <a:xfrm>
              <a:off x="2095849" y="2587834"/>
              <a:ext cx="2127272" cy="80534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defTabSz="1088261">
                <a:lnSpc>
                  <a:spcPct val="85000"/>
                </a:lnSpc>
                <a:defRPr/>
              </a:pPr>
              <a:r>
                <a:rPr lang="pt-BR" sz="1400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Territórios com menos colaboradores que o nº de vagas podem convidar outros públicos para o DVT.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543D59CF-C5BB-3E07-CD4F-7090CA9F4E0B}"/>
                </a:ext>
              </a:extLst>
            </p:cNvPr>
            <p:cNvSpPr txBox="1"/>
            <p:nvPr/>
          </p:nvSpPr>
          <p:spPr>
            <a:xfrm>
              <a:off x="1727549" y="2257634"/>
              <a:ext cx="2082451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02. </a:t>
              </a:r>
              <a:r>
                <a:rPr lang="en-US" sz="2000" b="1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META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908C3D7B-D1E2-1293-08A4-E803CBE7DB95}"/>
              </a:ext>
            </a:extLst>
          </p:cNvPr>
          <p:cNvGrpSpPr/>
          <p:nvPr/>
        </p:nvGrpSpPr>
        <p:grpSpPr>
          <a:xfrm>
            <a:off x="1702149" y="5333020"/>
            <a:ext cx="2557555" cy="1318667"/>
            <a:chOff x="1727549" y="2257634"/>
            <a:chExt cx="2557555" cy="1318667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BA665278-11FC-20FD-80D5-0F0800366C5D}"/>
                </a:ext>
              </a:extLst>
            </p:cNvPr>
            <p:cNvSpPr txBox="1"/>
            <p:nvPr/>
          </p:nvSpPr>
          <p:spPr>
            <a:xfrm>
              <a:off x="2095849" y="2587834"/>
              <a:ext cx="2189255" cy="9884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defTabSz="1088261">
                <a:lnSpc>
                  <a:spcPct val="85000"/>
                </a:lnSpc>
                <a:defRPr/>
              </a:pPr>
              <a:r>
                <a:rPr lang="pt-BR" sz="1400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As instituições também podem convidar os colaboradores de parceiros para participarem do DVT e contribuírem para a meta.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B7D91515-9C3F-7D11-E28F-7CAC6916B2D4}"/>
                </a:ext>
              </a:extLst>
            </p:cNvPr>
            <p:cNvSpPr txBox="1"/>
            <p:nvPr/>
          </p:nvSpPr>
          <p:spPr>
            <a:xfrm>
              <a:off x="1727549" y="2257634"/>
              <a:ext cx="2082451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03.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PARCEIROS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EA4209E7-408A-2F56-2EB7-7270EDC717D7}"/>
              </a:ext>
            </a:extLst>
          </p:cNvPr>
          <p:cNvGrpSpPr/>
          <p:nvPr/>
        </p:nvGrpSpPr>
        <p:grpSpPr>
          <a:xfrm>
            <a:off x="8757676" y="2089280"/>
            <a:ext cx="2723308" cy="1318667"/>
            <a:chOff x="1727549" y="2257634"/>
            <a:chExt cx="2723308" cy="1318667"/>
          </a:xfrm>
        </p:grpSpPr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361DF968-5D17-BD9E-EB40-D93BE0317C3A}"/>
                </a:ext>
              </a:extLst>
            </p:cNvPr>
            <p:cNvSpPr txBox="1"/>
            <p:nvPr/>
          </p:nvSpPr>
          <p:spPr>
            <a:xfrm>
              <a:off x="2095849" y="2587834"/>
              <a:ext cx="2355008" cy="9884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defTabSz="1088261">
                <a:lnSpc>
                  <a:spcPct val="85000"/>
                </a:lnSpc>
                <a:defRPr/>
              </a:pPr>
              <a:r>
                <a:rPr lang="pt-BR" sz="1400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As vagas devem ser preenchidas, prioritariamente, com ações presenciais. Porém, podem atuar com ações digitais para contribuir com a meta.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3FBC26C7-5D65-5A97-96D3-6E94A4DE7472}"/>
                </a:ext>
              </a:extLst>
            </p:cNvPr>
            <p:cNvSpPr txBox="1"/>
            <p:nvPr/>
          </p:nvSpPr>
          <p:spPr>
            <a:xfrm>
              <a:off x="1727549" y="2257634"/>
              <a:ext cx="2082451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04.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VAGAS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E9B7C8B-029B-7ECF-E601-35F264D58D1F}"/>
              </a:ext>
            </a:extLst>
          </p:cNvPr>
          <p:cNvGrpSpPr/>
          <p:nvPr/>
        </p:nvGrpSpPr>
        <p:grpSpPr>
          <a:xfrm>
            <a:off x="8757676" y="3980649"/>
            <a:ext cx="2723308" cy="1318667"/>
            <a:chOff x="1727549" y="2257634"/>
            <a:chExt cx="2723308" cy="1318667"/>
          </a:xfrm>
        </p:grpSpPr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14D65D3F-0D3B-AD52-DAFC-722B8089CA93}"/>
                </a:ext>
              </a:extLst>
            </p:cNvPr>
            <p:cNvSpPr txBox="1"/>
            <p:nvPr/>
          </p:nvSpPr>
          <p:spPr>
            <a:xfrm>
              <a:off x="2095849" y="2587834"/>
              <a:ext cx="2355008" cy="9884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 defTabSz="1088261">
                <a:lnSpc>
                  <a:spcPct val="85000"/>
                </a:lnSpc>
                <a:defRPr/>
              </a:pPr>
              <a:r>
                <a:rPr lang="pt-BR" sz="1400" dirty="0">
                  <a:solidFill>
                    <a:srgbClr val="FFFFFF"/>
                  </a:solidFill>
                  <a:latin typeface="Officina Serif ITC TT" panose="00000400000000000000" pitchFamily="2" charset="0"/>
                  <a:cs typeface="Segoe UI Light" panose="020B0502040204020203" pitchFamily="34" charset="0"/>
                </a:rPr>
                <a:t>A partir deste ano, também será considerado um nº mínimo de voluntários nas ações locais disponíveis no Portal dos Voluntários.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D6F6E78E-35DD-FA7B-250A-48A2C83CB5C1}"/>
                </a:ext>
              </a:extLst>
            </p:cNvPr>
            <p:cNvSpPr txBox="1"/>
            <p:nvPr/>
          </p:nvSpPr>
          <p:spPr>
            <a:xfrm>
              <a:off x="1727549" y="2257634"/>
              <a:ext cx="2082451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1088261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99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05.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 panose="00000400000000000000" pitchFamily="2" charset="0"/>
                  <a:ea typeface="+mn-ea"/>
                  <a:cs typeface="Segoe UI Light" panose="020B0502040204020203" pitchFamily="34" charset="0"/>
                </a:rPr>
                <a:t>AÇÕES LOCAIS</a:t>
              </a:r>
              <a:endPara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pic>
        <p:nvPicPr>
          <p:cNvPr id="179" name="Imagem 178">
            <a:extLst>
              <a:ext uri="{FF2B5EF4-FFF2-40B4-BE49-F238E27FC236}">
                <a16:creationId xmlns:a16="http://schemas.microsoft.com/office/drawing/2014/main" id="{B996AF48-9814-412F-9F82-8336010F78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r="12229" b="5999"/>
          <a:stretch/>
        </p:blipFill>
        <p:spPr>
          <a:xfrm>
            <a:off x="4264454" y="0"/>
            <a:ext cx="3967844" cy="6857999"/>
          </a:xfrm>
          <a:prstGeom prst="rect">
            <a:avLst/>
          </a:prstGeom>
          <a:effectLst/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8CF46AB9-2E80-8771-8246-893652869790}"/>
              </a:ext>
            </a:extLst>
          </p:cNvPr>
          <p:cNvSpPr/>
          <p:nvPr/>
        </p:nvSpPr>
        <p:spPr>
          <a:xfrm>
            <a:off x="7723987" y="2056118"/>
            <a:ext cx="873704" cy="861144"/>
          </a:xfrm>
          <a:prstGeom prst="roundRect">
            <a:avLst>
              <a:gd name="adj" fmla="val 10443"/>
            </a:avLst>
          </a:prstGeom>
          <a:solidFill>
            <a:srgbClr val="66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22B6BD51-EA96-B35D-9BE6-BBEE6747137B}"/>
              </a:ext>
            </a:extLst>
          </p:cNvPr>
          <p:cNvSpPr/>
          <p:nvPr/>
        </p:nvSpPr>
        <p:spPr>
          <a:xfrm>
            <a:off x="7723987" y="3929345"/>
            <a:ext cx="873704" cy="861144"/>
          </a:xfrm>
          <a:prstGeom prst="roundRect">
            <a:avLst>
              <a:gd name="adj" fmla="val 10443"/>
            </a:avLst>
          </a:prstGeom>
          <a:gradFill>
            <a:gsLst>
              <a:gs pos="0">
                <a:srgbClr val="00AADC"/>
              </a:gs>
              <a:gs pos="100000">
                <a:srgbClr val="66009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6" name="Gráfico 1516">
            <a:extLst>
              <a:ext uri="{FF2B5EF4-FFF2-40B4-BE49-F238E27FC236}">
                <a16:creationId xmlns:a16="http://schemas.microsoft.com/office/drawing/2014/main" id="{70C358FB-6336-45B0-B5F0-49DF60379400}"/>
              </a:ext>
            </a:extLst>
          </p:cNvPr>
          <p:cNvGrpSpPr/>
          <p:nvPr/>
        </p:nvGrpSpPr>
        <p:grpSpPr>
          <a:xfrm>
            <a:off x="844898" y="2151247"/>
            <a:ext cx="588945" cy="646120"/>
            <a:chOff x="4270743" y="1963295"/>
            <a:chExt cx="588945" cy="646120"/>
          </a:xfrm>
          <a:solidFill>
            <a:schemeClr val="bg1"/>
          </a:solidFill>
        </p:grpSpPr>
        <p:sp>
          <p:nvSpPr>
            <p:cNvPr id="187" name="Forma Livre: Forma 186">
              <a:extLst>
                <a:ext uri="{FF2B5EF4-FFF2-40B4-BE49-F238E27FC236}">
                  <a16:creationId xmlns:a16="http://schemas.microsoft.com/office/drawing/2014/main" id="{02A71100-8EAE-426B-AB3E-001697D2510D}"/>
                </a:ext>
              </a:extLst>
            </p:cNvPr>
            <p:cNvSpPr/>
            <p:nvPr/>
          </p:nvSpPr>
          <p:spPr>
            <a:xfrm>
              <a:off x="4322570" y="1963295"/>
              <a:ext cx="417232" cy="433157"/>
            </a:xfrm>
            <a:custGeom>
              <a:avLst/>
              <a:gdLst>
                <a:gd name="connsiteX0" fmla="*/ 158285 w 417232"/>
                <a:gd name="connsiteY0" fmla="*/ 433158 h 433157"/>
                <a:gd name="connsiteX1" fmla="*/ 0 w 417232"/>
                <a:gd name="connsiteY1" fmla="*/ 140075 h 433157"/>
                <a:gd name="connsiteX2" fmla="*/ 258594 w 417232"/>
                <a:gd name="connsiteY2" fmla="*/ 0 h 433157"/>
                <a:gd name="connsiteX3" fmla="*/ 417232 w 417232"/>
                <a:gd name="connsiteY3" fmla="*/ 292871 h 433157"/>
                <a:gd name="connsiteX4" fmla="*/ 158285 w 417232"/>
                <a:gd name="connsiteY4" fmla="*/ 433134 h 433157"/>
                <a:gd name="connsiteX5" fmla="*/ 30672 w 417232"/>
                <a:gd name="connsiteY5" fmla="*/ 149215 h 433157"/>
                <a:gd name="connsiteX6" fmla="*/ 167425 w 417232"/>
                <a:gd name="connsiteY6" fmla="*/ 402438 h 433157"/>
                <a:gd name="connsiteX7" fmla="*/ 386513 w 417232"/>
                <a:gd name="connsiteY7" fmla="*/ 283754 h 433157"/>
                <a:gd name="connsiteX8" fmla="*/ 249430 w 417232"/>
                <a:gd name="connsiteY8" fmla="*/ 30719 h 433157"/>
                <a:gd name="connsiteX9" fmla="*/ 30648 w 417232"/>
                <a:gd name="connsiteY9" fmla="*/ 149215 h 43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7232" h="433157">
                  <a:moveTo>
                    <a:pt x="158285" y="433158"/>
                  </a:moveTo>
                  <a:lnTo>
                    <a:pt x="0" y="140075"/>
                  </a:lnTo>
                  <a:lnTo>
                    <a:pt x="258594" y="0"/>
                  </a:lnTo>
                  <a:lnTo>
                    <a:pt x="417232" y="292871"/>
                  </a:lnTo>
                  <a:lnTo>
                    <a:pt x="158285" y="433134"/>
                  </a:lnTo>
                  <a:close/>
                  <a:moveTo>
                    <a:pt x="30672" y="149215"/>
                  </a:moveTo>
                  <a:lnTo>
                    <a:pt x="167425" y="402438"/>
                  </a:lnTo>
                  <a:lnTo>
                    <a:pt x="386513" y="283754"/>
                  </a:lnTo>
                  <a:lnTo>
                    <a:pt x="249430" y="30719"/>
                  </a:lnTo>
                  <a:lnTo>
                    <a:pt x="30648" y="149215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orma Livre: Forma 187">
              <a:extLst>
                <a:ext uri="{FF2B5EF4-FFF2-40B4-BE49-F238E27FC236}">
                  <a16:creationId xmlns:a16="http://schemas.microsoft.com/office/drawing/2014/main" id="{630EEF74-0589-4A83-8313-29D8E2635FF9}"/>
                </a:ext>
              </a:extLst>
            </p:cNvPr>
            <p:cNvSpPr/>
            <p:nvPr/>
          </p:nvSpPr>
          <p:spPr>
            <a:xfrm rot="-1708201">
              <a:off x="4424261" y="2077179"/>
              <a:ext cx="111404" cy="22639"/>
            </a:xfrm>
            <a:custGeom>
              <a:avLst/>
              <a:gdLst>
                <a:gd name="connsiteX0" fmla="*/ 0 w 111404"/>
                <a:gd name="connsiteY0" fmla="*/ 0 h 22639"/>
                <a:gd name="connsiteX1" fmla="*/ 111405 w 111404"/>
                <a:gd name="connsiteY1" fmla="*/ 0 h 22639"/>
                <a:gd name="connsiteX2" fmla="*/ 111405 w 111404"/>
                <a:gd name="connsiteY2" fmla="*/ 22639 h 22639"/>
                <a:gd name="connsiteX3" fmla="*/ 0 w 111404"/>
                <a:gd name="connsiteY3" fmla="*/ 22639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404" h="22639">
                  <a:moveTo>
                    <a:pt x="0" y="0"/>
                  </a:moveTo>
                  <a:lnTo>
                    <a:pt x="111405" y="0"/>
                  </a:lnTo>
                  <a:lnTo>
                    <a:pt x="111405" y="22639"/>
                  </a:lnTo>
                  <a:lnTo>
                    <a:pt x="0" y="22639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orma Livre: Forma 188">
              <a:extLst>
                <a:ext uri="{FF2B5EF4-FFF2-40B4-BE49-F238E27FC236}">
                  <a16:creationId xmlns:a16="http://schemas.microsoft.com/office/drawing/2014/main" id="{8BC2AA10-DAE8-4A60-8B0C-833FB4823BC1}"/>
                </a:ext>
              </a:extLst>
            </p:cNvPr>
            <p:cNvSpPr/>
            <p:nvPr/>
          </p:nvSpPr>
          <p:spPr>
            <a:xfrm rot="-1708201">
              <a:off x="4432448" y="2123211"/>
              <a:ext cx="162831" cy="22639"/>
            </a:xfrm>
            <a:custGeom>
              <a:avLst/>
              <a:gdLst>
                <a:gd name="connsiteX0" fmla="*/ 0 w 162831"/>
                <a:gd name="connsiteY0" fmla="*/ 0 h 22639"/>
                <a:gd name="connsiteX1" fmla="*/ 162832 w 162831"/>
                <a:gd name="connsiteY1" fmla="*/ 0 h 22639"/>
                <a:gd name="connsiteX2" fmla="*/ 162832 w 162831"/>
                <a:gd name="connsiteY2" fmla="*/ 22639 h 22639"/>
                <a:gd name="connsiteX3" fmla="*/ 0 w 162831"/>
                <a:gd name="connsiteY3" fmla="*/ 22639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31" h="22639">
                  <a:moveTo>
                    <a:pt x="0" y="0"/>
                  </a:moveTo>
                  <a:lnTo>
                    <a:pt x="162832" y="0"/>
                  </a:lnTo>
                  <a:lnTo>
                    <a:pt x="162832" y="22639"/>
                  </a:lnTo>
                  <a:lnTo>
                    <a:pt x="0" y="22639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orma Livre: Forma 189">
              <a:extLst>
                <a:ext uri="{FF2B5EF4-FFF2-40B4-BE49-F238E27FC236}">
                  <a16:creationId xmlns:a16="http://schemas.microsoft.com/office/drawing/2014/main" id="{E3830DF2-7834-4FDB-85C8-3207CCAFA503}"/>
                </a:ext>
              </a:extLst>
            </p:cNvPr>
            <p:cNvSpPr/>
            <p:nvPr/>
          </p:nvSpPr>
          <p:spPr>
            <a:xfrm>
              <a:off x="4508583" y="2179037"/>
              <a:ext cx="101911" cy="101910"/>
            </a:xfrm>
            <a:custGeom>
              <a:avLst/>
              <a:gdLst>
                <a:gd name="connsiteX0" fmla="*/ 50956 w 101911"/>
                <a:gd name="connsiteY0" fmla="*/ 101911 h 101910"/>
                <a:gd name="connsiteX1" fmla="*/ 0 w 101911"/>
                <a:gd name="connsiteY1" fmla="*/ 50956 h 101910"/>
                <a:gd name="connsiteX2" fmla="*/ 50956 w 101911"/>
                <a:gd name="connsiteY2" fmla="*/ 0 h 101910"/>
                <a:gd name="connsiteX3" fmla="*/ 101911 w 101911"/>
                <a:gd name="connsiteY3" fmla="*/ 50956 h 101910"/>
                <a:gd name="connsiteX4" fmla="*/ 50956 w 101911"/>
                <a:gd name="connsiteY4" fmla="*/ 101911 h 101910"/>
                <a:gd name="connsiteX5" fmla="*/ 50956 w 101911"/>
                <a:gd name="connsiteY5" fmla="*/ 22639 h 101910"/>
                <a:gd name="connsiteX6" fmla="*/ 22639 w 101911"/>
                <a:gd name="connsiteY6" fmla="*/ 50956 h 101910"/>
                <a:gd name="connsiteX7" fmla="*/ 50956 w 101911"/>
                <a:gd name="connsiteY7" fmla="*/ 79272 h 101910"/>
                <a:gd name="connsiteX8" fmla="*/ 79272 w 101911"/>
                <a:gd name="connsiteY8" fmla="*/ 50956 h 101910"/>
                <a:gd name="connsiteX9" fmla="*/ 50956 w 101911"/>
                <a:gd name="connsiteY9" fmla="*/ 22639 h 10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911" h="101910">
                  <a:moveTo>
                    <a:pt x="50956" y="101911"/>
                  </a:moveTo>
                  <a:cubicBezTo>
                    <a:pt x="22851" y="101911"/>
                    <a:pt x="0" y="79060"/>
                    <a:pt x="0" y="50956"/>
                  </a:cubicBezTo>
                  <a:cubicBezTo>
                    <a:pt x="0" y="22851"/>
                    <a:pt x="22851" y="0"/>
                    <a:pt x="50956" y="0"/>
                  </a:cubicBezTo>
                  <a:cubicBezTo>
                    <a:pt x="79060" y="0"/>
                    <a:pt x="101911" y="22851"/>
                    <a:pt x="101911" y="50956"/>
                  </a:cubicBezTo>
                  <a:cubicBezTo>
                    <a:pt x="101911" y="79060"/>
                    <a:pt x="79060" y="101911"/>
                    <a:pt x="50956" y="101911"/>
                  </a:cubicBezTo>
                  <a:close/>
                  <a:moveTo>
                    <a:pt x="50956" y="22639"/>
                  </a:moveTo>
                  <a:cubicBezTo>
                    <a:pt x="35337" y="22639"/>
                    <a:pt x="22639" y="35337"/>
                    <a:pt x="22639" y="50956"/>
                  </a:cubicBezTo>
                  <a:cubicBezTo>
                    <a:pt x="22639" y="66574"/>
                    <a:pt x="35337" y="79272"/>
                    <a:pt x="50956" y="79272"/>
                  </a:cubicBezTo>
                  <a:cubicBezTo>
                    <a:pt x="66574" y="79272"/>
                    <a:pt x="79272" y="66574"/>
                    <a:pt x="79272" y="50956"/>
                  </a:cubicBezTo>
                  <a:cubicBezTo>
                    <a:pt x="79272" y="35337"/>
                    <a:pt x="66574" y="22639"/>
                    <a:pt x="50956" y="22639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orma Livre: Forma 190">
              <a:extLst>
                <a:ext uri="{FF2B5EF4-FFF2-40B4-BE49-F238E27FC236}">
                  <a16:creationId xmlns:a16="http://schemas.microsoft.com/office/drawing/2014/main" id="{04E3A315-6A4B-4D3A-8762-633038E58FBA}"/>
                </a:ext>
              </a:extLst>
            </p:cNvPr>
            <p:cNvSpPr/>
            <p:nvPr/>
          </p:nvSpPr>
          <p:spPr>
            <a:xfrm>
              <a:off x="4451950" y="2394191"/>
              <a:ext cx="339797" cy="101981"/>
            </a:xfrm>
            <a:custGeom>
              <a:avLst/>
              <a:gdLst>
                <a:gd name="connsiteX0" fmla="*/ 169899 w 339797"/>
                <a:gd name="connsiteY0" fmla="*/ 101935 h 101981"/>
                <a:gd name="connsiteX1" fmla="*/ 39648 w 339797"/>
                <a:gd name="connsiteY1" fmla="*/ 101935 h 101981"/>
                <a:gd name="connsiteX2" fmla="*/ 0 w 339797"/>
                <a:gd name="connsiteY2" fmla="*/ 62287 h 101981"/>
                <a:gd name="connsiteX3" fmla="*/ 31732 w 339797"/>
                <a:gd name="connsiteY3" fmla="*/ 23440 h 101981"/>
                <a:gd name="connsiteX4" fmla="*/ 203869 w 339797"/>
                <a:gd name="connsiteY4" fmla="*/ 0 h 101981"/>
                <a:gd name="connsiteX5" fmla="*/ 275980 w 339797"/>
                <a:gd name="connsiteY5" fmla="*/ 11850 h 101981"/>
                <a:gd name="connsiteX6" fmla="*/ 339798 w 339797"/>
                <a:gd name="connsiteY6" fmla="*/ 22663 h 101981"/>
                <a:gd name="connsiteX7" fmla="*/ 339798 w 339797"/>
                <a:gd name="connsiteY7" fmla="*/ 45325 h 101981"/>
                <a:gd name="connsiteX8" fmla="*/ 270302 w 339797"/>
                <a:gd name="connsiteY8" fmla="*/ 33806 h 101981"/>
                <a:gd name="connsiteX9" fmla="*/ 203893 w 339797"/>
                <a:gd name="connsiteY9" fmla="*/ 22686 h 101981"/>
                <a:gd name="connsiteX10" fmla="*/ 36303 w 339797"/>
                <a:gd name="connsiteY10" fmla="*/ 45679 h 101981"/>
                <a:gd name="connsiteX11" fmla="*/ 22686 w 339797"/>
                <a:gd name="connsiteY11" fmla="*/ 62334 h 101981"/>
                <a:gd name="connsiteX12" fmla="*/ 39671 w 339797"/>
                <a:gd name="connsiteY12" fmla="*/ 79319 h 101981"/>
                <a:gd name="connsiteX13" fmla="*/ 169923 w 339797"/>
                <a:gd name="connsiteY13" fmla="*/ 79319 h 101981"/>
                <a:gd name="connsiteX14" fmla="*/ 169923 w 339797"/>
                <a:gd name="connsiteY14" fmla="*/ 101982 h 10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797" h="101981">
                  <a:moveTo>
                    <a:pt x="169899" y="101935"/>
                  </a:moveTo>
                  <a:lnTo>
                    <a:pt x="39648" y="101935"/>
                  </a:lnTo>
                  <a:cubicBezTo>
                    <a:pt x="17786" y="101935"/>
                    <a:pt x="0" y="84149"/>
                    <a:pt x="0" y="62287"/>
                  </a:cubicBezTo>
                  <a:cubicBezTo>
                    <a:pt x="0" y="43511"/>
                    <a:pt x="13334" y="27162"/>
                    <a:pt x="31732" y="23440"/>
                  </a:cubicBezTo>
                  <a:cubicBezTo>
                    <a:pt x="71427" y="15266"/>
                    <a:pt x="145399" y="0"/>
                    <a:pt x="203869" y="0"/>
                  </a:cubicBezTo>
                  <a:cubicBezTo>
                    <a:pt x="230325" y="0"/>
                    <a:pt x="253529" y="6031"/>
                    <a:pt x="275980" y="11850"/>
                  </a:cubicBezTo>
                  <a:cubicBezTo>
                    <a:pt x="297370" y="17409"/>
                    <a:pt x="317583" y="22663"/>
                    <a:pt x="339798" y="22663"/>
                  </a:cubicBezTo>
                  <a:lnTo>
                    <a:pt x="339798" y="45325"/>
                  </a:lnTo>
                  <a:cubicBezTo>
                    <a:pt x="314709" y="45325"/>
                    <a:pt x="292117" y="39459"/>
                    <a:pt x="270302" y="33806"/>
                  </a:cubicBezTo>
                  <a:cubicBezTo>
                    <a:pt x="248276" y="28081"/>
                    <a:pt x="227451" y="22686"/>
                    <a:pt x="203893" y="22686"/>
                  </a:cubicBezTo>
                  <a:cubicBezTo>
                    <a:pt x="147731" y="22686"/>
                    <a:pt x="75244" y="37645"/>
                    <a:pt x="36303" y="45679"/>
                  </a:cubicBezTo>
                  <a:cubicBezTo>
                    <a:pt x="28387" y="47281"/>
                    <a:pt x="22686" y="54277"/>
                    <a:pt x="22686" y="62334"/>
                  </a:cubicBezTo>
                  <a:cubicBezTo>
                    <a:pt x="22686" y="71710"/>
                    <a:pt x="30295" y="79319"/>
                    <a:pt x="39671" y="79319"/>
                  </a:cubicBezTo>
                  <a:lnTo>
                    <a:pt x="169923" y="79319"/>
                  </a:lnTo>
                  <a:lnTo>
                    <a:pt x="169923" y="101982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orma Livre: Forma 191">
              <a:extLst>
                <a:ext uri="{FF2B5EF4-FFF2-40B4-BE49-F238E27FC236}">
                  <a16:creationId xmlns:a16="http://schemas.microsoft.com/office/drawing/2014/main" id="{8A51D92E-47AB-41F6-806A-7F2596EF2419}"/>
                </a:ext>
              </a:extLst>
            </p:cNvPr>
            <p:cNvSpPr/>
            <p:nvPr/>
          </p:nvSpPr>
          <p:spPr>
            <a:xfrm>
              <a:off x="4270743" y="2382883"/>
              <a:ext cx="521028" cy="226532"/>
            </a:xfrm>
            <a:custGeom>
              <a:avLst/>
              <a:gdLst>
                <a:gd name="connsiteX0" fmla="*/ 275791 w 521028"/>
                <a:gd name="connsiteY0" fmla="*/ 226508 h 226532"/>
                <a:gd name="connsiteX1" fmla="*/ 239889 w 521028"/>
                <a:gd name="connsiteY1" fmla="*/ 216708 h 226532"/>
                <a:gd name="connsiteX2" fmla="*/ 114632 w 521028"/>
                <a:gd name="connsiteY2" fmla="*/ 135104 h 226532"/>
                <a:gd name="connsiteX3" fmla="*/ 19176 w 521028"/>
                <a:gd name="connsiteY3" fmla="*/ 72629 h 226532"/>
                <a:gd name="connsiteX4" fmla="*/ 0 w 521028"/>
                <a:gd name="connsiteY4" fmla="*/ 38988 h 226532"/>
                <a:gd name="connsiteX5" fmla="*/ 39176 w 521028"/>
                <a:gd name="connsiteY5" fmla="*/ 0 h 226532"/>
                <a:gd name="connsiteX6" fmla="*/ 52510 w 521028"/>
                <a:gd name="connsiteY6" fmla="*/ 2450 h 226532"/>
                <a:gd name="connsiteX7" fmla="*/ 197132 w 521028"/>
                <a:gd name="connsiteY7" fmla="*/ 65255 h 226532"/>
                <a:gd name="connsiteX8" fmla="*/ 188109 w 521028"/>
                <a:gd name="connsiteY8" fmla="*/ 86033 h 226532"/>
                <a:gd name="connsiteX9" fmla="*/ 44077 w 521028"/>
                <a:gd name="connsiteY9" fmla="*/ 23464 h 226532"/>
                <a:gd name="connsiteX10" fmla="*/ 39176 w 521028"/>
                <a:gd name="connsiteY10" fmla="*/ 22663 h 226532"/>
                <a:gd name="connsiteX11" fmla="*/ 22663 w 521028"/>
                <a:gd name="connsiteY11" fmla="*/ 38988 h 226532"/>
                <a:gd name="connsiteX12" fmla="*/ 30672 w 521028"/>
                <a:gd name="connsiteY12" fmla="*/ 53099 h 226532"/>
                <a:gd name="connsiteX13" fmla="*/ 127283 w 521028"/>
                <a:gd name="connsiteY13" fmla="*/ 116305 h 226532"/>
                <a:gd name="connsiteX14" fmla="*/ 251433 w 521028"/>
                <a:gd name="connsiteY14" fmla="*/ 197203 h 226532"/>
                <a:gd name="connsiteX15" fmla="*/ 287617 w 521028"/>
                <a:gd name="connsiteY15" fmla="*/ 202385 h 226532"/>
                <a:gd name="connsiteX16" fmla="*/ 456786 w 521028"/>
                <a:gd name="connsiteY16" fmla="*/ 153785 h 226532"/>
                <a:gd name="connsiteX17" fmla="*/ 492664 w 521028"/>
                <a:gd name="connsiteY17" fmla="*/ 147213 h 226532"/>
                <a:gd name="connsiteX18" fmla="*/ 521028 w 521028"/>
                <a:gd name="connsiteY18" fmla="*/ 147213 h 226532"/>
                <a:gd name="connsiteX19" fmla="*/ 521028 w 521028"/>
                <a:gd name="connsiteY19" fmla="*/ 169875 h 226532"/>
                <a:gd name="connsiteX20" fmla="*/ 492664 w 521028"/>
                <a:gd name="connsiteY20" fmla="*/ 169875 h 226532"/>
                <a:gd name="connsiteX21" fmla="*/ 464018 w 521028"/>
                <a:gd name="connsiteY21" fmla="*/ 175247 h 226532"/>
                <a:gd name="connsiteX22" fmla="*/ 293789 w 521028"/>
                <a:gd name="connsiteY22" fmla="*/ 224200 h 226532"/>
                <a:gd name="connsiteX23" fmla="*/ 275815 w 521028"/>
                <a:gd name="connsiteY23" fmla="*/ 226532 h 2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1028" h="226532">
                  <a:moveTo>
                    <a:pt x="275791" y="226508"/>
                  </a:moveTo>
                  <a:cubicBezTo>
                    <a:pt x="263141" y="226508"/>
                    <a:pt x="250726" y="223116"/>
                    <a:pt x="239889" y="216708"/>
                  </a:cubicBezTo>
                  <a:cubicBezTo>
                    <a:pt x="207827" y="197768"/>
                    <a:pt x="160452" y="165918"/>
                    <a:pt x="114632" y="135104"/>
                  </a:cubicBezTo>
                  <a:cubicBezTo>
                    <a:pt x="75974" y="109096"/>
                    <a:pt x="39436" y="84549"/>
                    <a:pt x="19176" y="72629"/>
                  </a:cubicBezTo>
                  <a:cubicBezTo>
                    <a:pt x="7350" y="65656"/>
                    <a:pt x="0" y="52770"/>
                    <a:pt x="0" y="38988"/>
                  </a:cubicBezTo>
                  <a:cubicBezTo>
                    <a:pt x="0" y="17480"/>
                    <a:pt x="17574" y="0"/>
                    <a:pt x="39176" y="0"/>
                  </a:cubicBezTo>
                  <a:cubicBezTo>
                    <a:pt x="43629" y="0"/>
                    <a:pt x="48128" y="825"/>
                    <a:pt x="52510" y="2450"/>
                  </a:cubicBezTo>
                  <a:lnTo>
                    <a:pt x="197132" y="65255"/>
                  </a:lnTo>
                  <a:lnTo>
                    <a:pt x="188109" y="86033"/>
                  </a:lnTo>
                  <a:lnTo>
                    <a:pt x="44077" y="23464"/>
                  </a:lnTo>
                  <a:cubicBezTo>
                    <a:pt x="42804" y="23016"/>
                    <a:pt x="40943" y="22663"/>
                    <a:pt x="39176" y="22663"/>
                  </a:cubicBezTo>
                  <a:cubicBezTo>
                    <a:pt x="31049" y="22663"/>
                    <a:pt x="22663" y="28764"/>
                    <a:pt x="22663" y="38988"/>
                  </a:cubicBezTo>
                  <a:cubicBezTo>
                    <a:pt x="22663" y="44783"/>
                    <a:pt x="25749" y="50202"/>
                    <a:pt x="30672" y="53099"/>
                  </a:cubicBezTo>
                  <a:cubicBezTo>
                    <a:pt x="51521" y="65373"/>
                    <a:pt x="88342" y="90109"/>
                    <a:pt x="127283" y="116305"/>
                  </a:cubicBezTo>
                  <a:cubicBezTo>
                    <a:pt x="172820" y="146954"/>
                    <a:pt x="219936" y="178615"/>
                    <a:pt x="251433" y="197203"/>
                  </a:cubicBezTo>
                  <a:cubicBezTo>
                    <a:pt x="262622" y="203799"/>
                    <a:pt x="277464" y="205259"/>
                    <a:pt x="287617" y="202385"/>
                  </a:cubicBezTo>
                  <a:cubicBezTo>
                    <a:pt x="341470" y="187120"/>
                    <a:pt x="456786" y="153785"/>
                    <a:pt x="456786" y="153785"/>
                  </a:cubicBezTo>
                  <a:cubicBezTo>
                    <a:pt x="467623" y="149545"/>
                    <a:pt x="480014" y="147213"/>
                    <a:pt x="492664" y="147213"/>
                  </a:cubicBezTo>
                  <a:lnTo>
                    <a:pt x="521028" y="147213"/>
                  </a:lnTo>
                  <a:lnTo>
                    <a:pt x="521028" y="169875"/>
                  </a:lnTo>
                  <a:lnTo>
                    <a:pt x="492664" y="169875"/>
                  </a:lnTo>
                  <a:cubicBezTo>
                    <a:pt x="482841" y="169875"/>
                    <a:pt x="473206" y="171689"/>
                    <a:pt x="464018" y="175247"/>
                  </a:cubicBezTo>
                  <a:cubicBezTo>
                    <a:pt x="463076" y="175576"/>
                    <a:pt x="347690" y="208911"/>
                    <a:pt x="293789" y="224200"/>
                  </a:cubicBezTo>
                  <a:cubicBezTo>
                    <a:pt x="288277" y="225755"/>
                    <a:pt x="282388" y="226532"/>
                    <a:pt x="275815" y="226532"/>
                  </a:cubicBez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orma Livre: Forma 192">
              <a:extLst>
                <a:ext uri="{FF2B5EF4-FFF2-40B4-BE49-F238E27FC236}">
                  <a16:creationId xmlns:a16="http://schemas.microsoft.com/office/drawing/2014/main" id="{BCF400B7-CE8B-4220-BDFA-C1F15E64AB05}"/>
                </a:ext>
              </a:extLst>
            </p:cNvPr>
            <p:cNvSpPr/>
            <p:nvPr/>
          </p:nvSpPr>
          <p:spPr>
            <a:xfrm>
              <a:off x="4780416" y="2371552"/>
              <a:ext cx="79272" cy="226555"/>
            </a:xfrm>
            <a:custGeom>
              <a:avLst/>
              <a:gdLst>
                <a:gd name="connsiteX0" fmla="*/ 79272 w 79272"/>
                <a:gd name="connsiteY0" fmla="*/ 226508 h 226555"/>
                <a:gd name="connsiteX1" fmla="*/ 33970 w 79272"/>
                <a:gd name="connsiteY1" fmla="*/ 226508 h 226555"/>
                <a:gd name="connsiteX2" fmla="*/ 0 w 79272"/>
                <a:gd name="connsiteY2" fmla="*/ 192538 h 226555"/>
                <a:gd name="connsiteX3" fmla="*/ 0 w 79272"/>
                <a:gd name="connsiteY3" fmla="*/ 33970 h 226555"/>
                <a:gd name="connsiteX4" fmla="*/ 33970 w 79272"/>
                <a:gd name="connsiteY4" fmla="*/ 0 h 226555"/>
                <a:gd name="connsiteX5" fmla="*/ 79272 w 79272"/>
                <a:gd name="connsiteY5" fmla="*/ 0 h 226555"/>
                <a:gd name="connsiteX6" fmla="*/ 79272 w 79272"/>
                <a:gd name="connsiteY6" fmla="*/ 22663 h 226555"/>
                <a:gd name="connsiteX7" fmla="*/ 33970 w 79272"/>
                <a:gd name="connsiteY7" fmla="*/ 22663 h 226555"/>
                <a:gd name="connsiteX8" fmla="*/ 22639 w 79272"/>
                <a:gd name="connsiteY8" fmla="*/ 33994 h 226555"/>
                <a:gd name="connsiteX9" fmla="*/ 22639 w 79272"/>
                <a:gd name="connsiteY9" fmla="*/ 192562 h 226555"/>
                <a:gd name="connsiteX10" fmla="*/ 33970 w 79272"/>
                <a:gd name="connsiteY10" fmla="*/ 203893 h 226555"/>
                <a:gd name="connsiteX11" fmla="*/ 79272 w 79272"/>
                <a:gd name="connsiteY11" fmla="*/ 203893 h 226555"/>
                <a:gd name="connsiteX12" fmla="*/ 79272 w 79272"/>
                <a:gd name="connsiteY12" fmla="*/ 226555 h 22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2" h="226555">
                  <a:moveTo>
                    <a:pt x="79272" y="226508"/>
                  </a:moveTo>
                  <a:lnTo>
                    <a:pt x="33970" y="226508"/>
                  </a:lnTo>
                  <a:cubicBezTo>
                    <a:pt x="15242" y="226508"/>
                    <a:pt x="0" y="211266"/>
                    <a:pt x="0" y="192538"/>
                  </a:cubicBezTo>
                  <a:lnTo>
                    <a:pt x="0" y="33970"/>
                  </a:lnTo>
                  <a:cubicBezTo>
                    <a:pt x="0" y="15242"/>
                    <a:pt x="15242" y="0"/>
                    <a:pt x="33970" y="0"/>
                  </a:cubicBezTo>
                  <a:lnTo>
                    <a:pt x="79272" y="0"/>
                  </a:lnTo>
                  <a:lnTo>
                    <a:pt x="79272" y="22663"/>
                  </a:lnTo>
                  <a:lnTo>
                    <a:pt x="33970" y="22663"/>
                  </a:lnTo>
                  <a:cubicBezTo>
                    <a:pt x="27728" y="22663"/>
                    <a:pt x="22639" y="27728"/>
                    <a:pt x="22639" y="33994"/>
                  </a:cubicBezTo>
                  <a:lnTo>
                    <a:pt x="22639" y="192562"/>
                  </a:lnTo>
                  <a:cubicBezTo>
                    <a:pt x="22639" y="198804"/>
                    <a:pt x="27704" y="203893"/>
                    <a:pt x="33970" y="203893"/>
                  </a:cubicBezTo>
                  <a:lnTo>
                    <a:pt x="79272" y="203893"/>
                  </a:lnTo>
                  <a:lnTo>
                    <a:pt x="79272" y="226555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orma Livre: Forma 193">
              <a:extLst>
                <a:ext uri="{FF2B5EF4-FFF2-40B4-BE49-F238E27FC236}">
                  <a16:creationId xmlns:a16="http://schemas.microsoft.com/office/drawing/2014/main" id="{B76B5DF7-7971-4807-9F99-915B139A345A}"/>
                </a:ext>
              </a:extLst>
            </p:cNvPr>
            <p:cNvSpPr/>
            <p:nvPr/>
          </p:nvSpPr>
          <p:spPr>
            <a:xfrm>
              <a:off x="4825694" y="2530119"/>
              <a:ext cx="22662" cy="22639"/>
            </a:xfrm>
            <a:custGeom>
              <a:avLst/>
              <a:gdLst>
                <a:gd name="connsiteX0" fmla="*/ 22663 w 22662"/>
                <a:gd name="connsiteY0" fmla="*/ 0 h 22639"/>
                <a:gd name="connsiteX1" fmla="*/ 0 w 22662"/>
                <a:gd name="connsiteY1" fmla="*/ 0 h 22639"/>
                <a:gd name="connsiteX2" fmla="*/ 0 w 22662"/>
                <a:gd name="connsiteY2" fmla="*/ 22639 h 22639"/>
                <a:gd name="connsiteX3" fmla="*/ 22663 w 22662"/>
                <a:gd name="connsiteY3" fmla="*/ 22639 h 22639"/>
                <a:gd name="connsiteX4" fmla="*/ 22663 w 22662"/>
                <a:gd name="connsiteY4" fmla="*/ 0 h 22639"/>
                <a:gd name="connsiteX5" fmla="*/ 22663 w 22662"/>
                <a:gd name="connsiteY5" fmla="*/ 0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2" h="22639">
                  <a:moveTo>
                    <a:pt x="22663" y="0"/>
                  </a:moveTo>
                  <a:lnTo>
                    <a:pt x="0" y="0"/>
                  </a:lnTo>
                  <a:lnTo>
                    <a:pt x="0" y="22639"/>
                  </a:lnTo>
                  <a:lnTo>
                    <a:pt x="22663" y="22639"/>
                  </a:lnTo>
                  <a:lnTo>
                    <a:pt x="22663" y="0"/>
                  </a:lnTo>
                  <a:lnTo>
                    <a:pt x="22663" y="0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orma Livre: Forma 194">
              <a:extLst>
                <a:ext uri="{FF2B5EF4-FFF2-40B4-BE49-F238E27FC236}">
                  <a16:creationId xmlns:a16="http://schemas.microsoft.com/office/drawing/2014/main" id="{D93CDF5A-4962-4D37-BB10-3049A3BD5210}"/>
                </a:ext>
              </a:extLst>
            </p:cNvPr>
            <p:cNvSpPr/>
            <p:nvPr/>
          </p:nvSpPr>
          <p:spPr>
            <a:xfrm>
              <a:off x="4293382" y="2212984"/>
              <a:ext cx="56632" cy="22662"/>
            </a:xfrm>
            <a:custGeom>
              <a:avLst/>
              <a:gdLst>
                <a:gd name="connsiteX0" fmla="*/ 0 w 56632"/>
                <a:gd name="connsiteY0" fmla="*/ 0 h 22662"/>
                <a:gd name="connsiteX1" fmla="*/ 56633 w 56632"/>
                <a:gd name="connsiteY1" fmla="*/ 0 h 22662"/>
                <a:gd name="connsiteX2" fmla="*/ 56633 w 56632"/>
                <a:gd name="connsiteY2" fmla="*/ 22663 h 22662"/>
                <a:gd name="connsiteX3" fmla="*/ 0 w 56632"/>
                <a:gd name="connsiteY3" fmla="*/ 22663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2" h="22662">
                  <a:moveTo>
                    <a:pt x="0" y="0"/>
                  </a:moveTo>
                  <a:lnTo>
                    <a:pt x="56633" y="0"/>
                  </a:lnTo>
                  <a:lnTo>
                    <a:pt x="56633" y="22663"/>
                  </a:lnTo>
                  <a:lnTo>
                    <a:pt x="0" y="2266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orma Livre: Forma 195">
              <a:extLst>
                <a:ext uri="{FF2B5EF4-FFF2-40B4-BE49-F238E27FC236}">
                  <a16:creationId xmlns:a16="http://schemas.microsoft.com/office/drawing/2014/main" id="{AF36B0C4-49DC-4B1D-BD36-087FCA2CACFA}"/>
                </a:ext>
              </a:extLst>
            </p:cNvPr>
            <p:cNvSpPr/>
            <p:nvPr/>
          </p:nvSpPr>
          <p:spPr>
            <a:xfrm rot="-1117802">
              <a:off x="4316958" y="2308889"/>
              <a:ext cx="54536" cy="22639"/>
            </a:xfrm>
            <a:custGeom>
              <a:avLst/>
              <a:gdLst>
                <a:gd name="connsiteX0" fmla="*/ 0 w 54536"/>
                <a:gd name="connsiteY0" fmla="*/ 0 h 22639"/>
                <a:gd name="connsiteX1" fmla="*/ 54537 w 54536"/>
                <a:gd name="connsiteY1" fmla="*/ 0 h 22639"/>
                <a:gd name="connsiteX2" fmla="*/ 54537 w 54536"/>
                <a:gd name="connsiteY2" fmla="*/ 22639 h 22639"/>
                <a:gd name="connsiteX3" fmla="*/ 0 w 54536"/>
                <a:gd name="connsiteY3" fmla="*/ 22639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36" h="22639">
                  <a:moveTo>
                    <a:pt x="0" y="0"/>
                  </a:moveTo>
                  <a:lnTo>
                    <a:pt x="54537" y="0"/>
                  </a:lnTo>
                  <a:lnTo>
                    <a:pt x="54537" y="22639"/>
                  </a:lnTo>
                  <a:lnTo>
                    <a:pt x="0" y="22639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orma Livre: Forma 196">
              <a:extLst>
                <a:ext uri="{FF2B5EF4-FFF2-40B4-BE49-F238E27FC236}">
                  <a16:creationId xmlns:a16="http://schemas.microsoft.com/office/drawing/2014/main" id="{E80B1279-174D-42D6-9929-FD7C5A2AEB26}"/>
                </a:ext>
              </a:extLst>
            </p:cNvPr>
            <p:cNvSpPr/>
            <p:nvPr/>
          </p:nvSpPr>
          <p:spPr>
            <a:xfrm rot="-3497999">
              <a:off x="4647785" y="2014564"/>
              <a:ext cx="60166" cy="22639"/>
            </a:xfrm>
            <a:custGeom>
              <a:avLst/>
              <a:gdLst>
                <a:gd name="connsiteX0" fmla="*/ 0 w 60166"/>
                <a:gd name="connsiteY0" fmla="*/ 0 h 22639"/>
                <a:gd name="connsiteX1" fmla="*/ 60167 w 60166"/>
                <a:gd name="connsiteY1" fmla="*/ 0 h 22639"/>
                <a:gd name="connsiteX2" fmla="*/ 60167 w 60166"/>
                <a:gd name="connsiteY2" fmla="*/ 22639 h 22639"/>
                <a:gd name="connsiteX3" fmla="*/ 0 w 60166"/>
                <a:gd name="connsiteY3" fmla="*/ 22639 h 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66" h="22639">
                  <a:moveTo>
                    <a:pt x="0" y="0"/>
                  </a:moveTo>
                  <a:lnTo>
                    <a:pt x="60167" y="0"/>
                  </a:lnTo>
                  <a:lnTo>
                    <a:pt x="60167" y="22639"/>
                  </a:lnTo>
                  <a:lnTo>
                    <a:pt x="0" y="22639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orma Livre: Forma 197">
              <a:extLst>
                <a:ext uri="{FF2B5EF4-FFF2-40B4-BE49-F238E27FC236}">
                  <a16:creationId xmlns:a16="http://schemas.microsoft.com/office/drawing/2014/main" id="{D33BFEC2-07BE-4CFE-A53A-8D1B378CAFF0}"/>
                </a:ext>
              </a:extLst>
            </p:cNvPr>
            <p:cNvSpPr/>
            <p:nvPr/>
          </p:nvSpPr>
          <p:spPr>
            <a:xfrm rot="-2350199">
              <a:off x="4720354" y="2088578"/>
              <a:ext cx="52039" cy="22662"/>
            </a:xfrm>
            <a:custGeom>
              <a:avLst/>
              <a:gdLst>
                <a:gd name="connsiteX0" fmla="*/ 0 w 52039"/>
                <a:gd name="connsiteY0" fmla="*/ 0 h 22662"/>
                <a:gd name="connsiteX1" fmla="*/ 52039 w 52039"/>
                <a:gd name="connsiteY1" fmla="*/ 0 h 22662"/>
                <a:gd name="connsiteX2" fmla="*/ 52039 w 52039"/>
                <a:gd name="connsiteY2" fmla="*/ 22663 h 22662"/>
                <a:gd name="connsiteX3" fmla="*/ 0 w 52039"/>
                <a:gd name="connsiteY3" fmla="*/ 22663 h 2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39" h="22662">
                  <a:moveTo>
                    <a:pt x="0" y="0"/>
                  </a:moveTo>
                  <a:lnTo>
                    <a:pt x="52039" y="0"/>
                  </a:lnTo>
                  <a:lnTo>
                    <a:pt x="52039" y="22663"/>
                  </a:lnTo>
                  <a:lnTo>
                    <a:pt x="0" y="22663"/>
                  </a:lnTo>
                  <a:close/>
                </a:path>
              </a:pathLst>
            </a:custGeom>
            <a:grpFill/>
            <a:ln w="23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9" name="Gráfico 823">
            <a:extLst>
              <a:ext uri="{FF2B5EF4-FFF2-40B4-BE49-F238E27FC236}">
                <a16:creationId xmlns:a16="http://schemas.microsoft.com/office/drawing/2014/main" id="{D007DC36-3307-4A78-A9BE-0BFB1F8ABC5E}"/>
              </a:ext>
            </a:extLst>
          </p:cNvPr>
          <p:cNvGrpSpPr/>
          <p:nvPr/>
        </p:nvGrpSpPr>
        <p:grpSpPr>
          <a:xfrm>
            <a:off x="847261" y="4051218"/>
            <a:ext cx="632535" cy="626920"/>
            <a:chOff x="5267912" y="4836831"/>
            <a:chExt cx="614212" cy="608760"/>
          </a:xfrm>
          <a:solidFill>
            <a:schemeClr val="bg1"/>
          </a:solidFill>
        </p:grpSpPr>
        <p:sp>
          <p:nvSpPr>
            <p:cNvPr id="200" name="Forma Livre: Forma 199">
              <a:extLst>
                <a:ext uri="{FF2B5EF4-FFF2-40B4-BE49-F238E27FC236}">
                  <a16:creationId xmlns:a16="http://schemas.microsoft.com/office/drawing/2014/main" id="{513351D9-5455-4258-9108-A6EF0AA60D30}"/>
                </a:ext>
              </a:extLst>
            </p:cNvPr>
            <p:cNvSpPr/>
            <p:nvPr/>
          </p:nvSpPr>
          <p:spPr>
            <a:xfrm rot="-2113518">
              <a:off x="5457047" y="5017771"/>
              <a:ext cx="247280" cy="21947"/>
            </a:xfrm>
            <a:custGeom>
              <a:avLst/>
              <a:gdLst>
                <a:gd name="connsiteX0" fmla="*/ 0 w 247280"/>
                <a:gd name="connsiteY0" fmla="*/ 0 h 21947"/>
                <a:gd name="connsiteX1" fmla="*/ 247281 w 247280"/>
                <a:gd name="connsiteY1" fmla="*/ 0 h 21947"/>
                <a:gd name="connsiteX2" fmla="*/ 247281 w 247280"/>
                <a:gd name="connsiteY2" fmla="*/ 21947 h 21947"/>
                <a:gd name="connsiteX3" fmla="*/ 0 w 247280"/>
                <a:gd name="connsiteY3" fmla="*/ 21947 h 2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280" h="21947">
                  <a:moveTo>
                    <a:pt x="0" y="0"/>
                  </a:moveTo>
                  <a:lnTo>
                    <a:pt x="247281" y="0"/>
                  </a:lnTo>
                  <a:lnTo>
                    <a:pt x="247281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orma Livre: Forma 200">
              <a:extLst>
                <a:ext uri="{FF2B5EF4-FFF2-40B4-BE49-F238E27FC236}">
                  <a16:creationId xmlns:a16="http://schemas.microsoft.com/office/drawing/2014/main" id="{D3ED93F1-9BF8-42AE-B36B-2612F074097F}"/>
                </a:ext>
              </a:extLst>
            </p:cNvPr>
            <p:cNvSpPr/>
            <p:nvPr/>
          </p:nvSpPr>
          <p:spPr>
            <a:xfrm>
              <a:off x="5629875" y="4836831"/>
              <a:ext cx="185566" cy="183901"/>
            </a:xfrm>
            <a:custGeom>
              <a:avLst/>
              <a:gdLst>
                <a:gd name="connsiteX0" fmla="*/ 75856 w 185566"/>
                <a:gd name="connsiteY0" fmla="*/ 183901 h 183901"/>
                <a:gd name="connsiteX1" fmla="*/ 0 w 185566"/>
                <a:gd name="connsiteY1" fmla="*/ 156958 h 183901"/>
                <a:gd name="connsiteX2" fmla="*/ 0 w 185566"/>
                <a:gd name="connsiteY2" fmla="*/ 76335 h 183901"/>
                <a:gd name="connsiteX3" fmla="*/ 109688 w 185566"/>
                <a:gd name="connsiteY3" fmla="*/ 0 h 183901"/>
                <a:gd name="connsiteX4" fmla="*/ 109688 w 185566"/>
                <a:gd name="connsiteY4" fmla="*/ 79825 h 183901"/>
                <a:gd name="connsiteX5" fmla="*/ 185566 w 185566"/>
                <a:gd name="connsiteY5" fmla="*/ 107544 h 183901"/>
                <a:gd name="connsiteX6" fmla="*/ 75856 w 185566"/>
                <a:gd name="connsiteY6" fmla="*/ 183901 h 183901"/>
                <a:gd name="connsiteX7" fmla="*/ 21924 w 185566"/>
                <a:gd name="connsiteY7" fmla="*/ 141468 h 183901"/>
                <a:gd name="connsiteX8" fmla="*/ 72570 w 185566"/>
                <a:gd name="connsiteY8" fmla="*/ 159445 h 183901"/>
                <a:gd name="connsiteX9" fmla="*/ 138365 w 185566"/>
                <a:gd name="connsiteY9" fmla="*/ 113658 h 183901"/>
                <a:gd name="connsiteX10" fmla="*/ 87741 w 185566"/>
                <a:gd name="connsiteY10" fmla="*/ 95156 h 183901"/>
                <a:gd name="connsiteX11" fmla="*/ 87741 w 185566"/>
                <a:gd name="connsiteY11" fmla="*/ 41977 h 183901"/>
                <a:gd name="connsiteX12" fmla="*/ 21924 w 185566"/>
                <a:gd name="connsiteY12" fmla="*/ 87787 h 183901"/>
                <a:gd name="connsiteX13" fmla="*/ 21924 w 185566"/>
                <a:gd name="connsiteY13" fmla="*/ 141468 h 1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66" h="183901">
                  <a:moveTo>
                    <a:pt x="75856" y="183901"/>
                  </a:moveTo>
                  <a:lnTo>
                    <a:pt x="0" y="156958"/>
                  </a:lnTo>
                  <a:lnTo>
                    <a:pt x="0" y="76335"/>
                  </a:lnTo>
                  <a:lnTo>
                    <a:pt x="109688" y="0"/>
                  </a:lnTo>
                  <a:lnTo>
                    <a:pt x="109688" y="79825"/>
                  </a:lnTo>
                  <a:lnTo>
                    <a:pt x="185566" y="107544"/>
                  </a:lnTo>
                  <a:lnTo>
                    <a:pt x="75856" y="183901"/>
                  </a:lnTo>
                  <a:close/>
                  <a:moveTo>
                    <a:pt x="21924" y="141468"/>
                  </a:moveTo>
                  <a:lnTo>
                    <a:pt x="72570" y="159445"/>
                  </a:lnTo>
                  <a:lnTo>
                    <a:pt x="138365" y="113658"/>
                  </a:lnTo>
                  <a:lnTo>
                    <a:pt x="87741" y="95156"/>
                  </a:lnTo>
                  <a:lnTo>
                    <a:pt x="87741" y="41977"/>
                  </a:lnTo>
                  <a:lnTo>
                    <a:pt x="21924" y="87787"/>
                  </a:lnTo>
                  <a:lnTo>
                    <a:pt x="21924" y="14146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orma Livre: Forma 201">
              <a:extLst>
                <a:ext uri="{FF2B5EF4-FFF2-40B4-BE49-F238E27FC236}">
                  <a16:creationId xmlns:a16="http://schemas.microsoft.com/office/drawing/2014/main" id="{F2DF2A49-C4CA-410E-AF83-B11A09B4360A}"/>
                </a:ext>
              </a:extLst>
            </p:cNvPr>
            <p:cNvSpPr/>
            <p:nvPr/>
          </p:nvSpPr>
          <p:spPr>
            <a:xfrm>
              <a:off x="5421471" y="5028785"/>
              <a:ext cx="131657" cy="131635"/>
            </a:xfrm>
            <a:custGeom>
              <a:avLst/>
              <a:gdLst>
                <a:gd name="connsiteX0" fmla="*/ 65818 w 131657"/>
                <a:gd name="connsiteY0" fmla="*/ 131635 h 131635"/>
                <a:gd name="connsiteX1" fmla="*/ 0 w 131657"/>
                <a:gd name="connsiteY1" fmla="*/ 65818 h 131635"/>
                <a:gd name="connsiteX2" fmla="*/ 65818 w 131657"/>
                <a:gd name="connsiteY2" fmla="*/ 0 h 131635"/>
                <a:gd name="connsiteX3" fmla="*/ 78251 w 131657"/>
                <a:gd name="connsiteY3" fmla="*/ 1164 h 131635"/>
                <a:gd name="connsiteX4" fmla="*/ 74122 w 131657"/>
                <a:gd name="connsiteY4" fmla="*/ 22723 h 131635"/>
                <a:gd name="connsiteX5" fmla="*/ 65841 w 131657"/>
                <a:gd name="connsiteY5" fmla="*/ 21947 h 131635"/>
                <a:gd name="connsiteX6" fmla="*/ 21970 w 131657"/>
                <a:gd name="connsiteY6" fmla="*/ 65818 h 131635"/>
                <a:gd name="connsiteX7" fmla="*/ 65841 w 131657"/>
                <a:gd name="connsiteY7" fmla="*/ 109688 h 131635"/>
                <a:gd name="connsiteX8" fmla="*/ 109711 w 131657"/>
                <a:gd name="connsiteY8" fmla="*/ 65818 h 131635"/>
                <a:gd name="connsiteX9" fmla="*/ 131658 w 131657"/>
                <a:gd name="connsiteY9" fmla="*/ 65818 h 131635"/>
                <a:gd name="connsiteX10" fmla="*/ 65818 w 131657"/>
                <a:gd name="connsiteY10" fmla="*/ 131635 h 13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657" h="131635">
                  <a:moveTo>
                    <a:pt x="65818" y="131635"/>
                  </a:moveTo>
                  <a:cubicBezTo>
                    <a:pt x="29521" y="131635"/>
                    <a:pt x="0" y="102114"/>
                    <a:pt x="0" y="65818"/>
                  </a:cubicBezTo>
                  <a:cubicBezTo>
                    <a:pt x="0" y="29521"/>
                    <a:pt x="29521" y="0"/>
                    <a:pt x="65818" y="0"/>
                  </a:cubicBezTo>
                  <a:cubicBezTo>
                    <a:pt x="70015" y="0"/>
                    <a:pt x="74190" y="388"/>
                    <a:pt x="78251" y="1164"/>
                  </a:cubicBezTo>
                  <a:lnTo>
                    <a:pt x="74122" y="22723"/>
                  </a:lnTo>
                  <a:cubicBezTo>
                    <a:pt x="71430" y="22198"/>
                    <a:pt x="68647" y="21947"/>
                    <a:pt x="65841" y="21947"/>
                  </a:cubicBezTo>
                  <a:cubicBezTo>
                    <a:pt x="41635" y="21947"/>
                    <a:pt x="21970" y="41612"/>
                    <a:pt x="21970" y="65818"/>
                  </a:cubicBezTo>
                  <a:cubicBezTo>
                    <a:pt x="21970" y="90023"/>
                    <a:pt x="41635" y="109688"/>
                    <a:pt x="65841" y="109688"/>
                  </a:cubicBezTo>
                  <a:cubicBezTo>
                    <a:pt x="90046" y="109688"/>
                    <a:pt x="109711" y="90023"/>
                    <a:pt x="109711" y="65818"/>
                  </a:cubicBezTo>
                  <a:lnTo>
                    <a:pt x="131658" y="65818"/>
                  </a:lnTo>
                  <a:cubicBezTo>
                    <a:pt x="131612" y="102114"/>
                    <a:pt x="102114" y="131635"/>
                    <a:pt x="65818" y="131635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orma Livre: Forma 202">
              <a:extLst>
                <a:ext uri="{FF2B5EF4-FFF2-40B4-BE49-F238E27FC236}">
                  <a16:creationId xmlns:a16="http://schemas.microsoft.com/office/drawing/2014/main" id="{B20E72FE-38C9-40EF-B9EA-398DAE5DF50E}"/>
                </a:ext>
              </a:extLst>
            </p:cNvPr>
            <p:cNvSpPr/>
            <p:nvPr/>
          </p:nvSpPr>
          <p:spPr>
            <a:xfrm>
              <a:off x="5333730" y="4941044"/>
              <a:ext cx="307095" cy="307117"/>
            </a:xfrm>
            <a:custGeom>
              <a:avLst/>
              <a:gdLst>
                <a:gd name="connsiteX0" fmla="*/ 153559 w 307095"/>
                <a:gd name="connsiteY0" fmla="*/ 307118 h 307117"/>
                <a:gd name="connsiteX1" fmla="*/ 0 w 307095"/>
                <a:gd name="connsiteY1" fmla="*/ 153559 h 307117"/>
                <a:gd name="connsiteX2" fmla="*/ 153559 w 307095"/>
                <a:gd name="connsiteY2" fmla="*/ 0 h 307117"/>
                <a:gd name="connsiteX3" fmla="*/ 245749 w 307095"/>
                <a:gd name="connsiteY3" fmla="*/ 30753 h 307117"/>
                <a:gd name="connsiteX4" fmla="*/ 232586 w 307095"/>
                <a:gd name="connsiteY4" fmla="*/ 48274 h 307117"/>
                <a:gd name="connsiteX5" fmla="*/ 153559 w 307095"/>
                <a:gd name="connsiteY5" fmla="*/ 21924 h 307117"/>
                <a:gd name="connsiteX6" fmla="*/ 21947 w 307095"/>
                <a:gd name="connsiteY6" fmla="*/ 153536 h 307117"/>
                <a:gd name="connsiteX7" fmla="*/ 153559 w 307095"/>
                <a:gd name="connsiteY7" fmla="*/ 285148 h 307117"/>
                <a:gd name="connsiteX8" fmla="*/ 285171 w 307095"/>
                <a:gd name="connsiteY8" fmla="*/ 153536 h 307117"/>
                <a:gd name="connsiteX9" fmla="*/ 279399 w 307095"/>
                <a:gd name="connsiteY9" fmla="*/ 114867 h 307117"/>
                <a:gd name="connsiteX10" fmla="*/ 300365 w 307095"/>
                <a:gd name="connsiteY10" fmla="*/ 108434 h 307117"/>
                <a:gd name="connsiteX11" fmla="*/ 307095 w 307095"/>
                <a:gd name="connsiteY11" fmla="*/ 153536 h 307117"/>
                <a:gd name="connsiteX12" fmla="*/ 153559 w 307095"/>
                <a:gd name="connsiteY12" fmla="*/ 307118 h 30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095" h="307117">
                  <a:moveTo>
                    <a:pt x="153559" y="307118"/>
                  </a:moveTo>
                  <a:cubicBezTo>
                    <a:pt x="68898" y="307118"/>
                    <a:pt x="0" y="238243"/>
                    <a:pt x="0" y="153559"/>
                  </a:cubicBezTo>
                  <a:cubicBezTo>
                    <a:pt x="0" y="68897"/>
                    <a:pt x="68875" y="0"/>
                    <a:pt x="153559" y="0"/>
                  </a:cubicBezTo>
                  <a:cubicBezTo>
                    <a:pt x="187118" y="0"/>
                    <a:pt x="219011" y="10631"/>
                    <a:pt x="245749" y="30753"/>
                  </a:cubicBezTo>
                  <a:lnTo>
                    <a:pt x="232586" y="48274"/>
                  </a:lnTo>
                  <a:cubicBezTo>
                    <a:pt x="209658" y="31049"/>
                    <a:pt x="182327" y="21924"/>
                    <a:pt x="153559" y="21924"/>
                  </a:cubicBezTo>
                  <a:cubicBezTo>
                    <a:pt x="80989" y="21924"/>
                    <a:pt x="21947" y="80966"/>
                    <a:pt x="21947" y="153536"/>
                  </a:cubicBezTo>
                  <a:cubicBezTo>
                    <a:pt x="21947" y="226106"/>
                    <a:pt x="80989" y="285148"/>
                    <a:pt x="153559" y="285148"/>
                  </a:cubicBezTo>
                  <a:cubicBezTo>
                    <a:pt x="226129" y="285148"/>
                    <a:pt x="285171" y="226106"/>
                    <a:pt x="285171" y="153536"/>
                  </a:cubicBezTo>
                  <a:cubicBezTo>
                    <a:pt x="285171" y="140350"/>
                    <a:pt x="283232" y="127346"/>
                    <a:pt x="279399" y="114867"/>
                  </a:cubicBezTo>
                  <a:lnTo>
                    <a:pt x="300365" y="108434"/>
                  </a:lnTo>
                  <a:cubicBezTo>
                    <a:pt x="304837" y="122989"/>
                    <a:pt x="307095" y="138160"/>
                    <a:pt x="307095" y="153536"/>
                  </a:cubicBezTo>
                  <a:cubicBezTo>
                    <a:pt x="307118" y="238221"/>
                    <a:pt x="238221" y="307118"/>
                    <a:pt x="153559" y="307118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orma Livre: Forma 203">
              <a:extLst>
                <a:ext uri="{FF2B5EF4-FFF2-40B4-BE49-F238E27FC236}">
                  <a16:creationId xmlns:a16="http://schemas.microsoft.com/office/drawing/2014/main" id="{F75B8850-5CE5-464B-B050-E9AADCF133FC}"/>
                </a:ext>
              </a:extLst>
            </p:cNvPr>
            <p:cNvSpPr/>
            <p:nvPr/>
          </p:nvSpPr>
          <p:spPr>
            <a:xfrm>
              <a:off x="5278886" y="4886200"/>
              <a:ext cx="416783" cy="416806"/>
            </a:xfrm>
            <a:custGeom>
              <a:avLst/>
              <a:gdLst>
                <a:gd name="connsiteX0" fmla="*/ 208403 w 416783"/>
                <a:gd name="connsiteY0" fmla="*/ 416806 h 416806"/>
                <a:gd name="connsiteX1" fmla="*/ 0 w 416783"/>
                <a:gd name="connsiteY1" fmla="*/ 208403 h 416806"/>
                <a:gd name="connsiteX2" fmla="*/ 208403 w 416783"/>
                <a:gd name="connsiteY2" fmla="*/ 0 h 416806"/>
                <a:gd name="connsiteX3" fmla="*/ 332578 w 416783"/>
                <a:gd name="connsiteY3" fmla="*/ 41019 h 416806"/>
                <a:gd name="connsiteX4" fmla="*/ 319346 w 416783"/>
                <a:gd name="connsiteY4" fmla="*/ 58494 h 416806"/>
                <a:gd name="connsiteX5" fmla="*/ 208403 w 416783"/>
                <a:gd name="connsiteY5" fmla="*/ 21924 h 416806"/>
                <a:gd name="connsiteX6" fmla="*/ 21947 w 416783"/>
                <a:gd name="connsiteY6" fmla="*/ 208380 h 416806"/>
                <a:gd name="connsiteX7" fmla="*/ 208403 w 416783"/>
                <a:gd name="connsiteY7" fmla="*/ 394837 h 416806"/>
                <a:gd name="connsiteX8" fmla="*/ 394860 w 416783"/>
                <a:gd name="connsiteY8" fmla="*/ 208380 h 416806"/>
                <a:gd name="connsiteX9" fmla="*/ 390434 w 416783"/>
                <a:gd name="connsiteY9" fmla="*/ 167818 h 416806"/>
                <a:gd name="connsiteX10" fmla="*/ 411856 w 416783"/>
                <a:gd name="connsiteY10" fmla="*/ 163072 h 416806"/>
                <a:gd name="connsiteX11" fmla="*/ 416783 w 416783"/>
                <a:gd name="connsiteY11" fmla="*/ 208380 h 416806"/>
                <a:gd name="connsiteX12" fmla="*/ 208403 w 416783"/>
                <a:gd name="connsiteY12" fmla="*/ 416806 h 41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783" h="416806">
                  <a:moveTo>
                    <a:pt x="208403" y="416806"/>
                  </a:moveTo>
                  <a:cubicBezTo>
                    <a:pt x="93491" y="416806"/>
                    <a:pt x="0" y="323316"/>
                    <a:pt x="0" y="208403"/>
                  </a:cubicBezTo>
                  <a:cubicBezTo>
                    <a:pt x="0" y="93490"/>
                    <a:pt x="93491" y="0"/>
                    <a:pt x="208403" y="0"/>
                  </a:cubicBezTo>
                  <a:cubicBezTo>
                    <a:pt x="254875" y="0"/>
                    <a:pt x="296646" y="13802"/>
                    <a:pt x="332578" y="41019"/>
                  </a:cubicBezTo>
                  <a:lnTo>
                    <a:pt x="319346" y="58494"/>
                  </a:lnTo>
                  <a:cubicBezTo>
                    <a:pt x="287293" y="34243"/>
                    <a:pt x="249993" y="21924"/>
                    <a:pt x="208403" y="21924"/>
                  </a:cubicBezTo>
                  <a:cubicBezTo>
                    <a:pt x="105582" y="21924"/>
                    <a:pt x="21947" y="105559"/>
                    <a:pt x="21947" y="208380"/>
                  </a:cubicBezTo>
                  <a:cubicBezTo>
                    <a:pt x="21947" y="311202"/>
                    <a:pt x="105582" y="394837"/>
                    <a:pt x="208403" y="394837"/>
                  </a:cubicBezTo>
                  <a:cubicBezTo>
                    <a:pt x="311224" y="394837"/>
                    <a:pt x="394860" y="311202"/>
                    <a:pt x="394860" y="208380"/>
                  </a:cubicBezTo>
                  <a:cubicBezTo>
                    <a:pt x="394860" y="194692"/>
                    <a:pt x="393377" y="181049"/>
                    <a:pt x="390434" y="167818"/>
                  </a:cubicBezTo>
                  <a:lnTo>
                    <a:pt x="411856" y="163072"/>
                  </a:lnTo>
                  <a:cubicBezTo>
                    <a:pt x="415141" y="177856"/>
                    <a:pt x="416783" y="193095"/>
                    <a:pt x="416783" y="208380"/>
                  </a:cubicBezTo>
                  <a:cubicBezTo>
                    <a:pt x="416783" y="323316"/>
                    <a:pt x="323316" y="416806"/>
                    <a:pt x="208403" y="416806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orma Livre: Forma 204">
              <a:extLst>
                <a:ext uri="{FF2B5EF4-FFF2-40B4-BE49-F238E27FC236}">
                  <a16:creationId xmlns:a16="http://schemas.microsoft.com/office/drawing/2014/main" id="{73C5B3E3-ED2A-4042-8078-8A143A9D7E16}"/>
                </a:ext>
              </a:extLst>
            </p:cNvPr>
            <p:cNvSpPr/>
            <p:nvPr/>
          </p:nvSpPr>
          <p:spPr>
            <a:xfrm rot="-4982648">
              <a:off x="5245668" y="5326993"/>
              <a:ext cx="194752" cy="21923"/>
            </a:xfrm>
            <a:custGeom>
              <a:avLst/>
              <a:gdLst>
                <a:gd name="connsiteX0" fmla="*/ 0 w 194752"/>
                <a:gd name="connsiteY0" fmla="*/ 0 h 21923"/>
                <a:gd name="connsiteX1" fmla="*/ 194753 w 194752"/>
                <a:gd name="connsiteY1" fmla="*/ 0 h 21923"/>
                <a:gd name="connsiteX2" fmla="*/ 194753 w 194752"/>
                <a:gd name="connsiteY2" fmla="*/ 21923 h 21923"/>
                <a:gd name="connsiteX3" fmla="*/ 0 w 194752"/>
                <a:gd name="connsiteY3" fmla="*/ 21923 h 2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752" h="21923">
                  <a:moveTo>
                    <a:pt x="0" y="0"/>
                  </a:moveTo>
                  <a:lnTo>
                    <a:pt x="194753" y="0"/>
                  </a:lnTo>
                  <a:lnTo>
                    <a:pt x="194753" y="21923"/>
                  </a:lnTo>
                  <a:lnTo>
                    <a:pt x="0" y="2192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orma Livre: Forma 205">
              <a:extLst>
                <a:ext uri="{FF2B5EF4-FFF2-40B4-BE49-F238E27FC236}">
                  <a16:creationId xmlns:a16="http://schemas.microsoft.com/office/drawing/2014/main" id="{6492EEDA-1EAE-4A2A-BCBC-D0464459EEE2}"/>
                </a:ext>
              </a:extLst>
            </p:cNvPr>
            <p:cNvSpPr/>
            <p:nvPr/>
          </p:nvSpPr>
          <p:spPr>
            <a:xfrm rot="-4593679">
              <a:off x="5311439" y="5344809"/>
              <a:ext cx="162110" cy="21946"/>
            </a:xfrm>
            <a:custGeom>
              <a:avLst/>
              <a:gdLst>
                <a:gd name="connsiteX0" fmla="*/ 0 w 162110"/>
                <a:gd name="connsiteY0" fmla="*/ 0 h 21946"/>
                <a:gd name="connsiteX1" fmla="*/ 162111 w 162110"/>
                <a:gd name="connsiteY1" fmla="*/ 0 h 21946"/>
                <a:gd name="connsiteX2" fmla="*/ 162111 w 162110"/>
                <a:gd name="connsiteY2" fmla="*/ 21946 h 21946"/>
                <a:gd name="connsiteX3" fmla="*/ 0 w 162110"/>
                <a:gd name="connsiteY3" fmla="*/ 21946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0" h="21946">
                  <a:moveTo>
                    <a:pt x="0" y="0"/>
                  </a:moveTo>
                  <a:lnTo>
                    <a:pt x="162111" y="0"/>
                  </a:lnTo>
                  <a:lnTo>
                    <a:pt x="162111" y="21946"/>
                  </a:lnTo>
                  <a:lnTo>
                    <a:pt x="0" y="21946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orma Livre: Forma 206">
              <a:extLst>
                <a:ext uri="{FF2B5EF4-FFF2-40B4-BE49-F238E27FC236}">
                  <a16:creationId xmlns:a16="http://schemas.microsoft.com/office/drawing/2014/main" id="{E2B58ADC-228C-459B-9FFF-F0BC06A33948}"/>
                </a:ext>
              </a:extLst>
            </p:cNvPr>
            <p:cNvSpPr/>
            <p:nvPr/>
          </p:nvSpPr>
          <p:spPr>
            <a:xfrm rot="-420465">
              <a:off x="5620251" y="5240358"/>
              <a:ext cx="21923" cy="194754"/>
            </a:xfrm>
            <a:custGeom>
              <a:avLst/>
              <a:gdLst>
                <a:gd name="connsiteX0" fmla="*/ 0 w 21923"/>
                <a:gd name="connsiteY0" fmla="*/ 0 h 194754"/>
                <a:gd name="connsiteX1" fmla="*/ 21923 w 21923"/>
                <a:gd name="connsiteY1" fmla="*/ 0 h 194754"/>
                <a:gd name="connsiteX2" fmla="*/ 21923 w 21923"/>
                <a:gd name="connsiteY2" fmla="*/ 194755 h 194754"/>
                <a:gd name="connsiteX3" fmla="*/ 0 w 21923"/>
                <a:gd name="connsiteY3" fmla="*/ 194755 h 19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3" h="194754">
                  <a:moveTo>
                    <a:pt x="0" y="0"/>
                  </a:moveTo>
                  <a:lnTo>
                    <a:pt x="21923" y="0"/>
                  </a:lnTo>
                  <a:lnTo>
                    <a:pt x="21923" y="194755"/>
                  </a:lnTo>
                  <a:lnTo>
                    <a:pt x="0" y="194755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orma Livre: Forma 207">
              <a:extLst>
                <a:ext uri="{FF2B5EF4-FFF2-40B4-BE49-F238E27FC236}">
                  <a16:creationId xmlns:a16="http://schemas.microsoft.com/office/drawing/2014/main" id="{3A828BE3-5249-4295-A03F-0AC6D53069F1}"/>
                </a:ext>
              </a:extLst>
            </p:cNvPr>
            <p:cNvSpPr/>
            <p:nvPr/>
          </p:nvSpPr>
          <p:spPr>
            <a:xfrm rot="-802403">
              <a:off x="5570873" y="5274922"/>
              <a:ext cx="21924" cy="162071"/>
            </a:xfrm>
            <a:custGeom>
              <a:avLst/>
              <a:gdLst>
                <a:gd name="connsiteX0" fmla="*/ 0 w 21924"/>
                <a:gd name="connsiteY0" fmla="*/ 0 h 162071"/>
                <a:gd name="connsiteX1" fmla="*/ 21924 w 21924"/>
                <a:gd name="connsiteY1" fmla="*/ 0 h 162071"/>
                <a:gd name="connsiteX2" fmla="*/ 21924 w 21924"/>
                <a:gd name="connsiteY2" fmla="*/ 162071 h 162071"/>
                <a:gd name="connsiteX3" fmla="*/ 0 w 21924"/>
                <a:gd name="connsiteY3" fmla="*/ 162071 h 16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4" h="162071">
                  <a:moveTo>
                    <a:pt x="0" y="0"/>
                  </a:moveTo>
                  <a:lnTo>
                    <a:pt x="21924" y="0"/>
                  </a:lnTo>
                  <a:lnTo>
                    <a:pt x="21924" y="162071"/>
                  </a:lnTo>
                  <a:lnTo>
                    <a:pt x="0" y="162071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orma Livre: Forma 208">
              <a:extLst>
                <a:ext uri="{FF2B5EF4-FFF2-40B4-BE49-F238E27FC236}">
                  <a16:creationId xmlns:a16="http://schemas.microsoft.com/office/drawing/2014/main" id="{7DF00B7F-1910-43BD-A03B-8C1965C7BCC6}"/>
                </a:ext>
              </a:extLst>
            </p:cNvPr>
            <p:cNvSpPr/>
            <p:nvPr/>
          </p:nvSpPr>
          <p:spPr>
            <a:xfrm>
              <a:off x="5772460" y="5423645"/>
              <a:ext cx="21946" cy="21946"/>
            </a:xfrm>
            <a:custGeom>
              <a:avLst/>
              <a:gdLst>
                <a:gd name="connsiteX0" fmla="*/ 0 w 21946"/>
                <a:gd name="connsiteY0" fmla="*/ 0 h 21946"/>
                <a:gd name="connsiteX1" fmla="*/ 21947 w 21946"/>
                <a:gd name="connsiteY1" fmla="*/ 0 h 21946"/>
                <a:gd name="connsiteX2" fmla="*/ 21947 w 21946"/>
                <a:gd name="connsiteY2" fmla="*/ 21947 h 21946"/>
                <a:gd name="connsiteX3" fmla="*/ 0 w 21946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21946">
                  <a:moveTo>
                    <a:pt x="0" y="0"/>
                  </a:moveTo>
                  <a:lnTo>
                    <a:pt x="21947" y="0"/>
                  </a:lnTo>
                  <a:lnTo>
                    <a:pt x="21947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orma Livre: Forma 209">
              <a:extLst>
                <a:ext uri="{FF2B5EF4-FFF2-40B4-BE49-F238E27FC236}">
                  <a16:creationId xmlns:a16="http://schemas.microsoft.com/office/drawing/2014/main" id="{66CCE722-1DDB-459A-BD43-92B53F99EB9C}"/>
                </a:ext>
              </a:extLst>
            </p:cNvPr>
            <p:cNvSpPr/>
            <p:nvPr/>
          </p:nvSpPr>
          <p:spPr>
            <a:xfrm>
              <a:off x="5267912" y="5334808"/>
              <a:ext cx="482600" cy="110783"/>
            </a:xfrm>
            <a:custGeom>
              <a:avLst/>
              <a:gdLst>
                <a:gd name="connsiteX0" fmla="*/ 482601 w 482600"/>
                <a:gd name="connsiteY0" fmla="*/ 110783 h 110783"/>
                <a:gd name="connsiteX1" fmla="*/ 0 w 482600"/>
                <a:gd name="connsiteY1" fmla="*/ 110783 h 110783"/>
                <a:gd name="connsiteX2" fmla="*/ 0 w 482600"/>
                <a:gd name="connsiteY2" fmla="*/ 99810 h 110783"/>
                <a:gd name="connsiteX3" fmla="*/ 70563 w 482600"/>
                <a:gd name="connsiteY3" fmla="*/ 0 h 110783"/>
                <a:gd name="connsiteX4" fmla="*/ 78593 w 482600"/>
                <a:gd name="connsiteY4" fmla="*/ 20418 h 110783"/>
                <a:gd name="connsiteX5" fmla="*/ 22654 w 482600"/>
                <a:gd name="connsiteY5" fmla="*/ 88837 h 110783"/>
                <a:gd name="connsiteX6" fmla="*/ 482601 w 482600"/>
                <a:gd name="connsiteY6" fmla="*/ 88837 h 110783"/>
                <a:gd name="connsiteX7" fmla="*/ 482601 w 482600"/>
                <a:gd name="connsiteY7" fmla="*/ 110783 h 11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00" h="110783">
                  <a:moveTo>
                    <a:pt x="482601" y="110783"/>
                  </a:moveTo>
                  <a:lnTo>
                    <a:pt x="0" y="110783"/>
                  </a:lnTo>
                  <a:lnTo>
                    <a:pt x="0" y="99810"/>
                  </a:lnTo>
                  <a:cubicBezTo>
                    <a:pt x="0" y="55369"/>
                    <a:pt x="27034" y="17110"/>
                    <a:pt x="70563" y="0"/>
                  </a:cubicBezTo>
                  <a:lnTo>
                    <a:pt x="78593" y="20418"/>
                  </a:lnTo>
                  <a:cubicBezTo>
                    <a:pt x="47338" y="32715"/>
                    <a:pt x="26669" y="58358"/>
                    <a:pt x="22654" y="88837"/>
                  </a:cubicBezTo>
                  <a:lnTo>
                    <a:pt x="482601" y="88837"/>
                  </a:lnTo>
                  <a:lnTo>
                    <a:pt x="482601" y="11078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orma Livre: Forma 210">
              <a:extLst>
                <a:ext uri="{FF2B5EF4-FFF2-40B4-BE49-F238E27FC236}">
                  <a16:creationId xmlns:a16="http://schemas.microsoft.com/office/drawing/2014/main" id="{D65254BA-A5F4-4748-BEBA-0B6E5DF64BC0}"/>
                </a:ext>
              </a:extLst>
            </p:cNvPr>
            <p:cNvSpPr/>
            <p:nvPr/>
          </p:nvSpPr>
          <p:spPr>
            <a:xfrm>
              <a:off x="5396285" y="5325455"/>
              <a:ext cx="105376" cy="79163"/>
            </a:xfrm>
            <a:custGeom>
              <a:avLst/>
              <a:gdLst>
                <a:gd name="connsiteX0" fmla="*/ 85072 w 105376"/>
                <a:gd name="connsiteY0" fmla="*/ 79163 h 79163"/>
                <a:gd name="connsiteX1" fmla="*/ 0 w 105376"/>
                <a:gd name="connsiteY1" fmla="*/ 21855 h 79163"/>
                <a:gd name="connsiteX2" fmla="*/ 1939 w 105376"/>
                <a:gd name="connsiteY2" fmla="*/ 0 h 79163"/>
                <a:gd name="connsiteX3" fmla="*/ 105376 w 105376"/>
                <a:gd name="connsiteY3" fmla="*/ 70859 h 79163"/>
                <a:gd name="connsiteX4" fmla="*/ 85072 w 105376"/>
                <a:gd name="connsiteY4" fmla="*/ 79163 h 7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76" h="79163">
                  <a:moveTo>
                    <a:pt x="85072" y="79163"/>
                  </a:moveTo>
                  <a:cubicBezTo>
                    <a:pt x="72433" y="48297"/>
                    <a:pt x="38236" y="25255"/>
                    <a:pt x="0" y="21855"/>
                  </a:cubicBezTo>
                  <a:lnTo>
                    <a:pt x="1939" y="0"/>
                  </a:lnTo>
                  <a:cubicBezTo>
                    <a:pt x="48137" y="4129"/>
                    <a:pt x="89703" y="32601"/>
                    <a:pt x="105376" y="70859"/>
                  </a:cubicBezTo>
                  <a:lnTo>
                    <a:pt x="85072" y="79163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orma Livre: Forma 211">
              <a:extLst>
                <a:ext uri="{FF2B5EF4-FFF2-40B4-BE49-F238E27FC236}">
                  <a16:creationId xmlns:a16="http://schemas.microsoft.com/office/drawing/2014/main" id="{F190B48A-2270-4A37-9DFF-D9E99C6624BE}"/>
                </a:ext>
              </a:extLst>
            </p:cNvPr>
            <p:cNvSpPr/>
            <p:nvPr/>
          </p:nvSpPr>
          <p:spPr>
            <a:xfrm>
              <a:off x="5623920" y="5281059"/>
              <a:ext cx="170463" cy="109688"/>
            </a:xfrm>
            <a:custGeom>
              <a:avLst/>
              <a:gdLst>
                <a:gd name="connsiteX0" fmla="*/ 170464 w 170463"/>
                <a:gd name="connsiteY0" fmla="*/ 109688 h 109688"/>
                <a:gd name="connsiteX1" fmla="*/ 148517 w 170463"/>
                <a:gd name="connsiteY1" fmla="*/ 109688 h 109688"/>
                <a:gd name="connsiteX2" fmla="*/ 27878 w 170463"/>
                <a:gd name="connsiteY2" fmla="*/ 21947 h 109688"/>
                <a:gd name="connsiteX3" fmla="*/ 4083 w 170463"/>
                <a:gd name="connsiteY3" fmla="*/ 24388 h 109688"/>
                <a:gd name="connsiteX4" fmla="*/ 0 w 170463"/>
                <a:gd name="connsiteY4" fmla="*/ 2829 h 109688"/>
                <a:gd name="connsiteX5" fmla="*/ 27901 w 170463"/>
                <a:gd name="connsiteY5" fmla="*/ 0 h 109688"/>
                <a:gd name="connsiteX6" fmla="*/ 170464 w 170463"/>
                <a:gd name="connsiteY6" fmla="*/ 109688 h 10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63" h="109688">
                  <a:moveTo>
                    <a:pt x="170464" y="109688"/>
                  </a:moveTo>
                  <a:lnTo>
                    <a:pt x="148517" y="109688"/>
                  </a:lnTo>
                  <a:cubicBezTo>
                    <a:pt x="148517" y="61300"/>
                    <a:pt x="94403" y="21947"/>
                    <a:pt x="27878" y="21947"/>
                  </a:cubicBezTo>
                  <a:cubicBezTo>
                    <a:pt x="20441" y="21947"/>
                    <a:pt x="12867" y="22722"/>
                    <a:pt x="4083" y="24388"/>
                  </a:cubicBezTo>
                  <a:lnTo>
                    <a:pt x="0" y="2829"/>
                  </a:lnTo>
                  <a:cubicBezTo>
                    <a:pt x="10175" y="890"/>
                    <a:pt x="19049" y="0"/>
                    <a:pt x="27901" y="0"/>
                  </a:cubicBezTo>
                  <a:cubicBezTo>
                    <a:pt x="106517" y="0"/>
                    <a:pt x="170464" y="49209"/>
                    <a:pt x="170464" y="109688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orma Livre: Forma 212">
              <a:extLst>
                <a:ext uri="{FF2B5EF4-FFF2-40B4-BE49-F238E27FC236}">
                  <a16:creationId xmlns:a16="http://schemas.microsoft.com/office/drawing/2014/main" id="{4DEAA7E0-176C-477C-B93F-DA193926B898}"/>
                </a:ext>
              </a:extLst>
            </p:cNvPr>
            <p:cNvSpPr/>
            <p:nvPr/>
          </p:nvSpPr>
          <p:spPr>
            <a:xfrm>
              <a:off x="5466004" y="5301660"/>
              <a:ext cx="109528" cy="79003"/>
            </a:xfrm>
            <a:custGeom>
              <a:avLst/>
              <a:gdLst>
                <a:gd name="connsiteX0" fmla="*/ 15080 w 109528"/>
                <a:gd name="connsiteY0" fmla="*/ 79004 h 79003"/>
                <a:gd name="connsiteX1" fmla="*/ 0 w 109528"/>
                <a:gd name="connsiteY1" fmla="*/ 63057 h 79003"/>
                <a:gd name="connsiteX2" fmla="*/ 101224 w 109528"/>
                <a:gd name="connsiteY2" fmla="*/ 0 h 79003"/>
                <a:gd name="connsiteX3" fmla="*/ 109529 w 109528"/>
                <a:gd name="connsiteY3" fmla="*/ 20304 h 79003"/>
                <a:gd name="connsiteX4" fmla="*/ 15080 w 109528"/>
                <a:gd name="connsiteY4" fmla="*/ 79004 h 7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28" h="79003">
                  <a:moveTo>
                    <a:pt x="15080" y="79004"/>
                  </a:moveTo>
                  <a:lnTo>
                    <a:pt x="0" y="63057"/>
                  </a:lnTo>
                  <a:cubicBezTo>
                    <a:pt x="25620" y="38852"/>
                    <a:pt x="62510" y="15856"/>
                    <a:pt x="101224" y="0"/>
                  </a:cubicBezTo>
                  <a:lnTo>
                    <a:pt x="109529" y="20304"/>
                  </a:lnTo>
                  <a:cubicBezTo>
                    <a:pt x="73209" y="35179"/>
                    <a:pt x="38783" y="56578"/>
                    <a:pt x="15080" y="79004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orma Livre: Forma 213">
              <a:extLst>
                <a:ext uri="{FF2B5EF4-FFF2-40B4-BE49-F238E27FC236}">
                  <a16:creationId xmlns:a16="http://schemas.microsoft.com/office/drawing/2014/main" id="{6F3A1BA5-21D7-4FFF-A19B-3BB80AF5231C}"/>
                </a:ext>
              </a:extLst>
            </p:cNvPr>
            <p:cNvSpPr/>
            <p:nvPr/>
          </p:nvSpPr>
          <p:spPr>
            <a:xfrm>
              <a:off x="5746270" y="5302983"/>
              <a:ext cx="135855" cy="142608"/>
            </a:xfrm>
            <a:custGeom>
              <a:avLst/>
              <a:gdLst>
                <a:gd name="connsiteX0" fmla="*/ 127072 w 135855"/>
                <a:gd name="connsiteY0" fmla="*/ 142608 h 142608"/>
                <a:gd name="connsiteX1" fmla="*/ 70061 w 135855"/>
                <a:gd name="connsiteY1" fmla="*/ 142608 h 142608"/>
                <a:gd name="connsiteX2" fmla="*/ 70061 w 135855"/>
                <a:gd name="connsiteY2" fmla="*/ 120662 h 142608"/>
                <a:gd name="connsiteX3" fmla="*/ 111194 w 135855"/>
                <a:gd name="connsiteY3" fmla="*/ 120662 h 142608"/>
                <a:gd name="connsiteX4" fmla="*/ 113931 w 135855"/>
                <a:gd name="connsiteY4" fmla="*/ 98715 h 142608"/>
                <a:gd name="connsiteX5" fmla="*/ 48114 w 135855"/>
                <a:gd name="connsiteY5" fmla="*/ 21947 h 142608"/>
                <a:gd name="connsiteX6" fmla="*/ 13665 w 135855"/>
                <a:gd name="connsiteY6" fmla="*/ 33308 h 142608"/>
                <a:gd name="connsiteX7" fmla="*/ 0 w 135855"/>
                <a:gd name="connsiteY7" fmla="*/ 16152 h 142608"/>
                <a:gd name="connsiteX8" fmla="*/ 48114 w 135855"/>
                <a:gd name="connsiteY8" fmla="*/ 0 h 142608"/>
                <a:gd name="connsiteX9" fmla="*/ 135855 w 135855"/>
                <a:gd name="connsiteY9" fmla="*/ 98715 h 142608"/>
                <a:gd name="connsiteX10" fmla="*/ 129650 w 135855"/>
                <a:gd name="connsiteY10" fmla="*/ 135285 h 142608"/>
                <a:gd name="connsiteX11" fmla="*/ 127072 w 135855"/>
                <a:gd name="connsiteY11" fmla="*/ 142608 h 14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55" h="142608">
                  <a:moveTo>
                    <a:pt x="127072" y="142608"/>
                  </a:moveTo>
                  <a:lnTo>
                    <a:pt x="70061" y="142608"/>
                  </a:lnTo>
                  <a:lnTo>
                    <a:pt x="70061" y="120662"/>
                  </a:lnTo>
                  <a:lnTo>
                    <a:pt x="111194" y="120662"/>
                  </a:lnTo>
                  <a:cubicBezTo>
                    <a:pt x="113019" y="113589"/>
                    <a:pt x="113931" y="106243"/>
                    <a:pt x="113931" y="98715"/>
                  </a:cubicBezTo>
                  <a:cubicBezTo>
                    <a:pt x="113931" y="56395"/>
                    <a:pt x="84411" y="21947"/>
                    <a:pt x="48114" y="21947"/>
                  </a:cubicBezTo>
                  <a:cubicBezTo>
                    <a:pt x="33787" y="21947"/>
                    <a:pt x="23795" y="25232"/>
                    <a:pt x="13665" y="33308"/>
                  </a:cubicBezTo>
                  <a:lnTo>
                    <a:pt x="0" y="16152"/>
                  </a:lnTo>
                  <a:cubicBezTo>
                    <a:pt x="14007" y="4996"/>
                    <a:pt x="28859" y="0"/>
                    <a:pt x="48114" y="0"/>
                  </a:cubicBezTo>
                  <a:cubicBezTo>
                    <a:pt x="96502" y="0"/>
                    <a:pt x="135855" y="44281"/>
                    <a:pt x="135855" y="98715"/>
                  </a:cubicBezTo>
                  <a:cubicBezTo>
                    <a:pt x="135855" y="111353"/>
                    <a:pt x="133756" y="123650"/>
                    <a:pt x="129650" y="135285"/>
                  </a:cubicBezTo>
                  <a:lnTo>
                    <a:pt x="127072" y="14260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5" name="Gráfico 823">
            <a:extLst>
              <a:ext uri="{FF2B5EF4-FFF2-40B4-BE49-F238E27FC236}">
                <a16:creationId xmlns:a16="http://schemas.microsoft.com/office/drawing/2014/main" id="{F7A1ECDA-4E7F-467B-830B-10AFF0E2D95D}"/>
              </a:ext>
            </a:extLst>
          </p:cNvPr>
          <p:cNvGrpSpPr/>
          <p:nvPr/>
        </p:nvGrpSpPr>
        <p:grpSpPr>
          <a:xfrm>
            <a:off x="818870" y="5477522"/>
            <a:ext cx="677738" cy="530876"/>
            <a:chOff x="1297464" y="2922922"/>
            <a:chExt cx="658106" cy="515498"/>
          </a:xfrm>
          <a:solidFill>
            <a:schemeClr val="bg1"/>
          </a:solidFill>
        </p:grpSpPr>
        <p:sp>
          <p:nvSpPr>
            <p:cNvPr id="216" name="Forma Livre: Forma 215">
              <a:extLst>
                <a:ext uri="{FF2B5EF4-FFF2-40B4-BE49-F238E27FC236}">
                  <a16:creationId xmlns:a16="http://schemas.microsoft.com/office/drawing/2014/main" id="{A6D7370F-E82A-4A6B-9609-498A40620021}"/>
                </a:ext>
              </a:extLst>
            </p:cNvPr>
            <p:cNvSpPr/>
            <p:nvPr/>
          </p:nvSpPr>
          <p:spPr>
            <a:xfrm>
              <a:off x="1494893" y="3295835"/>
              <a:ext cx="164532" cy="142585"/>
            </a:xfrm>
            <a:custGeom>
              <a:avLst/>
              <a:gdLst>
                <a:gd name="connsiteX0" fmla="*/ 112266 w 164532"/>
                <a:gd name="connsiteY0" fmla="*/ 142586 h 142585"/>
                <a:gd name="connsiteX1" fmla="*/ 89954 w 164532"/>
                <a:gd name="connsiteY1" fmla="*/ 136700 h 142585"/>
                <a:gd name="connsiteX2" fmla="*/ 89909 w 164532"/>
                <a:gd name="connsiteY2" fmla="*/ 136677 h 142585"/>
                <a:gd name="connsiteX3" fmla="*/ 21901 w 164532"/>
                <a:gd name="connsiteY3" fmla="*/ 97027 h 142585"/>
                <a:gd name="connsiteX4" fmla="*/ 0 w 164532"/>
                <a:gd name="connsiteY4" fmla="*/ 58928 h 142585"/>
                <a:gd name="connsiteX5" fmla="*/ 5886 w 164532"/>
                <a:gd name="connsiteY5" fmla="*/ 37141 h 142585"/>
                <a:gd name="connsiteX6" fmla="*/ 14646 w 164532"/>
                <a:gd name="connsiteY6" fmla="*/ 21947 h 142585"/>
                <a:gd name="connsiteX7" fmla="*/ 52243 w 164532"/>
                <a:gd name="connsiteY7" fmla="*/ 0 h 142585"/>
                <a:gd name="connsiteX8" fmla="*/ 74578 w 164532"/>
                <a:gd name="connsiteY8" fmla="*/ 5886 h 142585"/>
                <a:gd name="connsiteX9" fmla="*/ 142631 w 164532"/>
                <a:gd name="connsiteY9" fmla="*/ 45559 h 142585"/>
                <a:gd name="connsiteX10" fmla="*/ 164532 w 164532"/>
                <a:gd name="connsiteY10" fmla="*/ 83270 h 142585"/>
                <a:gd name="connsiteX11" fmla="*/ 158646 w 164532"/>
                <a:gd name="connsiteY11" fmla="*/ 105468 h 142585"/>
                <a:gd name="connsiteX12" fmla="*/ 149886 w 164532"/>
                <a:gd name="connsiteY12" fmla="*/ 120662 h 142585"/>
                <a:gd name="connsiteX13" fmla="*/ 112266 w 164532"/>
                <a:gd name="connsiteY13" fmla="*/ 142586 h 142585"/>
                <a:gd name="connsiteX14" fmla="*/ 100905 w 164532"/>
                <a:gd name="connsiteY14" fmla="*/ 117719 h 142585"/>
                <a:gd name="connsiteX15" fmla="*/ 112243 w 164532"/>
                <a:gd name="connsiteY15" fmla="*/ 120662 h 142585"/>
                <a:gd name="connsiteX16" fmla="*/ 130859 w 164532"/>
                <a:gd name="connsiteY16" fmla="*/ 109688 h 142585"/>
                <a:gd name="connsiteX17" fmla="*/ 139620 w 164532"/>
                <a:gd name="connsiteY17" fmla="*/ 94517 h 142585"/>
                <a:gd name="connsiteX18" fmla="*/ 142563 w 164532"/>
                <a:gd name="connsiteY18" fmla="*/ 83270 h 142585"/>
                <a:gd name="connsiteX19" fmla="*/ 131589 w 164532"/>
                <a:gd name="connsiteY19" fmla="*/ 64540 h 142585"/>
                <a:gd name="connsiteX20" fmla="*/ 63536 w 164532"/>
                <a:gd name="connsiteY20" fmla="*/ 24867 h 142585"/>
                <a:gd name="connsiteX21" fmla="*/ 52198 w 164532"/>
                <a:gd name="connsiteY21" fmla="*/ 21947 h 142585"/>
                <a:gd name="connsiteX22" fmla="*/ 33605 w 164532"/>
                <a:gd name="connsiteY22" fmla="*/ 32920 h 142585"/>
                <a:gd name="connsiteX23" fmla="*/ 24844 w 164532"/>
                <a:gd name="connsiteY23" fmla="*/ 48091 h 142585"/>
                <a:gd name="connsiteX24" fmla="*/ 21901 w 164532"/>
                <a:gd name="connsiteY24" fmla="*/ 58928 h 142585"/>
                <a:gd name="connsiteX25" fmla="*/ 32875 w 164532"/>
                <a:gd name="connsiteY25" fmla="*/ 78069 h 142585"/>
                <a:gd name="connsiteX26" fmla="*/ 100905 w 164532"/>
                <a:gd name="connsiteY26" fmla="*/ 117719 h 14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532" h="142585">
                  <a:moveTo>
                    <a:pt x="112266" y="142586"/>
                  </a:moveTo>
                  <a:cubicBezTo>
                    <a:pt x="104350" y="142586"/>
                    <a:pt x="96616" y="140555"/>
                    <a:pt x="89954" y="136700"/>
                  </a:cubicBezTo>
                  <a:lnTo>
                    <a:pt x="89909" y="136677"/>
                  </a:lnTo>
                  <a:lnTo>
                    <a:pt x="21901" y="97027"/>
                  </a:lnTo>
                  <a:cubicBezTo>
                    <a:pt x="8418" y="89224"/>
                    <a:pt x="0" y="74624"/>
                    <a:pt x="0" y="58928"/>
                  </a:cubicBezTo>
                  <a:cubicBezTo>
                    <a:pt x="0" y="51354"/>
                    <a:pt x="2030" y="43802"/>
                    <a:pt x="5886" y="37141"/>
                  </a:cubicBezTo>
                  <a:lnTo>
                    <a:pt x="14646" y="21947"/>
                  </a:lnTo>
                  <a:cubicBezTo>
                    <a:pt x="22471" y="8418"/>
                    <a:pt x="36867" y="0"/>
                    <a:pt x="52243" y="0"/>
                  </a:cubicBezTo>
                  <a:cubicBezTo>
                    <a:pt x="60183" y="0"/>
                    <a:pt x="67916" y="2030"/>
                    <a:pt x="74578" y="5886"/>
                  </a:cubicBezTo>
                  <a:lnTo>
                    <a:pt x="142631" y="45559"/>
                  </a:lnTo>
                  <a:cubicBezTo>
                    <a:pt x="156114" y="53338"/>
                    <a:pt x="164532" y="67802"/>
                    <a:pt x="164532" y="83270"/>
                  </a:cubicBezTo>
                  <a:cubicBezTo>
                    <a:pt x="164532" y="91118"/>
                    <a:pt x="162502" y="98783"/>
                    <a:pt x="158646" y="105468"/>
                  </a:cubicBezTo>
                  <a:lnTo>
                    <a:pt x="149886" y="120662"/>
                  </a:lnTo>
                  <a:cubicBezTo>
                    <a:pt x="142061" y="134167"/>
                    <a:pt x="127643" y="142586"/>
                    <a:pt x="112266" y="142586"/>
                  </a:cubicBezTo>
                  <a:close/>
                  <a:moveTo>
                    <a:pt x="100905" y="117719"/>
                  </a:moveTo>
                  <a:cubicBezTo>
                    <a:pt x="104281" y="119658"/>
                    <a:pt x="108114" y="120662"/>
                    <a:pt x="112243" y="120662"/>
                  </a:cubicBezTo>
                  <a:cubicBezTo>
                    <a:pt x="119817" y="120662"/>
                    <a:pt x="126958" y="116464"/>
                    <a:pt x="130859" y="109688"/>
                  </a:cubicBezTo>
                  <a:lnTo>
                    <a:pt x="139620" y="94517"/>
                  </a:lnTo>
                  <a:cubicBezTo>
                    <a:pt x="141559" y="91141"/>
                    <a:pt x="142563" y="87354"/>
                    <a:pt x="142563" y="83270"/>
                  </a:cubicBezTo>
                  <a:cubicBezTo>
                    <a:pt x="142563" y="75627"/>
                    <a:pt x="138365" y="68441"/>
                    <a:pt x="131589" y="64540"/>
                  </a:cubicBezTo>
                  <a:lnTo>
                    <a:pt x="63536" y="24867"/>
                  </a:lnTo>
                  <a:cubicBezTo>
                    <a:pt x="60205" y="22928"/>
                    <a:pt x="56373" y="21947"/>
                    <a:pt x="52198" y="21947"/>
                  </a:cubicBezTo>
                  <a:cubicBezTo>
                    <a:pt x="44646" y="21947"/>
                    <a:pt x="37506" y="26145"/>
                    <a:pt x="33605" y="32920"/>
                  </a:cubicBezTo>
                  <a:lnTo>
                    <a:pt x="24844" y="48091"/>
                  </a:lnTo>
                  <a:cubicBezTo>
                    <a:pt x="22905" y="51422"/>
                    <a:pt x="21901" y="55186"/>
                    <a:pt x="21901" y="58928"/>
                  </a:cubicBezTo>
                  <a:cubicBezTo>
                    <a:pt x="21901" y="66821"/>
                    <a:pt x="26122" y="74144"/>
                    <a:pt x="32875" y="78069"/>
                  </a:cubicBezTo>
                  <a:lnTo>
                    <a:pt x="100905" y="117719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orma Livre: Forma 216">
              <a:extLst>
                <a:ext uri="{FF2B5EF4-FFF2-40B4-BE49-F238E27FC236}">
                  <a16:creationId xmlns:a16="http://schemas.microsoft.com/office/drawing/2014/main" id="{4D8024A3-AA76-4E6C-B1FD-541DA7F7B374}"/>
                </a:ext>
              </a:extLst>
            </p:cNvPr>
            <p:cNvSpPr/>
            <p:nvPr/>
          </p:nvSpPr>
          <p:spPr>
            <a:xfrm>
              <a:off x="1297464" y="3153227"/>
              <a:ext cx="304060" cy="43893"/>
            </a:xfrm>
            <a:custGeom>
              <a:avLst/>
              <a:gdLst>
                <a:gd name="connsiteX0" fmla="*/ 144365 w 304060"/>
                <a:gd name="connsiteY0" fmla="*/ 43894 h 43893"/>
                <a:gd name="connsiteX1" fmla="*/ 0 w 304060"/>
                <a:gd name="connsiteY1" fmla="*/ 43894 h 43893"/>
                <a:gd name="connsiteX2" fmla="*/ 0 w 304060"/>
                <a:gd name="connsiteY2" fmla="*/ 21947 h 43893"/>
                <a:gd name="connsiteX3" fmla="*/ 140806 w 304060"/>
                <a:gd name="connsiteY3" fmla="*/ 21947 h 43893"/>
                <a:gd name="connsiteX4" fmla="*/ 184882 w 304060"/>
                <a:gd name="connsiteY4" fmla="*/ 7255 h 43893"/>
                <a:gd name="connsiteX5" fmla="*/ 229529 w 304060"/>
                <a:gd name="connsiteY5" fmla="*/ 0 h 43893"/>
                <a:gd name="connsiteX6" fmla="*/ 304061 w 304060"/>
                <a:gd name="connsiteY6" fmla="*/ 21285 h 43893"/>
                <a:gd name="connsiteX7" fmla="*/ 292175 w 304060"/>
                <a:gd name="connsiteY7" fmla="*/ 39719 h 43893"/>
                <a:gd name="connsiteX8" fmla="*/ 229529 w 304060"/>
                <a:gd name="connsiteY8" fmla="*/ 21924 h 43893"/>
                <a:gd name="connsiteX9" fmla="*/ 191818 w 304060"/>
                <a:gd name="connsiteY9" fmla="*/ 28061 h 43893"/>
                <a:gd name="connsiteX10" fmla="*/ 144365 w 304060"/>
                <a:gd name="connsiteY10" fmla="*/ 43894 h 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060" h="43893">
                  <a:moveTo>
                    <a:pt x="144365" y="43894"/>
                  </a:moveTo>
                  <a:lnTo>
                    <a:pt x="0" y="43894"/>
                  </a:lnTo>
                  <a:lnTo>
                    <a:pt x="0" y="21947"/>
                  </a:lnTo>
                  <a:lnTo>
                    <a:pt x="140806" y="21947"/>
                  </a:lnTo>
                  <a:lnTo>
                    <a:pt x="184882" y="7255"/>
                  </a:lnTo>
                  <a:cubicBezTo>
                    <a:pt x="199323" y="2441"/>
                    <a:pt x="214357" y="0"/>
                    <a:pt x="229529" y="0"/>
                  </a:cubicBezTo>
                  <a:cubicBezTo>
                    <a:pt x="257475" y="0"/>
                    <a:pt x="281863" y="6958"/>
                    <a:pt x="304061" y="21285"/>
                  </a:cubicBezTo>
                  <a:lnTo>
                    <a:pt x="292175" y="39719"/>
                  </a:lnTo>
                  <a:cubicBezTo>
                    <a:pt x="273605" y="27741"/>
                    <a:pt x="253118" y="21924"/>
                    <a:pt x="229529" y="21924"/>
                  </a:cubicBezTo>
                  <a:cubicBezTo>
                    <a:pt x="216707" y="21924"/>
                    <a:pt x="204000" y="23977"/>
                    <a:pt x="191818" y="28061"/>
                  </a:cubicBezTo>
                  <a:lnTo>
                    <a:pt x="144365" y="4389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orma Livre: Forma 217">
              <a:extLst>
                <a:ext uri="{FF2B5EF4-FFF2-40B4-BE49-F238E27FC236}">
                  <a16:creationId xmlns:a16="http://schemas.microsoft.com/office/drawing/2014/main" id="{4E025F26-096F-4F94-A523-72FC855E2A00}"/>
                </a:ext>
              </a:extLst>
            </p:cNvPr>
            <p:cNvSpPr/>
            <p:nvPr/>
          </p:nvSpPr>
          <p:spPr>
            <a:xfrm>
              <a:off x="1636771" y="3211447"/>
              <a:ext cx="143269" cy="205026"/>
            </a:xfrm>
            <a:custGeom>
              <a:avLst/>
              <a:gdLst>
                <a:gd name="connsiteX0" fmla="*/ 30046 w 143269"/>
                <a:gd name="connsiteY0" fmla="*/ 205027 h 205026"/>
                <a:gd name="connsiteX1" fmla="*/ 456 w 143269"/>
                <a:gd name="connsiteY1" fmla="*/ 200646 h 205026"/>
                <a:gd name="connsiteX2" fmla="*/ 7300 w 143269"/>
                <a:gd name="connsiteY2" fmla="*/ 179795 h 205026"/>
                <a:gd name="connsiteX3" fmla="*/ 30046 w 143269"/>
                <a:gd name="connsiteY3" fmla="*/ 183103 h 205026"/>
                <a:gd name="connsiteX4" fmla="*/ 60091 w 143269"/>
                <a:gd name="connsiteY4" fmla="*/ 177308 h 205026"/>
                <a:gd name="connsiteX5" fmla="*/ 114068 w 143269"/>
                <a:gd name="connsiteY5" fmla="*/ 143612 h 205026"/>
                <a:gd name="connsiteX6" fmla="*/ 121346 w 143269"/>
                <a:gd name="connsiteY6" fmla="*/ 125042 h 205026"/>
                <a:gd name="connsiteX7" fmla="*/ 110806 w 143269"/>
                <a:gd name="connsiteY7" fmla="*/ 103506 h 205026"/>
                <a:gd name="connsiteX8" fmla="*/ 0 w 143269"/>
                <a:gd name="connsiteY8" fmla="*/ 17316 h 205026"/>
                <a:gd name="connsiteX9" fmla="*/ 13483 w 143269"/>
                <a:gd name="connsiteY9" fmla="*/ 0 h 205026"/>
                <a:gd name="connsiteX10" fmla="*/ 124266 w 143269"/>
                <a:gd name="connsiteY10" fmla="*/ 86167 h 205026"/>
                <a:gd name="connsiteX11" fmla="*/ 143270 w 143269"/>
                <a:gd name="connsiteY11" fmla="*/ 125019 h 205026"/>
                <a:gd name="connsiteX12" fmla="*/ 130015 w 143269"/>
                <a:gd name="connsiteY12" fmla="*/ 158624 h 205026"/>
                <a:gd name="connsiteX13" fmla="*/ 68441 w 143269"/>
                <a:gd name="connsiteY13" fmla="*/ 197567 h 205026"/>
                <a:gd name="connsiteX14" fmla="*/ 30046 w 143269"/>
                <a:gd name="connsiteY14" fmla="*/ 205027 h 20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269" h="205026">
                  <a:moveTo>
                    <a:pt x="30046" y="205027"/>
                  </a:moveTo>
                  <a:cubicBezTo>
                    <a:pt x="20304" y="205027"/>
                    <a:pt x="11544" y="204274"/>
                    <a:pt x="456" y="200646"/>
                  </a:cubicBezTo>
                  <a:lnTo>
                    <a:pt x="7300" y="179795"/>
                  </a:lnTo>
                  <a:cubicBezTo>
                    <a:pt x="14692" y="182236"/>
                    <a:pt x="20646" y="183103"/>
                    <a:pt x="30046" y="183103"/>
                  </a:cubicBezTo>
                  <a:cubicBezTo>
                    <a:pt x="40654" y="183103"/>
                    <a:pt x="50760" y="181164"/>
                    <a:pt x="60091" y="177308"/>
                  </a:cubicBezTo>
                  <a:cubicBezTo>
                    <a:pt x="83703" y="167567"/>
                    <a:pt x="105513" y="152692"/>
                    <a:pt x="114068" y="143612"/>
                  </a:cubicBezTo>
                  <a:cubicBezTo>
                    <a:pt x="118768" y="138616"/>
                    <a:pt x="121346" y="132023"/>
                    <a:pt x="121346" y="125042"/>
                  </a:cubicBezTo>
                  <a:cubicBezTo>
                    <a:pt x="121346" y="116692"/>
                    <a:pt x="117399" y="108639"/>
                    <a:pt x="110806" y="103506"/>
                  </a:cubicBezTo>
                  <a:lnTo>
                    <a:pt x="0" y="17316"/>
                  </a:lnTo>
                  <a:lnTo>
                    <a:pt x="13483" y="0"/>
                  </a:lnTo>
                  <a:lnTo>
                    <a:pt x="124266" y="86167"/>
                  </a:lnTo>
                  <a:cubicBezTo>
                    <a:pt x="136175" y="95407"/>
                    <a:pt x="143270" y="109939"/>
                    <a:pt x="143270" y="125019"/>
                  </a:cubicBezTo>
                  <a:cubicBezTo>
                    <a:pt x="143270" y="137635"/>
                    <a:pt x="138548" y="149567"/>
                    <a:pt x="130015" y="158624"/>
                  </a:cubicBezTo>
                  <a:cubicBezTo>
                    <a:pt x="117924" y="171445"/>
                    <a:pt x="92030" y="187825"/>
                    <a:pt x="68441" y="197567"/>
                  </a:cubicBezTo>
                  <a:cubicBezTo>
                    <a:pt x="56487" y="202517"/>
                    <a:pt x="43551" y="205027"/>
                    <a:pt x="30046" y="205027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orma Livre: Forma 218">
              <a:extLst>
                <a:ext uri="{FF2B5EF4-FFF2-40B4-BE49-F238E27FC236}">
                  <a16:creationId xmlns:a16="http://schemas.microsoft.com/office/drawing/2014/main" id="{A648E32A-8F8A-461C-B90A-1ADF3309696B}"/>
                </a:ext>
              </a:extLst>
            </p:cNvPr>
            <p:cNvSpPr/>
            <p:nvPr/>
          </p:nvSpPr>
          <p:spPr>
            <a:xfrm>
              <a:off x="1385616" y="3295835"/>
              <a:ext cx="127140" cy="56783"/>
            </a:xfrm>
            <a:custGeom>
              <a:avLst/>
              <a:gdLst>
                <a:gd name="connsiteX0" fmla="*/ 118106 w 127140"/>
                <a:gd name="connsiteY0" fmla="*/ 56783 h 56783"/>
                <a:gd name="connsiteX1" fmla="*/ 41087 w 127140"/>
                <a:gd name="connsiteY1" fmla="*/ 21924 h 56783"/>
                <a:gd name="connsiteX2" fmla="*/ 0 w 127140"/>
                <a:gd name="connsiteY2" fmla="*/ 21924 h 56783"/>
                <a:gd name="connsiteX3" fmla="*/ 0 w 127140"/>
                <a:gd name="connsiteY3" fmla="*/ 0 h 56783"/>
                <a:gd name="connsiteX4" fmla="*/ 45833 w 127140"/>
                <a:gd name="connsiteY4" fmla="*/ 0 h 56783"/>
                <a:gd name="connsiteX5" fmla="*/ 127141 w 127140"/>
                <a:gd name="connsiteY5" fmla="*/ 36776 h 5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40" h="56783">
                  <a:moveTo>
                    <a:pt x="118106" y="56783"/>
                  </a:moveTo>
                  <a:lnTo>
                    <a:pt x="41087" y="21924"/>
                  </a:lnTo>
                  <a:lnTo>
                    <a:pt x="0" y="21924"/>
                  </a:lnTo>
                  <a:lnTo>
                    <a:pt x="0" y="0"/>
                  </a:lnTo>
                  <a:lnTo>
                    <a:pt x="45833" y="0"/>
                  </a:lnTo>
                  <a:lnTo>
                    <a:pt x="127141" y="36776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orma Livre: Forma 219">
              <a:extLst>
                <a:ext uri="{FF2B5EF4-FFF2-40B4-BE49-F238E27FC236}">
                  <a16:creationId xmlns:a16="http://schemas.microsoft.com/office/drawing/2014/main" id="{68103058-F872-4C1C-A5F5-D36A7BE765ED}"/>
                </a:ext>
              </a:extLst>
            </p:cNvPr>
            <p:cNvSpPr/>
            <p:nvPr/>
          </p:nvSpPr>
          <p:spPr>
            <a:xfrm>
              <a:off x="1374232" y="3175173"/>
              <a:ext cx="86532" cy="230326"/>
            </a:xfrm>
            <a:custGeom>
              <a:avLst/>
              <a:gdLst>
                <a:gd name="connsiteX0" fmla="*/ 43871 w 86532"/>
                <a:gd name="connsiteY0" fmla="*/ 230327 h 230326"/>
                <a:gd name="connsiteX1" fmla="*/ 0 w 86532"/>
                <a:gd name="connsiteY1" fmla="*/ 115163 h 230326"/>
                <a:gd name="connsiteX2" fmla="*/ 43871 w 86532"/>
                <a:gd name="connsiteY2" fmla="*/ 0 h 230326"/>
                <a:gd name="connsiteX3" fmla="*/ 43871 w 86532"/>
                <a:gd name="connsiteY3" fmla="*/ 21947 h 230326"/>
                <a:gd name="connsiteX4" fmla="*/ 21924 w 86532"/>
                <a:gd name="connsiteY4" fmla="*/ 115186 h 230326"/>
                <a:gd name="connsiteX5" fmla="*/ 43894 w 86532"/>
                <a:gd name="connsiteY5" fmla="*/ 208426 h 230326"/>
                <a:gd name="connsiteX6" fmla="*/ 64677 w 86532"/>
                <a:gd name="connsiteY6" fmla="*/ 140122 h 230326"/>
                <a:gd name="connsiteX7" fmla="*/ 86532 w 86532"/>
                <a:gd name="connsiteY7" fmla="*/ 142015 h 230326"/>
                <a:gd name="connsiteX8" fmla="*/ 43871 w 86532"/>
                <a:gd name="connsiteY8" fmla="*/ 230327 h 23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32" h="230326">
                  <a:moveTo>
                    <a:pt x="43871" y="230327"/>
                  </a:moveTo>
                  <a:cubicBezTo>
                    <a:pt x="13734" y="230327"/>
                    <a:pt x="0" y="170624"/>
                    <a:pt x="0" y="115163"/>
                  </a:cubicBezTo>
                  <a:cubicBezTo>
                    <a:pt x="0" y="59703"/>
                    <a:pt x="13734" y="0"/>
                    <a:pt x="43871" y="0"/>
                  </a:cubicBezTo>
                  <a:lnTo>
                    <a:pt x="43871" y="21947"/>
                  </a:lnTo>
                  <a:cubicBezTo>
                    <a:pt x="37346" y="23133"/>
                    <a:pt x="21924" y="56281"/>
                    <a:pt x="21924" y="115186"/>
                  </a:cubicBezTo>
                  <a:cubicBezTo>
                    <a:pt x="21924" y="174068"/>
                    <a:pt x="37323" y="207217"/>
                    <a:pt x="43894" y="208426"/>
                  </a:cubicBezTo>
                  <a:cubicBezTo>
                    <a:pt x="48251" y="207239"/>
                    <a:pt x="60753" y="185909"/>
                    <a:pt x="64677" y="140122"/>
                  </a:cubicBezTo>
                  <a:lnTo>
                    <a:pt x="86532" y="142015"/>
                  </a:lnTo>
                  <a:cubicBezTo>
                    <a:pt x="84776" y="162707"/>
                    <a:pt x="76449" y="230327"/>
                    <a:pt x="43871" y="230327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orma Livre: Forma 220">
              <a:extLst>
                <a:ext uri="{FF2B5EF4-FFF2-40B4-BE49-F238E27FC236}">
                  <a16:creationId xmlns:a16="http://schemas.microsoft.com/office/drawing/2014/main" id="{ABCAFA0B-ADAA-4133-B01D-1F24DE3BB484}"/>
                </a:ext>
              </a:extLst>
            </p:cNvPr>
            <p:cNvSpPr/>
            <p:nvPr/>
          </p:nvSpPr>
          <p:spPr>
            <a:xfrm>
              <a:off x="1297464" y="3383576"/>
              <a:ext cx="120638" cy="21946"/>
            </a:xfrm>
            <a:custGeom>
              <a:avLst/>
              <a:gdLst>
                <a:gd name="connsiteX0" fmla="*/ 0 w 120638"/>
                <a:gd name="connsiteY0" fmla="*/ 0 h 21946"/>
                <a:gd name="connsiteX1" fmla="*/ 120639 w 120638"/>
                <a:gd name="connsiteY1" fmla="*/ 0 h 21946"/>
                <a:gd name="connsiteX2" fmla="*/ 120639 w 120638"/>
                <a:gd name="connsiteY2" fmla="*/ 21947 h 21946"/>
                <a:gd name="connsiteX3" fmla="*/ 0 w 120638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38" h="21946">
                  <a:moveTo>
                    <a:pt x="0" y="0"/>
                  </a:moveTo>
                  <a:lnTo>
                    <a:pt x="120639" y="0"/>
                  </a:lnTo>
                  <a:lnTo>
                    <a:pt x="120639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orma Livre: Forma 221">
              <a:extLst>
                <a:ext uri="{FF2B5EF4-FFF2-40B4-BE49-F238E27FC236}">
                  <a16:creationId xmlns:a16="http://schemas.microsoft.com/office/drawing/2014/main" id="{81A87413-DC1D-4B22-AC52-2ED69E4BB307}"/>
                </a:ext>
              </a:extLst>
            </p:cNvPr>
            <p:cNvSpPr/>
            <p:nvPr/>
          </p:nvSpPr>
          <p:spPr>
            <a:xfrm>
              <a:off x="1538764" y="3153342"/>
              <a:ext cx="416806" cy="98621"/>
            </a:xfrm>
            <a:custGeom>
              <a:avLst/>
              <a:gdLst>
                <a:gd name="connsiteX0" fmla="*/ 197430 w 416806"/>
                <a:gd name="connsiteY0" fmla="*/ 98622 h 98621"/>
                <a:gd name="connsiteX1" fmla="*/ 168456 w 416806"/>
                <a:gd name="connsiteY1" fmla="*/ 98622 h 98621"/>
                <a:gd name="connsiteX2" fmla="*/ 103369 w 416806"/>
                <a:gd name="connsiteY2" fmla="*/ 78660 h 98621"/>
                <a:gd name="connsiteX3" fmla="*/ 42433 w 416806"/>
                <a:gd name="connsiteY3" fmla="*/ 97094 h 98621"/>
                <a:gd name="connsiteX4" fmla="*/ 32897 w 416806"/>
                <a:gd name="connsiteY4" fmla="*/ 98622 h 98621"/>
                <a:gd name="connsiteX5" fmla="*/ 0 w 416806"/>
                <a:gd name="connsiteY5" fmla="*/ 65725 h 98621"/>
                <a:gd name="connsiteX6" fmla="*/ 18935 w 416806"/>
                <a:gd name="connsiteY6" fmla="*/ 35998 h 98621"/>
                <a:gd name="connsiteX7" fmla="*/ 70152 w 416806"/>
                <a:gd name="connsiteY7" fmla="*/ 12113 h 98621"/>
                <a:gd name="connsiteX8" fmla="*/ 162479 w 416806"/>
                <a:gd name="connsiteY8" fmla="*/ 5405 h 98621"/>
                <a:gd name="connsiteX9" fmla="*/ 253894 w 416806"/>
                <a:gd name="connsiteY9" fmla="*/ 32827 h 98621"/>
                <a:gd name="connsiteX10" fmla="*/ 416806 w 416806"/>
                <a:gd name="connsiteY10" fmla="*/ 32827 h 98621"/>
                <a:gd name="connsiteX11" fmla="*/ 416806 w 416806"/>
                <a:gd name="connsiteY11" fmla="*/ 54774 h 98621"/>
                <a:gd name="connsiteX12" fmla="*/ 249126 w 416806"/>
                <a:gd name="connsiteY12" fmla="*/ 54318 h 98621"/>
                <a:gd name="connsiteX13" fmla="*/ 156183 w 416806"/>
                <a:gd name="connsiteY13" fmla="*/ 26439 h 98621"/>
                <a:gd name="connsiteX14" fmla="*/ 79437 w 416806"/>
                <a:gd name="connsiteY14" fmla="*/ 32006 h 98621"/>
                <a:gd name="connsiteX15" fmla="*/ 28266 w 416806"/>
                <a:gd name="connsiteY15" fmla="*/ 55892 h 98621"/>
                <a:gd name="connsiteX16" fmla="*/ 21947 w 416806"/>
                <a:gd name="connsiteY16" fmla="*/ 65748 h 98621"/>
                <a:gd name="connsiteX17" fmla="*/ 32920 w 416806"/>
                <a:gd name="connsiteY17" fmla="*/ 76721 h 98621"/>
                <a:gd name="connsiteX18" fmla="*/ 36091 w 416806"/>
                <a:gd name="connsiteY18" fmla="*/ 76151 h 98621"/>
                <a:gd name="connsiteX19" fmla="*/ 106198 w 416806"/>
                <a:gd name="connsiteY19" fmla="*/ 54934 h 98621"/>
                <a:gd name="connsiteX20" fmla="*/ 111764 w 416806"/>
                <a:gd name="connsiteY20" fmla="*/ 58173 h 98621"/>
                <a:gd name="connsiteX21" fmla="*/ 168479 w 416806"/>
                <a:gd name="connsiteY21" fmla="*/ 76721 h 98621"/>
                <a:gd name="connsiteX22" fmla="*/ 197453 w 416806"/>
                <a:gd name="connsiteY22" fmla="*/ 76721 h 98621"/>
                <a:gd name="connsiteX23" fmla="*/ 197453 w 416806"/>
                <a:gd name="connsiteY23" fmla="*/ 98622 h 9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16806" h="98621">
                  <a:moveTo>
                    <a:pt x="197430" y="98622"/>
                  </a:moveTo>
                  <a:lnTo>
                    <a:pt x="168456" y="98622"/>
                  </a:lnTo>
                  <a:cubicBezTo>
                    <a:pt x="139049" y="98622"/>
                    <a:pt x="120684" y="88744"/>
                    <a:pt x="103369" y="78660"/>
                  </a:cubicBezTo>
                  <a:lnTo>
                    <a:pt x="42433" y="97094"/>
                  </a:lnTo>
                  <a:cubicBezTo>
                    <a:pt x="39103" y="98120"/>
                    <a:pt x="35954" y="98622"/>
                    <a:pt x="32897" y="98622"/>
                  </a:cubicBezTo>
                  <a:cubicBezTo>
                    <a:pt x="14760" y="98622"/>
                    <a:pt x="0" y="83862"/>
                    <a:pt x="0" y="65725"/>
                  </a:cubicBezTo>
                  <a:cubicBezTo>
                    <a:pt x="0" y="53086"/>
                    <a:pt x="7437" y="41405"/>
                    <a:pt x="18935" y="35998"/>
                  </a:cubicBezTo>
                  <a:lnTo>
                    <a:pt x="70152" y="12113"/>
                  </a:lnTo>
                  <a:cubicBezTo>
                    <a:pt x="98760" y="-1234"/>
                    <a:pt x="132274" y="-3675"/>
                    <a:pt x="162479" y="5405"/>
                  </a:cubicBezTo>
                  <a:lnTo>
                    <a:pt x="253894" y="32827"/>
                  </a:lnTo>
                  <a:lnTo>
                    <a:pt x="416806" y="32827"/>
                  </a:lnTo>
                  <a:lnTo>
                    <a:pt x="416806" y="54774"/>
                  </a:lnTo>
                  <a:lnTo>
                    <a:pt x="249126" y="54318"/>
                  </a:lnTo>
                  <a:lnTo>
                    <a:pt x="156183" y="26439"/>
                  </a:lnTo>
                  <a:cubicBezTo>
                    <a:pt x="131065" y="18888"/>
                    <a:pt x="103209" y="20941"/>
                    <a:pt x="79437" y="32006"/>
                  </a:cubicBezTo>
                  <a:lnTo>
                    <a:pt x="28266" y="55892"/>
                  </a:lnTo>
                  <a:cubicBezTo>
                    <a:pt x="24388" y="57717"/>
                    <a:pt x="21947" y="61504"/>
                    <a:pt x="21947" y="65748"/>
                  </a:cubicBezTo>
                  <a:cubicBezTo>
                    <a:pt x="21947" y="71793"/>
                    <a:pt x="26852" y="76721"/>
                    <a:pt x="32920" y="76721"/>
                  </a:cubicBezTo>
                  <a:cubicBezTo>
                    <a:pt x="33810" y="76721"/>
                    <a:pt x="34814" y="76538"/>
                    <a:pt x="36091" y="76151"/>
                  </a:cubicBezTo>
                  <a:lnTo>
                    <a:pt x="106198" y="54934"/>
                  </a:lnTo>
                  <a:lnTo>
                    <a:pt x="111764" y="58173"/>
                  </a:lnTo>
                  <a:cubicBezTo>
                    <a:pt x="129491" y="68531"/>
                    <a:pt x="143475" y="76721"/>
                    <a:pt x="168479" y="76721"/>
                  </a:cubicBezTo>
                  <a:lnTo>
                    <a:pt x="197453" y="76721"/>
                  </a:lnTo>
                  <a:lnTo>
                    <a:pt x="197453" y="98622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orma Livre: Forma 222">
              <a:extLst>
                <a:ext uri="{FF2B5EF4-FFF2-40B4-BE49-F238E27FC236}">
                  <a16:creationId xmlns:a16="http://schemas.microsoft.com/office/drawing/2014/main" id="{DC6E9C26-456C-410D-BD03-78135D4D6D0F}"/>
                </a:ext>
              </a:extLst>
            </p:cNvPr>
            <p:cNvSpPr/>
            <p:nvPr/>
          </p:nvSpPr>
          <p:spPr>
            <a:xfrm>
              <a:off x="1762315" y="3306808"/>
              <a:ext cx="116053" cy="58425"/>
            </a:xfrm>
            <a:custGeom>
              <a:avLst/>
              <a:gdLst>
                <a:gd name="connsiteX0" fmla="*/ 4540 w 116053"/>
                <a:gd name="connsiteY0" fmla="*/ 58426 h 58425"/>
                <a:gd name="connsiteX1" fmla="*/ 0 w 116053"/>
                <a:gd name="connsiteY1" fmla="*/ 36958 h 58425"/>
                <a:gd name="connsiteX2" fmla="*/ 52563 w 116053"/>
                <a:gd name="connsiteY2" fmla="*/ 4791 h 58425"/>
                <a:gd name="connsiteX3" fmla="*/ 55848 w 116053"/>
                <a:gd name="connsiteY3" fmla="*/ 46 h 58425"/>
                <a:gd name="connsiteX4" fmla="*/ 116053 w 116053"/>
                <a:gd name="connsiteY4" fmla="*/ 0 h 58425"/>
                <a:gd name="connsiteX5" fmla="*/ 116053 w 116053"/>
                <a:gd name="connsiteY5" fmla="*/ 21947 h 58425"/>
                <a:gd name="connsiteX6" fmla="*/ 66958 w 116053"/>
                <a:gd name="connsiteY6" fmla="*/ 21947 h 58425"/>
                <a:gd name="connsiteX7" fmla="*/ 4540 w 116053"/>
                <a:gd name="connsiteY7" fmla="*/ 58426 h 5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53" h="58425">
                  <a:moveTo>
                    <a:pt x="4540" y="58426"/>
                  </a:moveTo>
                  <a:lnTo>
                    <a:pt x="0" y="36958"/>
                  </a:lnTo>
                  <a:cubicBezTo>
                    <a:pt x="35110" y="29544"/>
                    <a:pt x="52380" y="5019"/>
                    <a:pt x="52563" y="4791"/>
                  </a:cubicBezTo>
                  <a:lnTo>
                    <a:pt x="55848" y="46"/>
                  </a:lnTo>
                  <a:lnTo>
                    <a:pt x="116053" y="0"/>
                  </a:lnTo>
                  <a:lnTo>
                    <a:pt x="116053" y="21947"/>
                  </a:lnTo>
                  <a:lnTo>
                    <a:pt x="66958" y="21947"/>
                  </a:lnTo>
                  <a:cubicBezTo>
                    <a:pt x="59042" y="31232"/>
                    <a:pt x="38646" y="51217"/>
                    <a:pt x="4540" y="58426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orma Livre: Forma 223">
              <a:extLst>
                <a:ext uri="{FF2B5EF4-FFF2-40B4-BE49-F238E27FC236}">
                  <a16:creationId xmlns:a16="http://schemas.microsoft.com/office/drawing/2014/main" id="{E18155B3-43C5-4603-BBF8-03F35E5C376C}"/>
                </a:ext>
              </a:extLst>
            </p:cNvPr>
            <p:cNvSpPr/>
            <p:nvPr/>
          </p:nvSpPr>
          <p:spPr>
            <a:xfrm>
              <a:off x="1803175" y="3186101"/>
              <a:ext cx="86577" cy="230372"/>
            </a:xfrm>
            <a:custGeom>
              <a:avLst/>
              <a:gdLst>
                <a:gd name="connsiteX0" fmla="*/ 42684 w 86577"/>
                <a:gd name="connsiteY0" fmla="*/ 230373 h 230372"/>
                <a:gd name="connsiteX1" fmla="*/ 0 w 86577"/>
                <a:gd name="connsiteY1" fmla="*/ 143567 h 230372"/>
                <a:gd name="connsiteX2" fmla="*/ 21856 w 86577"/>
                <a:gd name="connsiteY2" fmla="*/ 141673 h 230372"/>
                <a:gd name="connsiteX3" fmla="*/ 42730 w 86577"/>
                <a:gd name="connsiteY3" fmla="*/ 208426 h 230372"/>
                <a:gd name="connsiteX4" fmla="*/ 64631 w 86577"/>
                <a:gd name="connsiteY4" fmla="*/ 115186 h 230372"/>
                <a:gd name="connsiteX5" fmla="*/ 42662 w 86577"/>
                <a:gd name="connsiteY5" fmla="*/ 21947 h 230372"/>
                <a:gd name="connsiteX6" fmla="*/ 42707 w 86577"/>
                <a:gd name="connsiteY6" fmla="*/ 0 h 230372"/>
                <a:gd name="connsiteX7" fmla="*/ 86578 w 86577"/>
                <a:gd name="connsiteY7" fmla="*/ 115163 h 230372"/>
                <a:gd name="connsiteX8" fmla="*/ 42684 w 86577"/>
                <a:gd name="connsiteY8" fmla="*/ 230373 h 23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77" h="230372">
                  <a:moveTo>
                    <a:pt x="42684" y="230373"/>
                  </a:moveTo>
                  <a:cubicBezTo>
                    <a:pt x="9992" y="230373"/>
                    <a:pt x="1757" y="163939"/>
                    <a:pt x="0" y="143567"/>
                  </a:cubicBezTo>
                  <a:lnTo>
                    <a:pt x="21856" y="141673"/>
                  </a:lnTo>
                  <a:cubicBezTo>
                    <a:pt x="25779" y="187232"/>
                    <a:pt x="38213" y="207605"/>
                    <a:pt x="42730" y="208426"/>
                  </a:cubicBezTo>
                  <a:cubicBezTo>
                    <a:pt x="49232" y="207240"/>
                    <a:pt x="64631" y="174091"/>
                    <a:pt x="64631" y="115186"/>
                  </a:cubicBezTo>
                  <a:cubicBezTo>
                    <a:pt x="64631" y="56304"/>
                    <a:pt x="49232" y="23156"/>
                    <a:pt x="42662" y="21947"/>
                  </a:cubicBezTo>
                  <a:lnTo>
                    <a:pt x="42707" y="0"/>
                  </a:lnTo>
                  <a:cubicBezTo>
                    <a:pt x="72844" y="0"/>
                    <a:pt x="86578" y="59703"/>
                    <a:pt x="86578" y="115163"/>
                  </a:cubicBezTo>
                  <a:cubicBezTo>
                    <a:pt x="86578" y="170624"/>
                    <a:pt x="72844" y="230373"/>
                    <a:pt x="42684" y="230373"/>
                  </a:cubicBez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orma Livre: Forma 224">
              <a:extLst>
                <a:ext uri="{FF2B5EF4-FFF2-40B4-BE49-F238E27FC236}">
                  <a16:creationId xmlns:a16="http://schemas.microsoft.com/office/drawing/2014/main" id="{77898E5C-DF64-4E7B-98DA-4170EEE98FAE}"/>
                </a:ext>
              </a:extLst>
            </p:cNvPr>
            <p:cNvSpPr/>
            <p:nvPr/>
          </p:nvSpPr>
          <p:spPr>
            <a:xfrm>
              <a:off x="1845859" y="3394550"/>
              <a:ext cx="109688" cy="21946"/>
            </a:xfrm>
            <a:custGeom>
              <a:avLst/>
              <a:gdLst>
                <a:gd name="connsiteX0" fmla="*/ 0 w 109688"/>
                <a:gd name="connsiteY0" fmla="*/ 0 h 21946"/>
                <a:gd name="connsiteX1" fmla="*/ 109688 w 109688"/>
                <a:gd name="connsiteY1" fmla="*/ 0 h 21946"/>
                <a:gd name="connsiteX2" fmla="*/ 109688 w 109688"/>
                <a:gd name="connsiteY2" fmla="*/ 21947 h 21946"/>
                <a:gd name="connsiteX3" fmla="*/ 0 w 109688"/>
                <a:gd name="connsiteY3" fmla="*/ 21947 h 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88" h="21946">
                  <a:moveTo>
                    <a:pt x="0" y="0"/>
                  </a:moveTo>
                  <a:lnTo>
                    <a:pt x="109688" y="0"/>
                  </a:lnTo>
                  <a:lnTo>
                    <a:pt x="109688" y="21947"/>
                  </a:lnTo>
                  <a:lnTo>
                    <a:pt x="0" y="2194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orma Livre: Forma 225">
              <a:extLst>
                <a:ext uri="{FF2B5EF4-FFF2-40B4-BE49-F238E27FC236}">
                  <a16:creationId xmlns:a16="http://schemas.microsoft.com/office/drawing/2014/main" id="{2C399D36-355B-49BD-87FE-1E186733EB58}"/>
                </a:ext>
              </a:extLst>
            </p:cNvPr>
            <p:cNvSpPr/>
            <p:nvPr/>
          </p:nvSpPr>
          <p:spPr>
            <a:xfrm>
              <a:off x="1615486" y="2922922"/>
              <a:ext cx="21946" cy="54844"/>
            </a:xfrm>
            <a:custGeom>
              <a:avLst/>
              <a:gdLst>
                <a:gd name="connsiteX0" fmla="*/ 0 w 21946"/>
                <a:gd name="connsiteY0" fmla="*/ 0 h 54844"/>
                <a:gd name="connsiteX1" fmla="*/ 21947 w 21946"/>
                <a:gd name="connsiteY1" fmla="*/ 0 h 54844"/>
                <a:gd name="connsiteX2" fmla="*/ 21947 w 21946"/>
                <a:gd name="connsiteY2" fmla="*/ 54844 h 54844"/>
                <a:gd name="connsiteX3" fmla="*/ 0 w 21946"/>
                <a:gd name="connsiteY3" fmla="*/ 54844 h 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46" h="54844">
                  <a:moveTo>
                    <a:pt x="0" y="0"/>
                  </a:moveTo>
                  <a:lnTo>
                    <a:pt x="21947" y="0"/>
                  </a:lnTo>
                  <a:lnTo>
                    <a:pt x="21947" y="54844"/>
                  </a:lnTo>
                  <a:lnTo>
                    <a:pt x="0" y="5484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orma Livre: Forma 226">
              <a:extLst>
                <a:ext uri="{FF2B5EF4-FFF2-40B4-BE49-F238E27FC236}">
                  <a16:creationId xmlns:a16="http://schemas.microsoft.com/office/drawing/2014/main" id="{EAA67DE5-A59A-4DE8-BBB9-FA549A58BFFA}"/>
                </a:ext>
              </a:extLst>
            </p:cNvPr>
            <p:cNvSpPr/>
            <p:nvPr/>
          </p:nvSpPr>
          <p:spPr>
            <a:xfrm rot="-4292925">
              <a:off x="1703690" y="2961152"/>
              <a:ext cx="54137" cy="21924"/>
            </a:xfrm>
            <a:custGeom>
              <a:avLst/>
              <a:gdLst>
                <a:gd name="connsiteX0" fmla="*/ 0 w 54137"/>
                <a:gd name="connsiteY0" fmla="*/ 0 h 21924"/>
                <a:gd name="connsiteX1" fmla="*/ 54137 w 54137"/>
                <a:gd name="connsiteY1" fmla="*/ 0 h 21924"/>
                <a:gd name="connsiteX2" fmla="*/ 54137 w 54137"/>
                <a:gd name="connsiteY2" fmla="*/ 21924 h 21924"/>
                <a:gd name="connsiteX3" fmla="*/ 0 w 54137"/>
                <a:gd name="connsiteY3" fmla="*/ 21924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37" h="21924">
                  <a:moveTo>
                    <a:pt x="0" y="0"/>
                  </a:moveTo>
                  <a:lnTo>
                    <a:pt x="54137" y="0"/>
                  </a:lnTo>
                  <a:lnTo>
                    <a:pt x="54137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orma Livre: Forma 227">
              <a:extLst>
                <a:ext uri="{FF2B5EF4-FFF2-40B4-BE49-F238E27FC236}">
                  <a16:creationId xmlns:a16="http://schemas.microsoft.com/office/drawing/2014/main" id="{0E05BF51-BB80-4F27-B1EC-6BC50D31D853}"/>
                </a:ext>
              </a:extLst>
            </p:cNvPr>
            <p:cNvSpPr/>
            <p:nvPr/>
          </p:nvSpPr>
          <p:spPr>
            <a:xfrm rot="-2700000">
              <a:off x="1800267" y="3032541"/>
              <a:ext cx="47337" cy="21923"/>
            </a:xfrm>
            <a:custGeom>
              <a:avLst/>
              <a:gdLst>
                <a:gd name="connsiteX0" fmla="*/ 0 w 47337"/>
                <a:gd name="connsiteY0" fmla="*/ 0 h 21923"/>
                <a:gd name="connsiteX1" fmla="*/ 47338 w 47337"/>
                <a:gd name="connsiteY1" fmla="*/ 0 h 21923"/>
                <a:gd name="connsiteX2" fmla="*/ 47338 w 47337"/>
                <a:gd name="connsiteY2" fmla="*/ 21924 h 21923"/>
                <a:gd name="connsiteX3" fmla="*/ 0 w 47337"/>
                <a:gd name="connsiteY3" fmla="*/ 21924 h 2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37" h="21923">
                  <a:moveTo>
                    <a:pt x="0" y="0"/>
                  </a:moveTo>
                  <a:lnTo>
                    <a:pt x="47338" y="0"/>
                  </a:lnTo>
                  <a:lnTo>
                    <a:pt x="47338" y="21924"/>
                  </a:lnTo>
                  <a:lnTo>
                    <a:pt x="0" y="21924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orma Livre: Forma 228">
              <a:extLst>
                <a:ext uri="{FF2B5EF4-FFF2-40B4-BE49-F238E27FC236}">
                  <a16:creationId xmlns:a16="http://schemas.microsoft.com/office/drawing/2014/main" id="{18C37E73-273B-4323-BC38-101564023818}"/>
                </a:ext>
              </a:extLst>
            </p:cNvPr>
            <p:cNvSpPr/>
            <p:nvPr/>
          </p:nvSpPr>
          <p:spPr>
            <a:xfrm rot="-1105988">
              <a:off x="1511225" y="2945102"/>
              <a:ext cx="21924" cy="54137"/>
            </a:xfrm>
            <a:custGeom>
              <a:avLst/>
              <a:gdLst>
                <a:gd name="connsiteX0" fmla="*/ 0 w 21924"/>
                <a:gd name="connsiteY0" fmla="*/ 0 h 54137"/>
                <a:gd name="connsiteX1" fmla="*/ 21924 w 21924"/>
                <a:gd name="connsiteY1" fmla="*/ 0 h 54137"/>
                <a:gd name="connsiteX2" fmla="*/ 21924 w 21924"/>
                <a:gd name="connsiteY2" fmla="*/ 54137 h 54137"/>
                <a:gd name="connsiteX3" fmla="*/ 0 w 21924"/>
                <a:gd name="connsiteY3" fmla="*/ 54137 h 5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4" h="54137">
                  <a:moveTo>
                    <a:pt x="0" y="0"/>
                  </a:moveTo>
                  <a:lnTo>
                    <a:pt x="21924" y="0"/>
                  </a:lnTo>
                  <a:lnTo>
                    <a:pt x="21924" y="54137"/>
                  </a:lnTo>
                  <a:lnTo>
                    <a:pt x="0" y="54137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orma Livre: Forma 229">
              <a:extLst>
                <a:ext uri="{FF2B5EF4-FFF2-40B4-BE49-F238E27FC236}">
                  <a16:creationId xmlns:a16="http://schemas.microsoft.com/office/drawing/2014/main" id="{68D6D621-2F1C-428C-91D8-6408FF8CD5D9}"/>
                </a:ext>
              </a:extLst>
            </p:cNvPr>
            <p:cNvSpPr/>
            <p:nvPr/>
          </p:nvSpPr>
          <p:spPr>
            <a:xfrm rot="-2700000">
              <a:off x="1418053" y="3019827"/>
              <a:ext cx="21923" cy="47337"/>
            </a:xfrm>
            <a:custGeom>
              <a:avLst/>
              <a:gdLst>
                <a:gd name="connsiteX0" fmla="*/ 0 w 21923"/>
                <a:gd name="connsiteY0" fmla="*/ 0 h 47337"/>
                <a:gd name="connsiteX1" fmla="*/ 21924 w 21923"/>
                <a:gd name="connsiteY1" fmla="*/ 0 h 47337"/>
                <a:gd name="connsiteX2" fmla="*/ 21924 w 21923"/>
                <a:gd name="connsiteY2" fmla="*/ 47338 h 47337"/>
                <a:gd name="connsiteX3" fmla="*/ 0 w 21923"/>
                <a:gd name="connsiteY3" fmla="*/ 47338 h 4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23" h="47337">
                  <a:moveTo>
                    <a:pt x="0" y="0"/>
                  </a:moveTo>
                  <a:lnTo>
                    <a:pt x="21924" y="0"/>
                  </a:lnTo>
                  <a:lnTo>
                    <a:pt x="21924" y="47338"/>
                  </a:lnTo>
                  <a:lnTo>
                    <a:pt x="0" y="47338"/>
                  </a:lnTo>
                  <a:close/>
                </a:path>
              </a:pathLst>
            </a:custGeom>
            <a:grpFill/>
            <a:ln w="22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1" name="Gráfico 823">
            <a:extLst>
              <a:ext uri="{FF2B5EF4-FFF2-40B4-BE49-F238E27FC236}">
                <a16:creationId xmlns:a16="http://schemas.microsoft.com/office/drawing/2014/main" id="{FD455150-EEC5-4759-A073-6DC4C610D5FB}"/>
              </a:ext>
            </a:extLst>
          </p:cNvPr>
          <p:cNvGrpSpPr/>
          <p:nvPr/>
        </p:nvGrpSpPr>
        <p:grpSpPr>
          <a:xfrm>
            <a:off x="7854109" y="2183809"/>
            <a:ext cx="612335" cy="617713"/>
            <a:chOff x="1318388" y="4875438"/>
            <a:chExt cx="594549" cy="599771"/>
          </a:xfrm>
          <a:solidFill>
            <a:schemeClr val="bg1"/>
          </a:solidFill>
        </p:grpSpPr>
        <p:sp>
          <p:nvSpPr>
            <p:cNvPr id="232" name="Forma Livre: Forma 231">
              <a:extLst>
                <a:ext uri="{FF2B5EF4-FFF2-40B4-BE49-F238E27FC236}">
                  <a16:creationId xmlns:a16="http://schemas.microsoft.com/office/drawing/2014/main" id="{101187F3-022D-4896-83CF-E4702EDBE99C}"/>
                </a:ext>
              </a:extLst>
            </p:cNvPr>
            <p:cNvSpPr/>
            <p:nvPr/>
          </p:nvSpPr>
          <p:spPr>
            <a:xfrm>
              <a:off x="1483525" y="4994179"/>
              <a:ext cx="22030" cy="51641"/>
            </a:xfrm>
            <a:custGeom>
              <a:avLst/>
              <a:gdLst>
                <a:gd name="connsiteX0" fmla="*/ 0 w 22030"/>
                <a:gd name="connsiteY0" fmla="*/ 0 h 51641"/>
                <a:gd name="connsiteX1" fmla="*/ 22031 w 22030"/>
                <a:gd name="connsiteY1" fmla="*/ 0 h 51641"/>
                <a:gd name="connsiteX2" fmla="*/ 22031 w 22030"/>
                <a:gd name="connsiteY2" fmla="*/ 51641 h 51641"/>
                <a:gd name="connsiteX3" fmla="*/ 0 w 22030"/>
                <a:gd name="connsiteY3" fmla="*/ 51641 h 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0" h="51641">
                  <a:moveTo>
                    <a:pt x="0" y="0"/>
                  </a:moveTo>
                  <a:lnTo>
                    <a:pt x="22031" y="0"/>
                  </a:lnTo>
                  <a:lnTo>
                    <a:pt x="22031" y="51641"/>
                  </a:lnTo>
                  <a:lnTo>
                    <a:pt x="0" y="51641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orma Livre: Forma 232">
              <a:extLst>
                <a:ext uri="{FF2B5EF4-FFF2-40B4-BE49-F238E27FC236}">
                  <a16:creationId xmlns:a16="http://schemas.microsoft.com/office/drawing/2014/main" id="{0139340F-A98F-4029-B990-A06A6147DEA8}"/>
                </a:ext>
              </a:extLst>
            </p:cNvPr>
            <p:cNvSpPr/>
            <p:nvPr/>
          </p:nvSpPr>
          <p:spPr>
            <a:xfrm>
              <a:off x="1461586" y="4875438"/>
              <a:ext cx="198160" cy="269473"/>
            </a:xfrm>
            <a:custGeom>
              <a:avLst/>
              <a:gdLst>
                <a:gd name="connsiteX0" fmla="*/ 110038 w 198160"/>
                <a:gd name="connsiteY0" fmla="*/ 269473 h 269473"/>
                <a:gd name="connsiteX1" fmla="*/ 21962 w 198160"/>
                <a:gd name="connsiteY1" fmla="*/ 181397 h 269473"/>
                <a:gd name="connsiteX2" fmla="*/ 21962 w 198160"/>
                <a:gd name="connsiteY2" fmla="*/ 159366 h 269473"/>
                <a:gd name="connsiteX3" fmla="*/ 43992 w 198160"/>
                <a:gd name="connsiteY3" fmla="*/ 159366 h 269473"/>
                <a:gd name="connsiteX4" fmla="*/ 43992 w 198160"/>
                <a:gd name="connsiteY4" fmla="*/ 181397 h 269473"/>
                <a:gd name="connsiteX5" fmla="*/ 110061 w 198160"/>
                <a:gd name="connsiteY5" fmla="*/ 247466 h 269473"/>
                <a:gd name="connsiteX6" fmla="*/ 176130 w 198160"/>
                <a:gd name="connsiteY6" fmla="*/ 181397 h 269473"/>
                <a:gd name="connsiteX7" fmla="*/ 176130 w 198160"/>
                <a:gd name="connsiteY7" fmla="*/ 115328 h 269473"/>
                <a:gd name="connsiteX8" fmla="*/ 121076 w 198160"/>
                <a:gd name="connsiteY8" fmla="*/ 60275 h 269473"/>
                <a:gd name="connsiteX9" fmla="*/ 78069 w 198160"/>
                <a:gd name="connsiteY9" fmla="*/ 60275 h 269473"/>
                <a:gd name="connsiteX10" fmla="*/ 28763 w 198160"/>
                <a:gd name="connsiteY10" fmla="*/ 41107 h 269473"/>
                <a:gd name="connsiteX11" fmla="*/ 27160 w 198160"/>
                <a:gd name="connsiteY11" fmla="*/ 48343 h 269473"/>
                <a:gd name="connsiteX12" fmla="*/ 22008 w 198160"/>
                <a:gd name="connsiteY12" fmla="*/ 77588 h 269473"/>
                <a:gd name="connsiteX13" fmla="*/ 88076 w 198160"/>
                <a:gd name="connsiteY13" fmla="*/ 126320 h 269473"/>
                <a:gd name="connsiteX14" fmla="*/ 88076 w 198160"/>
                <a:gd name="connsiteY14" fmla="*/ 148351 h 269473"/>
                <a:gd name="connsiteX15" fmla="*/ 0 w 198160"/>
                <a:gd name="connsiteY15" fmla="*/ 77611 h 269473"/>
                <a:gd name="connsiteX16" fmla="*/ 5679 w 198160"/>
                <a:gd name="connsiteY16" fmla="*/ 43557 h 269473"/>
                <a:gd name="connsiteX17" fmla="*/ 11267 w 198160"/>
                <a:gd name="connsiteY17" fmla="*/ 18183 h 269473"/>
                <a:gd name="connsiteX18" fmla="*/ 15206 w 198160"/>
                <a:gd name="connsiteY18" fmla="*/ 0 h 269473"/>
                <a:gd name="connsiteX19" fmla="*/ 34557 w 198160"/>
                <a:gd name="connsiteY19" fmla="*/ 16924 h 269473"/>
                <a:gd name="connsiteX20" fmla="*/ 78092 w 198160"/>
                <a:gd name="connsiteY20" fmla="*/ 38244 h 269473"/>
                <a:gd name="connsiteX21" fmla="*/ 121099 w 198160"/>
                <a:gd name="connsiteY21" fmla="*/ 38244 h 269473"/>
                <a:gd name="connsiteX22" fmla="*/ 198160 w 198160"/>
                <a:gd name="connsiteY22" fmla="*/ 115305 h 269473"/>
                <a:gd name="connsiteX23" fmla="*/ 198160 w 198160"/>
                <a:gd name="connsiteY23" fmla="*/ 181374 h 269473"/>
                <a:gd name="connsiteX24" fmla="*/ 110038 w 198160"/>
                <a:gd name="connsiteY24" fmla="*/ 269473 h 26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160" h="269473">
                  <a:moveTo>
                    <a:pt x="110038" y="269473"/>
                  </a:moveTo>
                  <a:cubicBezTo>
                    <a:pt x="61466" y="269473"/>
                    <a:pt x="21962" y="229969"/>
                    <a:pt x="21962" y="181397"/>
                  </a:cubicBezTo>
                  <a:lnTo>
                    <a:pt x="21962" y="159366"/>
                  </a:lnTo>
                  <a:lnTo>
                    <a:pt x="43992" y="159366"/>
                  </a:lnTo>
                  <a:lnTo>
                    <a:pt x="43992" y="181397"/>
                  </a:lnTo>
                  <a:cubicBezTo>
                    <a:pt x="43992" y="217832"/>
                    <a:pt x="73626" y="247466"/>
                    <a:pt x="110061" y="247466"/>
                  </a:cubicBezTo>
                  <a:cubicBezTo>
                    <a:pt x="146496" y="247466"/>
                    <a:pt x="176130" y="217832"/>
                    <a:pt x="176130" y="181397"/>
                  </a:cubicBezTo>
                  <a:lnTo>
                    <a:pt x="176130" y="115328"/>
                  </a:lnTo>
                  <a:cubicBezTo>
                    <a:pt x="176130" y="84985"/>
                    <a:pt x="151443" y="60275"/>
                    <a:pt x="121076" y="60275"/>
                  </a:cubicBezTo>
                  <a:lnTo>
                    <a:pt x="78069" y="60275"/>
                  </a:lnTo>
                  <a:cubicBezTo>
                    <a:pt x="55672" y="60275"/>
                    <a:pt x="40947" y="51183"/>
                    <a:pt x="28763" y="41107"/>
                  </a:cubicBezTo>
                  <a:cubicBezTo>
                    <a:pt x="28191" y="43740"/>
                    <a:pt x="27641" y="46145"/>
                    <a:pt x="27160" y="48343"/>
                  </a:cubicBezTo>
                  <a:cubicBezTo>
                    <a:pt x="22740" y="68221"/>
                    <a:pt x="22008" y="71679"/>
                    <a:pt x="22008" y="77588"/>
                  </a:cubicBezTo>
                  <a:cubicBezTo>
                    <a:pt x="22031" y="94053"/>
                    <a:pt x="42000" y="126320"/>
                    <a:pt x="88076" y="126320"/>
                  </a:cubicBezTo>
                  <a:lnTo>
                    <a:pt x="88076" y="148351"/>
                  </a:lnTo>
                  <a:cubicBezTo>
                    <a:pt x="30664" y="148351"/>
                    <a:pt x="46" y="107267"/>
                    <a:pt x="0" y="77611"/>
                  </a:cubicBezTo>
                  <a:cubicBezTo>
                    <a:pt x="0" y="69114"/>
                    <a:pt x="1191" y="63687"/>
                    <a:pt x="5679" y="43557"/>
                  </a:cubicBezTo>
                  <a:cubicBezTo>
                    <a:pt x="7145" y="37007"/>
                    <a:pt x="8977" y="28763"/>
                    <a:pt x="11267" y="18183"/>
                  </a:cubicBezTo>
                  <a:lnTo>
                    <a:pt x="15206" y="0"/>
                  </a:lnTo>
                  <a:lnTo>
                    <a:pt x="34557" y="16924"/>
                  </a:lnTo>
                  <a:cubicBezTo>
                    <a:pt x="47886" y="28832"/>
                    <a:pt x="58397" y="38244"/>
                    <a:pt x="78092" y="38244"/>
                  </a:cubicBezTo>
                  <a:lnTo>
                    <a:pt x="121099" y="38244"/>
                  </a:lnTo>
                  <a:cubicBezTo>
                    <a:pt x="163580" y="38244"/>
                    <a:pt x="198160" y="72824"/>
                    <a:pt x="198160" y="115305"/>
                  </a:cubicBezTo>
                  <a:lnTo>
                    <a:pt x="198160" y="181374"/>
                  </a:lnTo>
                  <a:cubicBezTo>
                    <a:pt x="198115" y="229946"/>
                    <a:pt x="158588" y="269473"/>
                    <a:pt x="110038" y="269473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orma Livre: Forma 233">
              <a:extLst>
                <a:ext uri="{FF2B5EF4-FFF2-40B4-BE49-F238E27FC236}">
                  <a16:creationId xmlns:a16="http://schemas.microsoft.com/office/drawing/2014/main" id="{D027D788-5C7F-4369-96F6-E6A0B28FDCAF}"/>
                </a:ext>
              </a:extLst>
            </p:cNvPr>
            <p:cNvSpPr/>
            <p:nvPr/>
          </p:nvSpPr>
          <p:spPr>
            <a:xfrm>
              <a:off x="1382716" y="4899575"/>
              <a:ext cx="48549" cy="48595"/>
            </a:xfrm>
            <a:custGeom>
              <a:avLst/>
              <a:gdLst>
                <a:gd name="connsiteX0" fmla="*/ 28695 w 48549"/>
                <a:gd name="connsiteY0" fmla="*/ 48596 h 48595"/>
                <a:gd name="connsiteX1" fmla="*/ 12458 w 48549"/>
                <a:gd name="connsiteY1" fmla="*/ 27802 h 48595"/>
                <a:gd name="connsiteX2" fmla="*/ 0 w 48549"/>
                <a:gd name="connsiteY2" fmla="*/ 19878 h 48595"/>
                <a:gd name="connsiteX3" fmla="*/ 9481 w 48549"/>
                <a:gd name="connsiteY3" fmla="*/ 0 h 48595"/>
                <a:gd name="connsiteX4" fmla="*/ 26405 w 48549"/>
                <a:gd name="connsiteY4" fmla="*/ 10764 h 48595"/>
                <a:gd name="connsiteX5" fmla="*/ 48550 w 48549"/>
                <a:gd name="connsiteY5" fmla="*/ 39092 h 48595"/>
                <a:gd name="connsiteX6" fmla="*/ 28695 w 48549"/>
                <a:gd name="connsiteY6" fmla="*/ 48596 h 4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49" h="48595">
                  <a:moveTo>
                    <a:pt x="28695" y="48596"/>
                  </a:moveTo>
                  <a:cubicBezTo>
                    <a:pt x="24847" y="40557"/>
                    <a:pt x="19237" y="33367"/>
                    <a:pt x="12458" y="27802"/>
                  </a:cubicBezTo>
                  <a:cubicBezTo>
                    <a:pt x="8634" y="24664"/>
                    <a:pt x="4443" y="21985"/>
                    <a:pt x="0" y="19878"/>
                  </a:cubicBezTo>
                  <a:lnTo>
                    <a:pt x="9481" y="0"/>
                  </a:lnTo>
                  <a:cubicBezTo>
                    <a:pt x="15527" y="2886"/>
                    <a:pt x="21229" y="6504"/>
                    <a:pt x="26405" y="10764"/>
                  </a:cubicBezTo>
                  <a:cubicBezTo>
                    <a:pt x="35679" y="18366"/>
                    <a:pt x="43328" y="28168"/>
                    <a:pt x="48550" y="39092"/>
                  </a:cubicBezTo>
                  <a:lnTo>
                    <a:pt x="28695" y="48596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orma Livre: Forma 234">
              <a:extLst>
                <a:ext uri="{FF2B5EF4-FFF2-40B4-BE49-F238E27FC236}">
                  <a16:creationId xmlns:a16="http://schemas.microsoft.com/office/drawing/2014/main" id="{30873438-F738-4D11-907B-A0D3B963807B}"/>
                </a:ext>
              </a:extLst>
            </p:cNvPr>
            <p:cNvSpPr/>
            <p:nvPr/>
          </p:nvSpPr>
          <p:spPr>
            <a:xfrm>
              <a:off x="1327457" y="5207728"/>
              <a:ext cx="90022" cy="124351"/>
            </a:xfrm>
            <a:custGeom>
              <a:avLst/>
              <a:gdLst>
                <a:gd name="connsiteX0" fmla="*/ 90023 w 90022"/>
                <a:gd name="connsiteY0" fmla="*/ 124351 h 124351"/>
                <a:gd name="connsiteX1" fmla="*/ 67992 w 90022"/>
                <a:gd name="connsiteY1" fmla="*/ 124351 h 124351"/>
                <a:gd name="connsiteX2" fmla="*/ 67992 w 90022"/>
                <a:gd name="connsiteY2" fmla="*/ 102320 h 124351"/>
                <a:gd name="connsiteX3" fmla="*/ 67191 w 90022"/>
                <a:gd name="connsiteY3" fmla="*/ 99985 h 124351"/>
                <a:gd name="connsiteX4" fmla="*/ 0 w 90022"/>
                <a:gd name="connsiteY4" fmla="*/ 13512 h 124351"/>
                <a:gd name="connsiteX5" fmla="*/ 17405 w 90022"/>
                <a:gd name="connsiteY5" fmla="*/ 0 h 124351"/>
                <a:gd name="connsiteX6" fmla="*/ 84595 w 90022"/>
                <a:gd name="connsiteY6" fmla="*/ 86473 h 124351"/>
                <a:gd name="connsiteX7" fmla="*/ 90023 w 90022"/>
                <a:gd name="connsiteY7" fmla="*/ 102320 h 124351"/>
                <a:gd name="connsiteX8" fmla="*/ 90023 w 90022"/>
                <a:gd name="connsiteY8" fmla="*/ 124351 h 12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22" h="124351">
                  <a:moveTo>
                    <a:pt x="90023" y="124351"/>
                  </a:moveTo>
                  <a:lnTo>
                    <a:pt x="67992" y="124351"/>
                  </a:lnTo>
                  <a:lnTo>
                    <a:pt x="67992" y="102320"/>
                  </a:lnTo>
                  <a:cubicBezTo>
                    <a:pt x="67992" y="101473"/>
                    <a:pt x="67695" y="100649"/>
                    <a:pt x="67191" y="99985"/>
                  </a:cubicBezTo>
                  <a:lnTo>
                    <a:pt x="0" y="13512"/>
                  </a:lnTo>
                  <a:lnTo>
                    <a:pt x="17405" y="0"/>
                  </a:lnTo>
                  <a:lnTo>
                    <a:pt x="84595" y="86473"/>
                  </a:lnTo>
                  <a:cubicBezTo>
                    <a:pt x="88099" y="90962"/>
                    <a:pt x="90023" y="96595"/>
                    <a:pt x="90023" y="102320"/>
                  </a:cubicBezTo>
                  <a:lnTo>
                    <a:pt x="90023" y="124351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orma Livre: Forma 235">
              <a:extLst>
                <a:ext uri="{FF2B5EF4-FFF2-40B4-BE49-F238E27FC236}">
                  <a16:creationId xmlns:a16="http://schemas.microsoft.com/office/drawing/2014/main" id="{7D74DBAA-837D-4A4A-AC27-63E77CE9615B}"/>
                </a:ext>
              </a:extLst>
            </p:cNvPr>
            <p:cNvSpPr/>
            <p:nvPr/>
          </p:nvSpPr>
          <p:spPr>
            <a:xfrm>
              <a:off x="1395449" y="5354087"/>
              <a:ext cx="22030" cy="22030"/>
            </a:xfrm>
            <a:custGeom>
              <a:avLst/>
              <a:gdLst>
                <a:gd name="connsiteX0" fmla="*/ 0 w 22030"/>
                <a:gd name="connsiteY0" fmla="*/ 0 h 22030"/>
                <a:gd name="connsiteX1" fmla="*/ 22031 w 22030"/>
                <a:gd name="connsiteY1" fmla="*/ 0 h 22030"/>
                <a:gd name="connsiteX2" fmla="*/ 22031 w 22030"/>
                <a:gd name="connsiteY2" fmla="*/ 22031 h 22030"/>
                <a:gd name="connsiteX3" fmla="*/ 0 w 22030"/>
                <a:gd name="connsiteY3" fmla="*/ 22031 h 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30" h="22030">
                  <a:moveTo>
                    <a:pt x="0" y="0"/>
                  </a:moveTo>
                  <a:lnTo>
                    <a:pt x="22031" y="0"/>
                  </a:lnTo>
                  <a:lnTo>
                    <a:pt x="22031" y="22031"/>
                  </a:lnTo>
                  <a:lnTo>
                    <a:pt x="0" y="22031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orma Livre: Forma 236">
              <a:extLst>
                <a:ext uri="{FF2B5EF4-FFF2-40B4-BE49-F238E27FC236}">
                  <a16:creationId xmlns:a16="http://schemas.microsoft.com/office/drawing/2014/main" id="{CB037924-D2EA-4B76-B79A-C8DE343B3D61}"/>
                </a:ext>
              </a:extLst>
            </p:cNvPr>
            <p:cNvSpPr/>
            <p:nvPr/>
          </p:nvSpPr>
          <p:spPr>
            <a:xfrm rot="-258412">
              <a:off x="1417989" y="4970825"/>
              <a:ext cx="22008" cy="18618"/>
            </a:xfrm>
            <a:custGeom>
              <a:avLst/>
              <a:gdLst>
                <a:gd name="connsiteX0" fmla="*/ 0 w 22008"/>
                <a:gd name="connsiteY0" fmla="*/ 0 h 18618"/>
                <a:gd name="connsiteX1" fmla="*/ 22008 w 22008"/>
                <a:gd name="connsiteY1" fmla="*/ 0 h 18618"/>
                <a:gd name="connsiteX2" fmla="*/ 22008 w 22008"/>
                <a:gd name="connsiteY2" fmla="*/ 18619 h 18618"/>
                <a:gd name="connsiteX3" fmla="*/ 0 w 22008"/>
                <a:gd name="connsiteY3" fmla="*/ 18619 h 1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8" h="18618">
                  <a:moveTo>
                    <a:pt x="0" y="0"/>
                  </a:moveTo>
                  <a:lnTo>
                    <a:pt x="22008" y="0"/>
                  </a:lnTo>
                  <a:lnTo>
                    <a:pt x="22008" y="18619"/>
                  </a:lnTo>
                  <a:lnTo>
                    <a:pt x="0" y="18619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orma Livre: Forma 237">
              <a:extLst>
                <a:ext uri="{FF2B5EF4-FFF2-40B4-BE49-F238E27FC236}">
                  <a16:creationId xmlns:a16="http://schemas.microsoft.com/office/drawing/2014/main" id="{42AEBD0A-6C10-4E59-92AA-C7BA92772CD9}"/>
                </a:ext>
              </a:extLst>
            </p:cNvPr>
            <p:cNvSpPr/>
            <p:nvPr/>
          </p:nvSpPr>
          <p:spPr>
            <a:xfrm>
              <a:off x="1513136" y="5163209"/>
              <a:ext cx="113175" cy="36755"/>
            </a:xfrm>
            <a:custGeom>
              <a:avLst/>
              <a:gdLst>
                <a:gd name="connsiteX0" fmla="*/ 58489 w 113175"/>
                <a:gd name="connsiteY0" fmla="*/ 36756 h 36755"/>
                <a:gd name="connsiteX1" fmla="*/ 0 w 113175"/>
                <a:gd name="connsiteY1" fmla="*/ 13580 h 36755"/>
                <a:gd name="connsiteX2" fmla="*/ 17313 w 113175"/>
                <a:gd name="connsiteY2" fmla="*/ 0 h 36755"/>
                <a:gd name="connsiteX3" fmla="*/ 58489 w 113175"/>
                <a:gd name="connsiteY3" fmla="*/ 14748 h 36755"/>
                <a:gd name="connsiteX4" fmla="*/ 97763 w 113175"/>
                <a:gd name="connsiteY4" fmla="*/ 2084 h 36755"/>
                <a:gd name="connsiteX5" fmla="*/ 113176 w 113175"/>
                <a:gd name="connsiteY5" fmla="*/ 17794 h 36755"/>
                <a:gd name="connsiteX6" fmla="*/ 58489 w 113175"/>
                <a:gd name="connsiteY6" fmla="*/ 36756 h 3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175" h="36755">
                  <a:moveTo>
                    <a:pt x="58489" y="36756"/>
                  </a:moveTo>
                  <a:cubicBezTo>
                    <a:pt x="33641" y="36756"/>
                    <a:pt x="11244" y="27870"/>
                    <a:pt x="0" y="13580"/>
                  </a:cubicBezTo>
                  <a:lnTo>
                    <a:pt x="17313" y="0"/>
                  </a:lnTo>
                  <a:cubicBezTo>
                    <a:pt x="23084" y="7351"/>
                    <a:pt x="38061" y="14748"/>
                    <a:pt x="58489" y="14748"/>
                  </a:cubicBezTo>
                  <a:cubicBezTo>
                    <a:pt x="74748" y="14748"/>
                    <a:pt x="89794" y="9893"/>
                    <a:pt x="97763" y="2084"/>
                  </a:cubicBezTo>
                  <a:lnTo>
                    <a:pt x="113176" y="17794"/>
                  </a:lnTo>
                  <a:cubicBezTo>
                    <a:pt x="101061" y="29657"/>
                    <a:pt x="80611" y="36756"/>
                    <a:pt x="58489" y="36756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orma Livre: Forma 238">
              <a:extLst>
                <a:ext uri="{FF2B5EF4-FFF2-40B4-BE49-F238E27FC236}">
                  <a16:creationId xmlns:a16="http://schemas.microsoft.com/office/drawing/2014/main" id="{E0C383C2-DFB5-4B5A-80AB-E37B645F79B6}"/>
                </a:ext>
              </a:extLst>
            </p:cNvPr>
            <p:cNvSpPr/>
            <p:nvPr/>
          </p:nvSpPr>
          <p:spPr>
            <a:xfrm>
              <a:off x="1736762" y="5001782"/>
              <a:ext cx="44038" cy="22030"/>
            </a:xfrm>
            <a:custGeom>
              <a:avLst/>
              <a:gdLst>
                <a:gd name="connsiteX0" fmla="*/ 0 w 44038"/>
                <a:gd name="connsiteY0" fmla="*/ 0 h 22030"/>
                <a:gd name="connsiteX1" fmla="*/ 44038 w 44038"/>
                <a:gd name="connsiteY1" fmla="*/ 0 h 22030"/>
                <a:gd name="connsiteX2" fmla="*/ 44038 w 44038"/>
                <a:gd name="connsiteY2" fmla="*/ 22030 h 22030"/>
                <a:gd name="connsiteX3" fmla="*/ 0 w 44038"/>
                <a:gd name="connsiteY3" fmla="*/ 22030 h 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8" h="22030">
                  <a:moveTo>
                    <a:pt x="0" y="0"/>
                  </a:moveTo>
                  <a:lnTo>
                    <a:pt x="44038" y="0"/>
                  </a:lnTo>
                  <a:lnTo>
                    <a:pt x="44038" y="22030"/>
                  </a:lnTo>
                  <a:lnTo>
                    <a:pt x="0" y="22030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orma Livre: Forma 239">
              <a:extLst>
                <a:ext uri="{FF2B5EF4-FFF2-40B4-BE49-F238E27FC236}">
                  <a16:creationId xmlns:a16="http://schemas.microsoft.com/office/drawing/2014/main" id="{DC4DE4C8-A26D-478D-8BBD-7996433AE768}"/>
                </a:ext>
              </a:extLst>
            </p:cNvPr>
            <p:cNvSpPr/>
            <p:nvPr/>
          </p:nvSpPr>
          <p:spPr>
            <a:xfrm rot="-2700000">
              <a:off x="1691050" y="4913678"/>
              <a:ext cx="47358" cy="22007"/>
            </a:xfrm>
            <a:custGeom>
              <a:avLst/>
              <a:gdLst>
                <a:gd name="connsiteX0" fmla="*/ 0 w 47358"/>
                <a:gd name="connsiteY0" fmla="*/ 0 h 22007"/>
                <a:gd name="connsiteX1" fmla="*/ 47358 w 47358"/>
                <a:gd name="connsiteY1" fmla="*/ 0 h 22007"/>
                <a:gd name="connsiteX2" fmla="*/ 47358 w 47358"/>
                <a:gd name="connsiteY2" fmla="*/ 22007 h 22007"/>
                <a:gd name="connsiteX3" fmla="*/ 0 w 47358"/>
                <a:gd name="connsiteY3" fmla="*/ 22007 h 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58" h="22007">
                  <a:moveTo>
                    <a:pt x="0" y="0"/>
                  </a:moveTo>
                  <a:lnTo>
                    <a:pt x="47358" y="0"/>
                  </a:lnTo>
                  <a:lnTo>
                    <a:pt x="47358" y="22007"/>
                  </a:lnTo>
                  <a:lnTo>
                    <a:pt x="0" y="22007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orma Livre: Forma 240">
              <a:extLst>
                <a:ext uri="{FF2B5EF4-FFF2-40B4-BE49-F238E27FC236}">
                  <a16:creationId xmlns:a16="http://schemas.microsoft.com/office/drawing/2014/main" id="{C8AC9C3A-2F33-45A3-80ED-C07BEDF71290}"/>
                </a:ext>
              </a:extLst>
            </p:cNvPr>
            <p:cNvSpPr/>
            <p:nvPr/>
          </p:nvSpPr>
          <p:spPr>
            <a:xfrm rot="-2700000">
              <a:off x="1703835" y="5077447"/>
              <a:ext cx="22007" cy="47037"/>
            </a:xfrm>
            <a:custGeom>
              <a:avLst/>
              <a:gdLst>
                <a:gd name="connsiteX0" fmla="*/ 0 w 22007"/>
                <a:gd name="connsiteY0" fmla="*/ 0 h 47037"/>
                <a:gd name="connsiteX1" fmla="*/ 22007 w 22007"/>
                <a:gd name="connsiteY1" fmla="*/ 0 h 47037"/>
                <a:gd name="connsiteX2" fmla="*/ 22007 w 22007"/>
                <a:gd name="connsiteY2" fmla="*/ 47038 h 47037"/>
                <a:gd name="connsiteX3" fmla="*/ 0 w 22007"/>
                <a:gd name="connsiteY3" fmla="*/ 47038 h 4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7" h="47037">
                  <a:moveTo>
                    <a:pt x="0" y="0"/>
                  </a:moveTo>
                  <a:lnTo>
                    <a:pt x="22007" y="0"/>
                  </a:lnTo>
                  <a:lnTo>
                    <a:pt x="22007" y="47038"/>
                  </a:lnTo>
                  <a:lnTo>
                    <a:pt x="0" y="47038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orma Livre: Forma 241">
              <a:extLst>
                <a:ext uri="{FF2B5EF4-FFF2-40B4-BE49-F238E27FC236}">
                  <a16:creationId xmlns:a16="http://schemas.microsoft.com/office/drawing/2014/main" id="{1BDB618A-A808-4794-B8BD-18C59AC01C32}"/>
                </a:ext>
              </a:extLst>
            </p:cNvPr>
            <p:cNvSpPr/>
            <p:nvPr/>
          </p:nvSpPr>
          <p:spPr>
            <a:xfrm>
              <a:off x="1596770" y="5123316"/>
              <a:ext cx="93572" cy="84183"/>
            </a:xfrm>
            <a:custGeom>
              <a:avLst/>
              <a:gdLst>
                <a:gd name="connsiteX0" fmla="*/ 88168 w 93572"/>
                <a:gd name="connsiteY0" fmla="*/ 84183 h 84183"/>
                <a:gd name="connsiteX1" fmla="*/ 33550 w 93572"/>
                <a:gd name="connsiteY1" fmla="*/ 70259 h 84183"/>
                <a:gd name="connsiteX2" fmla="*/ 5290 w 93572"/>
                <a:gd name="connsiteY2" fmla="*/ 38359 h 84183"/>
                <a:gd name="connsiteX3" fmla="*/ 0 w 93572"/>
                <a:gd name="connsiteY3" fmla="*/ 3275 h 84183"/>
                <a:gd name="connsiteX4" fmla="*/ 21779 w 93572"/>
                <a:gd name="connsiteY4" fmla="*/ 0 h 84183"/>
                <a:gd name="connsiteX5" fmla="*/ 27069 w 93572"/>
                <a:gd name="connsiteY5" fmla="*/ 35084 h 84183"/>
                <a:gd name="connsiteX6" fmla="*/ 39275 w 93572"/>
                <a:gd name="connsiteY6" fmla="*/ 48985 h 84183"/>
                <a:gd name="connsiteX7" fmla="*/ 93573 w 93572"/>
                <a:gd name="connsiteY7" fmla="*/ 62840 h 84183"/>
                <a:gd name="connsiteX8" fmla="*/ 88168 w 93572"/>
                <a:gd name="connsiteY8" fmla="*/ 84183 h 8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72" h="84183">
                  <a:moveTo>
                    <a:pt x="88168" y="84183"/>
                  </a:moveTo>
                  <a:lnTo>
                    <a:pt x="33550" y="70259"/>
                  </a:lnTo>
                  <a:cubicBezTo>
                    <a:pt x="18550" y="66000"/>
                    <a:pt x="7557" y="53496"/>
                    <a:pt x="5290" y="38359"/>
                  </a:cubicBezTo>
                  <a:lnTo>
                    <a:pt x="0" y="3275"/>
                  </a:lnTo>
                  <a:lnTo>
                    <a:pt x="21779" y="0"/>
                  </a:lnTo>
                  <a:lnTo>
                    <a:pt x="27069" y="35084"/>
                  </a:lnTo>
                  <a:cubicBezTo>
                    <a:pt x="28053" y="41702"/>
                    <a:pt x="32863" y="47153"/>
                    <a:pt x="39275" y="48985"/>
                  </a:cubicBezTo>
                  <a:lnTo>
                    <a:pt x="93573" y="62840"/>
                  </a:lnTo>
                  <a:lnTo>
                    <a:pt x="88168" y="84183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orma Livre: Forma 242">
              <a:extLst>
                <a:ext uri="{FF2B5EF4-FFF2-40B4-BE49-F238E27FC236}">
                  <a16:creationId xmlns:a16="http://schemas.microsoft.com/office/drawing/2014/main" id="{34204169-4F4A-4C39-85DE-7A566EE0E851}"/>
                </a:ext>
              </a:extLst>
            </p:cNvPr>
            <p:cNvSpPr/>
            <p:nvPr/>
          </p:nvSpPr>
          <p:spPr>
            <a:xfrm>
              <a:off x="1318388" y="4935703"/>
              <a:ext cx="227954" cy="517475"/>
            </a:xfrm>
            <a:custGeom>
              <a:avLst/>
              <a:gdLst>
                <a:gd name="connsiteX0" fmla="*/ 143130 w 227954"/>
                <a:gd name="connsiteY0" fmla="*/ 517476 h 517475"/>
                <a:gd name="connsiteX1" fmla="*/ 121099 w 227954"/>
                <a:gd name="connsiteY1" fmla="*/ 517476 h 517475"/>
                <a:gd name="connsiteX2" fmla="*/ 121099 w 227954"/>
                <a:gd name="connsiteY2" fmla="*/ 374346 h 517475"/>
                <a:gd name="connsiteX3" fmla="*/ 111046 w 227954"/>
                <a:gd name="connsiteY3" fmla="*/ 344964 h 517475"/>
                <a:gd name="connsiteX4" fmla="*/ 9137 w 227954"/>
                <a:gd name="connsiteY4" fmla="*/ 213812 h 517475"/>
                <a:gd name="connsiteX5" fmla="*/ 0 w 227954"/>
                <a:gd name="connsiteY5" fmla="*/ 187178 h 517475"/>
                <a:gd name="connsiteX6" fmla="*/ 0 w 227954"/>
                <a:gd name="connsiteY6" fmla="*/ 41232 h 517475"/>
                <a:gd name="connsiteX7" fmla="*/ 33710 w 227954"/>
                <a:gd name="connsiteY7" fmla="*/ 308 h 517475"/>
                <a:gd name="connsiteX8" fmla="*/ 62817 w 227954"/>
                <a:gd name="connsiteY8" fmla="*/ 8690 h 517475"/>
                <a:gd name="connsiteX9" fmla="*/ 76809 w 227954"/>
                <a:gd name="connsiteY9" fmla="*/ 35667 h 517475"/>
                <a:gd name="connsiteX10" fmla="*/ 86954 w 227954"/>
                <a:gd name="connsiteY10" fmla="*/ 170644 h 517475"/>
                <a:gd name="connsiteX11" fmla="*/ 128290 w 227954"/>
                <a:gd name="connsiteY11" fmla="*/ 223796 h 517475"/>
                <a:gd name="connsiteX12" fmla="*/ 143496 w 227954"/>
                <a:gd name="connsiteY12" fmla="*/ 231239 h 517475"/>
                <a:gd name="connsiteX13" fmla="*/ 183802 w 227954"/>
                <a:gd name="connsiteY13" fmla="*/ 231239 h 517475"/>
                <a:gd name="connsiteX14" fmla="*/ 200611 w 227954"/>
                <a:gd name="connsiteY14" fmla="*/ 217316 h 517475"/>
                <a:gd name="connsiteX15" fmla="*/ 206313 w 227954"/>
                <a:gd name="connsiteY15" fmla="*/ 187201 h 517475"/>
                <a:gd name="connsiteX16" fmla="*/ 227954 w 227954"/>
                <a:gd name="connsiteY16" fmla="*/ 191300 h 517475"/>
                <a:gd name="connsiteX17" fmla="*/ 222252 w 227954"/>
                <a:gd name="connsiteY17" fmla="*/ 221415 h 517475"/>
                <a:gd name="connsiteX18" fmla="*/ 183802 w 227954"/>
                <a:gd name="connsiteY18" fmla="*/ 253247 h 517475"/>
                <a:gd name="connsiteX19" fmla="*/ 143496 w 227954"/>
                <a:gd name="connsiteY19" fmla="*/ 253247 h 517475"/>
                <a:gd name="connsiteX20" fmla="*/ 110908 w 227954"/>
                <a:gd name="connsiteY20" fmla="*/ 237308 h 517475"/>
                <a:gd name="connsiteX21" fmla="*/ 65496 w 227954"/>
                <a:gd name="connsiteY21" fmla="*/ 178934 h 517475"/>
                <a:gd name="connsiteX22" fmla="*/ 54870 w 227954"/>
                <a:gd name="connsiteY22" fmla="*/ 37316 h 517475"/>
                <a:gd name="connsiteX23" fmla="*/ 48870 w 227954"/>
                <a:gd name="connsiteY23" fmla="*/ 25728 h 517475"/>
                <a:gd name="connsiteX24" fmla="*/ 36412 w 227954"/>
                <a:gd name="connsiteY24" fmla="*/ 22178 h 517475"/>
                <a:gd name="connsiteX25" fmla="*/ 22031 w 227954"/>
                <a:gd name="connsiteY25" fmla="*/ 41255 h 517475"/>
                <a:gd name="connsiteX26" fmla="*/ 22031 w 227954"/>
                <a:gd name="connsiteY26" fmla="*/ 187201 h 517475"/>
                <a:gd name="connsiteX27" fmla="*/ 26611 w 227954"/>
                <a:gd name="connsiteY27" fmla="*/ 200438 h 517475"/>
                <a:gd name="connsiteX28" fmla="*/ 128450 w 227954"/>
                <a:gd name="connsiteY28" fmla="*/ 331499 h 517475"/>
                <a:gd name="connsiteX29" fmla="*/ 143153 w 227954"/>
                <a:gd name="connsiteY29" fmla="*/ 374369 h 517475"/>
                <a:gd name="connsiteX30" fmla="*/ 143153 w 227954"/>
                <a:gd name="connsiteY30" fmla="*/ 517476 h 5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7954" h="517475">
                  <a:moveTo>
                    <a:pt x="143130" y="517476"/>
                  </a:moveTo>
                  <a:lnTo>
                    <a:pt x="121099" y="517476"/>
                  </a:lnTo>
                  <a:lnTo>
                    <a:pt x="121099" y="374346"/>
                  </a:lnTo>
                  <a:cubicBezTo>
                    <a:pt x="121099" y="363766"/>
                    <a:pt x="117527" y="353323"/>
                    <a:pt x="111046" y="344964"/>
                  </a:cubicBezTo>
                  <a:lnTo>
                    <a:pt x="9137" y="213812"/>
                  </a:lnTo>
                  <a:cubicBezTo>
                    <a:pt x="3137" y="205911"/>
                    <a:pt x="0" y="196728"/>
                    <a:pt x="0" y="187178"/>
                  </a:cubicBezTo>
                  <a:lnTo>
                    <a:pt x="0" y="41232"/>
                  </a:lnTo>
                  <a:cubicBezTo>
                    <a:pt x="0" y="20598"/>
                    <a:pt x="14817" y="2621"/>
                    <a:pt x="33710" y="308"/>
                  </a:cubicBezTo>
                  <a:cubicBezTo>
                    <a:pt x="44267" y="-1020"/>
                    <a:pt x="54641" y="1980"/>
                    <a:pt x="62817" y="8690"/>
                  </a:cubicBezTo>
                  <a:cubicBezTo>
                    <a:pt x="70924" y="15354"/>
                    <a:pt x="76031" y="25178"/>
                    <a:pt x="76809" y="35667"/>
                  </a:cubicBezTo>
                  <a:lnTo>
                    <a:pt x="86954" y="170644"/>
                  </a:lnTo>
                  <a:lnTo>
                    <a:pt x="128290" y="223796"/>
                  </a:lnTo>
                  <a:cubicBezTo>
                    <a:pt x="131977" y="228537"/>
                    <a:pt x="137496" y="231239"/>
                    <a:pt x="143496" y="231239"/>
                  </a:cubicBezTo>
                  <a:lnTo>
                    <a:pt x="183802" y="231239"/>
                  </a:lnTo>
                  <a:cubicBezTo>
                    <a:pt x="192000" y="231239"/>
                    <a:pt x="199076" y="225377"/>
                    <a:pt x="200611" y="217316"/>
                  </a:cubicBezTo>
                  <a:lnTo>
                    <a:pt x="206313" y="187201"/>
                  </a:lnTo>
                  <a:lnTo>
                    <a:pt x="227954" y="191300"/>
                  </a:lnTo>
                  <a:lnTo>
                    <a:pt x="222252" y="221415"/>
                  </a:lnTo>
                  <a:cubicBezTo>
                    <a:pt x="218748" y="239873"/>
                    <a:pt x="202580" y="253247"/>
                    <a:pt x="183802" y="253247"/>
                  </a:cubicBezTo>
                  <a:lnTo>
                    <a:pt x="143496" y="253247"/>
                  </a:lnTo>
                  <a:cubicBezTo>
                    <a:pt x="130649" y="253247"/>
                    <a:pt x="118786" y="247430"/>
                    <a:pt x="110908" y="237308"/>
                  </a:cubicBezTo>
                  <a:lnTo>
                    <a:pt x="65496" y="178934"/>
                  </a:lnTo>
                  <a:lnTo>
                    <a:pt x="54870" y="37316"/>
                  </a:lnTo>
                  <a:cubicBezTo>
                    <a:pt x="54527" y="32804"/>
                    <a:pt x="52351" y="28567"/>
                    <a:pt x="48870" y="25728"/>
                  </a:cubicBezTo>
                  <a:cubicBezTo>
                    <a:pt x="45389" y="22888"/>
                    <a:pt x="40901" y="21606"/>
                    <a:pt x="36412" y="22178"/>
                  </a:cubicBezTo>
                  <a:cubicBezTo>
                    <a:pt x="28626" y="23140"/>
                    <a:pt x="22031" y="31865"/>
                    <a:pt x="22031" y="41255"/>
                  </a:cubicBezTo>
                  <a:lnTo>
                    <a:pt x="22031" y="187201"/>
                  </a:lnTo>
                  <a:cubicBezTo>
                    <a:pt x="22031" y="193155"/>
                    <a:pt x="24504" y="197690"/>
                    <a:pt x="26611" y="200438"/>
                  </a:cubicBezTo>
                  <a:lnTo>
                    <a:pt x="128450" y="331499"/>
                  </a:lnTo>
                  <a:cubicBezTo>
                    <a:pt x="137931" y="343682"/>
                    <a:pt x="143153" y="358934"/>
                    <a:pt x="143153" y="374369"/>
                  </a:cubicBezTo>
                  <a:lnTo>
                    <a:pt x="143153" y="517476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orma Livre: Forma 243">
              <a:extLst>
                <a:ext uri="{FF2B5EF4-FFF2-40B4-BE49-F238E27FC236}">
                  <a16:creationId xmlns:a16="http://schemas.microsoft.com/office/drawing/2014/main" id="{7D3099AF-4E48-41A4-8073-395017560DCA}"/>
                </a:ext>
              </a:extLst>
            </p:cNvPr>
            <p:cNvSpPr/>
            <p:nvPr/>
          </p:nvSpPr>
          <p:spPr>
            <a:xfrm>
              <a:off x="1604647" y="5166919"/>
              <a:ext cx="308290" cy="308290"/>
            </a:xfrm>
            <a:custGeom>
              <a:avLst/>
              <a:gdLst>
                <a:gd name="connsiteX0" fmla="*/ 154145 w 308290"/>
                <a:gd name="connsiteY0" fmla="*/ 308290 h 308290"/>
                <a:gd name="connsiteX1" fmla="*/ 0 w 308290"/>
                <a:gd name="connsiteY1" fmla="*/ 154145 h 308290"/>
                <a:gd name="connsiteX2" fmla="*/ 154145 w 308290"/>
                <a:gd name="connsiteY2" fmla="*/ 0 h 308290"/>
                <a:gd name="connsiteX3" fmla="*/ 308290 w 308290"/>
                <a:gd name="connsiteY3" fmla="*/ 154145 h 308290"/>
                <a:gd name="connsiteX4" fmla="*/ 154145 w 308290"/>
                <a:gd name="connsiteY4" fmla="*/ 308290 h 308290"/>
                <a:gd name="connsiteX5" fmla="*/ 154145 w 308290"/>
                <a:gd name="connsiteY5" fmla="*/ 22031 h 308290"/>
                <a:gd name="connsiteX6" fmla="*/ 22031 w 308290"/>
                <a:gd name="connsiteY6" fmla="*/ 154145 h 308290"/>
                <a:gd name="connsiteX7" fmla="*/ 154145 w 308290"/>
                <a:gd name="connsiteY7" fmla="*/ 286260 h 308290"/>
                <a:gd name="connsiteX8" fmla="*/ 286260 w 308290"/>
                <a:gd name="connsiteY8" fmla="*/ 154145 h 308290"/>
                <a:gd name="connsiteX9" fmla="*/ 154145 w 308290"/>
                <a:gd name="connsiteY9" fmla="*/ 22031 h 30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290" h="308290">
                  <a:moveTo>
                    <a:pt x="154145" y="308290"/>
                  </a:moveTo>
                  <a:cubicBezTo>
                    <a:pt x="69160" y="308290"/>
                    <a:pt x="0" y="239153"/>
                    <a:pt x="0" y="154145"/>
                  </a:cubicBezTo>
                  <a:cubicBezTo>
                    <a:pt x="0" y="69160"/>
                    <a:pt x="69137" y="0"/>
                    <a:pt x="154145" y="0"/>
                  </a:cubicBezTo>
                  <a:cubicBezTo>
                    <a:pt x="239130" y="0"/>
                    <a:pt x="308290" y="69138"/>
                    <a:pt x="308290" y="154145"/>
                  </a:cubicBezTo>
                  <a:cubicBezTo>
                    <a:pt x="308267" y="239130"/>
                    <a:pt x="239130" y="308290"/>
                    <a:pt x="154145" y="308290"/>
                  </a:cubicBezTo>
                  <a:close/>
                  <a:moveTo>
                    <a:pt x="154145" y="22031"/>
                  </a:moveTo>
                  <a:cubicBezTo>
                    <a:pt x="81298" y="22031"/>
                    <a:pt x="22031" y="81298"/>
                    <a:pt x="22031" y="154145"/>
                  </a:cubicBezTo>
                  <a:cubicBezTo>
                    <a:pt x="22031" y="226993"/>
                    <a:pt x="81298" y="286260"/>
                    <a:pt x="154145" y="286260"/>
                  </a:cubicBezTo>
                  <a:cubicBezTo>
                    <a:pt x="226992" y="286260"/>
                    <a:pt x="286260" y="226993"/>
                    <a:pt x="286260" y="154145"/>
                  </a:cubicBezTo>
                  <a:cubicBezTo>
                    <a:pt x="286260" y="81298"/>
                    <a:pt x="226992" y="22031"/>
                    <a:pt x="154145" y="22031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orma Livre: Forma 244">
              <a:extLst>
                <a:ext uri="{FF2B5EF4-FFF2-40B4-BE49-F238E27FC236}">
                  <a16:creationId xmlns:a16="http://schemas.microsoft.com/office/drawing/2014/main" id="{95864F68-DDBA-4299-9463-BEF2BBD59F89}"/>
                </a:ext>
              </a:extLst>
            </p:cNvPr>
            <p:cNvSpPr/>
            <p:nvPr/>
          </p:nvSpPr>
          <p:spPr>
            <a:xfrm>
              <a:off x="1665976" y="5342385"/>
              <a:ext cx="185175" cy="66755"/>
            </a:xfrm>
            <a:custGeom>
              <a:avLst/>
              <a:gdLst>
                <a:gd name="connsiteX0" fmla="*/ 92771 w 185175"/>
                <a:gd name="connsiteY0" fmla="*/ 66756 h 66755"/>
                <a:gd name="connsiteX1" fmla="*/ 0 w 185175"/>
                <a:gd name="connsiteY1" fmla="*/ 8107 h 66755"/>
                <a:gd name="connsiteX2" fmla="*/ 20473 w 185175"/>
                <a:gd name="connsiteY2" fmla="*/ 0 h 66755"/>
                <a:gd name="connsiteX3" fmla="*/ 92771 w 185175"/>
                <a:gd name="connsiteY3" fmla="*/ 44725 h 66755"/>
                <a:gd name="connsiteX4" fmla="*/ 164794 w 185175"/>
                <a:gd name="connsiteY4" fmla="*/ 664 h 66755"/>
                <a:gd name="connsiteX5" fmla="*/ 185176 w 185175"/>
                <a:gd name="connsiteY5" fmla="*/ 9000 h 66755"/>
                <a:gd name="connsiteX6" fmla="*/ 92771 w 185175"/>
                <a:gd name="connsiteY6" fmla="*/ 66756 h 6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75" h="66755">
                  <a:moveTo>
                    <a:pt x="92771" y="66756"/>
                  </a:moveTo>
                  <a:cubicBezTo>
                    <a:pt x="51160" y="66756"/>
                    <a:pt x="13878" y="43191"/>
                    <a:pt x="0" y="8107"/>
                  </a:cubicBezTo>
                  <a:lnTo>
                    <a:pt x="20473" y="0"/>
                  </a:lnTo>
                  <a:cubicBezTo>
                    <a:pt x="31053" y="26748"/>
                    <a:pt x="60115" y="44725"/>
                    <a:pt x="92771" y="44725"/>
                  </a:cubicBezTo>
                  <a:cubicBezTo>
                    <a:pt x="125084" y="44725"/>
                    <a:pt x="154031" y="27023"/>
                    <a:pt x="164794" y="664"/>
                  </a:cubicBezTo>
                  <a:lnTo>
                    <a:pt x="185176" y="9000"/>
                  </a:lnTo>
                  <a:cubicBezTo>
                    <a:pt x="171046" y="43534"/>
                    <a:pt x="133924" y="66756"/>
                    <a:pt x="92771" y="66756"/>
                  </a:cubicBez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orma Livre: Forma 245">
              <a:extLst>
                <a:ext uri="{FF2B5EF4-FFF2-40B4-BE49-F238E27FC236}">
                  <a16:creationId xmlns:a16="http://schemas.microsoft.com/office/drawing/2014/main" id="{2C27D81C-E164-449F-99BE-9FE8649BE60A}"/>
                </a:ext>
              </a:extLst>
            </p:cNvPr>
            <p:cNvSpPr/>
            <p:nvPr/>
          </p:nvSpPr>
          <p:spPr>
            <a:xfrm>
              <a:off x="1679006" y="5250438"/>
              <a:ext cx="71381" cy="51320"/>
            </a:xfrm>
            <a:custGeom>
              <a:avLst/>
              <a:gdLst>
                <a:gd name="connsiteX0" fmla="*/ 15573 w 71381"/>
                <a:gd name="connsiteY0" fmla="*/ 51320 h 51320"/>
                <a:gd name="connsiteX1" fmla="*/ 0 w 71381"/>
                <a:gd name="connsiteY1" fmla="*/ 35748 h 51320"/>
                <a:gd name="connsiteX2" fmla="*/ 35748 w 71381"/>
                <a:gd name="connsiteY2" fmla="*/ 0 h 51320"/>
                <a:gd name="connsiteX3" fmla="*/ 71382 w 71381"/>
                <a:gd name="connsiteY3" fmla="*/ 35656 h 51320"/>
                <a:gd name="connsiteX4" fmla="*/ 55832 w 71381"/>
                <a:gd name="connsiteY4" fmla="*/ 51229 h 51320"/>
                <a:gd name="connsiteX5" fmla="*/ 35748 w 71381"/>
                <a:gd name="connsiteY5" fmla="*/ 31145 h 5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81" h="51320">
                  <a:moveTo>
                    <a:pt x="15573" y="51320"/>
                  </a:moveTo>
                  <a:lnTo>
                    <a:pt x="0" y="35748"/>
                  </a:lnTo>
                  <a:lnTo>
                    <a:pt x="35748" y="0"/>
                  </a:lnTo>
                  <a:lnTo>
                    <a:pt x="71382" y="35656"/>
                  </a:lnTo>
                  <a:lnTo>
                    <a:pt x="55832" y="51229"/>
                  </a:lnTo>
                  <a:lnTo>
                    <a:pt x="35748" y="31145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orma Livre: Forma 246">
              <a:extLst>
                <a:ext uri="{FF2B5EF4-FFF2-40B4-BE49-F238E27FC236}">
                  <a16:creationId xmlns:a16="http://schemas.microsoft.com/office/drawing/2014/main" id="{126C077B-99BF-4FD7-A4F7-7CD8D9C08DE0}"/>
                </a:ext>
              </a:extLst>
            </p:cNvPr>
            <p:cNvSpPr/>
            <p:nvPr/>
          </p:nvSpPr>
          <p:spPr>
            <a:xfrm>
              <a:off x="1767083" y="5250438"/>
              <a:ext cx="71221" cy="51320"/>
            </a:xfrm>
            <a:custGeom>
              <a:avLst/>
              <a:gdLst>
                <a:gd name="connsiteX0" fmla="*/ 15573 w 71221"/>
                <a:gd name="connsiteY0" fmla="*/ 51320 h 51320"/>
                <a:gd name="connsiteX1" fmla="*/ 0 w 71221"/>
                <a:gd name="connsiteY1" fmla="*/ 35748 h 51320"/>
                <a:gd name="connsiteX2" fmla="*/ 35748 w 71221"/>
                <a:gd name="connsiteY2" fmla="*/ 0 h 51320"/>
                <a:gd name="connsiteX3" fmla="*/ 71221 w 71221"/>
                <a:gd name="connsiteY3" fmla="*/ 35496 h 51320"/>
                <a:gd name="connsiteX4" fmla="*/ 55649 w 71221"/>
                <a:gd name="connsiteY4" fmla="*/ 51046 h 51320"/>
                <a:gd name="connsiteX5" fmla="*/ 35748 w 71221"/>
                <a:gd name="connsiteY5" fmla="*/ 31145 h 5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21" h="51320">
                  <a:moveTo>
                    <a:pt x="15573" y="51320"/>
                  </a:moveTo>
                  <a:lnTo>
                    <a:pt x="0" y="35748"/>
                  </a:lnTo>
                  <a:lnTo>
                    <a:pt x="35748" y="0"/>
                  </a:lnTo>
                  <a:lnTo>
                    <a:pt x="71221" y="35496"/>
                  </a:lnTo>
                  <a:lnTo>
                    <a:pt x="55649" y="51046"/>
                  </a:lnTo>
                  <a:lnTo>
                    <a:pt x="35748" y="31145"/>
                  </a:lnTo>
                  <a:close/>
                </a:path>
              </a:pathLst>
            </a:custGeom>
            <a:grpFill/>
            <a:ln w="228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2" name="Gráfico 824">
            <a:extLst>
              <a:ext uri="{FF2B5EF4-FFF2-40B4-BE49-F238E27FC236}">
                <a16:creationId xmlns:a16="http://schemas.microsoft.com/office/drawing/2014/main" id="{85F2F53C-56AF-4FE5-A204-BD2936A81AFE}"/>
              </a:ext>
            </a:extLst>
          </p:cNvPr>
          <p:cNvGrpSpPr/>
          <p:nvPr/>
        </p:nvGrpSpPr>
        <p:grpSpPr>
          <a:xfrm>
            <a:off x="7884794" y="4036550"/>
            <a:ext cx="582422" cy="633871"/>
            <a:chOff x="6339404" y="2844911"/>
            <a:chExt cx="582422" cy="615405"/>
          </a:xfrm>
          <a:solidFill>
            <a:schemeClr val="bg1"/>
          </a:solidFill>
        </p:grpSpPr>
        <p:sp>
          <p:nvSpPr>
            <p:cNvPr id="253" name="Forma Livre: Forma 252">
              <a:extLst>
                <a:ext uri="{FF2B5EF4-FFF2-40B4-BE49-F238E27FC236}">
                  <a16:creationId xmlns:a16="http://schemas.microsoft.com/office/drawing/2014/main" id="{E8BFDAF8-20FC-46CA-82BD-562843494A24}"/>
                </a:ext>
              </a:extLst>
            </p:cNvPr>
            <p:cNvSpPr/>
            <p:nvPr/>
          </p:nvSpPr>
          <p:spPr>
            <a:xfrm>
              <a:off x="6471267" y="3211425"/>
              <a:ext cx="120822" cy="248891"/>
            </a:xfrm>
            <a:custGeom>
              <a:avLst/>
              <a:gdLst>
                <a:gd name="connsiteX0" fmla="*/ 98903 w 120822"/>
                <a:gd name="connsiteY0" fmla="*/ 248891 h 248891"/>
                <a:gd name="connsiteX1" fmla="*/ 28503 w 120822"/>
                <a:gd name="connsiteY1" fmla="*/ 248891 h 248891"/>
                <a:gd name="connsiteX2" fmla="*/ 0 w 120822"/>
                <a:gd name="connsiteY2" fmla="*/ 220389 h 248891"/>
                <a:gd name="connsiteX3" fmla="*/ 1509 w 120822"/>
                <a:gd name="connsiteY3" fmla="*/ 211246 h 248891"/>
                <a:gd name="connsiteX4" fmla="*/ 40960 w 120822"/>
                <a:gd name="connsiteY4" fmla="*/ 94263 h 248891"/>
                <a:gd name="connsiteX5" fmla="*/ 24114 w 120822"/>
                <a:gd name="connsiteY5" fmla="*/ 4046 h 248891"/>
                <a:gd name="connsiteX6" fmla="*/ 45737 w 120822"/>
                <a:gd name="connsiteY6" fmla="*/ 0 h 248891"/>
                <a:gd name="connsiteX7" fmla="*/ 63611 w 120822"/>
                <a:gd name="connsiteY7" fmla="*/ 95863 h 248891"/>
                <a:gd name="connsiteX8" fmla="*/ 22309 w 120822"/>
                <a:gd name="connsiteY8" fmla="*/ 218286 h 248891"/>
                <a:gd name="connsiteX9" fmla="*/ 21966 w 120822"/>
                <a:gd name="connsiteY9" fmla="*/ 220389 h 248891"/>
                <a:gd name="connsiteX10" fmla="*/ 28480 w 120822"/>
                <a:gd name="connsiteY10" fmla="*/ 226903 h 248891"/>
                <a:gd name="connsiteX11" fmla="*/ 98880 w 120822"/>
                <a:gd name="connsiteY11" fmla="*/ 226903 h 248891"/>
                <a:gd name="connsiteX12" fmla="*/ 85531 w 120822"/>
                <a:gd name="connsiteY12" fmla="*/ 208389 h 248891"/>
                <a:gd name="connsiteX13" fmla="*/ 62949 w 120822"/>
                <a:gd name="connsiteY13" fmla="*/ 200869 h 248891"/>
                <a:gd name="connsiteX14" fmla="*/ 96869 w 120822"/>
                <a:gd name="connsiteY14" fmla="*/ 100343 h 248891"/>
                <a:gd name="connsiteX15" fmla="*/ 98857 w 120822"/>
                <a:gd name="connsiteY15" fmla="*/ 88114 h 248891"/>
                <a:gd name="connsiteX16" fmla="*/ 98331 w 120822"/>
                <a:gd name="connsiteY16" fmla="*/ 81806 h 248891"/>
                <a:gd name="connsiteX17" fmla="*/ 88343 w 120822"/>
                <a:gd name="connsiteY17" fmla="*/ 21897 h 248891"/>
                <a:gd name="connsiteX18" fmla="*/ 110011 w 120822"/>
                <a:gd name="connsiteY18" fmla="*/ 18286 h 248891"/>
                <a:gd name="connsiteX19" fmla="*/ 120000 w 120822"/>
                <a:gd name="connsiteY19" fmla="*/ 78217 h 248891"/>
                <a:gd name="connsiteX20" fmla="*/ 120823 w 120822"/>
                <a:gd name="connsiteY20" fmla="*/ 88114 h 248891"/>
                <a:gd name="connsiteX21" fmla="*/ 117669 w 120822"/>
                <a:gd name="connsiteY21" fmla="*/ 107337 h 248891"/>
                <a:gd name="connsiteX22" fmla="*/ 90789 w 120822"/>
                <a:gd name="connsiteY22" fmla="*/ 186972 h 248891"/>
                <a:gd name="connsiteX23" fmla="*/ 92434 w 120822"/>
                <a:gd name="connsiteY23" fmla="*/ 187520 h 248891"/>
                <a:gd name="connsiteX24" fmla="*/ 120800 w 120822"/>
                <a:gd name="connsiteY24" fmla="*/ 226949 h 248891"/>
                <a:gd name="connsiteX25" fmla="*/ 98903 w 120822"/>
                <a:gd name="connsiteY25" fmla="*/ 248891 h 24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0822" h="248891">
                  <a:moveTo>
                    <a:pt x="98903" y="248891"/>
                  </a:moveTo>
                  <a:lnTo>
                    <a:pt x="28503" y="248891"/>
                  </a:lnTo>
                  <a:cubicBezTo>
                    <a:pt x="12777" y="248891"/>
                    <a:pt x="0" y="236114"/>
                    <a:pt x="0" y="220389"/>
                  </a:cubicBezTo>
                  <a:cubicBezTo>
                    <a:pt x="0" y="217280"/>
                    <a:pt x="503" y="214194"/>
                    <a:pt x="1509" y="211246"/>
                  </a:cubicBezTo>
                  <a:lnTo>
                    <a:pt x="40960" y="94263"/>
                  </a:lnTo>
                  <a:lnTo>
                    <a:pt x="24114" y="4046"/>
                  </a:lnTo>
                  <a:lnTo>
                    <a:pt x="45737" y="0"/>
                  </a:lnTo>
                  <a:lnTo>
                    <a:pt x="63611" y="95863"/>
                  </a:lnTo>
                  <a:lnTo>
                    <a:pt x="22309" y="218286"/>
                  </a:lnTo>
                  <a:cubicBezTo>
                    <a:pt x="22080" y="218972"/>
                    <a:pt x="21966" y="219680"/>
                    <a:pt x="21966" y="220389"/>
                  </a:cubicBezTo>
                  <a:cubicBezTo>
                    <a:pt x="21966" y="223977"/>
                    <a:pt x="24891" y="226903"/>
                    <a:pt x="28480" y="226903"/>
                  </a:cubicBezTo>
                  <a:lnTo>
                    <a:pt x="98880" y="226903"/>
                  </a:lnTo>
                  <a:cubicBezTo>
                    <a:pt x="98926" y="218491"/>
                    <a:pt x="93577" y="211063"/>
                    <a:pt x="85531" y="208389"/>
                  </a:cubicBezTo>
                  <a:lnTo>
                    <a:pt x="62949" y="200869"/>
                  </a:lnTo>
                  <a:lnTo>
                    <a:pt x="96869" y="100343"/>
                  </a:lnTo>
                  <a:cubicBezTo>
                    <a:pt x="98194" y="96389"/>
                    <a:pt x="98857" y="92274"/>
                    <a:pt x="98857" y="88114"/>
                  </a:cubicBezTo>
                  <a:cubicBezTo>
                    <a:pt x="98857" y="85989"/>
                    <a:pt x="98674" y="83886"/>
                    <a:pt x="98331" y="81806"/>
                  </a:cubicBezTo>
                  <a:lnTo>
                    <a:pt x="88343" y="21897"/>
                  </a:lnTo>
                  <a:lnTo>
                    <a:pt x="110011" y="18286"/>
                  </a:lnTo>
                  <a:lnTo>
                    <a:pt x="120000" y="78217"/>
                  </a:lnTo>
                  <a:cubicBezTo>
                    <a:pt x="120549" y="81509"/>
                    <a:pt x="120823" y="84823"/>
                    <a:pt x="120823" y="88114"/>
                  </a:cubicBezTo>
                  <a:cubicBezTo>
                    <a:pt x="120823" y="94652"/>
                    <a:pt x="119771" y="101143"/>
                    <a:pt x="117669" y="107337"/>
                  </a:cubicBezTo>
                  <a:lnTo>
                    <a:pt x="90789" y="186972"/>
                  </a:lnTo>
                  <a:lnTo>
                    <a:pt x="92434" y="187520"/>
                  </a:lnTo>
                  <a:cubicBezTo>
                    <a:pt x="109509" y="193212"/>
                    <a:pt x="120891" y="209051"/>
                    <a:pt x="120800" y="226949"/>
                  </a:cubicBezTo>
                  <a:cubicBezTo>
                    <a:pt x="120823" y="239040"/>
                    <a:pt x="110949" y="248891"/>
                    <a:pt x="98903" y="248891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orma Livre: Forma 253">
              <a:extLst>
                <a:ext uri="{FF2B5EF4-FFF2-40B4-BE49-F238E27FC236}">
                  <a16:creationId xmlns:a16="http://schemas.microsoft.com/office/drawing/2014/main" id="{BE6B110B-D1CD-4616-A39F-F3971965D6EB}"/>
                </a:ext>
              </a:extLst>
            </p:cNvPr>
            <p:cNvSpPr/>
            <p:nvPr/>
          </p:nvSpPr>
          <p:spPr>
            <a:xfrm>
              <a:off x="6435541" y="2976923"/>
              <a:ext cx="200594" cy="153702"/>
            </a:xfrm>
            <a:custGeom>
              <a:avLst/>
              <a:gdLst>
                <a:gd name="connsiteX0" fmla="*/ 167589 w 200594"/>
                <a:gd name="connsiteY0" fmla="*/ 153702 h 153702"/>
                <a:gd name="connsiteX1" fmla="*/ 158491 w 200594"/>
                <a:gd name="connsiteY1" fmla="*/ 152308 h 153702"/>
                <a:gd name="connsiteX2" fmla="*/ 81211 w 200594"/>
                <a:gd name="connsiteY2" fmla="*/ 130228 h 153702"/>
                <a:gd name="connsiteX3" fmla="*/ 67360 w 200594"/>
                <a:gd name="connsiteY3" fmla="*/ 122068 h 153702"/>
                <a:gd name="connsiteX4" fmla="*/ 33120 w 200594"/>
                <a:gd name="connsiteY4" fmla="*/ 87851 h 153702"/>
                <a:gd name="connsiteX5" fmla="*/ 48663 w 200594"/>
                <a:gd name="connsiteY5" fmla="*/ 72308 h 153702"/>
                <a:gd name="connsiteX6" fmla="*/ 82903 w 200594"/>
                <a:gd name="connsiteY6" fmla="*/ 106525 h 153702"/>
                <a:gd name="connsiteX7" fmla="*/ 87474 w 200594"/>
                <a:gd name="connsiteY7" fmla="*/ 109154 h 153702"/>
                <a:gd name="connsiteX8" fmla="*/ 164594 w 200594"/>
                <a:gd name="connsiteY8" fmla="*/ 131188 h 153702"/>
                <a:gd name="connsiteX9" fmla="*/ 167589 w 200594"/>
                <a:gd name="connsiteY9" fmla="*/ 131714 h 153702"/>
                <a:gd name="connsiteX10" fmla="*/ 178583 w 200594"/>
                <a:gd name="connsiteY10" fmla="*/ 120719 h 153702"/>
                <a:gd name="connsiteX11" fmla="*/ 170606 w 200594"/>
                <a:gd name="connsiteY11" fmla="*/ 110251 h 153702"/>
                <a:gd name="connsiteX12" fmla="*/ 96114 w 200594"/>
                <a:gd name="connsiteY12" fmla="*/ 88856 h 153702"/>
                <a:gd name="connsiteX13" fmla="*/ 45120 w 200594"/>
                <a:gd name="connsiteY13" fmla="*/ 31988 h 153702"/>
                <a:gd name="connsiteX14" fmla="*/ 9371 w 200594"/>
                <a:gd name="connsiteY14" fmla="*/ 24696 h 153702"/>
                <a:gd name="connsiteX15" fmla="*/ 0 w 200594"/>
                <a:gd name="connsiteY15" fmla="*/ 4811 h 153702"/>
                <a:gd name="connsiteX16" fmla="*/ 61509 w 200594"/>
                <a:gd name="connsiteY16" fmla="*/ 17291 h 153702"/>
                <a:gd name="connsiteX17" fmla="*/ 108297 w 200594"/>
                <a:gd name="connsiteY17" fmla="*/ 69451 h 153702"/>
                <a:gd name="connsiteX18" fmla="*/ 176686 w 200594"/>
                <a:gd name="connsiteY18" fmla="*/ 89085 h 153702"/>
                <a:gd name="connsiteX19" fmla="*/ 200594 w 200594"/>
                <a:gd name="connsiteY19" fmla="*/ 120673 h 153702"/>
                <a:gd name="connsiteX20" fmla="*/ 167589 w 200594"/>
                <a:gd name="connsiteY20" fmla="*/ 153702 h 1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594" h="153702">
                  <a:moveTo>
                    <a:pt x="167589" y="153702"/>
                  </a:moveTo>
                  <a:cubicBezTo>
                    <a:pt x="164663" y="153702"/>
                    <a:pt x="161691" y="153245"/>
                    <a:pt x="158491" y="152308"/>
                  </a:cubicBezTo>
                  <a:lnTo>
                    <a:pt x="81211" y="130228"/>
                  </a:lnTo>
                  <a:cubicBezTo>
                    <a:pt x="75749" y="128559"/>
                    <a:pt x="71040" y="125748"/>
                    <a:pt x="67360" y="122068"/>
                  </a:cubicBezTo>
                  <a:lnTo>
                    <a:pt x="33120" y="87851"/>
                  </a:lnTo>
                  <a:lnTo>
                    <a:pt x="48663" y="72308"/>
                  </a:lnTo>
                  <a:lnTo>
                    <a:pt x="82903" y="106525"/>
                  </a:lnTo>
                  <a:cubicBezTo>
                    <a:pt x="84069" y="107691"/>
                    <a:pt x="85646" y="108605"/>
                    <a:pt x="87474" y="109154"/>
                  </a:cubicBezTo>
                  <a:lnTo>
                    <a:pt x="164594" y="131188"/>
                  </a:lnTo>
                  <a:cubicBezTo>
                    <a:pt x="165829" y="131554"/>
                    <a:pt x="166766" y="131714"/>
                    <a:pt x="167589" y="131714"/>
                  </a:cubicBezTo>
                  <a:cubicBezTo>
                    <a:pt x="173646" y="131714"/>
                    <a:pt x="178583" y="126776"/>
                    <a:pt x="178583" y="120719"/>
                  </a:cubicBezTo>
                  <a:cubicBezTo>
                    <a:pt x="178583" y="115828"/>
                    <a:pt x="175383" y="111622"/>
                    <a:pt x="170606" y="110251"/>
                  </a:cubicBezTo>
                  <a:lnTo>
                    <a:pt x="96114" y="88856"/>
                  </a:lnTo>
                  <a:lnTo>
                    <a:pt x="45120" y="31988"/>
                  </a:lnTo>
                  <a:cubicBezTo>
                    <a:pt x="36297" y="22113"/>
                    <a:pt x="21166" y="19142"/>
                    <a:pt x="9371" y="24696"/>
                  </a:cubicBezTo>
                  <a:lnTo>
                    <a:pt x="0" y="4811"/>
                  </a:lnTo>
                  <a:cubicBezTo>
                    <a:pt x="20411" y="-4835"/>
                    <a:pt x="46309" y="376"/>
                    <a:pt x="61509" y="17291"/>
                  </a:cubicBezTo>
                  <a:lnTo>
                    <a:pt x="108297" y="69451"/>
                  </a:lnTo>
                  <a:lnTo>
                    <a:pt x="176686" y="89085"/>
                  </a:lnTo>
                  <a:cubicBezTo>
                    <a:pt x="190766" y="93108"/>
                    <a:pt x="200594" y="106113"/>
                    <a:pt x="200594" y="120673"/>
                  </a:cubicBezTo>
                  <a:cubicBezTo>
                    <a:pt x="200571" y="138913"/>
                    <a:pt x="185783" y="153702"/>
                    <a:pt x="167589" y="153702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orma Livre: Forma 254">
              <a:extLst>
                <a:ext uri="{FF2B5EF4-FFF2-40B4-BE49-F238E27FC236}">
                  <a16:creationId xmlns:a16="http://schemas.microsoft.com/office/drawing/2014/main" id="{C238C306-E865-41AC-B16E-B35AC4FAD892}"/>
                </a:ext>
              </a:extLst>
            </p:cNvPr>
            <p:cNvSpPr/>
            <p:nvPr/>
          </p:nvSpPr>
          <p:spPr>
            <a:xfrm>
              <a:off x="6405347" y="2985048"/>
              <a:ext cx="395588" cy="409325"/>
            </a:xfrm>
            <a:custGeom>
              <a:avLst/>
              <a:gdLst>
                <a:gd name="connsiteX0" fmla="*/ 373623 w 395588"/>
                <a:gd name="connsiteY0" fmla="*/ 409326 h 409325"/>
                <a:gd name="connsiteX1" fmla="*/ 324183 w 395588"/>
                <a:gd name="connsiteY1" fmla="*/ 409326 h 409325"/>
                <a:gd name="connsiteX2" fmla="*/ 290926 w 395588"/>
                <a:gd name="connsiteY2" fmla="*/ 389966 h 409325"/>
                <a:gd name="connsiteX3" fmla="*/ 223931 w 395588"/>
                <a:gd name="connsiteY3" fmla="*/ 271817 h 409325"/>
                <a:gd name="connsiteX4" fmla="*/ 114057 w 395588"/>
                <a:gd name="connsiteY4" fmla="*/ 245577 h 409325"/>
                <a:gd name="connsiteX5" fmla="*/ 69623 w 395588"/>
                <a:gd name="connsiteY5" fmla="*/ 209326 h 409325"/>
                <a:gd name="connsiteX6" fmla="*/ 6674 w 395588"/>
                <a:gd name="connsiteY6" fmla="*/ 74446 h 409325"/>
                <a:gd name="connsiteX7" fmla="*/ 0 w 395588"/>
                <a:gd name="connsiteY7" fmla="*/ 44297 h 409325"/>
                <a:gd name="connsiteX8" fmla="*/ 24251 w 395588"/>
                <a:gd name="connsiteY8" fmla="*/ 0 h 409325"/>
                <a:gd name="connsiteX9" fmla="*/ 36114 w 395588"/>
                <a:gd name="connsiteY9" fmla="*/ 18491 h 409325"/>
                <a:gd name="connsiteX10" fmla="*/ 21989 w 395588"/>
                <a:gd name="connsiteY10" fmla="*/ 44274 h 409325"/>
                <a:gd name="connsiteX11" fmla="*/ 26606 w 395588"/>
                <a:gd name="connsiteY11" fmla="*/ 65143 h 409325"/>
                <a:gd name="connsiteX12" fmla="*/ 89554 w 395588"/>
                <a:gd name="connsiteY12" fmla="*/ 200023 h 409325"/>
                <a:gd name="connsiteX13" fmla="*/ 119177 w 395588"/>
                <a:gd name="connsiteY13" fmla="*/ 224183 h 409325"/>
                <a:gd name="connsiteX14" fmla="*/ 238354 w 395588"/>
                <a:gd name="connsiteY14" fmla="*/ 252640 h 409325"/>
                <a:gd name="connsiteX15" fmla="*/ 310034 w 395588"/>
                <a:gd name="connsiteY15" fmla="*/ 379063 h 409325"/>
                <a:gd name="connsiteX16" fmla="*/ 324183 w 395588"/>
                <a:gd name="connsiteY16" fmla="*/ 387337 h 409325"/>
                <a:gd name="connsiteX17" fmla="*/ 373623 w 395588"/>
                <a:gd name="connsiteY17" fmla="*/ 387337 h 409325"/>
                <a:gd name="connsiteX18" fmla="*/ 360274 w 395588"/>
                <a:gd name="connsiteY18" fmla="*/ 368823 h 409325"/>
                <a:gd name="connsiteX19" fmla="*/ 337851 w 395588"/>
                <a:gd name="connsiteY19" fmla="*/ 361234 h 409325"/>
                <a:gd name="connsiteX20" fmla="*/ 272366 w 395588"/>
                <a:gd name="connsiteY20" fmla="*/ 223863 h 409325"/>
                <a:gd name="connsiteX21" fmla="*/ 259657 w 395588"/>
                <a:gd name="connsiteY21" fmla="*/ 212777 h 409325"/>
                <a:gd name="connsiteX22" fmla="*/ 141303 w 395588"/>
                <a:gd name="connsiteY22" fmla="*/ 174514 h 409325"/>
                <a:gd name="connsiteX23" fmla="*/ 115543 w 395588"/>
                <a:gd name="connsiteY23" fmla="*/ 119337 h 409325"/>
                <a:gd name="connsiteX24" fmla="*/ 135451 w 395588"/>
                <a:gd name="connsiteY24" fmla="*/ 110034 h 409325"/>
                <a:gd name="connsiteX25" fmla="*/ 157143 w 395588"/>
                <a:gd name="connsiteY25" fmla="*/ 156526 h 409325"/>
                <a:gd name="connsiteX26" fmla="*/ 266514 w 395588"/>
                <a:gd name="connsiteY26" fmla="*/ 191886 h 409325"/>
                <a:gd name="connsiteX27" fmla="*/ 292160 w 395588"/>
                <a:gd name="connsiteY27" fmla="*/ 214331 h 409325"/>
                <a:gd name="connsiteX28" fmla="*/ 353691 w 395588"/>
                <a:gd name="connsiteY28" fmla="*/ 343383 h 409325"/>
                <a:gd name="connsiteX29" fmla="*/ 367269 w 395588"/>
                <a:gd name="connsiteY29" fmla="*/ 347977 h 409325"/>
                <a:gd name="connsiteX30" fmla="*/ 395589 w 395588"/>
                <a:gd name="connsiteY30" fmla="*/ 387314 h 409325"/>
                <a:gd name="connsiteX31" fmla="*/ 373623 w 395588"/>
                <a:gd name="connsiteY31" fmla="*/ 409326 h 40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5588" h="409325">
                  <a:moveTo>
                    <a:pt x="373623" y="409326"/>
                  </a:moveTo>
                  <a:lnTo>
                    <a:pt x="324183" y="409326"/>
                  </a:lnTo>
                  <a:cubicBezTo>
                    <a:pt x="310560" y="409326"/>
                    <a:pt x="297806" y="401920"/>
                    <a:pt x="290926" y="389966"/>
                  </a:cubicBezTo>
                  <a:lnTo>
                    <a:pt x="223931" y="271817"/>
                  </a:lnTo>
                  <a:lnTo>
                    <a:pt x="114057" y="245577"/>
                  </a:lnTo>
                  <a:cubicBezTo>
                    <a:pt x="94377" y="240869"/>
                    <a:pt x="78194" y="227657"/>
                    <a:pt x="69623" y="209326"/>
                  </a:cubicBezTo>
                  <a:lnTo>
                    <a:pt x="6674" y="74446"/>
                  </a:lnTo>
                  <a:cubicBezTo>
                    <a:pt x="2286" y="65074"/>
                    <a:pt x="0" y="54629"/>
                    <a:pt x="0" y="44297"/>
                  </a:cubicBezTo>
                  <a:cubicBezTo>
                    <a:pt x="0" y="26309"/>
                    <a:pt x="9074" y="9737"/>
                    <a:pt x="24251" y="0"/>
                  </a:cubicBezTo>
                  <a:lnTo>
                    <a:pt x="36114" y="18491"/>
                  </a:lnTo>
                  <a:cubicBezTo>
                    <a:pt x="27269" y="24160"/>
                    <a:pt x="21989" y="33806"/>
                    <a:pt x="21989" y="44274"/>
                  </a:cubicBezTo>
                  <a:cubicBezTo>
                    <a:pt x="21989" y="51429"/>
                    <a:pt x="23589" y="58651"/>
                    <a:pt x="26606" y="65143"/>
                  </a:cubicBezTo>
                  <a:lnTo>
                    <a:pt x="89554" y="200023"/>
                  </a:lnTo>
                  <a:cubicBezTo>
                    <a:pt x="95269" y="212251"/>
                    <a:pt x="106057" y="221051"/>
                    <a:pt x="119177" y="224183"/>
                  </a:cubicBezTo>
                  <a:lnTo>
                    <a:pt x="238354" y="252640"/>
                  </a:lnTo>
                  <a:lnTo>
                    <a:pt x="310034" y="379063"/>
                  </a:lnTo>
                  <a:cubicBezTo>
                    <a:pt x="313006" y="384229"/>
                    <a:pt x="318309" y="387337"/>
                    <a:pt x="324183" y="387337"/>
                  </a:cubicBezTo>
                  <a:lnTo>
                    <a:pt x="373623" y="387337"/>
                  </a:lnTo>
                  <a:cubicBezTo>
                    <a:pt x="373623" y="378789"/>
                    <a:pt x="368389" y="371520"/>
                    <a:pt x="360274" y="368823"/>
                  </a:cubicBezTo>
                  <a:lnTo>
                    <a:pt x="337851" y="361234"/>
                  </a:lnTo>
                  <a:lnTo>
                    <a:pt x="272366" y="223863"/>
                  </a:lnTo>
                  <a:cubicBezTo>
                    <a:pt x="269806" y="218606"/>
                    <a:pt x="265303" y="214651"/>
                    <a:pt x="259657" y="212777"/>
                  </a:cubicBezTo>
                  <a:lnTo>
                    <a:pt x="141303" y="174514"/>
                  </a:lnTo>
                  <a:lnTo>
                    <a:pt x="115543" y="119337"/>
                  </a:lnTo>
                  <a:lnTo>
                    <a:pt x="135451" y="110034"/>
                  </a:lnTo>
                  <a:lnTo>
                    <a:pt x="157143" y="156526"/>
                  </a:lnTo>
                  <a:lnTo>
                    <a:pt x="266514" y="191886"/>
                  </a:lnTo>
                  <a:cubicBezTo>
                    <a:pt x="277920" y="195703"/>
                    <a:pt x="286971" y="203657"/>
                    <a:pt x="292160" y="214331"/>
                  </a:cubicBezTo>
                  <a:lnTo>
                    <a:pt x="353691" y="343383"/>
                  </a:lnTo>
                  <a:lnTo>
                    <a:pt x="367269" y="347977"/>
                  </a:lnTo>
                  <a:cubicBezTo>
                    <a:pt x="384183" y="353623"/>
                    <a:pt x="395589" y="369440"/>
                    <a:pt x="395589" y="387314"/>
                  </a:cubicBezTo>
                  <a:cubicBezTo>
                    <a:pt x="395589" y="399451"/>
                    <a:pt x="385737" y="409326"/>
                    <a:pt x="373623" y="409326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orma Livre: Forma 255">
              <a:extLst>
                <a:ext uri="{FF2B5EF4-FFF2-40B4-BE49-F238E27FC236}">
                  <a16:creationId xmlns:a16="http://schemas.microsoft.com/office/drawing/2014/main" id="{1EB10EC7-FA4D-46E9-979B-95F1A963D591}"/>
                </a:ext>
              </a:extLst>
            </p:cNvPr>
            <p:cNvSpPr/>
            <p:nvPr/>
          </p:nvSpPr>
          <p:spPr>
            <a:xfrm>
              <a:off x="6350375" y="2877894"/>
              <a:ext cx="120891" cy="131862"/>
            </a:xfrm>
            <a:custGeom>
              <a:avLst/>
              <a:gdLst>
                <a:gd name="connsiteX0" fmla="*/ 65943 w 120891"/>
                <a:gd name="connsiteY0" fmla="*/ 131863 h 131862"/>
                <a:gd name="connsiteX1" fmla="*/ 16937 w 120891"/>
                <a:gd name="connsiteY1" fmla="*/ 101394 h 131862"/>
                <a:gd name="connsiteX2" fmla="*/ 5943 w 120891"/>
                <a:gd name="connsiteY2" fmla="*/ 79406 h 131862"/>
                <a:gd name="connsiteX3" fmla="*/ 0 w 120891"/>
                <a:gd name="connsiteY3" fmla="*/ 54949 h 131862"/>
                <a:gd name="connsiteX4" fmla="*/ 54949 w 120891"/>
                <a:gd name="connsiteY4" fmla="*/ 0 h 131862"/>
                <a:gd name="connsiteX5" fmla="*/ 103954 w 120891"/>
                <a:gd name="connsiteY5" fmla="*/ 30469 h 131862"/>
                <a:gd name="connsiteX6" fmla="*/ 114949 w 120891"/>
                <a:gd name="connsiteY6" fmla="*/ 52434 h 131862"/>
                <a:gd name="connsiteX7" fmla="*/ 120891 w 120891"/>
                <a:gd name="connsiteY7" fmla="*/ 76914 h 131862"/>
                <a:gd name="connsiteX8" fmla="*/ 65943 w 120891"/>
                <a:gd name="connsiteY8" fmla="*/ 131863 h 131862"/>
                <a:gd name="connsiteX9" fmla="*/ 54949 w 120891"/>
                <a:gd name="connsiteY9" fmla="*/ 21966 h 131862"/>
                <a:gd name="connsiteX10" fmla="*/ 21989 w 120891"/>
                <a:gd name="connsiteY10" fmla="*/ 54926 h 131862"/>
                <a:gd name="connsiteX11" fmla="*/ 25623 w 120891"/>
                <a:gd name="connsiteY11" fmla="*/ 69554 h 131862"/>
                <a:gd name="connsiteX12" fmla="*/ 36617 w 120891"/>
                <a:gd name="connsiteY12" fmla="*/ 91543 h 131862"/>
                <a:gd name="connsiteX13" fmla="*/ 65966 w 120891"/>
                <a:gd name="connsiteY13" fmla="*/ 109874 h 131862"/>
                <a:gd name="connsiteX14" fmla="*/ 98926 w 120891"/>
                <a:gd name="connsiteY14" fmla="*/ 76914 h 131862"/>
                <a:gd name="connsiteX15" fmla="*/ 95291 w 120891"/>
                <a:gd name="connsiteY15" fmla="*/ 62286 h 131862"/>
                <a:gd name="connsiteX16" fmla="*/ 95291 w 120891"/>
                <a:gd name="connsiteY16" fmla="*/ 62286 h 131862"/>
                <a:gd name="connsiteX17" fmla="*/ 84297 w 120891"/>
                <a:gd name="connsiteY17" fmla="*/ 40297 h 131862"/>
                <a:gd name="connsiteX18" fmla="*/ 54949 w 120891"/>
                <a:gd name="connsiteY18" fmla="*/ 21966 h 13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891" h="131862">
                  <a:moveTo>
                    <a:pt x="65943" y="131863"/>
                  </a:moveTo>
                  <a:cubicBezTo>
                    <a:pt x="45120" y="131863"/>
                    <a:pt x="26354" y="120183"/>
                    <a:pt x="16937" y="101394"/>
                  </a:cubicBezTo>
                  <a:lnTo>
                    <a:pt x="5943" y="79406"/>
                  </a:lnTo>
                  <a:cubicBezTo>
                    <a:pt x="2011" y="71520"/>
                    <a:pt x="0" y="63291"/>
                    <a:pt x="0" y="54949"/>
                  </a:cubicBezTo>
                  <a:cubicBezTo>
                    <a:pt x="0" y="24663"/>
                    <a:pt x="24640" y="0"/>
                    <a:pt x="54949" y="0"/>
                  </a:cubicBezTo>
                  <a:cubicBezTo>
                    <a:pt x="75771" y="0"/>
                    <a:pt x="94537" y="11680"/>
                    <a:pt x="103954" y="30469"/>
                  </a:cubicBezTo>
                  <a:lnTo>
                    <a:pt x="114949" y="52434"/>
                  </a:lnTo>
                  <a:cubicBezTo>
                    <a:pt x="118880" y="60320"/>
                    <a:pt x="120891" y="68549"/>
                    <a:pt x="120891" y="76914"/>
                  </a:cubicBezTo>
                  <a:cubicBezTo>
                    <a:pt x="120891" y="107223"/>
                    <a:pt x="96251" y="131863"/>
                    <a:pt x="65943" y="131863"/>
                  </a:cubicBezTo>
                  <a:close/>
                  <a:moveTo>
                    <a:pt x="54949" y="21966"/>
                  </a:moveTo>
                  <a:cubicBezTo>
                    <a:pt x="36777" y="21966"/>
                    <a:pt x="21989" y="36754"/>
                    <a:pt x="21989" y="54926"/>
                  </a:cubicBezTo>
                  <a:cubicBezTo>
                    <a:pt x="21989" y="59840"/>
                    <a:pt x="23223" y="64754"/>
                    <a:pt x="25623" y="69554"/>
                  </a:cubicBezTo>
                  <a:lnTo>
                    <a:pt x="36617" y="91543"/>
                  </a:lnTo>
                  <a:cubicBezTo>
                    <a:pt x="42263" y="102834"/>
                    <a:pt x="53509" y="109874"/>
                    <a:pt x="65966" y="109874"/>
                  </a:cubicBezTo>
                  <a:cubicBezTo>
                    <a:pt x="84137" y="109874"/>
                    <a:pt x="98926" y="95086"/>
                    <a:pt x="98926" y="76914"/>
                  </a:cubicBezTo>
                  <a:cubicBezTo>
                    <a:pt x="98926" y="72000"/>
                    <a:pt x="97691" y="67086"/>
                    <a:pt x="95291" y="62286"/>
                  </a:cubicBezTo>
                  <a:lnTo>
                    <a:pt x="95291" y="62286"/>
                  </a:lnTo>
                  <a:lnTo>
                    <a:pt x="84297" y="40297"/>
                  </a:lnTo>
                  <a:cubicBezTo>
                    <a:pt x="78651" y="29006"/>
                    <a:pt x="67406" y="21966"/>
                    <a:pt x="54949" y="21966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orma Livre: Forma 256">
              <a:extLst>
                <a:ext uri="{FF2B5EF4-FFF2-40B4-BE49-F238E27FC236}">
                  <a16:creationId xmlns:a16="http://schemas.microsoft.com/office/drawing/2014/main" id="{E55CEBFD-CC4F-4363-9B61-B9384F80A158}"/>
                </a:ext>
              </a:extLst>
            </p:cNvPr>
            <p:cNvSpPr/>
            <p:nvPr/>
          </p:nvSpPr>
          <p:spPr>
            <a:xfrm>
              <a:off x="6427312" y="3438328"/>
              <a:ext cx="241759" cy="21988"/>
            </a:xfrm>
            <a:custGeom>
              <a:avLst/>
              <a:gdLst>
                <a:gd name="connsiteX0" fmla="*/ 0 w 241759"/>
                <a:gd name="connsiteY0" fmla="*/ 0 h 21988"/>
                <a:gd name="connsiteX1" fmla="*/ 241760 w 241759"/>
                <a:gd name="connsiteY1" fmla="*/ 0 h 21988"/>
                <a:gd name="connsiteX2" fmla="*/ 241760 w 241759"/>
                <a:gd name="connsiteY2" fmla="*/ 21989 h 21988"/>
                <a:gd name="connsiteX3" fmla="*/ 0 w 241759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759" h="21988">
                  <a:moveTo>
                    <a:pt x="0" y="0"/>
                  </a:moveTo>
                  <a:lnTo>
                    <a:pt x="241760" y="0"/>
                  </a:lnTo>
                  <a:lnTo>
                    <a:pt x="241760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orma Livre: Forma 257">
              <a:extLst>
                <a:ext uri="{FF2B5EF4-FFF2-40B4-BE49-F238E27FC236}">
                  <a16:creationId xmlns:a16="http://schemas.microsoft.com/office/drawing/2014/main" id="{CC8516B4-1825-4E4D-8349-F84DD8D56EFC}"/>
                </a:ext>
              </a:extLst>
            </p:cNvPr>
            <p:cNvSpPr/>
            <p:nvPr/>
          </p:nvSpPr>
          <p:spPr>
            <a:xfrm>
              <a:off x="6691038" y="3438328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orma Livre: Forma 258">
              <a:extLst>
                <a:ext uri="{FF2B5EF4-FFF2-40B4-BE49-F238E27FC236}">
                  <a16:creationId xmlns:a16="http://schemas.microsoft.com/office/drawing/2014/main" id="{F73ADEB1-4010-4BEC-8917-0AFA10B81D06}"/>
                </a:ext>
              </a:extLst>
            </p:cNvPr>
            <p:cNvSpPr/>
            <p:nvPr/>
          </p:nvSpPr>
          <p:spPr>
            <a:xfrm>
              <a:off x="6372364" y="3207562"/>
              <a:ext cx="87908" cy="21988"/>
            </a:xfrm>
            <a:custGeom>
              <a:avLst/>
              <a:gdLst>
                <a:gd name="connsiteX0" fmla="*/ 0 w 87908"/>
                <a:gd name="connsiteY0" fmla="*/ 0 h 21988"/>
                <a:gd name="connsiteX1" fmla="*/ 87909 w 87908"/>
                <a:gd name="connsiteY1" fmla="*/ 0 h 21988"/>
                <a:gd name="connsiteX2" fmla="*/ 87909 w 87908"/>
                <a:gd name="connsiteY2" fmla="*/ 21989 h 21988"/>
                <a:gd name="connsiteX3" fmla="*/ 0 w 8790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908" h="21988">
                  <a:moveTo>
                    <a:pt x="0" y="0"/>
                  </a:moveTo>
                  <a:lnTo>
                    <a:pt x="87909" y="0"/>
                  </a:lnTo>
                  <a:lnTo>
                    <a:pt x="8790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orma Livre: Forma 259">
              <a:extLst>
                <a:ext uri="{FF2B5EF4-FFF2-40B4-BE49-F238E27FC236}">
                  <a16:creationId xmlns:a16="http://schemas.microsoft.com/office/drawing/2014/main" id="{EA2F8E95-EEB2-4236-B640-E952F3F19E52}"/>
                </a:ext>
              </a:extLst>
            </p:cNvPr>
            <p:cNvSpPr/>
            <p:nvPr/>
          </p:nvSpPr>
          <p:spPr>
            <a:xfrm>
              <a:off x="6438307" y="3284477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orma Livre: Forma 260">
              <a:extLst>
                <a:ext uri="{FF2B5EF4-FFF2-40B4-BE49-F238E27FC236}">
                  <a16:creationId xmlns:a16="http://schemas.microsoft.com/office/drawing/2014/main" id="{A7B76E88-1176-4AE3-BC60-F3BAD9B5C68B}"/>
                </a:ext>
              </a:extLst>
            </p:cNvPr>
            <p:cNvSpPr/>
            <p:nvPr/>
          </p:nvSpPr>
          <p:spPr>
            <a:xfrm>
              <a:off x="6339404" y="3284477"/>
              <a:ext cx="76914" cy="21988"/>
            </a:xfrm>
            <a:custGeom>
              <a:avLst/>
              <a:gdLst>
                <a:gd name="connsiteX0" fmla="*/ 0 w 76914"/>
                <a:gd name="connsiteY0" fmla="*/ 0 h 21988"/>
                <a:gd name="connsiteX1" fmla="*/ 76914 w 76914"/>
                <a:gd name="connsiteY1" fmla="*/ 0 h 21988"/>
                <a:gd name="connsiteX2" fmla="*/ 76914 w 76914"/>
                <a:gd name="connsiteY2" fmla="*/ 21989 h 21988"/>
                <a:gd name="connsiteX3" fmla="*/ 0 w 76914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14" h="21988">
                  <a:moveTo>
                    <a:pt x="0" y="0"/>
                  </a:moveTo>
                  <a:lnTo>
                    <a:pt x="76914" y="0"/>
                  </a:lnTo>
                  <a:lnTo>
                    <a:pt x="76914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orma Livre: Forma 261">
              <a:extLst>
                <a:ext uri="{FF2B5EF4-FFF2-40B4-BE49-F238E27FC236}">
                  <a16:creationId xmlns:a16="http://schemas.microsoft.com/office/drawing/2014/main" id="{D4BA5DA5-376D-4365-AAFE-3AF0D63FE76D}"/>
                </a:ext>
              </a:extLst>
            </p:cNvPr>
            <p:cNvSpPr/>
            <p:nvPr/>
          </p:nvSpPr>
          <p:spPr>
            <a:xfrm>
              <a:off x="6822924" y="3075700"/>
              <a:ext cx="76914" cy="21988"/>
            </a:xfrm>
            <a:custGeom>
              <a:avLst/>
              <a:gdLst>
                <a:gd name="connsiteX0" fmla="*/ 0 w 76914"/>
                <a:gd name="connsiteY0" fmla="*/ 0 h 21988"/>
                <a:gd name="connsiteX1" fmla="*/ 76914 w 76914"/>
                <a:gd name="connsiteY1" fmla="*/ 0 h 21988"/>
                <a:gd name="connsiteX2" fmla="*/ 76914 w 76914"/>
                <a:gd name="connsiteY2" fmla="*/ 21989 h 21988"/>
                <a:gd name="connsiteX3" fmla="*/ 0 w 76914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14" h="21988">
                  <a:moveTo>
                    <a:pt x="0" y="0"/>
                  </a:moveTo>
                  <a:lnTo>
                    <a:pt x="76914" y="0"/>
                  </a:lnTo>
                  <a:lnTo>
                    <a:pt x="76914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orma Livre: Forma 262">
              <a:extLst>
                <a:ext uri="{FF2B5EF4-FFF2-40B4-BE49-F238E27FC236}">
                  <a16:creationId xmlns:a16="http://schemas.microsoft.com/office/drawing/2014/main" id="{444F135D-D546-43E2-906D-333308AEE628}"/>
                </a:ext>
              </a:extLst>
            </p:cNvPr>
            <p:cNvSpPr/>
            <p:nvPr/>
          </p:nvSpPr>
          <p:spPr>
            <a:xfrm>
              <a:off x="6899838" y="3141620"/>
              <a:ext cx="21988" cy="21988"/>
            </a:xfrm>
            <a:custGeom>
              <a:avLst/>
              <a:gdLst>
                <a:gd name="connsiteX0" fmla="*/ 0 w 21988"/>
                <a:gd name="connsiteY0" fmla="*/ 0 h 21988"/>
                <a:gd name="connsiteX1" fmla="*/ 21989 w 21988"/>
                <a:gd name="connsiteY1" fmla="*/ 0 h 21988"/>
                <a:gd name="connsiteX2" fmla="*/ 21989 w 21988"/>
                <a:gd name="connsiteY2" fmla="*/ 21989 h 21988"/>
                <a:gd name="connsiteX3" fmla="*/ 0 w 21988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21988">
                  <a:moveTo>
                    <a:pt x="0" y="0"/>
                  </a:moveTo>
                  <a:lnTo>
                    <a:pt x="21989" y="0"/>
                  </a:lnTo>
                  <a:lnTo>
                    <a:pt x="21989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orma Livre: Forma 263">
              <a:extLst>
                <a:ext uri="{FF2B5EF4-FFF2-40B4-BE49-F238E27FC236}">
                  <a16:creationId xmlns:a16="http://schemas.microsoft.com/office/drawing/2014/main" id="{51A17061-07E9-468F-8CC9-1DCE776B2A3E}"/>
                </a:ext>
              </a:extLst>
            </p:cNvPr>
            <p:cNvSpPr/>
            <p:nvPr/>
          </p:nvSpPr>
          <p:spPr>
            <a:xfrm>
              <a:off x="6745987" y="3141620"/>
              <a:ext cx="131862" cy="21988"/>
            </a:xfrm>
            <a:custGeom>
              <a:avLst/>
              <a:gdLst>
                <a:gd name="connsiteX0" fmla="*/ 0 w 131862"/>
                <a:gd name="connsiteY0" fmla="*/ 0 h 21988"/>
                <a:gd name="connsiteX1" fmla="*/ 131863 w 131862"/>
                <a:gd name="connsiteY1" fmla="*/ 0 h 21988"/>
                <a:gd name="connsiteX2" fmla="*/ 131863 w 131862"/>
                <a:gd name="connsiteY2" fmla="*/ 21989 h 21988"/>
                <a:gd name="connsiteX3" fmla="*/ 0 w 131862"/>
                <a:gd name="connsiteY3" fmla="*/ 21989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62" h="21988">
                  <a:moveTo>
                    <a:pt x="0" y="0"/>
                  </a:moveTo>
                  <a:lnTo>
                    <a:pt x="131863" y="0"/>
                  </a:lnTo>
                  <a:lnTo>
                    <a:pt x="131863" y="21989"/>
                  </a:lnTo>
                  <a:lnTo>
                    <a:pt x="0" y="21989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orma Livre: Forma 264">
              <a:extLst>
                <a:ext uri="{FF2B5EF4-FFF2-40B4-BE49-F238E27FC236}">
                  <a16:creationId xmlns:a16="http://schemas.microsoft.com/office/drawing/2014/main" id="{01985AC9-277B-469D-A8CB-A962263F2CAF}"/>
                </a:ext>
              </a:extLst>
            </p:cNvPr>
            <p:cNvSpPr/>
            <p:nvPr/>
          </p:nvSpPr>
          <p:spPr>
            <a:xfrm>
              <a:off x="6548204" y="2844929"/>
              <a:ext cx="164845" cy="109879"/>
            </a:xfrm>
            <a:custGeom>
              <a:avLst/>
              <a:gdLst>
                <a:gd name="connsiteX0" fmla="*/ 76914 w 164845"/>
                <a:gd name="connsiteY0" fmla="*/ 109879 h 109879"/>
                <a:gd name="connsiteX1" fmla="*/ 0 w 164845"/>
                <a:gd name="connsiteY1" fmla="*/ 65925 h 109879"/>
                <a:gd name="connsiteX2" fmla="*/ 41851 w 164845"/>
                <a:gd name="connsiteY2" fmla="*/ 21971 h 109879"/>
                <a:gd name="connsiteX3" fmla="*/ 55817 w 164845"/>
                <a:gd name="connsiteY3" fmla="*/ 24256 h 109879"/>
                <a:gd name="connsiteX4" fmla="*/ 48526 w 164845"/>
                <a:gd name="connsiteY4" fmla="*/ 44988 h 109879"/>
                <a:gd name="connsiteX5" fmla="*/ 41851 w 164845"/>
                <a:gd name="connsiteY5" fmla="*/ 43959 h 109879"/>
                <a:gd name="connsiteX6" fmla="*/ 21989 w 164845"/>
                <a:gd name="connsiteY6" fmla="*/ 65948 h 109879"/>
                <a:gd name="connsiteX7" fmla="*/ 76937 w 164845"/>
                <a:gd name="connsiteY7" fmla="*/ 87936 h 109879"/>
                <a:gd name="connsiteX8" fmla="*/ 142880 w 164845"/>
                <a:gd name="connsiteY8" fmla="*/ 43982 h 109879"/>
                <a:gd name="connsiteX9" fmla="*/ 120891 w 164845"/>
                <a:gd name="connsiteY9" fmla="*/ 21994 h 109879"/>
                <a:gd name="connsiteX10" fmla="*/ 113783 w 164845"/>
                <a:gd name="connsiteY10" fmla="*/ 23228 h 109879"/>
                <a:gd name="connsiteX11" fmla="*/ 106011 w 164845"/>
                <a:gd name="connsiteY11" fmla="*/ 2656 h 109879"/>
                <a:gd name="connsiteX12" fmla="*/ 164846 w 164845"/>
                <a:gd name="connsiteY12" fmla="*/ 43959 h 109879"/>
                <a:gd name="connsiteX13" fmla="*/ 76914 w 164845"/>
                <a:gd name="connsiteY13" fmla="*/ 109879 h 10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845" h="109879">
                  <a:moveTo>
                    <a:pt x="76914" y="109879"/>
                  </a:moveTo>
                  <a:cubicBezTo>
                    <a:pt x="9989" y="109879"/>
                    <a:pt x="0" y="82336"/>
                    <a:pt x="0" y="65925"/>
                  </a:cubicBezTo>
                  <a:cubicBezTo>
                    <a:pt x="0" y="44325"/>
                    <a:pt x="15657" y="21971"/>
                    <a:pt x="41851" y="21971"/>
                  </a:cubicBezTo>
                  <a:cubicBezTo>
                    <a:pt x="46834" y="21971"/>
                    <a:pt x="51520" y="22725"/>
                    <a:pt x="55817" y="24256"/>
                  </a:cubicBezTo>
                  <a:lnTo>
                    <a:pt x="48526" y="44988"/>
                  </a:lnTo>
                  <a:cubicBezTo>
                    <a:pt x="46583" y="44302"/>
                    <a:pt x="44343" y="43959"/>
                    <a:pt x="41851" y="43959"/>
                  </a:cubicBezTo>
                  <a:cubicBezTo>
                    <a:pt x="27383" y="43959"/>
                    <a:pt x="21989" y="57445"/>
                    <a:pt x="21989" y="65948"/>
                  </a:cubicBezTo>
                  <a:cubicBezTo>
                    <a:pt x="21989" y="85788"/>
                    <a:pt x="60411" y="87936"/>
                    <a:pt x="76937" y="87936"/>
                  </a:cubicBezTo>
                  <a:cubicBezTo>
                    <a:pt x="108069" y="87936"/>
                    <a:pt x="142880" y="69125"/>
                    <a:pt x="142880" y="43982"/>
                  </a:cubicBezTo>
                  <a:cubicBezTo>
                    <a:pt x="142880" y="26634"/>
                    <a:pt x="129074" y="21994"/>
                    <a:pt x="120891" y="21994"/>
                  </a:cubicBezTo>
                  <a:cubicBezTo>
                    <a:pt x="118309" y="21994"/>
                    <a:pt x="115977" y="22405"/>
                    <a:pt x="113783" y="23228"/>
                  </a:cubicBezTo>
                  <a:lnTo>
                    <a:pt x="106011" y="2656"/>
                  </a:lnTo>
                  <a:cubicBezTo>
                    <a:pt x="130240" y="-6509"/>
                    <a:pt x="164846" y="8233"/>
                    <a:pt x="164846" y="43959"/>
                  </a:cubicBezTo>
                  <a:cubicBezTo>
                    <a:pt x="164823" y="83388"/>
                    <a:pt x="119360" y="109879"/>
                    <a:pt x="76914" y="109879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orma Livre: Forma 265">
              <a:extLst>
                <a:ext uri="{FF2B5EF4-FFF2-40B4-BE49-F238E27FC236}">
                  <a16:creationId xmlns:a16="http://schemas.microsoft.com/office/drawing/2014/main" id="{25703A4C-87E3-4C48-A271-F1B9B1EE9629}"/>
                </a:ext>
              </a:extLst>
            </p:cNvPr>
            <p:cNvSpPr/>
            <p:nvPr/>
          </p:nvSpPr>
          <p:spPr>
            <a:xfrm>
              <a:off x="6614124" y="2844911"/>
              <a:ext cx="54948" cy="98925"/>
            </a:xfrm>
            <a:custGeom>
              <a:avLst/>
              <a:gdLst>
                <a:gd name="connsiteX0" fmla="*/ 0 w 54948"/>
                <a:gd name="connsiteY0" fmla="*/ 98926 h 98925"/>
                <a:gd name="connsiteX1" fmla="*/ 7726 w 54948"/>
                <a:gd name="connsiteY1" fmla="*/ 43406 h 98925"/>
                <a:gd name="connsiteX2" fmla="*/ 54949 w 54948"/>
                <a:gd name="connsiteY2" fmla="*/ 0 h 98925"/>
                <a:gd name="connsiteX3" fmla="*/ 54949 w 54948"/>
                <a:gd name="connsiteY3" fmla="*/ 21989 h 98925"/>
                <a:gd name="connsiteX4" fmla="*/ 28686 w 54948"/>
                <a:gd name="connsiteY4" fmla="*/ 50011 h 98925"/>
                <a:gd name="connsiteX5" fmla="*/ 21989 w 54948"/>
                <a:gd name="connsiteY5" fmla="*/ 98903 h 98925"/>
                <a:gd name="connsiteX6" fmla="*/ 0 w 54948"/>
                <a:gd name="connsiteY6" fmla="*/ 98926 h 9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48" h="98925">
                  <a:moveTo>
                    <a:pt x="0" y="98926"/>
                  </a:moveTo>
                  <a:cubicBezTo>
                    <a:pt x="0" y="89600"/>
                    <a:pt x="731" y="65531"/>
                    <a:pt x="7726" y="43406"/>
                  </a:cubicBezTo>
                  <a:cubicBezTo>
                    <a:pt x="19040" y="7543"/>
                    <a:pt x="39657" y="0"/>
                    <a:pt x="54949" y="0"/>
                  </a:cubicBezTo>
                  <a:lnTo>
                    <a:pt x="54949" y="21989"/>
                  </a:lnTo>
                  <a:cubicBezTo>
                    <a:pt x="50629" y="21989"/>
                    <a:pt x="37531" y="21989"/>
                    <a:pt x="28686" y="50011"/>
                  </a:cubicBezTo>
                  <a:cubicBezTo>
                    <a:pt x="22469" y="69737"/>
                    <a:pt x="21989" y="92411"/>
                    <a:pt x="21989" y="98903"/>
                  </a:cubicBezTo>
                  <a:lnTo>
                    <a:pt x="0" y="98926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orma Livre: Forma 266">
              <a:extLst>
                <a:ext uri="{FF2B5EF4-FFF2-40B4-BE49-F238E27FC236}">
                  <a16:creationId xmlns:a16="http://schemas.microsoft.com/office/drawing/2014/main" id="{57196710-E3C6-468A-A914-94E57B500E9C}"/>
                </a:ext>
              </a:extLst>
            </p:cNvPr>
            <p:cNvSpPr/>
            <p:nvPr/>
          </p:nvSpPr>
          <p:spPr>
            <a:xfrm>
              <a:off x="6590032" y="2866877"/>
              <a:ext cx="46079" cy="76937"/>
            </a:xfrm>
            <a:custGeom>
              <a:avLst/>
              <a:gdLst>
                <a:gd name="connsiteX0" fmla="*/ 46080 w 46079"/>
                <a:gd name="connsiteY0" fmla="*/ 76937 h 76937"/>
                <a:gd name="connsiteX1" fmla="*/ 24091 w 46079"/>
                <a:gd name="connsiteY1" fmla="*/ 76937 h 76937"/>
                <a:gd name="connsiteX2" fmla="*/ 0 w 46079"/>
                <a:gd name="connsiteY2" fmla="*/ 21989 h 76937"/>
                <a:gd name="connsiteX3" fmla="*/ 0 w 46079"/>
                <a:gd name="connsiteY3" fmla="*/ 0 h 76937"/>
                <a:gd name="connsiteX4" fmla="*/ 46080 w 46079"/>
                <a:gd name="connsiteY4" fmla="*/ 76937 h 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79" h="76937">
                  <a:moveTo>
                    <a:pt x="46080" y="76937"/>
                  </a:moveTo>
                  <a:lnTo>
                    <a:pt x="24091" y="76937"/>
                  </a:lnTo>
                  <a:cubicBezTo>
                    <a:pt x="24091" y="27680"/>
                    <a:pt x="10354" y="21989"/>
                    <a:pt x="0" y="21989"/>
                  </a:cubicBezTo>
                  <a:lnTo>
                    <a:pt x="0" y="0"/>
                  </a:lnTo>
                  <a:cubicBezTo>
                    <a:pt x="30583" y="23"/>
                    <a:pt x="46080" y="25897"/>
                    <a:pt x="46080" y="76937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orma Livre: Forma 267">
              <a:extLst>
                <a:ext uri="{FF2B5EF4-FFF2-40B4-BE49-F238E27FC236}">
                  <a16:creationId xmlns:a16="http://schemas.microsoft.com/office/drawing/2014/main" id="{E56DC8D9-F48E-4DBB-96D9-04482FD340BB}"/>
                </a:ext>
              </a:extLst>
            </p:cNvPr>
            <p:cNvSpPr/>
            <p:nvPr/>
          </p:nvSpPr>
          <p:spPr>
            <a:xfrm>
              <a:off x="6515198" y="2932819"/>
              <a:ext cx="219771" cy="175840"/>
            </a:xfrm>
            <a:custGeom>
              <a:avLst/>
              <a:gdLst>
                <a:gd name="connsiteX0" fmla="*/ 186834 w 219771"/>
                <a:gd name="connsiteY0" fmla="*/ 175840 h 175840"/>
                <a:gd name="connsiteX1" fmla="*/ 109920 w 219771"/>
                <a:gd name="connsiteY1" fmla="*/ 175840 h 175840"/>
                <a:gd name="connsiteX2" fmla="*/ 109920 w 219771"/>
                <a:gd name="connsiteY2" fmla="*/ 153852 h 175840"/>
                <a:gd name="connsiteX3" fmla="*/ 186834 w 219771"/>
                <a:gd name="connsiteY3" fmla="*/ 153852 h 175840"/>
                <a:gd name="connsiteX4" fmla="*/ 197829 w 219771"/>
                <a:gd name="connsiteY4" fmla="*/ 142857 h 175840"/>
                <a:gd name="connsiteX5" fmla="*/ 197829 w 219771"/>
                <a:gd name="connsiteY5" fmla="*/ 32960 h 175840"/>
                <a:gd name="connsiteX6" fmla="*/ 186834 w 219771"/>
                <a:gd name="connsiteY6" fmla="*/ 21966 h 175840"/>
                <a:gd name="connsiteX7" fmla="*/ 32983 w 219771"/>
                <a:gd name="connsiteY7" fmla="*/ 21966 h 175840"/>
                <a:gd name="connsiteX8" fmla="*/ 21989 w 219771"/>
                <a:gd name="connsiteY8" fmla="*/ 32960 h 175840"/>
                <a:gd name="connsiteX9" fmla="*/ 21989 w 219771"/>
                <a:gd name="connsiteY9" fmla="*/ 110446 h 175840"/>
                <a:gd name="connsiteX10" fmla="*/ 0 w 219771"/>
                <a:gd name="connsiteY10" fmla="*/ 110446 h 175840"/>
                <a:gd name="connsiteX11" fmla="*/ 0 w 219771"/>
                <a:gd name="connsiteY11" fmla="*/ 32960 h 175840"/>
                <a:gd name="connsiteX12" fmla="*/ 32960 w 219771"/>
                <a:gd name="connsiteY12" fmla="*/ 0 h 175840"/>
                <a:gd name="connsiteX13" fmla="*/ 186811 w 219771"/>
                <a:gd name="connsiteY13" fmla="*/ 0 h 175840"/>
                <a:gd name="connsiteX14" fmla="*/ 219771 w 219771"/>
                <a:gd name="connsiteY14" fmla="*/ 32960 h 175840"/>
                <a:gd name="connsiteX15" fmla="*/ 219771 w 219771"/>
                <a:gd name="connsiteY15" fmla="*/ 142857 h 175840"/>
                <a:gd name="connsiteX16" fmla="*/ 186834 w 219771"/>
                <a:gd name="connsiteY16" fmla="*/ 175840 h 1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771" h="175840">
                  <a:moveTo>
                    <a:pt x="186834" y="175840"/>
                  </a:moveTo>
                  <a:lnTo>
                    <a:pt x="109920" y="175840"/>
                  </a:lnTo>
                  <a:lnTo>
                    <a:pt x="109920" y="153852"/>
                  </a:lnTo>
                  <a:lnTo>
                    <a:pt x="186834" y="153852"/>
                  </a:lnTo>
                  <a:cubicBezTo>
                    <a:pt x="192891" y="153852"/>
                    <a:pt x="197829" y="148914"/>
                    <a:pt x="197829" y="142857"/>
                  </a:cubicBezTo>
                  <a:lnTo>
                    <a:pt x="197829" y="32960"/>
                  </a:lnTo>
                  <a:cubicBezTo>
                    <a:pt x="197829" y="26903"/>
                    <a:pt x="192914" y="21966"/>
                    <a:pt x="186834" y="21966"/>
                  </a:cubicBezTo>
                  <a:lnTo>
                    <a:pt x="32983" y="21966"/>
                  </a:lnTo>
                  <a:cubicBezTo>
                    <a:pt x="26926" y="21966"/>
                    <a:pt x="21989" y="26880"/>
                    <a:pt x="21989" y="32960"/>
                  </a:cubicBezTo>
                  <a:lnTo>
                    <a:pt x="21989" y="110446"/>
                  </a:lnTo>
                  <a:lnTo>
                    <a:pt x="0" y="110446"/>
                  </a:lnTo>
                  <a:lnTo>
                    <a:pt x="0" y="32960"/>
                  </a:lnTo>
                  <a:cubicBezTo>
                    <a:pt x="0" y="14789"/>
                    <a:pt x="14789" y="0"/>
                    <a:pt x="32960" y="0"/>
                  </a:cubicBezTo>
                  <a:lnTo>
                    <a:pt x="186811" y="0"/>
                  </a:lnTo>
                  <a:cubicBezTo>
                    <a:pt x="204983" y="0"/>
                    <a:pt x="219771" y="14789"/>
                    <a:pt x="219771" y="32960"/>
                  </a:cubicBezTo>
                  <a:lnTo>
                    <a:pt x="219771" y="142857"/>
                  </a:lnTo>
                  <a:cubicBezTo>
                    <a:pt x="219794" y="161051"/>
                    <a:pt x="205006" y="175840"/>
                    <a:pt x="186834" y="175840"/>
                  </a:cubicBez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orma Livre: Forma 268">
              <a:extLst>
                <a:ext uri="{FF2B5EF4-FFF2-40B4-BE49-F238E27FC236}">
                  <a16:creationId xmlns:a16="http://schemas.microsoft.com/office/drawing/2014/main" id="{5C06E721-0AC0-46A0-A4C0-C2F0F017EDBD}"/>
                </a:ext>
              </a:extLst>
            </p:cNvPr>
            <p:cNvSpPr/>
            <p:nvPr/>
          </p:nvSpPr>
          <p:spPr>
            <a:xfrm>
              <a:off x="6614124" y="2943814"/>
              <a:ext cx="21988" cy="153851"/>
            </a:xfrm>
            <a:custGeom>
              <a:avLst/>
              <a:gdLst>
                <a:gd name="connsiteX0" fmla="*/ 0 w 21988"/>
                <a:gd name="connsiteY0" fmla="*/ 0 h 153851"/>
                <a:gd name="connsiteX1" fmla="*/ 21989 w 21988"/>
                <a:gd name="connsiteY1" fmla="*/ 0 h 153851"/>
                <a:gd name="connsiteX2" fmla="*/ 21989 w 21988"/>
                <a:gd name="connsiteY2" fmla="*/ 153851 h 153851"/>
                <a:gd name="connsiteX3" fmla="*/ 0 w 21988"/>
                <a:gd name="connsiteY3" fmla="*/ 153851 h 15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88" h="153851">
                  <a:moveTo>
                    <a:pt x="0" y="0"/>
                  </a:moveTo>
                  <a:lnTo>
                    <a:pt x="21989" y="0"/>
                  </a:lnTo>
                  <a:lnTo>
                    <a:pt x="21989" y="153851"/>
                  </a:lnTo>
                  <a:lnTo>
                    <a:pt x="0" y="153851"/>
                  </a:lnTo>
                  <a:close/>
                </a:path>
              </a:pathLst>
            </a:custGeom>
            <a:grpFill/>
            <a:ln w="22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1842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ráfico 21">
            <a:extLst>
              <a:ext uri="{FF2B5EF4-FFF2-40B4-BE49-F238E27FC236}">
                <a16:creationId xmlns:a16="http://schemas.microsoft.com/office/drawing/2014/main" id="{4CDE7A33-EBA6-46B9-9099-1AD8D94A457C}"/>
              </a:ext>
            </a:extLst>
          </p:cNvPr>
          <p:cNvSpPr/>
          <p:nvPr/>
        </p:nvSpPr>
        <p:spPr>
          <a:xfrm>
            <a:off x="1371848" y="182650"/>
            <a:ext cx="6381626" cy="4215180"/>
          </a:xfrm>
          <a:custGeom>
            <a:avLst/>
            <a:gdLst>
              <a:gd name="connsiteX0" fmla="*/ 3760139 w 4614921"/>
              <a:gd name="connsiteY0" fmla="*/ 2964361 h 2964394"/>
              <a:gd name="connsiteX1" fmla="*/ 3634707 w 4614921"/>
              <a:gd name="connsiteY1" fmla="*/ 2941137 h 2964394"/>
              <a:gd name="connsiteX2" fmla="*/ 3629217 w 4614921"/>
              <a:gd name="connsiteY2" fmla="*/ 2928590 h 2964394"/>
              <a:gd name="connsiteX3" fmla="*/ 3658554 w 4614921"/>
              <a:gd name="connsiteY3" fmla="*/ 2913972 h 2964394"/>
              <a:gd name="connsiteX4" fmla="*/ 3783632 w 4614921"/>
              <a:gd name="connsiteY4" fmla="*/ 2908129 h 2964394"/>
              <a:gd name="connsiteX5" fmla="*/ 3782470 w 4614921"/>
              <a:gd name="connsiteY5" fmla="*/ 2906849 h 2964394"/>
              <a:gd name="connsiteX6" fmla="*/ 3704900 w 4614921"/>
              <a:gd name="connsiteY6" fmla="*/ 2829936 h 2964394"/>
              <a:gd name="connsiteX7" fmla="*/ 3468857 w 4614921"/>
              <a:gd name="connsiteY7" fmla="*/ 2618262 h 2964394"/>
              <a:gd name="connsiteX8" fmla="*/ 3175756 w 4614921"/>
              <a:gd name="connsiteY8" fmla="*/ 2351029 h 2964394"/>
              <a:gd name="connsiteX9" fmla="*/ 3091871 w 4614921"/>
              <a:gd name="connsiteY9" fmla="*/ 2387321 h 2964394"/>
              <a:gd name="connsiteX10" fmla="*/ 2898284 w 4614921"/>
              <a:gd name="connsiteY10" fmla="*/ 2477976 h 2964394"/>
              <a:gd name="connsiteX11" fmla="*/ 2882993 w 4614921"/>
              <a:gd name="connsiteY11" fmla="*/ 2652567 h 2964394"/>
              <a:gd name="connsiteX12" fmla="*/ 2966271 w 4614921"/>
              <a:gd name="connsiteY12" fmla="*/ 2860317 h 2964394"/>
              <a:gd name="connsiteX13" fmla="*/ 2983197 w 4614921"/>
              <a:gd name="connsiteY13" fmla="*/ 2900550 h 2964394"/>
              <a:gd name="connsiteX14" fmla="*/ 2979374 w 4614921"/>
              <a:gd name="connsiteY14" fmla="*/ 2907135 h 2964394"/>
              <a:gd name="connsiteX15" fmla="*/ 2971660 w 4614921"/>
              <a:gd name="connsiteY15" fmla="*/ 2906748 h 2964394"/>
              <a:gd name="connsiteX16" fmla="*/ 2834928 w 4614921"/>
              <a:gd name="connsiteY16" fmla="*/ 2686990 h 2964394"/>
              <a:gd name="connsiteX17" fmla="*/ 2752576 w 4614921"/>
              <a:gd name="connsiteY17" fmla="*/ 2531817 h 2964394"/>
              <a:gd name="connsiteX18" fmla="*/ 2747288 w 4614921"/>
              <a:gd name="connsiteY18" fmla="*/ 2535168 h 2964394"/>
              <a:gd name="connsiteX19" fmla="*/ 2741377 w 4614921"/>
              <a:gd name="connsiteY19" fmla="*/ 2532979 h 2964394"/>
              <a:gd name="connsiteX20" fmla="*/ 2512120 w 4614921"/>
              <a:gd name="connsiteY20" fmla="*/ 2338348 h 2964394"/>
              <a:gd name="connsiteX21" fmla="*/ 2359238 w 4614921"/>
              <a:gd name="connsiteY21" fmla="*/ 2306720 h 2964394"/>
              <a:gd name="connsiteX22" fmla="*/ 2166122 w 4614921"/>
              <a:gd name="connsiteY22" fmla="*/ 2256079 h 2964394"/>
              <a:gd name="connsiteX23" fmla="*/ 2082153 w 4614921"/>
              <a:gd name="connsiteY23" fmla="*/ 2085581 h 2964394"/>
              <a:gd name="connsiteX24" fmla="*/ 2081816 w 4614921"/>
              <a:gd name="connsiteY24" fmla="*/ 2085817 h 2964394"/>
              <a:gd name="connsiteX25" fmla="*/ 2035167 w 4614921"/>
              <a:gd name="connsiteY25" fmla="*/ 2089775 h 2964394"/>
              <a:gd name="connsiteX26" fmla="*/ 2010495 w 4614921"/>
              <a:gd name="connsiteY26" fmla="*/ 2072563 h 2964394"/>
              <a:gd name="connsiteX27" fmla="*/ 1882419 w 4614921"/>
              <a:gd name="connsiteY27" fmla="*/ 2180901 h 2964394"/>
              <a:gd name="connsiteX28" fmla="*/ 1629484 w 4614921"/>
              <a:gd name="connsiteY28" fmla="*/ 2280398 h 2964394"/>
              <a:gd name="connsiteX29" fmla="*/ 1623641 w 4614921"/>
              <a:gd name="connsiteY29" fmla="*/ 2280095 h 2964394"/>
              <a:gd name="connsiteX30" fmla="*/ 1620020 w 4614921"/>
              <a:gd name="connsiteY30" fmla="*/ 2275497 h 2964394"/>
              <a:gd name="connsiteX31" fmla="*/ 1468737 w 4614921"/>
              <a:gd name="connsiteY31" fmla="*/ 2052792 h 2964394"/>
              <a:gd name="connsiteX32" fmla="*/ 1427359 w 4614921"/>
              <a:gd name="connsiteY32" fmla="*/ 2034890 h 2964394"/>
              <a:gd name="connsiteX33" fmla="*/ 1481402 w 4614921"/>
              <a:gd name="connsiteY33" fmla="*/ 1960975 h 2964394"/>
              <a:gd name="connsiteX34" fmla="*/ 1596173 w 4614921"/>
              <a:gd name="connsiteY34" fmla="*/ 1834398 h 2964394"/>
              <a:gd name="connsiteX35" fmla="*/ 1685447 w 4614921"/>
              <a:gd name="connsiteY35" fmla="*/ 1704537 h 2964394"/>
              <a:gd name="connsiteX36" fmla="*/ 1667680 w 4614921"/>
              <a:gd name="connsiteY36" fmla="*/ 1640474 h 2964394"/>
              <a:gd name="connsiteX37" fmla="*/ 1666467 w 4614921"/>
              <a:gd name="connsiteY37" fmla="*/ 1635321 h 2964394"/>
              <a:gd name="connsiteX38" fmla="*/ 1598227 w 4614921"/>
              <a:gd name="connsiteY38" fmla="*/ 1706962 h 2964394"/>
              <a:gd name="connsiteX39" fmla="*/ 1467491 w 4614921"/>
              <a:gd name="connsiteY39" fmla="*/ 1928303 h 2964394"/>
              <a:gd name="connsiteX40" fmla="*/ 1379665 w 4614921"/>
              <a:gd name="connsiteY40" fmla="*/ 2076436 h 2964394"/>
              <a:gd name="connsiteX41" fmla="*/ 1392767 w 4614921"/>
              <a:gd name="connsiteY41" fmla="*/ 2078458 h 2964394"/>
              <a:gd name="connsiteX42" fmla="*/ 1541709 w 4614921"/>
              <a:gd name="connsiteY42" fmla="*/ 2194492 h 2964394"/>
              <a:gd name="connsiteX43" fmla="*/ 1613182 w 4614921"/>
              <a:gd name="connsiteY43" fmla="*/ 2327014 h 2964394"/>
              <a:gd name="connsiteX44" fmla="*/ 1547368 w 4614921"/>
              <a:gd name="connsiteY44" fmla="*/ 2455409 h 2964394"/>
              <a:gd name="connsiteX45" fmla="*/ 1437497 w 4614921"/>
              <a:gd name="connsiteY45" fmla="*/ 2709506 h 2964394"/>
              <a:gd name="connsiteX46" fmla="*/ 1259387 w 4614921"/>
              <a:gd name="connsiteY46" fmla="*/ 2925441 h 2964394"/>
              <a:gd name="connsiteX47" fmla="*/ 1242428 w 4614921"/>
              <a:gd name="connsiteY47" fmla="*/ 2928961 h 2964394"/>
              <a:gd name="connsiteX48" fmla="*/ 1243152 w 4614921"/>
              <a:gd name="connsiteY48" fmla="*/ 2909409 h 2964394"/>
              <a:gd name="connsiteX49" fmla="*/ 1394351 w 4614921"/>
              <a:gd name="connsiteY49" fmla="*/ 2667757 h 2964394"/>
              <a:gd name="connsiteX50" fmla="*/ 1531503 w 4614921"/>
              <a:gd name="connsiteY50" fmla="*/ 2454230 h 2964394"/>
              <a:gd name="connsiteX51" fmla="*/ 1347836 w 4614921"/>
              <a:gd name="connsiteY51" fmla="*/ 2328849 h 2964394"/>
              <a:gd name="connsiteX52" fmla="*/ 1132726 w 4614921"/>
              <a:gd name="connsiteY52" fmla="*/ 2268441 h 2964394"/>
              <a:gd name="connsiteX53" fmla="*/ 830093 w 4614921"/>
              <a:gd name="connsiteY53" fmla="*/ 2495255 h 2964394"/>
              <a:gd name="connsiteX54" fmla="*/ 490882 w 4614921"/>
              <a:gd name="connsiteY54" fmla="*/ 2848309 h 2964394"/>
              <a:gd name="connsiteX55" fmla="*/ 469292 w 4614921"/>
              <a:gd name="connsiteY55" fmla="*/ 2895430 h 2964394"/>
              <a:gd name="connsiteX56" fmla="*/ 474344 w 4614921"/>
              <a:gd name="connsiteY56" fmla="*/ 2897081 h 2964394"/>
              <a:gd name="connsiteX57" fmla="*/ 485358 w 4614921"/>
              <a:gd name="connsiteY57" fmla="*/ 2897552 h 2964394"/>
              <a:gd name="connsiteX58" fmla="*/ 495530 w 4614921"/>
              <a:gd name="connsiteY58" fmla="*/ 2905114 h 2964394"/>
              <a:gd name="connsiteX59" fmla="*/ 487329 w 4614921"/>
              <a:gd name="connsiteY59" fmla="*/ 2912120 h 2964394"/>
              <a:gd name="connsiteX60" fmla="*/ 483102 w 4614921"/>
              <a:gd name="connsiteY60" fmla="*/ 2912187 h 2964394"/>
              <a:gd name="connsiteX61" fmla="*/ 467726 w 4614921"/>
              <a:gd name="connsiteY61" fmla="*/ 2912187 h 2964394"/>
              <a:gd name="connsiteX62" fmla="*/ 413144 w 4614921"/>
              <a:gd name="connsiteY62" fmla="*/ 2911632 h 2964394"/>
              <a:gd name="connsiteX63" fmla="*/ 247648 w 4614921"/>
              <a:gd name="connsiteY63" fmla="*/ 2909207 h 2964394"/>
              <a:gd name="connsiteX64" fmla="*/ 6956 w 4614921"/>
              <a:gd name="connsiteY64" fmla="*/ 2905181 h 2964394"/>
              <a:gd name="connsiteX65" fmla="*/ 1 w 4614921"/>
              <a:gd name="connsiteY65" fmla="*/ 2897990 h 2964394"/>
              <a:gd name="connsiteX66" fmla="*/ 7192 w 4614921"/>
              <a:gd name="connsiteY66" fmla="*/ 2891052 h 2964394"/>
              <a:gd name="connsiteX67" fmla="*/ 455297 w 4614921"/>
              <a:gd name="connsiteY67" fmla="*/ 2897973 h 2964394"/>
              <a:gd name="connsiteX68" fmla="*/ 479245 w 4614921"/>
              <a:gd name="connsiteY68" fmla="*/ 2840310 h 2964394"/>
              <a:gd name="connsiteX69" fmla="*/ 820629 w 4614921"/>
              <a:gd name="connsiteY69" fmla="*/ 2484780 h 2964394"/>
              <a:gd name="connsiteX70" fmla="*/ 1014906 w 4614921"/>
              <a:gd name="connsiteY70" fmla="*/ 2321372 h 2964394"/>
              <a:gd name="connsiteX71" fmla="*/ 1134157 w 4614921"/>
              <a:gd name="connsiteY71" fmla="*/ 2254362 h 2964394"/>
              <a:gd name="connsiteX72" fmla="*/ 1353124 w 4614921"/>
              <a:gd name="connsiteY72" fmla="*/ 2315713 h 2964394"/>
              <a:gd name="connsiteX73" fmla="*/ 1540042 w 4614921"/>
              <a:gd name="connsiteY73" fmla="*/ 2440370 h 2964394"/>
              <a:gd name="connsiteX74" fmla="*/ 1599137 w 4614921"/>
              <a:gd name="connsiteY74" fmla="*/ 2328445 h 2964394"/>
              <a:gd name="connsiteX75" fmla="*/ 1530493 w 4614921"/>
              <a:gd name="connsiteY75" fmla="*/ 2203098 h 2964394"/>
              <a:gd name="connsiteX76" fmla="*/ 1390039 w 4614921"/>
              <a:gd name="connsiteY76" fmla="*/ 2092368 h 2964394"/>
              <a:gd name="connsiteX77" fmla="*/ 1367994 w 4614921"/>
              <a:gd name="connsiteY77" fmla="*/ 2089876 h 2964394"/>
              <a:gd name="connsiteX78" fmla="*/ 1333353 w 4614921"/>
              <a:gd name="connsiteY78" fmla="*/ 2123356 h 2964394"/>
              <a:gd name="connsiteX79" fmla="*/ 1205159 w 4614921"/>
              <a:gd name="connsiteY79" fmla="*/ 2193953 h 2964394"/>
              <a:gd name="connsiteX80" fmla="*/ 1203054 w 4614921"/>
              <a:gd name="connsiteY80" fmla="*/ 2169214 h 2964394"/>
              <a:gd name="connsiteX81" fmla="*/ 1269778 w 4614921"/>
              <a:gd name="connsiteY81" fmla="*/ 2103315 h 2964394"/>
              <a:gd name="connsiteX82" fmla="*/ 1361831 w 4614921"/>
              <a:gd name="connsiteY82" fmla="*/ 2075561 h 2964394"/>
              <a:gd name="connsiteX83" fmla="*/ 1454523 w 4614921"/>
              <a:gd name="connsiteY83" fmla="*/ 1922729 h 2964394"/>
              <a:gd name="connsiteX84" fmla="*/ 1587112 w 4614921"/>
              <a:gd name="connsiteY84" fmla="*/ 1698255 h 2964394"/>
              <a:gd name="connsiteX85" fmla="*/ 1663166 w 4614921"/>
              <a:gd name="connsiteY85" fmla="*/ 1620080 h 2964394"/>
              <a:gd name="connsiteX86" fmla="*/ 1662829 w 4614921"/>
              <a:gd name="connsiteY86" fmla="*/ 1552008 h 2964394"/>
              <a:gd name="connsiteX87" fmla="*/ 1681995 w 4614921"/>
              <a:gd name="connsiteY87" fmla="*/ 1541887 h 2964394"/>
              <a:gd name="connsiteX88" fmla="*/ 1607995 w 4614921"/>
              <a:gd name="connsiteY88" fmla="*/ 1480586 h 2964394"/>
              <a:gd name="connsiteX89" fmla="*/ 1534249 w 4614921"/>
              <a:gd name="connsiteY89" fmla="*/ 1438264 h 2964394"/>
              <a:gd name="connsiteX90" fmla="*/ 1497081 w 4614921"/>
              <a:gd name="connsiteY90" fmla="*/ 1423933 h 2964394"/>
              <a:gd name="connsiteX91" fmla="*/ 1516094 w 4614921"/>
              <a:gd name="connsiteY91" fmla="*/ 1443973 h 2964394"/>
              <a:gd name="connsiteX92" fmla="*/ 1524043 w 4614921"/>
              <a:gd name="connsiteY92" fmla="*/ 1469336 h 2964394"/>
              <a:gd name="connsiteX93" fmla="*/ 1426854 w 4614921"/>
              <a:gd name="connsiteY93" fmla="*/ 1540085 h 2964394"/>
              <a:gd name="connsiteX94" fmla="*/ 1406105 w 4614921"/>
              <a:gd name="connsiteY94" fmla="*/ 1550324 h 2964394"/>
              <a:gd name="connsiteX95" fmla="*/ 1365418 w 4614921"/>
              <a:gd name="connsiteY95" fmla="*/ 1552396 h 2964394"/>
              <a:gd name="connsiteX96" fmla="*/ 1347128 w 4614921"/>
              <a:gd name="connsiteY96" fmla="*/ 1533163 h 2964394"/>
              <a:gd name="connsiteX97" fmla="*/ 1338792 w 4614921"/>
              <a:gd name="connsiteY97" fmla="*/ 1535437 h 2964394"/>
              <a:gd name="connsiteX98" fmla="*/ 1280455 w 4614921"/>
              <a:gd name="connsiteY98" fmla="*/ 1525837 h 2964394"/>
              <a:gd name="connsiteX99" fmla="*/ 1123295 w 4614921"/>
              <a:gd name="connsiteY99" fmla="*/ 1490354 h 2964394"/>
              <a:gd name="connsiteX100" fmla="*/ 507689 w 4614921"/>
              <a:gd name="connsiteY100" fmla="*/ 1348670 h 2964394"/>
              <a:gd name="connsiteX101" fmla="*/ 240642 w 4614921"/>
              <a:gd name="connsiteY101" fmla="*/ 1272802 h 2964394"/>
              <a:gd name="connsiteX102" fmla="*/ 126965 w 4614921"/>
              <a:gd name="connsiteY102" fmla="*/ 1207728 h 2964394"/>
              <a:gd name="connsiteX103" fmla="*/ 197815 w 4614921"/>
              <a:gd name="connsiteY103" fmla="*/ 1109680 h 2964394"/>
              <a:gd name="connsiteX104" fmla="*/ 313749 w 4614921"/>
              <a:gd name="connsiteY104" fmla="*/ 945245 h 2964394"/>
              <a:gd name="connsiteX105" fmla="*/ 289161 w 4614921"/>
              <a:gd name="connsiteY105" fmla="*/ 655007 h 2964394"/>
              <a:gd name="connsiteX106" fmla="*/ 287275 w 4614921"/>
              <a:gd name="connsiteY106" fmla="*/ 569926 h 2964394"/>
              <a:gd name="connsiteX107" fmla="*/ 343793 w 4614921"/>
              <a:gd name="connsiteY107" fmla="*/ 567013 h 2964394"/>
              <a:gd name="connsiteX108" fmla="*/ 902425 w 4614921"/>
              <a:gd name="connsiteY108" fmla="*/ 801962 h 2964394"/>
              <a:gd name="connsiteX109" fmla="*/ 1439771 w 4614921"/>
              <a:gd name="connsiteY109" fmla="*/ 1040312 h 2964394"/>
              <a:gd name="connsiteX110" fmla="*/ 1482900 w 4614921"/>
              <a:gd name="connsiteY110" fmla="*/ 1084216 h 2964394"/>
              <a:gd name="connsiteX111" fmla="*/ 1496946 w 4614921"/>
              <a:gd name="connsiteY111" fmla="*/ 1076773 h 2964394"/>
              <a:gd name="connsiteX112" fmla="*/ 1619178 w 4614921"/>
              <a:gd name="connsiteY112" fmla="*/ 1107406 h 2964394"/>
              <a:gd name="connsiteX113" fmla="*/ 1639993 w 4614921"/>
              <a:gd name="connsiteY113" fmla="*/ 1113958 h 2964394"/>
              <a:gd name="connsiteX114" fmla="*/ 1647369 w 4614921"/>
              <a:gd name="connsiteY114" fmla="*/ 1119936 h 2964394"/>
              <a:gd name="connsiteX115" fmla="*/ 1640903 w 4614921"/>
              <a:gd name="connsiteY115" fmla="*/ 1128660 h 2964394"/>
              <a:gd name="connsiteX116" fmla="*/ 1633358 w 4614921"/>
              <a:gd name="connsiteY116" fmla="*/ 1131337 h 2964394"/>
              <a:gd name="connsiteX117" fmla="*/ 1566482 w 4614921"/>
              <a:gd name="connsiteY117" fmla="*/ 1155403 h 2964394"/>
              <a:gd name="connsiteX118" fmla="*/ 1730547 w 4614921"/>
              <a:gd name="connsiteY118" fmla="*/ 1180294 h 2964394"/>
              <a:gd name="connsiteX119" fmla="*/ 1817312 w 4614921"/>
              <a:gd name="connsiteY119" fmla="*/ 1167478 h 2964394"/>
              <a:gd name="connsiteX120" fmla="*/ 2053170 w 4614921"/>
              <a:gd name="connsiteY120" fmla="*/ 1156245 h 2964394"/>
              <a:gd name="connsiteX121" fmla="*/ 2103474 w 4614921"/>
              <a:gd name="connsiteY121" fmla="*/ 1202423 h 2964394"/>
              <a:gd name="connsiteX122" fmla="*/ 2139025 w 4614921"/>
              <a:gd name="connsiteY122" fmla="*/ 1212578 h 2964394"/>
              <a:gd name="connsiteX123" fmla="*/ 2176918 w 4614921"/>
              <a:gd name="connsiteY123" fmla="*/ 1260070 h 2964394"/>
              <a:gd name="connsiteX124" fmla="*/ 2190929 w 4614921"/>
              <a:gd name="connsiteY124" fmla="*/ 1364113 h 2964394"/>
              <a:gd name="connsiteX125" fmla="*/ 2221597 w 4614921"/>
              <a:gd name="connsiteY125" fmla="*/ 1458339 h 2964394"/>
              <a:gd name="connsiteX126" fmla="*/ 2242783 w 4614921"/>
              <a:gd name="connsiteY126" fmla="*/ 1449245 h 2964394"/>
              <a:gd name="connsiteX127" fmla="*/ 2260668 w 4614921"/>
              <a:gd name="connsiteY127" fmla="*/ 1426863 h 2964394"/>
              <a:gd name="connsiteX128" fmla="*/ 2301945 w 4614921"/>
              <a:gd name="connsiteY128" fmla="*/ 1306753 h 2964394"/>
              <a:gd name="connsiteX129" fmla="*/ 2314239 w 4614921"/>
              <a:gd name="connsiteY129" fmla="*/ 1304513 h 2964394"/>
              <a:gd name="connsiteX130" fmla="*/ 2313397 w 4614921"/>
              <a:gd name="connsiteY130" fmla="*/ 1340317 h 2964394"/>
              <a:gd name="connsiteX131" fmla="*/ 2292733 w 4614921"/>
              <a:gd name="connsiteY131" fmla="*/ 1396330 h 2964394"/>
              <a:gd name="connsiteX132" fmla="*/ 2274679 w 4614921"/>
              <a:gd name="connsiteY132" fmla="*/ 1430955 h 2964394"/>
              <a:gd name="connsiteX133" fmla="*/ 2278671 w 4614921"/>
              <a:gd name="connsiteY133" fmla="*/ 1453590 h 2964394"/>
              <a:gd name="connsiteX134" fmla="*/ 2302383 w 4614921"/>
              <a:gd name="connsiteY134" fmla="*/ 1466406 h 2964394"/>
              <a:gd name="connsiteX135" fmla="*/ 2387918 w 4614921"/>
              <a:gd name="connsiteY135" fmla="*/ 1347407 h 2964394"/>
              <a:gd name="connsiteX136" fmla="*/ 2401711 w 4614921"/>
              <a:gd name="connsiteY136" fmla="*/ 1324672 h 2964394"/>
              <a:gd name="connsiteX137" fmla="*/ 2401728 w 4614921"/>
              <a:gd name="connsiteY137" fmla="*/ 1324672 h 2964394"/>
              <a:gd name="connsiteX138" fmla="*/ 2409037 w 4614921"/>
              <a:gd name="connsiteY138" fmla="*/ 1330246 h 2964394"/>
              <a:gd name="connsiteX139" fmla="*/ 2401593 w 4614921"/>
              <a:gd name="connsiteY139" fmla="*/ 1366202 h 2964394"/>
              <a:gd name="connsiteX140" fmla="*/ 2388221 w 4614921"/>
              <a:gd name="connsiteY140" fmla="*/ 1482371 h 2964394"/>
              <a:gd name="connsiteX141" fmla="*/ 2403244 w 4614921"/>
              <a:gd name="connsiteY141" fmla="*/ 1491330 h 2964394"/>
              <a:gd name="connsiteX142" fmla="*/ 2406073 w 4614921"/>
              <a:gd name="connsiteY142" fmla="*/ 1491549 h 2964394"/>
              <a:gd name="connsiteX143" fmla="*/ 2422762 w 4614921"/>
              <a:gd name="connsiteY143" fmla="*/ 1486227 h 2964394"/>
              <a:gd name="connsiteX144" fmla="*/ 2426585 w 4614921"/>
              <a:gd name="connsiteY144" fmla="*/ 1483415 h 2964394"/>
              <a:gd name="connsiteX145" fmla="*/ 2450533 w 4614921"/>
              <a:gd name="connsiteY145" fmla="*/ 1452343 h 2964394"/>
              <a:gd name="connsiteX146" fmla="*/ 2482581 w 4614921"/>
              <a:gd name="connsiteY146" fmla="*/ 1352881 h 2964394"/>
              <a:gd name="connsiteX147" fmla="*/ 2486825 w 4614921"/>
              <a:gd name="connsiteY147" fmla="*/ 1342675 h 2964394"/>
              <a:gd name="connsiteX148" fmla="*/ 2495633 w 4614921"/>
              <a:gd name="connsiteY148" fmla="*/ 1337437 h 2964394"/>
              <a:gd name="connsiteX149" fmla="*/ 2499742 w 4614921"/>
              <a:gd name="connsiteY149" fmla="*/ 1352527 h 2964394"/>
              <a:gd name="connsiteX150" fmla="*/ 2464461 w 4614921"/>
              <a:gd name="connsiteY150" fmla="*/ 1456335 h 2964394"/>
              <a:gd name="connsiteX151" fmla="*/ 2467189 w 4614921"/>
              <a:gd name="connsiteY151" fmla="*/ 1470127 h 2964394"/>
              <a:gd name="connsiteX152" fmla="*/ 2479129 w 4614921"/>
              <a:gd name="connsiteY152" fmla="*/ 1470818 h 2964394"/>
              <a:gd name="connsiteX153" fmla="*/ 2586170 w 4614921"/>
              <a:gd name="connsiteY153" fmla="*/ 1339576 h 2964394"/>
              <a:gd name="connsiteX154" fmla="*/ 2600603 w 4614921"/>
              <a:gd name="connsiteY154" fmla="*/ 1316454 h 2964394"/>
              <a:gd name="connsiteX155" fmla="*/ 2616332 w 4614921"/>
              <a:gd name="connsiteY155" fmla="*/ 1305793 h 2964394"/>
              <a:gd name="connsiteX156" fmla="*/ 2616332 w 4614921"/>
              <a:gd name="connsiteY156" fmla="*/ 1330566 h 2964394"/>
              <a:gd name="connsiteX157" fmla="*/ 2519632 w 4614921"/>
              <a:gd name="connsiteY157" fmla="*/ 1490488 h 2964394"/>
              <a:gd name="connsiteX158" fmla="*/ 2513754 w 4614921"/>
              <a:gd name="connsiteY158" fmla="*/ 1492964 h 2964394"/>
              <a:gd name="connsiteX159" fmla="*/ 2428438 w 4614921"/>
              <a:gd name="connsiteY159" fmla="*/ 1499397 h 2964394"/>
              <a:gd name="connsiteX160" fmla="*/ 2408750 w 4614921"/>
              <a:gd name="connsiteY160" fmla="*/ 1505662 h 2964394"/>
              <a:gd name="connsiteX161" fmla="*/ 2379784 w 4614921"/>
              <a:gd name="connsiteY161" fmla="*/ 1530098 h 2964394"/>
              <a:gd name="connsiteX162" fmla="*/ 2389383 w 4614921"/>
              <a:gd name="connsiteY162" fmla="*/ 1541567 h 2964394"/>
              <a:gd name="connsiteX163" fmla="*/ 2523050 w 4614921"/>
              <a:gd name="connsiteY163" fmla="*/ 1545929 h 2964394"/>
              <a:gd name="connsiteX164" fmla="*/ 2605571 w 4614921"/>
              <a:gd name="connsiteY164" fmla="*/ 1525400 h 2964394"/>
              <a:gd name="connsiteX165" fmla="*/ 2633931 w 4614921"/>
              <a:gd name="connsiteY165" fmla="*/ 1492593 h 2964394"/>
              <a:gd name="connsiteX166" fmla="*/ 2675731 w 4614921"/>
              <a:gd name="connsiteY166" fmla="*/ 1299865 h 2964394"/>
              <a:gd name="connsiteX167" fmla="*/ 2644238 w 4614921"/>
              <a:gd name="connsiteY167" fmla="*/ 1266520 h 2964394"/>
              <a:gd name="connsiteX168" fmla="*/ 2612762 w 4614921"/>
              <a:gd name="connsiteY168" fmla="*/ 1233630 h 2964394"/>
              <a:gd name="connsiteX169" fmla="*/ 2547739 w 4614921"/>
              <a:gd name="connsiteY169" fmla="*/ 1215997 h 2964394"/>
              <a:gd name="connsiteX170" fmla="*/ 2510083 w 4614921"/>
              <a:gd name="connsiteY170" fmla="*/ 1231710 h 2964394"/>
              <a:gd name="connsiteX171" fmla="*/ 2439620 w 4614921"/>
              <a:gd name="connsiteY171" fmla="*/ 1203434 h 2964394"/>
              <a:gd name="connsiteX172" fmla="*/ 2329716 w 4614921"/>
              <a:gd name="connsiteY172" fmla="*/ 1152641 h 2964394"/>
              <a:gd name="connsiteX173" fmla="*/ 2214237 w 4614921"/>
              <a:gd name="connsiteY173" fmla="*/ 1233310 h 2964394"/>
              <a:gd name="connsiteX174" fmla="*/ 2202044 w 4614921"/>
              <a:gd name="connsiteY174" fmla="*/ 1245401 h 2964394"/>
              <a:gd name="connsiteX175" fmla="*/ 2196150 w 4614921"/>
              <a:gd name="connsiteY175" fmla="*/ 1237082 h 2964394"/>
              <a:gd name="connsiteX176" fmla="*/ 2238084 w 4614921"/>
              <a:gd name="connsiteY176" fmla="*/ 981571 h 2964394"/>
              <a:gd name="connsiteX177" fmla="*/ 2254436 w 4614921"/>
              <a:gd name="connsiteY177" fmla="*/ 900683 h 2964394"/>
              <a:gd name="connsiteX178" fmla="*/ 2245124 w 4614921"/>
              <a:gd name="connsiteY178" fmla="*/ 906561 h 2964394"/>
              <a:gd name="connsiteX179" fmla="*/ 2230809 w 4614921"/>
              <a:gd name="connsiteY179" fmla="*/ 909693 h 2964394"/>
              <a:gd name="connsiteX180" fmla="*/ 2215046 w 4614921"/>
              <a:gd name="connsiteY180" fmla="*/ 867860 h 2964394"/>
              <a:gd name="connsiteX181" fmla="*/ 2222674 w 4614921"/>
              <a:gd name="connsiteY181" fmla="*/ 761105 h 2964394"/>
              <a:gd name="connsiteX182" fmla="*/ 2179932 w 4614921"/>
              <a:gd name="connsiteY182" fmla="*/ 801642 h 2964394"/>
              <a:gd name="connsiteX183" fmla="*/ 2244972 w 4614921"/>
              <a:gd name="connsiteY183" fmla="*/ 937178 h 2964394"/>
              <a:gd name="connsiteX184" fmla="*/ 2247060 w 4614921"/>
              <a:gd name="connsiteY184" fmla="*/ 945396 h 2964394"/>
              <a:gd name="connsiteX185" fmla="*/ 2239751 w 4614921"/>
              <a:gd name="connsiteY185" fmla="*/ 949707 h 2964394"/>
              <a:gd name="connsiteX186" fmla="*/ 2125990 w 4614921"/>
              <a:gd name="connsiteY186" fmla="*/ 832865 h 2964394"/>
              <a:gd name="connsiteX187" fmla="*/ 2116475 w 4614921"/>
              <a:gd name="connsiteY187" fmla="*/ 483027 h 2964394"/>
              <a:gd name="connsiteX188" fmla="*/ 2121511 w 4614921"/>
              <a:gd name="connsiteY188" fmla="*/ 275209 h 2964394"/>
              <a:gd name="connsiteX189" fmla="*/ 2043352 w 4614921"/>
              <a:gd name="connsiteY189" fmla="*/ 18064 h 2964394"/>
              <a:gd name="connsiteX190" fmla="*/ 2026544 w 4614921"/>
              <a:gd name="connsiteY190" fmla="*/ 10149 h 2964394"/>
              <a:gd name="connsiteX191" fmla="*/ 2027622 w 4614921"/>
              <a:gd name="connsiteY191" fmla="*/ 2402 h 2964394"/>
              <a:gd name="connsiteX192" fmla="*/ 2043705 w 4614921"/>
              <a:gd name="connsiteY192" fmla="*/ 2924 h 2964394"/>
              <a:gd name="connsiteX193" fmla="*/ 2047848 w 4614921"/>
              <a:gd name="connsiteY193" fmla="*/ 4558 h 2964394"/>
              <a:gd name="connsiteX194" fmla="*/ 2190441 w 4614921"/>
              <a:gd name="connsiteY194" fmla="*/ 23302 h 2964394"/>
              <a:gd name="connsiteX195" fmla="*/ 2348527 w 4614921"/>
              <a:gd name="connsiteY195" fmla="*/ 56377 h 2964394"/>
              <a:gd name="connsiteX196" fmla="*/ 2482228 w 4614921"/>
              <a:gd name="connsiteY196" fmla="*/ 93882 h 2964394"/>
              <a:gd name="connsiteX197" fmla="*/ 2554560 w 4614921"/>
              <a:gd name="connsiteY197" fmla="*/ 93983 h 2964394"/>
              <a:gd name="connsiteX198" fmla="*/ 2567140 w 4614921"/>
              <a:gd name="connsiteY198" fmla="*/ 74397 h 2964394"/>
              <a:gd name="connsiteX199" fmla="*/ 2582448 w 4614921"/>
              <a:gd name="connsiteY199" fmla="*/ 52689 h 2964394"/>
              <a:gd name="connsiteX200" fmla="*/ 2590229 w 4614921"/>
              <a:gd name="connsiteY200" fmla="*/ 54070 h 2964394"/>
              <a:gd name="connsiteX201" fmla="*/ 2589758 w 4614921"/>
              <a:gd name="connsiteY201" fmla="*/ 459062 h 2964394"/>
              <a:gd name="connsiteX202" fmla="*/ 2566854 w 4614921"/>
              <a:gd name="connsiteY202" fmla="*/ 885173 h 2964394"/>
              <a:gd name="connsiteX203" fmla="*/ 2554947 w 4614921"/>
              <a:gd name="connsiteY203" fmla="*/ 914341 h 2964394"/>
              <a:gd name="connsiteX204" fmla="*/ 2558534 w 4614921"/>
              <a:gd name="connsiteY204" fmla="*/ 954187 h 2964394"/>
              <a:gd name="connsiteX205" fmla="*/ 2634049 w 4614921"/>
              <a:gd name="connsiteY205" fmla="*/ 1130007 h 2964394"/>
              <a:gd name="connsiteX206" fmla="*/ 2682602 w 4614921"/>
              <a:gd name="connsiteY206" fmla="*/ 1226455 h 2964394"/>
              <a:gd name="connsiteX207" fmla="*/ 2690113 w 4614921"/>
              <a:gd name="connsiteY207" fmla="*/ 1294948 h 2964394"/>
              <a:gd name="connsiteX208" fmla="*/ 2720275 w 4614921"/>
              <a:gd name="connsiteY208" fmla="*/ 1358758 h 2964394"/>
              <a:gd name="connsiteX209" fmla="*/ 2738800 w 4614921"/>
              <a:gd name="connsiteY209" fmla="*/ 1403589 h 2964394"/>
              <a:gd name="connsiteX210" fmla="*/ 2723795 w 4614921"/>
              <a:gd name="connsiteY210" fmla="*/ 1433279 h 2964394"/>
              <a:gd name="connsiteX211" fmla="*/ 2703485 w 4614921"/>
              <a:gd name="connsiteY211" fmla="*/ 1450272 h 2964394"/>
              <a:gd name="connsiteX212" fmla="*/ 2645973 w 4614921"/>
              <a:gd name="connsiteY212" fmla="*/ 1500559 h 2964394"/>
              <a:gd name="connsiteX213" fmla="*/ 2640988 w 4614921"/>
              <a:gd name="connsiteY213" fmla="*/ 1513527 h 2964394"/>
              <a:gd name="connsiteX214" fmla="*/ 2614850 w 4614921"/>
              <a:gd name="connsiteY214" fmla="*/ 1536649 h 2964394"/>
              <a:gd name="connsiteX215" fmla="*/ 2604055 w 4614921"/>
              <a:gd name="connsiteY215" fmla="*/ 1562568 h 2964394"/>
              <a:gd name="connsiteX216" fmla="*/ 2588259 w 4614921"/>
              <a:gd name="connsiteY216" fmla="*/ 1618244 h 2964394"/>
              <a:gd name="connsiteX217" fmla="*/ 2576133 w 4614921"/>
              <a:gd name="connsiteY217" fmla="*/ 1646890 h 2964394"/>
              <a:gd name="connsiteX218" fmla="*/ 2564546 w 4614921"/>
              <a:gd name="connsiteY218" fmla="*/ 1781164 h 2964394"/>
              <a:gd name="connsiteX219" fmla="*/ 2638630 w 4614921"/>
              <a:gd name="connsiteY219" fmla="*/ 1832529 h 2964394"/>
              <a:gd name="connsiteX220" fmla="*/ 2730144 w 4614921"/>
              <a:gd name="connsiteY220" fmla="*/ 1848713 h 2964394"/>
              <a:gd name="connsiteX221" fmla="*/ 2720494 w 4614921"/>
              <a:gd name="connsiteY221" fmla="*/ 1806762 h 2964394"/>
              <a:gd name="connsiteX222" fmla="*/ 2687637 w 4614921"/>
              <a:gd name="connsiteY222" fmla="*/ 1786115 h 2964394"/>
              <a:gd name="connsiteX223" fmla="*/ 2674400 w 4614921"/>
              <a:gd name="connsiteY223" fmla="*/ 1778048 h 2964394"/>
              <a:gd name="connsiteX224" fmla="*/ 2667192 w 4614921"/>
              <a:gd name="connsiteY224" fmla="*/ 1765316 h 2964394"/>
              <a:gd name="connsiteX225" fmla="*/ 2689540 w 4614921"/>
              <a:gd name="connsiteY225" fmla="*/ 1763935 h 2964394"/>
              <a:gd name="connsiteX226" fmla="*/ 2731036 w 4614921"/>
              <a:gd name="connsiteY226" fmla="*/ 1796809 h 2964394"/>
              <a:gd name="connsiteX227" fmla="*/ 2769484 w 4614921"/>
              <a:gd name="connsiteY227" fmla="*/ 1840882 h 2964394"/>
              <a:gd name="connsiteX228" fmla="*/ 2745435 w 4614921"/>
              <a:gd name="connsiteY228" fmla="*/ 1861714 h 2964394"/>
              <a:gd name="connsiteX229" fmla="*/ 2741461 w 4614921"/>
              <a:gd name="connsiteY229" fmla="*/ 1862236 h 2964394"/>
              <a:gd name="connsiteX230" fmla="*/ 2711231 w 4614921"/>
              <a:gd name="connsiteY230" fmla="*/ 1884214 h 2964394"/>
              <a:gd name="connsiteX231" fmla="*/ 2649391 w 4614921"/>
              <a:gd name="connsiteY231" fmla="*/ 1863465 h 2964394"/>
              <a:gd name="connsiteX232" fmla="*/ 2625292 w 4614921"/>
              <a:gd name="connsiteY232" fmla="*/ 1852569 h 2964394"/>
              <a:gd name="connsiteX233" fmla="*/ 2683326 w 4614921"/>
              <a:gd name="connsiteY233" fmla="*/ 1923487 h 2964394"/>
              <a:gd name="connsiteX234" fmla="*/ 2723778 w 4614921"/>
              <a:gd name="connsiteY234" fmla="*/ 1975559 h 2964394"/>
              <a:gd name="connsiteX235" fmla="*/ 2766402 w 4614921"/>
              <a:gd name="connsiteY235" fmla="*/ 1984316 h 2964394"/>
              <a:gd name="connsiteX236" fmla="*/ 2815258 w 4614921"/>
              <a:gd name="connsiteY236" fmla="*/ 1976738 h 2964394"/>
              <a:gd name="connsiteX237" fmla="*/ 2817043 w 4614921"/>
              <a:gd name="connsiteY237" fmla="*/ 1971551 h 2964394"/>
              <a:gd name="connsiteX238" fmla="*/ 2828175 w 4614921"/>
              <a:gd name="connsiteY238" fmla="*/ 1946576 h 2964394"/>
              <a:gd name="connsiteX239" fmla="*/ 2988838 w 4614921"/>
              <a:gd name="connsiteY239" fmla="*/ 1759102 h 2964394"/>
              <a:gd name="connsiteX240" fmla="*/ 3218263 w 4614921"/>
              <a:gd name="connsiteY240" fmla="*/ 1644769 h 2964394"/>
              <a:gd name="connsiteX241" fmla="*/ 3245293 w 4614921"/>
              <a:gd name="connsiteY241" fmla="*/ 1637847 h 2964394"/>
              <a:gd name="connsiteX242" fmla="*/ 3310299 w 4614921"/>
              <a:gd name="connsiteY242" fmla="*/ 1625755 h 2964394"/>
              <a:gd name="connsiteX243" fmla="*/ 3278267 w 4614921"/>
              <a:gd name="connsiteY243" fmla="*/ 1551722 h 2964394"/>
              <a:gd name="connsiteX244" fmla="*/ 3204639 w 4614921"/>
              <a:gd name="connsiteY244" fmla="*/ 1344106 h 2964394"/>
              <a:gd name="connsiteX245" fmla="*/ 3204470 w 4614921"/>
              <a:gd name="connsiteY245" fmla="*/ 1334322 h 2964394"/>
              <a:gd name="connsiteX246" fmla="*/ 3178956 w 4614921"/>
              <a:gd name="connsiteY246" fmla="*/ 1404330 h 2964394"/>
              <a:gd name="connsiteX247" fmla="*/ 3171091 w 4614921"/>
              <a:gd name="connsiteY247" fmla="*/ 1437961 h 2964394"/>
              <a:gd name="connsiteX248" fmla="*/ 3152297 w 4614921"/>
              <a:gd name="connsiteY248" fmla="*/ 1469269 h 2964394"/>
              <a:gd name="connsiteX249" fmla="*/ 3117402 w 4614921"/>
              <a:gd name="connsiteY249" fmla="*/ 1446567 h 2964394"/>
              <a:gd name="connsiteX250" fmla="*/ 3069153 w 4614921"/>
              <a:gd name="connsiteY250" fmla="*/ 1401905 h 2964394"/>
              <a:gd name="connsiteX251" fmla="*/ 2893855 w 4614921"/>
              <a:gd name="connsiteY251" fmla="*/ 1383026 h 2964394"/>
              <a:gd name="connsiteX252" fmla="*/ 2791193 w 4614921"/>
              <a:gd name="connsiteY252" fmla="*/ 1383279 h 2964394"/>
              <a:gd name="connsiteX253" fmla="*/ 2773930 w 4614921"/>
              <a:gd name="connsiteY253" fmla="*/ 1364164 h 2964394"/>
              <a:gd name="connsiteX254" fmla="*/ 2851567 w 4614921"/>
              <a:gd name="connsiteY254" fmla="*/ 1343568 h 2964394"/>
              <a:gd name="connsiteX255" fmla="*/ 3010883 w 4614921"/>
              <a:gd name="connsiteY255" fmla="*/ 1342136 h 2964394"/>
              <a:gd name="connsiteX256" fmla="*/ 3161829 w 4614921"/>
              <a:gd name="connsiteY256" fmla="*/ 1325295 h 2964394"/>
              <a:gd name="connsiteX257" fmla="*/ 3198997 w 4614921"/>
              <a:gd name="connsiteY257" fmla="*/ 1318929 h 2964394"/>
              <a:gd name="connsiteX258" fmla="*/ 3199216 w 4614921"/>
              <a:gd name="connsiteY258" fmla="*/ 1318929 h 2964394"/>
              <a:gd name="connsiteX259" fmla="*/ 3261342 w 4614921"/>
              <a:gd name="connsiteY259" fmla="*/ 1287133 h 2964394"/>
              <a:gd name="connsiteX260" fmla="*/ 3365958 w 4614921"/>
              <a:gd name="connsiteY260" fmla="*/ 1247254 h 2964394"/>
              <a:gd name="connsiteX261" fmla="*/ 3440059 w 4614921"/>
              <a:gd name="connsiteY261" fmla="*/ 1227449 h 2964394"/>
              <a:gd name="connsiteX262" fmla="*/ 3447166 w 4614921"/>
              <a:gd name="connsiteY262" fmla="*/ 1247355 h 2964394"/>
              <a:gd name="connsiteX263" fmla="*/ 3437482 w 4614921"/>
              <a:gd name="connsiteY263" fmla="*/ 1286780 h 2964394"/>
              <a:gd name="connsiteX264" fmla="*/ 3446778 w 4614921"/>
              <a:gd name="connsiteY264" fmla="*/ 1520196 h 2964394"/>
              <a:gd name="connsiteX265" fmla="*/ 3493125 w 4614921"/>
              <a:gd name="connsiteY265" fmla="*/ 1616964 h 2964394"/>
              <a:gd name="connsiteX266" fmla="*/ 3553803 w 4614921"/>
              <a:gd name="connsiteY266" fmla="*/ 1623902 h 2964394"/>
              <a:gd name="connsiteX267" fmla="*/ 3531337 w 4614921"/>
              <a:gd name="connsiteY267" fmla="*/ 1586819 h 2964394"/>
              <a:gd name="connsiteX268" fmla="*/ 3444892 w 4614921"/>
              <a:gd name="connsiteY268" fmla="*/ 1397071 h 2964394"/>
              <a:gd name="connsiteX269" fmla="*/ 3472090 w 4614921"/>
              <a:gd name="connsiteY269" fmla="*/ 1261013 h 2964394"/>
              <a:gd name="connsiteX270" fmla="*/ 3492602 w 4614921"/>
              <a:gd name="connsiteY270" fmla="*/ 1216738 h 2964394"/>
              <a:gd name="connsiteX271" fmla="*/ 3655573 w 4614921"/>
              <a:gd name="connsiteY271" fmla="*/ 1148549 h 2964394"/>
              <a:gd name="connsiteX272" fmla="*/ 3970786 w 4614921"/>
              <a:gd name="connsiteY272" fmla="*/ 1075240 h 2964394"/>
              <a:gd name="connsiteX273" fmla="*/ 4343308 w 4614921"/>
              <a:gd name="connsiteY273" fmla="*/ 980358 h 2964394"/>
              <a:gd name="connsiteX274" fmla="*/ 4390261 w 4614921"/>
              <a:gd name="connsiteY274" fmla="*/ 974312 h 2964394"/>
              <a:gd name="connsiteX275" fmla="*/ 4367879 w 4614921"/>
              <a:gd name="connsiteY275" fmla="*/ 1060050 h 2964394"/>
              <a:gd name="connsiteX276" fmla="*/ 4313752 w 4614921"/>
              <a:gd name="connsiteY276" fmla="*/ 1292270 h 2964394"/>
              <a:gd name="connsiteX277" fmla="*/ 4438073 w 4614921"/>
              <a:gd name="connsiteY277" fmla="*/ 1476982 h 2964394"/>
              <a:gd name="connsiteX278" fmla="*/ 4487130 w 4614921"/>
              <a:gd name="connsiteY278" fmla="*/ 1536616 h 2964394"/>
              <a:gd name="connsiteX279" fmla="*/ 4485227 w 4614921"/>
              <a:gd name="connsiteY279" fmla="*/ 1546114 h 2964394"/>
              <a:gd name="connsiteX280" fmla="*/ 4327023 w 4614921"/>
              <a:gd name="connsiteY280" fmla="*/ 1596620 h 2964394"/>
              <a:gd name="connsiteX281" fmla="*/ 4021157 w 4614921"/>
              <a:gd name="connsiteY281" fmla="*/ 1652616 h 2964394"/>
              <a:gd name="connsiteX282" fmla="*/ 3586895 w 4614921"/>
              <a:gd name="connsiteY282" fmla="*/ 1718684 h 2964394"/>
              <a:gd name="connsiteX283" fmla="*/ 3584066 w 4614921"/>
              <a:gd name="connsiteY283" fmla="*/ 1718498 h 2964394"/>
              <a:gd name="connsiteX284" fmla="*/ 3485176 w 4614921"/>
              <a:gd name="connsiteY284" fmla="*/ 1630892 h 2964394"/>
              <a:gd name="connsiteX285" fmla="*/ 3328757 w 4614921"/>
              <a:gd name="connsiteY285" fmla="*/ 1637948 h 2964394"/>
              <a:gd name="connsiteX286" fmla="*/ 3329009 w 4614921"/>
              <a:gd name="connsiteY286" fmla="*/ 1640760 h 2964394"/>
              <a:gd name="connsiteX287" fmla="*/ 3158056 w 4614921"/>
              <a:gd name="connsiteY287" fmla="*/ 1710701 h 2964394"/>
              <a:gd name="connsiteX288" fmla="*/ 3037374 w 4614921"/>
              <a:gd name="connsiteY288" fmla="*/ 1832529 h 2964394"/>
              <a:gd name="connsiteX289" fmla="*/ 3012702 w 4614921"/>
              <a:gd name="connsiteY289" fmla="*/ 1880997 h 2964394"/>
              <a:gd name="connsiteX290" fmla="*/ 2826053 w 4614921"/>
              <a:gd name="connsiteY290" fmla="*/ 1988476 h 2964394"/>
              <a:gd name="connsiteX291" fmla="*/ 2804345 w 4614921"/>
              <a:gd name="connsiteY291" fmla="*/ 2018874 h 2964394"/>
              <a:gd name="connsiteX292" fmla="*/ 2811907 w 4614921"/>
              <a:gd name="connsiteY292" fmla="*/ 2022192 h 2964394"/>
              <a:gd name="connsiteX293" fmla="*/ 2959215 w 4614921"/>
              <a:gd name="connsiteY293" fmla="*/ 2145198 h 2964394"/>
              <a:gd name="connsiteX294" fmla="*/ 3054468 w 4614921"/>
              <a:gd name="connsiteY294" fmla="*/ 2273864 h 2964394"/>
              <a:gd name="connsiteX295" fmla="*/ 2984948 w 4614921"/>
              <a:gd name="connsiteY295" fmla="*/ 2320462 h 2964394"/>
              <a:gd name="connsiteX296" fmla="*/ 2907951 w 4614921"/>
              <a:gd name="connsiteY296" fmla="*/ 2345623 h 2964394"/>
              <a:gd name="connsiteX297" fmla="*/ 2761384 w 4614921"/>
              <a:gd name="connsiteY297" fmla="*/ 2517536 h 2964394"/>
              <a:gd name="connsiteX298" fmla="*/ 2845269 w 4614921"/>
              <a:gd name="connsiteY298" fmla="*/ 2676734 h 2964394"/>
              <a:gd name="connsiteX299" fmla="*/ 2936833 w 4614921"/>
              <a:gd name="connsiteY299" fmla="*/ 2831031 h 2964394"/>
              <a:gd name="connsiteX300" fmla="*/ 2869267 w 4614921"/>
              <a:gd name="connsiteY300" fmla="*/ 2656457 h 2964394"/>
              <a:gd name="connsiteX301" fmla="*/ 2890571 w 4614921"/>
              <a:gd name="connsiteY301" fmla="*/ 2466087 h 2964394"/>
              <a:gd name="connsiteX302" fmla="*/ 3086567 w 4614921"/>
              <a:gd name="connsiteY302" fmla="*/ 2374202 h 2964394"/>
              <a:gd name="connsiteX303" fmla="*/ 3165584 w 4614921"/>
              <a:gd name="connsiteY303" fmla="*/ 2340537 h 2964394"/>
              <a:gd name="connsiteX304" fmla="*/ 3130084 w 4614921"/>
              <a:gd name="connsiteY304" fmla="*/ 2293012 h 2964394"/>
              <a:gd name="connsiteX305" fmla="*/ 3132643 w 4614921"/>
              <a:gd name="connsiteY305" fmla="*/ 2258336 h 2964394"/>
              <a:gd name="connsiteX306" fmla="*/ 3157568 w 4614921"/>
              <a:gd name="connsiteY306" fmla="*/ 2264921 h 2964394"/>
              <a:gd name="connsiteX307" fmla="*/ 3194063 w 4614921"/>
              <a:gd name="connsiteY307" fmla="*/ 2334457 h 2964394"/>
              <a:gd name="connsiteX308" fmla="*/ 3187511 w 4614921"/>
              <a:gd name="connsiteY308" fmla="*/ 2342945 h 2964394"/>
              <a:gd name="connsiteX309" fmla="*/ 3478086 w 4614921"/>
              <a:gd name="connsiteY309" fmla="*/ 2607719 h 2964394"/>
              <a:gd name="connsiteX310" fmla="*/ 3715897 w 4614921"/>
              <a:gd name="connsiteY310" fmla="*/ 2821044 h 2964394"/>
              <a:gd name="connsiteX311" fmla="*/ 3802072 w 4614921"/>
              <a:gd name="connsiteY311" fmla="*/ 2907910 h 2964394"/>
              <a:gd name="connsiteX312" fmla="*/ 4607981 w 4614921"/>
              <a:gd name="connsiteY312" fmla="*/ 2913888 h 2964394"/>
              <a:gd name="connsiteX313" fmla="*/ 4614920 w 4614921"/>
              <a:gd name="connsiteY313" fmla="*/ 2921079 h 2964394"/>
              <a:gd name="connsiteX314" fmla="*/ 4607846 w 4614921"/>
              <a:gd name="connsiteY314" fmla="*/ 2928018 h 2964394"/>
              <a:gd name="connsiteX315" fmla="*/ 4607712 w 4614921"/>
              <a:gd name="connsiteY315" fmla="*/ 2928018 h 2964394"/>
              <a:gd name="connsiteX316" fmla="*/ 3813272 w 4614921"/>
              <a:gd name="connsiteY316" fmla="*/ 2921921 h 2964394"/>
              <a:gd name="connsiteX317" fmla="*/ 3824033 w 4614921"/>
              <a:gd name="connsiteY317" fmla="*/ 2946206 h 2964394"/>
              <a:gd name="connsiteX318" fmla="*/ 3818324 w 4614921"/>
              <a:gd name="connsiteY318" fmla="*/ 2954913 h 2964394"/>
              <a:gd name="connsiteX319" fmla="*/ 3760037 w 4614921"/>
              <a:gd name="connsiteY319" fmla="*/ 2964394 h 2964394"/>
              <a:gd name="connsiteX320" fmla="*/ 3645772 w 4614921"/>
              <a:gd name="connsiteY320" fmla="*/ 2931554 h 2964394"/>
              <a:gd name="connsiteX321" fmla="*/ 3718104 w 4614921"/>
              <a:gd name="connsiteY321" fmla="*/ 2947705 h 2964394"/>
              <a:gd name="connsiteX322" fmla="*/ 3809819 w 4614921"/>
              <a:gd name="connsiteY322" fmla="*/ 2943394 h 2964394"/>
              <a:gd name="connsiteX323" fmla="*/ 3795707 w 4614921"/>
              <a:gd name="connsiteY323" fmla="*/ 2922123 h 2964394"/>
              <a:gd name="connsiteX324" fmla="*/ 3660861 w 4614921"/>
              <a:gd name="connsiteY324" fmla="*/ 2927934 h 2964394"/>
              <a:gd name="connsiteX325" fmla="*/ 3645772 w 4614921"/>
              <a:gd name="connsiteY325" fmla="*/ 2931554 h 2964394"/>
              <a:gd name="connsiteX326" fmla="*/ 1536168 w 4614921"/>
              <a:gd name="connsiteY326" fmla="*/ 2473412 h 2964394"/>
              <a:gd name="connsiteX327" fmla="*/ 1406122 w 4614921"/>
              <a:gd name="connsiteY327" fmla="*/ 2675487 h 2964394"/>
              <a:gd name="connsiteX328" fmla="*/ 1261088 w 4614921"/>
              <a:gd name="connsiteY328" fmla="*/ 2905249 h 2964394"/>
              <a:gd name="connsiteX329" fmla="*/ 1366984 w 4614921"/>
              <a:gd name="connsiteY329" fmla="*/ 2781720 h 2964394"/>
              <a:gd name="connsiteX330" fmla="*/ 1517172 w 4614921"/>
              <a:gd name="connsiteY330" fmla="*/ 2545744 h 2964394"/>
              <a:gd name="connsiteX331" fmla="*/ 1536152 w 4614921"/>
              <a:gd name="connsiteY331" fmla="*/ 2473412 h 2964394"/>
              <a:gd name="connsiteX332" fmla="*/ 2093672 w 4614921"/>
              <a:gd name="connsiteY332" fmla="*/ 2074887 h 2964394"/>
              <a:gd name="connsiteX333" fmla="*/ 2116778 w 4614921"/>
              <a:gd name="connsiteY333" fmla="*/ 2138529 h 2964394"/>
              <a:gd name="connsiteX334" fmla="*/ 2176463 w 4614921"/>
              <a:gd name="connsiteY334" fmla="*/ 2246446 h 2964394"/>
              <a:gd name="connsiteX335" fmla="*/ 2361444 w 4614921"/>
              <a:gd name="connsiteY335" fmla="*/ 2292742 h 2964394"/>
              <a:gd name="connsiteX336" fmla="*/ 2517274 w 4614921"/>
              <a:gd name="connsiteY336" fmla="*/ 2325161 h 2964394"/>
              <a:gd name="connsiteX337" fmla="*/ 2745301 w 4614921"/>
              <a:gd name="connsiteY337" fmla="*/ 2516559 h 2964394"/>
              <a:gd name="connsiteX338" fmla="*/ 2745368 w 4614921"/>
              <a:gd name="connsiteY338" fmla="*/ 2516458 h 2964394"/>
              <a:gd name="connsiteX339" fmla="*/ 2713960 w 4614921"/>
              <a:gd name="connsiteY339" fmla="*/ 2420464 h 2964394"/>
              <a:gd name="connsiteX340" fmla="*/ 2880012 w 4614921"/>
              <a:gd name="connsiteY340" fmla="*/ 2295403 h 2964394"/>
              <a:gd name="connsiteX341" fmla="*/ 2978043 w 4614921"/>
              <a:gd name="connsiteY341" fmla="*/ 2251398 h 2964394"/>
              <a:gd name="connsiteX342" fmla="*/ 3007447 w 4614921"/>
              <a:gd name="connsiteY342" fmla="*/ 2227702 h 2964394"/>
              <a:gd name="connsiteX343" fmla="*/ 2950323 w 4614921"/>
              <a:gd name="connsiteY343" fmla="*/ 2192269 h 2964394"/>
              <a:gd name="connsiteX344" fmla="*/ 2785988 w 4614921"/>
              <a:gd name="connsiteY344" fmla="*/ 2061633 h 2964394"/>
              <a:gd name="connsiteX345" fmla="*/ 2779336 w 4614921"/>
              <a:gd name="connsiteY345" fmla="*/ 2024027 h 2964394"/>
              <a:gd name="connsiteX346" fmla="*/ 2753199 w 4614921"/>
              <a:gd name="connsiteY346" fmla="*/ 2016247 h 2964394"/>
              <a:gd name="connsiteX347" fmla="*/ 2715458 w 4614921"/>
              <a:gd name="connsiteY347" fmla="*/ 1987247 h 2964394"/>
              <a:gd name="connsiteX348" fmla="*/ 2595466 w 4614921"/>
              <a:gd name="connsiteY348" fmla="*/ 1907892 h 2964394"/>
              <a:gd name="connsiteX349" fmla="*/ 2574331 w 4614921"/>
              <a:gd name="connsiteY349" fmla="*/ 1856359 h 2964394"/>
              <a:gd name="connsiteX350" fmla="*/ 2581640 w 4614921"/>
              <a:gd name="connsiteY350" fmla="*/ 1839332 h 2964394"/>
              <a:gd name="connsiteX351" fmla="*/ 2566736 w 4614921"/>
              <a:gd name="connsiteY351" fmla="*/ 1834280 h 2964394"/>
              <a:gd name="connsiteX352" fmla="*/ 2497182 w 4614921"/>
              <a:gd name="connsiteY352" fmla="*/ 1821717 h 2964394"/>
              <a:gd name="connsiteX353" fmla="*/ 2464444 w 4614921"/>
              <a:gd name="connsiteY353" fmla="*/ 1815418 h 2964394"/>
              <a:gd name="connsiteX354" fmla="*/ 2339601 w 4614921"/>
              <a:gd name="connsiteY354" fmla="*/ 1805886 h 2964394"/>
              <a:gd name="connsiteX355" fmla="*/ 2338406 w 4614921"/>
              <a:gd name="connsiteY355" fmla="*/ 1806947 h 2964394"/>
              <a:gd name="connsiteX356" fmla="*/ 2263329 w 4614921"/>
              <a:gd name="connsiteY356" fmla="*/ 1837109 h 2964394"/>
              <a:gd name="connsiteX357" fmla="*/ 2254201 w 4614921"/>
              <a:gd name="connsiteY357" fmla="*/ 1838153 h 2964394"/>
              <a:gd name="connsiteX358" fmla="*/ 2178113 w 4614921"/>
              <a:gd name="connsiteY358" fmla="*/ 1888239 h 2964394"/>
              <a:gd name="connsiteX359" fmla="*/ 2179915 w 4614921"/>
              <a:gd name="connsiteY359" fmla="*/ 1962255 h 2964394"/>
              <a:gd name="connsiteX360" fmla="*/ 2209673 w 4614921"/>
              <a:gd name="connsiteY360" fmla="*/ 1998328 h 2964394"/>
              <a:gd name="connsiteX361" fmla="*/ 2228064 w 4614921"/>
              <a:gd name="connsiteY361" fmla="*/ 2024044 h 2964394"/>
              <a:gd name="connsiteX362" fmla="*/ 2245898 w 4614921"/>
              <a:gd name="connsiteY362" fmla="*/ 2011632 h 2964394"/>
              <a:gd name="connsiteX363" fmla="*/ 2254369 w 4614921"/>
              <a:gd name="connsiteY363" fmla="*/ 1989891 h 2964394"/>
              <a:gd name="connsiteX364" fmla="*/ 2250984 w 4614921"/>
              <a:gd name="connsiteY364" fmla="*/ 1963417 h 2964394"/>
              <a:gd name="connsiteX365" fmla="*/ 2262840 w 4614921"/>
              <a:gd name="connsiteY365" fmla="*/ 1957590 h 2964394"/>
              <a:gd name="connsiteX366" fmla="*/ 2269139 w 4614921"/>
              <a:gd name="connsiteY366" fmla="*/ 1987836 h 2964394"/>
              <a:gd name="connsiteX367" fmla="*/ 2278519 w 4614921"/>
              <a:gd name="connsiteY367" fmla="*/ 2005166 h 2964394"/>
              <a:gd name="connsiteX368" fmla="*/ 2293828 w 4614921"/>
              <a:gd name="connsiteY368" fmla="*/ 2059158 h 2964394"/>
              <a:gd name="connsiteX369" fmla="*/ 2266596 w 4614921"/>
              <a:gd name="connsiteY369" fmla="*/ 2065119 h 2964394"/>
              <a:gd name="connsiteX370" fmla="*/ 2221630 w 4614921"/>
              <a:gd name="connsiteY370" fmla="*/ 2038241 h 2964394"/>
              <a:gd name="connsiteX371" fmla="*/ 2189026 w 4614921"/>
              <a:gd name="connsiteY371" fmla="*/ 2017779 h 2964394"/>
              <a:gd name="connsiteX372" fmla="*/ 2167655 w 4614921"/>
              <a:gd name="connsiteY372" fmla="*/ 1971332 h 2964394"/>
              <a:gd name="connsiteX373" fmla="*/ 2155614 w 4614921"/>
              <a:gd name="connsiteY373" fmla="*/ 1968621 h 2964394"/>
              <a:gd name="connsiteX374" fmla="*/ 2126041 w 4614921"/>
              <a:gd name="connsiteY374" fmla="*/ 1972629 h 2964394"/>
              <a:gd name="connsiteX375" fmla="*/ 2093656 w 4614921"/>
              <a:gd name="connsiteY375" fmla="*/ 2074921 h 2964394"/>
              <a:gd name="connsiteX376" fmla="*/ 3020061 w 4614921"/>
              <a:gd name="connsiteY376" fmla="*/ 2235315 h 2964394"/>
              <a:gd name="connsiteX377" fmla="*/ 2984359 w 4614921"/>
              <a:gd name="connsiteY377" fmla="*/ 2264062 h 2964394"/>
              <a:gd name="connsiteX378" fmla="*/ 2885519 w 4614921"/>
              <a:gd name="connsiteY378" fmla="*/ 2308438 h 2964394"/>
              <a:gd name="connsiteX379" fmla="*/ 2728056 w 4614921"/>
              <a:gd name="connsiteY379" fmla="*/ 2421491 h 2964394"/>
              <a:gd name="connsiteX380" fmla="*/ 2754395 w 4614921"/>
              <a:gd name="connsiteY380" fmla="*/ 2502177 h 2964394"/>
              <a:gd name="connsiteX381" fmla="*/ 2901316 w 4614921"/>
              <a:gd name="connsiteY381" fmla="*/ 2333127 h 2964394"/>
              <a:gd name="connsiteX382" fmla="*/ 2982018 w 4614921"/>
              <a:gd name="connsiteY382" fmla="*/ 2306602 h 2964394"/>
              <a:gd name="connsiteX383" fmla="*/ 3040489 w 4614921"/>
              <a:gd name="connsiteY383" fmla="*/ 2272264 h 2964394"/>
              <a:gd name="connsiteX384" fmla="*/ 3020078 w 4614921"/>
              <a:gd name="connsiteY384" fmla="*/ 2235315 h 2964394"/>
              <a:gd name="connsiteX385" fmla="*/ 3140845 w 4614921"/>
              <a:gd name="connsiteY385" fmla="*/ 2270765 h 2964394"/>
              <a:gd name="connsiteX386" fmla="*/ 3143758 w 4614921"/>
              <a:gd name="connsiteY386" fmla="*/ 2289088 h 2964394"/>
              <a:gd name="connsiteX387" fmla="*/ 3177878 w 4614921"/>
              <a:gd name="connsiteY387" fmla="*/ 2332857 h 2964394"/>
              <a:gd name="connsiteX388" fmla="*/ 3181011 w 4614921"/>
              <a:gd name="connsiteY388" fmla="*/ 2329169 h 2964394"/>
              <a:gd name="connsiteX389" fmla="*/ 3169593 w 4614921"/>
              <a:gd name="connsiteY389" fmla="*/ 2299428 h 2964394"/>
              <a:gd name="connsiteX390" fmla="*/ 3140828 w 4614921"/>
              <a:gd name="connsiteY390" fmla="*/ 2270765 h 2964394"/>
              <a:gd name="connsiteX391" fmla="*/ 1678963 w 4614921"/>
              <a:gd name="connsiteY391" fmla="*/ 1626530 h 2964394"/>
              <a:gd name="connsiteX392" fmla="*/ 1681422 w 4614921"/>
              <a:gd name="connsiteY392" fmla="*/ 1637207 h 2964394"/>
              <a:gd name="connsiteX393" fmla="*/ 1699947 w 4614921"/>
              <a:gd name="connsiteY393" fmla="*/ 1703544 h 2964394"/>
              <a:gd name="connsiteX394" fmla="*/ 1699038 w 4614921"/>
              <a:gd name="connsiteY394" fmla="*/ 1709724 h 2964394"/>
              <a:gd name="connsiteX395" fmla="*/ 1607793 w 4614921"/>
              <a:gd name="connsiteY395" fmla="*/ 1842431 h 2964394"/>
              <a:gd name="connsiteX396" fmla="*/ 1491068 w 4614921"/>
              <a:gd name="connsiteY396" fmla="*/ 1971281 h 2964394"/>
              <a:gd name="connsiteX397" fmla="*/ 1440663 w 4614921"/>
              <a:gd name="connsiteY397" fmla="*/ 2030208 h 2964394"/>
              <a:gd name="connsiteX398" fmla="*/ 1469832 w 4614921"/>
              <a:gd name="connsiteY398" fmla="*/ 2038696 h 2964394"/>
              <a:gd name="connsiteX399" fmla="*/ 1631674 w 4614921"/>
              <a:gd name="connsiteY399" fmla="*/ 2264298 h 2964394"/>
              <a:gd name="connsiteX400" fmla="*/ 1877215 w 4614921"/>
              <a:gd name="connsiteY400" fmla="*/ 2167715 h 2964394"/>
              <a:gd name="connsiteX401" fmla="*/ 1985671 w 4614921"/>
              <a:gd name="connsiteY401" fmla="*/ 2082331 h 2964394"/>
              <a:gd name="connsiteX402" fmla="*/ 2004600 w 4614921"/>
              <a:gd name="connsiteY402" fmla="*/ 2055857 h 2964394"/>
              <a:gd name="connsiteX403" fmla="*/ 2004499 w 4614921"/>
              <a:gd name="connsiteY403" fmla="*/ 2054729 h 2964394"/>
              <a:gd name="connsiteX404" fmla="*/ 2032455 w 4614921"/>
              <a:gd name="connsiteY404" fmla="*/ 1997688 h 2964394"/>
              <a:gd name="connsiteX405" fmla="*/ 2042257 w 4614921"/>
              <a:gd name="connsiteY405" fmla="*/ 1998497 h 2964394"/>
              <a:gd name="connsiteX406" fmla="*/ 2044059 w 4614921"/>
              <a:gd name="connsiteY406" fmla="*/ 2010656 h 2964394"/>
              <a:gd name="connsiteX407" fmla="*/ 2019488 w 4614921"/>
              <a:gd name="connsiteY407" fmla="*/ 2058787 h 2964394"/>
              <a:gd name="connsiteX408" fmla="*/ 2039596 w 4614921"/>
              <a:gd name="connsiteY408" fmla="*/ 2076352 h 2964394"/>
              <a:gd name="connsiteX409" fmla="*/ 2073935 w 4614921"/>
              <a:gd name="connsiteY409" fmla="*/ 2074028 h 2964394"/>
              <a:gd name="connsiteX410" fmla="*/ 2077842 w 4614921"/>
              <a:gd name="connsiteY410" fmla="*/ 2071014 h 2964394"/>
              <a:gd name="connsiteX411" fmla="*/ 2070297 w 4614921"/>
              <a:gd name="connsiteY411" fmla="*/ 2022832 h 2964394"/>
              <a:gd name="connsiteX412" fmla="*/ 2113107 w 4614921"/>
              <a:gd name="connsiteY412" fmla="*/ 1961800 h 2964394"/>
              <a:gd name="connsiteX413" fmla="*/ 2117368 w 4614921"/>
              <a:gd name="connsiteY413" fmla="*/ 1916666 h 2964394"/>
              <a:gd name="connsiteX414" fmla="*/ 2078903 w 4614921"/>
              <a:gd name="connsiteY414" fmla="*/ 1812067 h 2964394"/>
              <a:gd name="connsiteX415" fmla="*/ 2057616 w 4614921"/>
              <a:gd name="connsiteY415" fmla="*/ 1798173 h 2964394"/>
              <a:gd name="connsiteX416" fmla="*/ 2005442 w 4614921"/>
              <a:gd name="connsiteY416" fmla="*/ 1744855 h 2964394"/>
              <a:gd name="connsiteX417" fmla="*/ 1957698 w 4614921"/>
              <a:gd name="connsiteY417" fmla="*/ 1694129 h 2964394"/>
              <a:gd name="connsiteX418" fmla="*/ 1851415 w 4614921"/>
              <a:gd name="connsiteY418" fmla="*/ 1666426 h 2964394"/>
              <a:gd name="connsiteX419" fmla="*/ 1834153 w 4614921"/>
              <a:gd name="connsiteY419" fmla="*/ 1667184 h 2964394"/>
              <a:gd name="connsiteX420" fmla="*/ 1778476 w 4614921"/>
              <a:gd name="connsiteY420" fmla="*/ 1646419 h 2964394"/>
              <a:gd name="connsiteX421" fmla="*/ 1715643 w 4614921"/>
              <a:gd name="connsiteY421" fmla="*/ 1616998 h 2964394"/>
              <a:gd name="connsiteX422" fmla="*/ 1678913 w 4614921"/>
              <a:gd name="connsiteY422" fmla="*/ 1626530 h 2964394"/>
              <a:gd name="connsiteX423" fmla="*/ 2791950 w 4614921"/>
              <a:gd name="connsiteY423" fmla="*/ 2030545 h 2964394"/>
              <a:gd name="connsiteX424" fmla="*/ 2798906 w 4614921"/>
              <a:gd name="connsiteY424" fmla="*/ 2055907 h 2964394"/>
              <a:gd name="connsiteX425" fmla="*/ 2956167 w 4614921"/>
              <a:gd name="connsiteY425" fmla="*/ 2179402 h 2964394"/>
              <a:gd name="connsiteX426" fmla="*/ 2984594 w 4614921"/>
              <a:gd name="connsiteY426" fmla="*/ 2192639 h 2964394"/>
              <a:gd name="connsiteX427" fmla="*/ 2972671 w 4614921"/>
              <a:gd name="connsiteY427" fmla="*/ 2179588 h 2964394"/>
              <a:gd name="connsiteX428" fmla="*/ 2842456 w 4614921"/>
              <a:gd name="connsiteY428" fmla="*/ 2058905 h 2964394"/>
              <a:gd name="connsiteX429" fmla="*/ 2791950 w 4614921"/>
              <a:gd name="connsiteY429" fmla="*/ 2030545 h 2964394"/>
              <a:gd name="connsiteX430" fmla="*/ 1213849 w 4614921"/>
              <a:gd name="connsiteY430" fmla="*/ 2182670 h 2964394"/>
              <a:gd name="connsiteX431" fmla="*/ 1324174 w 4614921"/>
              <a:gd name="connsiteY431" fmla="*/ 2112527 h 2964394"/>
              <a:gd name="connsiteX432" fmla="*/ 1347634 w 4614921"/>
              <a:gd name="connsiteY432" fmla="*/ 2090735 h 2964394"/>
              <a:gd name="connsiteX433" fmla="*/ 1229090 w 4614921"/>
              <a:gd name="connsiteY433" fmla="*/ 2155320 h 2964394"/>
              <a:gd name="connsiteX434" fmla="*/ 1213832 w 4614921"/>
              <a:gd name="connsiteY434" fmla="*/ 2182670 h 2964394"/>
              <a:gd name="connsiteX435" fmla="*/ 2111086 w 4614921"/>
              <a:gd name="connsiteY435" fmla="*/ 1977833 h 2964394"/>
              <a:gd name="connsiteX436" fmla="*/ 2084460 w 4614921"/>
              <a:gd name="connsiteY436" fmla="*/ 2023623 h 2964394"/>
              <a:gd name="connsiteX437" fmla="*/ 2088923 w 4614921"/>
              <a:gd name="connsiteY437" fmla="*/ 2057103 h 2964394"/>
              <a:gd name="connsiteX438" fmla="*/ 2111086 w 4614921"/>
              <a:gd name="connsiteY438" fmla="*/ 1977833 h 2964394"/>
              <a:gd name="connsiteX439" fmla="*/ 2239027 w 4614921"/>
              <a:gd name="connsiteY439" fmla="*/ 2035597 h 2964394"/>
              <a:gd name="connsiteX440" fmla="*/ 2269155 w 4614921"/>
              <a:gd name="connsiteY440" fmla="*/ 2051158 h 2964394"/>
              <a:gd name="connsiteX441" fmla="*/ 2282342 w 4614921"/>
              <a:gd name="connsiteY441" fmla="*/ 2050906 h 2964394"/>
              <a:gd name="connsiteX442" fmla="*/ 2279867 w 4614921"/>
              <a:gd name="connsiteY442" fmla="*/ 2038443 h 2964394"/>
              <a:gd name="connsiteX443" fmla="*/ 2266242 w 4614921"/>
              <a:gd name="connsiteY443" fmla="*/ 2012053 h 2964394"/>
              <a:gd name="connsiteX444" fmla="*/ 2263750 w 4614921"/>
              <a:gd name="connsiteY444" fmla="*/ 2007641 h 2964394"/>
              <a:gd name="connsiteX445" fmla="*/ 2239027 w 4614921"/>
              <a:gd name="connsiteY445" fmla="*/ 2035597 h 2964394"/>
              <a:gd name="connsiteX446" fmla="*/ 2746985 w 4614921"/>
              <a:gd name="connsiteY446" fmla="*/ 1996375 h 2964394"/>
              <a:gd name="connsiteX447" fmla="*/ 2759093 w 4614921"/>
              <a:gd name="connsiteY447" fmla="*/ 2003380 h 2964394"/>
              <a:gd name="connsiteX448" fmla="*/ 2794224 w 4614921"/>
              <a:gd name="connsiteY448" fmla="*/ 2008231 h 2964394"/>
              <a:gd name="connsiteX449" fmla="*/ 2808774 w 4614921"/>
              <a:gd name="connsiteY449" fmla="*/ 1992804 h 2964394"/>
              <a:gd name="connsiteX450" fmla="*/ 2766520 w 4614921"/>
              <a:gd name="connsiteY450" fmla="*/ 1998446 h 2964394"/>
              <a:gd name="connsiteX451" fmla="*/ 2746985 w 4614921"/>
              <a:gd name="connsiteY451" fmla="*/ 1996375 h 2964394"/>
              <a:gd name="connsiteX452" fmla="*/ 3314863 w 4614921"/>
              <a:gd name="connsiteY452" fmla="*/ 1639581 h 2964394"/>
              <a:gd name="connsiteX453" fmla="*/ 3248964 w 4614921"/>
              <a:gd name="connsiteY453" fmla="*/ 1651505 h 2964394"/>
              <a:gd name="connsiteX454" fmla="*/ 3221833 w 4614921"/>
              <a:gd name="connsiteY454" fmla="*/ 1658443 h 2964394"/>
              <a:gd name="connsiteX455" fmla="*/ 3001553 w 4614921"/>
              <a:gd name="connsiteY455" fmla="*/ 1765552 h 2964394"/>
              <a:gd name="connsiteX456" fmla="*/ 3000341 w 4614921"/>
              <a:gd name="connsiteY456" fmla="*/ 1767506 h 2964394"/>
              <a:gd name="connsiteX457" fmla="*/ 2839593 w 4614921"/>
              <a:gd name="connsiteY457" fmla="*/ 1955030 h 2964394"/>
              <a:gd name="connsiteX458" fmla="*/ 2831914 w 4614921"/>
              <a:gd name="connsiteY458" fmla="*/ 1972056 h 2964394"/>
              <a:gd name="connsiteX459" fmla="*/ 2894091 w 4614921"/>
              <a:gd name="connsiteY459" fmla="*/ 1948479 h 2964394"/>
              <a:gd name="connsiteX460" fmla="*/ 3000896 w 4614921"/>
              <a:gd name="connsiteY460" fmla="*/ 1873284 h 2964394"/>
              <a:gd name="connsiteX461" fmla="*/ 3024575 w 4614921"/>
              <a:gd name="connsiteY461" fmla="*/ 1826634 h 2964394"/>
              <a:gd name="connsiteX462" fmla="*/ 3154958 w 4614921"/>
              <a:gd name="connsiteY462" fmla="*/ 1696858 h 2964394"/>
              <a:gd name="connsiteX463" fmla="*/ 3275388 w 4614921"/>
              <a:gd name="connsiteY463" fmla="*/ 1665550 h 2964394"/>
              <a:gd name="connsiteX464" fmla="*/ 3314947 w 4614921"/>
              <a:gd name="connsiteY464" fmla="*/ 1640710 h 2964394"/>
              <a:gd name="connsiteX465" fmla="*/ 3314846 w 4614921"/>
              <a:gd name="connsiteY465" fmla="*/ 1639581 h 2964394"/>
              <a:gd name="connsiteX466" fmla="*/ 2595281 w 4614921"/>
              <a:gd name="connsiteY466" fmla="*/ 1846743 h 2964394"/>
              <a:gd name="connsiteX467" fmla="*/ 2594271 w 4614921"/>
              <a:gd name="connsiteY467" fmla="*/ 1847197 h 2964394"/>
              <a:gd name="connsiteX468" fmla="*/ 2588326 w 4614921"/>
              <a:gd name="connsiteY468" fmla="*/ 1858497 h 2964394"/>
              <a:gd name="connsiteX469" fmla="*/ 2606211 w 4614921"/>
              <a:gd name="connsiteY469" fmla="*/ 1898680 h 2964394"/>
              <a:gd name="connsiteX470" fmla="*/ 2695536 w 4614921"/>
              <a:gd name="connsiteY470" fmla="*/ 1963652 h 2964394"/>
              <a:gd name="connsiteX471" fmla="*/ 2671975 w 4614921"/>
              <a:gd name="connsiteY471" fmla="*/ 1931739 h 2964394"/>
              <a:gd name="connsiteX472" fmla="*/ 2595281 w 4614921"/>
              <a:gd name="connsiteY472" fmla="*/ 1846759 h 2964394"/>
              <a:gd name="connsiteX473" fmla="*/ 1876794 w 4614921"/>
              <a:gd name="connsiteY473" fmla="*/ 1651269 h 2964394"/>
              <a:gd name="connsiteX474" fmla="*/ 1967769 w 4614921"/>
              <a:gd name="connsiteY474" fmla="*/ 1684109 h 2964394"/>
              <a:gd name="connsiteX475" fmla="*/ 2015968 w 4614921"/>
              <a:gd name="connsiteY475" fmla="*/ 1735322 h 2964394"/>
              <a:gd name="connsiteX476" fmla="*/ 2066878 w 4614921"/>
              <a:gd name="connsiteY476" fmla="*/ 1787428 h 2964394"/>
              <a:gd name="connsiteX477" fmla="*/ 2085824 w 4614921"/>
              <a:gd name="connsiteY477" fmla="*/ 1799706 h 2964394"/>
              <a:gd name="connsiteX478" fmla="*/ 2131531 w 4614921"/>
              <a:gd name="connsiteY478" fmla="*/ 1917744 h 2964394"/>
              <a:gd name="connsiteX479" fmla="*/ 2127860 w 4614921"/>
              <a:gd name="connsiteY479" fmla="*/ 1957775 h 2964394"/>
              <a:gd name="connsiteX480" fmla="*/ 2154755 w 4614921"/>
              <a:gd name="connsiteY480" fmla="*/ 1954474 h 2964394"/>
              <a:gd name="connsiteX481" fmla="*/ 2163950 w 4614921"/>
              <a:gd name="connsiteY481" fmla="*/ 1955030 h 2964394"/>
              <a:gd name="connsiteX482" fmla="*/ 2164438 w 4614921"/>
              <a:gd name="connsiteY482" fmla="*/ 1884635 h 2964394"/>
              <a:gd name="connsiteX483" fmla="*/ 2252635 w 4614921"/>
              <a:gd name="connsiteY483" fmla="*/ 1824108 h 2964394"/>
              <a:gd name="connsiteX484" fmla="*/ 2261678 w 4614921"/>
              <a:gd name="connsiteY484" fmla="*/ 1823081 h 2964394"/>
              <a:gd name="connsiteX485" fmla="*/ 2329076 w 4614921"/>
              <a:gd name="connsiteY485" fmla="*/ 1796320 h 2964394"/>
              <a:gd name="connsiteX486" fmla="*/ 2330288 w 4614921"/>
              <a:gd name="connsiteY486" fmla="*/ 1795260 h 2964394"/>
              <a:gd name="connsiteX487" fmla="*/ 2468334 w 4614921"/>
              <a:gd name="connsiteY487" fmla="*/ 1801844 h 2964394"/>
              <a:gd name="connsiteX488" fmla="*/ 2498429 w 4614921"/>
              <a:gd name="connsiteY488" fmla="*/ 1807654 h 2964394"/>
              <a:gd name="connsiteX489" fmla="*/ 2569952 w 4614921"/>
              <a:gd name="connsiteY489" fmla="*/ 1820538 h 2964394"/>
              <a:gd name="connsiteX490" fmla="*/ 2598111 w 4614921"/>
              <a:gd name="connsiteY490" fmla="*/ 1831905 h 2964394"/>
              <a:gd name="connsiteX491" fmla="*/ 2599323 w 4614921"/>
              <a:gd name="connsiteY491" fmla="*/ 1831838 h 2964394"/>
              <a:gd name="connsiteX492" fmla="*/ 2550737 w 4614921"/>
              <a:gd name="connsiteY492" fmla="*/ 1783959 h 2964394"/>
              <a:gd name="connsiteX493" fmla="*/ 2562778 w 4614921"/>
              <a:gd name="connsiteY493" fmla="*/ 1642444 h 2964394"/>
              <a:gd name="connsiteX494" fmla="*/ 2575628 w 4614921"/>
              <a:gd name="connsiteY494" fmla="*/ 1612030 h 2964394"/>
              <a:gd name="connsiteX495" fmla="*/ 2590027 w 4614921"/>
              <a:gd name="connsiteY495" fmla="*/ 1561305 h 2964394"/>
              <a:gd name="connsiteX496" fmla="*/ 2594422 w 4614921"/>
              <a:gd name="connsiteY496" fmla="*/ 1544969 h 2964394"/>
              <a:gd name="connsiteX497" fmla="*/ 2524903 w 4614921"/>
              <a:gd name="connsiteY497" fmla="*/ 1559991 h 2964394"/>
              <a:gd name="connsiteX498" fmla="*/ 2383961 w 4614921"/>
              <a:gd name="connsiteY498" fmla="*/ 1554652 h 2964394"/>
              <a:gd name="connsiteX499" fmla="*/ 2366732 w 4614921"/>
              <a:gd name="connsiteY499" fmla="*/ 1524692 h 2964394"/>
              <a:gd name="connsiteX500" fmla="*/ 2387581 w 4614921"/>
              <a:gd name="connsiteY500" fmla="*/ 1500896 h 2964394"/>
              <a:gd name="connsiteX501" fmla="*/ 2376298 w 4614921"/>
              <a:gd name="connsiteY501" fmla="*/ 1490067 h 2964394"/>
              <a:gd name="connsiteX502" fmla="*/ 2371734 w 4614921"/>
              <a:gd name="connsiteY502" fmla="*/ 1424943 h 2964394"/>
              <a:gd name="connsiteX503" fmla="*/ 2303174 w 4614921"/>
              <a:gd name="connsiteY503" fmla="*/ 1480569 h 2964394"/>
              <a:gd name="connsiteX504" fmla="*/ 2265720 w 4614921"/>
              <a:gd name="connsiteY504" fmla="*/ 1459434 h 2964394"/>
              <a:gd name="connsiteX505" fmla="*/ 2262318 w 4614921"/>
              <a:gd name="connsiteY505" fmla="*/ 1448790 h 2964394"/>
              <a:gd name="connsiteX506" fmla="*/ 2218127 w 4614921"/>
              <a:gd name="connsiteY506" fmla="*/ 1472081 h 2964394"/>
              <a:gd name="connsiteX507" fmla="*/ 2176766 w 4614921"/>
              <a:gd name="connsiteY507" fmla="*/ 1364972 h 2964394"/>
              <a:gd name="connsiteX508" fmla="*/ 2163276 w 4614921"/>
              <a:gd name="connsiteY508" fmla="*/ 1263960 h 2964394"/>
              <a:gd name="connsiteX509" fmla="*/ 2132541 w 4614921"/>
              <a:gd name="connsiteY509" fmla="*/ 1225175 h 2964394"/>
              <a:gd name="connsiteX510" fmla="*/ 2114353 w 4614921"/>
              <a:gd name="connsiteY510" fmla="*/ 1218624 h 2964394"/>
              <a:gd name="connsiteX511" fmla="*/ 2131918 w 4614921"/>
              <a:gd name="connsiteY511" fmla="*/ 1251245 h 2964394"/>
              <a:gd name="connsiteX512" fmla="*/ 2164725 w 4614921"/>
              <a:gd name="connsiteY512" fmla="*/ 1373561 h 2964394"/>
              <a:gd name="connsiteX513" fmla="*/ 2151285 w 4614921"/>
              <a:gd name="connsiteY513" fmla="*/ 1491415 h 2964394"/>
              <a:gd name="connsiteX514" fmla="*/ 2129982 w 4614921"/>
              <a:gd name="connsiteY514" fmla="*/ 1492442 h 2964394"/>
              <a:gd name="connsiteX515" fmla="*/ 2100998 w 4614921"/>
              <a:gd name="connsiteY515" fmla="*/ 1454331 h 2964394"/>
              <a:gd name="connsiteX516" fmla="*/ 2088300 w 4614921"/>
              <a:gd name="connsiteY516" fmla="*/ 1540405 h 2964394"/>
              <a:gd name="connsiteX517" fmla="*/ 2081378 w 4614921"/>
              <a:gd name="connsiteY517" fmla="*/ 1548219 h 2964394"/>
              <a:gd name="connsiteX518" fmla="*/ 2030569 w 4614921"/>
              <a:gd name="connsiteY518" fmla="*/ 1589901 h 2964394"/>
              <a:gd name="connsiteX519" fmla="*/ 2024102 w 4614921"/>
              <a:gd name="connsiteY519" fmla="*/ 1587223 h 2964394"/>
              <a:gd name="connsiteX520" fmla="*/ 2013375 w 4614921"/>
              <a:gd name="connsiteY520" fmla="*/ 1631936 h 2964394"/>
              <a:gd name="connsiteX521" fmla="*/ 1956099 w 4614921"/>
              <a:gd name="connsiteY521" fmla="*/ 1653442 h 2964394"/>
              <a:gd name="connsiteX522" fmla="*/ 1927233 w 4614921"/>
              <a:gd name="connsiteY522" fmla="*/ 1629713 h 2964394"/>
              <a:gd name="connsiteX523" fmla="*/ 1913693 w 4614921"/>
              <a:gd name="connsiteY523" fmla="*/ 1595408 h 2964394"/>
              <a:gd name="connsiteX524" fmla="*/ 1905205 w 4614921"/>
              <a:gd name="connsiteY524" fmla="*/ 1573464 h 2964394"/>
              <a:gd name="connsiteX525" fmla="*/ 1902258 w 4614921"/>
              <a:gd name="connsiteY525" fmla="*/ 1628786 h 2964394"/>
              <a:gd name="connsiteX526" fmla="*/ 1877400 w 4614921"/>
              <a:gd name="connsiteY526" fmla="*/ 1646234 h 2964394"/>
              <a:gd name="connsiteX527" fmla="*/ 1854362 w 4614921"/>
              <a:gd name="connsiteY527" fmla="*/ 1649484 h 2964394"/>
              <a:gd name="connsiteX528" fmla="*/ 1782502 w 4614921"/>
              <a:gd name="connsiteY528" fmla="*/ 1565330 h 2964394"/>
              <a:gd name="connsiteX529" fmla="*/ 1777988 w 4614921"/>
              <a:gd name="connsiteY529" fmla="*/ 1555141 h 2964394"/>
              <a:gd name="connsiteX530" fmla="*/ 1751817 w 4614921"/>
              <a:gd name="connsiteY530" fmla="*/ 1503254 h 2964394"/>
              <a:gd name="connsiteX531" fmla="*/ 1719264 w 4614921"/>
              <a:gd name="connsiteY531" fmla="*/ 1395370 h 2964394"/>
              <a:gd name="connsiteX532" fmla="*/ 1749999 w 4614921"/>
              <a:gd name="connsiteY532" fmla="*/ 1375313 h 2964394"/>
              <a:gd name="connsiteX533" fmla="*/ 1808959 w 4614921"/>
              <a:gd name="connsiteY533" fmla="*/ 1371793 h 2964394"/>
              <a:gd name="connsiteX534" fmla="*/ 1890486 w 4614921"/>
              <a:gd name="connsiteY534" fmla="*/ 1336983 h 2964394"/>
              <a:gd name="connsiteX535" fmla="*/ 1916691 w 4614921"/>
              <a:gd name="connsiteY535" fmla="*/ 1267261 h 2964394"/>
              <a:gd name="connsiteX536" fmla="*/ 1958642 w 4614921"/>
              <a:gd name="connsiteY536" fmla="*/ 1213471 h 2964394"/>
              <a:gd name="connsiteX537" fmla="*/ 1996247 w 4614921"/>
              <a:gd name="connsiteY537" fmla="*/ 1216199 h 2964394"/>
              <a:gd name="connsiteX538" fmla="*/ 2012768 w 4614921"/>
              <a:gd name="connsiteY538" fmla="*/ 1214667 h 2964394"/>
              <a:gd name="connsiteX539" fmla="*/ 2014335 w 4614921"/>
              <a:gd name="connsiteY539" fmla="*/ 1213892 h 2964394"/>
              <a:gd name="connsiteX540" fmla="*/ 2085050 w 4614921"/>
              <a:gd name="connsiteY540" fmla="*/ 1201514 h 2964394"/>
              <a:gd name="connsiteX541" fmla="*/ 2046551 w 4614921"/>
              <a:gd name="connsiteY541" fmla="*/ 1168741 h 2964394"/>
              <a:gd name="connsiteX542" fmla="*/ 1819889 w 4614921"/>
              <a:gd name="connsiteY542" fmla="*/ 1181406 h 2964394"/>
              <a:gd name="connsiteX543" fmla="*/ 1730581 w 4614921"/>
              <a:gd name="connsiteY543" fmla="*/ 1194457 h 2964394"/>
              <a:gd name="connsiteX544" fmla="*/ 1546862 w 4614921"/>
              <a:gd name="connsiteY544" fmla="*/ 1165154 h 2964394"/>
              <a:gd name="connsiteX545" fmla="*/ 1472257 w 4614921"/>
              <a:gd name="connsiteY545" fmla="*/ 1382285 h 2964394"/>
              <a:gd name="connsiteX546" fmla="*/ 1539048 w 4614921"/>
              <a:gd name="connsiteY546" fmla="*/ 1424960 h 2964394"/>
              <a:gd name="connsiteX547" fmla="*/ 1620912 w 4614921"/>
              <a:gd name="connsiteY547" fmla="*/ 1474742 h 2964394"/>
              <a:gd name="connsiteX548" fmla="*/ 1732534 w 4614921"/>
              <a:gd name="connsiteY548" fmla="*/ 1549095 h 2964394"/>
              <a:gd name="connsiteX549" fmla="*/ 1745822 w 4614921"/>
              <a:gd name="connsiteY549" fmla="*/ 1554097 h 2964394"/>
              <a:gd name="connsiteX550" fmla="*/ 1749628 w 4614921"/>
              <a:gd name="connsiteY550" fmla="*/ 1563157 h 2964394"/>
              <a:gd name="connsiteX551" fmla="*/ 1740719 w 4614921"/>
              <a:gd name="connsiteY551" fmla="*/ 1567283 h 2964394"/>
              <a:gd name="connsiteX552" fmla="*/ 1727718 w 4614921"/>
              <a:gd name="connsiteY552" fmla="*/ 1562433 h 2964394"/>
              <a:gd name="connsiteX553" fmla="*/ 1673911 w 4614921"/>
              <a:gd name="connsiteY553" fmla="*/ 1560867 h 2964394"/>
              <a:gd name="connsiteX554" fmla="*/ 1675999 w 4614921"/>
              <a:gd name="connsiteY554" fmla="*/ 1611844 h 2964394"/>
              <a:gd name="connsiteX555" fmla="*/ 1720527 w 4614921"/>
              <a:gd name="connsiteY555" fmla="*/ 1603693 h 2964394"/>
              <a:gd name="connsiteX556" fmla="*/ 1785381 w 4614921"/>
              <a:gd name="connsiteY556" fmla="*/ 1634024 h 2964394"/>
              <a:gd name="connsiteX557" fmla="*/ 1834271 w 4614921"/>
              <a:gd name="connsiteY557" fmla="*/ 1653054 h 2964394"/>
              <a:gd name="connsiteX558" fmla="*/ 1850674 w 4614921"/>
              <a:gd name="connsiteY558" fmla="*/ 1652330 h 2964394"/>
              <a:gd name="connsiteX559" fmla="*/ 1876845 w 4614921"/>
              <a:gd name="connsiteY559" fmla="*/ 1651303 h 2964394"/>
              <a:gd name="connsiteX560" fmla="*/ 2662713 w 4614921"/>
              <a:gd name="connsiteY560" fmla="*/ 1854035 h 2964394"/>
              <a:gd name="connsiteX561" fmla="*/ 2711332 w 4614921"/>
              <a:gd name="connsiteY561" fmla="*/ 1870050 h 2964394"/>
              <a:gd name="connsiteX562" fmla="*/ 2725546 w 4614921"/>
              <a:gd name="connsiteY562" fmla="*/ 1862842 h 2964394"/>
              <a:gd name="connsiteX563" fmla="*/ 2662696 w 4614921"/>
              <a:gd name="connsiteY563" fmla="*/ 1854035 h 2964394"/>
              <a:gd name="connsiteX564" fmla="*/ 2742404 w 4614921"/>
              <a:gd name="connsiteY564" fmla="*/ 1823653 h 2964394"/>
              <a:gd name="connsiteX565" fmla="*/ 2744560 w 4614921"/>
              <a:gd name="connsiteY565" fmla="*/ 1847534 h 2964394"/>
              <a:gd name="connsiteX566" fmla="*/ 2755523 w 4614921"/>
              <a:gd name="connsiteY566" fmla="*/ 1842448 h 2964394"/>
              <a:gd name="connsiteX567" fmla="*/ 2742387 w 4614921"/>
              <a:gd name="connsiteY567" fmla="*/ 1823653 h 2964394"/>
              <a:gd name="connsiteX568" fmla="*/ 3503128 w 4614921"/>
              <a:gd name="connsiteY568" fmla="*/ 1631548 h 2964394"/>
              <a:gd name="connsiteX569" fmla="*/ 3539168 w 4614921"/>
              <a:gd name="connsiteY569" fmla="*/ 1673095 h 2964394"/>
              <a:gd name="connsiteX570" fmla="*/ 3586660 w 4614921"/>
              <a:gd name="connsiteY570" fmla="*/ 1704419 h 2964394"/>
              <a:gd name="connsiteX571" fmla="*/ 4021157 w 4614921"/>
              <a:gd name="connsiteY571" fmla="*/ 1638268 h 2964394"/>
              <a:gd name="connsiteX572" fmla="*/ 4326720 w 4614921"/>
              <a:gd name="connsiteY572" fmla="*/ 1582221 h 2964394"/>
              <a:gd name="connsiteX573" fmla="*/ 4473186 w 4614921"/>
              <a:gd name="connsiteY573" fmla="*/ 1538788 h 2964394"/>
              <a:gd name="connsiteX574" fmla="*/ 4428642 w 4614921"/>
              <a:gd name="connsiteY574" fmla="*/ 1487389 h 2964394"/>
              <a:gd name="connsiteX575" fmla="*/ 4300178 w 4614921"/>
              <a:gd name="connsiteY575" fmla="*/ 1295840 h 2964394"/>
              <a:gd name="connsiteX576" fmla="*/ 4355181 w 4614921"/>
              <a:gd name="connsiteY576" fmla="*/ 1054037 h 2964394"/>
              <a:gd name="connsiteX577" fmla="*/ 4376990 w 4614921"/>
              <a:gd name="connsiteY577" fmla="*/ 1004053 h 2964394"/>
              <a:gd name="connsiteX578" fmla="*/ 4380392 w 4614921"/>
              <a:gd name="connsiteY578" fmla="*/ 984299 h 2964394"/>
              <a:gd name="connsiteX579" fmla="*/ 4349438 w 4614921"/>
              <a:gd name="connsiteY579" fmla="*/ 993140 h 2964394"/>
              <a:gd name="connsiteX580" fmla="*/ 3973935 w 4614921"/>
              <a:gd name="connsiteY580" fmla="*/ 1089033 h 2964394"/>
              <a:gd name="connsiteX581" fmla="*/ 3659328 w 4614921"/>
              <a:gd name="connsiteY581" fmla="*/ 1162207 h 2964394"/>
              <a:gd name="connsiteX582" fmla="*/ 3505958 w 4614921"/>
              <a:gd name="connsiteY582" fmla="*/ 1221689 h 2964394"/>
              <a:gd name="connsiteX583" fmla="*/ 3484738 w 4614921"/>
              <a:gd name="connsiteY583" fmla="*/ 1267530 h 2964394"/>
              <a:gd name="connsiteX584" fmla="*/ 3459106 w 4614921"/>
              <a:gd name="connsiteY584" fmla="*/ 1395926 h 2964394"/>
              <a:gd name="connsiteX585" fmla="*/ 3543429 w 4614921"/>
              <a:gd name="connsiteY585" fmla="*/ 1579257 h 2964394"/>
              <a:gd name="connsiteX586" fmla="*/ 3569296 w 4614921"/>
              <a:gd name="connsiteY586" fmla="*/ 1638066 h 2964394"/>
              <a:gd name="connsiteX587" fmla="*/ 3555571 w 4614921"/>
              <a:gd name="connsiteY587" fmla="*/ 1639346 h 2964394"/>
              <a:gd name="connsiteX588" fmla="*/ 3503128 w 4614921"/>
              <a:gd name="connsiteY588" fmla="*/ 1631582 h 2964394"/>
              <a:gd name="connsiteX589" fmla="*/ 1889610 w 4614921"/>
              <a:gd name="connsiteY589" fmla="*/ 1516204 h 2964394"/>
              <a:gd name="connsiteX590" fmla="*/ 1908186 w 4614921"/>
              <a:gd name="connsiteY590" fmla="*/ 1543066 h 2964394"/>
              <a:gd name="connsiteX591" fmla="*/ 1926913 w 4614921"/>
              <a:gd name="connsiteY591" fmla="*/ 1590338 h 2964394"/>
              <a:gd name="connsiteX592" fmla="*/ 1940251 w 4614921"/>
              <a:gd name="connsiteY592" fmla="*/ 1624138 h 2964394"/>
              <a:gd name="connsiteX593" fmla="*/ 1958793 w 4614921"/>
              <a:gd name="connsiteY593" fmla="*/ 1639548 h 2964394"/>
              <a:gd name="connsiteX594" fmla="*/ 2003405 w 4614921"/>
              <a:gd name="connsiteY594" fmla="*/ 1621932 h 2964394"/>
              <a:gd name="connsiteX595" fmla="*/ 2001232 w 4614921"/>
              <a:gd name="connsiteY595" fmla="*/ 1537592 h 2964394"/>
              <a:gd name="connsiteX596" fmla="*/ 1990151 w 4614921"/>
              <a:gd name="connsiteY596" fmla="*/ 1508693 h 2964394"/>
              <a:gd name="connsiteX597" fmla="*/ 1969117 w 4614921"/>
              <a:gd name="connsiteY597" fmla="*/ 1440403 h 2964394"/>
              <a:gd name="connsiteX598" fmla="*/ 1975617 w 4614921"/>
              <a:gd name="connsiteY598" fmla="*/ 1437304 h 2964394"/>
              <a:gd name="connsiteX599" fmla="*/ 1985806 w 4614921"/>
              <a:gd name="connsiteY599" fmla="*/ 1449868 h 2964394"/>
              <a:gd name="connsiteX600" fmla="*/ 2015025 w 4614921"/>
              <a:gd name="connsiteY600" fmla="*/ 1534157 h 2964394"/>
              <a:gd name="connsiteX601" fmla="*/ 2031327 w 4614921"/>
              <a:gd name="connsiteY601" fmla="*/ 1574036 h 2964394"/>
              <a:gd name="connsiteX602" fmla="*/ 2032573 w 4614921"/>
              <a:gd name="connsiteY602" fmla="*/ 1575906 h 2964394"/>
              <a:gd name="connsiteX603" fmla="*/ 2070819 w 4614921"/>
              <a:gd name="connsiteY603" fmla="*/ 1538856 h 2964394"/>
              <a:gd name="connsiteX604" fmla="*/ 2077758 w 4614921"/>
              <a:gd name="connsiteY604" fmla="*/ 1531025 h 2964394"/>
              <a:gd name="connsiteX605" fmla="*/ 2085185 w 4614921"/>
              <a:gd name="connsiteY605" fmla="*/ 1450289 h 2964394"/>
              <a:gd name="connsiteX606" fmla="*/ 2072015 w 4614921"/>
              <a:gd name="connsiteY606" fmla="*/ 1400524 h 2964394"/>
              <a:gd name="connsiteX607" fmla="*/ 2067552 w 4614921"/>
              <a:gd name="connsiteY607" fmla="*/ 1380752 h 2964394"/>
              <a:gd name="connsiteX608" fmla="*/ 2071695 w 4614921"/>
              <a:gd name="connsiteY608" fmla="*/ 1366505 h 2964394"/>
              <a:gd name="connsiteX609" fmla="*/ 2083079 w 4614921"/>
              <a:gd name="connsiteY609" fmla="*/ 1375717 h 2964394"/>
              <a:gd name="connsiteX610" fmla="*/ 2088839 w 4614921"/>
              <a:gd name="connsiteY610" fmla="*/ 1390065 h 2964394"/>
              <a:gd name="connsiteX611" fmla="*/ 2135590 w 4614921"/>
              <a:gd name="connsiteY611" fmla="*/ 1479457 h 2964394"/>
              <a:gd name="connsiteX612" fmla="*/ 2143185 w 4614921"/>
              <a:gd name="connsiteY612" fmla="*/ 1479862 h 2964394"/>
              <a:gd name="connsiteX613" fmla="*/ 2150629 w 4614921"/>
              <a:gd name="connsiteY613" fmla="*/ 1374420 h 2964394"/>
              <a:gd name="connsiteX614" fmla="*/ 2095996 w 4614921"/>
              <a:gd name="connsiteY614" fmla="*/ 1215997 h 2964394"/>
              <a:gd name="connsiteX615" fmla="*/ 2019808 w 4614921"/>
              <a:gd name="connsiteY615" fmla="*/ 1226977 h 2964394"/>
              <a:gd name="connsiteX616" fmla="*/ 1994243 w 4614921"/>
              <a:gd name="connsiteY616" fmla="*/ 1230211 h 2964394"/>
              <a:gd name="connsiteX617" fmla="*/ 1958625 w 4614921"/>
              <a:gd name="connsiteY617" fmla="*/ 1227634 h 2964394"/>
              <a:gd name="connsiteX618" fmla="*/ 1930450 w 4614921"/>
              <a:gd name="connsiteY618" fmla="*/ 1270545 h 2964394"/>
              <a:gd name="connsiteX619" fmla="*/ 1902376 w 4614921"/>
              <a:gd name="connsiteY619" fmla="*/ 1344662 h 2964394"/>
              <a:gd name="connsiteX620" fmla="*/ 1808689 w 4614921"/>
              <a:gd name="connsiteY620" fmla="*/ 1385973 h 2964394"/>
              <a:gd name="connsiteX621" fmla="*/ 1752575 w 4614921"/>
              <a:gd name="connsiteY621" fmla="*/ 1389257 h 2964394"/>
              <a:gd name="connsiteX622" fmla="*/ 1731995 w 4614921"/>
              <a:gd name="connsiteY622" fmla="*/ 1401534 h 2964394"/>
              <a:gd name="connsiteX623" fmla="*/ 1764280 w 4614921"/>
              <a:gd name="connsiteY623" fmla="*/ 1496635 h 2964394"/>
              <a:gd name="connsiteX624" fmla="*/ 1790905 w 4614921"/>
              <a:gd name="connsiteY624" fmla="*/ 1549449 h 2964394"/>
              <a:gd name="connsiteX625" fmla="*/ 1795435 w 4614921"/>
              <a:gd name="connsiteY625" fmla="*/ 1559654 h 2964394"/>
              <a:gd name="connsiteX626" fmla="*/ 1873965 w 4614921"/>
              <a:gd name="connsiteY626" fmla="*/ 1632559 h 2964394"/>
              <a:gd name="connsiteX627" fmla="*/ 1890115 w 4614921"/>
              <a:gd name="connsiteY627" fmla="*/ 1621595 h 2964394"/>
              <a:gd name="connsiteX628" fmla="*/ 1886562 w 4614921"/>
              <a:gd name="connsiteY628" fmla="*/ 1556353 h 2964394"/>
              <a:gd name="connsiteX629" fmla="*/ 1881055 w 4614921"/>
              <a:gd name="connsiteY629" fmla="*/ 1527471 h 2964394"/>
              <a:gd name="connsiteX630" fmla="*/ 1887926 w 4614921"/>
              <a:gd name="connsiteY630" fmla="*/ 1516423 h 2964394"/>
              <a:gd name="connsiteX631" fmla="*/ 1889610 w 4614921"/>
              <a:gd name="connsiteY631" fmla="*/ 1516255 h 2964394"/>
              <a:gd name="connsiteX632" fmla="*/ 3562762 w 4614921"/>
              <a:gd name="connsiteY632" fmla="*/ 1626934 h 2964394"/>
              <a:gd name="connsiteX633" fmla="*/ 3562762 w 4614921"/>
              <a:gd name="connsiteY633" fmla="*/ 1626934 h 2964394"/>
              <a:gd name="connsiteX634" fmla="*/ 3214339 w 4614921"/>
              <a:gd name="connsiteY634" fmla="*/ 1324032 h 2964394"/>
              <a:gd name="connsiteX635" fmla="*/ 3218684 w 4614921"/>
              <a:gd name="connsiteY635" fmla="*/ 1346414 h 2964394"/>
              <a:gd name="connsiteX636" fmla="*/ 3291269 w 4614921"/>
              <a:gd name="connsiteY636" fmla="*/ 1545912 h 2964394"/>
              <a:gd name="connsiteX637" fmla="*/ 3324782 w 4614921"/>
              <a:gd name="connsiteY637" fmla="*/ 1623936 h 2964394"/>
              <a:gd name="connsiteX638" fmla="*/ 3476116 w 4614921"/>
              <a:gd name="connsiteY638" fmla="*/ 1616425 h 2964394"/>
              <a:gd name="connsiteX639" fmla="*/ 3433575 w 4614921"/>
              <a:gd name="connsiteY639" fmla="*/ 1524911 h 2964394"/>
              <a:gd name="connsiteX640" fmla="*/ 3424127 w 4614921"/>
              <a:gd name="connsiteY640" fmla="*/ 1282468 h 2964394"/>
              <a:gd name="connsiteX641" fmla="*/ 3433188 w 4614921"/>
              <a:gd name="connsiteY641" fmla="*/ 1246142 h 2964394"/>
              <a:gd name="connsiteX642" fmla="*/ 3432093 w 4614921"/>
              <a:gd name="connsiteY642" fmla="*/ 1239036 h 2964394"/>
              <a:gd name="connsiteX643" fmla="*/ 3372072 w 4614921"/>
              <a:gd name="connsiteY643" fmla="*/ 1260019 h 2964394"/>
              <a:gd name="connsiteX644" fmla="*/ 3264424 w 4614921"/>
              <a:gd name="connsiteY644" fmla="*/ 1300909 h 2964394"/>
              <a:gd name="connsiteX645" fmla="*/ 3214322 w 4614921"/>
              <a:gd name="connsiteY645" fmla="*/ 1323998 h 2964394"/>
              <a:gd name="connsiteX646" fmla="*/ 1358765 w 4614921"/>
              <a:gd name="connsiteY646" fmla="*/ 1525366 h 2964394"/>
              <a:gd name="connsiteX647" fmla="*/ 1372205 w 4614921"/>
              <a:gd name="connsiteY647" fmla="*/ 1539984 h 2964394"/>
              <a:gd name="connsiteX648" fmla="*/ 1399773 w 4614921"/>
              <a:gd name="connsiteY648" fmla="*/ 1537660 h 2964394"/>
              <a:gd name="connsiteX649" fmla="*/ 1420623 w 4614921"/>
              <a:gd name="connsiteY649" fmla="*/ 1527370 h 2964394"/>
              <a:gd name="connsiteX650" fmla="*/ 1510166 w 4614921"/>
              <a:gd name="connsiteY650" fmla="*/ 1466540 h 2964394"/>
              <a:gd name="connsiteX651" fmla="*/ 1505451 w 4614921"/>
              <a:gd name="connsiteY651" fmla="*/ 1453270 h 2964394"/>
              <a:gd name="connsiteX652" fmla="*/ 1401407 w 4614921"/>
              <a:gd name="connsiteY652" fmla="*/ 1380870 h 2964394"/>
              <a:gd name="connsiteX653" fmla="*/ 1394670 w 4614921"/>
              <a:gd name="connsiteY653" fmla="*/ 1382184 h 2964394"/>
              <a:gd name="connsiteX654" fmla="*/ 1373788 w 4614921"/>
              <a:gd name="connsiteY654" fmla="*/ 1469117 h 2964394"/>
              <a:gd name="connsiteX655" fmla="*/ 1368180 w 4614921"/>
              <a:gd name="connsiteY655" fmla="*/ 1508912 h 2964394"/>
              <a:gd name="connsiteX656" fmla="*/ 1358765 w 4614921"/>
              <a:gd name="connsiteY656" fmla="*/ 1525366 h 2964394"/>
              <a:gd name="connsiteX657" fmla="*/ 312469 w 4614921"/>
              <a:gd name="connsiteY657" fmla="*/ 574591 h 2964394"/>
              <a:gd name="connsiteX658" fmla="*/ 297430 w 4614921"/>
              <a:gd name="connsiteY658" fmla="*/ 579728 h 2964394"/>
              <a:gd name="connsiteX659" fmla="*/ 302263 w 4614921"/>
              <a:gd name="connsiteY659" fmla="*/ 649770 h 2964394"/>
              <a:gd name="connsiteX660" fmla="*/ 302330 w 4614921"/>
              <a:gd name="connsiteY660" fmla="*/ 649938 h 2964394"/>
              <a:gd name="connsiteX661" fmla="*/ 327558 w 4614921"/>
              <a:gd name="connsiteY661" fmla="*/ 745494 h 2964394"/>
              <a:gd name="connsiteX662" fmla="*/ 327491 w 4614921"/>
              <a:gd name="connsiteY662" fmla="*/ 948495 h 2964394"/>
              <a:gd name="connsiteX663" fmla="*/ 207246 w 4614921"/>
              <a:gd name="connsiteY663" fmla="*/ 1120206 h 2964394"/>
              <a:gd name="connsiteX664" fmla="*/ 141061 w 4614921"/>
              <a:gd name="connsiteY664" fmla="*/ 1208520 h 2964394"/>
              <a:gd name="connsiteX665" fmla="*/ 245172 w 4614921"/>
              <a:gd name="connsiteY665" fmla="*/ 1259430 h 2964394"/>
              <a:gd name="connsiteX666" fmla="*/ 511125 w 4614921"/>
              <a:gd name="connsiteY666" fmla="*/ 1334979 h 2964394"/>
              <a:gd name="connsiteX667" fmla="*/ 1126276 w 4614921"/>
              <a:gd name="connsiteY667" fmla="*/ 1476544 h 2964394"/>
              <a:gd name="connsiteX668" fmla="*/ 1284901 w 4614921"/>
              <a:gd name="connsiteY668" fmla="*/ 1512415 h 2964394"/>
              <a:gd name="connsiteX669" fmla="*/ 1336434 w 4614921"/>
              <a:gd name="connsiteY669" fmla="*/ 1521476 h 2964394"/>
              <a:gd name="connsiteX670" fmla="*/ 1340897 w 4614921"/>
              <a:gd name="connsiteY670" fmla="*/ 1520364 h 2964394"/>
              <a:gd name="connsiteX671" fmla="*/ 1316815 w 4614921"/>
              <a:gd name="connsiteY671" fmla="*/ 1385333 h 2964394"/>
              <a:gd name="connsiteX672" fmla="*/ 1312958 w 4614921"/>
              <a:gd name="connsiteY672" fmla="*/ 1349900 h 2964394"/>
              <a:gd name="connsiteX673" fmla="*/ 1391252 w 4614921"/>
              <a:gd name="connsiteY673" fmla="*/ 1173002 h 2964394"/>
              <a:gd name="connsiteX674" fmla="*/ 1470893 w 4614921"/>
              <a:gd name="connsiteY674" fmla="*/ 1093176 h 2964394"/>
              <a:gd name="connsiteX675" fmla="*/ 1432445 w 4614921"/>
              <a:gd name="connsiteY675" fmla="*/ 1052437 h 2964394"/>
              <a:gd name="connsiteX676" fmla="*/ 896800 w 4614921"/>
              <a:gd name="connsiteY676" fmla="*/ 814946 h 2964394"/>
              <a:gd name="connsiteX677" fmla="*/ 338909 w 4614921"/>
              <a:gd name="connsiteY677" fmla="*/ 580284 h 2964394"/>
              <a:gd name="connsiteX678" fmla="*/ 312469 w 4614921"/>
              <a:gd name="connsiteY678" fmla="*/ 574575 h 2964394"/>
              <a:gd name="connsiteX679" fmla="*/ 1473638 w 4614921"/>
              <a:gd name="connsiteY679" fmla="*/ 1109141 h 2964394"/>
              <a:gd name="connsiteX680" fmla="*/ 1401592 w 4614921"/>
              <a:gd name="connsiteY680" fmla="*/ 1182702 h 2964394"/>
              <a:gd name="connsiteX681" fmla="*/ 1327020 w 4614921"/>
              <a:gd name="connsiteY681" fmla="*/ 1348266 h 2964394"/>
              <a:gd name="connsiteX682" fmla="*/ 1330894 w 4614921"/>
              <a:gd name="connsiteY682" fmla="*/ 1383834 h 2964394"/>
              <a:gd name="connsiteX683" fmla="*/ 1352130 w 4614921"/>
              <a:gd name="connsiteY683" fmla="*/ 1510580 h 2964394"/>
              <a:gd name="connsiteX684" fmla="*/ 1354757 w 4614921"/>
              <a:gd name="connsiteY684" fmla="*/ 1504433 h 2964394"/>
              <a:gd name="connsiteX685" fmla="*/ 1359709 w 4614921"/>
              <a:gd name="connsiteY685" fmla="*/ 1467787 h 2964394"/>
              <a:gd name="connsiteX686" fmla="*/ 1386351 w 4614921"/>
              <a:gd name="connsiteY686" fmla="*/ 1370749 h 2964394"/>
              <a:gd name="connsiteX687" fmla="*/ 1404472 w 4614921"/>
              <a:gd name="connsiteY687" fmla="*/ 1367078 h 2964394"/>
              <a:gd name="connsiteX688" fmla="*/ 1460081 w 4614921"/>
              <a:gd name="connsiteY688" fmla="*/ 1393316 h 2964394"/>
              <a:gd name="connsiteX689" fmla="*/ 1458077 w 4614921"/>
              <a:gd name="connsiteY689" fmla="*/ 1382268 h 2964394"/>
              <a:gd name="connsiteX690" fmla="*/ 1530224 w 4614921"/>
              <a:gd name="connsiteY690" fmla="*/ 1160270 h 2964394"/>
              <a:gd name="connsiteX691" fmla="*/ 1484601 w 4614921"/>
              <a:gd name="connsiteY691" fmla="*/ 1137990 h 2964394"/>
              <a:gd name="connsiteX692" fmla="*/ 1473672 w 4614921"/>
              <a:gd name="connsiteY692" fmla="*/ 1109141 h 2964394"/>
              <a:gd name="connsiteX693" fmla="*/ 2453396 w 4614921"/>
              <a:gd name="connsiteY693" fmla="*/ 1474607 h 2964394"/>
              <a:gd name="connsiteX694" fmla="*/ 2448377 w 4614921"/>
              <a:gd name="connsiteY694" fmla="*/ 1481310 h 2964394"/>
              <a:gd name="connsiteX695" fmla="*/ 2457253 w 4614921"/>
              <a:gd name="connsiteY695" fmla="*/ 1480232 h 2964394"/>
              <a:gd name="connsiteX696" fmla="*/ 2456579 w 4614921"/>
              <a:gd name="connsiteY696" fmla="*/ 1479508 h 2964394"/>
              <a:gd name="connsiteX697" fmla="*/ 2453379 w 4614921"/>
              <a:gd name="connsiteY697" fmla="*/ 1474607 h 2964394"/>
              <a:gd name="connsiteX698" fmla="*/ 2496189 w 4614921"/>
              <a:gd name="connsiteY698" fmla="*/ 1478312 h 2964394"/>
              <a:gd name="connsiteX699" fmla="*/ 2511093 w 4614921"/>
              <a:gd name="connsiteY699" fmla="*/ 1478666 h 2964394"/>
              <a:gd name="connsiteX700" fmla="*/ 2583392 w 4614921"/>
              <a:gd name="connsiteY700" fmla="*/ 1371069 h 2964394"/>
              <a:gd name="connsiteX701" fmla="*/ 2496189 w 4614921"/>
              <a:gd name="connsiteY701" fmla="*/ 1478312 h 2964394"/>
              <a:gd name="connsiteX702" fmla="*/ 2688799 w 4614921"/>
              <a:gd name="connsiteY702" fmla="*/ 1315780 h 2964394"/>
              <a:gd name="connsiteX703" fmla="*/ 2655454 w 4614921"/>
              <a:gd name="connsiteY703" fmla="*/ 1472435 h 2964394"/>
              <a:gd name="connsiteX704" fmla="*/ 2694559 w 4614921"/>
              <a:gd name="connsiteY704" fmla="*/ 1439359 h 2964394"/>
              <a:gd name="connsiteX705" fmla="*/ 2714532 w 4614921"/>
              <a:gd name="connsiteY705" fmla="*/ 1422653 h 2964394"/>
              <a:gd name="connsiteX706" fmla="*/ 2724704 w 4614921"/>
              <a:gd name="connsiteY706" fmla="*/ 1403050 h 2964394"/>
              <a:gd name="connsiteX707" fmla="*/ 2708183 w 4614921"/>
              <a:gd name="connsiteY707" fmla="*/ 1366438 h 2964394"/>
              <a:gd name="connsiteX708" fmla="*/ 2706213 w 4614921"/>
              <a:gd name="connsiteY708" fmla="*/ 1361537 h 2964394"/>
              <a:gd name="connsiteX709" fmla="*/ 2688782 w 4614921"/>
              <a:gd name="connsiteY709" fmla="*/ 1315797 h 2964394"/>
              <a:gd name="connsiteX710" fmla="*/ 2978127 w 4614921"/>
              <a:gd name="connsiteY710" fmla="*/ 1361436 h 2964394"/>
              <a:gd name="connsiteX711" fmla="*/ 3078348 w 4614921"/>
              <a:gd name="connsiteY711" fmla="*/ 1391042 h 2964394"/>
              <a:gd name="connsiteX712" fmla="*/ 3127456 w 4614921"/>
              <a:gd name="connsiteY712" fmla="*/ 1436496 h 2964394"/>
              <a:gd name="connsiteX713" fmla="*/ 3148929 w 4614921"/>
              <a:gd name="connsiteY713" fmla="*/ 1455392 h 2964394"/>
              <a:gd name="connsiteX714" fmla="*/ 3157635 w 4614921"/>
              <a:gd name="connsiteY714" fmla="*/ 1433751 h 2964394"/>
              <a:gd name="connsiteX715" fmla="*/ 3165146 w 4614921"/>
              <a:gd name="connsiteY715" fmla="*/ 1401517 h 2964394"/>
              <a:gd name="connsiteX716" fmla="*/ 3187276 w 4614921"/>
              <a:gd name="connsiteY716" fmla="*/ 1334339 h 2964394"/>
              <a:gd name="connsiteX717" fmla="*/ 3164995 w 4614921"/>
              <a:gd name="connsiteY717" fmla="*/ 1339037 h 2964394"/>
              <a:gd name="connsiteX718" fmla="*/ 3010563 w 4614921"/>
              <a:gd name="connsiteY718" fmla="*/ 1356215 h 2964394"/>
              <a:gd name="connsiteX719" fmla="*/ 2858809 w 4614921"/>
              <a:gd name="connsiteY719" fmla="*/ 1357242 h 2964394"/>
              <a:gd name="connsiteX720" fmla="*/ 2789997 w 4614921"/>
              <a:gd name="connsiteY720" fmla="*/ 1366758 h 2964394"/>
              <a:gd name="connsiteX721" fmla="*/ 2796834 w 4614921"/>
              <a:gd name="connsiteY721" fmla="*/ 1370210 h 2964394"/>
              <a:gd name="connsiteX722" fmla="*/ 2892104 w 4614921"/>
              <a:gd name="connsiteY722" fmla="*/ 1368930 h 2964394"/>
              <a:gd name="connsiteX723" fmla="*/ 2978127 w 4614921"/>
              <a:gd name="connsiteY723" fmla="*/ 1361402 h 2964394"/>
              <a:gd name="connsiteX724" fmla="*/ 2299672 w 4614921"/>
              <a:gd name="connsiteY724" fmla="*/ 1336932 h 2964394"/>
              <a:gd name="connsiteX725" fmla="*/ 2281146 w 4614921"/>
              <a:gd name="connsiteY725" fmla="*/ 1387876 h 2964394"/>
              <a:gd name="connsiteX726" fmla="*/ 2299672 w 4614921"/>
              <a:gd name="connsiteY726" fmla="*/ 1336932 h 2964394"/>
              <a:gd name="connsiteX727" fmla="*/ 2395412 w 4614921"/>
              <a:gd name="connsiteY727" fmla="*/ 1333968 h 2964394"/>
              <a:gd name="connsiteX728" fmla="*/ 2395412 w 4614921"/>
              <a:gd name="connsiteY728" fmla="*/ 1333968 h 2964394"/>
              <a:gd name="connsiteX729" fmla="*/ 2570542 w 4614921"/>
              <a:gd name="connsiteY729" fmla="*/ 1191072 h 2964394"/>
              <a:gd name="connsiteX730" fmla="*/ 2623103 w 4614921"/>
              <a:gd name="connsiteY730" fmla="*/ 1223997 h 2964394"/>
              <a:gd name="connsiteX731" fmla="*/ 2654410 w 4614921"/>
              <a:gd name="connsiteY731" fmla="*/ 1256719 h 2964394"/>
              <a:gd name="connsiteX732" fmla="*/ 2676236 w 4614921"/>
              <a:gd name="connsiteY732" fmla="*/ 1279488 h 2964394"/>
              <a:gd name="connsiteX733" fmla="*/ 2669331 w 4614921"/>
              <a:gd name="connsiteY733" fmla="*/ 1231188 h 2964394"/>
              <a:gd name="connsiteX734" fmla="*/ 2621789 w 4614921"/>
              <a:gd name="connsiteY734" fmla="*/ 1136962 h 2964394"/>
              <a:gd name="connsiteX735" fmla="*/ 2544590 w 4614921"/>
              <a:gd name="connsiteY735" fmla="*/ 956107 h 2964394"/>
              <a:gd name="connsiteX736" fmla="*/ 2541036 w 4614921"/>
              <a:gd name="connsiteY736" fmla="*/ 917592 h 2964394"/>
              <a:gd name="connsiteX737" fmla="*/ 2479920 w 4614921"/>
              <a:gd name="connsiteY737" fmla="*/ 868568 h 2964394"/>
              <a:gd name="connsiteX738" fmla="*/ 2364240 w 4614921"/>
              <a:gd name="connsiteY738" fmla="*/ 867742 h 2964394"/>
              <a:gd name="connsiteX739" fmla="*/ 2268869 w 4614921"/>
              <a:gd name="connsiteY739" fmla="*/ 894284 h 2964394"/>
              <a:gd name="connsiteX740" fmla="*/ 2251304 w 4614921"/>
              <a:gd name="connsiteY740" fmla="*/ 986741 h 2964394"/>
              <a:gd name="connsiteX741" fmla="*/ 2212401 w 4614921"/>
              <a:gd name="connsiteY741" fmla="*/ 1204848 h 2964394"/>
              <a:gd name="connsiteX742" fmla="*/ 2240880 w 4614921"/>
              <a:gd name="connsiteY742" fmla="*/ 1164716 h 2964394"/>
              <a:gd name="connsiteX743" fmla="*/ 2333875 w 4614921"/>
              <a:gd name="connsiteY743" fmla="*/ 1139152 h 2964394"/>
              <a:gd name="connsiteX744" fmla="*/ 2446794 w 4614921"/>
              <a:gd name="connsiteY744" fmla="*/ 1191275 h 2964394"/>
              <a:gd name="connsiteX745" fmla="*/ 2510116 w 4614921"/>
              <a:gd name="connsiteY745" fmla="*/ 1217631 h 2964394"/>
              <a:gd name="connsiteX746" fmla="*/ 2539302 w 4614921"/>
              <a:gd name="connsiteY746" fmla="*/ 1204730 h 2964394"/>
              <a:gd name="connsiteX747" fmla="*/ 2570542 w 4614921"/>
              <a:gd name="connsiteY747" fmla="*/ 1191089 h 2964394"/>
              <a:gd name="connsiteX748" fmla="*/ 1486555 w 4614921"/>
              <a:gd name="connsiteY748" fmla="*/ 1098767 h 2964394"/>
              <a:gd name="connsiteX749" fmla="*/ 1487431 w 4614921"/>
              <a:gd name="connsiteY749" fmla="*/ 1105419 h 2964394"/>
              <a:gd name="connsiteX750" fmla="*/ 1495430 w 4614921"/>
              <a:gd name="connsiteY750" fmla="*/ 1128929 h 2964394"/>
              <a:gd name="connsiteX751" fmla="*/ 1544724 w 4614921"/>
              <a:gd name="connsiteY751" fmla="*/ 1149728 h 2964394"/>
              <a:gd name="connsiteX752" fmla="*/ 1558045 w 4614921"/>
              <a:gd name="connsiteY752" fmla="*/ 1143412 h 2964394"/>
              <a:gd name="connsiteX753" fmla="*/ 1617729 w 4614921"/>
              <a:gd name="connsiteY753" fmla="*/ 1121806 h 2964394"/>
              <a:gd name="connsiteX754" fmla="*/ 1614782 w 4614921"/>
              <a:gd name="connsiteY754" fmla="*/ 1120846 h 2964394"/>
              <a:gd name="connsiteX755" fmla="*/ 1499674 w 4614921"/>
              <a:gd name="connsiteY755" fmla="*/ 1090633 h 2964394"/>
              <a:gd name="connsiteX756" fmla="*/ 1486555 w 4614921"/>
              <a:gd name="connsiteY756" fmla="*/ 1098767 h 2964394"/>
              <a:gd name="connsiteX757" fmla="*/ 1639404 w 4614921"/>
              <a:gd name="connsiteY757" fmla="*/ 1113941 h 2964394"/>
              <a:gd name="connsiteX758" fmla="*/ 1639303 w 4614921"/>
              <a:gd name="connsiteY758" fmla="*/ 1113941 h 2964394"/>
              <a:gd name="connsiteX759" fmla="*/ 1639639 w 4614921"/>
              <a:gd name="connsiteY759" fmla="*/ 1113941 h 2964394"/>
              <a:gd name="connsiteX760" fmla="*/ 1639404 w 4614921"/>
              <a:gd name="connsiteY760" fmla="*/ 1113941 h 2964394"/>
              <a:gd name="connsiteX761" fmla="*/ 2073430 w 4614921"/>
              <a:gd name="connsiteY761" fmla="*/ 25811 h 2964394"/>
              <a:gd name="connsiteX762" fmla="*/ 2135691 w 4614921"/>
              <a:gd name="connsiteY762" fmla="*/ 274889 h 2964394"/>
              <a:gd name="connsiteX763" fmla="*/ 2130638 w 4614921"/>
              <a:gd name="connsiteY763" fmla="*/ 483667 h 2964394"/>
              <a:gd name="connsiteX764" fmla="*/ 2139497 w 4614921"/>
              <a:gd name="connsiteY764" fmla="*/ 828570 h 2964394"/>
              <a:gd name="connsiteX765" fmla="*/ 2202314 w 4614921"/>
              <a:gd name="connsiteY765" fmla="*/ 919225 h 2964394"/>
              <a:gd name="connsiteX766" fmla="*/ 2210027 w 4614921"/>
              <a:gd name="connsiteY766" fmla="*/ 923974 h 2964394"/>
              <a:gd name="connsiteX767" fmla="*/ 2168480 w 4614921"/>
              <a:gd name="connsiteY767" fmla="*/ 793440 h 2964394"/>
              <a:gd name="connsiteX768" fmla="*/ 2227390 w 4614921"/>
              <a:gd name="connsiteY768" fmla="*/ 744837 h 2964394"/>
              <a:gd name="connsiteX769" fmla="*/ 2245140 w 4614921"/>
              <a:gd name="connsiteY769" fmla="*/ 716915 h 2964394"/>
              <a:gd name="connsiteX770" fmla="*/ 2384179 w 4614921"/>
              <a:gd name="connsiteY770" fmla="*/ 698221 h 2964394"/>
              <a:gd name="connsiteX771" fmla="*/ 2384179 w 4614921"/>
              <a:gd name="connsiteY771" fmla="*/ 698221 h 2964394"/>
              <a:gd name="connsiteX772" fmla="*/ 2527581 w 4614921"/>
              <a:gd name="connsiteY772" fmla="*/ 726211 h 2964394"/>
              <a:gd name="connsiteX773" fmla="*/ 2553886 w 4614921"/>
              <a:gd name="connsiteY773" fmla="*/ 857166 h 2964394"/>
              <a:gd name="connsiteX774" fmla="*/ 2553937 w 4614921"/>
              <a:gd name="connsiteY774" fmla="*/ 868079 h 2964394"/>
              <a:gd name="connsiteX775" fmla="*/ 2575342 w 4614921"/>
              <a:gd name="connsiteY775" fmla="*/ 466910 h 2964394"/>
              <a:gd name="connsiteX776" fmla="*/ 2582482 w 4614921"/>
              <a:gd name="connsiteY776" fmla="*/ 71888 h 2964394"/>
              <a:gd name="connsiteX777" fmla="*/ 2581051 w 4614921"/>
              <a:gd name="connsiteY777" fmla="*/ 77530 h 2964394"/>
              <a:gd name="connsiteX778" fmla="*/ 2479920 w 4614921"/>
              <a:gd name="connsiteY778" fmla="*/ 107844 h 2964394"/>
              <a:gd name="connsiteX779" fmla="*/ 2343980 w 4614921"/>
              <a:gd name="connsiteY779" fmla="*/ 69766 h 2964394"/>
              <a:gd name="connsiteX780" fmla="*/ 2191148 w 4614921"/>
              <a:gd name="connsiteY780" fmla="*/ 37448 h 2964394"/>
              <a:gd name="connsiteX781" fmla="*/ 2080587 w 4614921"/>
              <a:gd name="connsiteY781" fmla="*/ 27327 h 2964394"/>
              <a:gd name="connsiteX782" fmla="*/ 2073463 w 4614921"/>
              <a:gd name="connsiteY782" fmla="*/ 25794 h 2964394"/>
              <a:gd name="connsiteX783" fmla="*/ 2438391 w 4614921"/>
              <a:gd name="connsiteY783" fmla="*/ 845209 h 2964394"/>
              <a:gd name="connsiteX784" fmla="*/ 2490564 w 4614921"/>
              <a:gd name="connsiteY784" fmla="*/ 859255 h 2964394"/>
              <a:gd name="connsiteX785" fmla="*/ 2540396 w 4614921"/>
              <a:gd name="connsiteY785" fmla="*/ 903058 h 2964394"/>
              <a:gd name="connsiteX786" fmla="*/ 2539723 w 4614921"/>
              <a:gd name="connsiteY786" fmla="*/ 857234 h 2964394"/>
              <a:gd name="connsiteX787" fmla="*/ 2517560 w 4614921"/>
              <a:gd name="connsiteY787" fmla="*/ 736214 h 2964394"/>
              <a:gd name="connsiteX788" fmla="*/ 2384163 w 4614921"/>
              <a:gd name="connsiteY788" fmla="*/ 712367 h 2964394"/>
              <a:gd name="connsiteX789" fmla="*/ 2384146 w 4614921"/>
              <a:gd name="connsiteY789" fmla="*/ 712367 h 2964394"/>
              <a:gd name="connsiteX790" fmla="*/ 2252618 w 4614921"/>
              <a:gd name="connsiteY790" fmla="*/ 728922 h 2964394"/>
              <a:gd name="connsiteX791" fmla="*/ 2242058 w 4614921"/>
              <a:gd name="connsiteY791" fmla="*/ 745443 h 2964394"/>
              <a:gd name="connsiteX792" fmla="*/ 2242311 w 4614921"/>
              <a:gd name="connsiteY792" fmla="*/ 745527 h 2964394"/>
              <a:gd name="connsiteX793" fmla="*/ 2264238 w 4614921"/>
              <a:gd name="connsiteY793" fmla="*/ 789280 h 2964394"/>
              <a:gd name="connsiteX794" fmla="*/ 2266394 w 4614921"/>
              <a:gd name="connsiteY794" fmla="*/ 832023 h 2964394"/>
              <a:gd name="connsiteX795" fmla="*/ 2268920 w 4614921"/>
              <a:gd name="connsiteY795" fmla="*/ 879194 h 2964394"/>
              <a:gd name="connsiteX796" fmla="*/ 2361579 w 4614921"/>
              <a:gd name="connsiteY796" fmla="*/ 853849 h 2964394"/>
              <a:gd name="connsiteX797" fmla="*/ 2438391 w 4614921"/>
              <a:gd name="connsiteY797" fmla="*/ 845192 h 2964394"/>
              <a:gd name="connsiteX798" fmla="*/ 2237781 w 4614921"/>
              <a:gd name="connsiteY798" fmla="*/ 758933 h 2964394"/>
              <a:gd name="connsiteX799" fmla="*/ 2228468 w 4614921"/>
              <a:gd name="connsiteY799" fmla="*/ 829513 h 2964394"/>
              <a:gd name="connsiteX800" fmla="*/ 2235760 w 4614921"/>
              <a:gd name="connsiteY800" fmla="*/ 896035 h 2964394"/>
              <a:gd name="connsiteX801" fmla="*/ 2235979 w 4614921"/>
              <a:gd name="connsiteY801" fmla="*/ 895850 h 2964394"/>
              <a:gd name="connsiteX802" fmla="*/ 2254807 w 4614921"/>
              <a:gd name="connsiteY802" fmla="*/ 885038 h 2964394"/>
              <a:gd name="connsiteX803" fmla="*/ 2252298 w 4614921"/>
              <a:gd name="connsiteY803" fmla="*/ 833033 h 2964394"/>
              <a:gd name="connsiteX804" fmla="*/ 2250092 w 4614921"/>
              <a:gd name="connsiteY804" fmla="*/ 789247 h 2964394"/>
              <a:gd name="connsiteX805" fmla="*/ 2237983 w 4614921"/>
              <a:gd name="connsiteY805" fmla="*/ 758966 h 2964394"/>
              <a:gd name="connsiteX806" fmla="*/ 2237781 w 4614921"/>
              <a:gd name="connsiteY806" fmla="*/ 758899 h 2964394"/>
              <a:gd name="connsiteX0" fmla="*/ 3792444 w 4647226"/>
              <a:gd name="connsiteY0" fmla="*/ 2964361 h 2964394"/>
              <a:gd name="connsiteX1" fmla="*/ 3667012 w 4647226"/>
              <a:gd name="connsiteY1" fmla="*/ 2941137 h 2964394"/>
              <a:gd name="connsiteX2" fmla="*/ 3661522 w 4647226"/>
              <a:gd name="connsiteY2" fmla="*/ 2928590 h 2964394"/>
              <a:gd name="connsiteX3" fmla="*/ 3690859 w 4647226"/>
              <a:gd name="connsiteY3" fmla="*/ 2913972 h 2964394"/>
              <a:gd name="connsiteX4" fmla="*/ 3815937 w 4647226"/>
              <a:gd name="connsiteY4" fmla="*/ 2908129 h 2964394"/>
              <a:gd name="connsiteX5" fmla="*/ 3814775 w 4647226"/>
              <a:gd name="connsiteY5" fmla="*/ 2906849 h 2964394"/>
              <a:gd name="connsiteX6" fmla="*/ 3737205 w 4647226"/>
              <a:gd name="connsiteY6" fmla="*/ 2829936 h 2964394"/>
              <a:gd name="connsiteX7" fmla="*/ 3501162 w 4647226"/>
              <a:gd name="connsiteY7" fmla="*/ 2618262 h 2964394"/>
              <a:gd name="connsiteX8" fmla="*/ 3208061 w 4647226"/>
              <a:gd name="connsiteY8" fmla="*/ 2351029 h 2964394"/>
              <a:gd name="connsiteX9" fmla="*/ 3124176 w 4647226"/>
              <a:gd name="connsiteY9" fmla="*/ 2387321 h 2964394"/>
              <a:gd name="connsiteX10" fmla="*/ 2930589 w 4647226"/>
              <a:gd name="connsiteY10" fmla="*/ 2477976 h 2964394"/>
              <a:gd name="connsiteX11" fmla="*/ 2915298 w 4647226"/>
              <a:gd name="connsiteY11" fmla="*/ 2652567 h 2964394"/>
              <a:gd name="connsiteX12" fmla="*/ 2998576 w 4647226"/>
              <a:gd name="connsiteY12" fmla="*/ 2860317 h 2964394"/>
              <a:gd name="connsiteX13" fmla="*/ 3015502 w 4647226"/>
              <a:gd name="connsiteY13" fmla="*/ 2900550 h 2964394"/>
              <a:gd name="connsiteX14" fmla="*/ 3011679 w 4647226"/>
              <a:gd name="connsiteY14" fmla="*/ 2907135 h 2964394"/>
              <a:gd name="connsiteX15" fmla="*/ 3003965 w 4647226"/>
              <a:gd name="connsiteY15" fmla="*/ 2906748 h 2964394"/>
              <a:gd name="connsiteX16" fmla="*/ 2867233 w 4647226"/>
              <a:gd name="connsiteY16" fmla="*/ 2686990 h 2964394"/>
              <a:gd name="connsiteX17" fmla="*/ 2784881 w 4647226"/>
              <a:gd name="connsiteY17" fmla="*/ 2531817 h 2964394"/>
              <a:gd name="connsiteX18" fmla="*/ 2779593 w 4647226"/>
              <a:gd name="connsiteY18" fmla="*/ 2535168 h 2964394"/>
              <a:gd name="connsiteX19" fmla="*/ 2773682 w 4647226"/>
              <a:gd name="connsiteY19" fmla="*/ 2532979 h 2964394"/>
              <a:gd name="connsiteX20" fmla="*/ 2544425 w 4647226"/>
              <a:gd name="connsiteY20" fmla="*/ 2338348 h 2964394"/>
              <a:gd name="connsiteX21" fmla="*/ 2391543 w 4647226"/>
              <a:gd name="connsiteY21" fmla="*/ 2306720 h 2964394"/>
              <a:gd name="connsiteX22" fmla="*/ 2198427 w 4647226"/>
              <a:gd name="connsiteY22" fmla="*/ 2256079 h 2964394"/>
              <a:gd name="connsiteX23" fmla="*/ 2114458 w 4647226"/>
              <a:gd name="connsiteY23" fmla="*/ 2085581 h 2964394"/>
              <a:gd name="connsiteX24" fmla="*/ 2114121 w 4647226"/>
              <a:gd name="connsiteY24" fmla="*/ 2085817 h 2964394"/>
              <a:gd name="connsiteX25" fmla="*/ 2067472 w 4647226"/>
              <a:gd name="connsiteY25" fmla="*/ 2089775 h 2964394"/>
              <a:gd name="connsiteX26" fmla="*/ 2042800 w 4647226"/>
              <a:gd name="connsiteY26" fmla="*/ 2072563 h 2964394"/>
              <a:gd name="connsiteX27" fmla="*/ 1914724 w 4647226"/>
              <a:gd name="connsiteY27" fmla="*/ 2180901 h 2964394"/>
              <a:gd name="connsiteX28" fmla="*/ 1661789 w 4647226"/>
              <a:gd name="connsiteY28" fmla="*/ 2280398 h 2964394"/>
              <a:gd name="connsiteX29" fmla="*/ 1655946 w 4647226"/>
              <a:gd name="connsiteY29" fmla="*/ 2280095 h 2964394"/>
              <a:gd name="connsiteX30" fmla="*/ 1652325 w 4647226"/>
              <a:gd name="connsiteY30" fmla="*/ 2275497 h 2964394"/>
              <a:gd name="connsiteX31" fmla="*/ 1501042 w 4647226"/>
              <a:gd name="connsiteY31" fmla="*/ 2052792 h 2964394"/>
              <a:gd name="connsiteX32" fmla="*/ 1459664 w 4647226"/>
              <a:gd name="connsiteY32" fmla="*/ 2034890 h 2964394"/>
              <a:gd name="connsiteX33" fmla="*/ 1513707 w 4647226"/>
              <a:gd name="connsiteY33" fmla="*/ 1960975 h 2964394"/>
              <a:gd name="connsiteX34" fmla="*/ 1628478 w 4647226"/>
              <a:gd name="connsiteY34" fmla="*/ 1834398 h 2964394"/>
              <a:gd name="connsiteX35" fmla="*/ 1717752 w 4647226"/>
              <a:gd name="connsiteY35" fmla="*/ 1704537 h 2964394"/>
              <a:gd name="connsiteX36" fmla="*/ 1699985 w 4647226"/>
              <a:gd name="connsiteY36" fmla="*/ 1640474 h 2964394"/>
              <a:gd name="connsiteX37" fmla="*/ 1698772 w 4647226"/>
              <a:gd name="connsiteY37" fmla="*/ 1635321 h 2964394"/>
              <a:gd name="connsiteX38" fmla="*/ 1630532 w 4647226"/>
              <a:gd name="connsiteY38" fmla="*/ 1706962 h 2964394"/>
              <a:gd name="connsiteX39" fmla="*/ 1499796 w 4647226"/>
              <a:gd name="connsiteY39" fmla="*/ 1928303 h 2964394"/>
              <a:gd name="connsiteX40" fmla="*/ 1411970 w 4647226"/>
              <a:gd name="connsiteY40" fmla="*/ 2076436 h 2964394"/>
              <a:gd name="connsiteX41" fmla="*/ 1425072 w 4647226"/>
              <a:gd name="connsiteY41" fmla="*/ 2078458 h 2964394"/>
              <a:gd name="connsiteX42" fmla="*/ 1574014 w 4647226"/>
              <a:gd name="connsiteY42" fmla="*/ 2194492 h 2964394"/>
              <a:gd name="connsiteX43" fmla="*/ 1645487 w 4647226"/>
              <a:gd name="connsiteY43" fmla="*/ 2327014 h 2964394"/>
              <a:gd name="connsiteX44" fmla="*/ 1579673 w 4647226"/>
              <a:gd name="connsiteY44" fmla="*/ 2455409 h 2964394"/>
              <a:gd name="connsiteX45" fmla="*/ 1469802 w 4647226"/>
              <a:gd name="connsiteY45" fmla="*/ 2709506 h 2964394"/>
              <a:gd name="connsiteX46" fmla="*/ 1291692 w 4647226"/>
              <a:gd name="connsiteY46" fmla="*/ 2925441 h 2964394"/>
              <a:gd name="connsiteX47" fmla="*/ 1274733 w 4647226"/>
              <a:gd name="connsiteY47" fmla="*/ 2928961 h 2964394"/>
              <a:gd name="connsiteX48" fmla="*/ 1275457 w 4647226"/>
              <a:gd name="connsiteY48" fmla="*/ 2909409 h 2964394"/>
              <a:gd name="connsiteX49" fmla="*/ 1426656 w 4647226"/>
              <a:gd name="connsiteY49" fmla="*/ 2667757 h 2964394"/>
              <a:gd name="connsiteX50" fmla="*/ 1563808 w 4647226"/>
              <a:gd name="connsiteY50" fmla="*/ 2454230 h 2964394"/>
              <a:gd name="connsiteX51" fmla="*/ 1380141 w 4647226"/>
              <a:gd name="connsiteY51" fmla="*/ 2328849 h 2964394"/>
              <a:gd name="connsiteX52" fmla="*/ 1165031 w 4647226"/>
              <a:gd name="connsiteY52" fmla="*/ 2268441 h 2964394"/>
              <a:gd name="connsiteX53" fmla="*/ 862398 w 4647226"/>
              <a:gd name="connsiteY53" fmla="*/ 2495255 h 2964394"/>
              <a:gd name="connsiteX54" fmla="*/ 523187 w 4647226"/>
              <a:gd name="connsiteY54" fmla="*/ 2848309 h 2964394"/>
              <a:gd name="connsiteX55" fmla="*/ 501597 w 4647226"/>
              <a:gd name="connsiteY55" fmla="*/ 2895430 h 2964394"/>
              <a:gd name="connsiteX56" fmla="*/ 506649 w 4647226"/>
              <a:gd name="connsiteY56" fmla="*/ 2897081 h 2964394"/>
              <a:gd name="connsiteX57" fmla="*/ 517663 w 4647226"/>
              <a:gd name="connsiteY57" fmla="*/ 2897552 h 2964394"/>
              <a:gd name="connsiteX58" fmla="*/ 527835 w 4647226"/>
              <a:gd name="connsiteY58" fmla="*/ 2905114 h 2964394"/>
              <a:gd name="connsiteX59" fmla="*/ 519634 w 4647226"/>
              <a:gd name="connsiteY59" fmla="*/ 2912120 h 2964394"/>
              <a:gd name="connsiteX60" fmla="*/ 515407 w 4647226"/>
              <a:gd name="connsiteY60" fmla="*/ 2912187 h 2964394"/>
              <a:gd name="connsiteX61" fmla="*/ 500031 w 4647226"/>
              <a:gd name="connsiteY61" fmla="*/ 2912187 h 2964394"/>
              <a:gd name="connsiteX62" fmla="*/ 445449 w 4647226"/>
              <a:gd name="connsiteY62" fmla="*/ 2911632 h 2964394"/>
              <a:gd name="connsiteX63" fmla="*/ 279953 w 4647226"/>
              <a:gd name="connsiteY63" fmla="*/ 2909207 h 2964394"/>
              <a:gd name="connsiteX64" fmla="*/ 39261 w 4647226"/>
              <a:gd name="connsiteY64" fmla="*/ 2905181 h 2964394"/>
              <a:gd name="connsiteX65" fmla="*/ 32306 w 4647226"/>
              <a:gd name="connsiteY65" fmla="*/ 2897990 h 2964394"/>
              <a:gd name="connsiteX66" fmla="*/ 487602 w 4647226"/>
              <a:gd name="connsiteY66" fmla="*/ 2897973 h 2964394"/>
              <a:gd name="connsiteX67" fmla="*/ 511550 w 4647226"/>
              <a:gd name="connsiteY67" fmla="*/ 2840310 h 2964394"/>
              <a:gd name="connsiteX68" fmla="*/ 852934 w 4647226"/>
              <a:gd name="connsiteY68" fmla="*/ 2484780 h 2964394"/>
              <a:gd name="connsiteX69" fmla="*/ 1047211 w 4647226"/>
              <a:gd name="connsiteY69" fmla="*/ 2321372 h 2964394"/>
              <a:gd name="connsiteX70" fmla="*/ 1166462 w 4647226"/>
              <a:gd name="connsiteY70" fmla="*/ 2254362 h 2964394"/>
              <a:gd name="connsiteX71" fmla="*/ 1385429 w 4647226"/>
              <a:gd name="connsiteY71" fmla="*/ 2315713 h 2964394"/>
              <a:gd name="connsiteX72" fmla="*/ 1572347 w 4647226"/>
              <a:gd name="connsiteY72" fmla="*/ 2440370 h 2964394"/>
              <a:gd name="connsiteX73" fmla="*/ 1631442 w 4647226"/>
              <a:gd name="connsiteY73" fmla="*/ 2328445 h 2964394"/>
              <a:gd name="connsiteX74" fmla="*/ 1562798 w 4647226"/>
              <a:gd name="connsiteY74" fmla="*/ 2203098 h 2964394"/>
              <a:gd name="connsiteX75" fmla="*/ 1422344 w 4647226"/>
              <a:gd name="connsiteY75" fmla="*/ 2092368 h 2964394"/>
              <a:gd name="connsiteX76" fmla="*/ 1400299 w 4647226"/>
              <a:gd name="connsiteY76" fmla="*/ 2089876 h 2964394"/>
              <a:gd name="connsiteX77" fmla="*/ 1365658 w 4647226"/>
              <a:gd name="connsiteY77" fmla="*/ 2123356 h 2964394"/>
              <a:gd name="connsiteX78" fmla="*/ 1237464 w 4647226"/>
              <a:gd name="connsiteY78" fmla="*/ 2193953 h 2964394"/>
              <a:gd name="connsiteX79" fmla="*/ 1235359 w 4647226"/>
              <a:gd name="connsiteY79" fmla="*/ 2169214 h 2964394"/>
              <a:gd name="connsiteX80" fmla="*/ 1302083 w 4647226"/>
              <a:gd name="connsiteY80" fmla="*/ 2103315 h 2964394"/>
              <a:gd name="connsiteX81" fmla="*/ 1394136 w 4647226"/>
              <a:gd name="connsiteY81" fmla="*/ 2075561 h 2964394"/>
              <a:gd name="connsiteX82" fmla="*/ 1486828 w 4647226"/>
              <a:gd name="connsiteY82" fmla="*/ 1922729 h 2964394"/>
              <a:gd name="connsiteX83" fmla="*/ 1619417 w 4647226"/>
              <a:gd name="connsiteY83" fmla="*/ 1698255 h 2964394"/>
              <a:gd name="connsiteX84" fmla="*/ 1695471 w 4647226"/>
              <a:gd name="connsiteY84" fmla="*/ 1620080 h 2964394"/>
              <a:gd name="connsiteX85" fmla="*/ 1695134 w 4647226"/>
              <a:gd name="connsiteY85" fmla="*/ 1552008 h 2964394"/>
              <a:gd name="connsiteX86" fmla="*/ 1714300 w 4647226"/>
              <a:gd name="connsiteY86" fmla="*/ 1541887 h 2964394"/>
              <a:gd name="connsiteX87" fmla="*/ 1640300 w 4647226"/>
              <a:gd name="connsiteY87" fmla="*/ 1480586 h 2964394"/>
              <a:gd name="connsiteX88" fmla="*/ 1566554 w 4647226"/>
              <a:gd name="connsiteY88" fmla="*/ 1438264 h 2964394"/>
              <a:gd name="connsiteX89" fmla="*/ 1529386 w 4647226"/>
              <a:gd name="connsiteY89" fmla="*/ 1423933 h 2964394"/>
              <a:gd name="connsiteX90" fmla="*/ 1548399 w 4647226"/>
              <a:gd name="connsiteY90" fmla="*/ 1443973 h 2964394"/>
              <a:gd name="connsiteX91" fmla="*/ 1556348 w 4647226"/>
              <a:gd name="connsiteY91" fmla="*/ 1469336 h 2964394"/>
              <a:gd name="connsiteX92" fmla="*/ 1459159 w 4647226"/>
              <a:gd name="connsiteY92" fmla="*/ 1540085 h 2964394"/>
              <a:gd name="connsiteX93" fmla="*/ 1438410 w 4647226"/>
              <a:gd name="connsiteY93" fmla="*/ 1550324 h 2964394"/>
              <a:gd name="connsiteX94" fmla="*/ 1397723 w 4647226"/>
              <a:gd name="connsiteY94" fmla="*/ 1552396 h 2964394"/>
              <a:gd name="connsiteX95" fmla="*/ 1379433 w 4647226"/>
              <a:gd name="connsiteY95" fmla="*/ 1533163 h 2964394"/>
              <a:gd name="connsiteX96" fmla="*/ 1371097 w 4647226"/>
              <a:gd name="connsiteY96" fmla="*/ 1535437 h 2964394"/>
              <a:gd name="connsiteX97" fmla="*/ 1312760 w 4647226"/>
              <a:gd name="connsiteY97" fmla="*/ 1525837 h 2964394"/>
              <a:gd name="connsiteX98" fmla="*/ 1155600 w 4647226"/>
              <a:gd name="connsiteY98" fmla="*/ 1490354 h 2964394"/>
              <a:gd name="connsiteX99" fmla="*/ 539994 w 4647226"/>
              <a:gd name="connsiteY99" fmla="*/ 1348670 h 2964394"/>
              <a:gd name="connsiteX100" fmla="*/ 272947 w 4647226"/>
              <a:gd name="connsiteY100" fmla="*/ 1272802 h 2964394"/>
              <a:gd name="connsiteX101" fmla="*/ 159270 w 4647226"/>
              <a:gd name="connsiteY101" fmla="*/ 1207728 h 2964394"/>
              <a:gd name="connsiteX102" fmla="*/ 230120 w 4647226"/>
              <a:gd name="connsiteY102" fmla="*/ 1109680 h 2964394"/>
              <a:gd name="connsiteX103" fmla="*/ 346054 w 4647226"/>
              <a:gd name="connsiteY103" fmla="*/ 945245 h 2964394"/>
              <a:gd name="connsiteX104" fmla="*/ 321466 w 4647226"/>
              <a:gd name="connsiteY104" fmla="*/ 655007 h 2964394"/>
              <a:gd name="connsiteX105" fmla="*/ 319580 w 4647226"/>
              <a:gd name="connsiteY105" fmla="*/ 569926 h 2964394"/>
              <a:gd name="connsiteX106" fmla="*/ 376098 w 4647226"/>
              <a:gd name="connsiteY106" fmla="*/ 567013 h 2964394"/>
              <a:gd name="connsiteX107" fmla="*/ 934730 w 4647226"/>
              <a:gd name="connsiteY107" fmla="*/ 801962 h 2964394"/>
              <a:gd name="connsiteX108" fmla="*/ 1472076 w 4647226"/>
              <a:gd name="connsiteY108" fmla="*/ 1040312 h 2964394"/>
              <a:gd name="connsiteX109" fmla="*/ 1515205 w 4647226"/>
              <a:gd name="connsiteY109" fmla="*/ 1084216 h 2964394"/>
              <a:gd name="connsiteX110" fmla="*/ 1529251 w 4647226"/>
              <a:gd name="connsiteY110" fmla="*/ 1076773 h 2964394"/>
              <a:gd name="connsiteX111" fmla="*/ 1651483 w 4647226"/>
              <a:gd name="connsiteY111" fmla="*/ 1107406 h 2964394"/>
              <a:gd name="connsiteX112" fmla="*/ 1672298 w 4647226"/>
              <a:gd name="connsiteY112" fmla="*/ 1113958 h 2964394"/>
              <a:gd name="connsiteX113" fmla="*/ 1679674 w 4647226"/>
              <a:gd name="connsiteY113" fmla="*/ 1119936 h 2964394"/>
              <a:gd name="connsiteX114" fmla="*/ 1673208 w 4647226"/>
              <a:gd name="connsiteY114" fmla="*/ 1128660 h 2964394"/>
              <a:gd name="connsiteX115" fmla="*/ 1665663 w 4647226"/>
              <a:gd name="connsiteY115" fmla="*/ 1131337 h 2964394"/>
              <a:gd name="connsiteX116" fmla="*/ 1598787 w 4647226"/>
              <a:gd name="connsiteY116" fmla="*/ 1155403 h 2964394"/>
              <a:gd name="connsiteX117" fmla="*/ 1762852 w 4647226"/>
              <a:gd name="connsiteY117" fmla="*/ 1180294 h 2964394"/>
              <a:gd name="connsiteX118" fmla="*/ 1849617 w 4647226"/>
              <a:gd name="connsiteY118" fmla="*/ 1167478 h 2964394"/>
              <a:gd name="connsiteX119" fmla="*/ 2085475 w 4647226"/>
              <a:gd name="connsiteY119" fmla="*/ 1156245 h 2964394"/>
              <a:gd name="connsiteX120" fmla="*/ 2135779 w 4647226"/>
              <a:gd name="connsiteY120" fmla="*/ 1202423 h 2964394"/>
              <a:gd name="connsiteX121" fmla="*/ 2171330 w 4647226"/>
              <a:gd name="connsiteY121" fmla="*/ 1212578 h 2964394"/>
              <a:gd name="connsiteX122" fmla="*/ 2209223 w 4647226"/>
              <a:gd name="connsiteY122" fmla="*/ 1260070 h 2964394"/>
              <a:gd name="connsiteX123" fmla="*/ 2223234 w 4647226"/>
              <a:gd name="connsiteY123" fmla="*/ 1364113 h 2964394"/>
              <a:gd name="connsiteX124" fmla="*/ 2253902 w 4647226"/>
              <a:gd name="connsiteY124" fmla="*/ 1458339 h 2964394"/>
              <a:gd name="connsiteX125" fmla="*/ 2275088 w 4647226"/>
              <a:gd name="connsiteY125" fmla="*/ 1449245 h 2964394"/>
              <a:gd name="connsiteX126" fmla="*/ 2292973 w 4647226"/>
              <a:gd name="connsiteY126" fmla="*/ 1426863 h 2964394"/>
              <a:gd name="connsiteX127" fmla="*/ 2334250 w 4647226"/>
              <a:gd name="connsiteY127" fmla="*/ 1306753 h 2964394"/>
              <a:gd name="connsiteX128" fmla="*/ 2346544 w 4647226"/>
              <a:gd name="connsiteY128" fmla="*/ 1304513 h 2964394"/>
              <a:gd name="connsiteX129" fmla="*/ 2345702 w 4647226"/>
              <a:gd name="connsiteY129" fmla="*/ 1340317 h 2964394"/>
              <a:gd name="connsiteX130" fmla="*/ 2325038 w 4647226"/>
              <a:gd name="connsiteY130" fmla="*/ 1396330 h 2964394"/>
              <a:gd name="connsiteX131" fmla="*/ 2306984 w 4647226"/>
              <a:gd name="connsiteY131" fmla="*/ 1430955 h 2964394"/>
              <a:gd name="connsiteX132" fmla="*/ 2310976 w 4647226"/>
              <a:gd name="connsiteY132" fmla="*/ 1453590 h 2964394"/>
              <a:gd name="connsiteX133" fmla="*/ 2334688 w 4647226"/>
              <a:gd name="connsiteY133" fmla="*/ 1466406 h 2964394"/>
              <a:gd name="connsiteX134" fmla="*/ 2420223 w 4647226"/>
              <a:gd name="connsiteY134" fmla="*/ 1347407 h 2964394"/>
              <a:gd name="connsiteX135" fmla="*/ 2434016 w 4647226"/>
              <a:gd name="connsiteY135" fmla="*/ 1324672 h 2964394"/>
              <a:gd name="connsiteX136" fmla="*/ 2434033 w 4647226"/>
              <a:gd name="connsiteY136" fmla="*/ 1324672 h 2964394"/>
              <a:gd name="connsiteX137" fmla="*/ 2441342 w 4647226"/>
              <a:gd name="connsiteY137" fmla="*/ 1330246 h 2964394"/>
              <a:gd name="connsiteX138" fmla="*/ 2433898 w 4647226"/>
              <a:gd name="connsiteY138" fmla="*/ 1366202 h 2964394"/>
              <a:gd name="connsiteX139" fmla="*/ 2420526 w 4647226"/>
              <a:gd name="connsiteY139" fmla="*/ 1482371 h 2964394"/>
              <a:gd name="connsiteX140" fmla="*/ 2435549 w 4647226"/>
              <a:gd name="connsiteY140" fmla="*/ 1491330 h 2964394"/>
              <a:gd name="connsiteX141" fmla="*/ 2438378 w 4647226"/>
              <a:gd name="connsiteY141" fmla="*/ 1491549 h 2964394"/>
              <a:gd name="connsiteX142" fmla="*/ 2455067 w 4647226"/>
              <a:gd name="connsiteY142" fmla="*/ 1486227 h 2964394"/>
              <a:gd name="connsiteX143" fmla="*/ 2458890 w 4647226"/>
              <a:gd name="connsiteY143" fmla="*/ 1483415 h 2964394"/>
              <a:gd name="connsiteX144" fmla="*/ 2482838 w 4647226"/>
              <a:gd name="connsiteY144" fmla="*/ 1452343 h 2964394"/>
              <a:gd name="connsiteX145" fmla="*/ 2514886 w 4647226"/>
              <a:gd name="connsiteY145" fmla="*/ 1352881 h 2964394"/>
              <a:gd name="connsiteX146" fmla="*/ 2519130 w 4647226"/>
              <a:gd name="connsiteY146" fmla="*/ 1342675 h 2964394"/>
              <a:gd name="connsiteX147" fmla="*/ 2527938 w 4647226"/>
              <a:gd name="connsiteY147" fmla="*/ 1337437 h 2964394"/>
              <a:gd name="connsiteX148" fmla="*/ 2532047 w 4647226"/>
              <a:gd name="connsiteY148" fmla="*/ 1352527 h 2964394"/>
              <a:gd name="connsiteX149" fmla="*/ 2496766 w 4647226"/>
              <a:gd name="connsiteY149" fmla="*/ 1456335 h 2964394"/>
              <a:gd name="connsiteX150" fmla="*/ 2499494 w 4647226"/>
              <a:gd name="connsiteY150" fmla="*/ 1470127 h 2964394"/>
              <a:gd name="connsiteX151" fmla="*/ 2511434 w 4647226"/>
              <a:gd name="connsiteY151" fmla="*/ 1470818 h 2964394"/>
              <a:gd name="connsiteX152" fmla="*/ 2618475 w 4647226"/>
              <a:gd name="connsiteY152" fmla="*/ 1339576 h 2964394"/>
              <a:gd name="connsiteX153" fmla="*/ 2632908 w 4647226"/>
              <a:gd name="connsiteY153" fmla="*/ 1316454 h 2964394"/>
              <a:gd name="connsiteX154" fmla="*/ 2648637 w 4647226"/>
              <a:gd name="connsiteY154" fmla="*/ 1305793 h 2964394"/>
              <a:gd name="connsiteX155" fmla="*/ 2648637 w 4647226"/>
              <a:gd name="connsiteY155" fmla="*/ 1330566 h 2964394"/>
              <a:gd name="connsiteX156" fmla="*/ 2551937 w 4647226"/>
              <a:gd name="connsiteY156" fmla="*/ 1490488 h 2964394"/>
              <a:gd name="connsiteX157" fmla="*/ 2546059 w 4647226"/>
              <a:gd name="connsiteY157" fmla="*/ 1492964 h 2964394"/>
              <a:gd name="connsiteX158" fmla="*/ 2460743 w 4647226"/>
              <a:gd name="connsiteY158" fmla="*/ 1499397 h 2964394"/>
              <a:gd name="connsiteX159" fmla="*/ 2441055 w 4647226"/>
              <a:gd name="connsiteY159" fmla="*/ 1505662 h 2964394"/>
              <a:gd name="connsiteX160" fmla="*/ 2412089 w 4647226"/>
              <a:gd name="connsiteY160" fmla="*/ 1530098 h 2964394"/>
              <a:gd name="connsiteX161" fmla="*/ 2421688 w 4647226"/>
              <a:gd name="connsiteY161" fmla="*/ 1541567 h 2964394"/>
              <a:gd name="connsiteX162" fmla="*/ 2555355 w 4647226"/>
              <a:gd name="connsiteY162" fmla="*/ 1545929 h 2964394"/>
              <a:gd name="connsiteX163" fmla="*/ 2637876 w 4647226"/>
              <a:gd name="connsiteY163" fmla="*/ 1525400 h 2964394"/>
              <a:gd name="connsiteX164" fmla="*/ 2666236 w 4647226"/>
              <a:gd name="connsiteY164" fmla="*/ 1492593 h 2964394"/>
              <a:gd name="connsiteX165" fmla="*/ 2708036 w 4647226"/>
              <a:gd name="connsiteY165" fmla="*/ 1299865 h 2964394"/>
              <a:gd name="connsiteX166" fmla="*/ 2676543 w 4647226"/>
              <a:gd name="connsiteY166" fmla="*/ 1266520 h 2964394"/>
              <a:gd name="connsiteX167" fmla="*/ 2645067 w 4647226"/>
              <a:gd name="connsiteY167" fmla="*/ 1233630 h 2964394"/>
              <a:gd name="connsiteX168" fmla="*/ 2580044 w 4647226"/>
              <a:gd name="connsiteY168" fmla="*/ 1215997 h 2964394"/>
              <a:gd name="connsiteX169" fmla="*/ 2542388 w 4647226"/>
              <a:gd name="connsiteY169" fmla="*/ 1231710 h 2964394"/>
              <a:gd name="connsiteX170" fmla="*/ 2471925 w 4647226"/>
              <a:gd name="connsiteY170" fmla="*/ 1203434 h 2964394"/>
              <a:gd name="connsiteX171" fmla="*/ 2362021 w 4647226"/>
              <a:gd name="connsiteY171" fmla="*/ 1152641 h 2964394"/>
              <a:gd name="connsiteX172" fmla="*/ 2246542 w 4647226"/>
              <a:gd name="connsiteY172" fmla="*/ 1233310 h 2964394"/>
              <a:gd name="connsiteX173" fmla="*/ 2234349 w 4647226"/>
              <a:gd name="connsiteY173" fmla="*/ 1245401 h 2964394"/>
              <a:gd name="connsiteX174" fmla="*/ 2228455 w 4647226"/>
              <a:gd name="connsiteY174" fmla="*/ 1237082 h 2964394"/>
              <a:gd name="connsiteX175" fmla="*/ 2270389 w 4647226"/>
              <a:gd name="connsiteY175" fmla="*/ 981571 h 2964394"/>
              <a:gd name="connsiteX176" fmla="*/ 2286741 w 4647226"/>
              <a:gd name="connsiteY176" fmla="*/ 900683 h 2964394"/>
              <a:gd name="connsiteX177" fmla="*/ 2277429 w 4647226"/>
              <a:gd name="connsiteY177" fmla="*/ 906561 h 2964394"/>
              <a:gd name="connsiteX178" fmla="*/ 2263114 w 4647226"/>
              <a:gd name="connsiteY178" fmla="*/ 909693 h 2964394"/>
              <a:gd name="connsiteX179" fmla="*/ 2247351 w 4647226"/>
              <a:gd name="connsiteY179" fmla="*/ 867860 h 2964394"/>
              <a:gd name="connsiteX180" fmla="*/ 2254979 w 4647226"/>
              <a:gd name="connsiteY180" fmla="*/ 761105 h 2964394"/>
              <a:gd name="connsiteX181" fmla="*/ 2212237 w 4647226"/>
              <a:gd name="connsiteY181" fmla="*/ 801642 h 2964394"/>
              <a:gd name="connsiteX182" fmla="*/ 2277277 w 4647226"/>
              <a:gd name="connsiteY182" fmla="*/ 937178 h 2964394"/>
              <a:gd name="connsiteX183" fmla="*/ 2279365 w 4647226"/>
              <a:gd name="connsiteY183" fmla="*/ 945396 h 2964394"/>
              <a:gd name="connsiteX184" fmla="*/ 2272056 w 4647226"/>
              <a:gd name="connsiteY184" fmla="*/ 949707 h 2964394"/>
              <a:gd name="connsiteX185" fmla="*/ 2158295 w 4647226"/>
              <a:gd name="connsiteY185" fmla="*/ 832865 h 2964394"/>
              <a:gd name="connsiteX186" fmla="*/ 2148780 w 4647226"/>
              <a:gd name="connsiteY186" fmla="*/ 483027 h 2964394"/>
              <a:gd name="connsiteX187" fmla="*/ 2153816 w 4647226"/>
              <a:gd name="connsiteY187" fmla="*/ 275209 h 2964394"/>
              <a:gd name="connsiteX188" fmla="*/ 2075657 w 4647226"/>
              <a:gd name="connsiteY188" fmla="*/ 18064 h 2964394"/>
              <a:gd name="connsiteX189" fmla="*/ 2058849 w 4647226"/>
              <a:gd name="connsiteY189" fmla="*/ 10149 h 2964394"/>
              <a:gd name="connsiteX190" fmla="*/ 2059927 w 4647226"/>
              <a:gd name="connsiteY190" fmla="*/ 2402 h 2964394"/>
              <a:gd name="connsiteX191" fmla="*/ 2076010 w 4647226"/>
              <a:gd name="connsiteY191" fmla="*/ 2924 h 2964394"/>
              <a:gd name="connsiteX192" fmla="*/ 2080153 w 4647226"/>
              <a:gd name="connsiteY192" fmla="*/ 4558 h 2964394"/>
              <a:gd name="connsiteX193" fmla="*/ 2222746 w 4647226"/>
              <a:gd name="connsiteY193" fmla="*/ 23302 h 2964394"/>
              <a:gd name="connsiteX194" fmla="*/ 2380832 w 4647226"/>
              <a:gd name="connsiteY194" fmla="*/ 56377 h 2964394"/>
              <a:gd name="connsiteX195" fmla="*/ 2514533 w 4647226"/>
              <a:gd name="connsiteY195" fmla="*/ 93882 h 2964394"/>
              <a:gd name="connsiteX196" fmla="*/ 2586865 w 4647226"/>
              <a:gd name="connsiteY196" fmla="*/ 93983 h 2964394"/>
              <a:gd name="connsiteX197" fmla="*/ 2599445 w 4647226"/>
              <a:gd name="connsiteY197" fmla="*/ 74397 h 2964394"/>
              <a:gd name="connsiteX198" fmla="*/ 2614753 w 4647226"/>
              <a:gd name="connsiteY198" fmla="*/ 52689 h 2964394"/>
              <a:gd name="connsiteX199" fmla="*/ 2622534 w 4647226"/>
              <a:gd name="connsiteY199" fmla="*/ 54070 h 2964394"/>
              <a:gd name="connsiteX200" fmla="*/ 2622063 w 4647226"/>
              <a:gd name="connsiteY200" fmla="*/ 459062 h 2964394"/>
              <a:gd name="connsiteX201" fmla="*/ 2599159 w 4647226"/>
              <a:gd name="connsiteY201" fmla="*/ 885173 h 2964394"/>
              <a:gd name="connsiteX202" fmla="*/ 2587252 w 4647226"/>
              <a:gd name="connsiteY202" fmla="*/ 914341 h 2964394"/>
              <a:gd name="connsiteX203" fmla="*/ 2590839 w 4647226"/>
              <a:gd name="connsiteY203" fmla="*/ 954187 h 2964394"/>
              <a:gd name="connsiteX204" fmla="*/ 2666354 w 4647226"/>
              <a:gd name="connsiteY204" fmla="*/ 1130007 h 2964394"/>
              <a:gd name="connsiteX205" fmla="*/ 2714907 w 4647226"/>
              <a:gd name="connsiteY205" fmla="*/ 1226455 h 2964394"/>
              <a:gd name="connsiteX206" fmla="*/ 2722418 w 4647226"/>
              <a:gd name="connsiteY206" fmla="*/ 1294948 h 2964394"/>
              <a:gd name="connsiteX207" fmla="*/ 2752580 w 4647226"/>
              <a:gd name="connsiteY207" fmla="*/ 1358758 h 2964394"/>
              <a:gd name="connsiteX208" fmla="*/ 2771105 w 4647226"/>
              <a:gd name="connsiteY208" fmla="*/ 1403589 h 2964394"/>
              <a:gd name="connsiteX209" fmla="*/ 2756100 w 4647226"/>
              <a:gd name="connsiteY209" fmla="*/ 1433279 h 2964394"/>
              <a:gd name="connsiteX210" fmla="*/ 2735790 w 4647226"/>
              <a:gd name="connsiteY210" fmla="*/ 1450272 h 2964394"/>
              <a:gd name="connsiteX211" fmla="*/ 2678278 w 4647226"/>
              <a:gd name="connsiteY211" fmla="*/ 1500559 h 2964394"/>
              <a:gd name="connsiteX212" fmla="*/ 2673293 w 4647226"/>
              <a:gd name="connsiteY212" fmla="*/ 1513527 h 2964394"/>
              <a:gd name="connsiteX213" fmla="*/ 2647155 w 4647226"/>
              <a:gd name="connsiteY213" fmla="*/ 1536649 h 2964394"/>
              <a:gd name="connsiteX214" fmla="*/ 2636360 w 4647226"/>
              <a:gd name="connsiteY214" fmla="*/ 1562568 h 2964394"/>
              <a:gd name="connsiteX215" fmla="*/ 2620564 w 4647226"/>
              <a:gd name="connsiteY215" fmla="*/ 1618244 h 2964394"/>
              <a:gd name="connsiteX216" fmla="*/ 2608438 w 4647226"/>
              <a:gd name="connsiteY216" fmla="*/ 1646890 h 2964394"/>
              <a:gd name="connsiteX217" fmla="*/ 2596851 w 4647226"/>
              <a:gd name="connsiteY217" fmla="*/ 1781164 h 2964394"/>
              <a:gd name="connsiteX218" fmla="*/ 2670935 w 4647226"/>
              <a:gd name="connsiteY218" fmla="*/ 1832529 h 2964394"/>
              <a:gd name="connsiteX219" fmla="*/ 2762449 w 4647226"/>
              <a:gd name="connsiteY219" fmla="*/ 1848713 h 2964394"/>
              <a:gd name="connsiteX220" fmla="*/ 2752799 w 4647226"/>
              <a:gd name="connsiteY220" fmla="*/ 1806762 h 2964394"/>
              <a:gd name="connsiteX221" fmla="*/ 2719942 w 4647226"/>
              <a:gd name="connsiteY221" fmla="*/ 1786115 h 2964394"/>
              <a:gd name="connsiteX222" fmla="*/ 2706705 w 4647226"/>
              <a:gd name="connsiteY222" fmla="*/ 1778048 h 2964394"/>
              <a:gd name="connsiteX223" fmla="*/ 2699497 w 4647226"/>
              <a:gd name="connsiteY223" fmla="*/ 1765316 h 2964394"/>
              <a:gd name="connsiteX224" fmla="*/ 2721845 w 4647226"/>
              <a:gd name="connsiteY224" fmla="*/ 1763935 h 2964394"/>
              <a:gd name="connsiteX225" fmla="*/ 2763341 w 4647226"/>
              <a:gd name="connsiteY225" fmla="*/ 1796809 h 2964394"/>
              <a:gd name="connsiteX226" fmla="*/ 2801789 w 4647226"/>
              <a:gd name="connsiteY226" fmla="*/ 1840882 h 2964394"/>
              <a:gd name="connsiteX227" fmla="*/ 2777740 w 4647226"/>
              <a:gd name="connsiteY227" fmla="*/ 1861714 h 2964394"/>
              <a:gd name="connsiteX228" fmla="*/ 2773766 w 4647226"/>
              <a:gd name="connsiteY228" fmla="*/ 1862236 h 2964394"/>
              <a:gd name="connsiteX229" fmla="*/ 2743536 w 4647226"/>
              <a:gd name="connsiteY229" fmla="*/ 1884214 h 2964394"/>
              <a:gd name="connsiteX230" fmla="*/ 2681696 w 4647226"/>
              <a:gd name="connsiteY230" fmla="*/ 1863465 h 2964394"/>
              <a:gd name="connsiteX231" fmla="*/ 2657597 w 4647226"/>
              <a:gd name="connsiteY231" fmla="*/ 1852569 h 2964394"/>
              <a:gd name="connsiteX232" fmla="*/ 2715631 w 4647226"/>
              <a:gd name="connsiteY232" fmla="*/ 1923487 h 2964394"/>
              <a:gd name="connsiteX233" fmla="*/ 2756083 w 4647226"/>
              <a:gd name="connsiteY233" fmla="*/ 1975559 h 2964394"/>
              <a:gd name="connsiteX234" fmla="*/ 2798707 w 4647226"/>
              <a:gd name="connsiteY234" fmla="*/ 1984316 h 2964394"/>
              <a:gd name="connsiteX235" fmla="*/ 2847563 w 4647226"/>
              <a:gd name="connsiteY235" fmla="*/ 1976738 h 2964394"/>
              <a:gd name="connsiteX236" fmla="*/ 2849348 w 4647226"/>
              <a:gd name="connsiteY236" fmla="*/ 1971551 h 2964394"/>
              <a:gd name="connsiteX237" fmla="*/ 2860480 w 4647226"/>
              <a:gd name="connsiteY237" fmla="*/ 1946576 h 2964394"/>
              <a:gd name="connsiteX238" fmla="*/ 3021143 w 4647226"/>
              <a:gd name="connsiteY238" fmla="*/ 1759102 h 2964394"/>
              <a:gd name="connsiteX239" fmla="*/ 3250568 w 4647226"/>
              <a:gd name="connsiteY239" fmla="*/ 1644769 h 2964394"/>
              <a:gd name="connsiteX240" fmla="*/ 3277598 w 4647226"/>
              <a:gd name="connsiteY240" fmla="*/ 1637847 h 2964394"/>
              <a:gd name="connsiteX241" fmla="*/ 3342604 w 4647226"/>
              <a:gd name="connsiteY241" fmla="*/ 1625755 h 2964394"/>
              <a:gd name="connsiteX242" fmla="*/ 3310572 w 4647226"/>
              <a:gd name="connsiteY242" fmla="*/ 1551722 h 2964394"/>
              <a:gd name="connsiteX243" fmla="*/ 3236944 w 4647226"/>
              <a:gd name="connsiteY243" fmla="*/ 1344106 h 2964394"/>
              <a:gd name="connsiteX244" fmla="*/ 3236775 w 4647226"/>
              <a:gd name="connsiteY244" fmla="*/ 1334322 h 2964394"/>
              <a:gd name="connsiteX245" fmla="*/ 3211261 w 4647226"/>
              <a:gd name="connsiteY245" fmla="*/ 1404330 h 2964394"/>
              <a:gd name="connsiteX246" fmla="*/ 3203396 w 4647226"/>
              <a:gd name="connsiteY246" fmla="*/ 1437961 h 2964394"/>
              <a:gd name="connsiteX247" fmla="*/ 3184602 w 4647226"/>
              <a:gd name="connsiteY247" fmla="*/ 1469269 h 2964394"/>
              <a:gd name="connsiteX248" fmla="*/ 3149707 w 4647226"/>
              <a:gd name="connsiteY248" fmla="*/ 1446567 h 2964394"/>
              <a:gd name="connsiteX249" fmla="*/ 3101458 w 4647226"/>
              <a:gd name="connsiteY249" fmla="*/ 1401905 h 2964394"/>
              <a:gd name="connsiteX250" fmla="*/ 2926160 w 4647226"/>
              <a:gd name="connsiteY250" fmla="*/ 1383026 h 2964394"/>
              <a:gd name="connsiteX251" fmla="*/ 2823498 w 4647226"/>
              <a:gd name="connsiteY251" fmla="*/ 1383279 h 2964394"/>
              <a:gd name="connsiteX252" fmla="*/ 2806235 w 4647226"/>
              <a:gd name="connsiteY252" fmla="*/ 1364164 h 2964394"/>
              <a:gd name="connsiteX253" fmla="*/ 2883872 w 4647226"/>
              <a:gd name="connsiteY253" fmla="*/ 1343568 h 2964394"/>
              <a:gd name="connsiteX254" fmla="*/ 3043188 w 4647226"/>
              <a:gd name="connsiteY254" fmla="*/ 1342136 h 2964394"/>
              <a:gd name="connsiteX255" fmla="*/ 3194134 w 4647226"/>
              <a:gd name="connsiteY255" fmla="*/ 1325295 h 2964394"/>
              <a:gd name="connsiteX256" fmla="*/ 3231302 w 4647226"/>
              <a:gd name="connsiteY256" fmla="*/ 1318929 h 2964394"/>
              <a:gd name="connsiteX257" fmla="*/ 3231521 w 4647226"/>
              <a:gd name="connsiteY257" fmla="*/ 1318929 h 2964394"/>
              <a:gd name="connsiteX258" fmla="*/ 3293647 w 4647226"/>
              <a:gd name="connsiteY258" fmla="*/ 1287133 h 2964394"/>
              <a:gd name="connsiteX259" fmla="*/ 3398263 w 4647226"/>
              <a:gd name="connsiteY259" fmla="*/ 1247254 h 2964394"/>
              <a:gd name="connsiteX260" fmla="*/ 3472364 w 4647226"/>
              <a:gd name="connsiteY260" fmla="*/ 1227449 h 2964394"/>
              <a:gd name="connsiteX261" fmla="*/ 3479471 w 4647226"/>
              <a:gd name="connsiteY261" fmla="*/ 1247355 h 2964394"/>
              <a:gd name="connsiteX262" fmla="*/ 3469787 w 4647226"/>
              <a:gd name="connsiteY262" fmla="*/ 1286780 h 2964394"/>
              <a:gd name="connsiteX263" fmla="*/ 3479083 w 4647226"/>
              <a:gd name="connsiteY263" fmla="*/ 1520196 h 2964394"/>
              <a:gd name="connsiteX264" fmla="*/ 3525430 w 4647226"/>
              <a:gd name="connsiteY264" fmla="*/ 1616964 h 2964394"/>
              <a:gd name="connsiteX265" fmla="*/ 3586108 w 4647226"/>
              <a:gd name="connsiteY265" fmla="*/ 1623902 h 2964394"/>
              <a:gd name="connsiteX266" fmla="*/ 3563642 w 4647226"/>
              <a:gd name="connsiteY266" fmla="*/ 1586819 h 2964394"/>
              <a:gd name="connsiteX267" fmla="*/ 3477197 w 4647226"/>
              <a:gd name="connsiteY267" fmla="*/ 1397071 h 2964394"/>
              <a:gd name="connsiteX268" fmla="*/ 3504395 w 4647226"/>
              <a:gd name="connsiteY268" fmla="*/ 1261013 h 2964394"/>
              <a:gd name="connsiteX269" fmla="*/ 3524907 w 4647226"/>
              <a:gd name="connsiteY269" fmla="*/ 1216738 h 2964394"/>
              <a:gd name="connsiteX270" fmla="*/ 3687878 w 4647226"/>
              <a:gd name="connsiteY270" fmla="*/ 1148549 h 2964394"/>
              <a:gd name="connsiteX271" fmla="*/ 4003091 w 4647226"/>
              <a:gd name="connsiteY271" fmla="*/ 1075240 h 2964394"/>
              <a:gd name="connsiteX272" fmla="*/ 4375613 w 4647226"/>
              <a:gd name="connsiteY272" fmla="*/ 980358 h 2964394"/>
              <a:gd name="connsiteX273" fmla="*/ 4422566 w 4647226"/>
              <a:gd name="connsiteY273" fmla="*/ 974312 h 2964394"/>
              <a:gd name="connsiteX274" fmla="*/ 4400184 w 4647226"/>
              <a:gd name="connsiteY274" fmla="*/ 1060050 h 2964394"/>
              <a:gd name="connsiteX275" fmla="*/ 4346057 w 4647226"/>
              <a:gd name="connsiteY275" fmla="*/ 1292270 h 2964394"/>
              <a:gd name="connsiteX276" fmla="*/ 4470378 w 4647226"/>
              <a:gd name="connsiteY276" fmla="*/ 1476982 h 2964394"/>
              <a:gd name="connsiteX277" fmla="*/ 4519435 w 4647226"/>
              <a:gd name="connsiteY277" fmla="*/ 1536616 h 2964394"/>
              <a:gd name="connsiteX278" fmla="*/ 4517532 w 4647226"/>
              <a:gd name="connsiteY278" fmla="*/ 1546114 h 2964394"/>
              <a:gd name="connsiteX279" fmla="*/ 4359328 w 4647226"/>
              <a:gd name="connsiteY279" fmla="*/ 1596620 h 2964394"/>
              <a:gd name="connsiteX280" fmla="*/ 4053462 w 4647226"/>
              <a:gd name="connsiteY280" fmla="*/ 1652616 h 2964394"/>
              <a:gd name="connsiteX281" fmla="*/ 3619200 w 4647226"/>
              <a:gd name="connsiteY281" fmla="*/ 1718684 h 2964394"/>
              <a:gd name="connsiteX282" fmla="*/ 3616371 w 4647226"/>
              <a:gd name="connsiteY282" fmla="*/ 1718498 h 2964394"/>
              <a:gd name="connsiteX283" fmla="*/ 3517481 w 4647226"/>
              <a:gd name="connsiteY283" fmla="*/ 1630892 h 2964394"/>
              <a:gd name="connsiteX284" fmla="*/ 3361062 w 4647226"/>
              <a:gd name="connsiteY284" fmla="*/ 1637948 h 2964394"/>
              <a:gd name="connsiteX285" fmla="*/ 3361314 w 4647226"/>
              <a:gd name="connsiteY285" fmla="*/ 1640760 h 2964394"/>
              <a:gd name="connsiteX286" fmla="*/ 3190361 w 4647226"/>
              <a:gd name="connsiteY286" fmla="*/ 1710701 h 2964394"/>
              <a:gd name="connsiteX287" fmla="*/ 3069679 w 4647226"/>
              <a:gd name="connsiteY287" fmla="*/ 1832529 h 2964394"/>
              <a:gd name="connsiteX288" fmla="*/ 3045007 w 4647226"/>
              <a:gd name="connsiteY288" fmla="*/ 1880997 h 2964394"/>
              <a:gd name="connsiteX289" fmla="*/ 2858358 w 4647226"/>
              <a:gd name="connsiteY289" fmla="*/ 1988476 h 2964394"/>
              <a:gd name="connsiteX290" fmla="*/ 2836650 w 4647226"/>
              <a:gd name="connsiteY290" fmla="*/ 2018874 h 2964394"/>
              <a:gd name="connsiteX291" fmla="*/ 2844212 w 4647226"/>
              <a:gd name="connsiteY291" fmla="*/ 2022192 h 2964394"/>
              <a:gd name="connsiteX292" fmla="*/ 2991520 w 4647226"/>
              <a:gd name="connsiteY292" fmla="*/ 2145198 h 2964394"/>
              <a:gd name="connsiteX293" fmla="*/ 3086773 w 4647226"/>
              <a:gd name="connsiteY293" fmla="*/ 2273864 h 2964394"/>
              <a:gd name="connsiteX294" fmla="*/ 3017253 w 4647226"/>
              <a:gd name="connsiteY294" fmla="*/ 2320462 h 2964394"/>
              <a:gd name="connsiteX295" fmla="*/ 2940256 w 4647226"/>
              <a:gd name="connsiteY295" fmla="*/ 2345623 h 2964394"/>
              <a:gd name="connsiteX296" fmla="*/ 2793689 w 4647226"/>
              <a:gd name="connsiteY296" fmla="*/ 2517536 h 2964394"/>
              <a:gd name="connsiteX297" fmla="*/ 2877574 w 4647226"/>
              <a:gd name="connsiteY297" fmla="*/ 2676734 h 2964394"/>
              <a:gd name="connsiteX298" fmla="*/ 2969138 w 4647226"/>
              <a:gd name="connsiteY298" fmla="*/ 2831031 h 2964394"/>
              <a:gd name="connsiteX299" fmla="*/ 2901572 w 4647226"/>
              <a:gd name="connsiteY299" fmla="*/ 2656457 h 2964394"/>
              <a:gd name="connsiteX300" fmla="*/ 2922876 w 4647226"/>
              <a:gd name="connsiteY300" fmla="*/ 2466087 h 2964394"/>
              <a:gd name="connsiteX301" fmla="*/ 3118872 w 4647226"/>
              <a:gd name="connsiteY301" fmla="*/ 2374202 h 2964394"/>
              <a:gd name="connsiteX302" fmla="*/ 3197889 w 4647226"/>
              <a:gd name="connsiteY302" fmla="*/ 2340537 h 2964394"/>
              <a:gd name="connsiteX303" fmla="*/ 3162389 w 4647226"/>
              <a:gd name="connsiteY303" fmla="*/ 2293012 h 2964394"/>
              <a:gd name="connsiteX304" fmla="*/ 3164948 w 4647226"/>
              <a:gd name="connsiteY304" fmla="*/ 2258336 h 2964394"/>
              <a:gd name="connsiteX305" fmla="*/ 3189873 w 4647226"/>
              <a:gd name="connsiteY305" fmla="*/ 2264921 h 2964394"/>
              <a:gd name="connsiteX306" fmla="*/ 3226368 w 4647226"/>
              <a:gd name="connsiteY306" fmla="*/ 2334457 h 2964394"/>
              <a:gd name="connsiteX307" fmla="*/ 3219816 w 4647226"/>
              <a:gd name="connsiteY307" fmla="*/ 2342945 h 2964394"/>
              <a:gd name="connsiteX308" fmla="*/ 3510391 w 4647226"/>
              <a:gd name="connsiteY308" fmla="*/ 2607719 h 2964394"/>
              <a:gd name="connsiteX309" fmla="*/ 3748202 w 4647226"/>
              <a:gd name="connsiteY309" fmla="*/ 2821044 h 2964394"/>
              <a:gd name="connsiteX310" fmla="*/ 3834377 w 4647226"/>
              <a:gd name="connsiteY310" fmla="*/ 2907910 h 2964394"/>
              <a:gd name="connsiteX311" fmla="*/ 4640286 w 4647226"/>
              <a:gd name="connsiteY311" fmla="*/ 2913888 h 2964394"/>
              <a:gd name="connsiteX312" fmla="*/ 4647225 w 4647226"/>
              <a:gd name="connsiteY312" fmla="*/ 2921079 h 2964394"/>
              <a:gd name="connsiteX313" fmla="*/ 4640151 w 4647226"/>
              <a:gd name="connsiteY313" fmla="*/ 2928018 h 2964394"/>
              <a:gd name="connsiteX314" fmla="*/ 4640017 w 4647226"/>
              <a:gd name="connsiteY314" fmla="*/ 2928018 h 2964394"/>
              <a:gd name="connsiteX315" fmla="*/ 3845577 w 4647226"/>
              <a:gd name="connsiteY315" fmla="*/ 2921921 h 2964394"/>
              <a:gd name="connsiteX316" fmla="*/ 3856338 w 4647226"/>
              <a:gd name="connsiteY316" fmla="*/ 2946206 h 2964394"/>
              <a:gd name="connsiteX317" fmla="*/ 3850629 w 4647226"/>
              <a:gd name="connsiteY317" fmla="*/ 2954913 h 2964394"/>
              <a:gd name="connsiteX318" fmla="*/ 3792342 w 4647226"/>
              <a:gd name="connsiteY318" fmla="*/ 2964394 h 2964394"/>
              <a:gd name="connsiteX319" fmla="*/ 3792444 w 4647226"/>
              <a:gd name="connsiteY319" fmla="*/ 2964361 h 2964394"/>
              <a:gd name="connsiteX320" fmla="*/ 3678077 w 4647226"/>
              <a:gd name="connsiteY320" fmla="*/ 2931554 h 2964394"/>
              <a:gd name="connsiteX321" fmla="*/ 3750409 w 4647226"/>
              <a:gd name="connsiteY321" fmla="*/ 2947705 h 2964394"/>
              <a:gd name="connsiteX322" fmla="*/ 3842124 w 4647226"/>
              <a:gd name="connsiteY322" fmla="*/ 2943394 h 2964394"/>
              <a:gd name="connsiteX323" fmla="*/ 3828012 w 4647226"/>
              <a:gd name="connsiteY323" fmla="*/ 2922123 h 2964394"/>
              <a:gd name="connsiteX324" fmla="*/ 3693166 w 4647226"/>
              <a:gd name="connsiteY324" fmla="*/ 2927934 h 2964394"/>
              <a:gd name="connsiteX325" fmla="*/ 3678077 w 4647226"/>
              <a:gd name="connsiteY325" fmla="*/ 2931554 h 2964394"/>
              <a:gd name="connsiteX326" fmla="*/ 1568473 w 4647226"/>
              <a:gd name="connsiteY326" fmla="*/ 2473412 h 2964394"/>
              <a:gd name="connsiteX327" fmla="*/ 1438427 w 4647226"/>
              <a:gd name="connsiteY327" fmla="*/ 2675487 h 2964394"/>
              <a:gd name="connsiteX328" fmla="*/ 1293393 w 4647226"/>
              <a:gd name="connsiteY328" fmla="*/ 2905249 h 2964394"/>
              <a:gd name="connsiteX329" fmla="*/ 1399289 w 4647226"/>
              <a:gd name="connsiteY329" fmla="*/ 2781720 h 2964394"/>
              <a:gd name="connsiteX330" fmla="*/ 1549477 w 4647226"/>
              <a:gd name="connsiteY330" fmla="*/ 2545744 h 2964394"/>
              <a:gd name="connsiteX331" fmla="*/ 1568457 w 4647226"/>
              <a:gd name="connsiteY331" fmla="*/ 2473412 h 2964394"/>
              <a:gd name="connsiteX332" fmla="*/ 1568473 w 4647226"/>
              <a:gd name="connsiteY332" fmla="*/ 2473412 h 2964394"/>
              <a:gd name="connsiteX333" fmla="*/ 2125977 w 4647226"/>
              <a:gd name="connsiteY333" fmla="*/ 2074887 h 2964394"/>
              <a:gd name="connsiteX334" fmla="*/ 2149083 w 4647226"/>
              <a:gd name="connsiteY334" fmla="*/ 2138529 h 2964394"/>
              <a:gd name="connsiteX335" fmla="*/ 2208768 w 4647226"/>
              <a:gd name="connsiteY335" fmla="*/ 2246446 h 2964394"/>
              <a:gd name="connsiteX336" fmla="*/ 2393749 w 4647226"/>
              <a:gd name="connsiteY336" fmla="*/ 2292742 h 2964394"/>
              <a:gd name="connsiteX337" fmla="*/ 2549579 w 4647226"/>
              <a:gd name="connsiteY337" fmla="*/ 2325161 h 2964394"/>
              <a:gd name="connsiteX338" fmla="*/ 2777606 w 4647226"/>
              <a:gd name="connsiteY338" fmla="*/ 2516559 h 2964394"/>
              <a:gd name="connsiteX339" fmla="*/ 2777673 w 4647226"/>
              <a:gd name="connsiteY339" fmla="*/ 2516458 h 2964394"/>
              <a:gd name="connsiteX340" fmla="*/ 2746265 w 4647226"/>
              <a:gd name="connsiteY340" fmla="*/ 2420464 h 2964394"/>
              <a:gd name="connsiteX341" fmla="*/ 2912317 w 4647226"/>
              <a:gd name="connsiteY341" fmla="*/ 2295403 h 2964394"/>
              <a:gd name="connsiteX342" fmla="*/ 3010348 w 4647226"/>
              <a:gd name="connsiteY342" fmla="*/ 2251398 h 2964394"/>
              <a:gd name="connsiteX343" fmla="*/ 3039752 w 4647226"/>
              <a:gd name="connsiteY343" fmla="*/ 2227702 h 2964394"/>
              <a:gd name="connsiteX344" fmla="*/ 2982628 w 4647226"/>
              <a:gd name="connsiteY344" fmla="*/ 2192269 h 2964394"/>
              <a:gd name="connsiteX345" fmla="*/ 2818293 w 4647226"/>
              <a:gd name="connsiteY345" fmla="*/ 2061633 h 2964394"/>
              <a:gd name="connsiteX346" fmla="*/ 2811641 w 4647226"/>
              <a:gd name="connsiteY346" fmla="*/ 2024027 h 2964394"/>
              <a:gd name="connsiteX347" fmla="*/ 2785504 w 4647226"/>
              <a:gd name="connsiteY347" fmla="*/ 2016247 h 2964394"/>
              <a:gd name="connsiteX348" fmla="*/ 2747763 w 4647226"/>
              <a:gd name="connsiteY348" fmla="*/ 1987247 h 2964394"/>
              <a:gd name="connsiteX349" fmla="*/ 2627771 w 4647226"/>
              <a:gd name="connsiteY349" fmla="*/ 1907892 h 2964394"/>
              <a:gd name="connsiteX350" fmla="*/ 2606636 w 4647226"/>
              <a:gd name="connsiteY350" fmla="*/ 1856359 h 2964394"/>
              <a:gd name="connsiteX351" fmla="*/ 2613945 w 4647226"/>
              <a:gd name="connsiteY351" fmla="*/ 1839332 h 2964394"/>
              <a:gd name="connsiteX352" fmla="*/ 2599041 w 4647226"/>
              <a:gd name="connsiteY352" fmla="*/ 1834280 h 2964394"/>
              <a:gd name="connsiteX353" fmla="*/ 2529487 w 4647226"/>
              <a:gd name="connsiteY353" fmla="*/ 1821717 h 2964394"/>
              <a:gd name="connsiteX354" fmla="*/ 2496749 w 4647226"/>
              <a:gd name="connsiteY354" fmla="*/ 1815418 h 2964394"/>
              <a:gd name="connsiteX355" fmla="*/ 2371906 w 4647226"/>
              <a:gd name="connsiteY355" fmla="*/ 1805886 h 2964394"/>
              <a:gd name="connsiteX356" fmla="*/ 2370711 w 4647226"/>
              <a:gd name="connsiteY356" fmla="*/ 1806947 h 2964394"/>
              <a:gd name="connsiteX357" fmla="*/ 2295634 w 4647226"/>
              <a:gd name="connsiteY357" fmla="*/ 1837109 h 2964394"/>
              <a:gd name="connsiteX358" fmla="*/ 2286506 w 4647226"/>
              <a:gd name="connsiteY358" fmla="*/ 1838153 h 2964394"/>
              <a:gd name="connsiteX359" fmla="*/ 2210418 w 4647226"/>
              <a:gd name="connsiteY359" fmla="*/ 1888239 h 2964394"/>
              <a:gd name="connsiteX360" fmla="*/ 2212220 w 4647226"/>
              <a:gd name="connsiteY360" fmla="*/ 1962255 h 2964394"/>
              <a:gd name="connsiteX361" fmla="*/ 2241978 w 4647226"/>
              <a:gd name="connsiteY361" fmla="*/ 1998328 h 2964394"/>
              <a:gd name="connsiteX362" fmla="*/ 2260369 w 4647226"/>
              <a:gd name="connsiteY362" fmla="*/ 2024044 h 2964394"/>
              <a:gd name="connsiteX363" fmla="*/ 2278203 w 4647226"/>
              <a:gd name="connsiteY363" fmla="*/ 2011632 h 2964394"/>
              <a:gd name="connsiteX364" fmla="*/ 2286674 w 4647226"/>
              <a:gd name="connsiteY364" fmla="*/ 1989891 h 2964394"/>
              <a:gd name="connsiteX365" fmla="*/ 2283289 w 4647226"/>
              <a:gd name="connsiteY365" fmla="*/ 1963417 h 2964394"/>
              <a:gd name="connsiteX366" fmla="*/ 2295145 w 4647226"/>
              <a:gd name="connsiteY366" fmla="*/ 1957590 h 2964394"/>
              <a:gd name="connsiteX367" fmla="*/ 2301444 w 4647226"/>
              <a:gd name="connsiteY367" fmla="*/ 1987836 h 2964394"/>
              <a:gd name="connsiteX368" fmla="*/ 2310824 w 4647226"/>
              <a:gd name="connsiteY368" fmla="*/ 2005166 h 2964394"/>
              <a:gd name="connsiteX369" fmla="*/ 2326133 w 4647226"/>
              <a:gd name="connsiteY369" fmla="*/ 2059158 h 2964394"/>
              <a:gd name="connsiteX370" fmla="*/ 2298901 w 4647226"/>
              <a:gd name="connsiteY370" fmla="*/ 2065119 h 2964394"/>
              <a:gd name="connsiteX371" fmla="*/ 2253935 w 4647226"/>
              <a:gd name="connsiteY371" fmla="*/ 2038241 h 2964394"/>
              <a:gd name="connsiteX372" fmla="*/ 2221331 w 4647226"/>
              <a:gd name="connsiteY372" fmla="*/ 2017779 h 2964394"/>
              <a:gd name="connsiteX373" fmla="*/ 2199960 w 4647226"/>
              <a:gd name="connsiteY373" fmla="*/ 1971332 h 2964394"/>
              <a:gd name="connsiteX374" fmla="*/ 2187919 w 4647226"/>
              <a:gd name="connsiteY374" fmla="*/ 1968621 h 2964394"/>
              <a:gd name="connsiteX375" fmla="*/ 2158346 w 4647226"/>
              <a:gd name="connsiteY375" fmla="*/ 1972629 h 2964394"/>
              <a:gd name="connsiteX376" fmla="*/ 2125961 w 4647226"/>
              <a:gd name="connsiteY376" fmla="*/ 2074921 h 2964394"/>
              <a:gd name="connsiteX377" fmla="*/ 2125977 w 4647226"/>
              <a:gd name="connsiteY377" fmla="*/ 2074887 h 2964394"/>
              <a:gd name="connsiteX378" fmla="*/ 3052366 w 4647226"/>
              <a:gd name="connsiteY378" fmla="*/ 2235315 h 2964394"/>
              <a:gd name="connsiteX379" fmla="*/ 3016664 w 4647226"/>
              <a:gd name="connsiteY379" fmla="*/ 2264062 h 2964394"/>
              <a:gd name="connsiteX380" fmla="*/ 2917824 w 4647226"/>
              <a:gd name="connsiteY380" fmla="*/ 2308438 h 2964394"/>
              <a:gd name="connsiteX381" fmla="*/ 2760361 w 4647226"/>
              <a:gd name="connsiteY381" fmla="*/ 2421491 h 2964394"/>
              <a:gd name="connsiteX382" fmla="*/ 2786700 w 4647226"/>
              <a:gd name="connsiteY382" fmla="*/ 2502177 h 2964394"/>
              <a:gd name="connsiteX383" fmla="*/ 2933621 w 4647226"/>
              <a:gd name="connsiteY383" fmla="*/ 2333127 h 2964394"/>
              <a:gd name="connsiteX384" fmla="*/ 3014323 w 4647226"/>
              <a:gd name="connsiteY384" fmla="*/ 2306602 h 2964394"/>
              <a:gd name="connsiteX385" fmla="*/ 3072794 w 4647226"/>
              <a:gd name="connsiteY385" fmla="*/ 2272264 h 2964394"/>
              <a:gd name="connsiteX386" fmla="*/ 3052383 w 4647226"/>
              <a:gd name="connsiteY386" fmla="*/ 2235315 h 2964394"/>
              <a:gd name="connsiteX387" fmla="*/ 3052366 w 4647226"/>
              <a:gd name="connsiteY387" fmla="*/ 2235315 h 2964394"/>
              <a:gd name="connsiteX388" fmla="*/ 3173150 w 4647226"/>
              <a:gd name="connsiteY388" fmla="*/ 2270765 h 2964394"/>
              <a:gd name="connsiteX389" fmla="*/ 3176063 w 4647226"/>
              <a:gd name="connsiteY389" fmla="*/ 2289088 h 2964394"/>
              <a:gd name="connsiteX390" fmla="*/ 3210183 w 4647226"/>
              <a:gd name="connsiteY390" fmla="*/ 2332857 h 2964394"/>
              <a:gd name="connsiteX391" fmla="*/ 3213316 w 4647226"/>
              <a:gd name="connsiteY391" fmla="*/ 2329169 h 2964394"/>
              <a:gd name="connsiteX392" fmla="*/ 3201898 w 4647226"/>
              <a:gd name="connsiteY392" fmla="*/ 2299428 h 2964394"/>
              <a:gd name="connsiteX393" fmla="*/ 3173133 w 4647226"/>
              <a:gd name="connsiteY393" fmla="*/ 2270765 h 2964394"/>
              <a:gd name="connsiteX394" fmla="*/ 3173150 w 4647226"/>
              <a:gd name="connsiteY394" fmla="*/ 2270765 h 2964394"/>
              <a:gd name="connsiteX395" fmla="*/ 1711268 w 4647226"/>
              <a:gd name="connsiteY395" fmla="*/ 1626530 h 2964394"/>
              <a:gd name="connsiteX396" fmla="*/ 1713727 w 4647226"/>
              <a:gd name="connsiteY396" fmla="*/ 1637207 h 2964394"/>
              <a:gd name="connsiteX397" fmla="*/ 1732252 w 4647226"/>
              <a:gd name="connsiteY397" fmla="*/ 1703544 h 2964394"/>
              <a:gd name="connsiteX398" fmla="*/ 1731343 w 4647226"/>
              <a:gd name="connsiteY398" fmla="*/ 1709724 h 2964394"/>
              <a:gd name="connsiteX399" fmla="*/ 1640098 w 4647226"/>
              <a:gd name="connsiteY399" fmla="*/ 1842431 h 2964394"/>
              <a:gd name="connsiteX400" fmla="*/ 1523373 w 4647226"/>
              <a:gd name="connsiteY400" fmla="*/ 1971281 h 2964394"/>
              <a:gd name="connsiteX401" fmla="*/ 1472968 w 4647226"/>
              <a:gd name="connsiteY401" fmla="*/ 2030208 h 2964394"/>
              <a:gd name="connsiteX402" fmla="*/ 1502137 w 4647226"/>
              <a:gd name="connsiteY402" fmla="*/ 2038696 h 2964394"/>
              <a:gd name="connsiteX403" fmla="*/ 1663979 w 4647226"/>
              <a:gd name="connsiteY403" fmla="*/ 2264298 h 2964394"/>
              <a:gd name="connsiteX404" fmla="*/ 1909520 w 4647226"/>
              <a:gd name="connsiteY404" fmla="*/ 2167715 h 2964394"/>
              <a:gd name="connsiteX405" fmla="*/ 2017976 w 4647226"/>
              <a:gd name="connsiteY405" fmla="*/ 2082331 h 2964394"/>
              <a:gd name="connsiteX406" fmla="*/ 2036905 w 4647226"/>
              <a:gd name="connsiteY406" fmla="*/ 2055857 h 2964394"/>
              <a:gd name="connsiteX407" fmla="*/ 2036804 w 4647226"/>
              <a:gd name="connsiteY407" fmla="*/ 2054729 h 2964394"/>
              <a:gd name="connsiteX408" fmla="*/ 2064760 w 4647226"/>
              <a:gd name="connsiteY408" fmla="*/ 1997688 h 2964394"/>
              <a:gd name="connsiteX409" fmla="*/ 2074562 w 4647226"/>
              <a:gd name="connsiteY409" fmla="*/ 1998497 h 2964394"/>
              <a:gd name="connsiteX410" fmla="*/ 2076364 w 4647226"/>
              <a:gd name="connsiteY410" fmla="*/ 2010656 h 2964394"/>
              <a:gd name="connsiteX411" fmla="*/ 2051793 w 4647226"/>
              <a:gd name="connsiteY411" fmla="*/ 2058787 h 2964394"/>
              <a:gd name="connsiteX412" fmla="*/ 2071901 w 4647226"/>
              <a:gd name="connsiteY412" fmla="*/ 2076352 h 2964394"/>
              <a:gd name="connsiteX413" fmla="*/ 2106240 w 4647226"/>
              <a:gd name="connsiteY413" fmla="*/ 2074028 h 2964394"/>
              <a:gd name="connsiteX414" fmla="*/ 2110147 w 4647226"/>
              <a:gd name="connsiteY414" fmla="*/ 2071014 h 2964394"/>
              <a:gd name="connsiteX415" fmla="*/ 2102602 w 4647226"/>
              <a:gd name="connsiteY415" fmla="*/ 2022832 h 2964394"/>
              <a:gd name="connsiteX416" fmla="*/ 2145412 w 4647226"/>
              <a:gd name="connsiteY416" fmla="*/ 1961800 h 2964394"/>
              <a:gd name="connsiteX417" fmla="*/ 2149673 w 4647226"/>
              <a:gd name="connsiteY417" fmla="*/ 1916666 h 2964394"/>
              <a:gd name="connsiteX418" fmla="*/ 2111208 w 4647226"/>
              <a:gd name="connsiteY418" fmla="*/ 1812067 h 2964394"/>
              <a:gd name="connsiteX419" fmla="*/ 2089921 w 4647226"/>
              <a:gd name="connsiteY419" fmla="*/ 1798173 h 2964394"/>
              <a:gd name="connsiteX420" fmla="*/ 2037747 w 4647226"/>
              <a:gd name="connsiteY420" fmla="*/ 1744855 h 2964394"/>
              <a:gd name="connsiteX421" fmla="*/ 1990003 w 4647226"/>
              <a:gd name="connsiteY421" fmla="*/ 1694129 h 2964394"/>
              <a:gd name="connsiteX422" fmla="*/ 1883720 w 4647226"/>
              <a:gd name="connsiteY422" fmla="*/ 1666426 h 2964394"/>
              <a:gd name="connsiteX423" fmla="*/ 1866458 w 4647226"/>
              <a:gd name="connsiteY423" fmla="*/ 1667184 h 2964394"/>
              <a:gd name="connsiteX424" fmla="*/ 1810781 w 4647226"/>
              <a:gd name="connsiteY424" fmla="*/ 1646419 h 2964394"/>
              <a:gd name="connsiteX425" fmla="*/ 1747948 w 4647226"/>
              <a:gd name="connsiteY425" fmla="*/ 1616998 h 2964394"/>
              <a:gd name="connsiteX426" fmla="*/ 1711218 w 4647226"/>
              <a:gd name="connsiteY426" fmla="*/ 1626530 h 2964394"/>
              <a:gd name="connsiteX427" fmla="*/ 1711268 w 4647226"/>
              <a:gd name="connsiteY427" fmla="*/ 1626530 h 2964394"/>
              <a:gd name="connsiteX428" fmla="*/ 2824255 w 4647226"/>
              <a:gd name="connsiteY428" fmla="*/ 2030545 h 2964394"/>
              <a:gd name="connsiteX429" fmla="*/ 2831211 w 4647226"/>
              <a:gd name="connsiteY429" fmla="*/ 2055907 h 2964394"/>
              <a:gd name="connsiteX430" fmla="*/ 2988472 w 4647226"/>
              <a:gd name="connsiteY430" fmla="*/ 2179402 h 2964394"/>
              <a:gd name="connsiteX431" fmla="*/ 3016899 w 4647226"/>
              <a:gd name="connsiteY431" fmla="*/ 2192639 h 2964394"/>
              <a:gd name="connsiteX432" fmla="*/ 3004976 w 4647226"/>
              <a:gd name="connsiteY432" fmla="*/ 2179588 h 2964394"/>
              <a:gd name="connsiteX433" fmla="*/ 2874761 w 4647226"/>
              <a:gd name="connsiteY433" fmla="*/ 2058905 h 2964394"/>
              <a:gd name="connsiteX434" fmla="*/ 2824255 w 4647226"/>
              <a:gd name="connsiteY434" fmla="*/ 2030545 h 2964394"/>
              <a:gd name="connsiteX435" fmla="*/ 1246154 w 4647226"/>
              <a:gd name="connsiteY435" fmla="*/ 2182670 h 2964394"/>
              <a:gd name="connsiteX436" fmla="*/ 1356479 w 4647226"/>
              <a:gd name="connsiteY436" fmla="*/ 2112527 h 2964394"/>
              <a:gd name="connsiteX437" fmla="*/ 1379939 w 4647226"/>
              <a:gd name="connsiteY437" fmla="*/ 2090735 h 2964394"/>
              <a:gd name="connsiteX438" fmla="*/ 1261395 w 4647226"/>
              <a:gd name="connsiteY438" fmla="*/ 2155320 h 2964394"/>
              <a:gd name="connsiteX439" fmla="*/ 1246137 w 4647226"/>
              <a:gd name="connsiteY439" fmla="*/ 2182670 h 2964394"/>
              <a:gd name="connsiteX440" fmla="*/ 1246154 w 4647226"/>
              <a:gd name="connsiteY440" fmla="*/ 2182670 h 2964394"/>
              <a:gd name="connsiteX441" fmla="*/ 2143391 w 4647226"/>
              <a:gd name="connsiteY441" fmla="*/ 1977833 h 2964394"/>
              <a:gd name="connsiteX442" fmla="*/ 2116765 w 4647226"/>
              <a:gd name="connsiteY442" fmla="*/ 2023623 h 2964394"/>
              <a:gd name="connsiteX443" fmla="*/ 2121228 w 4647226"/>
              <a:gd name="connsiteY443" fmla="*/ 2057103 h 2964394"/>
              <a:gd name="connsiteX444" fmla="*/ 2143391 w 4647226"/>
              <a:gd name="connsiteY444" fmla="*/ 1977833 h 2964394"/>
              <a:gd name="connsiteX445" fmla="*/ 2271332 w 4647226"/>
              <a:gd name="connsiteY445" fmla="*/ 2035597 h 2964394"/>
              <a:gd name="connsiteX446" fmla="*/ 2301460 w 4647226"/>
              <a:gd name="connsiteY446" fmla="*/ 2051158 h 2964394"/>
              <a:gd name="connsiteX447" fmla="*/ 2314647 w 4647226"/>
              <a:gd name="connsiteY447" fmla="*/ 2050906 h 2964394"/>
              <a:gd name="connsiteX448" fmla="*/ 2312172 w 4647226"/>
              <a:gd name="connsiteY448" fmla="*/ 2038443 h 2964394"/>
              <a:gd name="connsiteX449" fmla="*/ 2298547 w 4647226"/>
              <a:gd name="connsiteY449" fmla="*/ 2012053 h 2964394"/>
              <a:gd name="connsiteX450" fmla="*/ 2296055 w 4647226"/>
              <a:gd name="connsiteY450" fmla="*/ 2007641 h 2964394"/>
              <a:gd name="connsiteX451" fmla="*/ 2271332 w 4647226"/>
              <a:gd name="connsiteY451" fmla="*/ 2035597 h 2964394"/>
              <a:gd name="connsiteX452" fmla="*/ 2779290 w 4647226"/>
              <a:gd name="connsiteY452" fmla="*/ 1996375 h 2964394"/>
              <a:gd name="connsiteX453" fmla="*/ 2791398 w 4647226"/>
              <a:gd name="connsiteY453" fmla="*/ 2003380 h 2964394"/>
              <a:gd name="connsiteX454" fmla="*/ 2826529 w 4647226"/>
              <a:gd name="connsiteY454" fmla="*/ 2008231 h 2964394"/>
              <a:gd name="connsiteX455" fmla="*/ 2841079 w 4647226"/>
              <a:gd name="connsiteY455" fmla="*/ 1992804 h 2964394"/>
              <a:gd name="connsiteX456" fmla="*/ 2798825 w 4647226"/>
              <a:gd name="connsiteY456" fmla="*/ 1998446 h 2964394"/>
              <a:gd name="connsiteX457" fmla="*/ 2779290 w 4647226"/>
              <a:gd name="connsiteY457" fmla="*/ 1996375 h 2964394"/>
              <a:gd name="connsiteX458" fmla="*/ 3347168 w 4647226"/>
              <a:gd name="connsiteY458" fmla="*/ 1639581 h 2964394"/>
              <a:gd name="connsiteX459" fmla="*/ 3281269 w 4647226"/>
              <a:gd name="connsiteY459" fmla="*/ 1651505 h 2964394"/>
              <a:gd name="connsiteX460" fmla="*/ 3254138 w 4647226"/>
              <a:gd name="connsiteY460" fmla="*/ 1658443 h 2964394"/>
              <a:gd name="connsiteX461" fmla="*/ 3033858 w 4647226"/>
              <a:gd name="connsiteY461" fmla="*/ 1765552 h 2964394"/>
              <a:gd name="connsiteX462" fmla="*/ 3032646 w 4647226"/>
              <a:gd name="connsiteY462" fmla="*/ 1767506 h 2964394"/>
              <a:gd name="connsiteX463" fmla="*/ 2871898 w 4647226"/>
              <a:gd name="connsiteY463" fmla="*/ 1955030 h 2964394"/>
              <a:gd name="connsiteX464" fmla="*/ 2864219 w 4647226"/>
              <a:gd name="connsiteY464" fmla="*/ 1972056 h 2964394"/>
              <a:gd name="connsiteX465" fmla="*/ 2926396 w 4647226"/>
              <a:gd name="connsiteY465" fmla="*/ 1948479 h 2964394"/>
              <a:gd name="connsiteX466" fmla="*/ 3033201 w 4647226"/>
              <a:gd name="connsiteY466" fmla="*/ 1873284 h 2964394"/>
              <a:gd name="connsiteX467" fmla="*/ 3056880 w 4647226"/>
              <a:gd name="connsiteY467" fmla="*/ 1826634 h 2964394"/>
              <a:gd name="connsiteX468" fmla="*/ 3187263 w 4647226"/>
              <a:gd name="connsiteY468" fmla="*/ 1696858 h 2964394"/>
              <a:gd name="connsiteX469" fmla="*/ 3307693 w 4647226"/>
              <a:gd name="connsiteY469" fmla="*/ 1665550 h 2964394"/>
              <a:gd name="connsiteX470" fmla="*/ 3347252 w 4647226"/>
              <a:gd name="connsiteY470" fmla="*/ 1640710 h 2964394"/>
              <a:gd name="connsiteX471" fmla="*/ 3347151 w 4647226"/>
              <a:gd name="connsiteY471" fmla="*/ 1639581 h 2964394"/>
              <a:gd name="connsiteX472" fmla="*/ 3347168 w 4647226"/>
              <a:gd name="connsiteY472" fmla="*/ 1639581 h 2964394"/>
              <a:gd name="connsiteX473" fmla="*/ 2627586 w 4647226"/>
              <a:gd name="connsiteY473" fmla="*/ 1846743 h 2964394"/>
              <a:gd name="connsiteX474" fmla="*/ 2626576 w 4647226"/>
              <a:gd name="connsiteY474" fmla="*/ 1847197 h 2964394"/>
              <a:gd name="connsiteX475" fmla="*/ 2620631 w 4647226"/>
              <a:gd name="connsiteY475" fmla="*/ 1858497 h 2964394"/>
              <a:gd name="connsiteX476" fmla="*/ 2638516 w 4647226"/>
              <a:gd name="connsiteY476" fmla="*/ 1898680 h 2964394"/>
              <a:gd name="connsiteX477" fmla="*/ 2727841 w 4647226"/>
              <a:gd name="connsiteY477" fmla="*/ 1963652 h 2964394"/>
              <a:gd name="connsiteX478" fmla="*/ 2704280 w 4647226"/>
              <a:gd name="connsiteY478" fmla="*/ 1931739 h 2964394"/>
              <a:gd name="connsiteX479" fmla="*/ 2627586 w 4647226"/>
              <a:gd name="connsiteY479" fmla="*/ 1846759 h 2964394"/>
              <a:gd name="connsiteX480" fmla="*/ 2627586 w 4647226"/>
              <a:gd name="connsiteY480" fmla="*/ 1846743 h 2964394"/>
              <a:gd name="connsiteX481" fmla="*/ 1909099 w 4647226"/>
              <a:gd name="connsiteY481" fmla="*/ 1651269 h 2964394"/>
              <a:gd name="connsiteX482" fmla="*/ 2000074 w 4647226"/>
              <a:gd name="connsiteY482" fmla="*/ 1684109 h 2964394"/>
              <a:gd name="connsiteX483" fmla="*/ 2048273 w 4647226"/>
              <a:gd name="connsiteY483" fmla="*/ 1735322 h 2964394"/>
              <a:gd name="connsiteX484" fmla="*/ 2099183 w 4647226"/>
              <a:gd name="connsiteY484" fmla="*/ 1787428 h 2964394"/>
              <a:gd name="connsiteX485" fmla="*/ 2118129 w 4647226"/>
              <a:gd name="connsiteY485" fmla="*/ 1799706 h 2964394"/>
              <a:gd name="connsiteX486" fmla="*/ 2163836 w 4647226"/>
              <a:gd name="connsiteY486" fmla="*/ 1917744 h 2964394"/>
              <a:gd name="connsiteX487" fmla="*/ 2160165 w 4647226"/>
              <a:gd name="connsiteY487" fmla="*/ 1957775 h 2964394"/>
              <a:gd name="connsiteX488" fmla="*/ 2187060 w 4647226"/>
              <a:gd name="connsiteY488" fmla="*/ 1954474 h 2964394"/>
              <a:gd name="connsiteX489" fmla="*/ 2196255 w 4647226"/>
              <a:gd name="connsiteY489" fmla="*/ 1955030 h 2964394"/>
              <a:gd name="connsiteX490" fmla="*/ 2196743 w 4647226"/>
              <a:gd name="connsiteY490" fmla="*/ 1884635 h 2964394"/>
              <a:gd name="connsiteX491" fmla="*/ 2284940 w 4647226"/>
              <a:gd name="connsiteY491" fmla="*/ 1824108 h 2964394"/>
              <a:gd name="connsiteX492" fmla="*/ 2293983 w 4647226"/>
              <a:gd name="connsiteY492" fmla="*/ 1823081 h 2964394"/>
              <a:gd name="connsiteX493" fmla="*/ 2361381 w 4647226"/>
              <a:gd name="connsiteY493" fmla="*/ 1796320 h 2964394"/>
              <a:gd name="connsiteX494" fmla="*/ 2362593 w 4647226"/>
              <a:gd name="connsiteY494" fmla="*/ 1795260 h 2964394"/>
              <a:gd name="connsiteX495" fmla="*/ 2500639 w 4647226"/>
              <a:gd name="connsiteY495" fmla="*/ 1801844 h 2964394"/>
              <a:gd name="connsiteX496" fmla="*/ 2530734 w 4647226"/>
              <a:gd name="connsiteY496" fmla="*/ 1807654 h 2964394"/>
              <a:gd name="connsiteX497" fmla="*/ 2602257 w 4647226"/>
              <a:gd name="connsiteY497" fmla="*/ 1820538 h 2964394"/>
              <a:gd name="connsiteX498" fmla="*/ 2630416 w 4647226"/>
              <a:gd name="connsiteY498" fmla="*/ 1831905 h 2964394"/>
              <a:gd name="connsiteX499" fmla="*/ 2631628 w 4647226"/>
              <a:gd name="connsiteY499" fmla="*/ 1831838 h 2964394"/>
              <a:gd name="connsiteX500" fmla="*/ 2583042 w 4647226"/>
              <a:gd name="connsiteY500" fmla="*/ 1783959 h 2964394"/>
              <a:gd name="connsiteX501" fmla="*/ 2595083 w 4647226"/>
              <a:gd name="connsiteY501" fmla="*/ 1642444 h 2964394"/>
              <a:gd name="connsiteX502" fmla="*/ 2607933 w 4647226"/>
              <a:gd name="connsiteY502" fmla="*/ 1612030 h 2964394"/>
              <a:gd name="connsiteX503" fmla="*/ 2622332 w 4647226"/>
              <a:gd name="connsiteY503" fmla="*/ 1561305 h 2964394"/>
              <a:gd name="connsiteX504" fmla="*/ 2626727 w 4647226"/>
              <a:gd name="connsiteY504" fmla="*/ 1544969 h 2964394"/>
              <a:gd name="connsiteX505" fmla="*/ 2557208 w 4647226"/>
              <a:gd name="connsiteY505" fmla="*/ 1559991 h 2964394"/>
              <a:gd name="connsiteX506" fmla="*/ 2416266 w 4647226"/>
              <a:gd name="connsiteY506" fmla="*/ 1554652 h 2964394"/>
              <a:gd name="connsiteX507" fmla="*/ 2399037 w 4647226"/>
              <a:gd name="connsiteY507" fmla="*/ 1524692 h 2964394"/>
              <a:gd name="connsiteX508" fmla="*/ 2419886 w 4647226"/>
              <a:gd name="connsiteY508" fmla="*/ 1500896 h 2964394"/>
              <a:gd name="connsiteX509" fmla="*/ 2408603 w 4647226"/>
              <a:gd name="connsiteY509" fmla="*/ 1490067 h 2964394"/>
              <a:gd name="connsiteX510" fmla="*/ 2404039 w 4647226"/>
              <a:gd name="connsiteY510" fmla="*/ 1424943 h 2964394"/>
              <a:gd name="connsiteX511" fmla="*/ 2335479 w 4647226"/>
              <a:gd name="connsiteY511" fmla="*/ 1480569 h 2964394"/>
              <a:gd name="connsiteX512" fmla="*/ 2298025 w 4647226"/>
              <a:gd name="connsiteY512" fmla="*/ 1459434 h 2964394"/>
              <a:gd name="connsiteX513" fmla="*/ 2294623 w 4647226"/>
              <a:gd name="connsiteY513" fmla="*/ 1448790 h 2964394"/>
              <a:gd name="connsiteX514" fmla="*/ 2250432 w 4647226"/>
              <a:gd name="connsiteY514" fmla="*/ 1472081 h 2964394"/>
              <a:gd name="connsiteX515" fmla="*/ 2209071 w 4647226"/>
              <a:gd name="connsiteY515" fmla="*/ 1364972 h 2964394"/>
              <a:gd name="connsiteX516" fmla="*/ 2195581 w 4647226"/>
              <a:gd name="connsiteY516" fmla="*/ 1263960 h 2964394"/>
              <a:gd name="connsiteX517" fmla="*/ 2164846 w 4647226"/>
              <a:gd name="connsiteY517" fmla="*/ 1225175 h 2964394"/>
              <a:gd name="connsiteX518" fmla="*/ 2146658 w 4647226"/>
              <a:gd name="connsiteY518" fmla="*/ 1218624 h 2964394"/>
              <a:gd name="connsiteX519" fmla="*/ 2164223 w 4647226"/>
              <a:gd name="connsiteY519" fmla="*/ 1251245 h 2964394"/>
              <a:gd name="connsiteX520" fmla="*/ 2197030 w 4647226"/>
              <a:gd name="connsiteY520" fmla="*/ 1373561 h 2964394"/>
              <a:gd name="connsiteX521" fmla="*/ 2183590 w 4647226"/>
              <a:gd name="connsiteY521" fmla="*/ 1491415 h 2964394"/>
              <a:gd name="connsiteX522" fmla="*/ 2162287 w 4647226"/>
              <a:gd name="connsiteY522" fmla="*/ 1492442 h 2964394"/>
              <a:gd name="connsiteX523" fmla="*/ 2133303 w 4647226"/>
              <a:gd name="connsiteY523" fmla="*/ 1454331 h 2964394"/>
              <a:gd name="connsiteX524" fmla="*/ 2120605 w 4647226"/>
              <a:gd name="connsiteY524" fmla="*/ 1540405 h 2964394"/>
              <a:gd name="connsiteX525" fmla="*/ 2113683 w 4647226"/>
              <a:gd name="connsiteY525" fmla="*/ 1548219 h 2964394"/>
              <a:gd name="connsiteX526" fmla="*/ 2062874 w 4647226"/>
              <a:gd name="connsiteY526" fmla="*/ 1589901 h 2964394"/>
              <a:gd name="connsiteX527" fmla="*/ 2056407 w 4647226"/>
              <a:gd name="connsiteY527" fmla="*/ 1587223 h 2964394"/>
              <a:gd name="connsiteX528" fmla="*/ 2045680 w 4647226"/>
              <a:gd name="connsiteY528" fmla="*/ 1631936 h 2964394"/>
              <a:gd name="connsiteX529" fmla="*/ 1988404 w 4647226"/>
              <a:gd name="connsiteY529" fmla="*/ 1653442 h 2964394"/>
              <a:gd name="connsiteX530" fmla="*/ 1959538 w 4647226"/>
              <a:gd name="connsiteY530" fmla="*/ 1629713 h 2964394"/>
              <a:gd name="connsiteX531" fmla="*/ 1945998 w 4647226"/>
              <a:gd name="connsiteY531" fmla="*/ 1595408 h 2964394"/>
              <a:gd name="connsiteX532" fmla="*/ 1937510 w 4647226"/>
              <a:gd name="connsiteY532" fmla="*/ 1573464 h 2964394"/>
              <a:gd name="connsiteX533" fmla="*/ 1934563 w 4647226"/>
              <a:gd name="connsiteY533" fmla="*/ 1628786 h 2964394"/>
              <a:gd name="connsiteX534" fmla="*/ 1909705 w 4647226"/>
              <a:gd name="connsiteY534" fmla="*/ 1646234 h 2964394"/>
              <a:gd name="connsiteX535" fmla="*/ 1886667 w 4647226"/>
              <a:gd name="connsiteY535" fmla="*/ 1649484 h 2964394"/>
              <a:gd name="connsiteX536" fmla="*/ 1814807 w 4647226"/>
              <a:gd name="connsiteY536" fmla="*/ 1565330 h 2964394"/>
              <a:gd name="connsiteX537" fmla="*/ 1810293 w 4647226"/>
              <a:gd name="connsiteY537" fmla="*/ 1555141 h 2964394"/>
              <a:gd name="connsiteX538" fmla="*/ 1784122 w 4647226"/>
              <a:gd name="connsiteY538" fmla="*/ 1503254 h 2964394"/>
              <a:gd name="connsiteX539" fmla="*/ 1751569 w 4647226"/>
              <a:gd name="connsiteY539" fmla="*/ 1395370 h 2964394"/>
              <a:gd name="connsiteX540" fmla="*/ 1782304 w 4647226"/>
              <a:gd name="connsiteY540" fmla="*/ 1375313 h 2964394"/>
              <a:gd name="connsiteX541" fmla="*/ 1841264 w 4647226"/>
              <a:gd name="connsiteY541" fmla="*/ 1371793 h 2964394"/>
              <a:gd name="connsiteX542" fmla="*/ 1922791 w 4647226"/>
              <a:gd name="connsiteY542" fmla="*/ 1336983 h 2964394"/>
              <a:gd name="connsiteX543" fmla="*/ 1948996 w 4647226"/>
              <a:gd name="connsiteY543" fmla="*/ 1267261 h 2964394"/>
              <a:gd name="connsiteX544" fmla="*/ 1990947 w 4647226"/>
              <a:gd name="connsiteY544" fmla="*/ 1213471 h 2964394"/>
              <a:gd name="connsiteX545" fmla="*/ 2028552 w 4647226"/>
              <a:gd name="connsiteY545" fmla="*/ 1216199 h 2964394"/>
              <a:gd name="connsiteX546" fmla="*/ 2045073 w 4647226"/>
              <a:gd name="connsiteY546" fmla="*/ 1214667 h 2964394"/>
              <a:gd name="connsiteX547" fmla="*/ 2046640 w 4647226"/>
              <a:gd name="connsiteY547" fmla="*/ 1213892 h 2964394"/>
              <a:gd name="connsiteX548" fmla="*/ 2117355 w 4647226"/>
              <a:gd name="connsiteY548" fmla="*/ 1201514 h 2964394"/>
              <a:gd name="connsiteX549" fmla="*/ 2078856 w 4647226"/>
              <a:gd name="connsiteY549" fmla="*/ 1168741 h 2964394"/>
              <a:gd name="connsiteX550" fmla="*/ 1852194 w 4647226"/>
              <a:gd name="connsiteY550" fmla="*/ 1181406 h 2964394"/>
              <a:gd name="connsiteX551" fmla="*/ 1762886 w 4647226"/>
              <a:gd name="connsiteY551" fmla="*/ 1194457 h 2964394"/>
              <a:gd name="connsiteX552" fmla="*/ 1579167 w 4647226"/>
              <a:gd name="connsiteY552" fmla="*/ 1165154 h 2964394"/>
              <a:gd name="connsiteX553" fmla="*/ 1504562 w 4647226"/>
              <a:gd name="connsiteY553" fmla="*/ 1382285 h 2964394"/>
              <a:gd name="connsiteX554" fmla="*/ 1571353 w 4647226"/>
              <a:gd name="connsiteY554" fmla="*/ 1424960 h 2964394"/>
              <a:gd name="connsiteX555" fmla="*/ 1653217 w 4647226"/>
              <a:gd name="connsiteY555" fmla="*/ 1474742 h 2964394"/>
              <a:gd name="connsiteX556" fmla="*/ 1764839 w 4647226"/>
              <a:gd name="connsiteY556" fmla="*/ 1549095 h 2964394"/>
              <a:gd name="connsiteX557" fmla="*/ 1778127 w 4647226"/>
              <a:gd name="connsiteY557" fmla="*/ 1554097 h 2964394"/>
              <a:gd name="connsiteX558" fmla="*/ 1781933 w 4647226"/>
              <a:gd name="connsiteY558" fmla="*/ 1563157 h 2964394"/>
              <a:gd name="connsiteX559" fmla="*/ 1773024 w 4647226"/>
              <a:gd name="connsiteY559" fmla="*/ 1567283 h 2964394"/>
              <a:gd name="connsiteX560" fmla="*/ 1760023 w 4647226"/>
              <a:gd name="connsiteY560" fmla="*/ 1562433 h 2964394"/>
              <a:gd name="connsiteX561" fmla="*/ 1706216 w 4647226"/>
              <a:gd name="connsiteY561" fmla="*/ 1560867 h 2964394"/>
              <a:gd name="connsiteX562" fmla="*/ 1708304 w 4647226"/>
              <a:gd name="connsiteY562" fmla="*/ 1611844 h 2964394"/>
              <a:gd name="connsiteX563" fmla="*/ 1752832 w 4647226"/>
              <a:gd name="connsiteY563" fmla="*/ 1603693 h 2964394"/>
              <a:gd name="connsiteX564" fmla="*/ 1817686 w 4647226"/>
              <a:gd name="connsiteY564" fmla="*/ 1634024 h 2964394"/>
              <a:gd name="connsiteX565" fmla="*/ 1866576 w 4647226"/>
              <a:gd name="connsiteY565" fmla="*/ 1653054 h 2964394"/>
              <a:gd name="connsiteX566" fmla="*/ 1882979 w 4647226"/>
              <a:gd name="connsiteY566" fmla="*/ 1652330 h 2964394"/>
              <a:gd name="connsiteX567" fmla="*/ 1909150 w 4647226"/>
              <a:gd name="connsiteY567" fmla="*/ 1651303 h 2964394"/>
              <a:gd name="connsiteX568" fmla="*/ 1909099 w 4647226"/>
              <a:gd name="connsiteY568" fmla="*/ 1651269 h 2964394"/>
              <a:gd name="connsiteX569" fmla="*/ 2695018 w 4647226"/>
              <a:gd name="connsiteY569" fmla="*/ 1854035 h 2964394"/>
              <a:gd name="connsiteX570" fmla="*/ 2743637 w 4647226"/>
              <a:gd name="connsiteY570" fmla="*/ 1870050 h 2964394"/>
              <a:gd name="connsiteX571" fmla="*/ 2757851 w 4647226"/>
              <a:gd name="connsiteY571" fmla="*/ 1862842 h 2964394"/>
              <a:gd name="connsiteX572" fmla="*/ 2695001 w 4647226"/>
              <a:gd name="connsiteY572" fmla="*/ 1854035 h 2964394"/>
              <a:gd name="connsiteX573" fmla="*/ 2695018 w 4647226"/>
              <a:gd name="connsiteY573" fmla="*/ 1854035 h 2964394"/>
              <a:gd name="connsiteX574" fmla="*/ 2774709 w 4647226"/>
              <a:gd name="connsiteY574" fmla="*/ 1823653 h 2964394"/>
              <a:gd name="connsiteX575" fmla="*/ 2776865 w 4647226"/>
              <a:gd name="connsiteY575" fmla="*/ 1847534 h 2964394"/>
              <a:gd name="connsiteX576" fmla="*/ 2787828 w 4647226"/>
              <a:gd name="connsiteY576" fmla="*/ 1842448 h 2964394"/>
              <a:gd name="connsiteX577" fmla="*/ 2774692 w 4647226"/>
              <a:gd name="connsiteY577" fmla="*/ 1823653 h 2964394"/>
              <a:gd name="connsiteX578" fmla="*/ 2774709 w 4647226"/>
              <a:gd name="connsiteY578" fmla="*/ 1823653 h 2964394"/>
              <a:gd name="connsiteX579" fmla="*/ 3535433 w 4647226"/>
              <a:gd name="connsiteY579" fmla="*/ 1631548 h 2964394"/>
              <a:gd name="connsiteX580" fmla="*/ 3571473 w 4647226"/>
              <a:gd name="connsiteY580" fmla="*/ 1673095 h 2964394"/>
              <a:gd name="connsiteX581" fmla="*/ 3618965 w 4647226"/>
              <a:gd name="connsiteY581" fmla="*/ 1704419 h 2964394"/>
              <a:gd name="connsiteX582" fmla="*/ 4053462 w 4647226"/>
              <a:gd name="connsiteY582" fmla="*/ 1638268 h 2964394"/>
              <a:gd name="connsiteX583" fmla="*/ 4359025 w 4647226"/>
              <a:gd name="connsiteY583" fmla="*/ 1582221 h 2964394"/>
              <a:gd name="connsiteX584" fmla="*/ 4505491 w 4647226"/>
              <a:gd name="connsiteY584" fmla="*/ 1538788 h 2964394"/>
              <a:gd name="connsiteX585" fmla="*/ 4460947 w 4647226"/>
              <a:gd name="connsiteY585" fmla="*/ 1487389 h 2964394"/>
              <a:gd name="connsiteX586" fmla="*/ 4332483 w 4647226"/>
              <a:gd name="connsiteY586" fmla="*/ 1295840 h 2964394"/>
              <a:gd name="connsiteX587" fmla="*/ 4387486 w 4647226"/>
              <a:gd name="connsiteY587" fmla="*/ 1054037 h 2964394"/>
              <a:gd name="connsiteX588" fmla="*/ 4409295 w 4647226"/>
              <a:gd name="connsiteY588" fmla="*/ 1004053 h 2964394"/>
              <a:gd name="connsiteX589" fmla="*/ 4412697 w 4647226"/>
              <a:gd name="connsiteY589" fmla="*/ 984299 h 2964394"/>
              <a:gd name="connsiteX590" fmla="*/ 4381743 w 4647226"/>
              <a:gd name="connsiteY590" fmla="*/ 993140 h 2964394"/>
              <a:gd name="connsiteX591" fmla="*/ 4006240 w 4647226"/>
              <a:gd name="connsiteY591" fmla="*/ 1089033 h 2964394"/>
              <a:gd name="connsiteX592" fmla="*/ 3691633 w 4647226"/>
              <a:gd name="connsiteY592" fmla="*/ 1162207 h 2964394"/>
              <a:gd name="connsiteX593" fmla="*/ 3538263 w 4647226"/>
              <a:gd name="connsiteY593" fmla="*/ 1221689 h 2964394"/>
              <a:gd name="connsiteX594" fmla="*/ 3517043 w 4647226"/>
              <a:gd name="connsiteY594" fmla="*/ 1267530 h 2964394"/>
              <a:gd name="connsiteX595" fmla="*/ 3491411 w 4647226"/>
              <a:gd name="connsiteY595" fmla="*/ 1395926 h 2964394"/>
              <a:gd name="connsiteX596" fmla="*/ 3575734 w 4647226"/>
              <a:gd name="connsiteY596" fmla="*/ 1579257 h 2964394"/>
              <a:gd name="connsiteX597" fmla="*/ 3601601 w 4647226"/>
              <a:gd name="connsiteY597" fmla="*/ 1638066 h 2964394"/>
              <a:gd name="connsiteX598" fmla="*/ 3587876 w 4647226"/>
              <a:gd name="connsiteY598" fmla="*/ 1639346 h 2964394"/>
              <a:gd name="connsiteX599" fmla="*/ 3535433 w 4647226"/>
              <a:gd name="connsiteY599" fmla="*/ 1631582 h 2964394"/>
              <a:gd name="connsiteX600" fmla="*/ 3535433 w 4647226"/>
              <a:gd name="connsiteY600" fmla="*/ 1631548 h 2964394"/>
              <a:gd name="connsiteX601" fmla="*/ 1921915 w 4647226"/>
              <a:gd name="connsiteY601" fmla="*/ 1516204 h 2964394"/>
              <a:gd name="connsiteX602" fmla="*/ 1940491 w 4647226"/>
              <a:gd name="connsiteY602" fmla="*/ 1543066 h 2964394"/>
              <a:gd name="connsiteX603" fmla="*/ 1959218 w 4647226"/>
              <a:gd name="connsiteY603" fmla="*/ 1590338 h 2964394"/>
              <a:gd name="connsiteX604" fmla="*/ 1972556 w 4647226"/>
              <a:gd name="connsiteY604" fmla="*/ 1624138 h 2964394"/>
              <a:gd name="connsiteX605" fmla="*/ 1991098 w 4647226"/>
              <a:gd name="connsiteY605" fmla="*/ 1639548 h 2964394"/>
              <a:gd name="connsiteX606" fmla="*/ 2035710 w 4647226"/>
              <a:gd name="connsiteY606" fmla="*/ 1621932 h 2964394"/>
              <a:gd name="connsiteX607" fmla="*/ 2033537 w 4647226"/>
              <a:gd name="connsiteY607" fmla="*/ 1537592 h 2964394"/>
              <a:gd name="connsiteX608" fmla="*/ 2022456 w 4647226"/>
              <a:gd name="connsiteY608" fmla="*/ 1508693 h 2964394"/>
              <a:gd name="connsiteX609" fmla="*/ 2001422 w 4647226"/>
              <a:gd name="connsiteY609" fmla="*/ 1440403 h 2964394"/>
              <a:gd name="connsiteX610" fmla="*/ 2007922 w 4647226"/>
              <a:gd name="connsiteY610" fmla="*/ 1437304 h 2964394"/>
              <a:gd name="connsiteX611" fmla="*/ 2018111 w 4647226"/>
              <a:gd name="connsiteY611" fmla="*/ 1449868 h 2964394"/>
              <a:gd name="connsiteX612" fmla="*/ 2047330 w 4647226"/>
              <a:gd name="connsiteY612" fmla="*/ 1534157 h 2964394"/>
              <a:gd name="connsiteX613" fmla="*/ 2063632 w 4647226"/>
              <a:gd name="connsiteY613" fmla="*/ 1574036 h 2964394"/>
              <a:gd name="connsiteX614" fmla="*/ 2064878 w 4647226"/>
              <a:gd name="connsiteY614" fmla="*/ 1575906 h 2964394"/>
              <a:gd name="connsiteX615" fmla="*/ 2103124 w 4647226"/>
              <a:gd name="connsiteY615" fmla="*/ 1538856 h 2964394"/>
              <a:gd name="connsiteX616" fmla="*/ 2110063 w 4647226"/>
              <a:gd name="connsiteY616" fmla="*/ 1531025 h 2964394"/>
              <a:gd name="connsiteX617" fmla="*/ 2117490 w 4647226"/>
              <a:gd name="connsiteY617" fmla="*/ 1450289 h 2964394"/>
              <a:gd name="connsiteX618" fmla="*/ 2104320 w 4647226"/>
              <a:gd name="connsiteY618" fmla="*/ 1400524 h 2964394"/>
              <a:gd name="connsiteX619" fmla="*/ 2099857 w 4647226"/>
              <a:gd name="connsiteY619" fmla="*/ 1380752 h 2964394"/>
              <a:gd name="connsiteX620" fmla="*/ 2104000 w 4647226"/>
              <a:gd name="connsiteY620" fmla="*/ 1366505 h 2964394"/>
              <a:gd name="connsiteX621" fmla="*/ 2115384 w 4647226"/>
              <a:gd name="connsiteY621" fmla="*/ 1375717 h 2964394"/>
              <a:gd name="connsiteX622" fmla="*/ 2121144 w 4647226"/>
              <a:gd name="connsiteY622" fmla="*/ 1390065 h 2964394"/>
              <a:gd name="connsiteX623" fmla="*/ 2167895 w 4647226"/>
              <a:gd name="connsiteY623" fmla="*/ 1479457 h 2964394"/>
              <a:gd name="connsiteX624" fmla="*/ 2175490 w 4647226"/>
              <a:gd name="connsiteY624" fmla="*/ 1479862 h 2964394"/>
              <a:gd name="connsiteX625" fmla="*/ 2182934 w 4647226"/>
              <a:gd name="connsiteY625" fmla="*/ 1374420 h 2964394"/>
              <a:gd name="connsiteX626" fmla="*/ 2128301 w 4647226"/>
              <a:gd name="connsiteY626" fmla="*/ 1215997 h 2964394"/>
              <a:gd name="connsiteX627" fmla="*/ 2052113 w 4647226"/>
              <a:gd name="connsiteY627" fmla="*/ 1226977 h 2964394"/>
              <a:gd name="connsiteX628" fmla="*/ 2026548 w 4647226"/>
              <a:gd name="connsiteY628" fmla="*/ 1230211 h 2964394"/>
              <a:gd name="connsiteX629" fmla="*/ 1990930 w 4647226"/>
              <a:gd name="connsiteY629" fmla="*/ 1227634 h 2964394"/>
              <a:gd name="connsiteX630" fmla="*/ 1962755 w 4647226"/>
              <a:gd name="connsiteY630" fmla="*/ 1270545 h 2964394"/>
              <a:gd name="connsiteX631" fmla="*/ 1934681 w 4647226"/>
              <a:gd name="connsiteY631" fmla="*/ 1344662 h 2964394"/>
              <a:gd name="connsiteX632" fmla="*/ 1840994 w 4647226"/>
              <a:gd name="connsiteY632" fmla="*/ 1385973 h 2964394"/>
              <a:gd name="connsiteX633" fmla="*/ 1784880 w 4647226"/>
              <a:gd name="connsiteY633" fmla="*/ 1389257 h 2964394"/>
              <a:gd name="connsiteX634" fmla="*/ 1764300 w 4647226"/>
              <a:gd name="connsiteY634" fmla="*/ 1401534 h 2964394"/>
              <a:gd name="connsiteX635" fmla="*/ 1796585 w 4647226"/>
              <a:gd name="connsiteY635" fmla="*/ 1496635 h 2964394"/>
              <a:gd name="connsiteX636" fmla="*/ 1823210 w 4647226"/>
              <a:gd name="connsiteY636" fmla="*/ 1549449 h 2964394"/>
              <a:gd name="connsiteX637" fmla="*/ 1827740 w 4647226"/>
              <a:gd name="connsiteY637" fmla="*/ 1559654 h 2964394"/>
              <a:gd name="connsiteX638" fmla="*/ 1906270 w 4647226"/>
              <a:gd name="connsiteY638" fmla="*/ 1632559 h 2964394"/>
              <a:gd name="connsiteX639" fmla="*/ 1922420 w 4647226"/>
              <a:gd name="connsiteY639" fmla="*/ 1621595 h 2964394"/>
              <a:gd name="connsiteX640" fmla="*/ 1918867 w 4647226"/>
              <a:gd name="connsiteY640" fmla="*/ 1556353 h 2964394"/>
              <a:gd name="connsiteX641" fmla="*/ 1913360 w 4647226"/>
              <a:gd name="connsiteY641" fmla="*/ 1527471 h 2964394"/>
              <a:gd name="connsiteX642" fmla="*/ 1920231 w 4647226"/>
              <a:gd name="connsiteY642" fmla="*/ 1516423 h 2964394"/>
              <a:gd name="connsiteX643" fmla="*/ 1921915 w 4647226"/>
              <a:gd name="connsiteY643" fmla="*/ 1516255 h 2964394"/>
              <a:gd name="connsiteX644" fmla="*/ 1921915 w 4647226"/>
              <a:gd name="connsiteY644" fmla="*/ 1516204 h 2964394"/>
              <a:gd name="connsiteX645" fmla="*/ 3595067 w 4647226"/>
              <a:gd name="connsiteY645" fmla="*/ 1626934 h 2964394"/>
              <a:gd name="connsiteX646" fmla="*/ 3595067 w 4647226"/>
              <a:gd name="connsiteY646" fmla="*/ 1626934 h 2964394"/>
              <a:gd name="connsiteX647" fmla="*/ 3246644 w 4647226"/>
              <a:gd name="connsiteY647" fmla="*/ 1324032 h 2964394"/>
              <a:gd name="connsiteX648" fmla="*/ 3250989 w 4647226"/>
              <a:gd name="connsiteY648" fmla="*/ 1346414 h 2964394"/>
              <a:gd name="connsiteX649" fmla="*/ 3323574 w 4647226"/>
              <a:gd name="connsiteY649" fmla="*/ 1545912 h 2964394"/>
              <a:gd name="connsiteX650" fmla="*/ 3357087 w 4647226"/>
              <a:gd name="connsiteY650" fmla="*/ 1623936 h 2964394"/>
              <a:gd name="connsiteX651" fmla="*/ 3508421 w 4647226"/>
              <a:gd name="connsiteY651" fmla="*/ 1616425 h 2964394"/>
              <a:gd name="connsiteX652" fmla="*/ 3465880 w 4647226"/>
              <a:gd name="connsiteY652" fmla="*/ 1524911 h 2964394"/>
              <a:gd name="connsiteX653" fmla="*/ 3456432 w 4647226"/>
              <a:gd name="connsiteY653" fmla="*/ 1282468 h 2964394"/>
              <a:gd name="connsiteX654" fmla="*/ 3465493 w 4647226"/>
              <a:gd name="connsiteY654" fmla="*/ 1246142 h 2964394"/>
              <a:gd name="connsiteX655" fmla="*/ 3464398 w 4647226"/>
              <a:gd name="connsiteY655" fmla="*/ 1239036 h 2964394"/>
              <a:gd name="connsiteX656" fmla="*/ 3404377 w 4647226"/>
              <a:gd name="connsiteY656" fmla="*/ 1260019 h 2964394"/>
              <a:gd name="connsiteX657" fmla="*/ 3296729 w 4647226"/>
              <a:gd name="connsiteY657" fmla="*/ 1300909 h 2964394"/>
              <a:gd name="connsiteX658" fmla="*/ 3246627 w 4647226"/>
              <a:gd name="connsiteY658" fmla="*/ 1323998 h 2964394"/>
              <a:gd name="connsiteX659" fmla="*/ 3246644 w 4647226"/>
              <a:gd name="connsiteY659" fmla="*/ 1324032 h 2964394"/>
              <a:gd name="connsiteX660" fmla="*/ 1391070 w 4647226"/>
              <a:gd name="connsiteY660" fmla="*/ 1525366 h 2964394"/>
              <a:gd name="connsiteX661" fmla="*/ 1404510 w 4647226"/>
              <a:gd name="connsiteY661" fmla="*/ 1539984 h 2964394"/>
              <a:gd name="connsiteX662" fmla="*/ 1432078 w 4647226"/>
              <a:gd name="connsiteY662" fmla="*/ 1537660 h 2964394"/>
              <a:gd name="connsiteX663" fmla="*/ 1452928 w 4647226"/>
              <a:gd name="connsiteY663" fmla="*/ 1527370 h 2964394"/>
              <a:gd name="connsiteX664" fmla="*/ 1542471 w 4647226"/>
              <a:gd name="connsiteY664" fmla="*/ 1466540 h 2964394"/>
              <a:gd name="connsiteX665" fmla="*/ 1537756 w 4647226"/>
              <a:gd name="connsiteY665" fmla="*/ 1453270 h 2964394"/>
              <a:gd name="connsiteX666" fmla="*/ 1433712 w 4647226"/>
              <a:gd name="connsiteY666" fmla="*/ 1380870 h 2964394"/>
              <a:gd name="connsiteX667" fmla="*/ 1426975 w 4647226"/>
              <a:gd name="connsiteY667" fmla="*/ 1382184 h 2964394"/>
              <a:gd name="connsiteX668" fmla="*/ 1406093 w 4647226"/>
              <a:gd name="connsiteY668" fmla="*/ 1469117 h 2964394"/>
              <a:gd name="connsiteX669" fmla="*/ 1400485 w 4647226"/>
              <a:gd name="connsiteY669" fmla="*/ 1508912 h 2964394"/>
              <a:gd name="connsiteX670" fmla="*/ 1391070 w 4647226"/>
              <a:gd name="connsiteY670" fmla="*/ 1525366 h 2964394"/>
              <a:gd name="connsiteX671" fmla="*/ 344774 w 4647226"/>
              <a:gd name="connsiteY671" fmla="*/ 574591 h 2964394"/>
              <a:gd name="connsiteX672" fmla="*/ 329735 w 4647226"/>
              <a:gd name="connsiteY672" fmla="*/ 579728 h 2964394"/>
              <a:gd name="connsiteX673" fmla="*/ 334568 w 4647226"/>
              <a:gd name="connsiteY673" fmla="*/ 649770 h 2964394"/>
              <a:gd name="connsiteX674" fmla="*/ 334635 w 4647226"/>
              <a:gd name="connsiteY674" fmla="*/ 649938 h 2964394"/>
              <a:gd name="connsiteX675" fmla="*/ 359863 w 4647226"/>
              <a:gd name="connsiteY675" fmla="*/ 745494 h 2964394"/>
              <a:gd name="connsiteX676" fmla="*/ 359796 w 4647226"/>
              <a:gd name="connsiteY676" fmla="*/ 948495 h 2964394"/>
              <a:gd name="connsiteX677" fmla="*/ 239551 w 4647226"/>
              <a:gd name="connsiteY677" fmla="*/ 1120206 h 2964394"/>
              <a:gd name="connsiteX678" fmla="*/ 173366 w 4647226"/>
              <a:gd name="connsiteY678" fmla="*/ 1208520 h 2964394"/>
              <a:gd name="connsiteX679" fmla="*/ 277477 w 4647226"/>
              <a:gd name="connsiteY679" fmla="*/ 1259430 h 2964394"/>
              <a:gd name="connsiteX680" fmla="*/ 543430 w 4647226"/>
              <a:gd name="connsiteY680" fmla="*/ 1334979 h 2964394"/>
              <a:gd name="connsiteX681" fmla="*/ 1158581 w 4647226"/>
              <a:gd name="connsiteY681" fmla="*/ 1476544 h 2964394"/>
              <a:gd name="connsiteX682" fmla="*/ 1317206 w 4647226"/>
              <a:gd name="connsiteY682" fmla="*/ 1512415 h 2964394"/>
              <a:gd name="connsiteX683" fmla="*/ 1368739 w 4647226"/>
              <a:gd name="connsiteY683" fmla="*/ 1521476 h 2964394"/>
              <a:gd name="connsiteX684" fmla="*/ 1373202 w 4647226"/>
              <a:gd name="connsiteY684" fmla="*/ 1520364 h 2964394"/>
              <a:gd name="connsiteX685" fmla="*/ 1349120 w 4647226"/>
              <a:gd name="connsiteY685" fmla="*/ 1385333 h 2964394"/>
              <a:gd name="connsiteX686" fmla="*/ 1345263 w 4647226"/>
              <a:gd name="connsiteY686" fmla="*/ 1349900 h 2964394"/>
              <a:gd name="connsiteX687" fmla="*/ 1423557 w 4647226"/>
              <a:gd name="connsiteY687" fmla="*/ 1173002 h 2964394"/>
              <a:gd name="connsiteX688" fmla="*/ 1503198 w 4647226"/>
              <a:gd name="connsiteY688" fmla="*/ 1093176 h 2964394"/>
              <a:gd name="connsiteX689" fmla="*/ 1464750 w 4647226"/>
              <a:gd name="connsiteY689" fmla="*/ 1052437 h 2964394"/>
              <a:gd name="connsiteX690" fmla="*/ 929105 w 4647226"/>
              <a:gd name="connsiteY690" fmla="*/ 814946 h 2964394"/>
              <a:gd name="connsiteX691" fmla="*/ 371214 w 4647226"/>
              <a:gd name="connsiteY691" fmla="*/ 580284 h 2964394"/>
              <a:gd name="connsiteX692" fmla="*/ 344774 w 4647226"/>
              <a:gd name="connsiteY692" fmla="*/ 574575 h 2964394"/>
              <a:gd name="connsiteX693" fmla="*/ 344774 w 4647226"/>
              <a:gd name="connsiteY693" fmla="*/ 574591 h 2964394"/>
              <a:gd name="connsiteX694" fmla="*/ 1505943 w 4647226"/>
              <a:gd name="connsiteY694" fmla="*/ 1109141 h 2964394"/>
              <a:gd name="connsiteX695" fmla="*/ 1433897 w 4647226"/>
              <a:gd name="connsiteY695" fmla="*/ 1182702 h 2964394"/>
              <a:gd name="connsiteX696" fmla="*/ 1359325 w 4647226"/>
              <a:gd name="connsiteY696" fmla="*/ 1348266 h 2964394"/>
              <a:gd name="connsiteX697" fmla="*/ 1363199 w 4647226"/>
              <a:gd name="connsiteY697" fmla="*/ 1383834 h 2964394"/>
              <a:gd name="connsiteX698" fmla="*/ 1384435 w 4647226"/>
              <a:gd name="connsiteY698" fmla="*/ 1510580 h 2964394"/>
              <a:gd name="connsiteX699" fmla="*/ 1387062 w 4647226"/>
              <a:gd name="connsiteY699" fmla="*/ 1504433 h 2964394"/>
              <a:gd name="connsiteX700" fmla="*/ 1392014 w 4647226"/>
              <a:gd name="connsiteY700" fmla="*/ 1467787 h 2964394"/>
              <a:gd name="connsiteX701" fmla="*/ 1418656 w 4647226"/>
              <a:gd name="connsiteY701" fmla="*/ 1370749 h 2964394"/>
              <a:gd name="connsiteX702" fmla="*/ 1436777 w 4647226"/>
              <a:gd name="connsiteY702" fmla="*/ 1367078 h 2964394"/>
              <a:gd name="connsiteX703" fmla="*/ 1492386 w 4647226"/>
              <a:gd name="connsiteY703" fmla="*/ 1393316 h 2964394"/>
              <a:gd name="connsiteX704" fmla="*/ 1490382 w 4647226"/>
              <a:gd name="connsiteY704" fmla="*/ 1382268 h 2964394"/>
              <a:gd name="connsiteX705" fmla="*/ 1562529 w 4647226"/>
              <a:gd name="connsiteY705" fmla="*/ 1160270 h 2964394"/>
              <a:gd name="connsiteX706" fmla="*/ 1516906 w 4647226"/>
              <a:gd name="connsiteY706" fmla="*/ 1137990 h 2964394"/>
              <a:gd name="connsiteX707" fmla="*/ 1505977 w 4647226"/>
              <a:gd name="connsiteY707" fmla="*/ 1109141 h 2964394"/>
              <a:gd name="connsiteX708" fmla="*/ 1505943 w 4647226"/>
              <a:gd name="connsiteY708" fmla="*/ 1109141 h 2964394"/>
              <a:gd name="connsiteX709" fmla="*/ 2485701 w 4647226"/>
              <a:gd name="connsiteY709" fmla="*/ 1474607 h 2964394"/>
              <a:gd name="connsiteX710" fmla="*/ 2480682 w 4647226"/>
              <a:gd name="connsiteY710" fmla="*/ 1481310 h 2964394"/>
              <a:gd name="connsiteX711" fmla="*/ 2489558 w 4647226"/>
              <a:gd name="connsiteY711" fmla="*/ 1480232 h 2964394"/>
              <a:gd name="connsiteX712" fmla="*/ 2488884 w 4647226"/>
              <a:gd name="connsiteY712" fmla="*/ 1479508 h 2964394"/>
              <a:gd name="connsiteX713" fmla="*/ 2485684 w 4647226"/>
              <a:gd name="connsiteY713" fmla="*/ 1474607 h 2964394"/>
              <a:gd name="connsiteX714" fmla="*/ 2485701 w 4647226"/>
              <a:gd name="connsiteY714" fmla="*/ 1474607 h 2964394"/>
              <a:gd name="connsiteX715" fmla="*/ 2528494 w 4647226"/>
              <a:gd name="connsiteY715" fmla="*/ 1478312 h 2964394"/>
              <a:gd name="connsiteX716" fmla="*/ 2543398 w 4647226"/>
              <a:gd name="connsiteY716" fmla="*/ 1478666 h 2964394"/>
              <a:gd name="connsiteX717" fmla="*/ 2615697 w 4647226"/>
              <a:gd name="connsiteY717" fmla="*/ 1371069 h 2964394"/>
              <a:gd name="connsiteX718" fmla="*/ 2528494 w 4647226"/>
              <a:gd name="connsiteY718" fmla="*/ 1478312 h 2964394"/>
              <a:gd name="connsiteX719" fmla="*/ 2721104 w 4647226"/>
              <a:gd name="connsiteY719" fmla="*/ 1315780 h 2964394"/>
              <a:gd name="connsiteX720" fmla="*/ 2687759 w 4647226"/>
              <a:gd name="connsiteY720" fmla="*/ 1472435 h 2964394"/>
              <a:gd name="connsiteX721" fmla="*/ 2726864 w 4647226"/>
              <a:gd name="connsiteY721" fmla="*/ 1439359 h 2964394"/>
              <a:gd name="connsiteX722" fmla="*/ 2746837 w 4647226"/>
              <a:gd name="connsiteY722" fmla="*/ 1422653 h 2964394"/>
              <a:gd name="connsiteX723" fmla="*/ 2757009 w 4647226"/>
              <a:gd name="connsiteY723" fmla="*/ 1403050 h 2964394"/>
              <a:gd name="connsiteX724" fmla="*/ 2740488 w 4647226"/>
              <a:gd name="connsiteY724" fmla="*/ 1366438 h 2964394"/>
              <a:gd name="connsiteX725" fmla="*/ 2738518 w 4647226"/>
              <a:gd name="connsiteY725" fmla="*/ 1361537 h 2964394"/>
              <a:gd name="connsiteX726" fmla="*/ 2721087 w 4647226"/>
              <a:gd name="connsiteY726" fmla="*/ 1315797 h 2964394"/>
              <a:gd name="connsiteX727" fmla="*/ 2721104 w 4647226"/>
              <a:gd name="connsiteY727" fmla="*/ 1315780 h 2964394"/>
              <a:gd name="connsiteX728" fmla="*/ 3010432 w 4647226"/>
              <a:gd name="connsiteY728" fmla="*/ 1361436 h 2964394"/>
              <a:gd name="connsiteX729" fmla="*/ 3110653 w 4647226"/>
              <a:gd name="connsiteY729" fmla="*/ 1391042 h 2964394"/>
              <a:gd name="connsiteX730" fmla="*/ 3159761 w 4647226"/>
              <a:gd name="connsiteY730" fmla="*/ 1436496 h 2964394"/>
              <a:gd name="connsiteX731" fmla="*/ 3181234 w 4647226"/>
              <a:gd name="connsiteY731" fmla="*/ 1455392 h 2964394"/>
              <a:gd name="connsiteX732" fmla="*/ 3189940 w 4647226"/>
              <a:gd name="connsiteY732" fmla="*/ 1433751 h 2964394"/>
              <a:gd name="connsiteX733" fmla="*/ 3197451 w 4647226"/>
              <a:gd name="connsiteY733" fmla="*/ 1401517 h 2964394"/>
              <a:gd name="connsiteX734" fmla="*/ 3219581 w 4647226"/>
              <a:gd name="connsiteY734" fmla="*/ 1334339 h 2964394"/>
              <a:gd name="connsiteX735" fmla="*/ 3197300 w 4647226"/>
              <a:gd name="connsiteY735" fmla="*/ 1339037 h 2964394"/>
              <a:gd name="connsiteX736" fmla="*/ 3042868 w 4647226"/>
              <a:gd name="connsiteY736" fmla="*/ 1356215 h 2964394"/>
              <a:gd name="connsiteX737" fmla="*/ 2891114 w 4647226"/>
              <a:gd name="connsiteY737" fmla="*/ 1357242 h 2964394"/>
              <a:gd name="connsiteX738" fmla="*/ 2822302 w 4647226"/>
              <a:gd name="connsiteY738" fmla="*/ 1366758 h 2964394"/>
              <a:gd name="connsiteX739" fmla="*/ 2829139 w 4647226"/>
              <a:gd name="connsiteY739" fmla="*/ 1370210 h 2964394"/>
              <a:gd name="connsiteX740" fmla="*/ 2924409 w 4647226"/>
              <a:gd name="connsiteY740" fmla="*/ 1368930 h 2964394"/>
              <a:gd name="connsiteX741" fmla="*/ 3010432 w 4647226"/>
              <a:gd name="connsiteY741" fmla="*/ 1361402 h 2964394"/>
              <a:gd name="connsiteX742" fmla="*/ 3010432 w 4647226"/>
              <a:gd name="connsiteY742" fmla="*/ 1361436 h 2964394"/>
              <a:gd name="connsiteX743" fmla="*/ 2331977 w 4647226"/>
              <a:gd name="connsiteY743" fmla="*/ 1336932 h 2964394"/>
              <a:gd name="connsiteX744" fmla="*/ 2313451 w 4647226"/>
              <a:gd name="connsiteY744" fmla="*/ 1387876 h 2964394"/>
              <a:gd name="connsiteX745" fmla="*/ 2331977 w 4647226"/>
              <a:gd name="connsiteY745" fmla="*/ 1336932 h 2964394"/>
              <a:gd name="connsiteX746" fmla="*/ 2427717 w 4647226"/>
              <a:gd name="connsiteY746" fmla="*/ 1333968 h 2964394"/>
              <a:gd name="connsiteX747" fmla="*/ 2427717 w 4647226"/>
              <a:gd name="connsiteY747" fmla="*/ 1333968 h 2964394"/>
              <a:gd name="connsiteX748" fmla="*/ 2602847 w 4647226"/>
              <a:gd name="connsiteY748" fmla="*/ 1191072 h 2964394"/>
              <a:gd name="connsiteX749" fmla="*/ 2655408 w 4647226"/>
              <a:gd name="connsiteY749" fmla="*/ 1223997 h 2964394"/>
              <a:gd name="connsiteX750" fmla="*/ 2686715 w 4647226"/>
              <a:gd name="connsiteY750" fmla="*/ 1256719 h 2964394"/>
              <a:gd name="connsiteX751" fmla="*/ 2708541 w 4647226"/>
              <a:gd name="connsiteY751" fmla="*/ 1279488 h 2964394"/>
              <a:gd name="connsiteX752" fmla="*/ 2701636 w 4647226"/>
              <a:gd name="connsiteY752" fmla="*/ 1231188 h 2964394"/>
              <a:gd name="connsiteX753" fmla="*/ 2654094 w 4647226"/>
              <a:gd name="connsiteY753" fmla="*/ 1136962 h 2964394"/>
              <a:gd name="connsiteX754" fmla="*/ 2576895 w 4647226"/>
              <a:gd name="connsiteY754" fmla="*/ 956107 h 2964394"/>
              <a:gd name="connsiteX755" fmla="*/ 2573341 w 4647226"/>
              <a:gd name="connsiteY755" fmla="*/ 917592 h 2964394"/>
              <a:gd name="connsiteX756" fmla="*/ 2512225 w 4647226"/>
              <a:gd name="connsiteY756" fmla="*/ 868568 h 2964394"/>
              <a:gd name="connsiteX757" fmla="*/ 2396545 w 4647226"/>
              <a:gd name="connsiteY757" fmla="*/ 867742 h 2964394"/>
              <a:gd name="connsiteX758" fmla="*/ 2301174 w 4647226"/>
              <a:gd name="connsiteY758" fmla="*/ 894284 h 2964394"/>
              <a:gd name="connsiteX759" fmla="*/ 2283609 w 4647226"/>
              <a:gd name="connsiteY759" fmla="*/ 986741 h 2964394"/>
              <a:gd name="connsiteX760" fmla="*/ 2244706 w 4647226"/>
              <a:gd name="connsiteY760" fmla="*/ 1204848 h 2964394"/>
              <a:gd name="connsiteX761" fmla="*/ 2273185 w 4647226"/>
              <a:gd name="connsiteY761" fmla="*/ 1164716 h 2964394"/>
              <a:gd name="connsiteX762" fmla="*/ 2366180 w 4647226"/>
              <a:gd name="connsiteY762" fmla="*/ 1139152 h 2964394"/>
              <a:gd name="connsiteX763" fmla="*/ 2479099 w 4647226"/>
              <a:gd name="connsiteY763" fmla="*/ 1191275 h 2964394"/>
              <a:gd name="connsiteX764" fmla="*/ 2542421 w 4647226"/>
              <a:gd name="connsiteY764" fmla="*/ 1217631 h 2964394"/>
              <a:gd name="connsiteX765" fmla="*/ 2571607 w 4647226"/>
              <a:gd name="connsiteY765" fmla="*/ 1204730 h 2964394"/>
              <a:gd name="connsiteX766" fmla="*/ 2602847 w 4647226"/>
              <a:gd name="connsiteY766" fmla="*/ 1191089 h 2964394"/>
              <a:gd name="connsiteX767" fmla="*/ 2602847 w 4647226"/>
              <a:gd name="connsiteY767" fmla="*/ 1191072 h 2964394"/>
              <a:gd name="connsiteX768" fmla="*/ 1518860 w 4647226"/>
              <a:gd name="connsiteY768" fmla="*/ 1098767 h 2964394"/>
              <a:gd name="connsiteX769" fmla="*/ 1519736 w 4647226"/>
              <a:gd name="connsiteY769" fmla="*/ 1105419 h 2964394"/>
              <a:gd name="connsiteX770" fmla="*/ 1527735 w 4647226"/>
              <a:gd name="connsiteY770" fmla="*/ 1128929 h 2964394"/>
              <a:gd name="connsiteX771" fmla="*/ 1577029 w 4647226"/>
              <a:gd name="connsiteY771" fmla="*/ 1149728 h 2964394"/>
              <a:gd name="connsiteX772" fmla="*/ 1590350 w 4647226"/>
              <a:gd name="connsiteY772" fmla="*/ 1143412 h 2964394"/>
              <a:gd name="connsiteX773" fmla="*/ 1650034 w 4647226"/>
              <a:gd name="connsiteY773" fmla="*/ 1121806 h 2964394"/>
              <a:gd name="connsiteX774" fmla="*/ 1647087 w 4647226"/>
              <a:gd name="connsiteY774" fmla="*/ 1120846 h 2964394"/>
              <a:gd name="connsiteX775" fmla="*/ 1531979 w 4647226"/>
              <a:gd name="connsiteY775" fmla="*/ 1090633 h 2964394"/>
              <a:gd name="connsiteX776" fmla="*/ 1518860 w 4647226"/>
              <a:gd name="connsiteY776" fmla="*/ 1098767 h 2964394"/>
              <a:gd name="connsiteX777" fmla="*/ 1671709 w 4647226"/>
              <a:gd name="connsiteY777" fmla="*/ 1113941 h 2964394"/>
              <a:gd name="connsiteX778" fmla="*/ 1671608 w 4647226"/>
              <a:gd name="connsiteY778" fmla="*/ 1113941 h 2964394"/>
              <a:gd name="connsiteX779" fmla="*/ 1671944 w 4647226"/>
              <a:gd name="connsiteY779" fmla="*/ 1113941 h 2964394"/>
              <a:gd name="connsiteX780" fmla="*/ 1671709 w 4647226"/>
              <a:gd name="connsiteY780" fmla="*/ 1113941 h 2964394"/>
              <a:gd name="connsiteX781" fmla="*/ 2105735 w 4647226"/>
              <a:gd name="connsiteY781" fmla="*/ 25811 h 2964394"/>
              <a:gd name="connsiteX782" fmla="*/ 2167996 w 4647226"/>
              <a:gd name="connsiteY782" fmla="*/ 274889 h 2964394"/>
              <a:gd name="connsiteX783" fmla="*/ 2162943 w 4647226"/>
              <a:gd name="connsiteY783" fmla="*/ 483667 h 2964394"/>
              <a:gd name="connsiteX784" fmla="*/ 2171802 w 4647226"/>
              <a:gd name="connsiteY784" fmla="*/ 828570 h 2964394"/>
              <a:gd name="connsiteX785" fmla="*/ 2234619 w 4647226"/>
              <a:gd name="connsiteY785" fmla="*/ 919225 h 2964394"/>
              <a:gd name="connsiteX786" fmla="*/ 2242332 w 4647226"/>
              <a:gd name="connsiteY786" fmla="*/ 923974 h 2964394"/>
              <a:gd name="connsiteX787" fmla="*/ 2200785 w 4647226"/>
              <a:gd name="connsiteY787" fmla="*/ 793440 h 2964394"/>
              <a:gd name="connsiteX788" fmla="*/ 2259695 w 4647226"/>
              <a:gd name="connsiteY788" fmla="*/ 744837 h 2964394"/>
              <a:gd name="connsiteX789" fmla="*/ 2277445 w 4647226"/>
              <a:gd name="connsiteY789" fmla="*/ 716915 h 2964394"/>
              <a:gd name="connsiteX790" fmla="*/ 2416484 w 4647226"/>
              <a:gd name="connsiteY790" fmla="*/ 698221 h 2964394"/>
              <a:gd name="connsiteX791" fmla="*/ 2416484 w 4647226"/>
              <a:gd name="connsiteY791" fmla="*/ 698221 h 2964394"/>
              <a:gd name="connsiteX792" fmla="*/ 2559886 w 4647226"/>
              <a:gd name="connsiteY792" fmla="*/ 726211 h 2964394"/>
              <a:gd name="connsiteX793" fmla="*/ 2586191 w 4647226"/>
              <a:gd name="connsiteY793" fmla="*/ 857166 h 2964394"/>
              <a:gd name="connsiteX794" fmla="*/ 2586242 w 4647226"/>
              <a:gd name="connsiteY794" fmla="*/ 868079 h 2964394"/>
              <a:gd name="connsiteX795" fmla="*/ 2607647 w 4647226"/>
              <a:gd name="connsiteY795" fmla="*/ 466910 h 2964394"/>
              <a:gd name="connsiteX796" fmla="*/ 2614787 w 4647226"/>
              <a:gd name="connsiteY796" fmla="*/ 71888 h 2964394"/>
              <a:gd name="connsiteX797" fmla="*/ 2613356 w 4647226"/>
              <a:gd name="connsiteY797" fmla="*/ 77530 h 2964394"/>
              <a:gd name="connsiteX798" fmla="*/ 2512225 w 4647226"/>
              <a:gd name="connsiteY798" fmla="*/ 107844 h 2964394"/>
              <a:gd name="connsiteX799" fmla="*/ 2376285 w 4647226"/>
              <a:gd name="connsiteY799" fmla="*/ 69766 h 2964394"/>
              <a:gd name="connsiteX800" fmla="*/ 2223453 w 4647226"/>
              <a:gd name="connsiteY800" fmla="*/ 37448 h 2964394"/>
              <a:gd name="connsiteX801" fmla="*/ 2112892 w 4647226"/>
              <a:gd name="connsiteY801" fmla="*/ 27327 h 2964394"/>
              <a:gd name="connsiteX802" fmla="*/ 2105768 w 4647226"/>
              <a:gd name="connsiteY802" fmla="*/ 25794 h 2964394"/>
              <a:gd name="connsiteX803" fmla="*/ 2105735 w 4647226"/>
              <a:gd name="connsiteY803" fmla="*/ 25811 h 2964394"/>
              <a:gd name="connsiteX804" fmla="*/ 2470696 w 4647226"/>
              <a:gd name="connsiteY804" fmla="*/ 845209 h 2964394"/>
              <a:gd name="connsiteX805" fmla="*/ 2522869 w 4647226"/>
              <a:gd name="connsiteY805" fmla="*/ 859255 h 2964394"/>
              <a:gd name="connsiteX806" fmla="*/ 2572701 w 4647226"/>
              <a:gd name="connsiteY806" fmla="*/ 903058 h 2964394"/>
              <a:gd name="connsiteX807" fmla="*/ 2572028 w 4647226"/>
              <a:gd name="connsiteY807" fmla="*/ 857234 h 2964394"/>
              <a:gd name="connsiteX808" fmla="*/ 2549865 w 4647226"/>
              <a:gd name="connsiteY808" fmla="*/ 736214 h 2964394"/>
              <a:gd name="connsiteX809" fmla="*/ 2416468 w 4647226"/>
              <a:gd name="connsiteY809" fmla="*/ 712367 h 2964394"/>
              <a:gd name="connsiteX810" fmla="*/ 2416451 w 4647226"/>
              <a:gd name="connsiteY810" fmla="*/ 712367 h 2964394"/>
              <a:gd name="connsiteX811" fmla="*/ 2284923 w 4647226"/>
              <a:gd name="connsiteY811" fmla="*/ 728922 h 2964394"/>
              <a:gd name="connsiteX812" fmla="*/ 2274363 w 4647226"/>
              <a:gd name="connsiteY812" fmla="*/ 745443 h 2964394"/>
              <a:gd name="connsiteX813" fmla="*/ 2274616 w 4647226"/>
              <a:gd name="connsiteY813" fmla="*/ 745527 h 2964394"/>
              <a:gd name="connsiteX814" fmla="*/ 2296543 w 4647226"/>
              <a:gd name="connsiteY814" fmla="*/ 789280 h 2964394"/>
              <a:gd name="connsiteX815" fmla="*/ 2298699 w 4647226"/>
              <a:gd name="connsiteY815" fmla="*/ 832023 h 2964394"/>
              <a:gd name="connsiteX816" fmla="*/ 2301225 w 4647226"/>
              <a:gd name="connsiteY816" fmla="*/ 879194 h 2964394"/>
              <a:gd name="connsiteX817" fmla="*/ 2393884 w 4647226"/>
              <a:gd name="connsiteY817" fmla="*/ 853849 h 2964394"/>
              <a:gd name="connsiteX818" fmla="*/ 2470696 w 4647226"/>
              <a:gd name="connsiteY818" fmla="*/ 845192 h 2964394"/>
              <a:gd name="connsiteX819" fmla="*/ 2470696 w 4647226"/>
              <a:gd name="connsiteY819" fmla="*/ 845209 h 2964394"/>
              <a:gd name="connsiteX820" fmla="*/ 2270086 w 4647226"/>
              <a:gd name="connsiteY820" fmla="*/ 758933 h 2964394"/>
              <a:gd name="connsiteX821" fmla="*/ 2260773 w 4647226"/>
              <a:gd name="connsiteY821" fmla="*/ 829513 h 2964394"/>
              <a:gd name="connsiteX822" fmla="*/ 2268065 w 4647226"/>
              <a:gd name="connsiteY822" fmla="*/ 896035 h 2964394"/>
              <a:gd name="connsiteX823" fmla="*/ 2268284 w 4647226"/>
              <a:gd name="connsiteY823" fmla="*/ 895850 h 2964394"/>
              <a:gd name="connsiteX824" fmla="*/ 2287112 w 4647226"/>
              <a:gd name="connsiteY824" fmla="*/ 885038 h 2964394"/>
              <a:gd name="connsiteX825" fmla="*/ 2284603 w 4647226"/>
              <a:gd name="connsiteY825" fmla="*/ 833033 h 2964394"/>
              <a:gd name="connsiteX826" fmla="*/ 2282397 w 4647226"/>
              <a:gd name="connsiteY826" fmla="*/ 789247 h 2964394"/>
              <a:gd name="connsiteX827" fmla="*/ 2270288 w 4647226"/>
              <a:gd name="connsiteY827" fmla="*/ 758966 h 2964394"/>
              <a:gd name="connsiteX828" fmla="*/ 2270086 w 4647226"/>
              <a:gd name="connsiteY828" fmla="*/ 758899 h 2964394"/>
              <a:gd name="connsiteX829" fmla="*/ 2270086 w 4647226"/>
              <a:gd name="connsiteY829" fmla="*/ 758933 h 2964394"/>
              <a:gd name="connsiteX0" fmla="*/ 3753183 w 4607965"/>
              <a:gd name="connsiteY0" fmla="*/ 2964361 h 2964394"/>
              <a:gd name="connsiteX1" fmla="*/ 3627751 w 4607965"/>
              <a:gd name="connsiteY1" fmla="*/ 2941137 h 2964394"/>
              <a:gd name="connsiteX2" fmla="*/ 3622261 w 4607965"/>
              <a:gd name="connsiteY2" fmla="*/ 2928590 h 2964394"/>
              <a:gd name="connsiteX3" fmla="*/ 3651598 w 4607965"/>
              <a:gd name="connsiteY3" fmla="*/ 2913972 h 2964394"/>
              <a:gd name="connsiteX4" fmla="*/ 3776676 w 4607965"/>
              <a:gd name="connsiteY4" fmla="*/ 2908129 h 2964394"/>
              <a:gd name="connsiteX5" fmla="*/ 3775514 w 4607965"/>
              <a:gd name="connsiteY5" fmla="*/ 2906849 h 2964394"/>
              <a:gd name="connsiteX6" fmla="*/ 3697944 w 4607965"/>
              <a:gd name="connsiteY6" fmla="*/ 2829936 h 2964394"/>
              <a:gd name="connsiteX7" fmla="*/ 3461901 w 4607965"/>
              <a:gd name="connsiteY7" fmla="*/ 2618262 h 2964394"/>
              <a:gd name="connsiteX8" fmla="*/ 3168800 w 4607965"/>
              <a:gd name="connsiteY8" fmla="*/ 2351029 h 2964394"/>
              <a:gd name="connsiteX9" fmla="*/ 3084915 w 4607965"/>
              <a:gd name="connsiteY9" fmla="*/ 2387321 h 2964394"/>
              <a:gd name="connsiteX10" fmla="*/ 2891328 w 4607965"/>
              <a:gd name="connsiteY10" fmla="*/ 2477976 h 2964394"/>
              <a:gd name="connsiteX11" fmla="*/ 2876037 w 4607965"/>
              <a:gd name="connsiteY11" fmla="*/ 2652567 h 2964394"/>
              <a:gd name="connsiteX12" fmla="*/ 2959315 w 4607965"/>
              <a:gd name="connsiteY12" fmla="*/ 2860317 h 2964394"/>
              <a:gd name="connsiteX13" fmla="*/ 2976241 w 4607965"/>
              <a:gd name="connsiteY13" fmla="*/ 2900550 h 2964394"/>
              <a:gd name="connsiteX14" fmla="*/ 2972418 w 4607965"/>
              <a:gd name="connsiteY14" fmla="*/ 2907135 h 2964394"/>
              <a:gd name="connsiteX15" fmla="*/ 2964704 w 4607965"/>
              <a:gd name="connsiteY15" fmla="*/ 2906748 h 2964394"/>
              <a:gd name="connsiteX16" fmla="*/ 2827972 w 4607965"/>
              <a:gd name="connsiteY16" fmla="*/ 2686990 h 2964394"/>
              <a:gd name="connsiteX17" fmla="*/ 2745620 w 4607965"/>
              <a:gd name="connsiteY17" fmla="*/ 2531817 h 2964394"/>
              <a:gd name="connsiteX18" fmla="*/ 2740332 w 4607965"/>
              <a:gd name="connsiteY18" fmla="*/ 2535168 h 2964394"/>
              <a:gd name="connsiteX19" fmla="*/ 2734421 w 4607965"/>
              <a:gd name="connsiteY19" fmla="*/ 2532979 h 2964394"/>
              <a:gd name="connsiteX20" fmla="*/ 2505164 w 4607965"/>
              <a:gd name="connsiteY20" fmla="*/ 2338348 h 2964394"/>
              <a:gd name="connsiteX21" fmla="*/ 2352282 w 4607965"/>
              <a:gd name="connsiteY21" fmla="*/ 2306720 h 2964394"/>
              <a:gd name="connsiteX22" fmla="*/ 2159166 w 4607965"/>
              <a:gd name="connsiteY22" fmla="*/ 2256079 h 2964394"/>
              <a:gd name="connsiteX23" fmla="*/ 2075197 w 4607965"/>
              <a:gd name="connsiteY23" fmla="*/ 2085581 h 2964394"/>
              <a:gd name="connsiteX24" fmla="*/ 2074860 w 4607965"/>
              <a:gd name="connsiteY24" fmla="*/ 2085817 h 2964394"/>
              <a:gd name="connsiteX25" fmla="*/ 2028211 w 4607965"/>
              <a:gd name="connsiteY25" fmla="*/ 2089775 h 2964394"/>
              <a:gd name="connsiteX26" fmla="*/ 2003539 w 4607965"/>
              <a:gd name="connsiteY26" fmla="*/ 2072563 h 2964394"/>
              <a:gd name="connsiteX27" fmla="*/ 1875463 w 4607965"/>
              <a:gd name="connsiteY27" fmla="*/ 2180901 h 2964394"/>
              <a:gd name="connsiteX28" fmla="*/ 1622528 w 4607965"/>
              <a:gd name="connsiteY28" fmla="*/ 2280398 h 2964394"/>
              <a:gd name="connsiteX29" fmla="*/ 1616685 w 4607965"/>
              <a:gd name="connsiteY29" fmla="*/ 2280095 h 2964394"/>
              <a:gd name="connsiteX30" fmla="*/ 1613064 w 4607965"/>
              <a:gd name="connsiteY30" fmla="*/ 2275497 h 2964394"/>
              <a:gd name="connsiteX31" fmla="*/ 1461781 w 4607965"/>
              <a:gd name="connsiteY31" fmla="*/ 2052792 h 2964394"/>
              <a:gd name="connsiteX32" fmla="*/ 1420403 w 4607965"/>
              <a:gd name="connsiteY32" fmla="*/ 2034890 h 2964394"/>
              <a:gd name="connsiteX33" fmla="*/ 1474446 w 4607965"/>
              <a:gd name="connsiteY33" fmla="*/ 1960975 h 2964394"/>
              <a:gd name="connsiteX34" fmla="*/ 1589217 w 4607965"/>
              <a:gd name="connsiteY34" fmla="*/ 1834398 h 2964394"/>
              <a:gd name="connsiteX35" fmla="*/ 1678491 w 4607965"/>
              <a:gd name="connsiteY35" fmla="*/ 1704537 h 2964394"/>
              <a:gd name="connsiteX36" fmla="*/ 1660724 w 4607965"/>
              <a:gd name="connsiteY36" fmla="*/ 1640474 h 2964394"/>
              <a:gd name="connsiteX37" fmla="*/ 1659511 w 4607965"/>
              <a:gd name="connsiteY37" fmla="*/ 1635321 h 2964394"/>
              <a:gd name="connsiteX38" fmla="*/ 1591271 w 4607965"/>
              <a:gd name="connsiteY38" fmla="*/ 1706962 h 2964394"/>
              <a:gd name="connsiteX39" fmla="*/ 1460535 w 4607965"/>
              <a:gd name="connsiteY39" fmla="*/ 1928303 h 2964394"/>
              <a:gd name="connsiteX40" fmla="*/ 1372709 w 4607965"/>
              <a:gd name="connsiteY40" fmla="*/ 2076436 h 2964394"/>
              <a:gd name="connsiteX41" fmla="*/ 1385811 w 4607965"/>
              <a:gd name="connsiteY41" fmla="*/ 2078458 h 2964394"/>
              <a:gd name="connsiteX42" fmla="*/ 1534753 w 4607965"/>
              <a:gd name="connsiteY42" fmla="*/ 2194492 h 2964394"/>
              <a:gd name="connsiteX43" fmla="*/ 1606226 w 4607965"/>
              <a:gd name="connsiteY43" fmla="*/ 2327014 h 2964394"/>
              <a:gd name="connsiteX44" fmla="*/ 1540412 w 4607965"/>
              <a:gd name="connsiteY44" fmla="*/ 2455409 h 2964394"/>
              <a:gd name="connsiteX45" fmla="*/ 1430541 w 4607965"/>
              <a:gd name="connsiteY45" fmla="*/ 2709506 h 2964394"/>
              <a:gd name="connsiteX46" fmla="*/ 1252431 w 4607965"/>
              <a:gd name="connsiteY46" fmla="*/ 2925441 h 2964394"/>
              <a:gd name="connsiteX47" fmla="*/ 1235472 w 4607965"/>
              <a:gd name="connsiteY47" fmla="*/ 2928961 h 2964394"/>
              <a:gd name="connsiteX48" fmla="*/ 1236196 w 4607965"/>
              <a:gd name="connsiteY48" fmla="*/ 2909409 h 2964394"/>
              <a:gd name="connsiteX49" fmla="*/ 1387395 w 4607965"/>
              <a:gd name="connsiteY49" fmla="*/ 2667757 h 2964394"/>
              <a:gd name="connsiteX50" fmla="*/ 1524547 w 4607965"/>
              <a:gd name="connsiteY50" fmla="*/ 2454230 h 2964394"/>
              <a:gd name="connsiteX51" fmla="*/ 1340880 w 4607965"/>
              <a:gd name="connsiteY51" fmla="*/ 2328849 h 2964394"/>
              <a:gd name="connsiteX52" fmla="*/ 1125770 w 4607965"/>
              <a:gd name="connsiteY52" fmla="*/ 2268441 h 2964394"/>
              <a:gd name="connsiteX53" fmla="*/ 823137 w 4607965"/>
              <a:gd name="connsiteY53" fmla="*/ 2495255 h 2964394"/>
              <a:gd name="connsiteX54" fmla="*/ 483926 w 4607965"/>
              <a:gd name="connsiteY54" fmla="*/ 2848309 h 2964394"/>
              <a:gd name="connsiteX55" fmla="*/ 462336 w 4607965"/>
              <a:gd name="connsiteY55" fmla="*/ 2895430 h 2964394"/>
              <a:gd name="connsiteX56" fmla="*/ 467388 w 4607965"/>
              <a:gd name="connsiteY56" fmla="*/ 2897081 h 2964394"/>
              <a:gd name="connsiteX57" fmla="*/ 478402 w 4607965"/>
              <a:gd name="connsiteY57" fmla="*/ 2897552 h 2964394"/>
              <a:gd name="connsiteX58" fmla="*/ 488574 w 4607965"/>
              <a:gd name="connsiteY58" fmla="*/ 2905114 h 2964394"/>
              <a:gd name="connsiteX59" fmla="*/ 480373 w 4607965"/>
              <a:gd name="connsiteY59" fmla="*/ 2912120 h 2964394"/>
              <a:gd name="connsiteX60" fmla="*/ 476146 w 4607965"/>
              <a:gd name="connsiteY60" fmla="*/ 2912187 h 2964394"/>
              <a:gd name="connsiteX61" fmla="*/ 460770 w 4607965"/>
              <a:gd name="connsiteY61" fmla="*/ 2912187 h 2964394"/>
              <a:gd name="connsiteX62" fmla="*/ 406188 w 4607965"/>
              <a:gd name="connsiteY62" fmla="*/ 2911632 h 2964394"/>
              <a:gd name="connsiteX63" fmla="*/ 240692 w 4607965"/>
              <a:gd name="connsiteY63" fmla="*/ 2909207 h 2964394"/>
              <a:gd name="connsiteX64" fmla="*/ 0 w 4607965"/>
              <a:gd name="connsiteY64" fmla="*/ 2905181 h 2964394"/>
              <a:gd name="connsiteX65" fmla="*/ 448341 w 4607965"/>
              <a:gd name="connsiteY65" fmla="*/ 2897973 h 2964394"/>
              <a:gd name="connsiteX66" fmla="*/ 472289 w 4607965"/>
              <a:gd name="connsiteY66" fmla="*/ 2840310 h 2964394"/>
              <a:gd name="connsiteX67" fmla="*/ 813673 w 4607965"/>
              <a:gd name="connsiteY67" fmla="*/ 2484780 h 2964394"/>
              <a:gd name="connsiteX68" fmla="*/ 1007950 w 4607965"/>
              <a:gd name="connsiteY68" fmla="*/ 2321372 h 2964394"/>
              <a:gd name="connsiteX69" fmla="*/ 1127201 w 4607965"/>
              <a:gd name="connsiteY69" fmla="*/ 2254362 h 2964394"/>
              <a:gd name="connsiteX70" fmla="*/ 1346168 w 4607965"/>
              <a:gd name="connsiteY70" fmla="*/ 2315713 h 2964394"/>
              <a:gd name="connsiteX71" fmla="*/ 1533086 w 4607965"/>
              <a:gd name="connsiteY71" fmla="*/ 2440370 h 2964394"/>
              <a:gd name="connsiteX72" fmla="*/ 1592181 w 4607965"/>
              <a:gd name="connsiteY72" fmla="*/ 2328445 h 2964394"/>
              <a:gd name="connsiteX73" fmla="*/ 1523537 w 4607965"/>
              <a:gd name="connsiteY73" fmla="*/ 2203098 h 2964394"/>
              <a:gd name="connsiteX74" fmla="*/ 1383083 w 4607965"/>
              <a:gd name="connsiteY74" fmla="*/ 2092368 h 2964394"/>
              <a:gd name="connsiteX75" fmla="*/ 1361038 w 4607965"/>
              <a:gd name="connsiteY75" fmla="*/ 2089876 h 2964394"/>
              <a:gd name="connsiteX76" fmla="*/ 1326397 w 4607965"/>
              <a:gd name="connsiteY76" fmla="*/ 2123356 h 2964394"/>
              <a:gd name="connsiteX77" fmla="*/ 1198203 w 4607965"/>
              <a:gd name="connsiteY77" fmla="*/ 2193953 h 2964394"/>
              <a:gd name="connsiteX78" fmla="*/ 1196098 w 4607965"/>
              <a:gd name="connsiteY78" fmla="*/ 2169214 h 2964394"/>
              <a:gd name="connsiteX79" fmla="*/ 1262822 w 4607965"/>
              <a:gd name="connsiteY79" fmla="*/ 2103315 h 2964394"/>
              <a:gd name="connsiteX80" fmla="*/ 1354875 w 4607965"/>
              <a:gd name="connsiteY80" fmla="*/ 2075561 h 2964394"/>
              <a:gd name="connsiteX81" fmla="*/ 1447567 w 4607965"/>
              <a:gd name="connsiteY81" fmla="*/ 1922729 h 2964394"/>
              <a:gd name="connsiteX82" fmla="*/ 1580156 w 4607965"/>
              <a:gd name="connsiteY82" fmla="*/ 1698255 h 2964394"/>
              <a:gd name="connsiteX83" fmla="*/ 1656210 w 4607965"/>
              <a:gd name="connsiteY83" fmla="*/ 1620080 h 2964394"/>
              <a:gd name="connsiteX84" fmla="*/ 1655873 w 4607965"/>
              <a:gd name="connsiteY84" fmla="*/ 1552008 h 2964394"/>
              <a:gd name="connsiteX85" fmla="*/ 1675039 w 4607965"/>
              <a:gd name="connsiteY85" fmla="*/ 1541887 h 2964394"/>
              <a:gd name="connsiteX86" fmla="*/ 1601039 w 4607965"/>
              <a:gd name="connsiteY86" fmla="*/ 1480586 h 2964394"/>
              <a:gd name="connsiteX87" fmla="*/ 1527293 w 4607965"/>
              <a:gd name="connsiteY87" fmla="*/ 1438264 h 2964394"/>
              <a:gd name="connsiteX88" fmla="*/ 1490125 w 4607965"/>
              <a:gd name="connsiteY88" fmla="*/ 1423933 h 2964394"/>
              <a:gd name="connsiteX89" fmla="*/ 1509138 w 4607965"/>
              <a:gd name="connsiteY89" fmla="*/ 1443973 h 2964394"/>
              <a:gd name="connsiteX90" fmla="*/ 1517087 w 4607965"/>
              <a:gd name="connsiteY90" fmla="*/ 1469336 h 2964394"/>
              <a:gd name="connsiteX91" fmla="*/ 1419898 w 4607965"/>
              <a:gd name="connsiteY91" fmla="*/ 1540085 h 2964394"/>
              <a:gd name="connsiteX92" fmla="*/ 1399149 w 4607965"/>
              <a:gd name="connsiteY92" fmla="*/ 1550324 h 2964394"/>
              <a:gd name="connsiteX93" fmla="*/ 1358462 w 4607965"/>
              <a:gd name="connsiteY93" fmla="*/ 1552396 h 2964394"/>
              <a:gd name="connsiteX94" fmla="*/ 1340172 w 4607965"/>
              <a:gd name="connsiteY94" fmla="*/ 1533163 h 2964394"/>
              <a:gd name="connsiteX95" fmla="*/ 1331836 w 4607965"/>
              <a:gd name="connsiteY95" fmla="*/ 1535437 h 2964394"/>
              <a:gd name="connsiteX96" fmla="*/ 1273499 w 4607965"/>
              <a:gd name="connsiteY96" fmla="*/ 1525837 h 2964394"/>
              <a:gd name="connsiteX97" fmla="*/ 1116339 w 4607965"/>
              <a:gd name="connsiteY97" fmla="*/ 1490354 h 2964394"/>
              <a:gd name="connsiteX98" fmla="*/ 500733 w 4607965"/>
              <a:gd name="connsiteY98" fmla="*/ 1348670 h 2964394"/>
              <a:gd name="connsiteX99" fmla="*/ 233686 w 4607965"/>
              <a:gd name="connsiteY99" fmla="*/ 1272802 h 2964394"/>
              <a:gd name="connsiteX100" fmla="*/ 120009 w 4607965"/>
              <a:gd name="connsiteY100" fmla="*/ 1207728 h 2964394"/>
              <a:gd name="connsiteX101" fmla="*/ 190859 w 4607965"/>
              <a:gd name="connsiteY101" fmla="*/ 1109680 h 2964394"/>
              <a:gd name="connsiteX102" fmla="*/ 306793 w 4607965"/>
              <a:gd name="connsiteY102" fmla="*/ 945245 h 2964394"/>
              <a:gd name="connsiteX103" fmla="*/ 282205 w 4607965"/>
              <a:gd name="connsiteY103" fmla="*/ 655007 h 2964394"/>
              <a:gd name="connsiteX104" fmla="*/ 280319 w 4607965"/>
              <a:gd name="connsiteY104" fmla="*/ 569926 h 2964394"/>
              <a:gd name="connsiteX105" fmla="*/ 336837 w 4607965"/>
              <a:gd name="connsiteY105" fmla="*/ 567013 h 2964394"/>
              <a:gd name="connsiteX106" fmla="*/ 895469 w 4607965"/>
              <a:gd name="connsiteY106" fmla="*/ 801962 h 2964394"/>
              <a:gd name="connsiteX107" fmla="*/ 1432815 w 4607965"/>
              <a:gd name="connsiteY107" fmla="*/ 1040312 h 2964394"/>
              <a:gd name="connsiteX108" fmla="*/ 1475944 w 4607965"/>
              <a:gd name="connsiteY108" fmla="*/ 1084216 h 2964394"/>
              <a:gd name="connsiteX109" fmla="*/ 1489990 w 4607965"/>
              <a:gd name="connsiteY109" fmla="*/ 1076773 h 2964394"/>
              <a:gd name="connsiteX110" fmla="*/ 1612222 w 4607965"/>
              <a:gd name="connsiteY110" fmla="*/ 1107406 h 2964394"/>
              <a:gd name="connsiteX111" fmla="*/ 1633037 w 4607965"/>
              <a:gd name="connsiteY111" fmla="*/ 1113958 h 2964394"/>
              <a:gd name="connsiteX112" fmla="*/ 1640413 w 4607965"/>
              <a:gd name="connsiteY112" fmla="*/ 1119936 h 2964394"/>
              <a:gd name="connsiteX113" fmla="*/ 1633947 w 4607965"/>
              <a:gd name="connsiteY113" fmla="*/ 1128660 h 2964394"/>
              <a:gd name="connsiteX114" fmla="*/ 1626402 w 4607965"/>
              <a:gd name="connsiteY114" fmla="*/ 1131337 h 2964394"/>
              <a:gd name="connsiteX115" fmla="*/ 1559526 w 4607965"/>
              <a:gd name="connsiteY115" fmla="*/ 1155403 h 2964394"/>
              <a:gd name="connsiteX116" fmla="*/ 1723591 w 4607965"/>
              <a:gd name="connsiteY116" fmla="*/ 1180294 h 2964394"/>
              <a:gd name="connsiteX117" fmla="*/ 1810356 w 4607965"/>
              <a:gd name="connsiteY117" fmla="*/ 1167478 h 2964394"/>
              <a:gd name="connsiteX118" fmla="*/ 2046214 w 4607965"/>
              <a:gd name="connsiteY118" fmla="*/ 1156245 h 2964394"/>
              <a:gd name="connsiteX119" fmla="*/ 2096518 w 4607965"/>
              <a:gd name="connsiteY119" fmla="*/ 1202423 h 2964394"/>
              <a:gd name="connsiteX120" fmla="*/ 2132069 w 4607965"/>
              <a:gd name="connsiteY120" fmla="*/ 1212578 h 2964394"/>
              <a:gd name="connsiteX121" fmla="*/ 2169962 w 4607965"/>
              <a:gd name="connsiteY121" fmla="*/ 1260070 h 2964394"/>
              <a:gd name="connsiteX122" fmla="*/ 2183973 w 4607965"/>
              <a:gd name="connsiteY122" fmla="*/ 1364113 h 2964394"/>
              <a:gd name="connsiteX123" fmla="*/ 2214641 w 4607965"/>
              <a:gd name="connsiteY123" fmla="*/ 1458339 h 2964394"/>
              <a:gd name="connsiteX124" fmla="*/ 2235827 w 4607965"/>
              <a:gd name="connsiteY124" fmla="*/ 1449245 h 2964394"/>
              <a:gd name="connsiteX125" fmla="*/ 2253712 w 4607965"/>
              <a:gd name="connsiteY125" fmla="*/ 1426863 h 2964394"/>
              <a:gd name="connsiteX126" fmla="*/ 2294989 w 4607965"/>
              <a:gd name="connsiteY126" fmla="*/ 1306753 h 2964394"/>
              <a:gd name="connsiteX127" fmla="*/ 2307283 w 4607965"/>
              <a:gd name="connsiteY127" fmla="*/ 1304513 h 2964394"/>
              <a:gd name="connsiteX128" fmla="*/ 2306441 w 4607965"/>
              <a:gd name="connsiteY128" fmla="*/ 1340317 h 2964394"/>
              <a:gd name="connsiteX129" fmla="*/ 2285777 w 4607965"/>
              <a:gd name="connsiteY129" fmla="*/ 1396330 h 2964394"/>
              <a:gd name="connsiteX130" fmla="*/ 2267723 w 4607965"/>
              <a:gd name="connsiteY130" fmla="*/ 1430955 h 2964394"/>
              <a:gd name="connsiteX131" fmla="*/ 2271715 w 4607965"/>
              <a:gd name="connsiteY131" fmla="*/ 1453590 h 2964394"/>
              <a:gd name="connsiteX132" fmla="*/ 2295427 w 4607965"/>
              <a:gd name="connsiteY132" fmla="*/ 1466406 h 2964394"/>
              <a:gd name="connsiteX133" fmla="*/ 2380962 w 4607965"/>
              <a:gd name="connsiteY133" fmla="*/ 1347407 h 2964394"/>
              <a:gd name="connsiteX134" fmla="*/ 2394755 w 4607965"/>
              <a:gd name="connsiteY134" fmla="*/ 1324672 h 2964394"/>
              <a:gd name="connsiteX135" fmla="*/ 2394772 w 4607965"/>
              <a:gd name="connsiteY135" fmla="*/ 1324672 h 2964394"/>
              <a:gd name="connsiteX136" fmla="*/ 2402081 w 4607965"/>
              <a:gd name="connsiteY136" fmla="*/ 1330246 h 2964394"/>
              <a:gd name="connsiteX137" fmla="*/ 2394637 w 4607965"/>
              <a:gd name="connsiteY137" fmla="*/ 1366202 h 2964394"/>
              <a:gd name="connsiteX138" fmla="*/ 2381265 w 4607965"/>
              <a:gd name="connsiteY138" fmla="*/ 1482371 h 2964394"/>
              <a:gd name="connsiteX139" fmla="*/ 2396288 w 4607965"/>
              <a:gd name="connsiteY139" fmla="*/ 1491330 h 2964394"/>
              <a:gd name="connsiteX140" fmla="*/ 2399117 w 4607965"/>
              <a:gd name="connsiteY140" fmla="*/ 1491549 h 2964394"/>
              <a:gd name="connsiteX141" fmla="*/ 2415806 w 4607965"/>
              <a:gd name="connsiteY141" fmla="*/ 1486227 h 2964394"/>
              <a:gd name="connsiteX142" fmla="*/ 2419629 w 4607965"/>
              <a:gd name="connsiteY142" fmla="*/ 1483415 h 2964394"/>
              <a:gd name="connsiteX143" fmla="*/ 2443577 w 4607965"/>
              <a:gd name="connsiteY143" fmla="*/ 1452343 h 2964394"/>
              <a:gd name="connsiteX144" fmla="*/ 2475625 w 4607965"/>
              <a:gd name="connsiteY144" fmla="*/ 1352881 h 2964394"/>
              <a:gd name="connsiteX145" fmla="*/ 2479869 w 4607965"/>
              <a:gd name="connsiteY145" fmla="*/ 1342675 h 2964394"/>
              <a:gd name="connsiteX146" fmla="*/ 2488677 w 4607965"/>
              <a:gd name="connsiteY146" fmla="*/ 1337437 h 2964394"/>
              <a:gd name="connsiteX147" fmla="*/ 2492786 w 4607965"/>
              <a:gd name="connsiteY147" fmla="*/ 1352527 h 2964394"/>
              <a:gd name="connsiteX148" fmla="*/ 2457505 w 4607965"/>
              <a:gd name="connsiteY148" fmla="*/ 1456335 h 2964394"/>
              <a:gd name="connsiteX149" fmla="*/ 2460233 w 4607965"/>
              <a:gd name="connsiteY149" fmla="*/ 1470127 h 2964394"/>
              <a:gd name="connsiteX150" fmla="*/ 2472173 w 4607965"/>
              <a:gd name="connsiteY150" fmla="*/ 1470818 h 2964394"/>
              <a:gd name="connsiteX151" fmla="*/ 2579214 w 4607965"/>
              <a:gd name="connsiteY151" fmla="*/ 1339576 h 2964394"/>
              <a:gd name="connsiteX152" fmla="*/ 2593647 w 4607965"/>
              <a:gd name="connsiteY152" fmla="*/ 1316454 h 2964394"/>
              <a:gd name="connsiteX153" fmla="*/ 2609376 w 4607965"/>
              <a:gd name="connsiteY153" fmla="*/ 1305793 h 2964394"/>
              <a:gd name="connsiteX154" fmla="*/ 2609376 w 4607965"/>
              <a:gd name="connsiteY154" fmla="*/ 1330566 h 2964394"/>
              <a:gd name="connsiteX155" fmla="*/ 2512676 w 4607965"/>
              <a:gd name="connsiteY155" fmla="*/ 1490488 h 2964394"/>
              <a:gd name="connsiteX156" fmla="*/ 2506798 w 4607965"/>
              <a:gd name="connsiteY156" fmla="*/ 1492964 h 2964394"/>
              <a:gd name="connsiteX157" fmla="*/ 2421482 w 4607965"/>
              <a:gd name="connsiteY157" fmla="*/ 1499397 h 2964394"/>
              <a:gd name="connsiteX158" fmla="*/ 2401794 w 4607965"/>
              <a:gd name="connsiteY158" fmla="*/ 1505662 h 2964394"/>
              <a:gd name="connsiteX159" fmla="*/ 2372828 w 4607965"/>
              <a:gd name="connsiteY159" fmla="*/ 1530098 h 2964394"/>
              <a:gd name="connsiteX160" fmla="*/ 2382427 w 4607965"/>
              <a:gd name="connsiteY160" fmla="*/ 1541567 h 2964394"/>
              <a:gd name="connsiteX161" fmla="*/ 2516094 w 4607965"/>
              <a:gd name="connsiteY161" fmla="*/ 1545929 h 2964394"/>
              <a:gd name="connsiteX162" fmla="*/ 2598615 w 4607965"/>
              <a:gd name="connsiteY162" fmla="*/ 1525400 h 2964394"/>
              <a:gd name="connsiteX163" fmla="*/ 2626975 w 4607965"/>
              <a:gd name="connsiteY163" fmla="*/ 1492593 h 2964394"/>
              <a:gd name="connsiteX164" fmla="*/ 2668775 w 4607965"/>
              <a:gd name="connsiteY164" fmla="*/ 1299865 h 2964394"/>
              <a:gd name="connsiteX165" fmla="*/ 2637282 w 4607965"/>
              <a:gd name="connsiteY165" fmla="*/ 1266520 h 2964394"/>
              <a:gd name="connsiteX166" fmla="*/ 2605806 w 4607965"/>
              <a:gd name="connsiteY166" fmla="*/ 1233630 h 2964394"/>
              <a:gd name="connsiteX167" fmla="*/ 2540783 w 4607965"/>
              <a:gd name="connsiteY167" fmla="*/ 1215997 h 2964394"/>
              <a:gd name="connsiteX168" fmla="*/ 2503127 w 4607965"/>
              <a:gd name="connsiteY168" fmla="*/ 1231710 h 2964394"/>
              <a:gd name="connsiteX169" fmla="*/ 2432664 w 4607965"/>
              <a:gd name="connsiteY169" fmla="*/ 1203434 h 2964394"/>
              <a:gd name="connsiteX170" fmla="*/ 2322760 w 4607965"/>
              <a:gd name="connsiteY170" fmla="*/ 1152641 h 2964394"/>
              <a:gd name="connsiteX171" fmla="*/ 2207281 w 4607965"/>
              <a:gd name="connsiteY171" fmla="*/ 1233310 h 2964394"/>
              <a:gd name="connsiteX172" fmla="*/ 2195088 w 4607965"/>
              <a:gd name="connsiteY172" fmla="*/ 1245401 h 2964394"/>
              <a:gd name="connsiteX173" fmla="*/ 2189194 w 4607965"/>
              <a:gd name="connsiteY173" fmla="*/ 1237082 h 2964394"/>
              <a:gd name="connsiteX174" fmla="*/ 2231128 w 4607965"/>
              <a:gd name="connsiteY174" fmla="*/ 981571 h 2964394"/>
              <a:gd name="connsiteX175" fmla="*/ 2247480 w 4607965"/>
              <a:gd name="connsiteY175" fmla="*/ 900683 h 2964394"/>
              <a:gd name="connsiteX176" fmla="*/ 2238168 w 4607965"/>
              <a:gd name="connsiteY176" fmla="*/ 906561 h 2964394"/>
              <a:gd name="connsiteX177" fmla="*/ 2223853 w 4607965"/>
              <a:gd name="connsiteY177" fmla="*/ 909693 h 2964394"/>
              <a:gd name="connsiteX178" fmla="*/ 2208090 w 4607965"/>
              <a:gd name="connsiteY178" fmla="*/ 867860 h 2964394"/>
              <a:gd name="connsiteX179" fmla="*/ 2215718 w 4607965"/>
              <a:gd name="connsiteY179" fmla="*/ 761105 h 2964394"/>
              <a:gd name="connsiteX180" fmla="*/ 2172976 w 4607965"/>
              <a:gd name="connsiteY180" fmla="*/ 801642 h 2964394"/>
              <a:gd name="connsiteX181" fmla="*/ 2238016 w 4607965"/>
              <a:gd name="connsiteY181" fmla="*/ 937178 h 2964394"/>
              <a:gd name="connsiteX182" fmla="*/ 2240104 w 4607965"/>
              <a:gd name="connsiteY182" fmla="*/ 945396 h 2964394"/>
              <a:gd name="connsiteX183" fmla="*/ 2232795 w 4607965"/>
              <a:gd name="connsiteY183" fmla="*/ 949707 h 2964394"/>
              <a:gd name="connsiteX184" fmla="*/ 2119034 w 4607965"/>
              <a:gd name="connsiteY184" fmla="*/ 832865 h 2964394"/>
              <a:gd name="connsiteX185" fmla="*/ 2109519 w 4607965"/>
              <a:gd name="connsiteY185" fmla="*/ 483027 h 2964394"/>
              <a:gd name="connsiteX186" fmla="*/ 2114555 w 4607965"/>
              <a:gd name="connsiteY186" fmla="*/ 275209 h 2964394"/>
              <a:gd name="connsiteX187" fmla="*/ 2036396 w 4607965"/>
              <a:gd name="connsiteY187" fmla="*/ 18064 h 2964394"/>
              <a:gd name="connsiteX188" fmla="*/ 2019588 w 4607965"/>
              <a:gd name="connsiteY188" fmla="*/ 10149 h 2964394"/>
              <a:gd name="connsiteX189" fmla="*/ 2020666 w 4607965"/>
              <a:gd name="connsiteY189" fmla="*/ 2402 h 2964394"/>
              <a:gd name="connsiteX190" fmla="*/ 2036749 w 4607965"/>
              <a:gd name="connsiteY190" fmla="*/ 2924 h 2964394"/>
              <a:gd name="connsiteX191" fmla="*/ 2040892 w 4607965"/>
              <a:gd name="connsiteY191" fmla="*/ 4558 h 2964394"/>
              <a:gd name="connsiteX192" fmla="*/ 2183485 w 4607965"/>
              <a:gd name="connsiteY192" fmla="*/ 23302 h 2964394"/>
              <a:gd name="connsiteX193" fmla="*/ 2341571 w 4607965"/>
              <a:gd name="connsiteY193" fmla="*/ 56377 h 2964394"/>
              <a:gd name="connsiteX194" fmla="*/ 2475272 w 4607965"/>
              <a:gd name="connsiteY194" fmla="*/ 93882 h 2964394"/>
              <a:gd name="connsiteX195" fmla="*/ 2547604 w 4607965"/>
              <a:gd name="connsiteY195" fmla="*/ 93983 h 2964394"/>
              <a:gd name="connsiteX196" fmla="*/ 2560184 w 4607965"/>
              <a:gd name="connsiteY196" fmla="*/ 74397 h 2964394"/>
              <a:gd name="connsiteX197" fmla="*/ 2575492 w 4607965"/>
              <a:gd name="connsiteY197" fmla="*/ 52689 h 2964394"/>
              <a:gd name="connsiteX198" fmla="*/ 2583273 w 4607965"/>
              <a:gd name="connsiteY198" fmla="*/ 54070 h 2964394"/>
              <a:gd name="connsiteX199" fmla="*/ 2582802 w 4607965"/>
              <a:gd name="connsiteY199" fmla="*/ 459062 h 2964394"/>
              <a:gd name="connsiteX200" fmla="*/ 2559898 w 4607965"/>
              <a:gd name="connsiteY200" fmla="*/ 885173 h 2964394"/>
              <a:gd name="connsiteX201" fmla="*/ 2547991 w 4607965"/>
              <a:gd name="connsiteY201" fmla="*/ 914341 h 2964394"/>
              <a:gd name="connsiteX202" fmla="*/ 2551578 w 4607965"/>
              <a:gd name="connsiteY202" fmla="*/ 954187 h 2964394"/>
              <a:gd name="connsiteX203" fmla="*/ 2627093 w 4607965"/>
              <a:gd name="connsiteY203" fmla="*/ 1130007 h 2964394"/>
              <a:gd name="connsiteX204" fmla="*/ 2675646 w 4607965"/>
              <a:gd name="connsiteY204" fmla="*/ 1226455 h 2964394"/>
              <a:gd name="connsiteX205" fmla="*/ 2683157 w 4607965"/>
              <a:gd name="connsiteY205" fmla="*/ 1294948 h 2964394"/>
              <a:gd name="connsiteX206" fmla="*/ 2713319 w 4607965"/>
              <a:gd name="connsiteY206" fmla="*/ 1358758 h 2964394"/>
              <a:gd name="connsiteX207" fmla="*/ 2731844 w 4607965"/>
              <a:gd name="connsiteY207" fmla="*/ 1403589 h 2964394"/>
              <a:gd name="connsiteX208" fmla="*/ 2716839 w 4607965"/>
              <a:gd name="connsiteY208" fmla="*/ 1433279 h 2964394"/>
              <a:gd name="connsiteX209" fmla="*/ 2696529 w 4607965"/>
              <a:gd name="connsiteY209" fmla="*/ 1450272 h 2964394"/>
              <a:gd name="connsiteX210" fmla="*/ 2639017 w 4607965"/>
              <a:gd name="connsiteY210" fmla="*/ 1500559 h 2964394"/>
              <a:gd name="connsiteX211" fmla="*/ 2634032 w 4607965"/>
              <a:gd name="connsiteY211" fmla="*/ 1513527 h 2964394"/>
              <a:gd name="connsiteX212" fmla="*/ 2607894 w 4607965"/>
              <a:gd name="connsiteY212" fmla="*/ 1536649 h 2964394"/>
              <a:gd name="connsiteX213" fmla="*/ 2597099 w 4607965"/>
              <a:gd name="connsiteY213" fmla="*/ 1562568 h 2964394"/>
              <a:gd name="connsiteX214" fmla="*/ 2581303 w 4607965"/>
              <a:gd name="connsiteY214" fmla="*/ 1618244 h 2964394"/>
              <a:gd name="connsiteX215" fmla="*/ 2569177 w 4607965"/>
              <a:gd name="connsiteY215" fmla="*/ 1646890 h 2964394"/>
              <a:gd name="connsiteX216" fmla="*/ 2557590 w 4607965"/>
              <a:gd name="connsiteY216" fmla="*/ 1781164 h 2964394"/>
              <a:gd name="connsiteX217" fmla="*/ 2631674 w 4607965"/>
              <a:gd name="connsiteY217" fmla="*/ 1832529 h 2964394"/>
              <a:gd name="connsiteX218" fmla="*/ 2723188 w 4607965"/>
              <a:gd name="connsiteY218" fmla="*/ 1848713 h 2964394"/>
              <a:gd name="connsiteX219" fmla="*/ 2713538 w 4607965"/>
              <a:gd name="connsiteY219" fmla="*/ 1806762 h 2964394"/>
              <a:gd name="connsiteX220" fmla="*/ 2680681 w 4607965"/>
              <a:gd name="connsiteY220" fmla="*/ 1786115 h 2964394"/>
              <a:gd name="connsiteX221" fmla="*/ 2667444 w 4607965"/>
              <a:gd name="connsiteY221" fmla="*/ 1778048 h 2964394"/>
              <a:gd name="connsiteX222" fmla="*/ 2660236 w 4607965"/>
              <a:gd name="connsiteY222" fmla="*/ 1765316 h 2964394"/>
              <a:gd name="connsiteX223" fmla="*/ 2682584 w 4607965"/>
              <a:gd name="connsiteY223" fmla="*/ 1763935 h 2964394"/>
              <a:gd name="connsiteX224" fmla="*/ 2724080 w 4607965"/>
              <a:gd name="connsiteY224" fmla="*/ 1796809 h 2964394"/>
              <a:gd name="connsiteX225" fmla="*/ 2762528 w 4607965"/>
              <a:gd name="connsiteY225" fmla="*/ 1840882 h 2964394"/>
              <a:gd name="connsiteX226" fmla="*/ 2738479 w 4607965"/>
              <a:gd name="connsiteY226" fmla="*/ 1861714 h 2964394"/>
              <a:gd name="connsiteX227" fmla="*/ 2734505 w 4607965"/>
              <a:gd name="connsiteY227" fmla="*/ 1862236 h 2964394"/>
              <a:gd name="connsiteX228" fmla="*/ 2704275 w 4607965"/>
              <a:gd name="connsiteY228" fmla="*/ 1884214 h 2964394"/>
              <a:gd name="connsiteX229" fmla="*/ 2642435 w 4607965"/>
              <a:gd name="connsiteY229" fmla="*/ 1863465 h 2964394"/>
              <a:gd name="connsiteX230" fmla="*/ 2618336 w 4607965"/>
              <a:gd name="connsiteY230" fmla="*/ 1852569 h 2964394"/>
              <a:gd name="connsiteX231" fmla="*/ 2676370 w 4607965"/>
              <a:gd name="connsiteY231" fmla="*/ 1923487 h 2964394"/>
              <a:gd name="connsiteX232" fmla="*/ 2716822 w 4607965"/>
              <a:gd name="connsiteY232" fmla="*/ 1975559 h 2964394"/>
              <a:gd name="connsiteX233" fmla="*/ 2759446 w 4607965"/>
              <a:gd name="connsiteY233" fmla="*/ 1984316 h 2964394"/>
              <a:gd name="connsiteX234" fmla="*/ 2808302 w 4607965"/>
              <a:gd name="connsiteY234" fmla="*/ 1976738 h 2964394"/>
              <a:gd name="connsiteX235" fmla="*/ 2810087 w 4607965"/>
              <a:gd name="connsiteY235" fmla="*/ 1971551 h 2964394"/>
              <a:gd name="connsiteX236" fmla="*/ 2821219 w 4607965"/>
              <a:gd name="connsiteY236" fmla="*/ 1946576 h 2964394"/>
              <a:gd name="connsiteX237" fmla="*/ 2981882 w 4607965"/>
              <a:gd name="connsiteY237" fmla="*/ 1759102 h 2964394"/>
              <a:gd name="connsiteX238" fmla="*/ 3211307 w 4607965"/>
              <a:gd name="connsiteY238" fmla="*/ 1644769 h 2964394"/>
              <a:gd name="connsiteX239" fmla="*/ 3238337 w 4607965"/>
              <a:gd name="connsiteY239" fmla="*/ 1637847 h 2964394"/>
              <a:gd name="connsiteX240" fmla="*/ 3303343 w 4607965"/>
              <a:gd name="connsiteY240" fmla="*/ 1625755 h 2964394"/>
              <a:gd name="connsiteX241" fmla="*/ 3271311 w 4607965"/>
              <a:gd name="connsiteY241" fmla="*/ 1551722 h 2964394"/>
              <a:gd name="connsiteX242" fmla="*/ 3197683 w 4607965"/>
              <a:gd name="connsiteY242" fmla="*/ 1344106 h 2964394"/>
              <a:gd name="connsiteX243" fmla="*/ 3197514 w 4607965"/>
              <a:gd name="connsiteY243" fmla="*/ 1334322 h 2964394"/>
              <a:gd name="connsiteX244" fmla="*/ 3172000 w 4607965"/>
              <a:gd name="connsiteY244" fmla="*/ 1404330 h 2964394"/>
              <a:gd name="connsiteX245" fmla="*/ 3164135 w 4607965"/>
              <a:gd name="connsiteY245" fmla="*/ 1437961 h 2964394"/>
              <a:gd name="connsiteX246" fmla="*/ 3145341 w 4607965"/>
              <a:gd name="connsiteY246" fmla="*/ 1469269 h 2964394"/>
              <a:gd name="connsiteX247" fmla="*/ 3110446 w 4607965"/>
              <a:gd name="connsiteY247" fmla="*/ 1446567 h 2964394"/>
              <a:gd name="connsiteX248" fmla="*/ 3062197 w 4607965"/>
              <a:gd name="connsiteY248" fmla="*/ 1401905 h 2964394"/>
              <a:gd name="connsiteX249" fmla="*/ 2886899 w 4607965"/>
              <a:gd name="connsiteY249" fmla="*/ 1383026 h 2964394"/>
              <a:gd name="connsiteX250" fmla="*/ 2784237 w 4607965"/>
              <a:gd name="connsiteY250" fmla="*/ 1383279 h 2964394"/>
              <a:gd name="connsiteX251" fmla="*/ 2766974 w 4607965"/>
              <a:gd name="connsiteY251" fmla="*/ 1364164 h 2964394"/>
              <a:gd name="connsiteX252" fmla="*/ 2844611 w 4607965"/>
              <a:gd name="connsiteY252" fmla="*/ 1343568 h 2964394"/>
              <a:gd name="connsiteX253" fmla="*/ 3003927 w 4607965"/>
              <a:gd name="connsiteY253" fmla="*/ 1342136 h 2964394"/>
              <a:gd name="connsiteX254" fmla="*/ 3154873 w 4607965"/>
              <a:gd name="connsiteY254" fmla="*/ 1325295 h 2964394"/>
              <a:gd name="connsiteX255" fmla="*/ 3192041 w 4607965"/>
              <a:gd name="connsiteY255" fmla="*/ 1318929 h 2964394"/>
              <a:gd name="connsiteX256" fmla="*/ 3192260 w 4607965"/>
              <a:gd name="connsiteY256" fmla="*/ 1318929 h 2964394"/>
              <a:gd name="connsiteX257" fmla="*/ 3254386 w 4607965"/>
              <a:gd name="connsiteY257" fmla="*/ 1287133 h 2964394"/>
              <a:gd name="connsiteX258" fmla="*/ 3359002 w 4607965"/>
              <a:gd name="connsiteY258" fmla="*/ 1247254 h 2964394"/>
              <a:gd name="connsiteX259" fmla="*/ 3433103 w 4607965"/>
              <a:gd name="connsiteY259" fmla="*/ 1227449 h 2964394"/>
              <a:gd name="connsiteX260" fmla="*/ 3440210 w 4607965"/>
              <a:gd name="connsiteY260" fmla="*/ 1247355 h 2964394"/>
              <a:gd name="connsiteX261" fmla="*/ 3430526 w 4607965"/>
              <a:gd name="connsiteY261" fmla="*/ 1286780 h 2964394"/>
              <a:gd name="connsiteX262" fmla="*/ 3439822 w 4607965"/>
              <a:gd name="connsiteY262" fmla="*/ 1520196 h 2964394"/>
              <a:gd name="connsiteX263" fmla="*/ 3486169 w 4607965"/>
              <a:gd name="connsiteY263" fmla="*/ 1616964 h 2964394"/>
              <a:gd name="connsiteX264" fmla="*/ 3546847 w 4607965"/>
              <a:gd name="connsiteY264" fmla="*/ 1623902 h 2964394"/>
              <a:gd name="connsiteX265" fmla="*/ 3524381 w 4607965"/>
              <a:gd name="connsiteY265" fmla="*/ 1586819 h 2964394"/>
              <a:gd name="connsiteX266" fmla="*/ 3437936 w 4607965"/>
              <a:gd name="connsiteY266" fmla="*/ 1397071 h 2964394"/>
              <a:gd name="connsiteX267" fmla="*/ 3465134 w 4607965"/>
              <a:gd name="connsiteY267" fmla="*/ 1261013 h 2964394"/>
              <a:gd name="connsiteX268" fmla="*/ 3485646 w 4607965"/>
              <a:gd name="connsiteY268" fmla="*/ 1216738 h 2964394"/>
              <a:gd name="connsiteX269" fmla="*/ 3648617 w 4607965"/>
              <a:gd name="connsiteY269" fmla="*/ 1148549 h 2964394"/>
              <a:gd name="connsiteX270" fmla="*/ 3963830 w 4607965"/>
              <a:gd name="connsiteY270" fmla="*/ 1075240 h 2964394"/>
              <a:gd name="connsiteX271" fmla="*/ 4336352 w 4607965"/>
              <a:gd name="connsiteY271" fmla="*/ 980358 h 2964394"/>
              <a:gd name="connsiteX272" fmla="*/ 4383305 w 4607965"/>
              <a:gd name="connsiteY272" fmla="*/ 974312 h 2964394"/>
              <a:gd name="connsiteX273" fmla="*/ 4360923 w 4607965"/>
              <a:gd name="connsiteY273" fmla="*/ 1060050 h 2964394"/>
              <a:gd name="connsiteX274" fmla="*/ 4306796 w 4607965"/>
              <a:gd name="connsiteY274" fmla="*/ 1292270 h 2964394"/>
              <a:gd name="connsiteX275" fmla="*/ 4431117 w 4607965"/>
              <a:gd name="connsiteY275" fmla="*/ 1476982 h 2964394"/>
              <a:gd name="connsiteX276" fmla="*/ 4480174 w 4607965"/>
              <a:gd name="connsiteY276" fmla="*/ 1536616 h 2964394"/>
              <a:gd name="connsiteX277" fmla="*/ 4478271 w 4607965"/>
              <a:gd name="connsiteY277" fmla="*/ 1546114 h 2964394"/>
              <a:gd name="connsiteX278" fmla="*/ 4320067 w 4607965"/>
              <a:gd name="connsiteY278" fmla="*/ 1596620 h 2964394"/>
              <a:gd name="connsiteX279" fmla="*/ 4014201 w 4607965"/>
              <a:gd name="connsiteY279" fmla="*/ 1652616 h 2964394"/>
              <a:gd name="connsiteX280" fmla="*/ 3579939 w 4607965"/>
              <a:gd name="connsiteY280" fmla="*/ 1718684 h 2964394"/>
              <a:gd name="connsiteX281" fmla="*/ 3577110 w 4607965"/>
              <a:gd name="connsiteY281" fmla="*/ 1718498 h 2964394"/>
              <a:gd name="connsiteX282" fmla="*/ 3478220 w 4607965"/>
              <a:gd name="connsiteY282" fmla="*/ 1630892 h 2964394"/>
              <a:gd name="connsiteX283" fmla="*/ 3321801 w 4607965"/>
              <a:gd name="connsiteY283" fmla="*/ 1637948 h 2964394"/>
              <a:gd name="connsiteX284" fmla="*/ 3322053 w 4607965"/>
              <a:gd name="connsiteY284" fmla="*/ 1640760 h 2964394"/>
              <a:gd name="connsiteX285" fmla="*/ 3151100 w 4607965"/>
              <a:gd name="connsiteY285" fmla="*/ 1710701 h 2964394"/>
              <a:gd name="connsiteX286" fmla="*/ 3030418 w 4607965"/>
              <a:gd name="connsiteY286" fmla="*/ 1832529 h 2964394"/>
              <a:gd name="connsiteX287" fmla="*/ 3005746 w 4607965"/>
              <a:gd name="connsiteY287" fmla="*/ 1880997 h 2964394"/>
              <a:gd name="connsiteX288" fmla="*/ 2819097 w 4607965"/>
              <a:gd name="connsiteY288" fmla="*/ 1988476 h 2964394"/>
              <a:gd name="connsiteX289" fmla="*/ 2797389 w 4607965"/>
              <a:gd name="connsiteY289" fmla="*/ 2018874 h 2964394"/>
              <a:gd name="connsiteX290" fmla="*/ 2804951 w 4607965"/>
              <a:gd name="connsiteY290" fmla="*/ 2022192 h 2964394"/>
              <a:gd name="connsiteX291" fmla="*/ 2952259 w 4607965"/>
              <a:gd name="connsiteY291" fmla="*/ 2145198 h 2964394"/>
              <a:gd name="connsiteX292" fmla="*/ 3047512 w 4607965"/>
              <a:gd name="connsiteY292" fmla="*/ 2273864 h 2964394"/>
              <a:gd name="connsiteX293" fmla="*/ 2977992 w 4607965"/>
              <a:gd name="connsiteY293" fmla="*/ 2320462 h 2964394"/>
              <a:gd name="connsiteX294" fmla="*/ 2900995 w 4607965"/>
              <a:gd name="connsiteY294" fmla="*/ 2345623 h 2964394"/>
              <a:gd name="connsiteX295" fmla="*/ 2754428 w 4607965"/>
              <a:gd name="connsiteY295" fmla="*/ 2517536 h 2964394"/>
              <a:gd name="connsiteX296" fmla="*/ 2838313 w 4607965"/>
              <a:gd name="connsiteY296" fmla="*/ 2676734 h 2964394"/>
              <a:gd name="connsiteX297" fmla="*/ 2929877 w 4607965"/>
              <a:gd name="connsiteY297" fmla="*/ 2831031 h 2964394"/>
              <a:gd name="connsiteX298" fmla="*/ 2862311 w 4607965"/>
              <a:gd name="connsiteY298" fmla="*/ 2656457 h 2964394"/>
              <a:gd name="connsiteX299" fmla="*/ 2883615 w 4607965"/>
              <a:gd name="connsiteY299" fmla="*/ 2466087 h 2964394"/>
              <a:gd name="connsiteX300" fmla="*/ 3079611 w 4607965"/>
              <a:gd name="connsiteY300" fmla="*/ 2374202 h 2964394"/>
              <a:gd name="connsiteX301" fmla="*/ 3158628 w 4607965"/>
              <a:gd name="connsiteY301" fmla="*/ 2340537 h 2964394"/>
              <a:gd name="connsiteX302" fmla="*/ 3123128 w 4607965"/>
              <a:gd name="connsiteY302" fmla="*/ 2293012 h 2964394"/>
              <a:gd name="connsiteX303" fmla="*/ 3125687 w 4607965"/>
              <a:gd name="connsiteY303" fmla="*/ 2258336 h 2964394"/>
              <a:gd name="connsiteX304" fmla="*/ 3150612 w 4607965"/>
              <a:gd name="connsiteY304" fmla="*/ 2264921 h 2964394"/>
              <a:gd name="connsiteX305" fmla="*/ 3187107 w 4607965"/>
              <a:gd name="connsiteY305" fmla="*/ 2334457 h 2964394"/>
              <a:gd name="connsiteX306" fmla="*/ 3180555 w 4607965"/>
              <a:gd name="connsiteY306" fmla="*/ 2342945 h 2964394"/>
              <a:gd name="connsiteX307" fmla="*/ 3471130 w 4607965"/>
              <a:gd name="connsiteY307" fmla="*/ 2607719 h 2964394"/>
              <a:gd name="connsiteX308" fmla="*/ 3708941 w 4607965"/>
              <a:gd name="connsiteY308" fmla="*/ 2821044 h 2964394"/>
              <a:gd name="connsiteX309" fmla="*/ 3795116 w 4607965"/>
              <a:gd name="connsiteY309" fmla="*/ 2907910 h 2964394"/>
              <a:gd name="connsiteX310" fmla="*/ 4601025 w 4607965"/>
              <a:gd name="connsiteY310" fmla="*/ 2913888 h 2964394"/>
              <a:gd name="connsiteX311" fmla="*/ 4607964 w 4607965"/>
              <a:gd name="connsiteY311" fmla="*/ 2921079 h 2964394"/>
              <a:gd name="connsiteX312" fmla="*/ 4600890 w 4607965"/>
              <a:gd name="connsiteY312" fmla="*/ 2928018 h 2964394"/>
              <a:gd name="connsiteX313" fmla="*/ 4600756 w 4607965"/>
              <a:gd name="connsiteY313" fmla="*/ 2928018 h 2964394"/>
              <a:gd name="connsiteX314" fmla="*/ 3806316 w 4607965"/>
              <a:gd name="connsiteY314" fmla="*/ 2921921 h 2964394"/>
              <a:gd name="connsiteX315" fmla="*/ 3817077 w 4607965"/>
              <a:gd name="connsiteY315" fmla="*/ 2946206 h 2964394"/>
              <a:gd name="connsiteX316" fmla="*/ 3811368 w 4607965"/>
              <a:gd name="connsiteY316" fmla="*/ 2954913 h 2964394"/>
              <a:gd name="connsiteX317" fmla="*/ 3753081 w 4607965"/>
              <a:gd name="connsiteY317" fmla="*/ 2964394 h 2964394"/>
              <a:gd name="connsiteX318" fmla="*/ 3753183 w 4607965"/>
              <a:gd name="connsiteY318" fmla="*/ 2964361 h 2964394"/>
              <a:gd name="connsiteX319" fmla="*/ 3638816 w 4607965"/>
              <a:gd name="connsiteY319" fmla="*/ 2931554 h 2964394"/>
              <a:gd name="connsiteX320" fmla="*/ 3711148 w 4607965"/>
              <a:gd name="connsiteY320" fmla="*/ 2947705 h 2964394"/>
              <a:gd name="connsiteX321" fmla="*/ 3802863 w 4607965"/>
              <a:gd name="connsiteY321" fmla="*/ 2943394 h 2964394"/>
              <a:gd name="connsiteX322" fmla="*/ 3788751 w 4607965"/>
              <a:gd name="connsiteY322" fmla="*/ 2922123 h 2964394"/>
              <a:gd name="connsiteX323" fmla="*/ 3653905 w 4607965"/>
              <a:gd name="connsiteY323" fmla="*/ 2927934 h 2964394"/>
              <a:gd name="connsiteX324" fmla="*/ 3638816 w 4607965"/>
              <a:gd name="connsiteY324" fmla="*/ 2931554 h 2964394"/>
              <a:gd name="connsiteX325" fmla="*/ 1529212 w 4607965"/>
              <a:gd name="connsiteY325" fmla="*/ 2473412 h 2964394"/>
              <a:gd name="connsiteX326" fmla="*/ 1399166 w 4607965"/>
              <a:gd name="connsiteY326" fmla="*/ 2675487 h 2964394"/>
              <a:gd name="connsiteX327" fmla="*/ 1254132 w 4607965"/>
              <a:gd name="connsiteY327" fmla="*/ 2905249 h 2964394"/>
              <a:gd name="connsiteX328" fmla="*/ 1360028 w 4607965"/>
              <a:gd name="connsiteY328" fmla="*/ 2781720 h 2964394"/>
              <a:gd name="connsiteX329" fmla="*/ 1510216 w 4607965"/>
              <a:gd name="connsiteY329" fmla="*/ 2545744 h 2964394"/>
              <a:gd name="connsiteX330" fmla="*/ 1529196 w 4607965"/>
              <a:gd name="connsiteY330" fmla="*/ 2473412 h 2964394"/>
              <a:gd name="connsiteX331" fmla="*/ 1529212 w 4607965"/>
              <a:gd name="connsiteY331" fmla="*/ 2473412 h 2964394"/>
              <a:gd name="connsiteX332" fmla="*/ 2086716 w 4607965"/>
              <a:gd name="connsiteY332" fmla="*/ 2074887 h 2964394"/>
              <a:gd name="connsiteX333" fmla="*/ 2109822 w 4607965"/>
              <a:gd name="connsiteY333" fmla="*/ 2138529 h 2964394"/>
              <a:gd name="connsiteX334" fmla="*/ 2169507 w 4607965"/>
              <a:gd name="connsiteY334" fmla="*/ 2246446 h 2964394"/>
              <a:gd name="connsiteX335" fmla="*/ 2354488 w 4607965"/>
              <a:gd name="connsiteY335" fmla="*/ 2292742 h 2964394"/>
              <a:gd name="connsiteX336" fmla="*/ 2510318 w 4607965"/>
              <a:gd name="connsiteY336" fmla="*/ 2325161 h 2964394"/>
              <a:gd name="connsiteX337" fmla="*/ 2738345 w 4607965"/>
              <a:gd name="connsiteY337" fmla="*/ 2516559 h 2964394"/>
              <a:gd name="connsiteX338" fmla="*/ 2738412 w 4607965"/>
              <a:gd name="connsiteY338" fmla="*/ 2516458 h 2964394"/>
              <a:gd name="connsiteX339" fmla="*/ 2707004 w 4607965"/>
              <a:gd name="connsiteY339" fmla="*/ 2420464 h 2964394"/>
              <a:gd name="connsiteX340" fmla="*/ 2873056 w 4607965"/>
              <a:gd name="connsiteY340" fmla="*/ 2295403 h 2964394"/>
              <a:gd name="connsiteX341" fmla="*/ 2971087 w 4607965"/>
              <a:gd name="connsiteY341" fmla="*/ 2251398 h 2964394"/>
              <a:gd name="connsiteX342" fmla="*/ 3000491 w 4607965"/>
              <a:gd name="connsiteY342" fmla="*/ 2227702 h 2964394"/>
              <a:gd name="connsiteX343" fmla="*/ 2943367 w 4607965"/>
              <a:gd name="connsiteY343" fmla="*/ 2192269 h 2964394"/>
              <a:gd name="connsiteX344" fmla="*/ 2779032 w 4607965"/>
              <a:gd name="connsiteY344" fmla="*/ 2061633 h 2964394"/>
              <a:gd name="connsiteX345" fmla="*/ 2772380 w 4607965"/>
              <a:gd name="connsiteY345" fmla="*/ 2024027 h 2964394"/>
              <a:gd name="connsiteX346" fmla="*/ 2746243 w 4607965"/>
              <a:gd name="connsiteY346" fmla="*/ 2016247 h 2964394"/>
              <a:gd name="connsiteX347" fmla="*/ 2708502 w 4607965"/>
              <a:gd name="connsiteY347" fmla="*/ 1987247 h 2964394"/>
              <a:gd name="connsiteX348" fmla="*/ 2588510 w 4607965"/>
              <a:gd name="connsiteY348" fmla="*/ 1907892 h 2964394"/>
              <a:gd name="connsiteX349" fmla="*/ 2567375 w 4607965"/>
              <a:gd name="connsiteY349" fmla="*/ 1856359 h 2964394"/>
              <a:gd name="connsiteX350" fmla="*/ 2574684 w 4607965"/>
              <a:gd name="connsiteY350" fmla="*/ 1839332 h 2964394"/>
              <a:gd name="connsiteX351" fmla="*/ 2559780 w 4607965"/>
              <a:gd name="connsiteY351" fmla="*/ 1834280 h 2964394"/>
              <a:gd name="connsiteX352" fmla="*/ 2490226 w 4607965"/>
              <a:gd name="connsiteY352" fmla="*/ 1821717 h 2964394"/>
              <a:gd name="connsiteX353" fmla="*/ 2457488 w 4607965"/>
              <a:gd name="connsiteY353" fmla="*/ 1815418 h 2964394"/>
              <a:gd name="connsiteX354" fmla="*/ 2332645 w 4607965"/>
              <a:gd name="connsiteY354" fmla="*/ 1805886 h 2964394"/>
              <a:gd name="connsiteX355" fmla="*/ 2331450 w 4607965"/>
              <a:gd name="connsiteY355" fmla="*/ 1806947 h 2964394"/>
              <a:gd name="connsiteX356" fmla="*/ 2256373 w 4607965"/>
              <a:gd name="connsiteY356" fmla="*/ 1837109 h 2964394"/>
              <a:gd name="connsiteX357" fmla="*/ 2247245 w 4607965"/>
              <a:gd name="connsiteY357" fmla="*/ 1838153 h 2964394"/>
              <a:gd name="connsiteX358" fmla="*/ 2171157 w 4607965"/>
              <a:gd name="connsiteY358" fmla="*/ 1888239 h 2964394"/>
              <a:gd name="connsiteX359" fmla="*/ 2172959 w 4607965"/>
              <a:gd name="connsiteY359" fmla="*/ 1962255 h 2964394"/>
              <a:gd name="connsiteX360" fmla="*/ 2202717 w 4607965"/>
              <a:gd name="connsiteY360" fmla="*/ 1998328 h 2964394"/>
              <a:gd name="connsiteX361" fmla="*/ 2221108 w 4607965"/>
              <a:gd name="connsiteY361" fmla="*/ 2024044 h 2964394"/>
              <a:gd name="connsiteX362" fmla="*/ 2238942 w 4607965"/>
              <a:gd name="connsiteY362" fmla="*/ 2011632 h 2964394"/>
              <a:gd name="connsiteX363" fmla="*/ 2247413 w 4607965"/>
              <a:gd name="connsiteY363" fmla="*/ 1989891 h 2964394"/>
              <a:gd name="connsiteX364" fmla="*/ 2244028 w 4607965"/>
              <a:gd name="connsiteY364" fmla="*/ 1963417 h 2964394"/>
              <a:gd name="connsiteX365" fmla="*/ 2255884 w 4607965"/>
              <a:gd name="connsiteY365" fmla="*/ 1957590 h 2964394"/>
              <a:gd name="connsiteX366" fmla="*/ 2262183 w 4607965"/>
              <a:gd name="connsiteY366" fmla="*/ 1987836 h 2964394"/>
              <a:gd name="connsiteX367" fmla="*/ 2271563 w 4607965"/>
              <a:gd name="connsiteY367" fmla="*/ 2005166 h 2964394"/>
              <a:gd name="connsiteX368" fmla="*/ 2286872 w 4607965"/>
              <a:gd name="connsiteY368" fmla="*/ 2059158 h 2964394"/>
              <a:gd name="connsiteX369" fmla="*/ 2259640 w 4607965"/>
              <a:gd name="connsiteY369" fmla="*/ 2065119 h 2964394"/>
              <a:gd name="connsiteX370" fmla="*/ 2214674 w 4607965"/>
              <a:gd name="connsiteY370" fmla="*/ 2038241 h 2964394"/>
              <a:gd name="connsiteX371" fmla="*/ 2182070 w 4607965"/>
              <a:gd name="connsiteY371" fmla="*/ 2017779 h 2964394"/>
              <a:gd name="connsiteX372" fmla="*/ 2160699 w 4607965"/>
              <a:gd name="connsiteY372" fmla="*/ 1971332 h 2964394"/>
              <a:gd name="connsiteX373" fmla="*/ 2148658 w 4607965"/>
              <a:gd name="connsiteY373" fmla="*/ 1968621 h 2964394"/>
              <a:gd name="connsiteX374" fmla="*/ 2119085 w 4607965"/>
              <a:gd name="connsiteY374" fmla="*/ 1972629 h 2964394"/>
              <a:gd name="connsiteX375" fmla="*/ 2086700 w 4607965"/>
              <a:gd name="connsiteY375" fmla="*/ 2074921 h 2964394"/>
              <a:gd name="connsiteX376" fmla="*/ 2086716 w 4607965"/>
              <a:gd name="connsiteY376" fmla="*/ 2074887 h 2964394"/>
              <a:gd name="connsiteX377" fmla="*/ 3013105 w 4607965"/>
              <a:gd name="connsiteY377" fmla="*/ 2235315 h 2964394"/>
              <a:gd name="connsiteX378" fmla="*/ 2977403 w 4607965"/>
              <a:gd name="connsiteY378" fmla="*/ 2264062 h 2964394"/>
              <a:gd name="connsiteX379" fmla="*/ 2878563 w 4607965"/>
              <a:gd name="connsiteY379" fmla="*/ 2308438 h 2964394"/>
              <a:gd name="connsiteX380" fmla="*/ 2721100 w 4607965"/>
              <a:gd name="connsiteY380" fmla="*/ 2421491 h 2964394"/>
              <a:gd name="connsiteX381" fmla="*/ 2747439 w 4607965"/>
              <a:gd name="connsiteY381" fmla="*/ 2502177 h 2964394"/>
              <a:gd name="connsiteX382" fmla="*/ 2894360 w 4607965"/>
              <a:gd name="connsiteY382" fmla="*/ 2333127 h 2964394"/>
              <a:gd name="connsiteX383" fmla="*/ 2975062 w 4607965"/>
              <a:gd name="connsiteY383" fmla="*/ 2306602 h 2964394"/>
              <a:gd name="connsiteX384" fmla="*/ 3033533 w 4607965"/>
              <a:gd name="connsiteY384" fmla="*/ 2272264 h 2964394"/>
              <a:gd name="connsiteX385" fmla="*/ 3013122 w 4607965"/>
              <a:gd name="connsiteY385" fmla="*/ 2235315 h 2964394"/>
              <a:gd name="connsiteX386" fmla="*/ 3013105 w 4607965"/>
              <a:gd name="connsiteY386" fmla="*/ 2235315 h 2964394"/>
              <a:gd name="connsiteX387" fmla="*/ 3133889 w 4607965"/>
              <a:gd name="connsiteY387" fmla="*/ 2270765 h 2964394"/>
              <a:gd name="connsiteX388" fmla="*/ 3136802 w 4607965"/>
              <a:gd name="connsiteY388" fmla="*/ 2289088 h 2964394"/>
              <a:gd name="connsiteX389" fmla="*/ 3170922 w 4607965"/>
              <a:gd name="connsiteY389" fmla="*/ 2332857 h 2964394"/>
              <a:gd name="connsiteX390" fmla="*/ 3174055 w 4607965"/>
              <a:gd name="connsiteY390" fmla="*/ 2329169 h 2964394"/>
              <a:gd name="connsiteX391" fmla="*/ 3162637 w 4607965"/>
              <a:gd name="connsiteY391" fmla="*/ 2299428 h 2964394"/>
              <a:gd name="connsiteX392" fmla="*/ 3133872 w 4607965"/>
              <a:gd name="connsiteY392" fmla="*/ 2270765 h 2964394"/>
              <a:gd name="connsiteX393" fmla="*/ 3133889 w 4607965"/>
              <a:gd name="connsiteY393" fmla="*/ 2270765 h 2964394"/>
              <a:gd name="connsiteX394" fmla="*/ 1672007 w 4607965"/>
              <a:gd name="connsiteY394" fmla="*/ 1626530 h 2964394"/>
              <a:gd name="connsiteX395" fmla="*/ 1674466 w 4607965"/>
              <a:gd name="connsiteY395" fmla="*/ 1637207 h 2964394"/>
              <a:gd name="connsiteX396" fmla="*/ 1692991 w 4607965"/>
              <a:gd name="connsiteY396" fmla="*/ 1703544 h 2964394"/>
              <a:gd name="connsiteX397" fmla="*/ 1692082 w 4607965"/>
              <a:gd name="connsiteY397" fmla="*/ 1709724 h 2964394"/>
              <a:gd name="connsiteX398" fmla="*/ 1600837 w 4607965"/>
              <a:gd name="connsiteY398" fmla="*/ 1842431 h 2964394"/>
              <a:gd name="connsiteX399" fmla="*/ 1484112 w 4607965"/>
              <a:gd name="connsiteY399" fmla="*/ 1971281 h 2964394"/>
              <a:gd name="connsiteX400" fmla="*/ 1433707 w 4607965"/>
              <a:gd name="connsiteY400" fmla="*/ 2030208 h 2964394"/>
              <a:gd name="connsiteX401" fmla="*/ 1462876 w 4607965"/>
              <a:gd name="connsiteY401" fmla="*/ 2038696 h 2964394"/>
              <a:gd name="connsiteX402" fmla="*/ 1624718 w 4607965"/>
              <a:gd name="connsiteY402" fmla="*/ 2264298 h 2964394"/>
              <a:gd name="connsiteX403" fmla="*/ 1870259 w 4607965"/>
              <a:gd name="connsiteY403" fmla="*/ 2167715 h 2964394"/>
              <a:gd name="connsiteX404" fmla="*/ 1978715 w 4607965"/>
              <a:gd name="connsiteY404" fmla="*/ 2082331 h 2964394"/>
              <a:gd name="connsiteX405" fmla="*/ 1997644 w 4607965"/>
              <a:gd name="connsiteY405" fmla="*/ 2055857 h 2964394"/>
              <a:gd name="connsiteX406" fmla="*/ 1997543 w 4607965"/>
              <a:gd name="connsiteY406" fmla="*/ 2054729 h 2964394"/>
              <a:gd name="connsiteX407" fmla="*/ 2025499 w 4607965"/>
              <a:gd name="connsiteY407" fmla="*/ 1997688 h 2964394"/>
              <a:gd name="connsiteX408" fmla="*/ 2035301 w 4607965"/>
              <a:gd name="connsiteY408" fmla="*/ 1998497 h 2964394"/>
              <a:gd name="connsiteX409" fmla="*/ 2037103 w 4607965"/>
              <a:gd name="connsiteY409" fmla="*/ 2010656 h 2964394"/>
              <a:gd name="connsiteX410" fmla="*/ 2012532 w 4607965"/>
              <a:gd name="connsiteY410" fmla="*/ 2058787 h 2964394"/>
              <a:gd name="connsiteX411" fmla="*/ 2032640 w 4607965"/>
              <a:gd name="connsiteY411" fmla="*/ 2076352 h 2964394"/>
              <a:gd name="connsiteX412" fmla="*/ 2066979 w 4607965"/>
              <a:gd name="connsiteY412" fmla="*/ 2074028 h 2964394"/>
              <a:gd name="connsiteX413" fmla="*/ 2070886 w 4607965"/>
              <a:gd name="connsiteY413" fmla="*/ 2071014 h 2964394"/>
              <a:gd name="connsiteX414" fmla="*/ 2063341 w 4607965"/>
              <a:gd name="connsiteY414" fmla="*/ 2022832 h 2964394"/>
              <a:gd name="connsiteX415" fmla="*/ 2106151 w 4607965"/>
              <a:gd name="connsiteY415" fmla="*/ 1961800 h 2964394"/>
              <a:gd name="connsiteX416" fmla="*/ 2110412 w 4607965"/>
              <a:gd name="connsiteY416" fmla="*/ 1916666 h 2964394"/>
              <a:gd name="connsiteX417" fmla="*/ 2071947 w 4607965"/>
              <a:gd name="connsiteY417" fmla="*/ 1812067 h 2964394"/>
              <a:gd name="connsiteX418" fmla="*/ 2050660 w 4607965"/>
              <a:gd name="connsiteY418" fmla="*/ 1798173 h 2964394"/>
              <a:gd name="connsiteX419" fmla="*/ 1998486 w 4607965"/>
              <a:gd name="connsiteY419" fmla="*/ 1744855 h 2964394"/>
              <a:gd name="connsiteX420" fmla="*/ 1950742 w 4607965"/>
              <a:gd name="connsiteY420" fmla="*/ 1694129 h 2964394"/>
              <a:gd name="connsiteX421" fmla="*/ 1844459 w 4607965"/>
              <a:gd name="connsiteY421" fmla="*/ 1666426 h 2964394"/>
              <a:gd name="connsiteX422" fmla="*/ 1827197 w 4607965"/>
              <a:gd name="connsiteY422" fmla="*/ 1667184 h 2964394"/>
              <a:gd name="connsiteX423" fmla="*/ 1771520 w 4607965"/>
              <a:gd name="connsiteY423" fmla="*/ 1646419 h 2964394"/>
              <a:gd name="connsiteX424" fmla="*/ 1708687 w 4607965"/>
              <a:gd name="connsiteY424" fmla="*/ 1616998 h 2964394"/>
              <a:gd name="connsiteX425" fmla="*/ 1671957 w 4607965"/>
              <a:gd name="connsiteY425" fmla="*/ 1626530 h 2964394"/>
              <a:gd name="connsiteX426" fmla="*/ 1672007 w 4607965"/>
              <a:gd name="connsiteY426" fmla="*/ 1626530 h 2964394"/>
              <a:gd name="connsiteX427" fmla="*/ 2784994 w 4607965"/>
              <a:gd name="connsiteY427" fmla="*/ 2030545 h 2964394"/>
              <a:gd name="connsiteX428" fmla="*/ 2791950 w 4607965"/>
              <a:gd name="connsiteY428" fmla="*/ 2055907 h 2964394"/>
              <a:gd name="connsiteX429" fmla="*/ 2949211 w 4607965"/>
              <a:gd name="connsiteY429" fmla="*/ 2179402 h 2964394"/>
              <a:gd name="connsiteX430" fmla="*/ 2977638 w 4607965"/>
              <a:gd name="connsiteY430" fmla="*/ 2192639 h 2964394"/>
              <a:gd name="connsiteX431" fmla="*/ 2965715 w 4607965"/>
              <a:gd name="connsiteY431" fmla="*/ 2179588 h 2964394"/>
              <a:gd name="connsiteX432" fmla="*/ 2835500 w 4607965"/>
              <a:gd name="connsiteY432" fmla="*/ 2058905 h 2964394"/>
              <a:gd name="connsiteX433" fmla="*/ 2784994 w 4607965"/>
              <a:gd name="connsiteY433" fmla="*/ 2030545 h 2964394"/>
              <a:gd name="connsiteX434" fmla="*/ 1206893 w 4607965"/>
              <a:gd name="connsiteY434" fmla="*/ 2182670 h 2964394"/>
              <a:gd name="connsiteX435" fmla="*/ 1317218 w 4607965"/>
              <a:gd name="connsiteY435" fmla="*/ 2112527 h 2964394"/>
              <a:gd name="connsiteX436" fmla="*/ 1340678 w 4607965"/>
              <a:gd name="connsiteY436" fmla="*/ 2090735 h 2964394"/>
              <a:gd name="connsiteX437" fmla="*/ 1222134 w 4607965"/>
              <a:gd name="connsiteY437" fmla="*/ 2155320 h 2964394"/>
              <a:gd name="connsiteX438" fmla="*/ 1206876 w 4607965"/>
              <a:gd name="connsiteY438" fmla="*/ 2182670 h 2964394"/>
              <a:gd name="connsiteX439" fmla="*/ 1206893 w 4607965"/>
              <a:gd name="connsiteY439" fmla="*/ 2182670 h 2964394"/>
              <a:gd name="connsiteX440" fmla="*/ 2104130 w 4607965"/>
              <a:gd name="connsiteY440" fmla="*/ 1977833 h 2964394"/>
              <a:gd name="connsiteX441" fmla="*/ 2077504 w 4607965"/>
              <a:gd name="connsiteY441" fmla="*/ 2023623 h 2964394"/>
              <a:gd name="connsiteX442" fmla="*/ 2081967 w 4607965"/>
              <a:gd name="connsiteY442" fmla="*/ 2057103 h 2964394"/>
              <a:gd name="connsiteX443" fmla="*/ 2104130 w 4607965"/>
              <a:gd name="connsiteY443" fmla="*/ 1977833 h 2964394"/>
              <a:gd name="connsiteX444" fmla="*/ 2232071 w 4607965"/>
              <a:gd name="connsiteY444" fmla="*/ 2035597 h 2964394"/>
              <a:gd name="connsiteX445" fmla="*/ 2262199 w 4607965"/>
              <a:gd name="connsiteY445" fmla="*/ 2051158 h 2964394"/>
              <a:gd name="connsiteX446" fmla="*/ 2275386 w 4607965"/>
              <a:gd name="connsiteY446" fmla="*/ 2050906 h 2964394"/>
              <a:gd name="connsiteX447" fmla="*/ 2272911 w 4607965"/>
              <a:gd name="connsiteY447" fmla="*/ 2038443 h 2964394"/>
              <a:gd name="connsiteX448" fmla="*/ 2259286 w 4607965"/>
              <a:gd name="connsiteY448" fmla="*/ 2012053 h 2964394"/>
              <a:gd name="connsiteX449" fmla="*/ 2256794 w 4607965"/>
              <a:gd name="connsiteY449" fmla="*/ 2007641 h 2964394"/>
              <a:gd name="connsiteX450" fmla="*/ 2232071 w 4607965"/>
              <a:gd name="connsiteY450" fmla="*/ 2035597 h 2964394"/>
              <a:gd name="connsiteX451" fmla="*/ 2740029 w 4607965"/>
              <a:gd name="connsiteY451" fmla="*/ 1996375 h 2964394"/>
              <a:gd name="connsiteX452" fmla="*/ 2752137 w 4607965"/>
              <a:gd name="connsiteY452" fmla="*/ 2003380 h 2964394"/>
              <a:gd name="connsiteX453" fmla="*/ 2787268 w 4607965"/>
              <a:gd name="connsiteY453" fmla="*/ 2008231 h 2964394"/>
              <a:gd name="connsiteX454" fmla="*/ 2801818 w 4607965"/>
              <a:gd name="connsiteY454" fmla="*/ 1992804 h 2964394"/>
              <a:gd name="connsiteX455" fmla="*/ 2759564 w 4607965"/>
              <a:gd name="connsiteY455" fmla="*/ 1998446 h 2964394"/>
              <a:gd name="connsiteX456" fmla="*/ 2740029 w 4607965"/>
              <a:gd name="connsiteY456" fmla="*/ 1996375 h 2964394"/>
              <a:gd name="connsiteX457" fmla="*/ 3307907 w 4607965"/>
              <a:gd name="connsiteY457" fmla="*/ 1639581 h 2964394"/>
              <a:gd name="connsiteX458" fmla="*/ 3242008 w 4607965"/>
              <a:gd name="connsiteY458" fmla="*/ 1651505 h 2964394"/>
              <a:gd name="connsiteX459" fmla="*/ 3214877 w 4607965"/>
              <a:gd name="connsiteY459" fmla="*/ 1658443 h 2964394"/>
              <a:gd name="connsiteX460" fmla="*/ 2994597 w 4607965"/>
              <a:gd name="connsiteY460" fmla="*/ 1765552 h 2964394"/>
              <a:gd name="connsiteX461" fmla="*/ 2993385 w 4607965"/>
              <a:gd name="connsiteY461" fmla="*/ 1767506 h 2964394"/>
              <a:gd name="connsiteX462" fmla="*/ 2832637 w 4607965"/>
              <a:gd name="connsiteY462" fmla="*/ 1955030 h 2964394"/>
              <a:gd name="connsiteX463" fmla="*/ 2824958 w 4607965"/>
              <a:gd name="connsiteY463" fmla="*/ 1972056 h 2964394"/>
              <a:gd name="connsiteX464" fmla="*/ 2887135 w 4607965"/>
              <a:gd name="connsiteY464" fmla="*/ 1948479 h 2964394"/>
              <a:gd name="connsiteX465" fmla="*/ 2993940 w 4607965"/>
              <a:gd name="connsiteY465" fmla="*/ 1873284 h 2964394"/>
              <a:gd name="connsiteX466" fmla="*/ 3017619 w 4607965"/>
              <a:gd name="connsiteY466" fmla="*/ 1826634 h 2964394"/>
              <a:gd name="connsiteX467" fmla="*/ 3148002 w 4607965"/>
              <a:gd name="connsiteY467" fmla="*/ 1696858 h 2964394"/>
              <a:gd name="connsiteX468" fmla="*/ 3268432 w 4607965"/>
              <a:gd name="connsiteY468" fmla="*/ 1665550 h 2964394"/>
              <a:gd name="connsiteX469" fmla="*/ 3307991 w 4607965"/>
              <a:gd name="connsiteY469" fmla="*/ 1640710 h 2964394"/>
              <a:gd name="connsiteX470" fmla="*/ 3307890 w 4607965"/>
              <a:gd name="connsiteY470" fmla="*/ 1639581 h 2964394"/>
              <a:gd name="connsiteX471" fmla="*/ 3307907 w 4607965"/>
              <a:gd name="connsiteY471" fmla="*/ 1639581 h 2964394"/>
              <a:gd name="connsiteX472" fmla="*/ 2588325 w 4607965"/>
              <a:gd name="connsiteY472" fmla="*/ 1846743 h 2964394"/>
              <a:gd name="connsiteX473" fmla="*/ 2587315 w 4607965"/>
              <a:gd name="connsiteY473" fmla="*/ 1847197 h 2964394"/>
              <a:gd name="connsiteX474" fmla="*/ 2581370 w 4607965"/>
              <a:gd name="connsiteY474" fmla="*/ 1858497 h 2964394"/>
              <a:gd name="connsiteX475" fmla="*/ 2599255 w 4607965"/>
              <a:gd name="connsiteY475" fmla="*/ 1898680 h 2964394"/>
              <a:gd name="connsiteX476" fmla="*/ 2688580 w 4607965"/>
              <a:gd name="connsiteY476" fmla="*/ 1963652 h 2964394"/>
              <a:gd name="connsiteX477" fmla="*/ 2665019 w 4607965"/>
              <a:gd name="connsiteY477" fmla="*/ 1931739 h 2964394"/>
              <a:gd name="connsiteX478" fmla="*/ 2588325 w 4607965"/>
              <a:gd name="connsiteY478" fmla="*/ 1846759 h 2964394"/>
              <a:gd name="connsiteX479" fmla="*/ 2588325 w 4607965"/>
              <a:gd name="connsiteY479" fmla="*/ 1846743 h 2964394"/>
              <a:gd name="connsiteX480" fmla="*/ 1869838 w 4607965"/>
              <a:gd name="connsiteY480" fmla="*/ 1651269 h 2964394"/>
              <a:gd name="connsiteX481" fmla="*/ 1960813 w 4607965"/>
              <a:gd name="connsiteY481" fmla="*/ 1684109 h 2964394"/>
              <a:gd name="connsiteX482" fmla="*/ 2009012 w 4607965"/>
              <a:gd name="connsiteY482" fmla="*/ 1735322 h 2964394"/>
              <a:gd name="connsiteX483" fmla="*/ 2059922 w 4607965"/>
              <a:gd name="connsiteY483" fmla="*/ 1787428 h 2964394"/>
              <a:gd name="connsiteX484" fmla="*/ 2078868 w 4607965"/>
              <a:gd name="connsiteY484" fmla="*/ 1799706 h 2964394"/>
              <a:gd name="connsiteX485" fmla="*/ 2124575 w 4607965"/>
              <a:gd name="connsiteY485" fmla="*/ 1917744 h 2964394"/>
              <a:gd name="connsiteX486" fmla="*/ 2120904 w 4607965"/>
              <a:gd name="connsiteY486" fmla="*/ 1957775 h 2964394"/>
              <a:gd name="connsiteX487" fmla="*/ 2147799 w 4607965"/>
              <a:gd name="connsiteY487" fmla="*/ 1954474 h 2964394"/>
              <a:gd name="connsiteX488" fmla="*/ 2156994 w 4607965"/>
              <a:gd name="connsiteY488" fmla="*/ 1955030 h 2964394"/>
              <a:gd name="connsiteX489" fmla="*/ 2157482 w 4607965"/>
              <a:gd name="connsiteY489" fmla="*/ 1884635 h 2964394"/>
              <a:gd name="connsiteX490" fmla="*/ 2245679 w 4607965"/>
              <a:gd name="connsiteY490" fmla="*/ 1824108 h 2964394"/>
              <a:gd name="connsiteX491" fmla="*/ 2254722 w 4607965"/>
              <a:gd name="connsiteY491" fmla="*/ 1823081 h 2964394"/>
              <a:gd name="connsiteX492" fmla="*/ 2322120 w 4607965"/>
              <a:gd name="connsiteY492" fmla="*/ 1796320 h 2964394"/>
              <a:gd name="connsiteX493" fmla="*/ 2323332 w 4607965"/>
              <a:gd name="connsiteY493" fmla="*/ 1795260 h 2964394"/>
              <a:gd name="connsiteX494" fmla="*/ 2461378 w 4607965"/>
              <a:gd name="connsiteY494" fmla="*/ 1801844 h 2964394"/>
              <a:gd name="connsiteX495" fmla="*/ 2491473 w 4607965"/>
              <a:gd name="connsiteY495" fmla="*/ 1807654 h 2964394"/>
              <a:gd name="connsiteX496" fmla="*/ 2562996 w 4607965"/>
              <a:gd name="connsiteY496" fmla="*/ 1820538 h 2964394"/>
              <a:gd name="connsiteX497" fmla="*/ 2591155 w 4607965"/>
              <a:gd name="connsiteY497" fmla="*/ 1831905 h 2964394"/>
              <a:gd name="connsiteX498" fmla="*/ 2592367 w 4607965"/>
              <a:gd name="connsiteY498" fmla="*/ 1831838 h 2964394"/>
              <a:gd name="connsiteX499" fmla="*/ 2543781 w 4607965"/>
              <a:gd name="connsiteY499" fmla="*/ 1783959 h 2964394"/>
              <a:gd name="connsiteX500" fmla="*/ 2555822 w 4607965"/>
              <a:gd name="connsiteY500" fmla="*/ 1642444 h 2964394"/>
              <a:gd name="connsiteX501" fmla="*/ 2568672 w 4607965"/>
              <a:gd name="connsiteY501" fmla="*/ 1612030 h 2964394"/>
              <a:gd name="connsiteX502" fmla="*/ 2583071 w 4607965"/>
              <a:gd name="connsiteY502" fmla="*/ 1561305 h 2964394"/>
              <a:gd name="connsiteX503" fmla="*/ 2587466 w 4607965"/>
              <a:gd name="connsiteY503" fmla="*/ 1544969 h 2964394"/>
              <a:gd name="connsiteX504" fmla="*/ 2517947 w 4607965"/>
              <a:gd name="connsiteY504" fmla="*/ 1559991 h 2964394"/>
              <a:gd name="connsiteX505" fmla="*/ 2377005 w 4607965"/>
              <a:gd name="connsiteY505" fmla="*/ 1554652 h 2964394"/>
              <a:gd name="connsiteX506" fmla="*/ 2359776 w 4607965"/>
              <a:gd name="connsiteY506" fmla="*/ 1524692 h 2964394"/>
              <a:gd name="connsiteX507" fmla="*/ 2380625 w 4607965"/>
              <a:gd name="connsiteY507" fmla="*/ 1500896 h 2964394"/>
              <a:gd name="connsiteX508" fmla="*/ 2369342 w 4607965"/>
              <a:gd name="connsiteY508" fmla="*/ 1490067 h 2964394"/>
              <a:gd name="connsiteX509" fmla="*/ 2364778 w 4607965"/>
              <a:gd name="connsiteY509" fmla="*/ 1424943 h 2964394"/>
              <a:gd name="connsiteX510" fmla="*/ 2296218 w 4607965"/>
              <a:gd name="connsiteY510" fmla="*/ 1480569 h 2964394"/>
              <a:gd name="connsiteX511" fmla="*/ 2258764 w 4607965"/>
              <a:gd name="connsiteY511" fmla="*/ 1459434 h 2964394"/>
              <a:gd name="connsiteX512" fmla="*/ 2255362 w 4607965"/>
              <a:gd name="connsiteY512" fmla="*/ 1448790 h 2964394"/>
              <a:gd name="connsiteX513" fmla="*/ 2211171 w 4607965"/>
              <a:gd name="connsiteY513" fmla="*/ 1472081 h 2964394"/>
              <a:gd name="connsiteX514" fmla="*/ 2169810 w 4607965"/>
              <a:gd name="connsiteY514" fmla="*/ 1364972 h 2964394"/>
              <a:gd name="connsiteX515" fmla="*/ 2156320 w 4607965"/>
              <a:gd name="connsiteY515" fmla="*/ 1263960 h 2964394"/>
              <a:gd name="connsiteX516" fmla="*/ 2125585 w 4607965"/>
              <a:gd name="connsiteY516" fmla="*/ 1225175 h 2964394"/>
              <a:gd name="connsiteX517" fmla="*/ 2107397 w 4607965"/>
              <a:gd name="connsiteY517" fmla="*/ 1218624 h 2964394"/>
              <a:gd name="connsiteX518" fmla="*/ 2124962 w 4607965"/>
              <a:gd name="connsiteY518" fmla="*/ 1251245 h 2964394"/>
              <a:gd name="connsiteX519" fmla="*/ 2157769 w 4607965"/>
              <a:gd name="connsiteY519" fmla="*/ 1373561 h 2964394"/>
              <a:gd name="connsiteX520" fmla="*/ 2144329 w 4607965"/>
              <a:gd name="connsiteY520" fmla="*/ 1491415 h 2964394"/>
              <a:gd name="connsiteX521" fmla="*/ 2123026 w 4607965"/>
              <a:gd name="connsiteY521" fmla="*/ 1492442 h 2964394"/>
              <a:gd name="connsiteX522" fmla="*/ 2094042 w 4607965"/>
              <a:gd name="connsiteY522" fmla="*/ 1454331 h 2964394"/>
              <a:gd name="connsiteX523" fmla="*/ 2081344 w 4607965"/>
              <a:gd name="connsiteY523" fmla="*/ 1540405 h 2964394"/>
              <a:gd name="connsiteX524" fmla="*/ 2074422 w 4607965"/>
              <a:gd name="connsiteY524" fmla="*/ 1548219 h 2964394"/>
              <a:gd name="connsiteX525" fmla="*/ 2023613 w 4607965"/>
              <a:gd name="connsiteY525" fmla="*/ 1589901 h 2964394"/>
              <a:gd name="connsiteX526" fmla="*/ 2017146 w 4607965"/>
              <a:gd name="connsiteY526" fmla="*/ 1587223 h 2964394"/>
              <a:gd name="connsiteX527" fmla="*/ 2006419 w 4607965"/>
              <a:gd name="connsiteY527" fmla="*/ 1631936 h 2964394"/>
              <a:gd name="connsiteX528" fmla="*/ 1949143 w 4607965"/>
              <a:gd name="connsiteY528" fmla="*/ 1653442 h 2964394"/>
              <a:gd name="connsiteX529" fmla="*/ 1920277 w 4607965"/>
              <a:gd name="connsiteY529" fmla="*/ 1629713 h 2964394"/>
              <a:gd name="connsiteX530" fmla="*/ 1906737 w 4607965"/>
              <a:gd name="connsiteY530" fmla="*/ 1595408 h 2964394"/>
              <a:gd name="connsiteX531" fmla="*/ 1898249 w 4607965"/>
              <a:gd name="connsiteY531" fmla="*/ 1573464 h 2964394"/>
              <a:gd name="connsiteX532" fmla="*/ 1895302 w 4607965"/>
              <a:gd name="connsiteY532" fmla="*/ 1628786 h 2964394"/>
              <a:gd name="connsiteX533" fmla="*/ 1870444 w 4607965"/>
              <a:gd name="connsiteY533" fmla="*/ 1646234 h 2964394"/>
              <a:gd name="connsiteX534" fmla="*/ 1847406 w 4607965"/>
              <a:gd name="connsiteY534" fmla="*/ 1649484 h 2964394"/>
              <a:gd name="connsiteX535" fmla="*/ 1775546 w 4607965"/>
              <a:gd name="connsiteY535" fmla="*/ 1565330 h 2964394"/>
              <a:gd name="connsiteX536" fmla="*/ 1771032 w 4607965"/>
              <a:gd name="connsiteY536" fmla="*/ 1555141 h 2964394"/>
              <a:gd name="connsiteX537" fmla="*/ 1744861 w 4607965"/>
              <a:gd name="connsiteY537" fmla="*/ 1503254 h 2964394"/>
              <a:gd name="connsiteX538" fmla="*/ 1712308 w 4607965"/>
              <a:gd name="connsiteY538" fmla="*/ 1395370 h 2964394"/>
              <a:gd name="connsiteX539" fmla="*/ 1743043 w 4607965"/>
              <a:gd name="connsiteY539" fmla="*/ 1375313 h 2964394"/>
              <a:gd name="connsiteX540" fmla="*/ 1802003 w 4607965"/>
              <a:gd name="connsiteY540" fmla="*/ 1371793 h 2964394"/>
              <a:gd name="connsiteX541" fmla="*/ 1883530 w 4607965"/>
              <a:gd name="connsiteY541" fmla="*/ 1336983 h 2964394"/>
              <a:gd name="connsiteX542" fmla="*/ 1909735 w 4607965"/>
              <a:gd name="connsiteY542" fmla="*/ 1267261 h 2964394"/>
              <a:gd name="connsiteX543" fmla="*/ 1951686 w 4607965"/>
              <a:gd name="connsiteY543" fmla="*/ 1213471 h 2964394"/>
              <a:gd name="connsiteX544" fmla="*/ 1989291 w 4607965"/>
              <a:gd name="connsiteY544" fmla="*/ 1216199 h 2964394"/>
              <a:gd name="connsiteX545" fmla="*/ 2005812 w 4607965"/>
              <a:gd name="connsiteY545" fmla="*/ 1214667 h 2964394"/>
              <a:gd name="connsiteX546" fmla="*/ 2007379 w 4607965"/>
              <a:gd name="connsiteY546" fmla="*/ 1213892 h 2964394"/>
              <a:gd name="connsiteX547" fmla="*/ 2078094 w 4607965"/>
              <a:gd name="connsiteY547" fmla="*/ 1201514 h 2964394"/>
              <a:gd name="connsiteX548" fmla="*/ 2039595 w 4607965"/>
              <a:gd name="connsiteY548" fmla="*/ 1168741 h 2964394"/>
              <a:gd name="connsiteX549" fmla="*/ 1812933 w 4607965"/>
              <a:gd name="connsiteY549" fmla="*/ 1181406 h 2964394"/>
              <a:gd name="connsiteX550" fmla="*/ 1723625 w 4607965"/>
              <a:gd name="connsiteY550" fmla="*/ 1194457 h 2964394"/>
              <a:gd name="connsiteX551" fmla="*/ 1539906 w 4607965"/>
              <a:gd name="connsiteY551" fmla="*/ 1165154 h 2964394"/>
              <a:gd name="connsiteX552" fmla="*/ 1465301 w 4607965"/>
              <a:gd name="connsiteY552" fmla="*/ 1382285 h 2964394"/>
              <a:gd name="connsiteX553" fmla="*/ 1532092 w 4607965"/>
              <a:gd name="connsiteY553" fmla="*/ 1424960 h 2964394"/>
              <a:gd name="connsiteX554" fmla="*/ 1613956 w 4607965"/>
              <a:gd name="connsiteY554" fmla="*/ 1474742 h 2964394"/>
              <a:gd name="connsiteX555" fmla="*/ 1725578 w 4607965"/>
              <a:gd name="connsiteY555" fmla="*/ 1549095 h 2964394"/>
              <a:gd name="connsiteX556" fmla="*/ 1738866 w 4607965"/>
              <a:gd name="connsiteY556" fmla="*/ 1554097 h 2964394"/>
              <a:gd name="connsiteX557" fmla="*/ 1742672 w 4607965"/>
              <a:gd name="connsiteY557" fmla="*/ 1563157 h 2964394"/>
              <a:gd name="connsiteX558" fmla="*/ 1733763 w 4607965"/>
              <a:gd name="connsiteY558" fmla="*/ 1567283 h 2964394"/>
              <a:gd name="connsiteX559" fmla="*/ 1720762 w 4607965"/>
              <a:gd name="connsiteY559" fmla="*/ 1562433 h 2964394"/>
              <a:gd name="connsiteX560" fmla="*/ 1666955 w 4607965"/>
              <a:gd name="connsiteY560" fmla="*/ 1560867 h 2964394"/>
              <a:gd name="connsiteX561" fmla="*/ 1669043 w 4607965"/>
              <a:gd name="connsiteY561" fmla="*/ 1611844 h 2964394"/>
              <a:gd name="connsiteX562" fmla="*/ 1713571 w 4607965"/>
              <a:gd name="connsiteY562" fmla="*/ 1603693 h 2964394"/>
              <a:gd name="connsiteX563" fmla="*/ 1778425 w 4607965"/>
              <a:gd name="connsiteY563" fmla="*/ 1634024 h 2964394"/>
              <a:gd name="connsiteX564" fmla="*/ 1827315 w 4607965"/>
              <a:gd name="connsiteY564" fmla="*/ 1653054 h 2964394"/>
              <a:gd name="connsiteX565" fmla="*/ 1843718 w 4607965"/>
              <a:gd name="connsiteY565" fmla="*/ 1652330 h 2964394"/>
              <a:gd name="connsiteX566" fmla="*/ 1869889 w 4607965"/>
              <a:gd name="connsiteY566" fmla="*/ 1651303 h 2964394"/>
              <a:gd name="connsiteX567" fmla="*/ 1869838 w 4607965"/>
              <a:gd name="connsiteY567" fmla="*/ 1651269 h 2964394"/>
              <a:gd name="connsiteX568" fmla="*/ 2655757 w 4607965"/>
              <a:gd name="connsiteY568" fmla="*/ 1854035 h 2964394"/>
              <a:gd name="connsiteX569" fmla="*/ 2704376 w 4607965"/>
              <a:gd name="connsiteY569" fmla="*/ 1870050 h 2964394"/>
              <a:gd name="connsiteX570" fmla="*/ 2718590 w 4607965"/>
              <a:gd name="connsiteY570" fmla="*/ 1862842 h 2964394"/>
              <a:gd name="connsiteX571" fmla="*/ 2655740 w 4607965"/>
              <a:gd name="connsiteY571" fmla="*/ 1854035 h 2964394"/>
              <a:gd name="connsiteX572" fmla="*/ 2655757 w 4607965"/>
              <a:gd name="connsiteY572" fmla="*/ 1854035 h 2964394"/>
              <a:gd name="connsiteX573" fmla="*/ 2735448 w 4607965"/>
              <a:gd name="connsiteY573" fmla="*/ 1823653 h 2964394"/>
              <a:gd name="connsiteX574" fmla="*/ 2737604 w 4607965"/>
              <a:gd name="connsiteY574" fmla="*/ 1847534 h 2964394"/>
              <a:gd name="connsiteX575" fmla="*/ 2748567 w 4607965"/>
              <a:gd name="connsiteY575" fmla="*/ 1842448 h 2964394"/>
              <a:gd name="connsiteX576" fmla="*/ 2735431 w 4607965"/>
              <a:gd name="connsiteY576" fmla="*/ 1823653 h 2964394"/>
              <a:gd name="connsiteX577" fmla="*/ 2735448 w 4607965"/>
              <a:gd name="connsiteY577" fmla="*/ 1823653 h 2964394"/>
              <a:gd name="connsiteX578" fmla="*/ 3496172 w 4607965"/>
              <a:gd name="connsiteY578" fmla="*/ 1631548 h 2964394"/>
              <a:gd name="connsiteX579" fmla="*/ 3532212 w 4607965"/>
              <a:gd name="connsiteY579" fmla="*/ 1673095 h 2964394"/>
              <a:gd name="connsiteX580" fmla="*/ 3579704 w 4607965"/>
              <a:gd name="connsiteY580" fmla="*/ 1704419 h 2964394"/>
              <a:gd name="connsiteX581" fmla="*/ 4014201 w 4607965"/>
              <a:gd name="connsiteY581" fmla="*/ 1638268 h 2964394"/>
              <a:gd name="connsiteX582" fmla="*/ 4319764 w 4607965"/>
              <a:gd name="connsiteY582" fmla="*/ 1582221 h 2964394"/>
              <a:gd name="connsiteX583" fmla="*/ 4466230 w 4607965"/>
              <a:gd name="connsiteY583" fmla="*/ 1538788 h 2964394"/>
              <a:gd name="connsiteX584" fmla="*/ 4421686 w 4607965"/>
              <a:gd name="connsiteY584" fmla="*/ 1487389 h 2964394"/>
              <a:gd name="connsiteX585" fmla="*/ 4293222 w 4607965"/>
              <a:gd name="connsiteY585" fmla="*/ 1295840 h 2964394"/>
              <a:gd name="connsiteX586" fmla="*/ 4348225 w 4607965"/>
              <a:gd name="connsiteY586" fmla="*/ 1054037 h 2964394"/>
              <a:gd name="connsiteX587" fmla="*/ 4370034 w 4607965"/>
              <a:gd name="connsiteY587" fmla="*/ 1004053 h 2964394"/>
              <a:gd name="connsiteX588" fmla="*/ 4373436 w 4607965"/>
              <a:gd name="connsiteY588" fmla="*/ 984299 h 2964394"/>
              <a:gd name="connsiteX589" fmla="*/ 4342482 w 4607965"/>
              <a:gd name="connsiteY589" fmla="*/ 993140 h 2964394"/>
              <a:gd name="connsiteX590" fmla="*/ 3966979 w 4607965"/>
              <a:gd name="connsiteY590" fmla="*/ 1089033 h 2964394"/>
              <a:gd name="connsiteX591" fmla="*/ 3652372 w 4607965"/>
              <a:gd name="connsiteY591" fmla="*/ 1162207 h 2964394"/>
              <a:gd name="connsiteX592" fmla="*/ 3499002 w 4607965"/>
              <a:gd name="connsiteY592" fmla="*/ 1221689 h 2964394"/>
              <a:gd name="connsiteX593" fmla="*/ 3477782 w 4607965"/>
              <a:gd name="connsiteY593" fmla="*/ 1267530 h 2964394"/>
              <a:gd name="connsiteX594" fmla="*/ 3452150 w 4607965"/>
              <a:gd name="connsiteY594" fmla="*/ 1395926 h 2964394"/>
              <a:gd name="connsiteX595" fmla="*/ 3536473 w 4607965"/>
              <a:gd name="connsiteY595" fmla="*/ 1579257 h 2964394"/>
              <a:gd name="connsiteX596" fmla="*/ 3562340 w 4607965"/>
              <a:gd name="connsiteY596" fmla="*/ 1638066 h 2964394"/>
              <a:gd name="connsiteX597" fmla="*/ 3548615 w 4607965"/>
              <a:gd name="connsiteY597" fmla="*/ 1639346 h 2964394"/>
              <a:gd name="connsiteX598" fmla="*/ 3496172 w 4607965"/>
              <a:gd name="connsiteY598" fmla="*/ 1631582 h 2964394"/>
              <a:gd name="connsiteX599" fmla="*/ 3496172 w 4607965"/>
              <a:gd name="connsiteY599" fmla="*/ 1631548 h 2964394"/>
              <a:gd name="connsiteX600" fmla="*/ 1882654 w 4607965"/>
              <a:gd name="connsiteY600" fmla="*/ 1516204 h 2964394"/>
              <a:gd name="connsiteX601" fmla="*/ 1901230 w 4607965"/>
              <a:gd name="connsiteY601" fmla="*/ 1543066 h 2964394"/>
              <a:gd name="connsiteX602" fmla="*/ 1919957 w 4607965"/>
              <a:gd name="connsiteY602" fmla="*/ 1590338 h 2964394"/>
              <a:gd name="connsiteX603" fmla="*/ 1933295 w 4607965"/>
              <a:gd name="connsiteY603" fmla="*/ 1624138 h 2964394"/>
              <a:gd name="connsiteX604" fmla="*/ 1951837 w 4607965"/>
              <a:gd name="connsiteY604" fmla="*/ 1639548 h 2964394"/>
              <a:gd name="connsiteX605" fmla="*/ 1996449 w 4607965"/>
              <a:gd name="connsiteY605" fmla="*/ 1621932 h 2964394"/>
              <a:gd name="connsiteX606" fmla="*/ 1994276 w 4607965"/>
              <a:gd name="connsiteY606" fmla="*/ 1537592 h 2964394"/>
              <a:gd name="connsiteX607" fmla="*/ 1983195 w 4607965"/>
              <a:gd name="connsiteY607" fmla="*/ 1508693 h 2964394"/>
              <a:gd name="connsiteX608" fmla="*/ 1962161 w 4607965"/>
              <a:gd name="connsiteY608" fmla="*/ 1440403 h 2964394"/>
              <a:gd name="connsiteX609" fmla="*/ 1968661 w 4607965"/>
              <a:gd name="connsiteY609" fmla="*/ 1437304 h 2964394"/>
              <a:gd name="connsiteX610" fmla="*/ 1978850 w 4607965"/>
              <a:gd name="connsiteY610" fmla="*/ 1449868 h 2964394"/>
              <a:gd name="connsiteX611" fmla="*/ 2008069 w 4607965"/>
              <a:gd name="connsiteY611" fmla="*/ 1534157 h 2964394"/>
              <a:gd name="connsiteX612" fmla="*/ 2024371 w 4607965"/>
              <a:gd name="connsiteY612" fmla="*/ 1574036 h 2964394"/>
              <a:gd name="connsiteX613" fmla="*/ 2025617 w 4607965"/>
              <a:gd name="connsiteY613" fmla="*/ 1575906 h 2964394"/>
              <a:gd name="connsiteX614" fmla="*/ 2063863 w 4607965"/>
              <a:gd name="connsiteY614" fmla="*/ 1538856 h 2964394"/>
              <a:gd name="connsiteX615" fmla="*/ 2070802 w 4607965"/>
              <a:gd name="connsiteY615" fmla="*/ 1531025 h 2964394"/>
              <a:gd name="connsiteX616" fmla="*/ 2078229 w 4607965"/>
              <a:gd name="connsiteY616" fmla="*/ 1450289 h 2964394"/>
              <a:gd name="connsiteX617" fmla="*/ 2065059 w 4607965"/>
              <a:gd name="connsiteY617" fmla="*/ 1400524 h 2964394"/>
              <a:gd name="connsiteX618" fmla="*/ 2060596 w 4607965"/>
              <a:gd name="connsiteY618" fmla="*/ 1380752 h 2964394"/>
              <a:gd name="connsiteX619" fmla="*/ 2064739 w 4607965"/>
              <a:gd name="connsiteY619" fmla="*/ 1366505 h 2964394"/>
              <a:gd name="connsiteX620" fmla="*/ 2076123 w 4607965"/>
              <a:gd name="connsiteY620" fmla="*/ 1375717 h 2964394"/>
              <a:gd name="connsiteX621" fmla="*/ 2081883 w 4607965"/>
              <a:gd name="connsiteY621" fmla="*/ 1390065 h 2964394"/>
              <a:gd name="connsiteX622" fmla="*/ 2128634 w 4607965"/>
              <a:gd name="connsiteY622" fmla="*/ 1479457 h 2964394"/>
              <a:gd name="connsiteX623" fmla="*/ 2136229 w 4607965"/>
              <a:gd name="connsiteY623" fmla="*/ 1479862 h 2964394"/>
              <a:gd name="connsiteX624" fmla="*/ 2143673 w 4607965"/>
              <a:gd name="connsiteY624" fmla="*/ 1374420 h 2964394"/>
              <a:gd name="connsiteX625" fmla="*/ 2089040 w 4607965"/>
              <a:gd name="connsiteY625" fmla="*/ 1215997 h 2964394"/>
              <a:gd name="connsiteX626" fmla="*/ 2012852 w 4607965"/>
              <a:gd name="connsiteY626" fmla="*/ 1226977 h 2964394"/>
              <a:gd name="connsiteX627" fmla="*/ 1987287 w 4607965"/>
              <a:gd name="connsiteY627" fmla="*/ 1230211 h 2964394"/>
              <a:gd name="connsiteX628" fmla="*/ 1951669 w 4607965"/>
              <a:gd name="connsiteY628" fmla="*/ 1227634 h 2964394"/>
              <a:gd name="connsiteX629" fmla="*/ 1923494 w 4607965"/>
              <a:gd name="connsiteY629" fmla="*/ 1270545 h 2964394"/>
              <a:gd name="connsiteX630" fmla="*/ 1895420 w 4607965"/>
              <a:gd name="connsiteY630" fmla="*/ 1344662 h 2964394"/>
              <a:gd name="connsiteX631" fmla="*/ 1801733 w 4607965"/>
              <a:gd name="connsiteY631" fmla="*/ 1385973 h 2964394"/>
              <a:gd name="connsiteX632" fmla="*/ 1745619 w 4607965"/>
              <a:gd name="connsiteY632" fmla="*/ 1389257 h 2964394"/>
              <a:gd name="connsiteX633" fmla="*/ 1725039 w 4607965"/>
              <a:gd name="connsiteY633" fmla="*/ 1401534 h 2964394"/>
              <a:gd name="connsiteX634" fmla="*/ 1757324 w 4607965"/>
              <a:gd name="connsiteY634" fmla="*/ 1496635 h 2964394"/>
              <a:gd name="connsiteX635" fmla="*/ 1783949 w 4607965"/>
              <a:gd name="connsiteY635" fmla="*/ 1549449 h 2964394"/>
              <a:gd name="connsiteX636" fmla="*/ 1788479 w 4607965"/>
              <a:gd name="connsiteY636" fmla="*/ 1559654 h 2964394"/>
              <a:gd name="connsiteX637" fmla="*/ 1867009 w 4607965"/>
              <a:gd name="connsiteY637" fmla="*/ 1632559 h 2964394"/>
              <a:gd name="connsiteX638" fmla="*/ 1883159 w 4607965"/>
              <a:gd name="connsiteY638" fmla="*/ 1621595 h 2964394"/>
              <a:gd name="connsiteX639" fmla="*/ 1879606 w 4607965"/>
              <a:gd name="connsiteY639" fmla="*/ 1556353 h 2964394"/>
              <a:gd name="connsiteX640" fmla="*/ 1874099 w 4607965"/>
              <a:gd name="connsiteY640" fmla="*/ 1527471 h 2964394"/>
              <a:gd name="connsiteX641" fmla="*/ 1880970 w 4607965"/>
              <a:gd name="connsiteY641" fmla="*/ 1516423 h 2964394"/>
              <a:gd name="connsiteX642" fmla="*/ 1882654 w 4607965"/>
              <a:gd name="connsiteY642" fmla="*/ 1516255 h 2964394"/>
              <a:gd name="connsiteX643" fmla="*/ 1882654 w 4607965"/>
              <a:gd name="connsiteY643" fmla="*/ 1516204 h 2964394"/>
              <a:gd name="connsiteX644" fmla="*/ 3555806 w 4607965"/>
              <a:gd name="connsiteY644" fmla="*/ 1626934 h 2964394"/>
              <a:gd name="connsiteX645" fmla="*/ 3555806 w 4607965"/>
              <a:gd name="connsiteY645" fmla="*/ 1626934 h 2964394"/>
              <a:gd name="connsiteX646" fmla="*/ 3207383 w 4607965"/>
              <a:gd name="connsiteY646" fmla="*/ 1324032 h 2964394"/>
              <a:gd name="connsiteX647" fmla="*/ 3211728 w 4607965"/>
              <a:gd name="connsiteY647" fmla="*/ 1346414 h 2964394"/>
              <a:gd name="connsiteX648" fmla="*/ 3284313 w 4607965"/>
              <a:gd name="connsiteY648" fmla="*/ 1545912 h 2964394"/>
              <a:gd name="connsiteX649" fmla="*/ 3317826 w 4607965"/>
              <a:gd name="connsiteY649" fmla="*/ 1623936 h 2964394"/>
              <a:gd name="connsiteX650" fmla="*/ 3469160 w 4607965"/>
              <a:gd name="connsiteY650" fmla="*/ 1616425 h 2964394"/>
              <a:gd name="connsiteX651" fmla="*/ 3426619 w 4607965"/>
              <a:gd name="connsiteY651" fmla="*/ 1524911 h 2964394"/>
              <a:gd name="connsiteX652" fmla="*/ 3417171 w 4607965"/>
              <a:gd name="connsiteY652" fmla="*/ 1282468 h 2964394"/>
              <a:gd name="connsiteX653" fmla="*/ 3426232 w 4607965"/>
              <a:gd name="connsiteY653" fmla="*/ 1246142 h 2964394"/>
              <a:gd name="connsiteX654" fmla="*/ 3425137 w 4607965"/>
              <a:gd name="connsiteY654" fmla="*/ 1239036 h 2964394"/>
              <a:gd name="connsiteX655" fmla="*/ 3365116 w 4607965"/>
              <a:gd name="connsiteY655" fmla="*/ 1260019 h 2964394"/>
              <a:gd name="connsiteX656" fmla="*/ 3257468 w 4607965"/>
              <a:gd name="connsiteY656" fmla="*/ 1300909 h 2964394"/>
              <a:gd name="connsiteX657" fmla="*/ 3207366 w 4607965"/>
              <a:gd name="connsiteY657" fmla="*/ 1323998 h 2964394"/>
              <a:gd name="connsiteX658" fmla="*/ 3207383 w 4607965"/>
              <a:gd name="connsiteY658" fmla="*/ 1324032 h 2964394"/>
              <a:gd name="connsiteX659" fmla="*/ 1351809 w 4607965"/>
              <a:gd name="connsiteY659" fmla="*/ 1525366 h 2964394"/>
              <a:gd name="connsiteX660" fmla="*/ 1365249 w 4607965"/>
              <a:gd name="connsiteY660" fmla="*/ 1539984 h 2964394"/>
              <a:gd name="connsiteX661" fmla="*/ 1392817 w 4607965"/>
              <a:gd name="connsiteY661" fmla="*/ 1537660 h 2964394"/>
              <a:gd name="connsiteX662" fmla="*/ 1413667 w 4607965"/>
              <a:gd name="connsiteY662" fmla="*/ 1527370 h 2964394"/>
              <a:gd name="connsiteX663" fmla="*/ 1503210 w 4607965"/>
              <a:gd name="connsiteY663" fmla="*/ 1466540 h 2964394"/>
              <a:gd name="connsiteX664" fmla="*/ 1498495 w 4607965"/>
              <a:gd name="connsiteY664" fmla="*/ 1453270 h 2964394"/>
              <a:gd name="connsiteX665" fmla="*/ 1394451 w 4607965"/>
              <a:gd name="connsiteY665" fmla="*/ 1380870 h 2964394"/>
              <a:gd name="connsiteX666" fmla="*/ 1387714 w 4607965"/>
              <a:gd name="connsiteY666" fmla="*/ 1382184 h 2964394"/>
              <a:gd name="connsiteX667" fmla="*/ 1366832 w 4607965"/>
              <a:gd name="connsiteY667" fmla="*/ 1469117 h 2964394"/>
              <a:gd name="connsiteX668" fmla="*/ 1361224 w 4607965"/>
              <a:gd name="connsiteY668" fmla="*/ 1508912 h 2964394"/>
              <a:gd name="connsiteX669" fmla="*/ 1351809 w 4607965"/>
              <a:gd name="connsiteY669" fmla="*/ 1525366 h 2964394"/>
              <a:gd name="connsiteX670" fmla="*/ 305513 w 4607965"/>
              <a:gd name="connsiteY670" fmla="*/ 574591 h 2964394"/>
              <a:gd name="connsiteX671" fmla="*/ 290474 w 4607965"/>
              <a:gd name="connsiteY671" fmla="*/ 579728 h 2964394"/>
              <a:gd name="connsiteX672" fmla="*/ 295307 w 4607965"/>
              <a:gd name="connsiteY672" fmla="*/ 649770 h 2964394"/>
              <a:gd name="connsiteX673" fmla="*/ 295374 w 4607965"/>
              <a:gd name="connsiteY673" fmla="*/ 649938 h 2964394"/>
              <a:gd name="connsiteX674" fmla="*/ 320602 w 4607965"/>
              <a:gd name="connsiteY674" fmla="*/ 745494 h 2964394"/>
              <a:gd name="connsiteX675" fmla="*/ 320535 w 4607965"/>
              <a:gd name="connsiteY675" fmla="*/ 948495 h 2964394"/>
              <a:gd name="connsiteX676" fmla="*/ 200290 w 4607965"/>
              <a:gd name="connsiteY676" fmla="*/ 1120206 h 2964394"/>
              <a:gd name="connsiteX677" fmla="*/ 134105 w 4607965"/>
              <a:gd name="connsiteY677" fmla="*/ 1208520 h 2964394"/>
              <a:gd name="connsiteX678" fmla="*/ 238216 w 4607965"/>
              <a:gd name="connsiteY678" fmla="*/ 1259430 h 2964394"/>
              <a:gd name="connsiteX679" fmla="*/ 504169 w 4607965"/>
              <a:gd name="connsiteY679" fmla="*/ 1334979 h 2964394"/>
              <a:gd name="connsiteX680" fmla="*/ 1119320 w 4607965"/>
              <a:gd name="connsiteY680" fmla="*/ 1476544 h 2964394"/>
              <a:gd name="connsiteX681" fmla="*/ 1277945 w 4607965"/>
              <a:gd name="connsiteY681" fmla="*/ 1512415 h 2964394"/>
              <a:gd name="connsiteX682" fmla="*/ 1329478 w 4607965"/>
              <a:gd name="connsiteY682" fmla="*/ 1521476 h 2964394"/>
              <a:gd name="connsiteX683" fmla="*/ 1333941 w 4607965"/>
              <a:gd name="connsiteY683" fmla="*/ 1520364 h 2964394"/>
              <a:gd name="connsiteX684" fmla="*/ 1309859 w 4607965"/>
              <a:gd name="connsiteY684" fmla="*/ 1385333 h 2964394"/>
              <a:gd name="connsiteX685" fmla="*/ 1306002 w 4607965"/>
              <a:gd name="connsiteY685" fmla="*/ 1349900 h 2964394"/>
              <a:gd name="connsiteX686" fmla="*/ 1384296 w 4607965"/>
              <a:gd name="connsiteY686" fmla="*/ 1173002 h 2964394"/>
              <a:gd name="connsiteX687" fmla="*/ 1463937 w 4607965"/>
              <a:gd name="connsiteY687" fmla="*/ 1093176 h 2964394"/>
              <a:gd name="connsiteX688" fmla="*/ 1425489 w 4607965"/>
              <a:gd name="connsiteY688" fmla="*/ 1052437 h 2964394"/>
              <a:gd name="connsiteX689" fmla="*/ 889844 w 4607965"/>
              <a:gd name="connsiteY689" fmla="*/ 814946 h 2964394"/>
              <a:gd name="connsiteX690" fmla="*/ 331953 w 4607965"/>
              <a:gd name="connsiteY690" fmla="*/ 580284 h 2964394"/>
              <a:gd name="connsiteX691" fmla="*/ 305513 w 4607965"/>
              <a:gd name="connsiteY691" fmla="*/ 574575 h 2964394"/>
              <a:gd name="connsiteX692" fmla="*/ 305513 w 4607965"/>
              <a:gd name="connsiteY692" fmla="*/ 574591 h 2964394"/>
              <a:gd name="connsiteX693" fmla="*/ 1466682 w 4607965"/>
              <a:gd name="connsiteY693" fmla="*/ 1109141 h 2964394"/>
              <a:gd name="connsiteX694" fmla="*/ 1394636 w 4607965"/>
              <a:gd name="connsiteY694" fmla="*/ 1182702 h 2964394"/>
              <a:gd name="connsiteX695" fmla="*/ 1320064 w 4607965"/>
              <a:gd name="connsiteY695" fmla="*/ 1348266 h 2964394"/>
              <a:gd name="connsiteX696" fmla="*/ 1323938 w 4607965"/>
              <a:gd name="connsiteY696" fmla="*/ 1383834 h 2964394"/>
              <a:gd name="connsiteX697" fmla="*/ 1345174 w 4607965"/>
              <a:gd name="connsiteY697" fmla="*/ 1510580 h 2964394"/>
              <a:gd name="connsiteX698" fmla="*/ 1347801 w 4607965"/>
              <a:gd name="connsiteY698" fmla="*/ 1504433 h 2964394"/>
              <a:gd name="connsiteX699" fmla="*/ 1352753 w 4607965"/>
              <a:gd name="connsiteY699" fmla="*/ 1467787 h 2964394"/>
              <a:gd name="connsiteX700" fmla="*/ 1379395 w 4607965"/>
              <a:gd name="connsiteY700" fmla="*/ 1370749 h 2964394"/>
              <a:gd name="connsiteX701" fmla="*/ 1397516 w 4607965"/>
              <a:gd name="connsiteY701" fmla="*/ 1367078 h 2964394"/>
              <a:gd name="connsiteX702" fmla="*/ 1453125 w 4607965"/>
              <a:gd name="connsiteY702" fmla="*/ 1393316 h 2964394"/>
              <a:gd name="connsiteX703" fmla="*/ 1451121 w 4607965"/>
              <a:gd name="connsiteY703" fmla="*/ 1382268 h 2964394"/>
              <a:gd name="connsiteX704" fmla="*/ 1523268 w 4607965"/>
              <a:gd name="connsiteY704" fmla="*/ 1160270 h 2964394"/>
              <a:gd name="connsiteX705" fmla="*/ 1477645 w 4607965"/>
              <a:gd name="connsiteY705" fmla="*/ 1137990 h 2964394"/>
              <a:gd name="connsiteX706" fmla="*/ 1466716 w 4607965"/>
              <a:gd name="connsiteY706" fmla="*/ 1109141 h 2964394"/>
              <a:gd name="connsiteX707" fmla="*/ 1466682 w 4607965"/>
              <a:gd name="connsiteY707" fmla="*/ 1109141 h 2964394"/>
              <a:gd name="connsiteX708" fmla="*/ 2446440 w 4607965"/>
              <a:gd name="connsiteY708" fmla="*/ 1474607 h 2964394"/>
              <a:gd name="connsiteX709" fmla="*/ 2441421 w 4607965"/>
              <a:gd name="connsiteY709" fmla="*/ 1481310 h 2964394"/>
              <a:gd name="connsiteX710" fmla="*/ 2450297 w 4607965"/>
              <a:gd name="connsiteY710" fmla="*/ 1480232 h 2964394"/>
              <a:gd name="connsiteX711" fmla="*/ 2449623 w 4607965"/>
              <a:gd name="connsiteY711" fmla="*/ 1479508 h 2964394"/>
              <a:gd name="connsiteX712" fmla="*/ 2446423 w 4607965"/>
              <a:gd name="connsiteY712" fmla="*/ 1474607 h 2964394"/>
              <a:gd name="connsiteX713" fmla="*/ 2446440 w 4607965"/>
              <a:gd name="connsiteY713" fmla="*/ 1474607 h 2964394"/>
              <a:gd name="connsiteX714" fmla="*/ 2489233 w 4607965"/>
              <a:gd name="connsiteY714" fmla="*/ 1478312 h 2964394"/>
              <a:gd name="connsiteX715" fmla="*/ 2504137 w 4607965"/>
              <a:gd name="connsiteY715" fmla="*/ 1478666 h 2964394"/>
              <a:gd name="connsiteX716" fmla="*/ 2576436 w 4607965"/>
              <a:gd name="connsiteY716" fmla="*/ 1371069 h 2964394"/>
              <a:gd name="connsiteX717" fmla="*/ 2489233 w 4607965"/>
              <a:gd name="connsiteY717" fmla="*/ 1478312 h 2964394"/>
              <a:gd name="connsiteX718" fmla="*/ 2681843 w 4607965"/>
              <a:gd name="connsiteY718" fmla="*/ 1315780 h 2964394"/>
              <a:gd name="connsiteX719" fmla="*/ 2648498 w 4607965"/>
              <a:gd name="connsiteY719" fmla="*/ 1472435 h 2964394"/>
              <a:gd name="connsiteX720" fmla="*/ 2687603 w 4607965"/>
              <a:gd name="connsiteY720" fmla="*/ 1439359 h 2964394"/>
              <a:gd name="connsiteX721" fmla="*/ 2707576 w 4607965"/>
              <a:gd name="connsiteY721" fmla="*/ 1422653 h 2964394"/>
              <a:gd name="connsiteX722" fmla="*/ 2717748 w 4607965"/>
              <a:gd name="connsiteY722" fmla="*/ 1403050 h 2964394"/>
              <a:gd name="connsiteX723" fmla="*/ 2701227 w 4607965"/>
              <a:gd name="connsiteY723" fmla="*/ 1366438 h 2964394"/>
              <a:gd name="connsiteX724" fmla="*/ 2699257 w 4607965"/>
              <a:gd name="connsiteY724" fmla="*/ 1361537 h 2964394"/>
              <a:gd name="connsiteX725" fmla="*/ 2681826 w 4607965"/>
              <a:gd name="connsiteY725" fmla="*/ 1315797 h 2964394"/>
              <a:gd name="connsiteX726" fmla="*/ 2681843 w 4607965"/>
              <a:gd name="connsiteY726" fmla="*/ 1315780 h 2964394"/>
              <a:gd name="connsiteX727" fmla="*/ 2971171 w 4607965"/>
              <a:gd name="connsiteY727" fmla="*/ 1361436 h 2964394"/>
              <a:gd name="connsiteX728" fmla="*/ 3071392 w 4607965"/>
              <a:gd name="connsiteY728" fmla="*/ 1391042 h 2964394"/>
              <a:gd name="connsiteX729" fmla="*/ 3120500 w 4607965"/>
              <a:gd name="connsiteY729" fmla="*/ 1436496 h 2964394"/>
              <a:gd name="connsiteX730" fmla="*/ 3141973 w 4607965"/>
              <a:gd name="connsiteY730" fmla="*/ 1455392 h 2964394"/>
              <a:gd name="connsiteX731" fmla="*/ 3150679 w 4607965"/>
              <a:gd name="connsiteY731" fmla="*/ 1433751 h 2964394"/>
              <a:gd name="connsiteX732" fmla="*/ 3158190 w 4607965"/>
              <a:gd name="connsiteY732" fmla="*/ 1401517 h 2964394"/>
              <a:gd name="connsiteX733" fmla="*/ 3180320 w 4607965"/>
              <a:gd name="connsiteY733" fmla="*/ 1334339 h 2964394"/>
              <a:gd name="connsiteX734" fmla="*/ 3158039 w 4607965"/>
              <a:gd name="connsiteY734" fmla="*/ 1339037 h 2964394"/>
              <a:gd name="connsiteX735" fmla="*/ 3003607 w 4607965"/>
              <a:gd name="connsiteY735" fmla="*/ 1356215 h 2964394"/>
              <a:gd name="connsiteX736" fmla="*/ 2851853 w 4607965"/>
              <a:gd name="connsiteY736" fmla="*/ 1357242 h 2964394"/>
              <a:gd name="connsiteX737" fmla="*/ 2783041 w 4607965"/>
              <a:gd name="connsiteY737" fmla="*/ 1366758 h 2964394"/>
              <a:gd name="connsiteX738" fmla="*/ 2789878 w 4607965"/>
              <a:gd name="connsiteY738" fmla="*/ 1370210 h 2964394"/>
              <a:gd name="connsiteX739" fmla="*/ 2885148 w 4607965"/>
              <a:gd name="connsiteY739" fmla="*/ 1368930 h 2964394"/>
              <a:gd name="connsiteX740" fmla="*/ 2971171 w 4607965"/>
              <a:gd name="connsiteY740" fmla="*/ 1361402 h 2964394"/>
              <a:gd name="connsiteX741" fmla="*/ 2971171 w 4607965"/>
              <a:gd name="connsiteY741" fmla="*/ 1361436 h 2964394"/>
              <a:gd name="connsiteX742" fmla="*/ 2292716 w 4607965"/>
              <a:gd name="connsiteY742" fmla="*/ 1336932 h 2964394"/>
              <a:gd name="connsiteX743" fmla="*/ 2274190 w 4607965"/>
              <a:gd name="connsiteY743" fmla="*/ 1387876 h 2964394"/>
              <a:gd name="connsiteX744" fmla="*/ 2292716 w 4607965"/>
              <a:gd name="connsiteY744" fmla="*/ 1336932 h 2964394"/>
              <a:gd name="connsiteX745" fmla="*/ 2388456 w 4607965"/>
              <a:gd name="connsiteY745" fmla="*/ 1333968 h 2964394"/>
              <a:gd name="connsiteX746" fmla="*/ 2388456 w 4607965"/>
              <a:gd name="connsiteY746" fmla="*/ 1333968 h 2964394"/>
              <a:gd name="connsiteX747" fmla="*/ 2563586 w 4607965"/>
              <a:gd name="connsiteY747" fmla="*/ 1191072 h 2964394"/>
              <a:gd name="connsiteX748" fmla="*/ 2616147 w 4607965"/>
              <a:gd name="connsiteY748" fmla="*/ 1223997 h 2964394"/>
              <a:gd name="connsiteX749" fmla="*/ 2647454 w 4607965"/>
              <a:gd name="connsiteY749" fmla="*/ 1256719 h 2964394"/>
              <a:gd name="connsiteX750" fmla="*/ 2669280 w 4607965"/>
              <a:gd name="connsiteY750" fmla="*/ 1279488 h 2964394"/>
              <a:gd name="connsiteX751" fmla="*/ 2662375 w 4607965"/>
              <a:gd name="connsiteY751" fmla="*/ 1231188 h 2964394"/>
              <a:gd name="connsiteX752" fmla="*/ 2614833 w 4607965"/>
              <a:gd name="connsiteY752" fmla="*/ 1136962 h 2964394"/>
              <a:gd name="connsiteX753" fmla="*/ 2537634 w 4607965"/>
              <a:gd name="connsiteY753" fmla="*/ 956107 h 2964394"/>
              <a:gd name="connsiteX754" fmla="*/ 2534080 w 4607965"/>
              <a:gd name="connsiteY754" fmla="*/ 917592 h 2964394"/>
              <a:gd name="connsiteX755" fmla="*/ 2472964 w 4607965"/>
              <a:gd name="connsiteY755" fmla="*/ 868568 h 2964394"/>
              <a:gd name="connsiteX756" fmla="*/ 2357284 w 4607965"/>
              <a:gd name="connsiteY756" fmla="*/ 867742 h 2964394"/>
              <a:gd name="connsiteX757" fmla="*/ 2261913 w 4607965"/>
              <a:gd name="connsiteY757" fmla="*/ 894284 h 2964394"/>
              <a:gd name="connsiteX758" fmla="*/ 2244348 w 4607965"/>
              <a:gd name="connsiteY758" fmla="*/ 986741 h 2964394"/>
              <a:gd name="connsiteX759" fmla="*/ 2205445 w 4607965"/>
              <a:gd name="connsiteY759" fmla="*/ 1204848 h 2964394"/>
              <a:gd name="connsiteX760" fmla="*/ 2233924 w 4607965"/>
              <a:gd name="connsiteY760" fmla="*/ 1164716 h 2964394"/>
              <a:gd name="connsiteX761" fmla="*/ 2326919 w 4607965"/>
              <a:gd name="connsiteY761" fmla="*/ 1139152 h 2964394"/>
              <a:gd name="connsiteX762" fmla="*/ 2439838 w 4607965"/>
              <a:gd name="connsiteY762" fmla="*/ 1191275 h 2964394"/>
              <a:gd name="connsiteX763" fmla="*/ 2503160 w 4607965"/>
              <a:gd name="connsiteY763" fmla="*/ 1217631 h 2964394"/>
              <a:gd name="connsiteX764" fmla="*/ 2532346 w 4607965"/>
              <a:gd name="connsiteY764" fmla="*/ 1204730 h 2964394"/>
              <a:gd name="connsiteX765" fmla="*/ 2563586 w 4607965"/>
              <a:gd name="connsiteY765" fmla="*/ 1191089 h 2964394"/>
              <a:gd name="connsiteX766" fmla="*/ 2563586 w 4607965"/>
              <a:gd name="connsiteY766" fmla="*/ 1191072 h 2964394"/>
              <a:gd name="connsiteX767" fmla="*/ 1479599 w 4607965"/>
              <a:gd name="connsiteY767" fmla="*/ 1098767 h 2964394"/>
              <a:gd name="connsiteX768" fmla="*/ 1480475 w 4607965"/>
              <a:gd name="connsiteY768" fmla="*/ 1105419 h 2964394"/>
              <a:gd name="connsiteX769" fmla="*/ 1488474 w 4607965"/>
              <a:gd name="connsiteY769" fmla="*/ 1128929 h 2964394"/>
              <a:gd name="connsiteX770" fmla="*/ 1537768 w 4607965"/>
              <a:gd name="connsiteY770" fmla="*/ 1149728 h 2964394"/>
              <a:gd name="connsiteX771" fmla="*/ 1551089 w 4607965"/>
              <a:gd name="connsiteY771" fmla="*/ 1143412 h 2964394"/>
              <a:gd name="connsiteX772" fmla="*/ 1610773 w 4607965"/>
              <a:gd name="connsiteY772" fmla="*/ 1121806 h 2964394"/>
              <a:gd name="connsiteX773" fmla="*/ 1607826 w 4607965"/>
              <a:gd name="connsiteY773" fmla="*/ 1120846 h 2964394"/>
              <a:gd name="connsiteX774" fmla="*/ 1492718 w 4607965"/>
              <a:gd name="connsiteY774" fmla="*/ 1090633 h 2964394"/>
              <a:gd name="connsiteX775" fmla="*/ 1479599 w 4607965"/>
              <a:gd name="connsiteY775" fmla="*/ 1098767 h 2964394"/>
              <a:gd name="connsiteX776" fmla="*/ 1632448 w 4607965"/>
              <a:gd name="connsiteY776" fmla="*/ 1113941 h 2964394"/>
              <a:gd name="connsiteX777" fmla="*/ 1632347 w 4607965"/>
              <a:gd name="connsiteY777" fmla="*/ 1113941 h 2964394"/>
              <a:gd name="connsiteX778" fmla="*/ 1632683 w 4607965"/>
              <a:gd name="connsiteY778" fmla="*/ 1113941 h 2964394"/>
              <a:gd name="connsiteX779" fmla="*/ 1632448 w 4607965"/>
              <a:gd name="connsiteY779" fmla="*/ 1113941 h 2964394"/>
              <a:gd name="connsiteX780" fmla="*/ 2066474 w 4607965"/>
              <a:gd name="connsiteY780" fmla="*/ 25811 h 2964394"/>
              <a:gd name="connsiteX781" fmla="*/ 2128735 w 4607965"/>
              <a:gd name="connsiteY781" fmla="*/ 274889 h 2964394"/>
              <a:gd name="connsiteX782" fmla="*/ 2123682 w 4607965"/>
              <a:gd name="connsiteY782" fmla="*/ 483667 h 2964394"/>
              <a:gd name="connsiteX783" fmla="*/ 2132541 w 4607965"/>
              <a:gd name="connsiteY783" fmla="*/ 828570 h 2964394"/>
              <a:gd name="connsiteX784" fmla="*/ 2195358 w 4607965"/>
              <a:gd name="connsiteY784" fmla="*/ 919225 h 2964394"/>
              <a:gd name="connsiteX785" fmla="*/ 2203071 w 4607965"/>
              <a:gd name="connsiteY785" fmla="*/ 923974 h 2964394"/>
              <a:gd name="connsiteX786" fmla="*/ 2161524 w 4607965"/>
              <a:gd name="connsiteY786" fmla="*/ 793440 h 2964394"/>
              <a:gd name="connsiteX787" fmla="*/ 2220434 w 4607965"/>
              <a:gd name="connsiteY787" fmla="*/ 744837 h 2964394"/>
              <a:gd name="connsiteX788" fmla="*/ 2238184 w 4607965"/>
              <a:gd name="connsiteY788" fmla="*/ 716915 h 2964394"/>
              <a:gd name="connsiteX789" fmla="*/ 2377223 w 4607965"/>
              <a:gd name="connsiteY789" fmla="*/ 698221 h 2964394"/>
              <a:gd name="connsiteX790" fmla="*/ 2377223 w 4607965"/>
              <a:gd name="connsiteY790" fmla="*/ 698221 h 2964394"/>
              <a:gd name="connsiteX791" fmla="*/ 2520625 w 4607965"/>
              <a:gd name="connsiteY791" fmla="*/ 726211 h 2964394"/>
              <a:gd name="connsiteX792" fmla="*/ 2546930 w 4607965"/>
              <a:gd name="connsiteY792" fmla="*/ 857166 h 2964394"/>
              <a:gd name="connsiteX793" fmla="*/ 2546981 w 4607965"/>
              <a:gd name="connsiteY793" fmla="*/ 868079 h 2964394"/>
              <a:gd name="connsiteX794" fmla="*/ 2568386 w 4607965"/>
              <a:gd name="connsiteY794" fmla="*/ 466910 h 2964394"/>
              <a:gd name="connsiteX795" fmla="*/ 2575526 w 4607965"/>
              <a:gd name="connsiteY795" fmla="*/ 71888 h 2964394"/>
              <a:gd name="connsiteX796" fmla="*/ 2574095 w 4607965"/>
              <a:gd name="connsiteY796" fmla="*/ 77530 h 2964394"/>
              <a:gd name="connsiteX797" fmla="*/ 2472964 w 4607965"/>
              <a:gd name="connsiteY797" fmla="*/ 107844 h 2964394"/>
              <a:gd name="connsiteX798" fmla="*/ 2337024 w 4607965"/>
              <a:gd name="connsiteY798" fmla="*/ 69766 h 2964394"/>
              <a:gd name="connsiteX799" fmla="*/ 2184192 w 4607965"/>
              <a:gd name="connsiteY799" fmla="*/ 37448 h 2964394"/>
              <a:gd name="connsiteX800" fmla="*/ 2073631 w 4607965"/>
              <a:gd name="connsiteY800" fmla="*/ 27327 h 2964394"/>
              <a:gd name="connsiteX801" fmla="*/ 2066507 w 4607965"/>
              <a:gd name="connsiteY801" fmla="*/ 25794 h 2964394"/>
              <a:gd name="connsiteX802" fmla="*/ 2066474 w 4607965"/>
              <a:gd name="connsiteY802" fmla="*/ 25811 h 2964394"/>
              <a:gd name="connsiteX803" fmla="*/ 2431435 w 4607965"/>
              <a:gd name="connsiteY803" fmla="*/ 845209 h 2964394"/>
              <a:gd name="connsiteX804" fmla="*/ 2483608 w 4607965"/>
              <a:gd name="connsiteY804" fmla="*/ 859255 h 2964394"/>
              <a:gd name="connsiteX805" fmla="*/ 2533440 w 4607965"/>
              <a:gd name="connsiteY805" fmla="*/ 903058 h 2964394"/>
              <a:gd name="connsiteX806" fmla="*/ 2532767 w 4607965"/>
              <a:gd name="connsiteY806" fmla="*/ 857234 h 2964394"/>
              <a:gd name="connsiteX807" fmla="*/ 2510604 w 4607965"/>
              <a:gd name="connsiteY807" fmla="*/ 736214 h 2964394"/>
              <a:gd name="connsiteX808" fmla="*/ 2377207 w 4607965"/>
              <a:gd name="connsiteY808" fmla="*/ 712367 h 2964394"/>
              <a:gd name="connsiteX809" fmla="*/ 2377190 w 4607965"/>
              <a:gd name="connsiteY809" fmla="*/ 712367 h 2964394"/>
              <a:gd name="connsiteX810" fmla="*/ 2245662 w 4607965"/>
              <a:gd name="connsiteY810" fmla="*/ 728922 h 2964394"/>
              <a:gd name="connsiteX811" fmla="*/ 2235102 w 4607965"/>
              <a:gd name="connsiteY811" fmla="*/ 745443 h 2964394"/>
              <a:gd name="connsiteX812" fmla="*/ 2235355 w 4607965"/>
              <a:gd name="connsiteY812" fmla="*/ 745527 h 2964394"/>
              <a:gd name="connsiteX813" fmla="*/ 2257282 w 4607965"/>
              <a:gd name="connsiteY813" fmla="*/ 789280 h 2964394"/>
              <a:gd name="connsiteX814" fmla="*/ 2259438 w 4607965"/>
              <a:gd name="connsiteY814" fmla="*/ 832023 h 2964394"/>
              <a:gd name="connsiteX815" fmla="*/ 2261964 w 4607965"/>
              <a:gd name="connsiteY815" fmla="*/ 879194 h 2964394"/>
              <a:gd name="connsiteX816" fmla="*/ 2354623 w 4607965"/>
              <a:gd name="connsiteY816" fmla="*/ 853849 h 2964394"/>
              <a:gd name="connsiteX817" fmla="*/ 2431435 w 4607965"/>
              <a:gd name="connsiteY817" fmla="*/ 845192 h 2964394"/>
              <a:gd name="connsiteX818" fmla="*/ 2431435 w 4607965"/>
              <a:gd name="connsiteY818" fmla="*/ 845209 h 2964394"/>
              <a:gd name="connsiteX819" fmla="*/ 2230825 w 4607965"/>
              <a:gd name="connsiteY819" fmla="*/ 758933 h 2964394"/>
              <a:gd name="connsiteX820" fmla="*/ 2221512 w 4607965"/>
              <a:gd name="connsiteY820" fmla="*/ 829513 h 2964394"/>
              <a:gd name="connsiteX821" fmla="*/ 2228804 w 4607965"/>
              <a:gd name="connsiteY821" fmla="*/ 896035 h 2964394"/>
              <a:gd name="connsiteX822" fmla="*/ 2229023 w 4607965"/>
              <a:gd name="connsiteY822" fmla="*/ 895850 h 2964394"/>
              <a:gd name="connsiteX823" fmla="*/ 2247851 w 4607965"/>
              <a:gd name="connsiteY823" fmla="*/ 885038 h 2964394"/>
              <a:gd name="connsiteX824" fmla="*/ 2245342 w 4607965"/>
              <a:gd name="connsiteY824" fmla="*/ 833033 h 2964394"/>
              <a:gd name="connsiteX825" fmla="*/ 2243136 w 4607965"/>
              <a:gd name="connsiteY825" fmla="*/ 789247 h 2964394"/>
              <a:gd name="connsiteX826" fmla="*/ 2231027 w 4607965"/>
              <a:gd name="connsiteY826" fmla="*/ 758966 h 2964394"/>
              <a:gd name="connsiteX827" fmla="*/ 2230825 w 4607965"/>
              <a:gd name="connsiteY827" fmla="*/ 758899 h 2964394"/>
              <a:gd name="connsiteX828" fmla="*/ 2230825 w 4607965"/>
              <a:gd name="connsiteY828" fmla="*/ 758933 h 2964394"/>
              <a:gd name="connsiteX0" fmla="*/ 3633201 w 4487983"/>
              <a:gd name="connsiteY0" fmla="*/ 2964361 h 2964394"/>
              <a:gd name="connsiteX1" fmla="*/ 3507769 w 4487983"/>
              <a:gd name="connsiteY1" fmla="*/ 2941137 h 2964394"/>
              <a:gd name="connsiteX2" fmla="*/ 3502279 w 4487983"/>
              <a:gd name="connsiteY2" fmla="*/ 2928590 h 2964394"/>
              <a:gd name="connsiteX3" fmla="*/ 3531616 w 4487983"/>
              <a:gd name="connsiteY3" fmla="*/ 2913972 h 2964394"/>
              <a:gd name="connsiteX4" fmla="*/ 3656694 w 4487983"/>
              <a:gd name="connsiteY4" fmla="*/ 2908129 h 2964394"/>
              <a:gd name="connsiteX5" fmla="*/ 3655532 w 4487983"/>
              <a:gd name="connsiteY5" fmla="*/ 2906849 h 2964394"/>
              <a:gd name="connsiteX6" fmla="*/ 3577962 w 4487983"/>
              <a:gd name="connsiteY6" fmla="*/ 2829936 h 2964394"/>
              <a:gd name="connsiteX7" fmla="*/ 3341919 w 4487983"/>
              <a:gd name="connsiteY7" fmla="*/ 2618262 h 2964394"/>
              <a:gd name="connsiteX8" fmla="*/ 3048818 w 4487983"/>
              <a:gd name="connsiteY8" fmla="*/ 2351029 h 2964394"/>
              <a:gd name="connsiteX9" fmla="*/ 2964933 w 4487983"/>
              <a:gd name="connsiteY9" fmla="*/ 2387321 h 2964394"/>
              <a:gd name="connsiteX10" fmla="*/ 2771346 w 4487983"/>
              <a:gd name="connsiteY10" fmla="*/ 2477976 h 2964394"/>
              <a:gd name="connsiteX11" fmla="*/ 2756055 w 4487983"/>
              <a:gd name="connsiteY11" fmla="*/ 2652567 h 2964394"/>
              <a:gd name="connsiteX12" fmla="*/ 2839333 w 4487983"/>
              <a:gd name="connsiteY12" fmla="*/ 2860317 h 2964394"/>
              <a:gd name="connsiteX13" fmla="*/ 2856259 w 4487983"/>
              <a:gd name="connsiteY13" fmla="*/ 2900550 h 2964394"/>
              <a:gd name="connsiteX14" fmla="*/ 2852436 w 4487983"/>
              <a:gd name="connsiteY14" fmla="*/ 2907135 h 2964394"/>
              <a:gd name="connsiteX15" fmla="*/ 2844722 w 4487983"/>
              <a:gd name="connsiteY15" fmla="*/ 2906748 h 2964394"/>
              <a:gd name="connsiteX16" fmla="*/ 2707990 w 4487983"/>
              <a:gd name="connsiteY16" fmla="*/ 2686990 h 2964394"/>
              <a:gd name="connsiteX17" fmla="*/ 2625638 w 4487983"/>
              <a:gd name="connsiteY17" fmla="*/ 2531817 h 2964394"/>
              <a:gd name="connsiteX18" fmla="*/ 2620350 w 4487983"/>
              <a:gd name="connsiteY18" fmla="*/ 2535168 h 2964394"/>
              <a:gd name="connsiteX19" fmla="*/ 2614439 w 4487983"/>
              <a:gd name="connsiteY19" fmla="*/ 2532979 h 2964394"/>
              <a:gd name="connsiteX20" fmla="*/ 2385182 w 4487983"/>
              <a:gd name="connsiteY20" fmla="*/ 2338348 h 2964394"/>
              <a:gd name="connsiteX21" fmla="*/ 2232300 w 4487983"/>
              <a:gd name="connsiteY21" fmla="*/ 2306720 h 2964394"/>
              <a:gd name="connsiteX22" fmla="*/ 2039184 w 4487983"/>
              <a:gd name="connsiteY22" fmla="*/ 2256079 h 2964394"/>
              <a:gd name="connsiteX23" fmla="*/ 1955215 w 4487983"/>
              <a:gd name="connsiteY23" fmla="*/ 2085581 h 2964394"/>
              <a:gd name="connsiteX24" fmla="*/ 1954878 w 4487983"/>
              <a:gd name="connsiteY24" fmla="*/ 2085817 h 2964394"/>
              <a:gd name="connsiteX25" fmla="*/ 1908229 w 4487983"/>
              <a:gd name="connsiteY25" fmla="*/ 2089775 h 2964394"/>
              <a:gd name="connsiteX26" fmla="*/ 1883557 w 4487983"/>
              <a:gd name="connsiteY26" fmla="*/ 2072563 h 2964394"/>
              <a:gd name="connsiteX27" fmla="*/ 1755481 w 4487983"/>
              <a:gd name="connsiteY27" fmla="*/ 2180901 h 2964394"/>
              <a:gd name="connsiteX28" fmla="*/ 1502546 w 4487983"/>
              <a:gd name="connsiteY28" fmla="*/ 2280398 h 2964394"/>
              <a:gd name="connsiteX29" fmla="*/ 1496703 w 4487983"/>
              <a:gd name="connsiteY29" fmla="*/ 2280095 h 2964394"/>
              <a:gd name="connsiteX30" fmla="*/ 1493082 w 4487983"/>
              <a:gd name="connsiteY30" fmla="*/ 2275497 h 2964394"/>
              <a:gd name="connsiteX31" fmla="*/ 1341799 w 4487983"/>
              <a:gd name="connsiteY31" fmla="*/ 2052792 h 2964394"/>
              <a:gd name="connsiteX32" fmla="*/ 1300421 w 4487983"/>
              <a:gd name="connsiteY32" fmla="*/ 2034890 h 2964394"/>
              <a:gd name="connsiteX33" fmla="*/ 1354464 w 4487983"/>
              <a:gd name="connsiteY33" fmla="*/ 1960975 h 2964394"/>
              <a:gd name="connsiteX34" fmla="*/ 1469235 w 4487983"/>
              <a:gd name="connsiteY34" fmla="*/ 1834398 h 2964394"/>
              <a:gd name="connsiteX35" fmla="*/ 1558509 w 4487983"/>
              <a:gd name="connsiteY35" fmla="*/ 1704537 h 2964394"/>
              <a:gd name="connsiteX36" fmla="*/ 1540742 w 4487983"/>
              <a:gd name="connsiteY36" fmla="*/ 1640474 h 2964394"/>
              <a:gd name="connsiteX37" fmla="*/ 1539529 w 4487983"/>
              <a:gd name="connsiteY37" fmla="*/ 1635321 h 2964394"/>
              <a:gd name="connsiteX38" fmla="*/ 1471289 w 4487983"/>
              <a:gd name="connsiteY38" fmla="*/ 1706962 h 2964394"/>
              <a:gd name="connsiteX39" fmla="*/ 1340553 w 4487983"/>
              <a:gd name="connsiteY39" fmla="*/ 1928303 h 2964394"/>
              <a:gd name="connsiteX40" fmla="*/ 1252727 w 4487983"/>
              <a:gd name="connsiteY40" fmla="*/ 2076436 h 2964394"/>
              <a:gd name="connsiteX41" fmla="*/ 1265829 w 4487983"/>
              <a:gd name="connsiteY41" fmla="*/ 2078458 h 2964394"/>
              <a:gd name="connsiteX42" fmla="*/ 1414771 w 4487983"/>
              <a:gd name="connsiteY42" fmla="*/ 2194492 h 2964394"/>
              <a:gd name="connsiteX43" fmla="*/ 1486244 w 4487983"/>
              <a:gd name="connsiteY43" fmla="*/ 2327014 h 2964394"/>
              <a:gd name="connsiteX44" fmla="*/ 1420430 w 4487983"/>
              <a:gd name="connsiteY44" fmla="*/ 2455409 h 2964394"/>
              <a:gd name="connsiteX45" fmla="*/ 1310559 w 4487983"/>
              <a:gd name="connsiteY45" fmla="*/ 2709506 h 2964394"/>
              <a:gd name="connsiteX46" fmla="*/ 1132449 w 4487983"/>
              <a:gd name="connsiteY46" fmla="*/ 2925441 h 2964394"/>
              <a:gd name="connsiteX47" fmla="*/ 1115490 w 4487983"/>
              <a:gd name="connsiteY47" fmla="*/ 2928961 h 2964394"/>
              <a:gd name="connsiteX48" fmla="*/ 1116214 w 4487983"/>
              <a:gd name="connsiteY48" fmla="*/ 2909409 h 2964394"/>
              <a:gd name="connsiteX49" fmla="*/ 1267413 w 4487983"/>
              <a:gd name="connsiteY49" fmla="*/ 2667757 h 2964394"/>
              <a:gd name="connsiteX50" fmla="*/ 1404565 w 4487983"/>
              <a:gd name="connsiteY50" fmla="*/ 2454230 h 2964394"/>
              <a:gd name="connsiteX51" fmla="*/ 1220898 w 4487983"/>
              <a:gd name="connsiteY51" fmla="*/ 2328849 h 2964394"/>
              <a:gd name="connsiteX52" fmla="*/ 1005788 w 4487983"/>
              <a:gd name="connsiteY52" fmla="*/ 2268441 h 2964394"/>
              <a:gd name="connsiteX53" fmla="*/ 703155 w 4487983"/>
              <a:gd name="connsiteY53" fmla="*/ 2495255 h 2964394"/>
              <a:gd name="connsiteX54" fmla="*/ 363944 w 4487983"/>
              <a:gd name="connsiteY54" fmla="*/ 2848309 h 2964394"/>
              <a:gd name="connsiteX55" fmla="*/ 342354 w 4487983"/>
              <a:gd name="connsiteY55" fmla="*/ 2895430 h 2964394"/>
              <a:gd name="connsiteX56" fmla="*/ 347406 w 4487983"/>
              <a:gd name="connsiteY56" fmla="*/ 2897081 h 2964394"/>
              <a:gd name="connsiteX57" fmla="*/ 358420 w 4487983"/>
              <a:gd name="connsiteY57" fmla="*/ 2897552 h 2964394"/>
              <a:gd name="connsiteX58" fmla="*/ 368592 w 4487983"/>
              <a:gd name="connsiteY58" fmla="*/ 2905114 h 2964394"/>
              <a:gd name="connsiteX59" fmla="*/ 360391 w 4487983"/>
              <a:gd name="connsiteY59" fmla="*/ 2912120 h 2964394"/>
              <a:gd name="connsiteX60" fmla="*/ 356164 w 4487983"/>
              <a:gd name="connsiteY60" fmla="*/ 2912187 h 2964394"/>
              <a:gd name="connsiteX61" fmla="*/ 340788 w 4487983"/>
              <a:gd name="connsiteY61" fmla="*/ 2912187 h 2964394"/>
              <a:gd name="connsiteX62" fmla="*/ 286206 w 4487983"/>
              <a:gd name="connsiteY62" fmla="*/ 2911632 h 2964394"/>
              <a:gd name="connsiteX63" fmla="*/ 120710 w 4487983"/>
              <a:gd name="connsiteY63" fmla="*/ 2909207 h 2964394"/>
              <a:gd name="connsiteX64" fmla="*/ 328359 w 4487983"/>
              <a:gd name="connsiteY64" fmla="*/ 2897973 h 2964394"/>
              <a:gd name="connsiteX65" fmla="*/ 352307 w 4487983"/>
              <a:gd name="connsiteY65" fmla="*/ 2840310 h 2964394"/>
              <a:gd name="connsiteX66" fmla="*/ 693691 w 4487983"/>
              <a:gd name="connsiteY66" fmla="*/ 2484780 h 2964394"/>
              <a:gd name="connsiteX67" fmla="*/ 887968 w 4487983"/>
              <a:gd name="connsiteY67" fmla="*/ 2321372 h 2964394"/>
              <a:gd name="connsiteX68" fmla="*/ 1007219 w 4487983"/>
              <a:gd name="connsiteY68" fmla="*/ 2254362 h 2964394"/>
              <a:gd name="connsiteX69" fmla="*/ 1226186 w 4487983"/>
              <a:gd name="connsiteY69" fmla="*/ 2315713 h 2964394"/>
              <a:gd name="connsiteX70" fmla="*/ 1413104 w 4487983"/>
              <a:gd name="connsiteY70" fmla="*/ 2440370 h 2964394"/>
              <a:gd name="connsiteX71" fmla="*/ 1472199 w 4487983"/>
              <a:gd name="connsiteY71" fmla="*/ 2328445 h 2964394"/>
              <a:gd name="connsiteX72" fmla="*/ 1403555 w 4487983"/>
              <a:gd name="connsiteY72" fmla="*/ 2203098 h 2964394"/>
              <a:gd name="connsiteX73" fmla="*/ 1263101 w 4487983"/>
              <a:gd name="connsiteY73" fmla="*/ 2092368 h 2964394"/>
              <a:gd name="connsiteX74" fmla="*/ 1241056 w 4487983"/>
              <a:gd name="connsiteY74" fmla="*/ 2089876 h 2964394"/>
              <a:gd name="connsiteX75" fmla="*/ 1206415 w 4487983"/>
              <a:gd name="connsiteY75" fmla="*/ 2123356 h 2964394"/>
              <a:gd name="connsiteX76" fmla="*/ 1078221 w 4487983"/>
              <a:gd name="connsiteY76" fmla="*/ 2193953 h 2964394"/>
              <a:gd name="connsiteX77" fmla="*/ 1076116 w 4487983"/>
              <a:gd name="connsiteY77" fmla="*/ 2169214 h 2964394"/>
              <a:gd name="connsiteX78" fmla="*/ 1142840 w 4487983"/>
              <a:gd name="connsiteY78" fmla="*/ 2103315 h 2964394"/>
              <a:gd name="connsiteX79" fmla="*/ 1234893 w 4487983"/>
              <a:gd name="connsiteY79" fmla="*/ 2075561 h 2964394"/>
              <a:gd name="connsiteX80" fmla="*/ 1327585 w 4487983"/>
              <a:gd name="connsiteY80" fmla="*/ 1922729 h 2964394"/>
              <a:gd name="connsiteX81" fmla="*/ 1460174 w 4487983"/>
              <a:gd name="connsiteY81" fmla="*/ 1698255 h 2964394"/>
              <a:gd name="connsiteX82" fmla="*/ 1536228 w 4487983"/>
              <a:gd name="connsiteY82" fmla="*/ 1620080 h 2964394"/>
              <a:gd name="connsiteX83" fmla="*/ 1535891 w 4487983"/>
              <a:gd name="connsiteY83" fmla="*/ 1552008 h 2964394"/>
              <a:gd name="connsiteX84" fmla="*/ 1555057 w 4487983"/>
              <a:gd name="connsiteY84" fmla="*/ 1541887 h 2964394"/>
              <a:gd name="connsiteX85" fmla="*/ 1481057 w 4487983"/>
              <a:gd name="connsiteY85" fmla="*/ 1480586 h 2964394"/>
              <a:gd name="connsiteX86" fmla="*/ 1407311 w 4487983"/>
              <a:gd name="connsiteY86" fmla="*/ 1438264 h 2964394"/>
              <a:gd name="connsiteX87" fmla="*/ 1370143 w 4487983"/>
              <a:gd name="connsiteY87" fmla="*/ 1423933 h 2964394"/>
              <a:gd name="connsiteX88" fmla="*/ 1389156 w 4487983"/>
              <a:gd name="connsiteY88" fmla="*/ 1443973 h 2964394"/>
              <a:gd name="connsiteX89" fmla="*/ 1397105 w 4487983"/>
              <a:gd name="connsiteY89" fmla="*/ 1469336 h 2964394"/>
              <a:gd name="connsiteX90" fmla="*/ 1299916 w 4487983"/>
              <a:gd name="connsiteY90" fmla="*/ 1540085 h 2964394"/>
              <a:gd name="connsiteX91" fmla="*/ 1279167 w 4487983"/>
              <a:gd name="connsiteY91" fmla="*/ 1550324 h 2964394"/>
              <a:gd name="connsiteX92" fmla="*/ 1238480 w 4487983"/>
              <a:gd name="connsiteY92" fmla="*/ 1552396 h 2964394"/>
              <a:gd name="connsiteX93" fmla="*/ 1220190 w 4487983"/>
              <a:gd name="connsiteY93" fmla="*/ 1533163 h 2964394"/>
              <a:gd name="connsiteX94" fmla="*/ 1211854 w 4487983"/>
              <a:gd name="connsiteY94" fmla="*/ 1535437 h 2964394"/>
              <a:gd name="connsiteX95" fmla="*/ 1153517 w 4487983"/>
              <a:gd name="connsiteY95" fmla="*/ 1525837 h 2964394"/>
              <a:gd name="connsiteX96" fmla="*/ 996357 w 4487983"/>
              <a:gd name="connsiteY96" fmla="*/ 1490354 h 2964394"/>
              <a:gd name="connsiteX97" fmla="*/ 380751 w 4487983"/>
              <a:gd name="connsiteY97" fmla="*/ 1348670 h 2964394"/>
              <a:gd name="connsiteX98" fmla="*/ 113704 w 4487983"/>
              <a:gd name="connsiteY98" fmla="*/ 1272802 h 2964394"/>
              <a:gd name="connsiteX99" fmla="*/ 27 w 4487983"/>
              <a:gd name="connsiteY99" fmla="*/ 1207728 h 2964394"/>
              <a:gd name="connsiteX100" fmla="*/ 70877 w 4487983"/>
              <a:gd name="connsiteY100" fmla="*/ 1109680 h 2964394"/>
              <a:gd name="connsiteX101" fmla="*/ 186811 w 4487983"/>
              <a:gd name="connsiteY101" fmla="*/ 945245 h 2964394"/>
              <a:gd name="connsiteX102" fmla="*/ 162223 w 4487983"/>
              <a:gd name="connsiteY102" fmla="*/ 655007 h 2964394"/>
              <a:gd name="connsiteX103" fmla="*/ 160337 w 4487983"/>
              <a:gd name="connsiteY103" fmla="*/ 569926 h 2964394"/>
              <a:gd name="connsiteX104" fmla="*/ 216855 w 4487983"/>
              <a:gd name="connsiteY104" fmla="*/ 567013 h 2964394"/>
              <a:gd name="connsiteX105" fmla="*/ 775487 w 4487983"/>
              <a:gd name="connsiteY105" fmla="*/ 801962 h 2964394"/>
              <a:gd name="connsiteX106" fmla="*/ 1312833 w 4487983"/>
              <a:gd name="connsiteY106" fmla="*/ 1040312 h 2964394"/>
              <a:gd name="connsiteX107" fmla="*/ 1355962 w 4487983"/>
              <a:gd name="connsiteY107" fmla="*/ 1084216 h 2964394"/>
              <a:gd name="connsiteX108" fmla="*/ 1370008 w 4487983"/>
              <a:gd name="connsiteY108" fmla="*/ 1076773 h 2964394"/>
              <a:gd name="connsiteX109" fmla="*/ 1492240 w 4487983"/>
              <a:gd name="connsiteY109" fmla="*/ 1107406 h 2964394"/>
              <a:gd name="connsiteX110" fmla="*/ 1513055 w 4487983"/>
              <a:gd name="connsiteY110" fmla="*/ 1113958 h 2964394"/>
              <a:gd name="connsiteX111" fmla="*/ 1520431 w 4487983"/>
              <a:gd name="connsiteY111" fmla="*/ 1119936 h 2964394"/>
              <a:gd name="connsiteX112" fmla="*/ 1513965 w 4487983"/>
              <a:gd name="connsiteY112" fmla="*/ 1128660 h 2964394"/>
              <a:gd name="connsiteX113" fmla="*/ 1506420 w 4487983"/>
              <a:gd name="connsiteY113" fmla="*/ 1131337 h 2964394"/>
              <a:gd name="connsiteX114" fmla="*/ 1439544 w 4487983"/>
              <a:gd name="connsiteY114" fmla="*/ 1155403 h 2964394"/>
              <a:gd name="connsiteX115" fmla="*/ 1603609 w 4487983"/>
              <a:gd name="connsiteY115" fmla="*/ 1180294 h 2964394"/>
              <a:gd name="connsiteX116" fmla="*/ 1690374 w 4487983"/>
              <a:gd name="connsiteY116" fmla="*/ 1167478 h 2964394"/>
              <a:gd name="connsiteX117" fmla="*/ 1926232 w 4487983"/>
              <a:gd name="connsiteY117" fmla="*/ 1156245 h 2964394"/>
              <a:gd name="connsiteX118" fmla="*/ 1976536 w 4487983"/>
              <a:gd name="connsiteY118" fmla="*/ 1202423 h 2964394"/>
              <a:gd name="connsiteX119" fmla="*/ 2012087 w 4487983"/>
              <a:gd name="connsiteY119" fmla="*/ 1212578 h 2964394"/>
              <a:gd name="connsiteX120" fmla="*/ 2049980 w 4487983"/>
              <a:gd name="connsiteY120" fmla="*/ 1260070 h 2964394"/>
              <a:gd name="connsiteX121" fmla="*/ 2063991 w 4487983"/>
              <a:gd name="connsiteY121" fmla="*/ 1364113 h 2964394"/>
              <a:gd name="connsiteX122" fmla="*/ 2094659 w 4487983"/>
              <a:gd name="connsiteY122" fmla="*/ 1458339 h 2964394"/>
              <a:gd name="connsiteX123" fmla="*/ 2115845 w 4487983"/>
              <a:gd name="connsiteY123" fmla="*/ 1449245 h 2964394"/>
              <a:gd name="connsiteX124" fmla="*/ 2133730 w 4487983"/>
              <a:gd name="connsiteY124" fmla="*/ 1426863 h 2964394"/>
              <a:gd name="connsiteX125" fmla="*/ 2175007 w 4487983"/>
              <a:gd name="connsiteY125" fmla="*/ 1306753 h 2964394"/>
              <a:gd name="connsiteX126" fmla="*/ 2187301 w 4487983"/>
              <a:gd name="connsiteY126" fmla="*/ 1304513 h 2964394"/>
              <a:gd name="connsiteX127" fmla="*/ 2186459 w 4487983"/>
              <a:gd name="connsiteY127" fmla="*/ 1340317 h 2964394"/>
              <a:gd name="connsiteX128" fmla="*/ 2165795 w 4487983"/>
              <a:gd name="connsiteY128" fmla="*/ 1396330 h 2964394"/>
              <a:gd name="connsiteX129" fmla="*/ 2147741 w 4487983"/>
              <a:gd name="connsiteY129" fmla="*/ 1430955 h 2964394"/>
              <a:gd name="connsiteX130" fmla="*/ 2151733 w 4487983"/>
              <a:gd name="connsiteY130" fmla="*/ 1453590 h 2964394"/>
              <a:gd name="connsiteX131" fmla="*/ 2175445 w 4487983"/>
              <a:gd name="connsiteY131" fmla="*/ 1466406 h 2964394"/>
              <a:gd name="connsiteX132" fmla="*/ 2260980 w 4487983"/>
              <a:gd name="connsiteY132" fmla="*/ 1347407 h 2964394"/>
              <a:gd name="connsiteX133" fmla="*/ 2274773 w 4487983"/>
              <a:gd name="connsiteY133" fmla="*/ 1324672 h 2964394"/>
              <a:gd name="connsiteX134" fmla="*/ 2274790 w 4487983"/>
              <a:gd name="connsiteY134" fmla="*/ 1324672 h 2964394"/>
              <a:gd name="connsiteX135" fmla="*/ 2282099 w 4487983"/>
              <a:gd name="connsiteY135" fmla="*/ 1330246 h 2964394"/>
              <a:gd name="connsiteX136" fmla="*/ 2274655 w 4487983"/>
              <a:gd name="connsiteY136" fmla="*/ 1366202 h 2964394"/>
              <a:gd name="connsiteX137" fmla="*/ 2261283 w 4487983"/>
              <a:gd name="connsiteY137" fmla="*/ 1482371 h 2964394"/>
              <a:gd name="connsiteX138" fmla="*/ 2276306 w 4487983"/>
              <a:gd name="connsiteY138" fmla="*/ 1491330 h 2964394"/>
              <a:gd name="connsiteX139" fmla="*/ 2279135 w 4487983"/>
              <a:gd name="connsiteY139" fmla="*/ 1491549 h 2964394"/>
              <a:gd name="connsiteX140" fmla="*/ 2295824 w 4487983"/>
              <a:gd name="connsiteY140" fmla="*/ 1486227 h 2964394"/>
              <a:gd name="connsiteX141" fmla="*/ 2299647 w 4487983"/>
              <a:gd name="connsiteY141" fmla="*/ 1483415 h 2964394"/>
              <a:gd name="connsiteX142" fmla="*/ 2323595 w 4487983"/>
              <a:gd name="connsiteY142" fmla="*/ 1452343 h 2964394"/>
              <a:gd name="connsiteX143" fmla="*/ 2355643 w 4487983"/>
              <a:gd name="connsiteY143" fmla="*/ 1352881 h 2964394"/>
              <a:gd name="connsiteX144" fmla="*/ 2359887 w 4487983"/>
              <a:gd name="connsiteY144" fmla="*/ 1342675 h 2964394"/>
              <a:gd name="connsiteX145" fmla="*/ 2368695 w 4487983"/>
              <a:gd name="connsiteY145" fmla="*/ 1337437 h 2964394"/>
              <a:gd name="connsiteX146" fmla="*/ 2372804 w 4487983"/>
              <a:gd name="connsiteY146" fmla="*/ 1352527 h 2964394"/>
              <a:gd name="connsiteX147" fmla="*/ 2337523 w 4487983"/>
              <a:gd name="connsiteY147" fmla="*/ 1456335 h 2964394"/>
              <a:gd name="connsiteX148" fmla="*/ 2340251 w 4487983"/>
              <a:gd name="connsiteY148" fmla="*/ 1470127 h 2964394"/>
              <a:gd name="connsiteX149" fmla="*/ 2352191 w 4487983"/>
              <a:gd name="connsiteY149" fmla="*/ 1470818 h 2964394"/>
              <a:gd name="connsiteX150" fmla="*/ 2459232 w 4487983"/>
              <a:gd name="connsiteY150" fmla="*/ 1339576 h 2964394"/>
              <a:gd name="connsiteX151" fmla="*/ 2473665 w 4487983"/>
              <a:gd name="connsiteY151" fmla="*/ 1316454 h 2964394"/>
              <a:gd name="connsiteX152" fmla="*/ 2489394 w 4487983"/>
              <a:gd name="connsiteY152" fmla="*/ 1305793 h 2964394"/>
              <a:gd name="connsiteX153" fmla="*/ 2489394 w 4487983"/>
              <a:gd name="connsiteY153" fmla="*/ 1330566 h 2964394"/>
              <a:gd name="connsiteX154" fmla="*/ 2392694 w 4487983"/>
              <a:gd name="connsiteY154" fmla="*/ 1490488 h 2964394"/>
              <a:gd name="connsiteX155" fmla="*/ 2386816 w 4487983"/>
              <a:gd name="connsiteY155" fmla="*/ 1492964 h 2964394"/>
              <a:gd name="connsiteX156" fmla="*/ 2301500 w 4487983"/>
              <a:gd name="connsiteY156" fmla="*/ 1499397 h 2964394"/>
              <a:gd name="connsiteX157" fmla="*/ 2281812 w 4487983"/>
              <a:gd name="connsiteY157" fmla="*/ 1505662 h 2964394"/>
              <a:gd name="connsiteX158" fmla="*/ 2252846 w 4487983"/>
              <a:gd name="connsiteY158" fmla="*/ 1530098 h 2964394"/>
              <a:gd name="connsiteX159" fmla="*/ 2262445 w 4487983"/>
              <a:gd name="connsiteY159" fmla="*/ 1541567 h 2964394"/>
              <a:gd name="connsiteX160" fmla="*/ 2396112 w 4487983"/>
              <a:gd name="connsiteY160" fmla="*/ 1545929 h 2964394"/>
              <a:gd name="connsiteX161" fmla="*/ 2478633 w 4487983"/>
              <a:gd name="connsiteY161" fmla="*/ 1525400 h 2964394"/>
              <a:gd name="connsiteX162" fmla="*/ 2506993 w 4487983"/>
              <a:gd name="connsiteY162" fmla="*/ 1492593 h 2964394"/>
              <a:gd name="connsiteX163" fmla="*/ 2548793 w 4487983"/>
              <a:gd name="connsiteY163" fmla="*/ 1299865 h 2964394"/>
              <a:gd name="connsiteX164" fmla="*/ 2517300 w 4487983"/>
              <a:gd name="connsiteY164" fmla="*/ 1266520 h 2964394"/>
              <a:gd name="connsiteX165" fmla="*/ 2485824 w 4487983"/>
              <a:gd name="connsiteY165" fmla="*/ 1233630 h 2964394"/>
              <a:gd name="connsiteX166" fmla="*/ 2420801 w 4487983"/>
              <a:gd name="connsiteY166" fmla="*/ 1215997 h 2964394"/>
              <a:gd name="connsiteX167" fmla="*/ 2383145 w 4487983"/>
              <a:gd name="connsiteY167" fmla="*/ 1231710 h 2964394"/>
              <a:gd name="connsiteX168" fmla="*/ 2312682 w 4487983"/>
              <a:gd name="connsiteY168" fmla="*/ 1203434 h 2964394"/>
              <a:gd name="connsiteX169" fmla="*/ 2202778 w 4487983"/>
              <a:gd name="connsiteY169" fmla="*/ 1152641 h 2964394"/>
              <a:gd name="connsiteX170" fmla="*/ 2087299 w 4487983"/>
              <a:gd name="connsiteY170" fmla="*/ 1233310 h 2964394"/>
              <a:gd name="connsiteX171" fmla="*/ 2075106 w 4487983"/>
              <a:gd name="connsiteY171" fmla="*/ 1245401 h 2964394"/>
              <a:gd name="connsiteX172" fmla="*/ 2069212 w 4487983"/>
              <a:gd name="connsiteY172" fmla="*/ 1237082 h 2964394"/>
              <a:gd name="connsiteX173" fmla="*/ 2111146 w 4487983"/>
              <a:gd name="connsiteY173" fmla="*/ 981571 h 2964394"/>
              <a:gd name="connsiteX174" fmla="*/ 2127498 w 4487983"/>
              <a:gd name="connsiteY174" fmla="*/ 900683 h 2964394"/>
              <a:gd name="connsiteX175" fmla="*/ 2118186 w 4487983"/>
              <a:gd name="connsiteY175" fmla="*/ 906561 h 2964394"/>
              <a:gd name="connsiteX176" fmla="*/ 2103871 w 4487983"/>
              <a:gd name="connsiteY176" fmla="*/ 909693 h 2964394"/>
              <a:gd name="connsiteX177" fmla="*/ 2088108 w 4487983"/>
              <a:gd name="connsiteY177" fmla="*/ 867860 h 2964394"/>
              <a:gd name="connsiteX178" fmla="*/ 2095736 w 4487983"/>
              <a:gd name="connsiteY178" fmla="*/ 761105 h 2964394"/>
              <a:gd name="connsiteX179" fmla="*/ 2052994 w 4487983"/>
              <a:gd name="connsiteY179" fmla="*/ 801642 h 2964394"/>
              <a:gd name="connsiteX180" fmla="*/ 2118034 w 4487983"/>
              <a:gd name="connsiteY180" fmla="*/ 937178 h 2964394"/>
              <a:gd name="connsiteX181" fmla="*/ 2120122 w 4487983"/>
              <a:gd name="connsiteY181" fmla="*/ 945396 h 2964394"/>
              <a:gd name="connsiteX182" fmla="*/ 2112813 w 4487983"/>
              <a:gd name="connsiteY182" fmla="*/ 949707 h 2964394"/>
              <a:gd name="connsiteX183" fmla="*/ 1999052 w 4487983"/>
              <a:gd name="connsiteY183" fmla="*/ 832865 h 2964394"/>
              <a:gd name="connsiteX184" fmla="*/ 1989537 w 4487983"/>
              <a:gd name="connsiteY184" fmla="*/ 483027 h 2964394"/>
              <a:gd name="connsiteX185" fmla="*/ 1994573 w 4487983"/>
              <a:gd name="connsiteY185" fmla="*/ 275209 h 2964394"/>
              <a:gd name="connsiteX186" fmla="*/ 1916414 w 4487983"/>
              <a:gd name="connsiteY186" fmla="*/ 18064 h 2964394"/>
              <a:gd name="connsiteX187" fmla="*/ 1899606 w 4487983"/>
              <a:gd name="connsiteY187" fmla="*/ 10149 h 2964394"/>
              <a:gd name="connsiteX188" fmla="*/ 1900684 w 4487983"/>
              <a:gd name="connsiteY188" fmla="*/ 2402 h 2964394"/>
              <a:gd name="connsiteX189" fmla="*/ 1916767 w 4487983"/>
              <a:gd name="connsiteY189" fmla="*/ 2924 h 2964394"/>
              <a:gd name="connsiteX190" fmla="*/ 1920910 w 4487983"/>
              <a:gd name="connsiteY190" fmla="*/ 4558 h 2964394"/>
              <a:gd name="connsiteX191" fmla="*/ 2063503 w 4487983"/>
              <a:gd name="connsiteY191" fmla="*/ 23302 h 2964394"/>
              <a:gd name="connsiteX192" fmla="*/ 2221589 w 4487983"/>
              <a:gd name="connsiteY192" fmla="*/ 56377 h 2964394"/>
              <a:gd name="connsiteX193" fmla="*/ 2355290 w 4487983"/>
              <a:gd name="connsiteY193" fmla="*/ 93882 h 2964394"/>
              <a:gd name="connsiteX194" fmla="*/ 2427622 w 4487983"/>
              <a:gd name="connsiteY194" fmla="*/ 93983 h 2964394"/>
              <a:gd name="connsiteX195" fmla="*/ 2440202 w 4487983"/>
              <a:gd name="connsiteY195" fmla="*/ 74397 h 2964394"/>
              <a:gd name="connsiteX196" fmla="*/ 2455510 w 4487983"/>
              <a:gd name="connsiteY196" fmla="*/ 52689 h 2964394"/>
              <a:gd name="connsiteX197" fmla="*/ 2463291 w 4487983"/>
              <a:gd name="connsiteY197" fmla="*/ 54070 h 2964394"/>
              <a:gd name="connsiteX198" fmla="*/ 2462820 w 4487983"/>
              <a:gd name="connsiteY198" fmla="*/ 459062 h 2964394"/>
              <a:gd name="connsiteX199" fmla="*/ 2439916 w 4487983"/>
              <a:gd name="connsiteY199" fmla="*/ 885173 h 2964394"/>
              <a:gd name="connsiteX200" fmla="*/ 2428009 w 4487983"/>
              <a:gd name="connsiteY200" fmla="*/ 914341 h 2964394"/>
              <a:gd name="connsiteX201" fmla="*/ 2431596 w 4487983"/>
              <a:gd name="connsiteY201" fmla="*/ 954187 h 2964394"/>
              <a:gd name="connsiteX202" fmla="*/ 2507111 w 4487983"/>
              <a:gd name="connsiteY202" fmla="*/ 1130007 h 2964394"/>
              <a:gd name="connsiteX203" fmla="*/ 2555664 w 4487983"/>
              <a:gd name="connsiteY203" fmla="*/ 1226455 h 2964394"/>
              <a:gd name="connsiteX204" fmla="*/ 2563175 w 4487983"/>
              <a:gd name="connsiteY204" fmla="*/ 1294948 h 2964394"/>
              <a:gd name="connsiteX205" fmla="*/ 2593337 w 4487983"/>
              <a:gd name="connsiteY205" fmla="*/ 1358758 h 2964394"/>
              <a:gd name="connsiteX206" fmla="*/ 2611862 w 4487983"/>
              <a:gd name="connsiteY206" fmla="*/ 1403589 h 2964394"/>
              <a:gd name="connsiteX207" fmla="*/ 2596857 w 4487983"/>
              <a:gd name="connsiteY207" fmla="*/ 1433279 h 2964394"/>
              <a:gd name="connsiteX208" fmla="*/ 2576547 w 4487983"/>
              <a:gd name="connsiteY208" fmla="*/ 1450272 h 2964394"/>
              <a:gd name="connsiteX209" fmla="*/ 2519035 w 4487983"/>
              <a:gd name="connsiteY209" fmla="*/ 1500559 h 2964394"/>
              <a:gd name="connsiteX210" fmla="*/ 2514050 w 4487983"/>
              <a:gd name="connsiteY210" fmla="*/ 1513527 h 2964394"/>
              <a:gd name="connsiteX211" fmla="*/ 2487912 w 4487983"/>
              <a:gd name="connsiteY211" fmla="*/ 1536649 h 2964394"/>
              <a:gd name="connsiteX212" fmla="*/ 2477117 w 4487983"/>
              <a:gd name="connsiteY212" fmla="*/ 1562568 h 2964394"/>
              <a:gd name="connsiteX213" fmla="*/ 2461321 w 4487983"/>
              <a:gd name="connsiteY213" fmla="*/ 1618244 h 2964394"/>
              <a:gd name="connsiteX214" fmla="*/ 2449195 w 4487983"/>
              <a:gd name="connsiteY214" fmla="*/ 1646890 h 2964394"/>
              <a:gd name="connsiteX215" fmla="*/ 2437608 w 4487983"/>
              <a:gd name="connsiteY215" fmla="*/ 1781164 h 2964394"/>
              <a:gd name="connsiteX216" fmla="*/ 2511692 w 4487983"/>
              <a:gd name="connsiteY216" fmla="*/ 1832529 h 2964394"/>
              <a:gd name="connsiteX217" fmla="*/ 2603206 w 4487983"/>
              <a:gd name="connsiteY217" fmla="*/ 1848713 h 2964394"/>
              <a:gd name="connsiteX218" fmla="*/ 2593556 w 4487983"/>
              <a:gd name="connsiteY218" fmla="*/ 1806762 h 2964394"/>
              <a:gd name="connsiteX219" fmla="*/ 2560699 w 4487983"/>
              <a:gd name="connsiteY219" fmla="*/ 1786115 h 2964394"/>
              <a:gd name="connsiteX220" fmla="*/ 2547462 w 4487983"/>
              <a:gd name="connsiteY220" fmla="*/ 1778048 h 2964394"/>
              <a:gd name="connsiteX221" fmla="*/ 2540254 w 4487983"/>
              <a:gd name="connsiteY221" fmla="*/ 1765316 h 2964394"/>
              <a:gd name="connsiteX222" fmla="*/ 2562602 w 4487983"/>
              <a:gd name="connsiteY222" fmla="*/ 1763935 h 2964394"/>
              <a:gd name="connsiteX223" fmla="*/ 2604098 w 4487983"/>
              <a:gd name="connsiteY223" fmla="*/ 1796809 h 2964394"/>
              <a:gd name="connsiteX224" fmla="*/ 2642546 w 4487983"/>
              <a:gd name="connsiteY224" fmla="*/ 1840882 h 2964394"/>
              <a:gd name="connsiteX225" fmla="*/ 2618497 w 4487983"/>
              <a:gd name="connsiteY225" fmla="*/ 1861714 h 2964394"/>
              <a:gd name="connsiteX226" fmla="*/ 2614523 w 4487983"/>
              <a:gd name="connsiteY226" fmla="*/ 1862236 h 2964394"/>
              <a:gd name="connsiteX227" fmla="*/ 2584293 w 4487983"/>
              <a:gd name="connsiteY227" fmla="*/ 1884214 h 2964394"/>
              <a:gd name="connsiteX228" fmla="*/ 2522453 w 4487983"/>
              <a:gd name="connsiteY228" fmla="*/ 1863465 h 2964394"/>
              <a:gd name="connsiteX229" fmla="*/ 2498354 w 4487983"/>
              <a:gd name="connsiteY229" fmla="*/ 1852569 h 2964394"/>
              <a:gd name="connsiteX230" fmla="*/ 2556388 w 4487983"/>
              <a:gd name="connsiteY230" fmla="*/ 1923487 h 2964394"/>
              <a:gd name="connsiteX231" fmla="*/ 2596840 w 4487983"/>
              <a:gd name="connsiteY231" fmla="*/ 1975559 h 2964394"/>
              <a:gd name="connsiteX232" fmla="*/ 2639464 w 4487983"/>
              <a:gd name="connsiteY232" fmla="*/ 1984316 h 2964394"/>
              <a:gd name="connsiteX233" fmla="*/ 2688320 w 4487983"/>
              <a:gd name="connsiteY233" fmla="*/ 1976738 h 2964394"/>
              <a:gd name="connsiteX234" fmla="*/ 2690105 w 4487983"/>
              <a:gd name="connsiteY234" fmla="*/ 1971551 h 2964394"/>
              <a:gd name="connsiteX235" fmla="*/ 2701237 w 4487983"/>
              <a:gd name="connsiteY235" fmla="*/ 1946576 h 2964394"/>
              <a:gd name="connsiteX236" fmla="*/ 2861900 w 4487983"/>
              <a:gd name="connsiteY236" fmla="*/ 1759102 h 2964394"/>
              <a:gd name="connsiteX237" fmla="*/ 3091325 w 4487983"/>
              <a:gd name="connsiteY237" fmla="*/ 1644769 h 2964394"/>
              <a:gd name="connsiteX238" fmla="*/ 3118355 w 4487983"/>
              <a:gd name="connsiteY238" fmla="*/ 1637847 h 2964394"/>
              <a:gd name="connsiteX239" fmla="*/ 3183361 w 4487983"/>
              <a:gd name="connsiteY239" fmla="*/ 1625755 h 2964394"/>
              <a:gd name="connsiteX240" fmla="*/ 3151329 w 4487983"/>
              <a:gd name="connsiteY240" fmla="*/ 1551722 h 2964394"/>
              <a:gd name="connsiteX241" fmla="*/ 3077701 w 4487983"/>
              <a:gd name="connsiteY241" fmla="*/ 1344106 h 2964394"/>
              <a:gd name="connsiteX242" fmla="*/ 3077532 w 4487983"/>
              <a:gd name="connsiteY242" fmla="*/ 1334322 h 2964394"/>
              <a:gd name="connsiteX243" fmla="*/ 3052018 w 4487983"/>
              <a:gd name="connsiteY243" fmla="*/ 1404330 h 2964394"/>
              <a:gd name="connsiteX244" fmla="*/ 3044153 w 4487983"/>
              <a:gd name="connsiteY244" fmla="*/ 1437961 h 2964394"/>
              <a:gd name="connsiteX245" fmla="*/ 3025359 w 4487983"/>
              <a:gd name="connsiteY245" fmla="*/ 1469269 h 2964394"/>
              <a:gd name="connsiteX246" fmla="*/ 2990464 w 4487983"/>
              <a:gd name="connsiteY246" fmla="*/ 1446567 h 2964394"/>
              <a:gd name="connsiteX247" fmla="*/ 2942215 w 4487983"/>
              <a:gd name="connsiteY247" fmla="*/ 1401905 h 2964394"/>
              <a:gd name="connsiteX248" fmla="*/ 2766917 w 4487983"/>
              <a:gd name="connsiteY248" fmla="*/ 1383026 h 2964394"/>
              <a:gd name="connsiteX249" fmla="*/ 2664255 w 4487983"/>
              <a:gd name="connsiteY249" fmla="*/ 1383279 h 2964394"/>
              <a:gd name="connsiteX250" fmla="*/ 2646992 w 4487983"/>
              <a:gd name="connsiteY250" fmla="*/ 1364164 h 2964394"/>
              <a:gd name="connsiteX251" fmla="*/ 2724629 w 4487983"/>
              <a:gd name="connsiteY251" fmla="*/ 1343568 h 2964394"/>
              <a:gd name="connsiteX252" fmla="*/ 2883945 w 4487983"/>
              <a:gd name="connsiteY252" fmla="*/ 1342136 h 2964394"/>
              <a:gd name="connsiteX253" fmla="*/ 3034891 w 4487983"/>
              <a:gd name="connsiteY253" fmla="*/ 1325295 h 2964394"/>
              <a:gd name="connsiteX254" fmla="*/ 3072059 w 4487983"/>
              <a:gd name="connsiteY254" fmla="*/ 1318929 h 2964394"/>
              <a:gd name="connsiteX255" fmla="*/ 3072278 w 4487983"/>
              <a:gd name="connsiteY255" fmla="*/ 1318929 h 2964394"/>
              <a:gd name="connsiteX256" fmla="*/ 3134404 w 4487983"/>
              <a:gd name="connsiteY256" fmla="*/ 1287133 h 2964394"/>
              <a:gd name="connsiteX257" fmla="*/ 3239020 w 4487983"/>
              <a:gd name="connsiteY257" fmla="*/ 1247254 h 2964394"/>
              <a:gd name="connsiteX258" fmla="*/ 3313121 w 4487983"/>
              <a:gd name="connsiteY258" fmla="*/ 1227449 h 2964394"/>
              <a:gd name="connsiteX259" fmla="*/ 3320228 w 4487983"/>
              <a:gd name="connsiteY259" fmla="*/ 1247355 h 2964394"/>
              <a:gd name="connsiteX260" fmla="*/ 3310544 w 4487983"/>
              <a:gd name="connsiteY260" fmla="*/ 1286780 h 2964394"/>
              <a:gd name="connsiteX261" fmla="*/ 3319840 w 4487983"/>
              <a:gd name="connsiteY261" fmla="*/ 1520196 h 2964394"/>
              <a:gd name="connsiteX262" fmla="*/ 3366187 w 4487983"/>
              <a:gd name="connsiteY262" fmla="*/ 1616964 h 2964394"/>
              <a:gd name="connsiteX263" fmla="*/ 3426865 w 4487983"/>
              <a:gd name="connsiteY263" fmla="*/ 1623902 h 2964394"/>
              <a:gd name="connsiteX264" fmla="*/ 3404399 w 4487983"/>
              <a:gd name="connsiteY264" fmla="*/ 1586819 h 2964394"/>
              <a:gd name="connsiteX265" fmla="*/ 3317954 w 4487983"/>
              <a:gd name="connsiteY265" fmla="*/ 1397071 h 2964394"/>
              <a:gd name="connsiteX266" fmla="*/ 3345152 w 4487983"/>
              <a:gd name="connsiteY266" fmla="*/ 1261013 h 2964394"/>
              <a:gd name="connsiteX267" fmla="*/ 3365664 w 4487983"/>
              <a:gd name="connsiteY267" fmla="*/ 1216738 h 2964394"/>
              <a:gd name="connsiteX268" fmla="*/ 3528635 w 4487983"/>
              <a:gd name="connsiteY268" fmla="*/ 1148549 h 2964394"/>
              <a:gd name="connsiteX269" fmla="*/ 3843848 w 4487983"/>
              <a:gd name="connsiteY269" fmla="*/ 1075240 h 2964394"/>
              <a:gd name="connsiteX270" fmla="*/ 4216370 w 4487983"/>
              <a:gd name="connsiteY270" fmla="*/ 980358 h 2964394"/>
              <a:gd name="connsiteX271" fmla="*/ 4263323 w 4487983"/>
              <a:gd name="connsiteY271" fmla="*/ 974312 h 2964394"/>
              <a:gd name="connsiteX272" fmla="*/ 4240941 w 4487983"/>
              <a:gd name="connsiteY272" fmla="*/ 1060050 h 2964394"/>
              <a:gd name="connsiteX273" fmla="*/ 4186814 w 4487983"/>
              <a:gd name="connsiteY273" fmla="*/ 1292270 h 2964394"/>
              <a:gd name="connsiteX274" fmla="*/ 4311135 w 4487983"/>
              <a:gd name="connsiteY274" fmla="*/ 1476982 h 2964394"/>
              <a:gd name="connsiteX275" fmla="*/ 4360192 w 4487983"/>
              <a:gd name="connsiteY275" fmla="*/ 1536616 h 2964394"/>
              <a:gd name="connsiteX276" fmla="*/ 4358289 w 4487983"/>
              <a:gd name="connsiteY276" fmla="*/ 1546114 h 2964394"/>
              <a:gd name="connsiteX277" fmla="*/ 4200085 w 4487983"/>
              <a:gd name="connsiteY277" fmla="*/ 1596620 h 2964394"/>
              <a:gd name="connsiteX278" fmla="*/ 3894219 w 4487983"/>
              <a:gd name="connsiteY278" fmla="*/ 1652616 h 2964394"/>
              <a:gd name="connsiteX279" fmla="*/ 3459957 w 4487983"/>
              <a:gd name="connsiteY279" fmla="*/ 1718684 h 2964394"/>
              <a:gd name="connsiteX280" fmla="*/ 3457128 w 4487983"/>
              <a:gd name="connsiteY280" fmla="*/ 1718498 h 2964394"/>
              <a:gd name="connsiteX281" fmla="*/ 3358238 w 4487983"/>
              <a:gd name="connsiteY281" fmla="*/ 1630892 h 2964394"/>
              <a:gd name="connsiteX282" fmla="*/ 3201819 w 4487983"/>
              <a:gd name="connsiteY282" fmla="*/ 1637948 h 2964394"/>
              <a:gd name="connsiteX283" fmla="*/ 3202071 w 4487983"/>
              <a:gd name="connsiteY283" fmla="*/ 1640760 h 2964394"/>
              <a:gd name="connsiteX284" fmla="*/ 3031118 w 4487983"/>
              <a:gd name="connsiteY284" fmla="*/ 1710701 h 2964394"/>
              <a:gd name="connsiteX285" fmla="*/ 2910436 w 4487983"/>
              <a:gd name="connsiteY285" fmla="*/ 1832529 h 2964394"/>
              <a:gd name="connsiteX286" fmla="*/ 2885764 w 4487983"/>
              <a:gd name="connsiteY286" fmla="*/ 1880997 h 2964394"/>
              <a:gd name="connsiteX287" fmla="*/ 2699115 w 4487983"/>
              <a:gd name="connsiteY287" fmla="*/ 1988476 h 2964394"/>
              <a:gd name="connsiteX288" fmla="*/ 2677407 w 4487983"/>
              <a:gd name="connsiteY288" fmla="*/ 2018874 h 2964394"/>
              <a:gd name="connsiteX289" fmla="*/ 2684969 w 4487983"/>
              <a:gd name="connsiteY289" fmla="*/ 2022192 h 2964394"/>
              <a:gd name="connsiteX290" fmla="*/ 2832277 w 4487983"/>
              <a:gd name="connsiteY290" fmla="*/ 2145198 h 2964394"/>
              <a:gd name="connsiteX291" fmla="*/ 2927530 w 4487983"/>
              <a:gd name="connsiteY291" fmla="*/ 2273864 h 2964394"/>
              <a:gd name="connsiteX292" fmla="*/ 2858010 w 4487983"/>
              <a:gd name="connsiteY292" fmla="*/ 2320462 h 2964394"/>
              <a:gd name="connsiteX293" fmla="*/ 2781013 w 4487983"/>
              <a:gd name="connsiteY293" fmla="*/ 2345623 h 2964394"/>
              <a:gd name="connsiteX294" fmla="*/ 2634446 w 4487983"/>
              <a:gd name="connsiteY294" fmla="*/ 2517536 h 2964394"/>
              <a:gd name="connsiteX295" fmla="*/ 2718331 w 4487983"/>
              <a:gd name="connsiteY295" fmla="*/ 2676734 h 2964394"/>
              <a:gd name="connsiteX296" fmla="*/ 2809895 w 4487983"/>
              <a:gd name="connsiteY296" fmla="*/ 2831031 h 2964394"/>
              <a:gd name="connsiteX297" fmla="*/ 2742329 w 4487983"/>
              <a:gd name="connsiteY297" fmla="*/ 2656457 h 2964394"/>
              <a:gd name="connsiteX298" fmla="*/ 2763633 w 4487983"/>
              <a:gd name="connsiteY298" fmla="*/ 2466087 h 2964394"/>
              <a:gd name="connsiteX299" fmla="*/ 2959629 w 4487983"/>
              <a:gd name="connsiteY299" fmla="*/ 2374202 h 2964394"/>
              <a:gd name="connsiteX300" fmla="*/ 3038646 w 4487983"/>
              <a:gd name="connsiteY300" fmla="*/ 2340537 h 2964394"/>
              <a:gd name="connsiteX301" fmla="*/ 3003146 w 4487983"/>
              <a:gd name="connsiteY301" fmla="*/ 2293012 h 2964394"/>
              <a:gd name="connsiteX302" fmla="*/ 3005705 w 4487983"/>
              <a:gd name="connsiteY302" fmla="*/ 2258336 h 2964394"/>
              <a:gd name="connsiteX303" fmla="*/ 3030630 w 4487983"/>
              <a:gd name="connsiteY303" fmla="*/ 2264921 h 2964394"/>
              <a:gd name="connsiteX304" fmla="*/ 3067125 w 4487983"/>
              <a:gd name="connsiteY304" fmla="*/ 2334457 h 2964394"/>
              <a:gd name="connsiteX305" fmla="*/ 3060573 w 4487983"/>
              <a:gd name="connsiteY305" fmla="*/ 2342945 h 2964394"/>
              <a:gd name="connsiteX306" fmla="*/ 3351148 w 4487983"/>
              <a:gd name="connsiteY306" fmla="*/ 2607719 h 2964394"/>
              <a:gd name="connsiteX307" fmla="*/ 3588959 w 4487983"/>
              <a:gd name="connsiteY307" fmla="*/ 2821044 h 2964394"/>
              <a:gd name="connsiteX308" fmla="*/ 3675134 w 4487983"/>
              <a:gd name="connsiteY308" fmla="*/ 2907910 h 2964394"/>
              <a:gd name="connsiteX309" fmla="*/ 4481043 w 4487983"/>
              <a:gd name="connsiteY309" fmla="*/ 2913888 h 2964394"/>
              <a:gd name="connsiteX310" fmla="*/ 4487982 w 4487983"/>
              <a:gd name="connsiteY310" fmla="*/ 2921079 h 2964394"/>
              <a:gd name="connsiteX311" fmla="*/ 4480908 w 4487983"/>
              <a:gd name="connsiteY311" fmla="*/ 2928018 h 2964394"/>
              <a:gd name="connsiteX312" fmla="*/ 4480774 w 4487983"/>
              <a:gd name="connsiteY312" fmla="*/ 2928018 h 2964394"/>
              <a:gd name="connsiteX313" fmla="*/ 3686334 w 4487983"/>
              <a:gd name="connsiteY313" fmla="*/ 2921921 h 2964394"/>
              <a:gd name="connsiteX314" fmla="*/ 3697095 w 4487983"/>
              <a:gd name="connsiteY314" fmla="*/ 2946206 h 2964394"/>
              <a:gd name="connsiteX315" fmla="*/ 3691386 w 4487983"/>
              <a:gd name="connsiteY315" fmla="*/ 2954913 h 2964394"/>
              <a:gd name="connsiteX316" fmla="*/ 3633099 w 4487983"/>
              <a:gd name="connsiteY316" fmla="*/ 2964394 h 2964394"/>
              <a:gd name="connsiteX317" fmla="*/ 3633201 w 4487983"/>
              <a:gd name="connsiteY317" fmla="*/ 2964361 h 2964394"/>
              <a:gd name="connsiteX318" fmla="*/ 3518834 w 4487983"/>
              <a:gd name="connsiteY318" fmla="*/ 2931554 h 2964394"/>
              <a:gd name="connsiteX319" fmla="*/ 3591166 w 4487983"/>
              <a:gd name="connsiteY319" fmla="*/ 2947705 h 2964394"/>
              <a:gd name="connsiteX320" fmla="*/ 3682881 w 4487983"/>
              <a:gd name="connsiteY320" fmla="*/ 2943394 h 2964394"/>
              <a:gd name="connsiteX321" fmla="*/ 3668769 w 4487983"/>
              <a:gd name="connsiteY321" fmla="*/ 2922123 h 2964394"/>
              <a:gd name="connsiteX322" fmla="*/ 3533923 w 4487983"/>
              <a:gd name="connsiteY322" fmla="*/ 2927934 h 2964394"/>
              <a:gd name="connsiteX323" fmla="*/ 3518834 w 4487983"/>
              <a:gd name="connsiteY323" fmla="*/ 2931554 h 2964394"/>
              <a:gd name="connsiteX324" fmla="*/ 1409230 w 4487983"/>
              <a:gd name="connsiteY324" fmla="*/ 2473412 h 2964394"/>
              <a:gd name="connsiteX325" fmla="*/ 1279184 w 4487983"/>
              <a:gd name="connsiteY325" fmla="*/ 2675487 h 2964394"/>
              <a:gd name="connsiteX326" fmla="*/ 1134150 w 4487983"/>
              <a:gd name="connsiteY326" fmla="*/ 2905249 h 2964394"/>
              <a:gd name="connsiteX327" fmla="*/ 1240046 w 4487983"/>
              <a:gd name="connsiteY327" fmla="*/ 2781720 h 2964394"/>
              <a:gd name="connsiteX328" fmla="*/ 1390234 w 4487983"/>
              <a:gd name="connsiteY328" fmla="*/ 2545744 h 2964394"/>
              <a:gd name="connsiteX329" fmla="*/ 1409214 w 4487983"/>
              <a:gd name="connsiteY329" fmla="*/ 2473412 h 2964394"/>
              <a:gd name="connsiteX330" fmla="*/ 1409230 w 4487983"/>
              <a:gd name="connsiteY330" fmla="*/ 2473412 h 2964394"/>
              <a:gd name="connsiteX331" fmla="*/ 1966734 w 4487983"/>
              <a:gd name="connsiteY331" fmla="*/ 2074887 h 2964394"/>
              <a:gd name="connsiteX332" fmla="*/ 1989840 w 4487983"/>
              <a:gd name="connsiteY332" fmla="*/ 2138529 h 2964394"/>
              <a:gd name="connsiteX333" fmla="*/ 2049525 w 4487983"/>
              <a:gd name="connsiteY333" fmla="*/ 2246446 h 2964394"/>
              <a:gd name="connsiteX334" fmla="*/ 2234506 w 4487983"/>
              <a:gd name="connsiteY334" fmla="*/ 2292742 h 2964394"/>
              <a:gd name="connsiteX335" fmla="*/ 2390336 w 4487983"/>
              <a:gd name="connsiteY335" fmla="*/ 2325161 h 2964394"/>
              <a:gd name="connsiteX336" fmla="*/ 2618363 w 4487983"/>
              <a:gd name="connsiteY336" fmla="*/ 2516559 h 2964394"/>
              <a:gd name="connsiteX337" fmla="*/ 2618430 w 4487983"/>
              <a:gd name="connsiteY337" fmla="*/ 2516458 h 2964394"/>
              <a:gd name="connsiteX338" fmla="*/ 2587022 w 4487983"/>
              <a:gd name="connsiteY338" fmla="*/ 2420464 h 2964394"/>
              <a:gd name="connsiteX339" fmla="*/ 2753074 w 4487983"/>
              <a:gd name="connsiteY339" fmla="*/ 2295403 h 2964394"/>
              <a:gd name="connsiteX340" fmla="*/ 2851105 w 4487983"/>
              <a:gd name="connsiteY340" fmla="*/ 2251398 h 2964394"/>
              <a:gd name="connsiteX341" fmla="*/ 2880509 w 4487983"/>
              <a:gd name="connsiteY341" fmla="*/ 2227702 h 2964394"/>
              <a:gd name="connsiteX342" fmla="*/ 2823385 w 4487983"/>
              <a:gd name="connsiteY342" fmla="*/ 2192269 h 2964394"/>
              <a:gd name="connsiteX343" fmla="*/ 2659050 w 4487983"/>
              <a:gd name="connsiteY343" fmla="*/ 2061633 h 2964394"/>
              <a:gd name="connsiteX344" fmla="*/ 2652398 w 4487983"/>
              <a:gd name="connsiteY344" fmla="*/ 2024027 h 2964394"/>
              <a:gd name="connsiteX345" fmla="*/ 2626261 w 4487983"/>
              <a:gd name="connsiteY345" fmla="*/ 2016247 h 2964394"/>
              <a:gd name="connsiteX346" fmla="*/ 2588520 w 4487983"/>
              <a:gd name="connsiteY346" fmla="*/ 1987247 h 2964394"/>
              <a:gd name="connsiteX347" fmla="*/ 2468528 w 4487983"/>
              <a:gd name="connsiteY347" fmla="*/ 1907892 h 2964394"/>
              <a:gd name="connsiteX348" fmla="*/ 2447393 w 4487983"/>
              <a:gd name="connsiteY348" fmla="*/ 1856359 h 2964394"/>
              <a:gd name="connsiteX349" fmla="*/ 2454702 w 4487983"/>
              <a:gd name="connsiteY349" fmla="*/ 1839332 h 2964394"/>
              <a:gd name="connsiteX350" fmla="*/ 2439798 w 4487983"/>
              <a:gd name="connsiteY350" fmla="*/ 1834280 h 2964394"/>
              <a:gd name="connsiteX351" fmla="*/ 2370244 w 4487983"/>
              <a:gd name="connsiteY351" fmla="*/ 1821717 h 2964394"/>
              <a:gd name="connsiteX352" fmla="*/ 2337506 w 4487983"/>
              <a:gd name="connsiteY352" fmla="*/ 1815418 h 2964394"/>
              <a:gd name="connsiteX353" fmla="*/ 2212663 w 4487983"/>
              <a:gd name="connsiteY353" fmla="*/ 1805886 h 2964394"/>
              <a:gd name="connsiteX354" fmla="*/ 2211468 w 4487983"/>
              <a:gd name="connsiteY354" fmla="*/ 1806947 h 2964394"/>
              <a:gd name="connsiteX355" fmla="*/ 2136391 w 4487983"/>
              <a:gd name="connsiteY355" fmla="*/ 1837109 h 2964394"/>
              <a:gd name="connsiteX356" fmla="*/ 2127263 w 4487983"/>
              <a:gd name="connsiteY356" fmla="*/ 1838153 h 2964394"/>
              <a:gd name="connsiteX357" fmla="*/ 2051175 w 4487983"/>
              <a:gd name="connsiteY357" fmla="*/ 1888239 h 2964394"/>
              <a:gd name="connsiteX358" fmla="*/ 2052977 w 4487983"/>
              <a:gd name="connsiteY358" fmla="*/ 1962255 h 2964394"/>
              <a:gd name="connsiteX359" fmla="*/ 2082735 w 4487983"/>
              <a:gd name="connsiteY359" fmla="*/ 1998328 h 2964394"/>
              <a:gd name="connsiteX360" fmla="*/ 2101126 w 4487983"/>
              <a:gd name="connsiteY360" fmla="*/ 2024044 h 2964394"/>
              <a:gd name="connsiteX361" fmla="*/ 2118960 w 4487983"/>
              <a:gd name="connsiteY361" fmla="*/ 2011632 h 2964394"/>
              <a:gd name="connsiteX362" fmla="*/ 2127431 w 4487983"/>
              <a:gd name="connsiteY362" fmla="*/ 1989891 h 2964394"/>
              <a:gd name="connsiteX363" fmla="*/ 2124046 w 4487983"/>
              <a:gd name="connsiteY363" fmla="*/ 1963417 h 2964394"/>
              <a:gd name="connsiteX364" fmla="*/ 2135902 w 4487983"/>
              <a:gd name="connsiteY364" fmla="*/ 1957590 h 2964394"/>
              <a:gd name="connsiteX365" fmla="*/ 2142201 w 4487983"/>
              <a:gd name="connsiteY365" fmla="*/ 1987836 h 2964394"/>
              <a:gd name="connsiteX366" fmla="*/ 2151581 w 4487983"/>
              <a:gd name="connsiteY366" fmla="*/ 2005166 h 2964394"/>
              <a:gd name="connsiteX367" fmla="*/ 2166890 w 4487983"/>
              <a:gd name="connsiteY367" fmla="*/ 2059158 h 2964394"/>
              <a:gd name="connsiteX368" fmla="*/ 2139658 w 4487983"/>
              <a:gd name="connsiteY368" fmla="*/ 2065119 h 2964394"/>
              <a:gd name="connsiteX369" fmla="*/ 2094692 w 4487983"/>
              <a:gd name="connsiteY369" fmla="*/ 2038241 h 2964394"/>
              <a:gd name="connsiteX370" fmla="*/ 2062088 w 4487983"/>
              <a:gd name="connsiteY370" fmla="*/ 2017779 h 2964394"/>
              <a:gd name="connsiteX371" fmla="*/ 2040717 w 4487983"/>
              <a:gd name="connsiteY371" fmla="*/ 1971332 h 2964394"/>
              <a:gd name="connsiteX372" fmla="*/ 2028676 w 4487983"/>
              <a:gd name="connsiteY372" fmla="*/ 1968621 h 2964394"/>
              <a:gd name="connsiteX373" fmla="*/ 1999103 w 4487983"/>
              <a:gd name="connsiteY373" fmla="*/ 1972629 h 2964394"/>
              <a:gd name="connsiteX374" fmla="*/ 1966718 w 4487983"/>
              <a:gd name="connsiteY374" fmla="*/ 2074921 h 2964394"/>
              <a:gd name="connsiteX375" fmla="*/ 1966734 w 4487983"/>
              <a:gd name="connsiteY375" fmla="*/ 2074887 h 2964394"/>
              <a:gd name="connsiteX376" fmla="*/ 2893123 w 4487983"/>
              <a:gd name="connsiteY376" fmla="*/ 2235315 h 2964394"/>
              <a:gd name="connsiteX377" fmla="*/ 2857421 w 4487983"/>
              <a:gd name="connsiteY377" fmla="*/ 2264062 h 2964394"/>
              <a:gd name="connsiteX378" fmla="*/ 2758581 w 4487983"/>
              <a:gd name="connsiteY378" fmla="*/ 2308438 h 2964394"/>
              <a:gd name="connsiteX379" fmla="*/ 2601118 w 4487983"/>
              <a:gd name="connsiteY379" fmla="*/ 2421491 h 2964394"/>
              <a:gd name="connsiteX380" fmla="*/ 2627457 w 4487983"/>
              <a:gd name="connsiteY380" fmla="*/ 2502177 h 2964394"/>
              <a:gd name="connsiteX381" fmla="*/ 2774378 w 4487983"/>
              <a:gd name="connsiteY381" fmla="*/ 2333127 h 2964394"/>
              <a:gd name="connsiteX382" fmla="*/ 2855080 w 4487983"/>
              <a:gd name="connsiteY382" fmla="*/ 2306602 h 2964394"/>
              <a:gd name="connsiteX383" fmla="*/ 2913551 w 4487983"/>
              <a:gd name="connsiteY383" fmla="*/ 2272264 h 2964394"/>
              <a:gd name="connsiteX384" fmla="*/ 2893140 w 4487983"/>
              <a:gd name="connsiteY384" fmla="*/ 2235315 h 2964394"/>
              <a:gd name="connsiteX385" fmla="*/ 2893123 w 4487983"/>
              <a:gd name="connsiteY385" fmla="*/ 2235315 h 2964394"/>
              <a:gd name="connsiteX386" fmla="*/ 3013907 w 4487983"/>
              <a:gd name="connsiteY386" fmla="*/ 2270765 h 2964394"/>
              <a:gd name="connsiteX387" fmla="*/ 3016820 w 4487983"/>
              <a:gd name="connsiteY387" fmla="*/ 2289088 h 2964394"/>
              <a:gd name="connsiteX388" fmla="*/ 3050940 w 4487983"/>
              <a:gd name="connsiteY388" fmla="*/ 2332857 h 2964394"/>
              <a:gd name="connsiteX389" fmla="*/ 3054073 w 4487983"/>
              <a:gd name="connsiteY389" fmla="*/ 2329169 h 2964394"/>
              <a:gd name="connsiteX390" fmla="*/ 3042655 w 4487983"/>
              <a:gd name="connsiteY390" fmla="*/ 2299428 h 2964394"/>
              <a:gd name="connsiteX391" fmla="*/ 3013890 w 4487983"/>
              <a:gd name="connsiteY391" fmla="*/ 2270765 h 2964394"/>
              <a:gd name="connsiteX392" fmla="*/ 3013907 w 4487983"/>
              <a:gd name="connsiteY392" fmla="*/ 2270765 h 2964394"/>
              <a:gd name="connsiteX393" fmla="*/ 1552025 w 4487983"/>
              <a:gd name="connsiteY393" fmla="*/ 1626530 h 2964394"/>
              <a:gd name="connsiteX394" fmla="*/ 1554484 w 4487983"/>
              <a:gd name="connsiteY394" fmla="*/ 1637207 h 2964394"/>
              <a:gd name="connsiteX395" fmla="*/ 1573009 w 4487983"/>
              <a:gd name="connsiteY395" fmla="*/ 1703544 h 2964394"/>
              <a:gd name="connsiteX396" fmla="*/ 1572100 w 4487983"/>
              <a:gd name="connsiteY396" fmla="*/ 1709724 h 2964394"/>
              <a:gd name="connsiteX397" fmla="*/ 1480855 w 4487983"/>
              <a:gd name="connsiteY397" fmla="*/ 1842431 h 2964394"/>
              <a:gd name="connsiteX398" fmla="*/ 1364130 w 4487983"/>
              <a:gd name="connsiteY398" fmla="*/ 1971281 h 2964394"/>
              <a:gd name="connsiteX399" fmla="*/ 1313725 w 4487983"/>
              <a:gd name="connsiteY399" fmla="*/ 2030208 h 2964394"/>
              <a:gd name="connsiteX400" fmla="*/ 1342894 w 4487983"/>
              <a:gd name="connsiteY400" fmla="*/ 2038696 h 2964394"/>
              <a:gd name="connsiteX401" fmla="*/ 1504736 w 4487983"/>
              <a:gd name="connsiteY401" fmla="*/ 2264298 h 2964394"/>
              <a:gd name="connsiteX402" fmla="*/ 1750277 w 4487983"/>
              <a:gd name="connsiteY402" fmla="*/ 2167715 h 2964394"/>
              <a:gd name="connsiteX403" fmla="*/ 1858733 w 4487983"/>
              <a:gd name="connsiteY403" fmla="*/ 2082331 h 2964394"/>
              <a:gd name="connsiteX404" fmla="*/ 1877662 w 4487983"/>
              <a:gd name="connsiteY404" fmla="*/ 2055857 h 2964394"/>
              <a:gd name="connsiteX405" fmla="*/ 1877561 w 4487983"/>
              <a:gd name="connsiteY405" fmla="*/ 2054729 h 2964394"/>
              <a:gd name="connsiteX406" fmla="*/ 1905517 w 4487983"/>
              <a:gd name="connsiteY406" fmla="*/ 1997688 h 2964394"/>
              <a:gd name="connsiteX407" fmla="*/ 1915319 w 4487983"/>
              <a:gd name="connsiteY407" fmla="*/ 1998497 h 2964394"/>
              <a:gd name="connsiteX408" fmla="*/ 1917121 w 4487983"/>
              <a:gd name="connsiteY408" fmla="*/ 2010656 h 2964394"/>
              <a:gd name="connsiteX409" fmla="*/ 1892550 w 4487983"/>
              <a:gd name="connsiteY409" fmla="*/ 2058787 h 2964394"/>
              <a:gd name="connsiteX410" fmla="*/ 1912658 w 4487983"/>
              <a:gd name="connsiteY410" fmla="*/ 2076352 h 2964394"/>
              <a:gd name="connsiteX411" fmla="*/ 1946997 w 4487983"/>
              <a:gd name="connsiteY411" fmla="*/ 2074028 h 2964394"/>
              <a:gd name="connsiteX412" fmla="*/ 1950904 w 4487983"/>
              <a:gd name="connsiteY412" fmla="*/ 2071014 h 2964394"/>
              <a:gd name="connsiteX413" fmla="*/ 1943359 w 4487983"/>
              <a:gd name="connsiteY413" fmla="*/ 2022832 h 2964394"/>
              <a:gd name="connsiteX414" fmla="*/ 1986169 w 4487983"/>
              <a:gd name="connsiteY414" fmla="*/ 1961800 h 2964394"/>
              <a:gd name="connsiteX415" fmla="*/ 1990430 w 4487983"/>
              <a:gd name="connsiteY415" fmla="*/ 1916666 h 2964394"/>
              <a:gd name="connsiteX416" fmla="*/ 1951965 w 4487983"/>
              <a:gd name="connsiteY416" fmla="*/ 1812067 h 2964394"/>
              <a:gd name="connsiteX417" fmla="*/ 1930678 w 4487983"/>
              <a:gd name="connsiteY417" fmla="*/ 1798173 h 2964394"/>
              <a:gd name="connsiteX418" fmla="*/ 1878504 w 4487983"/>
              <a:gd name="connsiteY418" fmla="*/ 1744855 h 2964394"/>
              <a:gd name="connsiteX419" fmla="*/ 1830760 w 4487983"/>
              <a:gd name="connsiteY419" fmla="*/ 1694129 h 2964394"/>
              <a:gd name="connsiteX420" fmla="*/ 1724477 w 4487983"/>
              <a:gd name="connsiteY420" fmla="*/ 1666426 h 2964394"/>
              <a:gd name="connsiteX421" fmla="*/ 1707215 w 4487983"/>
              <a:gd name="connsiteY421" fmla="*/ 1667184 h 2964394"/>
              <a:gd name="connsiteX422" fmla="*/ 1651538 w 4487983"/>
              <a:gd name="connsiteY422" fmla="*/ 1646419 h 2964394"/>
              <a:gd name="connsiteX423" fmla="*/ 1588705 w 4487983"/>
              <a:gd name="connsiteY423" fmla="*/ 1616998 h 2964394"/>
              <a:gd name="connsiteX424" fmla="*/ 1551975 w 4487983"/>
              <a:gd name="connsiteY424" fmla="*/ 1626530 h 2964394"/>
              <a:gd name="connsiteX425" fmla="*/ 1552025 w 4487983"/>
              <a:gd name="connsiteY425" fmla="*/ 1626530 h 2964394"/>
              <a:gd name="connsiteX426" fmla="*/ 2665012 w 4487983"/>
              <a:gd name="connsiteY426" fmla="*/ 2030545 h 2964394"/>
              <a:gd name="connsiteX427" fmla="*/ 2671968 w 4487983"/>
              <a:gd name="connsiteY427" fmla="*/ 2055907 h 2964394"/>
              <a:gd name="connsiteX428" fmla="*/ 2829229 w 4487983"/>
              <a:gd name="connsiteY428" fmla="*/ 2179402 h 2964394"/>
              <a:gd name="connsiteX429" fmla="*/ 2857656 w 4487983"/>
              <a:gd name="connsiteY429" fmla="*/ 2192639 h 2964394"/>
              <a:gd name="connsiteX430" fmla="*/ 2845733 w 4487983"/>
              <a:gd name="connsiteY430" fmla="*/ 2179588 h 2964394"/>
              <a:gd name="connsiteX431" fmla="*/ 2715518 w 4487983"/>
              <a:gd name="connsiteY431" fmla="*/ 2058905 h 2964394"/>
              <a:gd name="connsiteX432" fmla="*/ 2665012 w 4487983"/>
              <a:gd name="connsiteY432" fmla="*/ 2030545 h 2964394"/>
              <a:gd name="connsiteX433" fmla="*/ 1086911 w 4487983"/>
              <a:gd name="connsiteY433" fmla="*/ 2182670 h 2964394"/>
              <a:gd name="connsiteX434" fmla="*/ 1197236 w 4487983"/>
              <a:gd name="connsiteY434" fmla="*/ 2112527 h 2964394"/>
              <a:gd name="connsiteX435" fmla="*/ 1220696 w 4487983"/>
              <a:gd name="connsiteY435" fmla="*/ 2090735 h 2964394"/>
              <a:gd name="connsiteX436" fmla="*/ 1102152 w 4487983"/>
              <a:gd name="connsiteY436" fmla="*/ 2155320 h 2964394"/>
              <a:gd name="connsiteX437" fmla="*/ 1086894 w 4487983"/>
              <a:gd name="connsiteY437" fmla="*/ 2182670 h 2964394"/>
              <a:gd name="connsiteX438" fmla="*/ 1086911 w 4487983"/>
              <a:gd name="connsiteY438" fmla="*/ 2182670 h 2964394"/>
              <a:gd name="connsiteX439" fmla="*/ 1984148 w 4487983"/>
              <a:gd name="connsiteY439" fmla="*/ 1977833 h 2964394"/>
              <a:gd name="connsiteX440" fmla="*/ 1957522 w 4487983"/>
              <a:gd name="connsiteY440" fmla="*/ 2023623 h 2964394"/>
              <a:gd name="connsiteX441" fmla="*/ 1961985 w 4487983"/>
              <a:gd name="connsiteY441" fmla="*/ 2057103 h 2964394"/>
              <a:gd name="connsiteX442" fmla="*/ 1984148 w 4487983"/>
              <a:gd name="connsiteY442" fmla="*/ 1977833 h 2964394"/>
              <a:gd name="connsiteX443" fmla="*/ 2112089 w 4487983"/>
              <a:gd name="connsiteY443" fmla="*/ 2035597 h 2964394"/>
              <a:gd name="connsiteX444" fmla="*/ 2142217 w 4487983"/>
              <a:gd name="connsiteY444" fmla="*/ 2051158 h 2964394"/>
              <a:gd name="connsiteX445" fmla="*/ 2155404 w 4487983"/>
              <a:gd name="connsiteY445" fmla="*/ 2050906 h 2964394"/>
              <a:gd name="connsiteX446" fmla="*/ 2152929 w 4487983"/>
              <a:gd name="connsiteY446" fmla="*/ 2038443 h 2964394"/>
              <a:gd name="connsiteX447" fmla="*/ 2139304 w 4487983"/>
              <a:gd name="connsiteY447" fmla="*/ 2012053 h 2964394"/>
              <a:gd name="connsiteX448" fmla="*/ 2136812 w 4487983"/>
              <a:gd name="connsiteY448" fmla="*/ 2007641 h 2964394"/>
              <a:gd name="connsiteX449" fmla="*/ 2112089 w 4487983"/>
              <a:gd name="connsiteY449" fmla="*/ 2035597 h 2964394"/>
              <a:gd name="connsiteX450" fmla="*/ 2620047 w 4487983"/>
              <a:gd name="connsiteY450" fmla="*/ 1996375 h 2964394"/>
              <a:gd name="connsiteX451" fmla="*/ 2632155 w 4487983"/>
              <a:gd name="connsiteY451" fmla="*/ 2003380 h 2964394"/>
              <a:gd name="connsiteX452" fmla="*/ 2667286 w 4487983"/>
              <a:gd name="connsiteY452" fmla="*/ 2008231 h 2964394"/>
              <a:gd name="connsiteX453" fmla="*/ 2681836 w 4487983"/>
              <a:gd name="connsiteY453" fmla="*/ 1992804 h 2964394"/>
              <a:gd name="connsiteX454" fmla="*/ 2639582 w 4487983"/>
              <a:gd name="connsiteY454" fmla="*/ 1998446 h 2964394"/>
              <a:gd name="connsiteX455" fmla="*/ 2620047 w 4487983"/>
              <a:gd name="connsiteY455" fmla="*/ 1996375 h 2964394"/>
              <a:gd name="connsiteX456" fmla="*/ 3187925 w 4487983"/>
              <a:gd name="connsiteY456" fmla="*/ 1639581 h 2964394"/>
              <a:gd name="connsiteX457" fmla="*/ 3122026 w 4487983"/>
              <a:gd name="connsiteY457" fmla="*/ 1651505 h 2964394"/>
              <a:gd name="connsiteX458" fmla="*/ 3094895 w 4487983"/>
              <a:gd name="connsiteY458" fmla="*/ 1658443 h 2964394"/>
              <a:gd name="connsiteX459" fmla="*/ 2874615 w 4487983"/>
              <a:gd name="connsiteY459" fmla="*/ 1765552 h 2964394"/>
              <a:gd name="connsiteX460" fmla="*/ 2873403 w 4487983"/>
              <a:gd name="connsiteY460" fmla="*/ 1767506 h 2964394"/>
              <a:gd name="connsiteX461" fmla="*/ 2712655 w 4487983"/>
              <a:gd name="connsiteY461" fmla="*/ 1955030 h 2964394"/>
              <a:gd name="connsiteX462" fmla="*/ 2704976 w 4487983"/>
              <a:gd name="connsiteY462" fmla="*/ 1972056 h 2964394"/>
              <a:gd name="connsiteX463" fmla="*/ 2767153 w 4487983"/>
              <a:gd name="connsiteY463" fmla="*/ 1948479 h 2964394"/>
              <a:gd name="connsiteX464" fmla="*/ 2873958 w 4487983"/>
              <a:gd name="connsiteY464" fmla="*/ 1873284 h 2964394"/>
              <a:gd name="connsiteX465" fmla="*/ 2897637 w 4487983"/>
              <a:gd name="connsiteY465" fmla="*/ 1826634 h 2964394"/>
              <a:gd name="connsiteX466" fmla="*/ 3028020 w 4487983"/>
              <a:gd name="connsiteY466" fmla="*/ 1696858 h 2964394"/>
              <a:gd name="connsiteX467" fmla="*/ 3148450 w 4487983"/>
              <a:gd name="connsiteY467" fmla="*/ 1665550 h 2964394"/>
              <a:gd name="connsiteX468" fmla="*/ 3188009 w 4487983"/>
              <a:gd name="connsiteY468" fmla="*/ 1640710 h 2964394"/>
              <a:gd name="connsiteX469" fmla="*/ 3187908 w 4487983"/>
              <a:gd name="connsiteY469" fmla="*/ 1639581 h 2964394"/>
              <a:gd name="connsiteX470" fmla="*/ 3187925 w 4487983"/>
              <a:gd name="connsiteY470" fmla="*/ 1639581 h 2964394"/>
              <a:gd name="connsiteX471" fmla="*/ 2468343 w 4487983"/>
              <a:gd name="connsiteY471" fmla="*/ 1846743 h 2964394"/>
              <a:gd name="connsiteX472" fmla="*/ 2467333 w 4487983"/>
              <a:gd name="connsiteY472" fmla="*/ 1847197 h 2964394"/>
              <a:gd name="connsiteX473" fmla="*/ 2461388 w 4487983"/>
              <a:gd name="connsiteY473" fmla="*/ 1858497 h 2964394"/>
              <a:gd name="connsiteX474" fmla="*/ 2479273 w 4487983"/>
              <a:gd name="connsiteY474" fmla="*/ 1898680 h 2964394"/>
              <a:gd name="connsiteX475" fmla="*/ 2568598 w 4487983"/>
              <a:gd name="connsiteY475" fmla="*/ 1963652 h 2964394"/>
              <a:gd name="connsiteX476" fmla="*/ 2545037 w 4487983"/>
              <a:gd name="connsiteY476" fmla="*/ 1931739 h 2964394"/>
              <a:gd name="connsiteX477" fmla="*/ 2468343 w 4487983"/>
              <a:gd name="connsiteY477" fmla="*/ 1846759 h 2964394"/>
              <a:gd name="connsiteX478" fmla="*/ 2468343 w 4487983"/>
              <a:gd name="connsiteY478" fmla="*/ 1846743 h 2964394"/>
              <a:gd name="connsiteX479" fmla="*/ 1749856 w 4487983"/>
              <a:gd name="connsiteY479" fmla="*/ 1651269 h 2964394"/>
              <a:gd name="connsiteX480" fmla="*/ 1840831 w 4487983"/>
              <a:gd name="connsiteY480" fmla="*/ 1684109 h 2964394"/>
              <a:gd name="connsiteX481" fmla="*/ 1889030 w 4487983"/>
              <a:gd name="connsiteY481" fmla="*/ 1735322 h 2964394"/>
              <a:gd name="connsiteX482" fmla="*/ 1939940 w 4487983"/>
              <a:gd name="connsiteY482" fmla="*/ 1787428 h 2964394"/>
              <a:gd name="connsiteX483" fmla="*/ 1958886 w 4487983"/>
              <a:gd name="connsiteY483" fmla="*/ 1799706 h 2964394"/>
              <a:gd name="connsiteX484" fmla="*/ 2004593 w 4487983"/>
              <a:gd name="connsiteY484" fmla="*/ 1917744 h 2964394"/>
              <a:gd name="connsiteX485" fmla="*/ 2000922 w 4487983"/>
              <a:gd name="connsiteY485" fmla="*/ 1957775 h 2964394"/>
              <a:gd name="connsiteX486" fmla="*/ 2027817 w 4487983"/>
              <a:gd name="connsiteY486" fmla="*/ 1954474 h 2964394"/>
              <a:gd name="connsiteX487" fmla="*/ 2037012 w 4487983"/>
              <a:gd name="connsiteY487" fmla="*/ 1955030 h 2964394"/>
              <a:gd name="connsiteX488" fmla="*/ 2037500 w 4487983"/>
              <a:gd name="connsiteY488" fmla="*/ 1884635 h 2964394"/>
              <a:gd name="connsiteX489" fmla="*/ 2125697 w 4487983"/>
              <a:gd name="connsiteY489" fmla="*/ 1824108 h 2964394"/>
              <a:gd name="connsiteX490" fmla="*/ 2134740 w 4487983"/>
              <a:gd name="connsiteY490" fmla="*/ 1823081 h 2964394"/>
              <a:gd name="connsiteX491" fmla="*/ 2202138 w 4487983"/>
              <a:gd name="connsiteY491" fmla="*/ 1796320 h 2964394"/>
              <a:gd name="connsiteX492" fmla="*/ 2203350 w 4487983"/>
              <a:gd name="connsiteY492" fmla="*/ 1795260 h 2964394"/>
              <a:gd name="connsiteX493" fmla="*/ 2341396 w 4487983"/>
              <a:gd name="connsiteY493" fmla="*/ 1801844 h 2964394"/>
              <a:gd name="connsiteX494" fmla="*/ 2371491 w 4487983"/>
              <a:gd name="connsiteY494" fmla="*/ 1807654 h 2964394"/>
              <a:gd name="connsiteX495" fmla="*/ 2443014 w 4487983"/>
              <a:gd name="connsiteY495" fmla="*/ 1820538 h 2964394"/>
              <a:gd name="connsiteX496" fmla="*/ 2471173 w 4487983"/>
              <a:gd name="connsiteY496" fmla="*/ 1831905 h 2964394"/>
              <a:gd name="connsiteX497" fmla="*/ 2472385 w 4487983"/>
              <a:gd name="connsiteY497" fmla="*/ 1831838 h 2964394"/>
              <a:gd name="connsiteX498" fmla="*/ 2423799 w 4487983"/>
              <a:gd name="connsiteY498" fmla="*/ 1783959 h 2964394"/>
              <a:gd name="connsiteX499" fmla="*/ 2435840 w 4487983"/>
              <a:gd name="connsiteY499" fmla="*/ 1642444 h 2964394"/>
              <a:gd name="connsiteX500" fmla="*/ 2448690 w 4487983"/>
              <a:gd name="connsiteY500" fmla="*/ 1612030 h 2964394"/>
              <a:gd name="connsiteX501" fmla="*/ 2463089 w 4487983"/>
              <a:gd name="connsiteY501" fmla="*/ 1561305 h 2964394"/>
              <a:gd name="connsiteX502" fmla="*/ 2467484 w 4487983"/>
              <a:gd name="connsiteY502" fmla="*/ 1544969 h 2964394"/>
              <a:gd name="connsiteX503" fmla="*/ 2397965 w 4487983"/>
              <a:gd name="connsiteY503" fmla="*/ 1559991 h 2964394"/>
              <a:gd name="connsiteX504" fmla="*/ 2257023 w 4487983"/>
              <a:gd name="connsiteY504" fmla="*/ 1554652 h 2964394"/>
              <a:gd name="connsiteX505" fmla="*/ 2239794 w 4487983"/>
              <a:gd name="connsiteY505" fmla="*/ 1524692 h 2964394"/>
              <a:gd name="connsiteX506" fmla="*/ 2260643 w 4487983"/>
              <a:gd name="connsiteY506" fmla="*/ 1500896 h 2964394"/>
              <a:gd name="connsiteX507" fmla="*/ 2249360 w 4487983"/>
              <a:gd name="connsiteY507" fmla="*/ 1490067 h 2964394"/>
              <a:gd name="connsiteX508" fmla="*/ 2244796 w 4487983"/>
              <a:gd name="connsiteY508" fmla="*/ 1424943 h 2964394"/>
              <a:gd name="connsiteX509" fmla="*/ 2176236 w 4487983"/>
              <a:gd name="connsiteY509" fmla="*/ 1480569 h 2964394"/>
              <a:gd name="connsiteX510" fmla="*/ 2138782 w 4487983"/>
              <a:gd name="connsiteY510" fmla="*/ 1459434 h 2964394"/>
              <a:gd name="connsiteX511" fmla="*/ 2135380 w 4487983"/>
              <a:gd name="connsiteY511" fmla="*/ 1448790 h 2964394"/>
              <a:gd name="connsiteX512" fmla="*/ 2091189 w 4487983"/>
              <a:gd name="connsiteY512" fmla="*/ 1472081 h 2964394"/>
              <a:gd name="connsiteX513" fmla="*/ 2049828 w 4487983"/>
              <a:gd name="connsiteY513" fmla="*/ 1364972 h 2964394"/>
              <a:gd name="connsiteX514" fmla="*/ 2036338 w 4487983"/>
              <a:gd name="connsiteY514" fmla="*/ 1263960 h 2964394"/>
              <a:gd name="connsiteX515" fmla="*/ 2005603 w 4487983"/>
              <a:gd name="connsiteY515" fmla="*/ 1225175 h 2964394"/>
              <a:gd name="connsiteX516" fmla="*/ 1987415 w 4487983"/>
              <a:gd name="connsiteY516" fmla="*/ 1218624 h 2964394"/>
              <a:gd name="connsiteX517" fmla="*/ 2004980 w 4487983"/>
              <a:gd name="connsiteY517" fmla="*/ 1251245 h 2964394"/>
              <a:gd name="connsiteX518" fmla="*/ 2037787 w 4487983"/>
              <a:gd name="connsiteY518" fmla="*/ 1373561 h 2964394"/>
              <a:gd name="connsiteX519" fmla="*/ 2024347 w 4487983"/>
              <a:gd name="connsiteY519" fmla="*/ 1491415 h 2964394"/>
              <a:gd name="connsiteX520" fmla="*/ 2003044 w 4487983"/>
              <a:gd name="connsiteY520" fmla="*/ 1492442 h 2964394"/>
              <a:gd name="connsiteX521" fmla="*/ 1974060 w 4487983"/>
              <a:gd name="connsiteY521" fmla="*/ 1454331 h 2964394"/>
              <a:gd name="connsiteX522" fmla="*/ 1961362 w 4487983"/>
              <a:gd name="connsiteY522" fmla="*/ 1540405 h 2964394"/>
              <a:gd name="connsiteX523" fmla="*/ 1954440 w 4487983"/>
              <a:gd name="connsiteY523" fmla="*/ 1548219 h 2964394"/>
              <a:gd name="connsiteX524" fmla="*/ 1903631 w 4487983"/>
              <a:gd name="connsiteY524" fmla="*/ 1589901 h 2964394"/>
              <a:gd name="connsiteX525" fmla="*/ 1897164 w 4487983"/>
              <a:gd name="connsiteY525" fmla="*/ 1587223 h 2964394"/>
              <a:gd name="connsiteX526" fmla="*/ 1886437 w 4487983"/>
              <a:gd name="connsiteY526" fmla="*/ 1631936 h 2964394"/>
              <a:gd name="connsiteX527" fmla="*/ 1829161 w 4487983"/>
              <a:gd name="connsiteY527" fmla="*/ 1653442 h 2964394"/>
              <a:gd name="connsiteX528" fmla="*/ 1800295 w 4487983"/>
              <a:gd name="connsiteY528" fmla="*/ 1629713 h 2964394"/>
              <a:gd name="connsiteX529" fmla="*/ 1786755 w 4487983"/>
              <a:gd name="connsiteY529" fmla="*/ 1595408 h 2964394"/>
              <a:gd name="connsiteX530" fmla="*/ 1778267 w 4487983"/>
              <a:gd name="connsiteY530" fmla="*/ 1573464 h 2964394"/>
              <a:gd name="connsiteX531" fmla="*/ 1775320 w 4487983"/>
              <a:gd name="connsiteY531" fmla="*/ 1628786 h 2964394"/>
              <a:gd name="connsiteX532" fmla="*/ 1750462 w 4487983"/>
              <a:gd name="connsiteY532" fmla="*/ 1646234 h 2964394"/>
              <a:gd name="connsiteX533" fmla="*/ 1727424 w 4487983"/>
              <a:gd name="connsiteY533" fmla="*/ 1649484 h 2964394"/>
              <a:gd name="connsiteX534" fmla="*/ 1655564 w 4487983"/>
              <a:gd name="connsiteY534" fmla="*/ 1565330 h 2964394"/>
              <a:gd name="connsiteX535" fmla="*/ 1651050 w 4487983"/>
              <a:gd name="connsiteY535" fmla="*/ 1555141 h 2964394"/>
              <a:gd name="connsiteX536" fmla="*/ 1624879 w 4487983"/>
              <a:gd name="connsiteY536" fmla="*/ 1503254 h 2964394"/>
              <a:gd name="connsiteX537" fmla="*/ 1592326 w 4487983"/>
              <a:gd name="connsiteY537" fmla="*/ 1395370 h 2964394"/>
              <a:gd name="connsiteX538" fmla="*/ 1623061 w 4487983"/>
              <a:gd name="connsiteY538" fmla="*/ 1375313 h 2964394"/>
              <a:gd name="connsiteX539" fmla="*/ 1682021 w 4487983"/>
              <a:gd name="connsiteY539" fmla="*/ 1371793 h 2964394"/>
              <a:gd name="connsiteX540" fmla="*/ 1763548 w 4487983"/>
              <a:gd name="connsiteY540" fmla="*/ 1336983 h 2964394"/>
              <a:gd name="connsiteX541" fmla="*/ 1789753 w 4487983"/>
              <a:gd name="connsiteY541" fmla="*/ 1267261 h 2964394"/>
              <a:gd name="connsiteX542" fmla="*/ 1831704 w 4487983"/>
              <a:gd name="connsiteY542" fmla="*/ 1213471 h 2964394"/>
              <a:gd name="connsiteX543" fmla="*/ 1869309 w 4487983"/>
              <a:gd name="connsiteY543" fmla="*/ 1216199 h 2964394"/>
              <a:gd name="connsiteX544" fmla="*/ 1885830 w 4487983"/>
              <a:gd name="connsiteY544" fmla="*/ 1214667 h 2964394"/>
              <a:gd name="connsiteX545" fmla="*/ 1887397 w 4487983"/>
              <a:gd name="connsiteY545" fmla="*/ 1213892 h 2964394"/>
              <a:gd name="connsiteX546" fmla="*/ 1958112 w 4487983"/>
              <a:gd name="connsiteY546" fmla="*/ 1201514 h 2964394"/>
              <a:gd name="connsiteX547" fmla="*/ 1919613 w 4487983"/>
              <a:gd name="connsiteY547" fmla="*/ 1168741 h 2964394"/>
              <a:gd name="connsiteX548" fmla="*/ 1692951 w 4487983"/>
              <a:gd name="connsiteY548" fmla="*/ 1181406 h 2964394"/>
              <a:gd name="connsiteX549" fmla="*/ 1603643 w 4487983"/>
              <a:gd name="connsiteY549" fmla="*/ 1194457 h 2964394"/>
              <a:gd name="connsiteX550" fmla="*/ 1419924 w 4487983"/>
              <a:gd name="connsiteY550" fmla="*/ 1165154 h 2964394"/>
              <a:gd name="connsiteX551" fmla="*/ 1345319 w 4487983"/>
              <a:gd name="connsiteY551" fmla="*/ 1382285 h 2964394"/>
              <a:gd name="connsiteX552" fmla="*/ 1412110 w 4487983"/>
              <a:gd name="connsiteY552" fmla="*/ 1424960 h 2964394"/>
              <a:gd name="connsiteX553" fmla="*/ 1493974 w 4487983"/>
              <a:gd name="connsiteY553" fmla="*/ 1474742 h 2964394"/>
              <a:gd name="connsiteX554" fmla="*/ 1605596 w 4487983"/>
              <a:gd name="connsiteY554" fmla="*/ 1549095 h 2964394"/>
              <a:gd name="connsiteX555" fmla="*/ 1618884 w 4487983"/>
              <a:gd name="connsiteY555" fmla="*/ 1554097 h 2964394"/>
              <a:gd name="connsiteX556" fmla="*/ 1622690 w 4487983"/>
              <a:gd name="connsiteY556" fmla="*/ 1563157 h 2964394"/>
              <a:gd name="connsiteX557" fmla="*/ 1613781 w 4487983"/>
              <a:gd name="connsiteY557" fmla="*/ 1567283 h 2964394"/>
              <a:gd name="connsiteX558" fmla="*/ 1600780 w 4487983"/>
              <a:gd name="connsiteY558" fmla="*/ 1562433 h 2964394"/>
              <a:gd name="connsiteX559" fmla="*/ 1546973 w 4487983"/>
              <a:gd name="connsiteY559" fmla="*/ 1560867 h 2964394"/>
              <a:gd name="connsiteX560" fmla="*/ 1549061 w 4487983"/>
              <a:gd name="connsiteY560" fmla="*/ 1611844 h 2964394"/>
              <a:gd name="connsiteX561" fmla="*/ 1593589 w 4487983"/>
              <a:gd name="connsiteY561" fmla="*/ 1603693 h 2964394"/>
              <a:gd name="connsiteX562" fmla="*/ 1658443 w 4487983"/>
              <a:gd name="connsiteY562" fmla="*/ 1634024 h 2964394"/>
              <a:gd name="connsiteX563" fmla="*/ 1707333 w 4487983"/>
              <a:gd name="connsiteY563" fmla="*/ 1653054 h 2964394"/>
              <a:gd name="connsiteX564" fmla="*/ 1723736 w 4487983"/>
              <a:gd name="connsiteY564" fmla="*/ 1652330 h 2964394"/>
              <a:gd name="connsiteX565" fmla="*/ 1749907 w 4487983"/>
              <a:gd name="connsiteY565" fmla="*/ 1651303 h 2964394"/>
              <a:gd name="connsiteX566" fmla="*/ 1749856 w 4487983"/>
              <a:gd name="connsiteY566" fmla="*/ 1651269 h 2964394"/>
              <a:gd name="connsiteX567" fmla="*/ 2535775 w 4487983"/>
              <a:gd name="connsiteY567" fmla="*/ 1854035 h 2964394"/>
              <a:gd name="connsiteX568" fmla="*/ 2584394 w 4487983"/>
              <a:gd name="connsiteY568" fmla="*/ 1870050 h 2964394"/>
              <a:gd name="connsiteX569" fmla="*/ 2598608 w 4487983"/>
              <a:gd name="connsiteY569" fmla="*/ 1862842 h 2964394"/>
              <a:gd name="connsiteX570" fmla="*/ 2535758 w 4487983"/>
              <a:gd name="connsiteY570" fmla="*/ 1854035 h 2964394"/>
              <a:gd name="connsiteX571" fmla="*/ 2535775 w 4487983"/>
              <a:gd name="connsiteY571" fmla="*/ 1854035 h 2964394"/>
              <a:gd name="connsiteX572" fmla="*/ 2615466 w 4487983"/>
              <a:gd name="connsiteY572" fmla="*/ 1823653 h 2964394"/>
              <a:gd name="connsiteX573" fmla="*/ 2617622 w 4487983"/>
              <a:gd name="connsiteY573" fmla="*/ 1847534 h 2964394"/>
              <a:gd name="connsiteX574" fmla="*/ 2628585 w 4487983"/>
              <a:gd name="connsiteY574" fmla="*/ 1842448 h 2964394"/>
              <a:gd name="connsiteX575" fmla="*/ 2615449 w 4487983"/>
              <a:gd name="connsiteY575" fmla="*/ 1823653 h 2964394"/>
              <a:gd name="connsiteX576" fmla="*/ 2615466 w 4487983"/>
              <a:gd name="connsiteY576" fmla="*/ 1823653 h 2964394"/>
              <a:gd name="connsiteX577" fmla="*/ 3376190 w 4487983"/>
              <a:gd name="connsiteY577" fmla="*/ 1631548 h 2964394"/>
              <a:gd name="connsiteX578" fmla="*/ 3412230 w 4487983"/>
              <a:gd name="connsiteY578" fmla="*/ 1673095 h 2964394"/>
              <a:gd name="connsiteX579" fmla="*/ 3459722 w 4487983"/>
              <a:gd name="connsiteY579" fmla="*/ 1704419 h 2964394"/>
              <a:gd name="connsiteX580" fmla="*/ 3894219 w 4487983"/>
              <a:gd name="connsiteY580" fmla="*/ 1638268 h 2964394"/>
              <a:gd name="connsiteX581" fmla="*/ 4199782 w 4487983"/>
              <a:gd name="connsiteY581" fmla="*/ 1582221 h 2964394"/>
              <a:gd name="connsiteX582" fmla="*/ 4346248 w 4487983"/>
              <a:gd name="connsiteY582" fmla="*/ 1538788 h 2964394"/>
              <a:gd name="connsiteX583" fmla="*/ 4301704 w 4487983"/>
              <a:gd name="connsiteY583" fmla="*/ 1487389 h 2964394"/>
              <a:gd name="connsiteX584" fmla="*/ 4173240 w 4487983"/>
              <a:gd name="connsiteY584" fmla="*/ 1295840 h 2964394"/>
              <a:gd name="connsiteX585" fmla="*/ 4228243 w 4487983"/>
              <a:gd name="connsiteY585" fmla="*/ 1054037 h 2964394"/>
              <a:gd name="connsiteX586" fmla="*/ 4250052 w 4487983"/>
              <a:gd name="connsiteY586" fmla="*/ 1004053 h 2964394"/>
              <a:gd name="connsiteX587" fmla="*/ 4253454 w 4487983"/>
              <a:gd name="connsiteY587" fmla="*/ 984299 h 2964394"/>
              <a:gd name="connsiteX588" fmla="*/ 4222500 w 4487983"/>
              <a:gd name="connsiteY588" fmla="*/ 993140 h 2964394"/>
              <a:gd name="connsiteX589" fmla="*/ 3846997 w 4487983"/>
              <a:gd name="connsiteY589" fmla="*/ 1089033 h 2964394"/>
              <a:gd name="connsiteX590" fmla="*/ 3532390 w 4487983"/>
              <a:gd name="connsiteY590" fmla="*/ 1162207 h 2964394"/>
              <a:gd name="connsiteX591" fmla="*/ 3379020 w 4487983"/>
              <a:gd name="connsiteY591" fmla="*/ 1221689 h 2964394"/>
              <a:gd name="connsiteX592" fmla="*/ 3357800 w 4487983"/>
              <a:gd name="connsiteY592" fmla="*/ 1267530 h 2964394"/>
              <a:gd name="connsiteX593" fmla="*/ 3332168 w 4487983"/>
              <a:gd name="connsiteY593" fmla="*/ 1395926 h 2964394"/>
              <a:gd name="connsiteX594" fmla="*/ 3416491 w 4487983"/>
              <a:gd name="connsiteY594" fmla="*/ 1579257 h 2964394"/>
              <a:gd name="connsiteX595" fmla="*/ 3442358 w 4487983"/>
              <a:gd name="connsiteY595" fmla="*/ 1638066 h 2964394"/>
              <a:gd name="connsiteX596" fmla="*/ 3428633 w 4487983"/>
              <a:gd name="connsiteY596" fmla="*/ 1639346 h 2964394"/>
              <a:gd name="connsiteX597" fmla="*/ 3376190 w 4487983"/>
              <a:gd name="connsiteY597" fmla="*/ 1631582 h 2964394"/>
              <a:gd name="connsiteX598" fmla="*/ 3376190 w 4487983"/>
              <a:gd name="connsiteY598" fmla="*/ 1631548 h 2964394"/>
              <a:gd name="connsiteX599" fmla="*/ 1762672 w 4487983"/>
              <a:gd name="connsiteY599" fmla="*/ 1516204 h 2964394"/>
              <a:gd name="connsiteX600" fmla="*/ 1781248 w 4487983"/>
              <a:gd name="connsiteY600" fmla="*/ 1543066 h 2964394"/>
              <a:gd name="connsiteX601" fmla="*/ 1799975 w 4487983"/>
              <a:gd name="connsiteY601" fmla="*/ 1590338 h 2964394"/>
              <a:gd name="connsiteX602" fmla="*/ 1813313 w 4487983"/>
              <a:gd name="connsiteY602" fmla="*/ 1624138 h 2964394"/>
              <a:gd name="connsiteX603" fmla="*/ 1831855 w 4487983"/>
              <a:gd name="connsiteY603" fmla="*/ 1639548 h 2964394"/>
              <a:gd name="connsiteX604" fmla="*/ 1876467 w 4487983"/>
              <a:gd name="connsiteY604" fmla="*/ 1621932 h 2964394"/>
              <a:gd name="connsiteX605" fmla="*/ 1874294 w 4487983"/>
              <a:gd name="connsiteY605" fmla="*/ 1537592 h 2964394"/>
              <a:gd name="connsiteX606" fmla="*/ 1863213 w 4487983"/>
              <a:gd name="connsiteY606" fmla="*/ 1508693 h 2964394"/>
              <a:gd name="connsiteX607" fmla="*/ 1842179 w 4487983"/>
              <a:gd name="connsiteY607" fmla="*/ 1440403 h 2964394"/>
              <a:gd name="connsiteX608" fmla="*/ 1848679 w 4487983"/>
              <a:gd name="connsiteY608" fmla="*/ 1437304 h 2964394"/>
              <a:gd name="connsiteX609" fmla="*/ 1858868 w 4487983"/>
              <a:gd name="connsiteY609" fmla="*/ 1449868 h 2964394"/>
              <a:gd name="connsiteX610" fmla="*/ 1888087 w 4487983"/>
              <a:gd name="connsiteY610" fmla="*/ 1534157 h 2964394"/>
              <a:gd name="connsiteX611" fmla="*/ 1904389 w 4487983"/>
              <a:gd name="connsiteY611" fmla="*/ 1574036 h 2964394"/>
              <a:gd name="connsiteX612" fmla="*/ 1905635 w 4487983"/>
              <a:gd name="connsiteY612" fmla="*/ 1575906 h 2964394"/>
              <a:gd name="connsiteX613" fmla="*/ 1943881 w 4487983"/>
              <a:gd name="connsiteY613" fmla="*/ 1538856 h 2964394"/>
              <a:gd name="connsiteX614" fmla="*/ 1950820 w 4487983"/>
              <a:gd name="connsiteY614" fmla="*/ 1531025 h 2964394"/>
              <a:gd name="connsiteX615" fmla="*/ 1958247 w 4487983"/>
              <a:gd name="connsiteY615" fmla="*/ 1450289 h 2964394"/>
              <a:gd name="connsiteX616" fmla="*/ 1945077 w 4487983"/>
              <a:gd name="connsiteY616" fmla="*/ 1400524 h 2964394"/>
              <a:gd name="connsiteX617" fmla="*/ 1940614 w 4487983"/>
              <a:gd name="connsiteY617" fmla="*/ 1380752 h 2964394"/>
              <a:gd name="connsiteX618" fmla="*/ 1944757 w 4487983"/>
              <a:gd name="connsiteY618" fmla="*/ 1366505 h 2964394"/>
              <a:gd name="connsiteX619" fmla="*/ 1956141 w 4487983"/>
              <a:gd name="connsiteY619" fmla="*/ 1375717 h 2964394"/>
              <a:gd name="connsiteX620" fmla="*/ 1961901 w 4487983"/>
              <a:gd name="connsiteY620" fmla="*/ 1390065 h 2964394"/>
              <a:gd name="connsiteX621" fmla="*/ 2008652 w 4487983"/>
              <a:gd name="connsiteY621" fmla="*/ 1479457 h 2964394"/>
              <a:gd name="connsiteX622" fmla="*/ 2016247 w 4487983"/>
              <a:gd name="connsiteY622" fmla="*/ 1479862 h 2964394"/>
              <a:gd name="connsiteX623" fmla="*/ 2023691 w 4487983"/>
              <a:gd name="connsiteY623" fmla="*/ 1374420 h 2964394"/>
              <a:gd name="connsiteX624" fmla="*/ 1969058 w 4487983"/>
              <a:gd name="connsiteY624" fmla="*/ 1215997 h 2964394"/>
              <a:gd name="connsiteX625" fmla="*/ 1892870 w 4487983"/>
              <a:gd name="connsiteY625" fmla="*/ 1226977 h 2964394"/>
              <a:gd name="connsiteX626" fmla="*/ 1867305 w 4487983"/>
              <a:gd name="connsiteY626" fmla="*/ 1230211 h 2964394"/>
              <a:gd name="connsiteX627" fmla="*/ 1831687 w 4487983"/>
              <a:gd name="connsiteY627" fmla="*/ 1227634 h 2964394"/>
              <a:gd name="connsiteX628" fmla="*/ 1803512 w 4487983"/>
              <a:gd name="connsiteY628" fmla="*/ 1270545 h 2964394"/>
              <a:gd name="connsiteX629" fmla="*/ 1775438 w 4487983"/>
              <a:gd name="connsiteY629" fmla="*/ 1344662 h 2964394"/>
              <a:gd name="connsiteX630" fmla="*/ 1681751 w 4487983"/>
              <a:gd name="connsiteY630" fmla="*/ 1385973 h 2964394"/>
              <a:gd name="connsiteX631" fmla="*/ 1625637 w 4487983"/>
              <a:gd name="connsiteY631" fmla="*/ 1389257 h 2964394"/>
              <a:gd name="connsiteX632" fmla="*/ 1605057 w 4487983"/>
              <a:gd name="connsiteY632" fmla="*/ 1401534 h 2964394"/>
              <a:gd name="connsiteX633" fmla="*/ 1637342 w 4487983"/>
              <a:gd name="connsiteY633" fmla="*/ 1496635 h 2964394"/>
              <a:gd name="connsiteX634" fmla="*/ 1663967 w 4487983"/>
              <a:gd name="connsiteY634" fmla="*/ 1549449 h 2964394"/>
              <a:gd name="connsiteX635" fmla="*/ 1668497 w 4487983"/>
              <a:gd name="connsiteY635" fmla="*/ 1559654 h 2964394"/>
              <a:gd name="connsiteX636" fmla="*/ 1747027 w 4487983"/>
              <a:gd name="connsiteY636" fmla="*/ 1632559 h 2964394"/>
              <a:gd name="connsiteX637" fmla="*/ 1763177 w 4487983"/>
              <a:gd name="connsiteY637" fmla="*/ 1621595 h 2964394"/>
              <a:gd name="connsiteX638" fmla="*/ 1759624 w 4487983"/>
              <a:gd name="connsiteY638" fmla="*/ 1556353 h 2964394"/>
              <a:gd name="connsiteX639" fmla="*/ 1754117 w 4487983"/>
              <a:gd name="connsiteY639" fmla="*/ 1527471 h 2964394"/>
              <a:gd name="connsiteX640" fmla="*/ 1760988 w 4487983"/>
              <a:gd name="connsiteY640" fmla="*/ 1516423 h 2964394"/>
              <a:gd name="connsiteX641" fmla="*/ 1762672 w 4487983"/>
              <a:gd name="connsiteY641" fmla="*/ 1516255 h 2964394"/>
              <a:gd name="connsiteX642" fmla="*/ 1762672 w 4487983"/>
              <a:gd name="connsiteY642" fmla="*/ 1516204 h 2964394"/>
              <a:gd name="connsiteX643" fmla="*/ 3435824 w 4487983"/>
              <a:gd name="connsiteY643" fmla="*/ 1626934 h 2964394"/>
              <a:gd name="connsiteX644" fmla="*/ 3435824 w 4487983"/>
              <a:gd name="connsiteY644" fmla="*/ 1626934 h 2964394"/>
              <a:gd name="connsiteX645" fmla="*/ 3087401 w 4487983"/>
              <a:gd name="connsiteY645" fmla="*/ 1324032 h 2964394"/>
              <a:gd name="connsiteX646" fmla="*/ 3091746 w 4487983"/>
              <a:gd name="connsiteY646" fmla="*/ 1346414 h 2964394"/>
              <a:gd name="connsiteX647" fmla="*/ 3164331 w 4487983"/>
              <a:gd name="connsiteY647" fmla="*/ 1545912 h 2964394"/>
              <a:gd name="connsiteX648" fmla="*/ 3197844 w 4487983"/>
              <a:gd name="connsiteY648" fmla="*/ 1623936 h 2964394"/>
              <a:gd name="connsiteX649" fmla="*/ 3349178 w 4487983"/>
              <a:gd name="connsiteY649" fmla="*/ 1616425 h 2964394"/>
              <a:gd name="connsiteX650" fmla="*/ 3306637 w 4487983"/>
              <a:gd name="connsiteY650" fmla="*/ 1524911 h 2964394"/>
              <a:gd name="connsiteX651" fmla="*/ 3297189 w 4487983"/>
              <a:gd name="connsiteY651" fmla="*/ 1282468 h 2964394"/>
              <a:gd name="connsiteX652" fmla="*/ 3306250 w 4487983"/>
              <a:gd name="connsiteY652" fmla="*/ 1246142 h 2964394"/>
              <a:gd name="connsiteX653" fmla="*/ 3305155 w 4487983"/>
              <a:gd name="connsiteY653" fmla="*/ 1239036 h 2964394"/>
              <a:gd name="connsiteX654" fmla="*/ 3245134 w 4487983"/>
              <a:gd name="connsiteY654" fmla="*/ 1260019 h 2964394"/>
              <a:gd name="connsiteX655" fmla="*/ 3137486 w 4487983"/>
              <a:gd name="connsiteY655" fmla="*/ 1300909 h 2964394"/>
              <a:gd name="connsiteX656" fmla="*/ 3087384 w 4487983"/>
              <a:gd name="connsiteY656" fmla="*/ 1323998 h 2964394"/>
              <a:gd name="connsiteX657" fmla="*/ 3087401 w 4487983"/>
              <a:gd name="connsiteY657" fmla="*/ 1324032 h 2964394"/>
              <a:gd name="connsiteX658" fmla="*/ 1231827 w 4487983"/>
              <a:gd name="connsiteY658" fmla="*/ 1525366 h 2964394"/>
              <a:gd name="connsiteX659" fmla="*/ 1245267 w 4487983"/>
              <a:gd name="connsiteY659" fmla="*/ 1539984 h 2964394"/>
              <a:gd name="connsiteX660" fmla="*/ 1272835 w 4487983"/>
              <a:gd name="connsiteY660" fmla="*/ 1537660 h 2964394"/>
              <a:gd name="connsiteX661" fmla="*/ 1293685 w 4487983"/>
              <a:gd name="connsiteY661" fmla="*/ 1527370 h 2964394"/>
              <a:gd name="connsiteX662" fmla="*/ 1383228 w 4487983"/>
              <a:gd name="connsiteY662" fmla="*/ 1466540 h 2964394"/>
              <a:gd name="connsiteX663" fmla="*/ 1378513 w 4487983"/>
              <a:gd name="connsiteY663" fmla="*/ 1453270 h 2964394"/>
              <a:gd name="connsiteX664" fmla="*/ 1274469 w 4487983"/>
              <a:gd name="connsiteY664" fmla="*/ 1380870 h 2964394"/>
              <a:gd name="connsiteX665" fmla="*/ 1267732 w 4487983"/>
              <a:gd name="connsiteY665" fmla="*/ 1382184 h 2964394"/>
              <a:gd name="connsiteX666" fmla="*/ 1246850 w 4487983"/>
              <a:gd name="connsiteY666" fmla="*/ 1469117 h 2964394"/>
              <a:gd name="connsiteX667" fmla="*/ 1241242 w 4487983"/>
              <a:gd name="connsiteY667" fmla="*/ 1508912 h 2964394"/>
              <a:gd name="connsiteX668" fmla="*/ 1231827 w 4487983"/>
              <a:gd name="connsiteY668" fmla="*/ 1525366 h 2964394"/>
              <a:gd name="connsiteX669" fmla="*/ 185531 w 4487983"/>
              <a:gd name="connsiteY669" fmla="*/ 574591 h 2964394"/>
              <a:gd name="connsiteX670" fmla="*/ 170492 w 4487983"/>
              <a:gd name="connsiteY670" fmla="*/ 579728 h 2964394"/>
              <a:gd name="connsiteX671" fmla="*/ 175325 w 4487983"/>
              <a:gd name="connsiteY671" fmla="*/ 649770 h 2964394"/>
              <a:gd name="connsiteX672" fmla="*/ 175392 w 4487983"/>
              <a:gd name="connsiteY672" fmla="*/ 649938 h 2964394"/>
              <a:gd name="connsiteX673" fmla="*/ 200620 w 4487983"/>
              <a:gd name="connsiteY673" fmla="*/ 745494 h 2964394"/>
              <a:gd name="connsiteX674" fmla="*/ 200553 w 4487983"/>
              <a:gd name="connsiteY674" fmla="*/ 948495 h 2964394"/>
              <a:gd name="connsiteX675" fmla="*/ 80308 w 4487983"/>
              <a:gd name="connsiteY675" fmla="*/ 1120206 h 2964394"/>
              <a:gd name="connsiteX676" fmla="*/ 14123 w 4487983"/>
              <a:gd name="connsiteY676" fmla="*/ 1208520 h 2964394"/>
              <a:gd name="connsiteX677" fmla="*/ 118234 w 4487983"/>
              <a:gd name="connsiteY677" fmla="*/ 1259430 h 2964394"/>
              <a:gd name="connsiteX678" fmla="*/ 384187 w 4487983"/>
              <a:gd name="connsiteY678" fmla="*/ 1334979 h 2964394"/>
              <a:gd name="connsiteX679" fmla="*/ 999338 w 4487983"/>
              <a:gd name="connsiteY679" fmla="*/ 1476544 h 2964394"/>
              <a:gd name="connsiteX680" fmla="*/ 1157963 w 4487983"/>
              <a:gd name="connsiteY680" fmla="*/ 1512415 h 2964394"/>
              <a:gd name="connsiteX681" fmla="*/ 1209496 w 4487983"/>
              <a:gd name="connsiteY681" fmla="*/ 1521476 h 2964394"/>
              <a:gd name="connsiteX682" fmla="*/ 1213959 w 4487983"/>
              <a:gd name="connsiteY682" fmla="*/ 1520364 h 2964394"/>
              <a:gd name="connsiteX683" fmla="*/ 1189877 w 4487983"/>
              <a:gd name="connsiteY683" fmla="*/ 1385333 h 2964394"/>
              <a:gd name="connsiteX684" fmla="*/ 1186020 w 4487983"/>
              <a:gd name="connsiteY684" fmla="*/ 1349900 h 2964394"/>
              <a:gd name="connsiteX685" fmla="*/ 1264314 w 4487983"/>
              <a:gd name="connsiteY685" fmla="*/ 1173002 h 2964394"/>
              <a:gd name="connsiteX686" fmla="*/ 1343955 w 4487983"/>
              <a:gd name="connsiteY686" fmla="*/ 1093176 h 2964394"/>
              <a:gd name="connsiteX687" fmla="*/ 1305507 w 4487983"/>
              <a:gd name="connsiteY687" fmla="*/ 1052437 h 2964394"/>
              <a:gd name="connsiteX688" fmla="*/ 769862 w 4487983"/>
              <a:gd name="connsiteY688" fmla="*/ 814946 h 2964394"/>
              <a:gd name="connsiteX689" fmla="*/ 211971 w 4487983"/>
              <a:gd name="connsiteY689" fmla="*/ 580284 h 2964394"/>
              <a:gd name="connsiteX690" fmla="*/ 185531 w 4487983"/>
              <a:gd name="connsiteY690" fmla="*/ 574575 h 2964394"/>
              <a:gd name="connsiteX691" fmla="*/ 185531 w 4487983"/>
              <a:gd name="connsiteY691" fmla="*/ 574591 h 2964394"/>
              <a:gd name="connsiteX692" fmla="*/ 1346700 w 4487983"/>
              <a:gd name="connsiteY692" fmla="*/ 1109141 h 2964394"/>
              <a:gd name="connsiteX693" fmla="*/ 1274654 w 4487983"/>
              <a:gd name="connsiteY693" fmla="*/ 1182702 h 2964394"/>
              <a:gd name="connsiteX694" fmla="*/ 1200082 w 4487983"/>
              <a:gd name="connsiteY694" fmla="*/ 1348266 h 2964394"/>
              <a:gd name="connsiteX695" fmla="*/ 1203956 w 4487983"/>
              <a:gd name="connsiteY695" fmla="*/ 1383834 h 2964394"/>
              <a:gd name="connsiteX696" fmla="*/ 1225192 w 4487983"/>
              <a:gd name="connsiteY696" fmla="*/ 1510580 h 2964394"/>
              <a:gd name="connsiteX697" fmla="*/ 1227819 w 4487983"/>
              <a:gd name="connsiteY697" fmla="*/ 1504433 h 2964394"/>
              <a:gd name="connsiteX698" fmla="*/ 1232771 w 4487983"/>
              <a:gd name="connsiteY698" fmla="*/ 1467787 h 2964394"/>
              <a:gd name="connsiteX699" fmla="*/ 1259413 w 4487983"/>
              <a:gd name="connsiteY699" fmla="*/ 1370749 h 2964394"/>
              <a:gd name="connsiteX700" fmla="*/ 1277534 w 4487983"/>
              <a:gd name="connsiteY700" fmla="*/ 1367078 h 2964394"/>
              <a:gd name="connsiteX701" fmla="*/ 1333143 w 4487983"/>
              <a:gd name="connsiteY701" fmla="*/ 1393316 h 2964394"/>
              <a:gd name="connsiteX702" fmla="*/ 1331139 w 4487983"/>
              <a:gd name="connsiteY702" fmla="*/ 1382268 h 2964394"/>
              <a:gd name="connsiteX703" fmla="*/ 1403286 w 4487983"/>
              <a:gd name="connsiteY703" fmla="*/ 1160270 h 2964394"/>
              <a:gd name="connsiteX704" fmla="*/ 1357663 w 4487983"/>
              <a:gd name="connsiteY704" fmla="*/ 1137990 h 2964394"/>
              <a:gd name="connsiteX705" fmla="*/ 1346734 w 4487983"/>
              <a:gd name="connsiteY705" fmla="*/ 1109141 h 2964394"/>
              <a:gd name="connsiteX706" fmla="*/ 1346700 w 4487983"/>
              <a:gd name="connsiteY706" fmla="*/ 1109141 h 2964394"/>
              <a:gd name="connsiteX707" fmla="*/ 2326458 w 4487983"/>
              <a:gd name="connsiteY707" fmla="*/ 1474607 h 2964394"/>
              <a:gd name="connsiteX708" fmla="*/ 2321439 w 4487983"/>
              <a:gd name="connsiteY708" fmla="*/ 1481310 h 2964394"/>
              <a:gd name="connsiteX709" fmla="*/ 2330315 w 4487983"/>
              <a:gd name="connsiteY709" fmla="*/ 1480232 h 2964394"/>
              <a:gd name="connsiteX710" fmla="*/ 2329641 w 4487983"/>
              <a:gd name="connsiteY710" fmla="*/ 1479508 h 2964394"/>
              <a:gd name="connsiteX711" fmla="*/ 2326441 w 4487983"/>
              <a:gd name="connsiteY711" fmla="*/ 1474607 h 2964394"/>
              <a:gd name="connsiteX712" fmla="*/ 2326458 w 4487983"/>
              <a:gd name="connsiteY712" fmla="*/ 1474607 h 2964394"/>
              <a:gd name="connsiteX713" fmla="*/ 2369251 w 4487983"/>
              <a:gd name="connsiteY713" fmla="*/ 1478312 h 2964394"/>
              <a:gd name="connsiteX714" fmla="*/ 2384155 w 4487983"/>
              <a:gd name="connsiteY714" fmla="*/ 1478666 h 2964394"/>
              <a:gd name="connsiteX715" fmla="*/ 2456454 w 4487983"/>
              <a:gd name="connsiteY715" fmla="*/ 1371069 h 2964394"/>
              <a:gd name="connsiteX716" fmla="*/ 2369251 w 4487983"/>
              <a:gd name="connsiteY716" fmla="*/ 1478312 h 2964394"/>
              <a:gd name="connsiteX717" fmla="*/ 2561861 w 4487983"/>
              <a:gd name="connsiteY717" fmla="*/ 1315780 h 2964394"/>
              <a:gd name="connsiteX718" fmla="*/ 2528516 w 4487983"/>
              <a:gd name="connsiteY718" fmla="*/ 1472435 h 2964394"/>
              <a:gd name="connsiteX719" fmla="*/ 2567621 w 4487983"/>
              <a:gd name="connsiteY719" fmla="*/ 1439359 h 2964394"/>
              <a:gd name="connsiteX720" fmla="*/ 2587594 w 4487983"/>
              <a:gd name="connsiteY720" fmla="*/ 1422653 h 2964394"/>
              <a:gd name="connsiteX721" fmla="*/ 2597766 w 4487983"/>
              <a:gd name="connsiteY721" fmla="*/ 1403050 h 2964394"/>
              <a:gd name="connsiteX722" fmla="*/ 2581245 w 4487983"/>
              <a:gd name="connsiteY722" fmla="*/ 1366438 h 2964394"/>
              <a:gd name="connsiteX723" fmla="*/ 2579275 w 4487983"/>
              <a:gd name="connsiteY723" fmla="*/ 1361537 h 2964394"/>
              <a:gd name="connsiteX724" fmla="*/ 2561844 w 4487983"/>
              <a:gd name="connsiteY724" fmla="*/ 1315797 h 2964394"/>
              <a:gd name="connsiteX725" fmla="*/ 2561861 w 4487983"/>
              <a:gd name="connsiteY725" fmla="*/ 1315780 h 2964394"/>
              <a:gd name="connsiteX726" fmla="*/ 2851189 w 4487983"/>
              <a:gd name="connsiteY726" fmla="*/ 1361436 h 2964394"/>
              <a:gd name="connsiteX727" fmla="*/ 2951410 w 4487983"/>
              <a:gd name="connsiteY727" fmla="*/ 1391042 h 2964394"/>
              <a:gd name="connsiteX728" fmla="*/ 3000518 w 4487983"/>
              <a:gd name="connsiteY728" fmla="*/ 1436496 h 2964394"/>
              <a:gd name="connsiteX729" fmla="*/ 3021991 w 4487983"/>
              <a:gd name="connsiteY729" fmla="*/ 1455392 h 2964394"/>
              <a:gd name="connsiteX730" fmla="*/ 3030697 w 4487983"/>
              <a:gd name="connsiteY730" fmla="*/ 1433751 h 2964394"/>
              <a:gd name="connsiteX731" fmla="*/ 3038208 w 4487983"/>
              <a:gd name="connsiteY731" fmla="*/ 1401517 h 2964394"/>
              <a:gd name="connsiteX732" fmla="*/ 3060338 w 4487983"/>
              <a:gd name="connsiteY732" fmla="*/ 1334339 h 2964394"/>
              <a:gd name="connsiteX733" fmla="*/ 3038057 w 4487983"/>
              <a:gd name="connsiteY733" fmla="*/ 1339037 h 2964394"/>
              <a:gd name="connsiteX734" fmla="*/ 2883625 w 4487983"/>
              <a:gd name="connsiteY734" fmla="*/ 1356215 h 2964394"/>
              <a:gd name="connsiteX735" fmla="*/ 2731871 w 4487983"/>
              <a:gd name="connsiteY735" fmla="*/ 1357242 h 2964394"/>
              <a:gd name="connsiteX736" fmla="*/ 2663059 w 4487983"/>
              <a:gd name="connsiteY736" fmla="*/ 1366758 h 2964394"/>
              <a:gd name="connsiteX737" fmla="*/ 2669896 w 4487983"/>
              <a:gd name="connsiteY737" fmla="*/ 1370210 h 2964394"/>
              <a:gd name="connsiteX738" fmla="*/ 2765166 w 4487983"/>
              <a:gd name="connsiteY738" fmla="*/ 1368930 h 2964394"/>
              <a:gd name="connsiteX739" fmla="*/ 2851189 w 4487983"/>
              <a:gd name="connsiteY739" fmla="*/ 1361402 h 2964394"/>
              <a:gd name="connsiteX740" fmla="*/ 2851189 w 4487983"/>
              <a:gd name="connsiteY740" fmla="*/ 1361436 h 2964394"/>
              <a:gd name="connsiteX741" fmla="*/ 2172734 w 4487983"/>
              <a:gd name="connsiteY741" fmla="*/ 1336932 h 2964394"/>
              <a:gd name="connsiteX742" fmla="*/ 2154208 w 4487983"/>
              <a:gd name="connsiteY742" fmla="*/ 1387876 h 2964394"/>
              <a:gd name="connsiteX743" fmla="*/ 2172734 w 4487983"/>
              <a:gd name="connsiteY743" fmla="*/ 1336932 h 2964394"/>
              <a:gd name="connsiteX744" fmla="*/ 2268474 w 4487983"/>
              <a:gd name="connsiteY744" fmla="*/ 1333968 h 2964394"/>
              <a:gd name="connsiteX745" fmla="*/ 2268474 w 4487983"/>
              <a:gd name="connsiteY745" fmla="*/ 1333968 h 2964394"/>
              <a:gd name="connsiteX746" fmla="*/ 2443604 w 4487983"/>
              <a:gd name="connsiteY746" fmla="*/ 1191072 h 2964394"/>
              <a:gd name="connsiteX747" fmla="*/ 2496165 w 4487983"/>
              <a:gd name="connsiteY747" fmla="*/ 1223997 h 2964394"/>
              <a:gd name="connsiteX748" fmla="*/ 2527472 w 4487983"/>
              <a:gd name="connsiteY748" fmla="*/ 1256719 h 2964394"/>
              <a:gd name="connsiteX749" fmla="*/ 2549298 w 4487983"/>
              <a:gd name="connsiteY749" fmla="*/ 1279488 h 2964394"/>
              <a:gd name="connsiteX750" fmla="*/ 2542393 w 4487983"/>
              <a:gd name="connsiteY750" fmla="*/ 1231188 h 2964394"/>
              <a:gd name="connsiteX751" fmla="*/ 2494851 w 4487983"/>
              <a:gd name="connsiteY751" fmla="*/ 1136962 h 2964394"/>
              <a:gd name="connsiteX752" fmla="*/ 2417652 w 4487983"/>
              <a:gd name="connsiteY752" fmla="*/ 956107 h 2964394"/>
              <a:gd name="connsiteX753" fmla="*/ 2414098 w 4487983"/>
              <a:gd name="connsiteY753" fmla="*/ 917592 h 2964394"/>
              <a:gd name="connsiteX754" fmla="*/ 2352982 w 4487983"/>
              <a:gd name="connsiteY754" fmla="*/ 868568 h 2964394"/>
              <a:gd name="connsiteX755" fmla="*/ 2237302 w 4487983"/>
              <a:gd name="connsiteY755" fmla="*/ 867742 h 2964394"/>
              <a:gd name="connsiteX756" fmla="*/ 2141931 w 4487983"/>
              <a:gd name="connsiteY756" fmla="*/ 894284 h 2964394"/>
              <a:gd name="connsiteX757" fmla="*/ 2124366 w 4487983"/>
              <a:gd name="connsiteY757" fmla="*/ 986741 h 2964394"/>
              <a:gd name="connsiteX758" fmla="*/ 2085463 w 4487983"/>
              <a:gd name="connsiteY758" fmla="*/ 1204848 h 2964394"/>
              <a:gd name="connsiteX759" fmla="*/ 2113942 w 4487983"/>
              <a:gd name="connsiteY759" fmla="*/ 1164716 h 2964394"/>
              <a:gd name="connsiteX760" fmla="*/ 2206937 w 4487983"/>
              <a:gd name="connsiteY760" fmla="*/ 1139152 h 2964394"/>
              <a:gd name="connsiteX761" fmla="*/ 2319856 w 4487983"/>
              <a:gd name="connsiteY761" fmla="*/ 1191275 h 2964394"/>
              <a:gd name="connsiteX762" fmla="*/ 2383178 w 4487983"/>
              <a:gd name="connsiteY762" fmla="*/ 1217631 h 2964394"/>
              <a:gd name="connsiteX763" fmla="*/ 2412364 w 4487983"/>
              <a:gd name="connsiteY763" fmla="*/ 1204730 h 2964394"/>
              <a:gd name="connsiteX764" fmla="*/ 2443604 w 4487983"/>
              <a:gd name="connsiteY764" fmla="*/ 1191089 h 2964394"/>
              <a:gd name="connsiteX765" fmla="*/ 2443604 w 4487983"/>
              <a:gd name="connsiteY765" fmla="*/ 1191072 h 2964394"/>
              <a:gd name="connsiteX766" fmla="*/ 1359617 w 4487983"/>
              <a:gd name="connsiteY766" fmla="*/ 1098767 h 2964394"/>
              <a:gd name="connsiteX767" fmla="*/ 1360493 w 4487983"/>
              <a:gd name="connsiteY767" fmla="*/ 1105419 h 2964394"/>
              <a:gd name="connsiteX768" fmla="*/ 1368492 w 4487983"/>
              <a:gd name="connsiteY768" fmla="*/ 1128929 h 2964394"/>
              <a:gd name="connsiteX769" fmla="*/ 1417786 w 4487983"/>
              <a:gd name="connsiteY769" fmla="*/ 1149728 h 2964394"/>
              <a:gd name="connsiteX770" fmla="*/ 1431107 w 4487983"/>
              <a:gd name="connsiteY770" fmla="*/ 1143412 h 2964394"/>
              <a:gd name="connsiteX771" fmla="*/ 1490791 w 4487983"/>
              <a:gd name="connsiteY771" fmla="*/ 1121806 h 2964394"/>
              <a:gd name="connsiteX772" fmla="*/ 1487844 w 4487983"/>
              <a:gd name="connsiteY772" fmla="*/ 1120846 h 2964394"/>
              <a:gd name="connsiteX773" fmla="*/ 1372736 w 4487983"/>
              <a:gd name="connsiteY773" fmla="*/ 1090633 h 2964394"/>
              <a:gd name="connsiteX774" fmla="*/ 1359617 w 4487983"/>
              <a:gd name="connsiteY774" fmla="*/ 1098767 h 2964394"/>
              <a:gd name="connsiteX775" fmla="*/ 1512466 w 4487983"/>
              <a:gd name="connsiteY775" fmla="*/ 1113941 h 2964394"/>
              <a:gd name="connsiteX776" fmla="*/ 1512365 w 4487983"/>
              <a:gd name="connsiteY776" fmla="*/ 1113941 h 2964394"/>
              <a:gd name="connsiteX777" fmla="*/ 1512701 w 4487983"/>
              <a:gd name="connsiteY777" fmla="*/ 1113941 h 2964394"/>
              <a:gd name="connsiteX778" fmla="*/ 1512466 w 4487983"/>
              <a:gd name="connsiteY778" fmla="*/ 1113941 h 2964394"/>
              <a:gd name="connsiteX779" fmla="*/ 1946492 w 4487983"/>
              <a:gd name="connsiteY779" fmla="*/ 25811 h 2964394"/>
              <a:gd name="connsiteX780" fmla="*/ 2008753 w 4487983"/>
              <a:gd name="connsiteY780" fmla="*/ 274889 h 2964394"/>
              <a:gd name="connsiteX781" fmla="*/ 2003700 w 4487983"/>
              <a:gd name="connsiteY781" fmla="*/ 483667 h 2964394"/>
              <a:gd name="connsiteX782" fmla="*/ 2012559 w 4487983"/>
              <a:gd name="connsiteY782" fmla="*/ 828570 h 2964394"/>
              <a:gd name="connsiteX783" fmla="*/ 2075376 w 4487983"/>
              <a:gd name="connsiteY783" fmla="*/ 919225 h 2964394"/>
              <a:gd name="connsiteX784" fmla="*/ 2083089 w 4487983"/>
              <a:gd name="connsiteY784" fmla="*/ 923974 h 2964394"/>
              <a:gd name="connsiteX785" fmla="*/ 2041542 w 4487983"/>
              <a:gd name="connsiteY785" fmla="*/ 793440 h 2964394"/>
              <a:gd name="connsiteX786" fmla="*/ 2100452 w 4487983"/>
              <a:gd name="connsiteY786" fmla="*/ 744837 h 2964394"/>
              <a:gd name="connsiteX787" fmla="*/ 2118202 w 4487983"/>
              <a:gd name="connsiteY787" fmla="*/ 716915 h 2964394"/>
              <a:gd name="connsiteX788" fmla="*/ 2257241 w 4487983"/>
              <a:gd name="connsiteY788" fmla="*/ 698221 h 2964394"/>
              <a:gd name="connsiteX789" fmla="*/ 2257241 w 4487983"/>
              <a:gd name="connsiteY789" fmla="*/ 698221 h 2964394"/>
              <a:gd name="connsiteX790" fmla="*/ 2400643 w 4487983"/>
              <a:gd name="connsiteY790" fmla="*/ 726211 h 2964394"/>
              <a:gd name="connsiteX791" fmla="*/ 2426948 w 4487983"/>
              <a:gd name="connsiteY791" fmla="*/ 857166 h 2964394"/>
              <a:gd name="connsiteX792" fmla="*/ 2426999 w 4487983"/>
              <a:gd name="connsiteY792" fmla="*/ 868079 h 2964394"/>
              <a:gd name="connsiteX793" fmla="*/ 2448404 w 4487983"/>
              <a:gd name="connsiteY793" fmla="*/ 466910 h 2964394"/>
              <a:gd name="connsiteX794" fmla="*/ 2455544 w 4487983"/>
              <a:gd name="connsiteY794" fmla="*/ 71888 h 2964394"/>
              <a:gd name="connsiteX795" fmla="*/ 2454113 w 4487983"/>
              <a:gd name="connsiteY795" fmla="*/ 77530 h 2964394"/>
              <a:gd name="connsiteX796" fmla="*/ 2352982 w 4487983"/>
              <a:gd name="connsiteY796" fmla="*/ 107844 h 2964394"/>
              <a:gd name="connsiteX797" fmla="*/ 2217042 w 4487983"/>
              <a:gd name="connsiteY797" fmla="*/ 69766 h 2964394"/>
              <a:gd name="connsiteX798" fmla="*/ 2064210 w 4487983"/>
              <a:gd name="connsiteY798" fmla="*/ 37448 h 2964394"/>
              <a:gd name="connsiteX799" fmla="*/ 1953649 w 4487983"/>
              <a:gd name="connsiteY799" fmla="*/ 27327 h 2964394"/>
              <a:gd name="connsiteX800" fmla="*/ 1946525 w 4487983"/>
              <a:gd name="connsiteY800" fmla="*/ 25794 h 2964394"/>
              <a:gd name="connsiteX801" fmla="*/ 1946492 w 4487983"/>
              <a:gd name="connsiteY801" fmla="*/ 25811 h 2964394"/>
              <a:gd name="connsiteX802" fmla="*/ 2311453 w 4487983"/>
              <a:gd name="connsiteY802" fmla="*/ 845209 h 2964394"/>
              <a:gd name="connsiteX803" fmla="*/ 2363626 w 4487983"/>
              <a:gd name="connsiteY803" fmla="*/ 859255 h 2964394"/>
              <a:gd name="connsiteX804" fmla="*/ 2413458 w 4487983"/>
              <a:gd name="connsiteY804" fmla="*/ 903058 h 2964394"/>
              <a:gd name="connsiteX805" fmla="*/ 2412785 w 4487983"/>
              <a:gd name="connsiteY805" fmla="*/ 857234 h 2964394"/>
              <a:gd name="connsiteX806" fmla="*/ 2390622 w 4487983"/>
              <a:gd name="connsiteY806" fmla="*/ 736214 h 2964394"/>
              <a:gd name="connsiteX807" fmla="*/ 2257225 w 4487983"/>
              <a:gd name="connsiteY807" fmla="*/ 712367 h 2964394"/>
              <a:gd name="connsiteX808" fmla="*/ 2257208 w 4487983"/>
              <a:gd name="connsiteY808" fmla="*/ 712367 h 2964394"/>
              <a:gd name="connsiteX809" fmla="*/ 2125680 w 4487983"/>
              <a:gd name="connsiteY809" fmla="*/ 728922 h 2964394"/>
              <a:gd name="connsiteX810" fmla="*/ 2115120 w 4487983"/>
              <a:gd name="connsiteY810" fmla="*/ 745443 h 2964394"/>
              <a:gd name="connsiteX811" fmla="*/ 2115373 w 4487983"/>
              <a:gd name="connsiteY811" fmla="*/ 745527 h 2964394"/>
              <a:gd name="connsiteX812" fmla="*/ 2137300 w 4487983"/>
              <a:gd name="connsiteY812" fmla="*/ 789280 h 2964394"/>
              <a:gd name="connsiteX813" fmla="*/ 2139456 w 4487983"/>
              <a:gd name="connsiteY813" fmla="*/ 832023 h 2964394"/>
              <a:gd name="connsiteX814" fmla="*/ 2141982 w 4487983"/>
              <a:gd name="connsiteY814" fmla="*/ 879194 h 2964394"/>
              <a:gd name="connsiteX815" fmla="*/ 2234641 w 4487983"/>
              <a:gd name="connsiteY815" fmla="*/ 853849 h 2964394"/>
              <a:gd name="connsiteX816" fmla="*/ 2311453 w 4487983"/>
              <a:gd name="connsiteY816" fmla="*/ 845192 h 2964394"/>
              <a:gd name="connsiteX817" fmla="*/ 2311453 w 4487983"/>
              <a:gd name="connsiteY817" fmla="*/ 845209 h 2964394"/>
              <a:gd name="connsiteX818" fmla="*/ 2110843 w 4487983"/>
              <a:gd name="connsiteY818" fmla="*/ 758933 h 2964394"/>
              <a:gd name="connsiteX819" fmla="*/ 2101530 w 4487983"/>
              <a:gd name="connsiteY819" fmla="*/ 829513 h 2964394"/>
              <a:gd name="connsiteX820" fmla="*/ 2108822 w 4487983"/>
              <a:gd name="connsiteY820" fmla="*/ 896035 h 2964394"/>
              <a:gd name="connsiteX821" fmla="*/ 2109041 w 4487983"/>
              <a:gd name="connsiteY821" fmla="*/ 895850 h 2964394"/>
              <a:gd name="connsiteX822" fmla="*/ 2127869 w 4487983"/>
              <a:gd name="connsiteY822" fmla="*/ 885038 h 2964394"/>
              <a:gd name="connsiteX823" fmla="*/ 2125360 w 4487983"/>
              <a:gd name="connsiteY823" fmla="*/ 833033 h 2964394"/>
              <a:gd name="connsiteX824" fmla="*/ 2123154 w 4487983"/>
              <a:gd name="connsiteY824" fmla="*/ 789247 h 2964394"/>
              <a:gd name="connsiteX825" fmla="*/ 2111045 w 4487983"/>
              <a:gd name="connsiteY825" fmla="*/ 758966 h 2964394"/>
              <a:gd name="connsiteX826" fmla="*/ 2110843 w 4487983"/>
              <a:gd name="connsiteY826" fmla="*/ 758899 h 2964394"/>
              <a:gd name="connsiteX827" fmla="*/ 2110843 w 4487983"/>
              <a:gd name="connsiteY827" fmla="*/ 758933 h 2964394"/>
              <a:gd name="connsiteX0" fmla="*/ 3633201 w 4487983"/>
              <a:gd name="connsiteY0" fmla="*/ 2964361 h 2964394"/>
              <a:gd name="connsiteX1" fmla="*/ 3507769 w 4487983"/>
              <a:gd name="connsiteY1" fmla="*/ 2941137 h 2964394"/>
              <a:gd name="connsiteX2" fmla="*/ 3502279 w 4487983"/>
              <a:gd name="connsiteY2" fmla="*/ 2928590 h 2964394"/>
              <a:gd name="connsiteX3" fmla="*/ 3531616 w 4487983"/>
              <a:gd name="connsiteY3" fmla="*/ 2913972 h 2964394"/>
              <a:gd name="connsiteX4" fmla="*/ 3656694 w 4487983"/>
              <a:gd name="connsiteY4" fmla="*/ 2908129 h 2964394"/>
              <a:gd name="connsiteX5" fmla="*/ 3655532 w 4487983"/>
              <a:gd name="connsiteY5" fmla="*/ 2906849 h 2964394"/>
              <a:gd name="connsiteX6" fmla="*/ 3577962 w 4487983"/>
              <a:gd name="connsiteY6" fmla="*/ 2829936 h 2964394"/>
              <a:gd name="connsiteX7" fmla="*/ 3341919 w 4487983"/>
              <a:gd name="connsiteY7" fmla="*/ 2618262 h 2964394"/>
              <a:gd name="connsiteX8" fmla="*/ 3048818 w 4487983"/>
              <a:gd name="connsiteY8" fmla="*/ 2351029 h 2964394"/>
              <a:gd name="connsiteX9" fmla="*/ 2964933 w 4487983"/>
              <a:gd name="connsiteY9" fmla="*/ 2387321 h 2964394"/>
              <a:gd name="connsiteX10" fmla="*/ 2771346 w 4487983"/>
              <a:gd name="connsiteY10" fmla="*/ 2477976 h 2964394"/>
              <a:gd name="connsiteX11" fmla="*/ 2756055 w 4487983"/>
              <a:gd name="connsiteY11" fmla="*/ 2652567 h 2964394"/>
              <a:gd name="connsiteX12" fmla="*/ 2839333 w 4487983"/>
              <a:gd name="connsiteY12" fmla="*/ 2860317 h 2964394"/>
              <a:gd name="connsiteX13" fmla="*/ 2856259 w 4487983"/>
              <a:gd name="connsiteY13" fmla="*/ 2900550 h 2964394"/>
              <a:gd name="connsiteX14" fmla="*/ 2852436 w 4487983"/>
              <a:gd name="connsiteY14" fmla="*/ 2907135 h 2964394"/>
              <a:gd name="connsiteX15" fmla="*/ 2844722 w 4487983"/>
              <a:gd name="connsiteY15" fmla="*/ 2906748 h 2964394"/>
              <a:gd name="connsiteX16" fmla="*/ 2707990 w 4487983"/>
              <a:gd name="connsiteY16" fmla="*/ 2686990 h 2964394"/>
              <a:gd name="connsiteX17" fmla="*/ 2625638 w 4487983"/>
              <a:gd name="connsiteY17" fmla="*/ 2531817 h 2964394"/>
              <a:gd name="connsiteX18" fmla="*/ 2620350 w 4487983"/>
              <a:gd name="connsiteY18" fmla="*/ 2535168 h 2964394"/>
              <a:gd name="connsiteX19" fmla="*/ 2614439 w 4487983"/>
              <a:gd name="connsiteY19" fmla="*/ 2532979 h 2964394"/>
              <a:gd name="connsiteX20" fmla="*/ 2385182 w 4487983"/>
              <a:gd name="connsiteY20" fmla="*/ 2338348 h 2964394"/>
              <a:gd name="connsiteX21" fmla="*/ 2232300 w 4487983"/>
              <a:gd name="connsiteY21" fmla="*/ 2306720 h 2964394"/>
              <a:gd name="connsiteX22" fmla="*/ 2039184 w 4487983"/>
              <a:gd name="connsiteY22" fmla="*/ 2256079 h 2964394"/>
              <a:gd name="connsiteX23" fmla="*/ 1955215 w 4487983"/>
              <a:gd name="connsiteY23" fmla="*/ 2085581 h 2964394"/>
              <a:gd name="connsiteX24" fmla="*/ 1954878 w 4487983"/>
              <a:gd name="connsiteY24" fmla="*/ 2085817 h 2964394"/>
              <a:gd name="connsiteX25" fmla="*/ 1908229 w 4487983"/>
              <a:gd name="connsiteY25" fmla="*/ 2089775 h 2964394"/>
              <a:gd name="connsiteX26" fmla="*/ 1883557 w 4487983"/>
              <a:gd name="connsiteY26" fmla="*/ 2072563 h 2964394"/>
              <a:gd name="connsiteX27" fmla="*/ 1755481 w 4487983"/>
              <a:gd name="connsiteY27" fmla="*/ 2180901 h 2964394"/>
              <a:gd name="connsiteX28" fmla="*/ 1502546 w 4487983"/>
              <a:gd name="connsiteY28" fmla="*/ 2280398 h 2964394"/>
              <a:gd name="connsiteX29" fmla="*/ 1496703 w 4487983"/>
              <a:gd name="connsiteY29" fmla="*/ 2280095 h 2964394"/>
              <a:gd name="connsiteX30" fmla="*/ 1493082 w 4487983"/>
              <a:gd name="connsiteY30" fmla="*/ 2275497 h 2964394"/>
              <a:gd name="connsiteX31" fmla="*/ 1341799 w 4487983"/>
              <a:gd name="connsiteY31" fmla="*/ 2052792 h 2964394"/>
              <a:gd name="connsiteX32" fmla="*/ 1300421 w 4487983"/>
              <a:gd name="connsiteY32" fmla="*/ 2034890 h 2964394"/>
              <a:gd name="connsiteX33" fmla="*/ 1354464 w 4487983"/>
              <a:gd name="connsiteY33" fmla="*/ 1960975 h 2964394"/>
              <a:gd name="connsiteX34" fmla="*/ 1469235 w 4487983"/>
              <a:gd name="connsiteY34" fmla="*/ 1834398 h 2964394"/>
              <a:gd name="connsiteX35" fmla="*/ 1558509 w 4487983"/>
              <a:gd name="connsiteY35" fmla="*/ 1704537 h 2964394"/>
              <a:gd name="connsiteX36" fmla="*/ 1540742 w 4487983"/>
              <a:gd name="connsiteY36" fmla="*/ 1640474 h 2964394"/>
              <a:gd name="connsiteX37" fmla="*/ 1539529 w 4487983"/>
              <a:gd name="connsiteY37" fmla="*/ 1635321 h 2964394"/>
              <a:gd name="connsiteX38" fmla="*/ 1471289 w 4487983"/>
              <a:gd name="connsiteY38" fmla="*/ 1706962 h 2964394"/>
              <a:gd name="connsiteX39" fmla="*/ 1340553 w 4487983"/>
              <a:gd name="connsiteY39" fmla="*/ 1928303 h 2964394"/>
              <a:gd name="connsiteX40" fmla="*/ 1252727 w 4487983"/>
              <a:gd name="connsiteY40" fmla="*/ 2076436 h 2964394"/>
              <a:gd name="connsiteX41" fmla="*/ 1265829 w 4487983"/>
              <a:gd name="connsiteY41" fmla="*/ 2078458 h 2964394"/>
              <a:gd name="connsiteX42" fmla="*/ 1414771 w 4487983"/>
              <a:gd name="connsiteY42" fmla="*/ 2194492 h 2964394"/>
              <a:gd name="connsiteX43" fmla="*/ 1486244 w 4487983"/>
              <a:gd name="connsiteY43" fmla="*/ 2327014 h 2964394"/>
              <a:gd name="connsiteX44" fmla="*/ 1420430 w 4487983"/>
              <a:gd name="connsiteY44" fmla="*/ 2455409 h 2964394"/>
              <a:gd name="connsiteX45" fmla="*/ 1310559 w 4487983"/>
              <a:gd name="connsiteY45" fmla="*/ 2709506 h 2964394"/>
              <a:gd name="connsiteX46" fmla="*/ 1132449 w 4487983"/>
              <a:gd name="connsiteY46" fmla="*/ 2925441 h 2964394"/>
              <a:gd name="connsiteX47" fmla="*/ 1115490 w 4487983"/>
              <a:gd name="connsiteY47" fmla="*/ 2928961 h 2964394"/>
              <a:gd name="connsiteX48" fmla="*/ 1116214 w 4487983"/>
              <a:gd name="connsiteY48" fmla="*/ 2909409 h 2964394"/>
              <a:gd name="connsiteX49" fmla="*/ 1267413 w 4487983"/>
              <a:gd name="connsiteY49" fmla="*/ 2667757 h 2964394"/>
              <a:gd name="connsiteX50" fmla="*/ 1404565 w 4487983"/>
              <a:gd name="connsiteY50" fmla="*/ 2454230 h 2964394"/>
              <a:gd name="connsiteX51" fmla="*/ 1220898 w 4487983"/>
              <a:gd name="connsiteY51" fmla="*/ 2328849 h 2964394"/>
              <a:gd name="connsiteX52" fmla="*/ 1005788 w 4487983"/>
              <a:gd name="connsiteY52" fmla="*/ 2268441 h 2964394"/>
              <a:gd name="connsiteX53" fmla="*/ 703155 w 4487983"/>
              <a:gd name="connsiteY53" fmla="*/ 2495255 h 2964394"/>
              <a:gd name="connsiteX54" fmla="*/ 363944 w 4487983"/>
              <a:gd name="connsiteY54" fmla="*/ 2848309 h 2964394"/>
              <a:gd name="connsiteX55" fmla="*/ 342354 w 4487983"/>
              <a:gd name="connsiteY55" fmla="*/ 2895430 h 2964394"/>
              <a:gd name="connsiteX56" fmla="*/ 347406 w 4487983"/>
              <a:gd name="connsiteY56" fmla="*/ 2897081 h 2964394"/>
              <a:gd name="connsiteX57" fmla="*/ 358420 w 4487983"/>
              <a:gd name="connsiteY57" fmla="*/ 2897552 h 2964394"/>
              <a:gd name="connsiteX58" fmla="*/ 368592 w 4487983"/>
              <a:gd name="connsiteY58" fmla="*/ 2905114 h 2964394"/>
              <a:gd name="connsiteX59" fmla="*/ 360391 w 4487983"/>
              <a:gd name="connsiteY59" fmla="*/ 2912120 h 2964394"/>
              <a:gd name="connsiteX60" fmla="*/ 356164 w 4487983"/>
              <a:gd name="connsiteY60" fmla="*/ 2912187 h 2964394"/>
              <a:gd name="connsiteX61" fmla="*/ 340788 w 4487983"/>
              <a:gd name="connsiteY61" fmla="*/ 2912187 h 2964394"/>
              <a:gd name="connsiteX62" fmla="*/ 286206 w 4487983"/>
              <a:gd name="connsiteY62" fmla="*/ 2911632 h 2964394"/>
              <a:gd name="connsiteX63" fmla="*/ 328359 w 4487983"/>
              <a:gd name="connsiteY63" fmla="*/ 2897973 h 2964394"/>
              <a:gd name="connsiteX64" fmla="*/ 352307 w 4487983"/>
              <a:gd name="connsiteY64" fmla="*/ 2840310 h 2964394"/>
              <a:gd name="connsiteX65" fmla="*/ 693691 w 4487983"/>
              <a:gd name="connsiteY65" fmla="*/ 2484780 h 2964394"/>
              <a:gd name="connsiteX66" fmla="*/ 887968 w 4487983"/>
              <a:gd name="connsiteY66" fmla="*/ 2321372 h 2964394"/>
              <a:gd name="connsiteX67" fmla="*/ 1007219 w 4487983"/>
              <a:gd name="connsiteY67" fmla="*/ 2254362 h 2964394"/>
              <a:gd name="connsiteX68" fmla="*/ 1226186 w 4487983"/>
              <a:gd name="connsiteY68" fmla="*/ 2315713 h 2964394"/>
              <a:gd name="connsiteX69" fmla="*/ 1413104 w 4487983"/>
              <a:gd name="connsiteY69" fmla="*/ 2440370 h 2964394"/>
              <a:gd name="connsiteX70" fmla="*/ 1472199 w 4487983"/>
              <a:gd name="connsiteY70" fmla="*/ 2328445 h 2964394"/>
              <a:gd name="connsiteX71" fmla="*/ 1403555 w 4487983"/>
              <a:gd name="connsiteY71" fmla="*/ 2203098 h 2964394"/>
              <a:gd name="connsiteX72" fmla="*/ 1263101 w 4487983"/>
              <a:gd name="connsiteY72" fmla="*/ 2092368 h 2964394"/>
              <a:gd name="connsiteX73" fmla="*/ 1241056 w 4487983"/>
              <a:gd name="connsiteY73" fmla="*/ 2089876 h 2964394"/>
              <a:gd name="connsiteX74" fmla="*/ 1206415 w 4487983"/>
              <a:gd name="connsiteY74" fmla="*/ 2123356 h 2964394"/>
              <a:gd name="connsiteX75" fmla="*/ 1078221 w 4487983"/>
              <a:gd name="connsiteY75" fmla="*/ 2193953 h 2964394"/>
              <a:gd name="connsiteX76" fmla="*/ 1076116 w 4487983"/>
              <a:gd name="connsiteY76" fmla="*/ 2169214 h 2964394"/>
              <a:gd name="connsiteX77" fmla="*/ 1142840 w 4487983"/>
              <a:gd name="connsiteY77" fmla="*/ 2103315 h 2964394"/>
              <a:gd name="connsiteX78" fmla="*/ 1234893 w 4487983"/>
              <a:gd name="connsiteY78" fmla="*/ 2075561 h 2964394"/>
              <a:gd name="connsiteX79" fmla="*/ 1327585 w 4487983"/>
              <a:gd name="connsiteY79" fmla="*/ 1922729 h 2964394"/>
              <a:gd name="connsiteX80" fmla="*/ 1460174 w 4487983"/>
              <a:gd name="connsiteY80" fmla="*/ 1698255 h 2964394"/>
              <a:gd name="connsiteX81" fmla="*/ 1536228 w 4487983"/>
              <a:gd name="connsiteY81" fmla="*/ 1620080 h 2964394"/>
              <a:gd name="connsiteX82" fmla="*/ 1535891 w 4487983"/>
              <a:gd name="connsiteY82" fmla="*/ 1552008 h 2964394"/>
              <a:gd name="connsiteX83" fmla="*/ 1555057 w 4487983"/>
              <a:gd name="connsiteY83" fmla="*/ 1541887 h 2964394"/>
              <a:gd name="connsiteX84" fmla="*/ 1481057 w 4487983"/>
              <a:gd name="connsiteY84" fmla="*/ 1480586 h 2964394"/>
              <a:gd name="connsiteX85" fmla="*/ 1407311 w 4487983"/>
              <a:gd name="connsiteY85" fmla="*/ 1438264 h 2964394"/>
              <a:gd name="connsiteX86" fmla="*/ 1370143 w 4487983"/>
              <a:gd name="connsiteY86" fmla="*/ 1423933 h 2964394"/>
              <a:gd name="connsiteX87" fmla="*/ 1389156 w 4487983"/>
              <a:gd name="connsiteY87" fmla="*/ 1443973 h 2964394"/>
              <a:gd name="connsiteX88" fmla="*/ 1397105 w 4487983"/>
              <a:gd name="connsiteY88" fmla="*/ 1469336 h 2964394"/>
              <a:gd name="connsiteX89" fmla="*/ 1299916 w 4487983"/>
              <a:gd name="connsiteY89" fmla="*/ 1540085 h 2964394"/>
              <a:gd name="connsiteX90" fmla="*/ 1279167 w 4487983"/>
              <a:gd name="connsiteY90" fmla="*/ 1550324 h 2964394"/>
              <a:gd name="connsiteX91" fmla="*/ 1238480 w 4487983"/>
              <a:gd name="connsiteY91" fmla="*/ 1552396 h 2964394"/>
              <a:gd name="connsiteX92" fmla="*/ 1220190 w 4487983"/>
              <a:gd name="connsiteY92" fmla="*/ 1533163 h 2964394"/>
              <a:gd name="connsiteX93" fmla="*/ 1211854 w 4487983"/>
              <a:gd name="connsiteY93" fmla="*/ 1535437 h 2964394"/>
              <a:gd name="connsiteX94" fmla="*/ 1153517 w 4487983"/>
              <a:gd name="connsiteY94" fmla="*/ 1525837 h 2964394"/>
              <a:gd name="connsiteX95" fmla="*/ 996357 w 4487983"/>
              <a:gd name="connsiteY95" fmla="*/ 1490354 h 2964394"/>
              <a:gd name="connsiteX96" fmla="*/ 380751 w 4487983"/>
              <a:gd name="connsiteY96" fmla="*/ 1348670 h 2964394"/>
              <a:gd name="connsiteX97" fmla="*/ 113704 w 4487983"/>
              <a:gd name="connsiteY97" fmla="*/ 1272802 h 2964394"/>
              <a:gd name="connsiteX98" fmla="*/ 27 w 4487983"/>
              <a:gd name="connsiteY98" fmla="*/ 1207728 h 2964394"/>
              <a:gd name="connsiteX99" fmla="*/ 70877 w 4487983"/>
              <a:gd name="connsiteY99" fmla="*/ 1109680 h 2964394"/>
              <a:gd name="connsiteX100" fmla="*/ 186811 w 4487983"/>
              <a:gd name="connsiteY100" fmla="*/ 945245 h 2964394"/>
              <a:gd name="connsiteX101" fmla="*/ 162223 w 4487983"/>
              <a:gd name="connsiteY101" fmla="*/ 655007 h 2964394"/>
              <a:gd name="connsiteX102" fmla="*/ 160337 w 4487983"/>
              <a:gd name="connsiteY102" fmla="*/ 569926 h 2964394"/>
              <a:gd name="connsiteX103" fmla="*/ 216855 w 4487983"/>
              <a:gd name="connsiteY103" fmla="*/ 567013 h 2964394"/>
              <a:gd name="connsiteX104" fmla="*/ 775487 w 4487983"/>
              <a:gd name="connsiteY104" fmla="*/ 801962 h 2964394"/>
              <a:gd name="connsiteX105" fmla="*/ 1312833 w 4487983"/>
              <a:gd name="connsiteY105" fmla="*/ 1040312 h 2964394"/>
              <a:gd name="connsiteX106" fmla="*/ 1355962 w 4487983"/>
              <a:gd name="connsiteY106" fmla="*/ 1084216 h 2964394"/>
              <a:gd name="connsiteX107" fmla="*/ 1370008 w 4487983"/>
              <a:gd name="connsiteY107" fmla="*/ 1076773 h 2964394"/>
              <a:gd name="connsiteX108" fmla="*/ 1492240 w 4487983"/>
              <a:gd name="connsiteY108" fmla="*/ 1107406 h 2964394"/>
              <a:gd name="connsiteX109" fmla="*/ 1513055 w 4487983"/>
              <a:gd name="connsiteY109" fmla="*/ 1113958 h 2964394"/>
              <a:gd name="connsiteX110" fmla="*/ 1520431 w 4487983"/>
              <a:gd name="connsiteY110" fmla="*/ 1119936 h 2964394"/>
              <a:gd name="connsiteX111" fmla="*/ 1513965 w 4487983"/>
              <a:gd name="connsiteY111" fmla="*/ 1128660 h 2964394"/>
              <a:gd name="connsiteX112" fmla="*/ 1506420 w 4487983"/>
              <a:gd name="connsiteY112" fmla="*/ 1131337 h 2964394"/>
              <a:gd name="connsiteX113" fmla="*/ 1439544 w 4487983"/>
              <a:gd name="connsiteY113" fmla="*/ 1155403 h 2964394"/>
              <a:gd name="connsiteX114" fmla="*/ 1603609 w 4487983"/>
              <a:gd name="connsiteY114" fmla="*/ 1180294 h 2964394"/>
              <a:gd name="connsiteX115" fmla="*/ 1690374 w 4487983"/>
              <a:gd name="connsiteY115" fmla="*/ 1167478 h 2964394"/>
              <a:gd name="connsiteX116" fmla="*/ 1926232 w 4487983"/>
              <a:gd name="connsiteY116" fmla="*/ 1156245 h 2964394"/>
              <a:gd name="connsiteX117" fmla="*/ 1976536 w 4487983"/>
              <a:gd name="connsiteY117" fmla="*/ 1202423 h 2964394"/>
              <a:gd name="connsiteX118" fmla="*/ 2012087 w 4487983"/>
              <a:gd name="connsiteY118" fmla="*/ 1212578 h 2964394"/>
              <a:gd name="connsiteX119" fmla="*/ 2049980 w 4487983"/>
              <a:gd name="connsiteY119" fmla="*/ 1260070 h 2964394"/>
              <a:gd name="connsiteX120" fmla="*/ 2063991 w 4487983"/>
              <a:gd name="connsiteY120" fmla="*/ 1364113 h 2964394"/>
              <a:gd name="connsiteX121" fmla="*/ 2094659 w 4487983"/>
              <a:gd name="connsiteY121" fmla="*/ 1458339 h 2964394"/>
              <a:gd name="connsiteX122" fmla="*/ 2115845 w 4487983"/>
              <a:gd name="connsiteY122" fmla="*/ 1449245 h 2964394"/>
              <a:gd name="connsiteX123" fmla="*/ 2133730 w 4487983"/>
              <a:gd name="connsiteY123" fmla="*/ 1426863 h 2964394"/>
              <a:gd name="connsiteX124" fmla="*/ 2175007 w 4487983"/>
              <a:gd name="connsiteY124" fmla="*/ 1306753 h 2964394"/>
              <a:gd name="connsiteX125" fmla="*/ 2187301 w 4487983"/>
              <a:gd name="connsiteY125" fmla="*/ 1304513 h 2964394"/>
              <a:gd name="connsiteX126" fmla="*/ 2186459 w 4487983"/>
              <a:gd name="connsiteY126" fmla="*/ 1340317 h 2964394"/>
              <a:gd name="connsiteX127" fmla="*/ 2165795 w 4487983"/>
              <a:gd name="connsiteY127" fmla="*/ 1396330 h 2964394"/>
              <a:gd name="connsiteX128" fmla="*/ 2147741 w 4487983"/>
              <a:gd name="connsiteY128" fmla="*/ 1430955 h 2964394"/>
              <a:gd name="connsiteX129" fmla="*/ 2151733 w 4487983"/>
              <a:gd name="connsiteY129" fmla="*/ 1453590 h 2964394"/>
              <a:gd name="connsiteX130" fmla="*/ 2175445 w 4487983"/>
              <a:gd name="connsiteY130" fmla="*/ 1466406 h 2964394"/>
              <a:gd name="connsiteX131" fmla="*/ 2260980 w 4487983"/>
              <a:gd name="connsiteY131" fmla="*/ 1347407 h 2964394"/>
              <a:gd name="connsiteX132" fmla="*/ 2274773 w 4487983"/>
              <a:gd name="connsiteY132" fmla="*/ 1324672 h 2964394"/>
              <a:gd name="connsiteX133" fmla="*/ 2274790 w 4487983"/>
              <a:gd name="connsiteY133" fmla="*/ 1324672 h 2964394"/>
              <a:gd name="connsiteX134" fmla="*/ 2282099 w 4487983"/>
              <a:gd name="connsiteY134" fmla="*/ 1330246 h 2964394"/>
              <a:gd name="connsiteX135" fmla="*/ 2274655 w 4487983"/>
              <a:gd name="connsiteY135" fmla="*/ 1366202 h 2964394"/>
              <a:gd name="connsiteX136" fmla="*/ 2261283 w 4487983"/>
              <a:gd name="connsiteY136" fmla="*/ 1482371 h 2964394"/>
              <a:gd name="connsiteX137" fmla="*/ 2276306 w 4487983"/>
              <a:gd name="connsiteY137" fmla="*/ 1491330 h 2964394"/>
              <a:gd name="connsiteX138" fmla="*/ 2279135 w 4487983"/>
              <a:gd name="connsiteY138" fmla="*/ 1491549 h 2964394"/>
              <a:gd name="connsiteX139" fmla="*/ 2295824 w 4487983"/>
              <a:gd name="connsiteY139" fmla="*/ 1486227 h 2964394"/>
              <a:gd name="connsiteX140" fmla="*/ 2299647 w 4487983"/>
              <a:gd name="connsiteY140" fmla="*/ 1483415 h 2964394"/>
              <a:gd name="connsiteX141" fmla="*/ 2323595 w 4487983"/>
              <a:gd name="connsiteY141" fmla="*/ 1452343 h 2964394"/>
              <a:gd name="connsiteX142" fmla="*/ 2355643 w 4487983"/>
              <a:gd name="connsiteY142" fmla="*/ 1352881 h 2964394"/>
              <a:gd name="connsiteX143" fmla="*/ 2359887 w 4487983"/>
              <a:gd name="connsiteY143" fmla="*/ 1342675 h 2964394"/>
              <a:gd name="connsiteX144" fmla="*/ 2368695 w 4487983"/>
              <a:gd name="connsiteY144" fmla="*/ 1337437 h 2964394"/>
              <a:gd name="connsiteX145" fmla="*/ 2372804 w 4487983"/>
              <a:gd name="connsiteY145" fmla="*/ 1352527 h 2964394"/>
              <a:gd name="connsiteX146" fmla="*/ 2337523 w 4487983"/>
              <a:gd name="connsiteY146" fmla="*/ 1456335 h 2964394"/>
              <a:gd name="connsiteX147" fmla="*/ 2340251 w 4487983"/>
              <a:gd name="connsiteY147" fmla="*/ 1470127 h 2964394"/>
              <a:gd name="connsiteX148" fmla="*/ 2352191 w 4487983"/>
              <a:gd name="connsiteY148" fmla="*/ 1470818 h 2964394"/>
              <a:gd name="connsiteX149" fmla="*/ 2459232 w 4487983"/>
              <a:gd name="connsiteY149" fmla="*/ 1339576 h 2964394"/>
              <a:gd name="connsiteX150" fmla="*/ 2473665 w 4487983"/>
              <a:gd name="connsiteY150" fmla="*/ 1316454 h 2964394"/>
              <a:gd name="connsiteX151" fmla="*/ 2489394 w 4487983"/>
              <a:gd name="connsiteY151" fmla="*/ 1305793 h 2964394"/>
              <a:gd name="connsiteX152" fmla="*/ 2489394 w 4487983"/>
              <a:gd name="connsiteY152" fmla="*/ 1330566 h 2964394"/>
              <a:gd name="connsiteX153" fmla="*/ 2392694 w 4487983"/>
              <a:gd name="connsiteY153" fmla="*/ 1490488 h 2964394"/>
              <a:gd name="connsiteX154" fmla="*/ 2386816 w 4487983"/>
              <a:gd name="connsiteY154" fmla="*/ 1492964 h 2964394"/>
              <a:gd name="connsiteX155" fmla="*/ 2301500 w 4487983"/>
              <a:gd name="connsiteY155" fmla="*/ 1499397 h 2964394"/>
              <a:gd name="connsiteX156" fmla="*/ 2281812 w 4487983"/>
              <a:gd name="connsiteY156" fmla="*/ 1505662 h 2964394"/>
              <a:gd name="connsiteX157" fmla="*/ 2252846 w 4487983"/>
              <a:gd name="connsiteY157" fmla="*/ 1530098 h 2964394"/>
              <a:gd name="connsiteX158" fmla="*/ 2262445 w 4487983"/>
              <a:gd name="connsiteY158" fmla="*/ 1541567 h 2964394"/>
              <a:gd name="connsiteX159" fmla="*/ 2396112 w 4487983"/>
              <a:gd name="connsiteY159" fmla="*/ 1545929 h 2964394"/>
              <a:gd name="connsiteX160" fmla="*/ 2478633 w 4487983"/>
              <a:gd name="connsiteY160" fmla="*/ 1525400 h 2964394"/>
              <a:gd name="connsiteX161" fmla="*/ 2506993 w 4487983"/>
              <a:gd name="connsiteY161" fmla="*/ 1492593 h 2964394"/>
              <a:gd name="connsiteX162" fmla="*/ 2548793 w 4487983"/>
              <a:gd name="connsiteY162" fmla="*/ 1299865 h 2964394"/>
              <a:gd name="connsiteX163" fmla="*/ 2517300 w 4487983"/>
              <a:gd name="connsiteY163" fmla="*/ 1266520 h 2964394"/>
              <a:gd name="connsiteX164" fmla="*/ 2485824 w 4487983"/>
              <a:gd name="connsiteY164" fmla="*/ 1233630 h 2964394"/>
              <a:gd name="connsiteX165" fmla="*/ 2420801 w 4487983"/>
              <a:gd name="connsiteY165" fmla="*/ 1215997 h 2964394"/>
              <a:gd name="connsiteX166" fmla="*/ 2383145 w 4487983"/>
              <a:gd name="connsiteY166" fmla="*/ 1231710 h 2964394"/>
              <a:gd name="connsiteX167" fmla="*/ 2312682 w 4487983"/>
              <a:gd name="connsiteY167" fmla="*/ 1203434 h 2964394"/>
              <a:gd name="connsiteX168" fmla="*/ 2202778 w 4487983"/>
              <a:gd name="connsiteY168" fmla="*/ 1152641 h 2964394"/>
              <a:gd name="connsiteX169" fmla="*/ 2087299 w 4487983"/>
              <a:gd name="connsiteY169" fmla="*/ 1233310 h 2964394"/>
              <a:gd name="connsiteX170" fmla="*/ 2075106 w 4487983"/>
              <a:gd name="connsiteY170" fmla="*/ 1245401 h 2964394"/>
              <a:gd name="connsiteX171" fmla="*/ 2069212 w 4487983"/>
              <a:gd name="connsiteY171" fmla="*/ 1237082 h 2964394"/>
              <a:gd name="connsiteX172" fmla="*/ 2111146 w 4487983"/>
              <a:gd name="connsiteY172" fmla="*/ 981571 h 2964394"/>
              <a:gd name="connsiteX173" fmla="*/ 2127498 w 4487983"/>
              <a:gd name="connsiteY173" fmla="*/ 900683 h 2964394"/>
              <a:gd name="connsiteX174" fmla="*/ 2118186 w 4487983"/>
              <a:gd name="connsiteY174" fmla="*/ 906561 h 2964394"/>
              <a:gd name="connsiteX175" fmla="*/ 2103871 w 4487983"/>
              <a:gd name="connsiteY175" fmla="*/ 909693 h 2964394"/>
              <a:gd name="connsiteX176" fmla="*/ 2088108 w 4487983"/>
              <a:gd name="connsiteY176" fmla="*/ 867860 h 2964394"/>
              <a:gd name="connsiteX177" fmla="*/ 2095736 w 4487983"/>
              <a:gd name="connsiteY177" fmla="*/ 761105 h 2964394"/>
              <a:gd name="connsiteX178" fmla="*/ 2052994 w 4487983"/>
              <a:gd name="connsiteY178" fmla="*/ 801642 h 2964394"/>
              <a:gd name="connsiteX179" fmla="*/ 2118034 w 4487983"/>
              <a:gd name="connsiteY179" fmla="*/ 937178 h 2964394"/>
              <a:gd name="connsiteX180" fmla="*/ 2120122 w 4487983"/>
              <a:gd name="connsiteY180" fmla="*/ 945396 h 2964394"/>
              <a:gd name="connsiteX181" fmla="*/ 2112813 w 4487983"/>
              <a:gd name="connsiteY181" fmla="*/ 949707 h 2964394"/>
              <a:gd name="connsiteX182" fmla="*/ 1999052 w 4487983"/>
              <a:gd name="connsiteY182" fmla="*/ 832865 h 2964394"/>
              <a:gd name="connsiteX183" fmla="*/ 1989537 w 4487983"/>
              <a:gd name="connsiteY183" fmla="*/ 483027 h 2964394"/>
              <a:gd name="connsiteX184" fmla="*/ 1994573 w 4487983"/>
              <a:gd name="connsiteY184" fmla="*/ 275209 h 2964394"/>
              <a:gd name="connsiteX185" fmla="*/ 1916414 w 4487983"/>
              <a:gd name="connsiteY185" fmla="*/ 18064 h 2964394"/>
              <a:gd name="connsiteX186" fmla="*/ 1899606 w 4487983"/>
              <a:gd name="connsiteY186" fmla="*/ 10149 h 2964394"/>
              <a:gd name="connsiteX187" fmla="*/ 1900684 w 4487983"/>
              <a:gd name="connsiteY187" fmla="*/ 2402 h 2964394"/>
              <a:gd name="connsiteX188" fmla="*/ 1916767 w 4487983"/>
              <a:gd name="connsiteY188" fmla="*/ 2924 h 2964394"/>
              <a:gd name="connsiteX189" fmla="*/ 1920910 w 4487983"/>
              <a:gd name="connsiteY189" fmla="*/ 4558 h 2964394"/>
              <a:gd name="connsiteX190" fmla="*/ 2063503 w 4487983"/>
              <a:gd name="connsiteY190" fmla="*/ 23302 h 2964394"/>
              <a:gd name="connsiteX191" fmla="*/ 2221589 w 4487983"/>
              <a:gd name="connsiteY191" fmla="*/ 56377 h 2964394"/>
              <a:gd name="connsiteX192" fmla="*/ 2355290 w 4487983"/>
              <a:gd name="connsiteY192" fmla="*/ 93882 h 2964394"/>
              <a:gd name="connsiteX193" fmla="*/ 2427622 w 4487983"/>
              <a:gd name="connsiteY193" fmla="*/ 93983 h 2964394"/>
              <a:gd name="connsiteX194" fmla="*/ 2440202 w 4487983"/>
              <a:gd name="connsiteY194" fmla="*/ 74397 h 2964394"/>
              <a:gd name="connsiteX195" fmla="*/ 2455510 w 4487983"/>
              <a:gd name="connsiteY195" fmla="*/ 52689 h 2964394"/>
              <a:gd name="connsiteX196" fmla="*/ 2463291 w 4487983"/>
              <a:gd name="connsiteY196" fmla="*/ 54070 h 2964394"/>
              <a:gd name="connsiteX197" fmla="*/ 2462820 w 4487983"/>
              <a:gd name="connsiteY197" fmla="*/ 459062 h 2964394"/>
              <a:gd name="connsiteX198" fmla="*/ 2439916 w 4487983"/>
              <a:gd name="connsiteY198" fmla="*/ 885173 h 2964394"/>
              <a:gd name="connsiteX199" fmla="*/ 2428009 w 4487983"/>
              <a:gd name="connsiteY199" fmla="*/ 914341 h 2964394"/>
              <a:gd name="connsiteX200" fmla="*/ 2431596 w 4487983"/>
              <a:gd name="connsiteY200" fmla="*/ 954187 h 2964394"/>
              <a:gd name="connsiteX201" fmla="*/ 2507111 w 4487983"/>
              <a:gd name="connsiteY201" fmla="*/ 1130007 h 2964394"/>
              <a:gd name="connsiteX202" fmla="*/ 2555664 w 4487983"/>
              <a:gd name="connsiteY202" fmla="*/ 1226455 h 2964394"/>
              <a:gd name="connsiteX203" fmla="*/ 2563175 w 4487983"/>
              <a:gd name="connsiteY203" fmla="*/ 1294948 h 2964394"/>
              <a:gd name="connsiteX204" fmla="*/ 2593337 w 4487983"/>
              <a:gd name="connsiteY204" fmla="*/ 1358758 h 2964394"/>
              <a:gd name="connsiteX205" fmla="*/ 2611862 w 4487983"/>
              <a:gd name="connsiteY205" fmla="*/ 1403589 h 2964394"/>
              <a:gd name="connsiteX206" fmla="*/ 2596857 w 4487983"/>
              <a:gd name="connsiteY206" fmla="*/ 1433279 h 2964394"/>
              <a:gd name="connsiteX207" fmla="*/ 2576547 w 4487983"/>
              <a:gd name="connsiteY207" fmla="*/ 1450272 h 2964394"/>
              <a:gd name="connsiteX208" fmla="*/ 2519035 w 4487983"/>
              <a:gd name="connsiteY208" fmla="*/ 1500559 h 2964394"/>
              <a:gd name="connsiteX209" fmla="*/ 2514050 w 4487983"/>
              <a:gd name="connsiteY209" fmla="*/ 1513527 h 2964394"/>
              <a:gd name="connsiteX210" fmla="*/ 2487912 w 4487983"/>
              <a:gd name="connsiteY210" fmla="*/ 1536649 h 2964394"/>
              <a:gd name="connsiteX211" fmla="*/ 2477117 w 4487983"/>
              <a:gd name="connsiteY211" fmla="*/ 1562568 h 2964394"/>
              <a:gd name="connsiteX212" fmla="*/ 2461321 w 4487983"/>
              <a:gd name="connsiteY212" fmla="*/ 1618244 h 2964394"/>
              <a:gd name="connsiteX213" fmla="*/ 2449195 w 4487983"/>
              <a:gd name="connsiteY213" fmla="*/ 1646890 h 2964394"/>
              <a:gd name="connsiteX214" fmla="*/ 2437608 w 4487983"/>
              <a:gd name="connsiteY214" fmla="*/ 1781164 h 2964394"/>
              <a:gd name="connsiteX215" fmla="*/ 2511692 w 4487983"/>
              <a:gd name="connsiteY215" fmla="*/ 1832529 h 2964394"/>
              <a:gd name="connsiteX216" fmla="*/ 2603206 w 4487983"/>
              <a:gd name="connsiteY216" fmla="*/ 1848713 h 2964394"/>
              <a:gd name="connsiteX217" fmla="*/ 2593556 w 4487983"/>
              <a:gd name="connsiteY217" fmla="*/ 1806762 h 2964394"/>
              <a:gd name="connsiteX218" fmla="*/ 2560699 w 4487983"/>
              <a:gd name="connsiteY218" fmla="*/ 1786115 h 2964394"/>
              <a:gd name="connsiteX219" fmla="*/ 2547462 w 4487983"/>
              <a:gd name="connsiteY219" fmla="*/ 1778048 h 2964394"/>
              <a:gd name="connsiteX220" fmla="*/ 2540254 w 4487983"/>
              <a:gd name="connsiteY220" fmla="*/ 1765316 h 2964394"/>
              <a:gd name="connsiteX221" fmla="*/ 2562602 w 4487983"/>
              <a:gd name="connsiteY221" fmla="*/ 1763935 h 2964394"/>
              <a:gd name="connsiteX222" fmla="*/ 2604098 w 4487983"/>
              <a:gd name="connsiteY222" fmla="*/ 1796809 h 2964394"/>
              <a:gd name="connsiteX223" fmla="*/ 2642546 w 4487983"/>
              <a:gd name="connsiteY223" fmla="*/ 1840882 h 2964394"/>
              <a:gd name="connsiteX224" fmla="*/ 2618497 w 4487983"/>
              <a:gd name="connsiteY224" fmla="*/ 1861714 h 2964394"/>
              <a:gd name="connsiteX225" fmla="*/ 2614523 w 4487983"/>
              <a:gd name="connsiteY225" fmla="*/ 1862236 h 2964394"/>
              <a:gd name="connsiteX226" fmla="*/ 2584293 w 4487983"/>
              <a:gd name="connsiteY226" fmla="*/ 1884214 h 2964394"/>
              <a:gd name="connsiteX227" fmla="*/ 2522453 w 4487983"/>
              <a:gd name="connsiteY227" fmla="*/ 1863465 h 2964394"/>
              <a:gd name="connsiteX228" fmla="*/ 2498354 w 4487983"/>
              <a:gd name="connsiteY228" fmla="*/ 1852569 h 2964394"/>
              <a:gd name="connsiteX229" fmla="*/ 2556388 w 4487983"/>
              <a:gd name="connsiteY229" fmla="*/ 1923487 h 2964394"/>
              <a:gd name="connsiteX230" fmla="*/ 2596840 w 4487983"/>
              <a:gd name="connsiteY230" fmla="*/ 1975559 h 2964394"/>
              <a:gd name="connsiteX231" fmla="*/ 2639464 w 4487983"/>
              <a:gd name="connsiteY231" fmla="*/ 1984316 h 2964394"/>
              <a:gd name="connsiteX232" fmla="*/ 2688320 w 4487983"/>
              <a:gd name="connsiteY232" fmla="*/ 1976738 h 2964394"/>
              <a:gd name="connsiteX233" fmla="*/ 2690105 w 4487983"/>
              <a:gd name="connsiteY233" fmla="*/ 1971551 h 2964394"/>
              <a:gd name="connsiteX234" fmla="*/ 2701237 w 4487983"/>
              <a:gd name="connsiteY234" fmla="*/ 1946576 h 2964394"/>
              <a:gd name="connsiteX235" fmla="*/ 2861900 w 4487983"/>
              <a:gd name="connsiteY235" fmla="*/ 1759102 h 2964394"/>
              <a:gd name="connsiteX236" fmla="*/ 3091325 w 4487983"/>
              <a:gd name="connsiteY236" fmla="*/ 1644769 h 2964394"/>
              <a:gd name="connsiteX237" fmla="*/ 3118355 w 4487983"/>
              <a:gd name="connsiteY237" fmla="*/ 1637847 h 2964394"/>
              <a:gd name="connsiteX238" fmla="*/ 3183361 w 4487983"/>
              <a:gd name="connsiteY238" fmla="*/ 1625755 h 2964394"/>
              <a:gd name="connsiteX239" fmla="*/ 3151329 w 4487983"/>
              <a:gd name="connsiteY239" fmla="*/ 1551722 h 2964394"/>
              <a:gd name="connsiteX240" fmla="*/ 3077701 w 4487983"/>
              <a:gd name="connsiteY240" fmla="*/ 1344106 h 2964394"/>
              <a:gd name="connsiteX241" fmla="*/ 3077532 w 4487983"/>
              <a:gd name="connsiteY241" fmla="*/ 1334322 h 2964394"/>
              <a:gd name="connsiteX242" fmla="*/ 3052018 w 4487983"/>
              <a:gd name="connsiteY242" fmla="*/ 1404330 h 2964394"/>
              <a:gd name="connsiteX243" fmla="*/ 3044153 w 4487983"/>
              <a:gd name="connsiteY243" fmla="*/ 1437961 h 2964394"/>
              <a:gd name="connsiteX244" fmla="*/ 3025359 w 4487983"/>
              <a:gd name="connsiteY244" fmla="*/ 1469269 h 2964394"/>
              <a:gd name="connsiteX245" fmla="*/ 2990464 w 4487983"/>
              <a:gd name="connsiteY245" fmla="*/ 1446567 h 2964394"/>
              <a:gd name="connsiteX246" fmla="*/ 2942215 w 4487983"/>
              <a:gd name="connsiteY246" fmla="*/ 1401905 h 2964394"/>
              <a:gd name="connsiteX247" fmla="*/ 2766917 w 4487983"/>
              <a:gd name="connsiteY247" fmla="*/ 1383026 h 2964394"/>
              <a:gd name="connsiteX248" fmla="*/ 2664255 w 4487983"/>
              <a:gd name="connsiteY248" fmla="*/ 1383279 h 2964394"/>
              <a:gd name="connsiteX249" fmla="*/ 2646992 w 4487983"/>
              <a:gd name="connsiteY249" fmla="*/ 1364164 h 2964394"/>
              <a:gd name="connsiteX250" fmla="*/ 2724629 w 4487983"/>
              <a:gd name="connsiteY250" fmla="*/ 1343568 h 2964394"/>
              <a:gd name="connsiteX251" fmla="*/ 2883945 w 4487983"/>
              <a:gd name="connsiteY251" fmla="*/ 1342136 h 2964394"/>
              <a:gd name="connsiteX252" fmla="*/ 3034891 w 4487983"/>
              <a:gd name="connsiteY252" fmla="*/ 1325295 h 2964394"/>
              <a:gd name="connsiteX253" fmla="*/ 3072059 w 4487983"/>
              <a:gd name="connsiteY253" fmla="*/ 1318929 h 2964394"/>
              <a:gd name="connsiteX254" fmla="*/ 3072278 w 4487983"/>
              <a:gd name="connsiteY254" fmla="*/ 1318929 h 2964394"/>
              <a:gd name="connsiteX255" fmla="*/ 3134404 w 4487983"/>
              <a:gd name="connsiteY255" fmla="*/ 1287133 h 2964394"/>
              <a:gd name="connsiteX256" fmla="*/ 3239020 w 4487983"/>
              <a:gd name="connsiteY256" fmla="*/ 1247254 h 2964394"/>
              <a:gd name="connsiteX257" fmla="*/ 3313121 w 4487983"/>
              <a:gd name="connsiteY257" fmla="*/ 1227449 h 2964394"/>
              <a:gd name="connsiteX258" fmla="*/ 3320228 w 4487983"/>
              <a:gd name="connsiteY258" fmla="*/ 1247355 h 2964394"/>
              <a:gd name="connsiteX259" fmla="*/ 3310544 w 4487983"/>
              <a:gd name="connsiteY259" fmla="*/ 1286780 h 2964394"/>
              <a:gd name="connsiteX260" fmla="*/ 3319840 w 4487983"/>
              <a:gd name="connsiteY260" fmla="*/ 1520196 h 2964394"/>
              <a:gd name="connsiteX261" fmla="*/ 3366187 w 4487983"/>
              <a:gd name="connsiteY261" fmla="*/ 1616964 h 2964394"/>
              <a:gd name="connsiteX262" fmla="*/ 3426865 w 4487983"/>
              <a:gd name="connsiteY262" fmla="*/ 1623902 h 2964394"/>
              <a:gd name="connsiteX263" fmla="*/ 3404399 w 4487983"/>
              <a:gd name="connsiteY263" fmla="*/ 1586819 h 2964394"/>
              <a:gd name="connsiteX264" fmla="*/ 3317954 w 4487983"/>
              <a:gd name="connsiteY264" fmla="*/ 1397071 h 2964394"/>
              <a:gd name="connsiteX265" fmla="*/ 3345152 w 4487983"/>
              <a:gd name="connsiteY265" fmla="*/ 1261013 h 2964394"/>
              <a:gd name="connsiteX266" fmla="*/ 3365664 w 4487983"/>
              <a:gd name="connsiteY266" fmla="*/ 1216738 h 2964394"/>
              <a:gd name="connsiteX267" fmla="*/ 3528635 w 4487983"/>
              <a:gd name="connsiteY267" fmla="*/ 1148549 h 2964394"/>
              <a:gd name="connsiteX268" fmla="*/ 3843848 w 4487983"/>
              <a:gd name="connsiteY268" fmla="*/ 1075240 h 2964394"/>
              <a:gd name="connsiteX269" fmla="*/ 4216370 w 4487983"/>
              <a:gd name="connsiteY269" fmla="*/ 980358 h 2964394"/>
              <a:gd name="connsiteX270" fmla="*/ 4263323 w 4487983"/>
              <a:gd name="connsiteY270" fmla="*/ 974312 h 2964394"/>
              <a:gd name="connsiteX271" fmla="*/ 4240941 w 4487983"/>
              <a:gd name="connsiteY271" fmla="*/ 1060050 h 2964394"/>
              <a:gd name="connsiteX272" fmla="*/ 4186814 w 4487983"/>
              <a:gd name="connsiteY272" fmla="*/ 1292270 h 2964394"/>
              <a:gd name="connsiteX273" fmla="*/ 4311135 w 4487983"/>
              <a:gd name="connsiteY273" fmla="*/ 1476982 h 2964394"/>
              <a:gd name="connsiteX274" fmla="*/ 4360192 w 4487983"/>
              <a:gd name="connsiteY274" fmla="*/ 1536616 h 2964394"/>
              <a:gd name="connsiteX275" fmla="*/ 4358289 w 4487983"/>
              <a:gd name="connsiteY275" fmla="*/ 1546114 h 2964394"/>
              <a:gd name="connsiteX276" fmla="*/ 4200085 w 4487983"/>
              <a:gd name="connsiteY276" fmla="*/ 1596620 h 2964394"/>
              <a:gd name="connsiteX277" fmla="*/ 3894219 w 4487983"/>
              <a:gd name="connsiteY277" fmla="*/ 1652616 h 2964394"/>
              <a:gd name="connsiteX278" fmla="*/ 3459957 w 4487983"/>
              <a:gd name="connsiteY278" fmla="*/ 1718684 h 2964394"/>
              <a:gd name="connsiteX279" fmla="*/ 3457128 w 4487983"/>
              <a:gd name="connsiteY279" fmla="*/ 1718498 h 2964394"/>
              <a:gd name="connsiteX280" fmla="*/ 3358238 w 4487983"/>
              <a:gd name="connsiteY280" fmla="*/ 1630892 h 2964394"/>
              <a:gd name="connsiteX281" fmla="*/ 3201819 w 4487983"/>
              <a:gd name="connsiteY281" fmla="*/ 1637948 h 2964394"/>
              <a:gd name="connsiteX282" fmla="*/ 3202071 w 4487983"/>
              <a:gd name="connsiteY282" fmla="*/ 1640760 h 2964394"/>
              <a:gd name="connsiteX283" fmla="*/ 3031118 w 4487983"/>
              <a:gd name="connsiteY283" fmla="*/ 1710701 h 2964394"/>
              <a:gd name="connsiteX284" fmla="*/ 2910436 w 4487983"/>
              <a:gd name="connsiteY284" fmla="*/ 1832529 h 2964394"/>
              <a:gd name="connsiteX285" fmla="*/ 2885764 w 4487983"/>
              <a:gd name="connsiteY285" fmla="*/ 1880997 h 2964394"/>
              <a:gd name="connsiteX286" fmla="*/ 2699115 w 4487983"/>
              <a:gd name="connsiteY286" fmla="*/ 1988476 h 2964394"/>
              <a:gd name="connsiteX287" fmla="*/ 2677407 w 4487983"/>
              <a:gd name="connsiteY287" fmla="*/ 2018874 h 2964394"/>
              <a:gd name="connsiteX288" fmla="*/ 2684969 w 4487983"/>
              <a:gd name="connsiteY288" fmla="*/ 2022192 h 2964394"/>
              <a:gd name="connsiteX289" fmla="*/ 2832277 w 4487983"/>
              <a:gd name="connsiteY289" fmla="*/ 2145198 h 2964394"/>
              <a:gd name="connsiteX290" fmla="*/ 2927530 w 4487983"/>
              <a:gd name="connsiteY290" fmla="*/ 2273864 h 2964394"/>
              <a:gd name="connsiteX291" fmla="*/ 2858010 w 4487983"/>
              <a:gd name="connsiteY291" fmla="*/ 2320462 h 2964394"/>
              <a:gd name="connsiteX292" fmla="*/ 2781013 w 4487983"/>
              <a:gd name="connsiteY292" fmla="*/ 2345623 h 2964394"/>
              <a:gd name="connsiteX293" fmla="*/ 2634446 w 4487983"/>
              <a:gd name="connsiteY293" fmla="*/ 2517536 h 2964394"/>
              <a:gd name="connsiteX294" fmla="*/ 2718331 w 4487983"/>
              <a:gd name="connsiteY294" fmla="*/ 2676734 h 2964394"/>
              <a:gd name="connsiteX295" fmla="*/ 2809895 w 4487983"/>
              <a:gd name="connsiteY295" fmla="*/ 2831031 h 2964394"/>
              <a:gd name="connsiteX296" fmla="*/ 2742329 w 4487983"/>
              <a:gd name="connsiteY296" fmla="*/ 2656457 h 2964394"/>
              <a:gd name="connsiteX297" fmla="*/ 2763633 w 4487983"/>
              <a:gd name="connsiteY297" fmla="*/ 2466087 h 2964394"/>
              <a:gd name="connsiteX298" fmla="*/ 2959629 w 4487983"/>
              <a:gd name="connsiteY298" fmla="*/ 2374202 h 2964394"/>
              <a:gd name="connsiteX299" fmla="*/ 3038646 w 4487983"/>
              <a:gd name="connsiteY299" fmla="*/ 2340537 h 2964394"/>
              <a:gd name="connsiteX300" fmla="*/ 3003146 w 4487983"/>
              <a:gd name="connsiteY300" fmla="*/ 2293012 h 2964394"/>
              <a:gd name="connsiteX301" fmla="*/ 3005705 w 4487983"/>
              <a:gd name="connsiteY301" fmla="*/ 2258336 h 2964394"/>
              <a:gd name="connsiteX302" fmla="*/ 3030630 w 4487983"/>
              <a:gd name="connsiteY302" fmla="*/ 2264921 h 2964394"/>
              <a:gd name="connsiteX303" fmla="*/ 3067125 w 4487983"/>
              <a:gd name="connsiteY303" fmla="*/ 2334457 h 2964394"/>
              <a:gd name="connsiteX304" fmla="*/ 3060573 w 4487983"/>
              <a:gd name="connsiteY304" fmla="*/ 2342945 h 2964394"/>
              <a:gd name="connsiteX305" fmla="*/ 3351148 w 4487983"/>
              <a:gd name="connsiteY305" fmla="*/ 2607719 h 2964394"/>
              <a:gd name="connsiteX306" fmla="*/ 3588959 w 4487983"/>
              <a:gd name="connsiteY306" fmla="*/ 2821044 h 2964394"/>
              <a:gd name="connsiteX307" fmla="*/ 3675134 w 4487983"/>
              <a:gd name="connsiteY307" fmla="*/ 2907910 h 2964394"/>
              <a:gd name="connsiteX308" fmla="*/ 4481043 w 4487983"/>
              <a:gd name="connsiteY308" fmla="*/ 2913888 h 2964394"/>
              <a:gd name="connsiteX309" fmla="*/ 4487982 w 4487983"/>
              <a:gd name="connsiteY309" fmla="*/ 2921079 h 2964394"/>
              <a:gd name="connsiteX310" fmla="*/ 4480908 w 4487983"/>
              <a:gd name="connsiteY310" fmla="*/ 2928018 h 2964394"/>
              <a:gd name="connsiteX311" fmla="*/ 4480774 w 4487983"/>
              <a:gd name="connsiteY311" fmla="*/ 2928018 h 2964394"/>
              <a:gd name="connsiteX312" fmla="*/ 3686334 w 4487983"/>
              <a:gd name="connsiteY312" fmla="*/ 2921921 h 2964394"/>
              <a:gd name="connsiteX313" fmla="*/ 3697095 w 4487983"/>
              <a:gd name="connsiteY313" fmla="*/ 2946206 h 2964394"/>
              <a:gd name="connsiteX314" fmla="*/ 3691386 w 4487983"/>
              <a:gd name="connsiteY314" fmla="*/ 2954913 h 2964394"/>
              <a:gd name="connsiteX315" fmla="*/ 3633099 w 4487983"/>
              <a:gd name="connsiteY315" fmla="*/ 2964394 h 2964394"/>
              <a:gd name="connsiteX316" fmla="*/ 3633201 w 4487983"/>
              <a:gd name="connsiteY316" fmla="*/ 2964361 h 2964394"/>
              <a:gd name="connsiteX317" fmla="*/ 3518834 w 4487983"/>
              <a:gd name="connsiteY317" fmla="*/ 2931554 h 2964394"/>
              <a:gd name="connsiteX318" fmla="*/ 3591166 w 4487983"/>
              <a:gd name="connsiteY318" fmla="*/ 2947705 h 2964394"/>
              <a:gd name="connsiteX319" fmla="*/ 3682881 w 4487983"/>
              <a:gd name="connsiteY319" fmla="*/ 2943394 h 2964394"/>
              <a:gd name="connsiteX320" fmla="*/ 3668769 w 4487983"/>
              <a:gd name="connsiteY320" fmla="*/ 2922123 h 2964394"/>
              <a:gd name="connsiteX321" fmla="*/ 3533923 w 4487983"/>
              <a:gd name="connsiteY321" fmla="*/ 2927934 h 2964394"/>
              <a:gd name="connsiteX322" fmla="*/ 3518834 w 4487983"/>
              <a:gd name="connsiteY322" fmla="*/ 2931554 h 2964394"/>
              <a:gd name="connsiteX323" fmla="*/ 1409230 w 4487983"/>
              <a:gd name="connsiteY323" fmla="*/ 2473412 h 2964394"/>
              <a:gd name="connsiteX324" fmla="*/ 1279184 w 4487983"/>
              <a:gd name="connsiteY324" fmla="*/ 2675487 h 2964394"/>
              <a:gd name="connsiteX325" fmla="*/ 1134150 w 4487983"/>
              <a:gd name="connsiteY325" fmla="*/ 2905249 h 2964394"/>
              <a:gd name="connsiteX326" fmla="*/ 1240046 w 4487983"/>
              <a:gd name="connsiteY326" fmla="*/ 2781720 h 2964394"/>
              <a:gd name="connsiteX327" fmla="*/ 1390234 w 4487983"/>
              <a:gd name="connsiteY327" fmla="*/ 2545744 h 2964394"/>
              <a:gd name="connsiteX328" fmla="*/ 1409214 w 4487983"/>
              <a:gd name="connsiteY328" fmla="*/ 2473412 h 2964394"/>
              <a:gd name="connsiteX329" fmla="*/ 1409230 w 4487983"/>
              <a:gd name="connsiteY329" fmla="*/ 2473412 h 2964394"/>
              <a:gd name="connsiteX330" fmla="*/ 1966734 w 4487983"/>
              <a:gd name="connsiteY330" fmla="*/ 2074887 h 2964394"/>
              <a:gd name="connsiteX331" fmla="*/ 1989840 w 4487983"/>
              <a:gd name="connsiteY331" fmla="*/ 2138529 h 2964394"/>
              <a:gd name="connsiteX332" fmla="*/ 2049525 w 4487983"/>
              <a:gd name="connsiteY332" fmla="*/ 2246446 h 2964394"/>
              <a:gd name="connsiteX333" fmla="*/ 2234506 w 4487983"/>
              <a:gd name="connsiteY333" fmla="*/ 2292742 h 2964394"/>
              <a:gd name="connsiteX334" fmla="*/ 2390336 w 4487983"/>
              <a:gd name="connsiteY334" fmla="*/ 2325161 h 2964394"/>
              <a:gd name="connsiteX335" fmla="*/ 2618363 w 4487983"/>
              <a:gd name="connsiteY335" fmla="*/ 2516559 h 2964394"/>
              <a:gd name="connsiteX336" fmla="*/ 2618430 w 4487983"/>
              <a:gd name="connsiteY336" fmla="*/ 2516458 h 2964394"/>
              <a:gd name="connsiteX337" fmla="*/ 2587022 w 4487983"/>
              <a:gd name="connsiteY337" fmla="*/ 2420464 h 2964394"/>
              <a:gd name="connsiteX338" fmla="*/ 2753074 w 4487983"/>
              <a:gd name="connsiteY338" fmla="*/ 2295403 h 2964394"/>
              <a:gd name="connsiteX339" fmla="*/ 2851105 w 4487983"/>
              <a:gd name="connsiteY339" fmla="*/ 2251398 h 2964394"/>
              <a:gd name="connsiteX340" fmla="*/ 2880509 w 4487983"/>
              <a:gd name="connsiteY340" fmla="*/ 2227702 h 2964394"/>
              <a:gd name="connsiteX341" fmla="*/ 2823385 w 4487983"/>
              <a:gd name="connsiteY341" fmla="*/ 2192269 h 2964394"/>
              <a:gd name="connsiteX342" fmla="*/ 2659050 w 4487983"/>
              <a:gd name="connsiteY342" fmla="*/ 2061633 h 2964394"/>
              <a:gd name="connsiteX343" fmla="*/ 2652398 w 4487983"/>
              <a:gd name="connsiteY343" fmla="*/ 2024027 h 2964394"/>
              <a:gd name="connsiteX344" fmla="*/ 2626261 w 4487983"/>
              <a:gd name="connsiteY344" fmla="*/ 2016247 h 2964394"/>
              <a:gd name="connsiteX345" fmla="*/ 2588520 w 4487983"/>
              <a:gd name="connsiteY345" fmla="*/ 1987247 h 2964394"/>
              <a:gd name="connsiteX346" fmla="*/ 2468528 w 4487983"/>
              <a:gd name="connsiteY346" fmla="*/ 1907892 h 2964394"/>
              <a:gd name="connsiteX347" fmla="*/ 2447393 w 4487983"/>
              <a:gd name="connsiteY347" fmla="*/ 1856359 h 2964394"/>
              <a:gd name="connsiteX348" fmla="*/ 2454702 w 4487983"/>
              <a:gd name="connsiteY348" fmla="*/ 1839332 h 2964394"/>
              <a:gd name="connsiteX349" fmla="*/ 2439798 w 4487983"/>
              <a:gd name="connsiteY349" fmla="*/ 1834280 h 2964394"/>
              <a:gd name="connsiteX350" fmla="*/ 2370244 w 4487983"/>
              <a:gd name="connsiteY350" fmla="*/ 1821717 h 2964394"/>
              <a:gd name="connsiteX351" fmla="*/ 2337506 w 4487983"/>
              <a:gd name="connsiteY351" fmla="*/ 1815418 h 2964394"/>
              <a:gd name="connsiteX352" fmla="*/ 2212663 w 4487983"/>
              <a:gd name="connsiteY352" fmla="*/ 1805886 h 2964394"/>
              <a:gd name="connsiteX353" fmla="*/ 2211468 w 4487983"/>
              <a:gd name="connsiteY353" fmla="*/ 1806947 h 2964394"/>
              <a:gd name="connsiteX354" fmla="*/ 2136391 w 4487983"/>
              <a:gd name="connsiteY354" fmla="*/ 1837109 h 2964394"/>
              <a:gd name="connsiteX355" fmla="*/ 2127263 w 4487983"/>
              <a:gd name="connsiteY355" fmla="*/ 1838153 h 2964394"/>
              <a:gd name="connsiteX356" fmla="*/ 2051175 w 4487983"/>
              <a:gd name="connsiteY356" fmla="*/ 1888239 h 2964394"/>
              <a:gd name="connsiteX357" fmla="*/ 2052977 w 4487983"/>
              <a:gd name="connsiteY357" fmla="*/ 1962255 h 2964394"/>
              <a:gd name="connsiteX358" fmla="*/ 2082735 w 4487983"/>
              <a:gd name="connsiteY358" fmla="*/ 1998328 h 2964394"/>
              <a:gd name="connsiteX359" fmla="*/ 2101126 w 4487983"/>
              <a:gd name="connsiteY359" fmla="*/ 2024044 h 2964394"/>
              <a:gd name="connsiteX360" fmla="*/ 2118960 w 4487983"/>
              <a:gd name="connsiteY360" fmla="*/ 2011632 h 2964394"/>
              <a:gd name="connsiteX361" fmla="*/ 2127431 w 4487983"/>
              <a:gd name="connsiteY361" fmla="*/ 1989891 h 2964394"/>
              <a:gd name="connsiteX362" fmla="*/ 2124046 w 4487983"/>
              <a:gd name="connsiteY362" fmla="*/ 1963417 h 2964394"/>
              <a:gd name="connsiteX363" fmla="*/ 2135902 w 4487983"/>
              <a:gd name="connsiteY363" fmla="*/ 1957590 h 2964394"/>
              <a:gd name="connsiteX364" fmla="*/ 2142201 w 4487983"/>
              <a:gd name="connsiteY364" fmla="*/ 1987836 h 2964394"/>
              <a:gd name="connsiteX365" fmla="*/ 2151581 w 4487983"/>
              <a:gd name="connsiteY365" fmla="*/ 2005166 h 2964394"/>
              <a:gd name="connsiteX366" fmla="*/ 2166890 w 4487983"/>
              <a:gd name="connsiteY366" fmla="*/ 2059158 h 2964394"/>
              <a:gd name="connsiteX367" fmla="*/ 2139658 w 4487983"/>
              <a:gd name="connsiteY367" fmla="*/ 2065119 h 2964394"/>
              <a:gd name="connsiteX368" fmla="*/ 2094692 w 4487983"/>
              <a:gd name="connsiteY368" fmla="*/ 2038241 h 2964394"/>
              <a:gd name="connsiteX369" fmla="*/ 2062088 w 4487983"/>
              <a:gd name="connsiteY369" fmla="*/ 2017779 h 2964394"/>
              <a:gd name="connsiteX370" fmla="*/ 2040717 w 4487983"/>
              <a:gd name="connsiteY370" fmla="*/ 1971332 h 2964394"/>
              <a:gd name="connsiteX371" fmla="*/ 2028676 w 4487983"/>
              <a:gd name="connsiteY371" fmla="*/ 1968621 h 2964394"/>
              <a:gd name="connsiteX372" fmla="*/ 1999103 w 4487983"/>
              <a:gd name="connsiteY372" fmla="*/ 1972629 h 2964394"/>
              <a:gd name="connsiteX373" fmla="*/ 1966718 w 4487983"/>
              <a:gd name="connsiteY373" fmla="*/ 2074921 h 2964394"/>
              <a:gd name="connsiteX374" fmla="*/ 1966734 w 4487983"/>
              <a:gd name="connsiteY374" fmla="*/ 2074887 h 2964394"/>
              <a:gd name="connsiteX375" fmla="*/ 2893123 w 4487983"/>
              <a:gd name="connsiteY375" fmla="*/ 2235315 h 2964394"/>
              <a:gd name="connsiteX376" fmla="*/ 2857421 w 4487983"/>
              <a:gd name="connsiteY376" fmla="*/ 2264062 h 2964394"/>
              <a:gd name="connsiteX377" fmla="*/ 2758581 w 4487983"/>
              <a:gd name="connsiteY377" fmla="*/ 2308438 h 2964394"/>
              <a:gd name="connsiteX378" fmla="*/ 2601118 w 4487983"/>
              <a:gd name="connsiteY378" fmla="*/ 2421491 h 2964394"/>
              <a:gd name="connsiteX379" fmla="*/ 2627457 w 4487983"/>
              <a:gd name="connsiteY379" fmla="*/ 2502177 h 2964394"/>
              <a:gd name="connsiteX380" fmla="*/ 2774378 w 4487983"/>
              <a:gd name="connsiteY380" fmla="*/ 2333127 h 2964394"/>
              <a:gd name="connsiteX381" fmla="*/ 2855080 w 4487983"/>
              <a:gd name="connsiteY381" fmla="*/ 2306602 h 2964394"/>
              <a:gd name="connsiteX382" fmla="*/ 2913551 w 4487983"/>
              <a:gd name="connsiteY382" fmla="*/ 2272264 h 2964394"/>
              <a:gd name="connsiteX383" fmla="*/ 2893140 w 4487983"/>
              <a:gd name="connsiteY383" fmla="*/ 2235315 h 2964394"/>
              <a:gd name="connsiteX384" fmla="*/ 2893123 w 4487983"/>
              <a:gd name="connsiteY384" fmla="*/ 2235315 h 2964394"/>
              <a:gd name="connsiteX385" fmla="*/ 3013907 w 4487983"/>
              <a:gd name="connsiteY385" fmla="*/ 2270765 h 2964394"/>
              <a:gd name="connsiteX386" fmla="*/ 3016820 w 4487983"/>
              <a:gd name="connsiteY386" fmla="*/ 2289088 h 2964394"/>
              <a:gd name="connsiteX387" fmla="*/ 3050940 w 4487983"/>
              <a:gd name="connsiteY387" fmla="*/ 2332857 h 2964394"/>
              <a:gd name="connsiteX388" fmla="*/ 3054073 w 4487983"/>
              <a:gd name="connsiteY388" fmla="*/ 2329169 h 2964394"/>
              <a:gd name="connsiteX389" fmla="*/ 3042655 w 4487983"/>
              <a:gd name="connsiteY389" fmla="*/ 2299428 h 2964394"/>
              <a:gd name="connsiteX390" fmla="*/ 3013890 w 4487983"/>
              <a:gd name="connsiteY390" fmla="*/ 2270765 h 2964394"/>
              <a:gd name="connsiteX391" fmla="*/ 3013907 w 4487983"/>
              <a:gd name="connsiteY391" fmla="*/ 2270765 h 2964394"/>
              <a:gd name="connsiteX392" fmla="*/ 1552025 w 4487983"/>
              <a:gd name="connsiteY392" fmla="*/ 1626530 h 2964394"/>
              <a:gd name="connsiteX393" fmla="*/ 1554484 w 4487983"/>
              <a:gd name="connsiteY393" fmla="*/ 1637207 h 2964394"/>
              <a:gd name="connsiteX394" fmla="*/ 1573009 w 4487983"/>
              <a:gd name="connsiteY394" fmla="*/ 1703544 h 2964394"/>
              <a:gd name="connsiteX395" fmla="*/ 1572100 w 4487983"/>
              <a:gd name="connsiteY395" fmla="*/ 1709724 h 2964394"/>
              <a:gd name="connsiteX396" fmla="*/ 1480855 w 4487983"/>
              <a:gd name="connsiteY396" fmla="*/ 1842431 h 2964394"/>
              <a:gd name="connsiteX397" fmla="*/ 1364130 w 4487983"/>
              <a:gd name="connsiteY397" fmla="*/ 1971281 h 2964394"/>
              <a:gd name="connsiteX398" fmla="*/ 1313725 w 4487983"/>
              <a:gd name="connsiteY398" fmla="*/ 2030208 h 2964394"/>
              <a:gd name="connsiteX399" fmla="*/ 1342894 w 4487983"/>
              <a:gd name="connsiteY399" fmla="*/ 2038696 h 2964394"/>
              <a:gd name="connsiteX400" fmla="*/ 1504736 w 4487983"/>
              <a:gd name="connsiteY400" fmla="*/ 2264298 h 2964394"/>
              <a:gd name="connsiteX401" fmla="*/ 1750277 w 4487983"/>
              <a:gd name="connsiteY401" fmla="*/ 2167715 h 2964394"/>
              <a:gd name="connsiteX402" fmla="*/ 1858733 w 4487983"/>
              <a:gd name="connsiteY402" fmla="*/ 2082331 h 2964394"/>
              <a:gd name="connsiteX403" fmla="*/ 1877662 w 4487983"/>
              <a:gd name="connsiteY403" fmla="*/ 2055857 h 2964394"/>
              <a:gd name="connsiteX404" fmla="*/ 1877561 w 4487983"/>
              <a:gd name="connsiteY404" fmla="*/ 2054729 h 2964394"/>
              <a:gd name="connsiteX405" fmla="*/ 1905517 w 4487983"/>
              <a:gd name="connsiteY405" fmla="*/ 1997688 h 2964394"/>
              <a:gd name="connsiteX406" fmla="*/ 1915319 w 4487983"/>
              <a:gd name="connsiteY406" fmla="*/ 1998497 h 2964394"/>
              <a:gd name="connsiteX407" fmla="*/ 1917121 w 4487983"/>
              <a:gd name="connsiteY407" fmla="*/ 2010656 h 2964394"/>
              <a:gd name="connsiteX408" fmla="*/ 1892550 w 4487983"/>
              <a:gd name="connsiteY408" fmla="*/ 2058787 h 2964394"/>
              <a:gd name="connsiteX409" fmla="*/ 1912658 w 4487983"/>
              <a:gd name="connsiteY409" fmla="*/ 2076352 h 2964394"/>
              <a:gd name="connsiteX410" fmla="*/ 1946997 w 4487983"/>
              <a:gd name="connsiteY410" fmla="*/ 2074028 h 2964394"/>
              <a:gd name="connsiteX411" fmla="*/ 1950904 w 4487983"/>
              <a:gd name="connsiteY411" fmla="*/ 2071014 h 2964394"/>
              <a:gd name="connsiteX412" fmla="*/ 1943359 w 4487983"/>
              <a:gd name="connsiteY412" fmla="*/ 2022832 h 2964394"/>
              <a:gd name="connsiteX413" fmla="*/ 1986169 w 4487983"/>
              <a:gd name="connsiteY413" fmla="*/ 1961800 h 2964394"/>
              <a:gd name="connsiteX414" fmla="*/ 1990430 w 4487983"/>
              <a:gd name="connsiteY414" fmla="*/ 1916666 h 2964394"/>
              <a:gd name="connsiteX415" fmla="*/ 1951965 w 4487983"/>
              <a:gd name="connsiteY415" fmla="*/ 1812067 h 2964394"/>
              <a:gd name="connsiteX416" fmla="*/ 1930678 w 4487983"/>
              <a:gd name="connsiteY416" fmla="*/ 1798173 h 2964394"/>
              <a:gd name="connsiteX417" fmla="*/ 1878504 w 4487983"/>
              <a:gd name="connsiteY417" fmla="*/ 1744855 h 2964394"/>
              <a:gd name="connsiteX418" fmla="*/ 1830760 w 4487983"/>
              <a:gd name="connsiteY418" fmla="*/ 1694129 h 2964394"/>
              <a:gd name="connsiteX419" fmla="*/ 1724477 w 4487983"/>
              <a:gd name="connsiteY419" fmla="*/ 1666426 h 2964394"/>
              <a:gd name="connsiteX420" fmla="*/ 1707215 w 4487983"/>
              <a:gd name="connsiteY420" fmla="*/ 1667184 h 2964394"/>
              <a:gd name="connsiteX421" fmla="*/ 1651538 w 4487983"/>
              <a:gd name="connsiteY421" fmla="*/ 1646419 h 2964394"/>
              <a:gd name="connsiteX422" fmla="*/ 1588705 w 4487983"/>
              <a:gd name="connsiteY422" fmla="*/ 1616998 h 2964394"/>
              <a:gd name="connsiteX423" fmla="*/ 1551975 w 4487983"/>
              <a:gd name="connsiteY423" fmla="*/ 1626530 h 2964394"/>
              <a:gd name="connsiteX424" fmla="*/ 1552025 w 4487983"/>
              <a:gd name="connsiteY424" fmla="*/ 1626530 h 2964394"/>
              <a:gd name="connsiteX425" fmla="*/ 2665012 w 4487983"/>
              <a:gd name="connsiteY425" fmla="*/ 2030545 h 2964394"/>
              <a:gd name="connsiteX426" fmla="*/ 2671968 w 4487983"/>
              <a:gd name="connsiteY426" fmla="*/ 2055907 h 2964394"/>
              <a:gd name="connsiteX427" fmla="*/ 2829229 w 4487983"/>
              <a:gd name="connsiteY427" fmla="*/ 2179402 h 2964394"/>
              <a:gd name="connsiteX428" fmla="*/ 2857656 w 4487983"/>
              <a:gd name="connsiteY428" fmla="*/ 2192639 h 2964394"/>
              <a:gd name="connsiteX429" fmla="*/ 2845733 w 4487983"/>
              <a:gd name="connsiteY429" fmla="*/ 2179588 h 2964394"/>
              <a:gd name="connsiteX430" fmla="*/ 2715518 w 4487983"/>
              <a:gd name="connsiteY430" fmla="*/ 2058905 h 2964394"/>
              <a:gd name="connsiteX431" fmla="*/ 2665012 w 4487983"/>
              <a:gd name="connsiteY431" fmla="*/ 2030545 h 2964394"/>
              <a:gd name="connsiteX432" fmla="*/ 1086911 w 4487983"/>
              <a:gd name="connsiteY432" fmla="*/ 2182670 h 2964394"/>
              <a:gd name="connsiteX433" fmla="*/ 1197236 w 4487983"/>
              <a:gd name="connsiteY433" fmla="*/ 2112527 h 2964394"/>
              <a:gd name="connsiteX434" fmla="*/ 1220696 w 4487983"/>
              <a:gd name="connsiteY434" fmla="*/ 2090735 h 2964394"/>
              <a:gd name="connsiteX435" fmla="*/ 1102152 w 4487983"/>
              <a:gd name="connsiteY435" fmla="*/ 2155320 h 2964394"/>
              <a:gd name="connsiteX436" fmla="*/ 1086894 w 4487983"/>
              <a:gd name="connsiteY436" fmla="*/ 2182670 h 2964394"/>
              <a:gd name="connsiteX437" fmla="*/ 1086911 w 4487983"/>
              <a:gd name="connsiteY437" fmla="*/ 2182670 h 2964394"/>
              <a:gd name="connsiteX438" fmla="*/ 1984148 w 4487983"/>
              <a:gd name="connsiteY438" fmla="*/ 1977833 h 2964394"/>
              <a:gd name="connsiteX439" fmla="*/ 1957522 w 4487983"/>
              <a:gd name="connsiteY439" fmla="*/ 2023623 h 2964394"/>
              <a:gd name="connsiteX440" fmla="*/ 1961985 w 4487983"/>
              <a:gd name="connsiteY440" fmla="*/ 2057103 h 2964394"/>
              <a:gd name="connsiteX441" fmla="*/ 1984148 w 4487983"/>
              <a:gd name="connsiteY441" fmla="*/ 1977833 h 2964394"/>
              <a:gd name="connsiteX442" fmla="*/ 2112089 w 4487983"/>
              <a:gd name="connsiteY442" fmla="*/ 2035597 h 2964394"/>
              <a:gd name="connsiteX443" fmla="*/ 2142217 w 4487983"/>
              <a:gd name="connsiteY443" fmla="*/ 2051158 h 2964394"/>
              <a:gd name="connsiteX444" fmla="*/ 2155404 w 4487983"/>
              <a:gd name="connsiteY444" fmla="*/ 2050906 h 2964394"/>
              <a:gd name="connsiteX445" fmla="*/ 2152929 w 4487983"/>
              <a:gd name="connsiteY445" fmla="*/ 2038443 h 2964394"/>
              <a:gd name="connsiteX446" fmla="*/ 2139304 w 4487983"/>
              <a:gd name="connsiteY446" fmla="*/ 2012053 h 2964394"/>
              <a:gd name="connsiteX447" fmla="*/ 2136812 w 4487983"/>
              <a:gd name="connsiteY447" fmla="*/ 2007641 h 2964394"/>
              <a:gd name="connsiteX448" fmla="*/ 2112089 w 4487983"/>
              <a:gd name="connsiteY448" fmla="*/ 2035597 h 2964394"/>
              <a:gd name="connsiteX449" fmla="*/ 2620047 w 4487983"/>
              <a:gd name="connsiteY449" fmla="*/ 1996375 h 2964394"/>
              <a:gd name="connsiteX450" fmla="*/ 2632155 w 4487983"/>
              <a:gd name="connsiteY450" fmla="*/ 2003380 h 2964394"/>
              <a:gd name="connsiteX451" fmla="*/ 2667286 w 4487983"/>
              <a:gd name="connsiteY451" fmla="*/ 2008231 h 2964394"/>
              <a:gd name="connsiteX452" fmla="*/ 2681836 w 4487983"/>
              <a:gd name="connsiteY452" fmla="*/ 1992804 h 2964394"/>
              <a:gd name="connsiteX453" fmla="*/ 2639582 w 4487983"/>
              <a:gd name="connsiteY453" fmla="*/ 1998446 h 2964394"/>
              <a:gd name="connsiteX454" fmla="*/ 2620047 w 4487983"/>
              <a:gd name="connsiteY454" fmla="*/ 1996375 h 2964394"/>
              <a:gd name="connsiteX455" fmla="*/ 3187925 w 4487983"/>
              <a:gd name="connsiteY455" fmla="*/ 1639581 h 2964394"/>
              <a:gd name="connsiteX456" fmla="*/ 3122026 w 4487983"/>
              <a:gd name="connsiteY456" fmla="*/ 1651505 h 2964394"/>
              <a:gd name="connsiteX457" fmla="*/ 3094895 w 4487983"/>
              <a:gd name="connsiteY457" fmla="*/ 1658443 h 2964394"/>
              <a:gd name="connsiteX458" fmla="*/ 2874615 w 4487983"/>
              <a:gd name="connsiteY458" fmla="*/ 1765552 h 2964394"/>
              <a:gd name="connsiteX459" fmla="*/ 2873403 w 4487983"/>
              <a:gd name="connsiteY459" fmla="*/ 1767506 h 2964394"/>
              <a:gd name="connsiteX460" fmla="*/ 2712655 w 4487983"/>
              <a:gd name="connsiteY460" fmla="*/ 1955030 h 2964394"/>
              <a:gd name="connsiteX461" fmla="*/ 2704976 w 4487983"/>
              <a:gd name="connsiteY461" fmla="*/ 1972056 h 2964394"/>
              <a:gd name="connsiteX462" fmla="*/ 2767153 w 4487983"/>
              <a:gd name="connsiteY462" fmla="*/ 1948479 h 2964394"/>
              <a:gd name="connsiteX463" fmla="*/ 2873958 w 4487983"/>
              <a:gd name="connsiteY463" fmla="*/ 1873284 h 2964394"/>
              <a:gd name="connsiteX464" fmla="*/ 2897637 w 4487983"/>
              <a:gd name="connsiteY464" fmla="*/ 1826634 h 2964394"/>
              <a:gd name="connsiteX465" fmla="*/ 3028020 w 4487983"/>
              <a:gd name="connsiteY465" fmla="*/ 1696858 h 2964394"/>
              <a:gd name="connsiteX466" fmla="*/ 3148450 w 4487983"/>
              <a:gd name="connsiteY466" fmla="*/ 1665550 h 2964394"/>
              <a:gd name="connsiteX467" fmla="*/ 3188009 w 4487983"/>
              <a:gd name="connsiteY467" fmla="*/ 1640710 h 2964394"/>
              <a:gd name="connsiteX468" fmla="*/ 3187908 w 4487983"/>
              <a:gd name="connsiteY468" fmla="*/ 1639581 h 2964394"/>
              <a:gd name="connsiteX469" fmla="*/ 3187925 w 4487983"/>
              <a:gd name="connsiteY469" fmla="*/ 1639581 h 2964394"/>
              <a:gd name="connsiteX470" fmla="*/ 2468343 w 4487983"/>
              <a:gd name="connsiteY470" fmla="*/ 1846743 h 2964394"/>
              <a:gd name="connsiteX471" fmla="*/ 2467333 w 4487983"/>
              <a:gd name="connsiteY471" fmla="*/ 1847197 h 2964394"/>
              <a:gd name="connsiteX472" fmla="*/ 2461388 w 4487983"/>
              <a:gd name="connsiteY472" fmla="*/ 1858497 h 2964394"/>
              <a:gd name="connsiteX473" fmla="*/ 2479273 w 4487983"/>
              <a:gd name="connsiteY473" fmla="*/ 1898680 h 2964394"/>
              <a:gd name="connsiteX474" fmla="*/ 2568598 w 4487983"/>
              <a:gd name="connsiteY474" fmla="*/ 1963652 h 2964394"/>
              <a:gd name="connsiteX475" fmla="*/ 2545037 w 4487983"/>
              <a:gd name="connsiteY475" fmla="*/ 1931739 h 2964394"/>
              <a:gd name="connsiteX476" fmla="*/ 2468343 w 4487983"/>
              <a:gd name="connsiteY476" fmla="*/ 1846759 h 2964394"/>
              <a:gd name="connsiteX477" fmla="*/ 2468343 w 4487983"/>
              <a:gd name="connsiteY477" fmla="*/ 1846743 h 2964394"/>
              <a:gd name="connsiteX478" fmla="*/ 1749856 w 4487983"/>
              <a:gd name="connsiteY478" fmla="*/ 1651269 h 2964394"/>
              <a:gd name="connsiteX479" fmla="*/ 1840831 w 4487983"/>
              <a:gd name="connsiteY479" fmla="*/ 1684109 h 2964394"/>
              <a:gd name="connsiteX480" fmla="*/ 1889030 w 4487983"/>
              <a:gd name="connsiteY480" fmla="*/ 1735322 h 2964394"/>
              <a:gd name="connsiteX481" fmla="*/ 1939940 w 4487983"/>
              <a:gd name="connsiteY481" fmla="*/ 1787428 h 2964394"/>
              <a:gd name="connsiteX482" fmla="*/ 1958886 w 4487983"/>
              <a:gd name="connsiteY482" fmla="*/ 1799706 h 2964394"/>
              <a:gd name="connsiteX483" fmla="*/ 2004593 w 4487983"/>
              <a:gd name="connsiteY483" fmla="*/ 1917744 h 2964394"/>
              <a:gd name="connsiteX484" fmla="*/ 2000922 w 4487983"/>
              <a:gd name="connsiteY484" fmla="*/ 1957775 h 2964394"/>
              <a:gd name="connsiteX485" fmla="*/ 2027817 w 4487983"/>
              <a:gd name="connsiteY485" fmla="*/ 1954474 h 2964394"/>
              <a:gd name="connsiteX486" fmla="*/ 2037012 w 4487983"/>
              <a:gd name="connsiteY486" fmla="*/ 1955030 h 2964394"/>
              <a:gd name="connsiteX487" fmla="*/ 2037500 w 4487983"/>
              <a:gd name="connsiteY487" fmla="*/ 1884635 h 2964394"/>
              <a:gd name="connsiteX488" fmla="*/ 2125697 w 4487983"/>
              <a:gd name="connsiteY488" fmla="*/ 1824108 h 2964394"/>
              <a:gd name="connsiteX489" fmla="*/ 2134740 w 4487983"/>
              <a:gd name="connsiteY489" fmla="*/ 1823081 h 2964394"/>
              <a:gd name="connsiteX490" fmla="*/ 2202138 w 4487983"/>
              <a:gd name="connsiteY490" fmla="*/ 1796320 h 2964394"/>
              <a:gd name="connsiteX491" fmla="*/ 2203350 w 4487983"/>
              <a:gd name="connsiteY491" fmla="*/ 1795260 h 2964394"/>
              <a:gd name="connsiteX492" fmla="*/ 2341396 w 4487983"/>
              <a:gd name="connsiteY492" fmla="*/ 1801844 h 2964394"/>
              <a:gd name="connsiteX493" fmla="*/ 2371491 w 4487983"/>
              <a:gd name="connsiteY493" fmla="*/ 1807654 h 2964394"/>
              <a:gd name="connsiteX494" fmla="*/ 2443014 w 4487983"/>
              <a:gd name="connsiteY494" fmla="*/ 1820538 h 2964394"/>
              <a:gd name="connsiteX495" fmla="*/ 2471173 w 4487983"/>
              <a:gd name="connsiteY495" fmla="*/ 1831905 h 2964394"/>
              <a:gd name="connsiteX496" fmla="*/ 2472385 w 4487983"/>
              <a:gd name="connsiteY496" fmla="*/ 1831838 h 2964394"/>
              <a:gd name="connsiteX497" fmla="*/ 2423799 w 4487983"/>
              <a:gd name="connsiteY497" fmla="*/ 1783959 h 2964394"/>
              <a:gd name="connsiteX498" fmla="*/ 2435840 w 4487983"/>
              <a:gd name="connsiteY498" fmla="*/ 1642444 h 2964394"/>
              <a:gd name="connsiteX499" fmla="*/ 2448690 w 4487983"/>
              <a:gd name="connsiteY499" fmla="*/ 1612030 h 2964394"/>
              <a:gd name="connsiteX500" fmla="*/ 2463089 w 4487983"/>
              <a:gd name="connsiteY500" fmla="*/ 1561305 h 2964394"/>
              <a:gd name="connsiteX501" fmla="*/ 2467484 w 4487983"/>
              <a:gd name="connsiteY501" fmla="*/ 1544969 h 2964394"/>
              <a:gd name="connsiteX502" fmla="*/ 2397965 w 4487983"/>
              <a:gd name="connsiteY502" fmla="*/ 1559991 h 2964394"/>
              <a:gd name="connsiteX503" fmla="*/ 2257023 w 4487983"/>
              <a:gd name="connsiteY503" fmla="*/ 1554652 h 2964394"/>
              <a:gd name="connsiteX504" fmla="*/ 2239794 w 4487983"/>
              <a:gd name="connsiteY504" fmla="*/ 1524692 h 2964394"/>
              <a:gd name="connsiteX505" fmla="*/ 2260643 w 4487983"/>
              <a:gd name="connsiteY505" fmla="*/ 1500896 h 2964394"/>
              <a:gd name="connsiteX506" fmla="*/ 2249360 w 4487983"/>
              <a:gd name="connsiteY506" fmla="*/ 1490067 h 2964394"/>
              <a:gd name="connsiteX507" fmla="*/ 2244796 w 4487983"/>
              <a:gd name="connsiteY507" fmla="*/ 1424943 h 2964394"/>
              <a:gd name="connsiteX508" fmla="*/ 2176236 w 4487983"/>
              <a:gd name="connsiteY508" fmla="*/ 1480569 h 2964394"/>
              <a:gd name="connsiteX509" fmla="*/ 2138782 w 4487983"/>
              <a:gd name="connsiteY509" fmla="*/ 1459434 h 2964394"/>
              <a:gd name="connsiteX510" fmla="*/ 2135380 w 4487983"/>
              <a:gd name="connsiteY510" fmla="*/ 1448790 h 2964394"/>
              <a:gd name="connsiteX511" fmla="*/ 2091189 w 4487983"/>
              <a:gd name="connsiteY511" fmla="*/ 1472081 h 2964394"/>
              <a:gd name="connsiteX512" fmla="*/ 2049828 w 4487983"/>
              <a:gd name="connsiteY512" fmla="*/ 1364972 h 2964394"/>
              <a:gd name="connsiteX513" fmla="*/ 2036338 w 4487983"/>
              <a:gd name="connsiteY513" fmla="*/ 1263960 h 2964394"/>
              <a:gd name="connsiteX514" fmla="*/ 2005603 w 4487983"/>
              <a:gd name="connsiteY514" fmla="*/ 1225175 h 2964394"/>
              <a:gd name="connsiteX515" fmla="*/ 1987415 w 4487983"/>
              <a:gd name="connsiteY515" fmla="*/ 1218624 h 2964394"/>
              <a:gd name="connsiteX516" fmla="*/ 2004980 w 4487983"/>
              <a:gd name="connsiteY516" fmla="*/ 1251245 h 2964394"/>
              <a:gd name="connsiteX517" fmla="*/ 2037787 w 4487983"/>
              <a:gd name="connsiteY517" fmla="*/ 1373561 h 2964394"/>
              <a:gd name="connsiteX518" fmla="*/ 2024347 w 4487983"/>
              <a:gd name="connsiteY518" fmla="*/ 1491415 h 2964394"/>
              <a:gd name="connsiteX519" fmla="*/ 2003044 w 4487983"/>
              <a:gd name="connsiteY519" fmla="*/ 1492442 h 2964394"/>
              <a:gd name="connsiteX520" fmla="*/ 1974060 w 4487983"/>
              <a:gd name="connsiteY520" fmla="*/ 1454331 h 2964394"/>
              <a:gd name="connsiteX521" fmla="*/ 1961362 w 4487983"/>
              <a:gd name="connsiteY521" fmla="*/ 1540405 h 2964394"/>
              <a:gd name="connsiteX522" fmla="*/ 1954440 w 4487983"/>
              <a:gd name="connsiteY522" fmla="*/ 1548219 h 2964394"/>
              <a:gd name="connsiteX523" fmla="*/ 1903631 w 4487983"/>
              <a:gd name="connsiteY523" fmla="*/ 1589901 h 2964394"/>
              <a:gd name="connsiteX524" fmla="*/ 1897164 w 4487983"/>
              <a:gd name="connsiteY524" fmla="*/ 1587223 h 2964394"/>
              <a:gd name="connsiteX525" fmla="*/ 1886437 w 4487983"/>
              <a:gd name="connsiteY525" fmla="*/ 1631936 h 2964394"/>
              <a:gd name="connsiteX526" fmla="*/ 1829161 w 4487983"/>
              <a:gd name="connsiteY526" fmla="*/ 1653442 h 2964394"/>
              <a:gd name="connsiteX527" fmla="*/ 1800295 w 4487983"/>
              <a:gd name="connsiteY527" fmla="*/ 1629713 h 2964394"/>
              <a:gd name="connsiteX528" fmla="*/ 1786755 w 4487983"/>
              <a:gd name="connsiteY528" fmla="*/ 1595408 h 2964394"/>
              <a:gd name="connsiteX529" fmla="*/ 1778267 w 4487983"/>
              <a:gd name="connsiteY529" fmla="*/ 1573464 h 2964394"/>
              <a:gd name="connsiteX530" fmla="*/ 1775320 w 4487983"/>
              <a:gd name="connsiteY530" fmla="*/ 1628786 h 2964394"/>
              <a:gd name="connsiteX531" fmla="*/ 1750462 w 4487983"/>
              <a:gd name="connsiteY531" fmla="*/ 1646234 h 2964394"/>
              <a:gd name="connsiteX532" fmla="*/ 1727424 w 4487983"/>
              <a:gd name="connsiteY532" fmla="*/ 1649484 h 2964394"/>
              <a:gd name="connsiteX533" fmla="*/ 1655564 w 4487983"/>
              <a:gd name="connsiteY533" fmla="*/ 1565330 h 2964394"/>
              <a:gd name="connsiteX534" fmla="*/ 1651050 w 4487983"/>
              <a:gd name="connsiteY534" fmla="*/ 1555141 h 2964394"/>
              <a:gd name="connsiteX535" fmla="*/ 1624879 w 4487983"/>
              <a:gd name="connsiteY535" fmla="*/ 1503254 h 2964394"/>
              <a:gd name="connsiteX536" fmla="*/ 1592326 w 4487983"/>
              <a:gd name="connsiteY536" fmla="*/ 1395370 h 2964394"/>
              <a:gd name="connsiteX537" fmla="*/ 1623061 w 4487983"/>
              <a:gd name="connsiteY537" fmla="*/ 1375313 h 2964394"/>
              <a:gd name="connsiteX538" fmla="*/ 1682021 w 4487983"/>
              <a:gd name="connsiteY538" fmla="*/ 1371793 h 2964394"/>
              <a:gd name="connsiteX539" fmla="*/ 1763548 w 4487983"/>
              <a:gd name="connsiteY539" fmla="*/ 1336983 h 2964394"/>
              <a:gd name="connsiteX540" fmla="*/ 1789753 w 4487983"/>
              <a:gd name="connsiteY540" fmla="*/ 1267261 h 2964394"/>
              <a:gd name="connsiteX541" fmla="*/ 1831704 w 4487983"/>
              <a:gd name="connsiteY541" fmla="*/ 1213471 h 2964394"/>
              <a:gd name="connsiteX542" fmla="*/ 1869309 w 4487983"/>
              <a:gd name="connsiteY542" fmla="*/ 1216199 h 2964394"/>
              <a:gd name="connsiteX543" fmla="*/ 1885830 w 4487983"/>
              <a:gd name="connsiteY543" fmla="*/ 1214667 h 2964394"/>
              <a:gd name="connsiteX544" fmla="*/ 1887397 w 4487983"/>
              <a:gd name="connsiteY544" fmla="*/ 1213892 h 2964394"/>
              <a:gd name="connsiteX545" fmla="*/ 1958112 w 4487983"/>
              <a:gd name="connsiteY545" fmla="*/ 1201514 h 2964394"/>
              <a:gd name="connsiteX546" fmla="*/ 1919613 w 4487983"/>
              <a:gd name="connsiteY546" fmla="*/ 1168741 h 2964394"/>
              <a:gd name="connsiteX547" fmla="*/ 1692951 w 4487983"/>
              <a:gd name="connsiteY547" fmla="*/ 1181406 h 2964394"/>
              <a:gd name="connsiteX548" fmla="*/ 1603643 w 4487983"/>
              <a:gd name="connsiteY548" fmla="*/ 1194457 h 2964394"/>
              <a:gd name="connsiteX549" fmla="*/ 1419924 w 4487983"/>
              <a:gd name="connsiteY549" fmla="*/ 1165154 h 2964394"/>
              <a:gd name="connsiteX550" fmla="*/ 1345319 w 4487983"/>
              <a:gd name="connsiteY550" fmla="*/ 1382285 h 2964394"/>
              <a:gd name="connsiteX551" fmla="*/ 1412110 w 4487983"/>
              <a:gd name="connsiteY551" fmla="*/ 1424960 h 2964394"/>
              <a:gd name="connsiteX552" fmla="*/ 1493974 w 4487983"/>
              <a:gd name="connsiteY552" fmla="*/ 1474742 h 2964394"/>
              <a:gd name="connsiteX553" fmla="*/ 1605596 w 4487983"/>
              <a:gd name="connsiteY553" fmla="*/ 1549095 h 2964394"/>
              <a:gd name="connsiteX554" fmla="*/ 1618884 w 4487983"/>
              <a:gd name="connsiteY554" fmla="*/ 1554097 h 2964394"/>
              <a:gd name="connsiteX555" fmla="*/ 1622690 w 4487983"/>
              <a:gd name="connsiteY555" fmla="*/ 1563157 h 2964394"/>
              <a:gd name="connsiteX556" fmla="*/ 1613781 w 4487983"/>
              <a:gd name="connsiteY556" fmla="*/ 1567283 h 2964394"/>
              <a:gd name="connsiteX557" fmla="*/ 1600780 w 4487983"/>
              <a:gd name="connsiteY557" fmla="*/ 1562433 h 2964394"/>
              <a:gd name="connsiteX558" fmla="*/ 1546973 w 4487983"/>
              <a:gd name="connsiteY558" fmla="*/ 1560867 h 2964394"/>
              <a:gd name="connsiteX559" fmla="*/ 1549061 w 4487983"/>
              <a:gd name="connsiteY559" fmla="*/ 1611844 h 2964394"/>
              <a:gd name="connsiteX560" fmla="*/ 1593589 w 4487983"/>
              <a:gd name="connsiteY560" fmla="*/ 1603693 h 2964394"/>
              <a:gd name="connsiteX561" fmla="*/ 1658443 w 4487983"/>
              <a:gd name="connsiteY561" fmla="*/ 1634024 h 2964394"/>
              <a:gd name="connsiteX562" fmla="*/ 1707333 w 4487983"/>
              <a:gd name="connsiteY562" fmla="*/ 1653054 h 2964394"/>
              <a:gd name="connsiteX563" fmla="*/ 1723736 w 4487983"/>
              <a:gd name="connsiteY563" fmla="*/ 1652330 h 2964394"/>
              <a:gd name="connsiteX564" fmla="*/ 1749907 w 4487983"/>
              <a:gd name="connsiteY564" fmla="*/ 1651303 h 2964394"/>
              <a:gd name="connsiteX565" fmla="*/ 1749856 w 4487983"/>
              <a:gd name="connsiteY565" fmla="*/ 1651269 h 2964394"/>
              <a:gd name="connsiteX566" fmla="*/ 2535775 w 4487983"/>
              <a:gd name="connsiteY566" fmla="*/ 1854035 h 2964394"/>
              <a:gd name="connsiteX567" fmla="*/ 2584394 w 4487983"/>
              <a:gd name="connsiteY567" fmla="*/ 1870050 h 2964394"/>
              <a:gd name="connsiteX568" fmla="*/ 2598608 w 4487983"/>
              <a:gd name="connsiteY568" fmla="*/ 1862842 h 2964394"/>
              <a:gd name="connsiteX569" fmla="*/ 2535758 w 4487983"/>
              <a:gd name="connsiteY569" fmla="*/ 1854035 h 2964394"/>
              <a:gd name="connsiteX570" fmla="*/ 2535775 w 4487983"/>
              <a:gd name="connsiteY570" fmla="*/ 1854035 h 2964394"/>
              <a:gd name="connsiteX571" fmla="*/ 2615466 w 4487983"/>
              <a:gd name="connsiteY571" fmla="*/ 1823653 h 2964394"/>
              <a:gd name="connsiteX572" fmla="*/ 2617622 w 4487983"/>
              <a:gd name="connsiteY572" fmla="*/ 1847534 h 2964394"/>
              <a:gd name="connsiteX573" fmla="*/ 2628585 w 4487983"/>
              <a:gd name="connsiteY573" fmla="*/ 1842448 h 2964394"/>
              <a:gd name="connsiteX574" fmla="*/ 2615449 w 4487983"/>
              <a:gd name="connsiteY574" fmla="*/ 1823653 h 2964394"/>
              <a:gd name="connsiteX575" fmla="*/ 2615466 w 4487983"/>
              <a:gd name="connsiteY575" fmla="*/ 1823653 h 2964394"/>
              <a:gd name="connsiteX576" fmla="*/ 3376190 w 4487983"/>
              <a:gd name="connsiteY576" fmla="*/ 1631548 h 2964394"/>
              <a:gd name="connsiteX577" fmla="*/ 3412230 w 4487983"/>
              <a:gd name="connsiteY577" fmla="*/ 1673095 h 2964394"/>
              <a:gd name="connsiteX578" fmla="*/ 3459722 w 4487983"/>
              <a:gd name="connsiteY578" fmla="*/ 1704419 h 2964394"/>
              <a:gd name="connsiteX579" fmla="*/ 3894219 w 4487983"/>
              <a:gd name="connsiteY579" fmla="*/ 1638268 h 2964394"/>
              <a:gd name="connsiteX580" fmla="*/ 4199782 w 4487983"/>
              <a:gd name="connsiteY580" fmla="*/ 1582221 h 2964394"/>
              <a:gd name="connsiteX581" fmla="*/ 4346248 w 4487983"/>
              <a:gd name="connsiteY581" fmla="*/ 1538788 h 2964394"/>
              <a:gd name="connsiteX582" fmla="*/ 4301704 w 4487983"/>
              <a:gd name="connsiteY582" fmla="*/ 1487389 h 2964394"/>
              <a:gd name="connsiteX583" fmla="*/ 4173240 w 4487983"/>
              <a:gd name="connsiteY583" fmla="*/ 1295840 h 2964394"/>
              <a:gd name="connsiteX584" fmla="*/ 4228243 w 4487983"/>
              <a:gd name="connsiteY584" fmla="*/ 1054037 h 2964394"/>
              <a:gd name="connsiteX585" fmla="*/ 4250052 w 4487983"/>
              <a:gd name="connsiteY585" fmla="*/ 1004053 h 2964394"/>
              <a:gd name="connsiteX586" fmla="*/ 4253454 w 4487983"/>
              <a:gd name="connsiteY586" fmla="*/ 984299 h 2964394"/>
              <a:gd name="connsiteX587" fmla="*/ 4222500 w 4487983"/>
              <a:gd name="connsiteY587" fmla="*/ 993140 h 2964394"/>
              <a:gd name="connsiteX588" fmla="*/ 3846997 w 4487983"/>
              <a:gd name="connsiteY588" fmla="*/ 1089033 h 2964394"/>
              <a:gd name="connsiteX589" fmla="*/ 3532390 w 4487983"/>
              <a:gd name="connsiteY589" fmla="*/ 1162207 h 2964394"/>
              <a:gd name="connsiteX590" fmla="*/ 3379020 w 4487983"/>
              <a:gd name="connsiteY590" fmla="*/ 1221689 h 2964394"/>
              <a:gd name="connsiteX591" fmla="*/ 3357800 w 4487983"/>
              <a:gd name="connsiteY591" fmla="*/ 1267530 h 2964394"/>
              <a:gd name="connsiteX592" fmla="*/ 3332168 w 4487983"/>
              <a:gd name="connsiteY592" fmla="*/ 1395926 h 2964394"/>
              <a:gd name="connsiteX593" fmla="*/ 3416491 w 4487983"/>
              <a:gd name="connsiteY593" fmla="*/ 1579257 h 2964394"/>
              <a:gd name="connsiteX594" fmla="*/ 3442358 w 4487983"/>
              <a:gd name="connsiteY594" fmla="*/ 1638066 h 2964394"/>
              <a:gd name="connsiteX595" fmla="*/ 3428633 w 4487983"/>
              <a:gd name="connsiteY595" fmla="*/ 1639346 h 2964394"/>
              <a:gd name="connsiteX596" fmla="*/ 3376190 w 4487983"/>
              <a:gd name="connsiteY596" fmla="*/ 1631582 h 2964394"/>
              <a:gd name="connsiteX597" fmla="*/ 3376190 w 4487983"/>
              <a:gd name="connsiteY597" fmla="*/ 1631548 h 2964394"/>
              <a:gd name="connsiteX598" fmla="*/ 1762672 w 4487983"/>
              <a:gd name="connsiteY598" fmla="*/ 1516204 h 2964394"/>
              <a:gd name="connsiteX599" fmla="*/ 1781248 w 4487983"/>
              <a:gd name="connsiteY599" fmla="*/ 1543066 h 2964394"/>
              <a:gd name="connsiteX600" fmla="*/ 1799975 w 4487983"/>
              <a:gd name="connsiteY600" fmla="*/ 1590338 h 2964394"/>
              <a:gd name="connsiteX601" fmla="*/ 1813313 w 4487983"/>
              <a:gd name="connsiteY601" fmla="*/ 1624138 h 2964394"/>
              <a:gd name="connsiteX602" fmla="*/ 1831855 w 4487983"/>
              <a:gd name="connsiteY602" fmla="*/ 1639548 h 2964394"/>
              <a:gd name="connsiteX603" fmla="*/ 1876467 w 4487983"/>
              <a:gd name="connsiteY603" fmla="*/ 1621932 h 2964394"/>
              <a:gd name="connsiteX604" fmla="*/ 1874294 w 4487983"/>
              <a:gd name="connsiteY604" fmla="*/ 1537592 h 2964394"/>
              <a:gd name="connsiteX605" fmla="*/ 1863213 w 4487983"/>
              <a:gd name="connsiteY605" fmla="*/ 1508693 h 2964394"/>
              <a:gd name="connsiteX606" fmla="*/ 1842179 w 4487983"/>
              <a:gd name="connsiteY606" fmla="*/ 1440403 h 2964394"/>
              <a:gd name="connsiteX607" fmla="*/ 1848679 w 4487983"/>
              <a:gd name="connsiteY607" fmla="*/ 1437304 h 2964394"/>
              <a:gd name="connsiteX608" fmla="*/ 1858868 w 4487983"/>
              <a:gd name="connsiteY608" fmla="*/ 1449868 h 2964394"/>
              <a:gd name="connsiteX609" fmla="*/ 1888087 w 4487983"/>
              <a:gd name="connsiteY609" fmla="*/ 1534157 h 2964394"/>
              <a:gd name="connsiteX610" fmla="*/ 1904389 w 4487983"/>
              <a:gd name="connsiteY610" fmla="*/ 1574036 h 2964394"/>
              <a:gd name="connsiteX611" fmla="*/ 1905635 w 4487983"/>
              <a:gd name="connsiteY611" fmla="*/ 1575906 h 2964394"/>
              <a:gd name="connsiteX612" fmla="*/ 1943881 w 4487983"/>
              <a:gd name="connsiteY612" fmla="*/ 1538856 h 2964394"/>
              <a:gd name="connsiteX613" fmla="*/ 1950820 w 4487983"/>
              <a:gd name="connsiteY613" fmla="*/ 1531025 h 2964394"/>
              <a:gd name="connsiteX614" fmla="*/ 1958247 w 4487983"/>
              <a:gd name="connsiteY614" fmla="*/ 1450289 h 2964394"/>
              <a:gd name="connsiteX615" fmla="*/ 1945077 w 4487983"/>
              <a:gd name="connsiteY615" fmla="*/ 1400524 h 2964394"/>
              <a:gd name="connsiteX616" fmla="*/ 1940614 w 4487983"/>
              <a:gd name="connsiteY616" fmla="*/ 1380752 h 2964394"/>
              <a:gd name="connsiteX617" fmla="*/ 1944757 w 4487983"/>
              <a:gd name="connsiteY617" fmla="*/ 1366505 h 2964394"/>
              <a:gd name="connsiteX618" fmla="*/ 1956141 w 4487983"/>
              <a:gd name="connsiteY618" fmla="*/ 1375717 h 2964394"/>
              <a:gd name="connsiteX619" fmla="*/ 1961901 w 4487983"/>
              <a:gd name="connsiteY619" fmla="*/ 1390065 h 2964394"/>
              <a:gd name="connsiteX620" fmla="*/ 2008652 w 4487983"/>
              <a:gd name="connsiteY620" fmla="*/ 1479457 h 2964394"/>
              <a:gd name="connsiteX621" fmla="*/ 2016247 w 4487983"/>
              <a:gd name="connsiteY621" fmla="*/ 1479862 h 2964394"/>
              <a:gd name="connsiteX622" fmla="*/ 2023691 w 4487983"/>
              <a:gd name="connsiteY622" fmla="*/ 1374420 h 2964394"/>
              <a:gd name="connsiteX623" fmla="*/ 1969058 w 4487983"/>
              <a:gd name="connsiteY623" fmla="*/ 1215997 h 2964394"/>
              <a:gd name="connsiteX624" fmla="*/ 1892870 w 4487983"/>
              <a:gd name="connsiteY624" fmla="*/ 1226977 h 2964394"/>
              <a:gd name="connsiteX625" fmla="*/ 1867305 w 4487983"/>
              <a:gd name="connsiteY625" fmla="*/ 1230211 h 2964394"/>
              <a:gd name="connsiteX626" fmla="*/ 1831687 w 4487983"/>
              <a:gd name="connsiteY626" fmla="*/ 1227634 h 2964394"/>
              <a:gd name="connsiteX627" fmla="*/ 1803512 w 4487983"/>
              <a:gd name="connsiteY627" fmla="*/ 1270545 h 2964394"/>
              <a:gd name="connsiteX628" fmla="*/ 1775438 w 4487983"/>
              <a:gd name="connsiteY628" fmla="*/ 1344662 h 2964394"/>
              <a:gd name="connsiteX629" fmla="*/ 1681751 w 4487983"/>
              <a:gd name="connsiteY629" fmla="*/ 1385973 h 2964394"/>
              <a:gd name="connsiteX630" fmla="*/ 1625637 w 4487983"/>
              <a:gd name="connsiteY630" fmla="*/ 1389257 h 2964394"/>
              <a:gd name="connsiteX631" fmla="*/ 1605057 w 4487983"/>
              <a:gd name="connsiteY631" fmla="*/ 1401534 h 2964394"/>
              <a:gd name="connsiteX632" fmla="*/ 1637342 w 4487983"/>
              <a:gd name="connsiteY632" fmla="*/ 1496635 h 2964394"/>
              <a:gd name="connsiteX633" fmla="*/ 1663967 w 4487983"/>
              <a:gd name="connsiteY633" fmla="*/ 1549449 h 2964394"/>
              <a:gd name="connsiteX634" fmla="*/ 1668497 w 4487983"/>
              <a:gd name="connsiteY634" fmla="*/ 1559654 h 2964394"/>
              <a:gd name="connsiteX635" fmla="*/ 1747027 w 4487983"/>
              <a:gd name="connsiteY635" fmla="*/ 1632559 h 2964394"/>
              <a:gd name="connsiteX636" fmla="*/ 1763177 w 4487983"/>
              <a:gd name="connsiteY636" fmla="*/ 1621595 h 2964394"/>
              <a:gd name="connsiteX637" fmla="*/ 1759624 w 4487983"/>
              <a:gd name="connsiteY637" fmla="*/ 1556353 h 2964394"/>
              <a:gd name="connsiteX638" fmla="*/ 1754117 w 4487983"/>
              <a:gd name="connsiteY638" fmla="*/ 1527471 h 2964394"/>
              <a:gd name="connsiteX639" fmla="*/ 1760988 w 4487983"/>
              <a:gd name="connsiteY639" fmla="*/ 1516423 h 2964394"/>
              <a:gd name="connsiteX640" fmla="*/ 1762672 w 4487983"/>
              <a:gd name="connsiteY640" fmla="*/ 1516255 h 2964394"/>
              <a:gd name="connsiteX641" fmla="*/ 1762672 w 4487983"/>
              <a:gd name="connsiteY641" fmla="*/ 1516204 h 2964394"/>
              <a:gd name="connsiteX642" fmla="*/ 3435824 w 4487983"/>
              <a:gd name="connsiteY642" fmla="*/ 1626934 h 2964394"/>
              <a:gd name="connsiteX643" fmla="*/ 3435824 w 4487983"/>
              <a:gd name="connsiteY643" fmla="*/ 1626934 h 2964394"/>
              <a:gd name="connsiteX644" fmla="*/ 3087401 w 4487983"/>
              <a:gd name="connsiteY644" fmla="*/ 1324032 h 2964394"/>
              <a:gd name="connsiteX645" fmla="*/ 3091746 w 4487983"/>
              <a:gd name="connsiteY645" fmla="*/ 1346414 h 2964394"/>
              <a:gd name="connsiteX646" fmla="*/ 3164331 w 4487983"/>
              <a:gd name="connsiteY646" fmla="*/ 1545912 h 2964394"/>
              <a:gd name="connsiteX647" fmla="*/ 3197844 w 4487983"/>
              <a:gd name="connsiteY647" fmla="*/ 1623936 h 2964394"/>
              <a:gd name="connsiteX648" fmla="*/ 3349178 w 4487983"/>
              <a:gd name="connsiteY648" fmla="*/ 1616425 h 2964394"/>
              <a:gd name="connsiteX649" fmla="*/ 3306637 w 4487983"/>
              <a:gd name="connsiteY649" fmla="*/ 1524911 h 2964394"/>
              <a:gd name="connsiteX650" fmla="*/ 3297189 w 4487983"/>
              <a:gd name="connsiteY650" fmla="*/ 1282468 h 2964394"/>
              <a:gd name="connsiteX651" fmla="*/ 3306250 w 4487983"/>
              <a:gd name="connsiteY651" fmla="*/ 1246142 h 2964394"/>
              <a:gd name="connsiteX652" fmla="*/ 3305155 w 4487983"/>
              <a:gd name="connsiteY652" fmla="*/ 1239036 h 2964394"/>
              <a:gd name="connsiteX653" fmla="*/ 3245134 w 4487983"/>
              <a:gd name="connsiteY653" fmla="*/ 1260019 h 2964394"/>
              <a:gd name="connsiteX654" fmla="*/ 3137486 w 4487983"/>
              <a:gd name="connsiteY654" fmla="*/ 1300909 h 2964394"/>
              <a:gd name="connsiteX655" fmla="*/ 3087384 w 4487983"/>
              <a:gd name="connsiteY655" fmla="*/ 1323998 h 2964394"/>
              <a:gd name="connsiteX656" fmla="*/ 3087401 w 4487983"/>
              <a:gd name="connsiteY656" fmla="*/ 1324032 h 2964394"/>
              <a:gd name="connsiteX657" fmla="*/ 1231827 w 4487983"/>
              <a:gd name="connsiteY657" fmla="*/ 1525366 h 2964394"/>
              <a:gd name="connsiteX658" fmla="*/ 1245267 w 4487983"/>
              <a:gd name="connsiteY658" fmla="*/ 1539984 h 2964394"/>
              <a:gd name="connsiteX659" fmla="*/ 1272835 w 4487983"/>
              <a:gd name="connsiteY659" fmla="*/ 1537660 h 2964394"/>
              <a:gd name="connsiteX660" fmla="*/ 1293685 w 4487983"/>
              <a:gd name="connsiteY660" fmla="*/ 1527370 h 2964394"/>
              <a:gd name="connsiteX661" fmla="*/ 1383228 w 4487983"/>
              <a:gd name="connsiteY661" fmla="*/ 1466540 h 2964394"/>
              <a:gd name="connsiteX662" fmla="*/ 1378513 w 4487983"/>
              <a:gd name="connsiteY662" fmla="*/ 1453270 h 2964394"/>
              <a:gd name="connsiteX663" fmla="*/ 1274469 w 4487983"/>
              <a:gd name="connsiteY663" fmla="*/ 1380870 h 2964394"/>
              <a:gd name="connsiteX664" fmla="*/ 1267732 w 4487983"/>
              <a:gd name="connsiteY664" fmla="*/ 1382184 h 2964394"/>
              <a:gd name="connsiteX665" fmla="*/ 1246850 w 4487983"/>
              <a:gd name="connsiteY665" fmla="*/ 1469117 h 2964394"/>
              <a:gd name="connsiteX666" fmla="*/ 1241242 w 4487983"/>
              <a:gd name="connsiteY666" fmla="*/ 1508912 h 2964394"/>
              <a:gd name="connsiteX667" fmla="*/ 1231827 w 4487983"/>
              <a:gd name="connsiteY667" fmla="*/ 1525366 h 2964394"/>
              <a:gd name="connsiteX668" fmla="*/ 185531 w 4487983"/>
              <a:gd name="connsiteY668" fmla="*/ 574591 h 2964394"/>
              <a:gd name="connsiteX669" fmla="*/ 170492 w 4487983"/>
              <a:gd name="connsiteY669" fmla="*/ 579728 h 2964394"/>
              <a:gd name="connsiteX670" fmla="*/ 175325 w 4487983"/>
              <a:gd name="connsiteY670" fmla="*/ 649770 h 2964394"/>
              <a:gd name="connsiteX671" fmla="*/ 175392 w 4487983"/>
              <a:gd name="connsiteY671" fmla="*/ 649938 h 2964394"/>
              <a:gd name="connsiteX672" fmla="*/ 200620 w 4487983"/>
              <a:gd name="connsiteY672" fmla="*/ 745494 h 2964394"/>
              <a:gd name="connsiteX673" fmla="*/ 200553 w 4487983"/>
              <a:gd name="connsiteY673" fmla="*/ 948495 h 2964394"/>
              <a:gd name="connsiteX674" fmla="*/ 80308 w 4487983"/>
              <a:gd name="connsiteY674" fmla="*/ 1120206 h 2964394"/>
              <a:gd name="connsiteX675" fmla="*/ 14123 w 4487983"/>
              <a:gd name="connsiteY675" fmla="*/ 1208520 h 2964394"/>
              <a:gd name="connsiteX676" fmla="*/ 118234 w 4487983"/>
              <a:gd name="connsiteY676" fmla="*/ 1259430 h 2964394"/>
              <a:gd name="connsiteX677" fmla="*/ 384187 w 4487983"/>
              <a:gd name="connsiteY677" fmla="*/ 1334979 h 2964394"/>
              <a:gd name="connsiteX678" fmla="*/ 999338 w 4487983"/>
              <a:gd name="connsiteY678" fmla="*/ 1476544 h 2964394"/>
              <a:gd name="connsiteX679" fmla="*/ 1157963 w 4487983"/>
              <a:gd name="connsiteY679" fmla="*/ 1512415 h 2964394"/>
              <a:gd name="connsiteX680" fmla="*/ 1209496 w 4487983"/>
              <a:gd name="connsiteY680" fmla="*/ 1521476 h 2964394"/>
              <a:gd name="connsiteX681" fmla="*/ 1213959 w 4487983"/>
              <a:gd name="connsiteY681" fmla="*/ 1520364 h 2964394"/>
              <a:gd name="connsiteX682" fmla="*/ 1189877 w 4487983"/>
              <a:gd name="connsiteY682" fmla="*/ 1385333 h 2964394"/>
              <a:gd name="connsiteX683" fmla="*/ 1186020 w 4487983"/>
              <a:gd name="connsiteY683" fmla="*/ 1349900 h 2964394"/>
              <a:gd name="connsiteX684" fmla="*/ 1264314 w 4487983"/>
              <a:gd name="connsiteY684" fmla="*/ 1173002 h 2964394"/>
              <a:gd name="connsiteX685" fmla="*/ 1343955 w 4487983"/>
              <a:gd name="connsiteY685" fmla="*/ 1093176 h 2964394"/>
              <a:gd name="connsiteX686" fmla="*/ 1305507 w 4487983"/>
              <a:gd name="connsiteY686" fmla="*/ 1052437 h 2964394"/>
              <a:gd name="connsiteX687" fmla="*/ 769862 w 4487983"/>
              <a:gd name="connsiteY687" fmla="*/ 814946 h 2964394"/>
              <a:gd name="connsiteX688" fmla="*/ 211971 w 4487983"/>
              <a:gd name="connsiteY688" fmla="*/ 580284 h 2964394"/>
              <a:gd name="connsiteX689" fmla="*/ 185531 w 4487983"/>
              <a:gd name="connsiteY689" fmla="*/ 574575 h 2964394"/>
              <a:gd name="connsiteX690" fmla="*/ 185531 w 4487983"/>
              <a:gd name="connsiteY690" fmla="*/ 574591 h 2964394"/>
              <a:gd name="connsiteX691" fmla="*/ 1346700 w 4487983"/>
              <a:gd name="connsiteY691" fmla="*/ 1109141 h 2964394"/>
              <a:gd name="connsiteX692" fmla="*/ 1274654 w 4487983"/>
              <a:gd name="connsiteY692" fmla="*/ 1182702 h 2964394"/>
              <a:gd name="connsiteX693" fmla="*/ 1200082 w 4487983"/>
              <a:gd name="connsiteY693" fmla="*/ 1348266 h 2964394"/>
              <a:gd name="connsiteX694" fmla="*/ 1203956 w 4487983"/>
              <a:gd name="connsiteY694" fmla="*/ 1383834 h 2964394"/>
              <a:gd name="connsiteX695" fmla="*/ 1225192 w 4487983"/>
              <a:gd name="connsiteY695" fmla="*/ 1510580 h 2964394"/>
              <a:gd name="connsiteX696" fmla="*/ 1227819 w 4487983"/>
              <a:gd name="connsiteY696" fmla="*/ 1504433 h 2964394"/>
              <a:gd name="connsiteX697" fmla="*/ 1232771 w 4487983"/>
              <a:gd name="connsiteY697" fmla="*/ 1467787 h 2964394"/>
              <a:gd name="connsiteX698" fmla="*/ 1259413 w 4487983"/>
              <a:gd name="connsiteY698" fmla="*/ 1370749 h 2964394"/>
              <a:gd name="connsiteX699" fmla="*/ 1277534 w 4487983"/>
              <a:gd name="connsiteY699" fmla="*/ 1367078 h 2964394"/>
              <a:gd name="connsiteX700" fmla="*/ 1333143 w 4487983"/>
              <a:gd name="connsiteY700" fmla="*/ 1393316 h 2964394"/>
              <a:gd name="connsiteX701" fmla="*/ 1331139 w 4487983"/>
              <a:gd name="connsiteY701" fmla="*/ 1382268 h 2964394"/>
              <a:gd name="connsiteX702" fmla="*/ 1403286 w 4487983"/>
              <a:gd name="connsiteY702" fmla="*/ 1160270 h 2964394"/>
              <a:gd name="connsiteX703" fmla="*/ 1357663 w 4487983"/>
              <a:gd name="connsiteY703" fmla="*/ 1137990 h 2964394"/>
              <a:gd name="connsiteX704" fmla="*/ 1346734 w 4487983"/>
              <a:gd name="connsiteY704" fmla="*/ 1109141 h 2964394"/>
              <a:gd name="connsiteX705" fmla="*/ 1346700 w 4487983"/>
              <a:gd name="connsiteY705" fmla="*/ 1109141 h 2964394"/>
              <a:gd name="connsiteX706" fmla="*/ 2326458 w 4487983"/>
              <a:gd name="connsiteY706" fmla="*/ 1474607 h 2964394"/>
              <a:gd name="connsiteX707" fmla="*/ 2321439 w 4487983"/>
              <a:gd name="connsiteY707" fmla="*/ 1481310 h 2964394"/>
              <a:gd name="connsiteX708" fmla="*/ 2330315 w 4487983"/>
              <a:gd name="connsiteY708" fmla="*/ 1480232 h 2964394"/>
              <a:gd name="connsiteX709" fmla="*/ 2329641 w 4487983"/>
              <a:gd name="connsiteY709" fmla="*/ 1479508 h 2964394"/>
              <a:gd name="connsiteX710" fmla="*/ 2326441 w 4487983"/>
              <a:gd name="connsiteY710" fmla="*/ 1474607 h 2964394"/>
              <a:gd name="connsiteX711" fmla="*/ 2326458 w 4487983"/>
              <a:gd name="connsiteY711" fmla="*/ 1474607 h 2964394"/>
              <a:gd name="connsiteX712" fmla="*/ 2369251 w 4487983"/>
              <a:gd name="connsiteY712" fmla="*/ 1478312 h 2964394"/>
              <a:gd name="connsiteX713" fmla="*/ 2384155 w 4487983"/>
              <a:gd name="connsiteY713" fmla="*/ 1478666 h 2964394"/>
              <a:gd name="connsiteX714" fmla="*/ 2456454 w 4487983"/>
              <a:gd name="connsiteY714" fmla="*/ 1371069 h 2964394"/>
              <a:gd name="connsiteX715" fmla="*/ 2369251 w 4487983"/>
              <a:gd name="connsiteY715" fmla="*/ 1478312 h 2964394"/>
              <a:gd name="connsiteX716" fmla="*/ 2561861 w 4487983"/>
              <a:gd name="connsiteY716" fmla="*/ 1315780 h 2964394"/>
              <a:gd name="connsiteX717" fmla="*/ 2528516 w 4487983"/>
              <a:gd name="connsiteY717" fmla="*/ 1472435 h 2964394"/>
              <a:gd name="connsiteX718" fmla="*/ 2567621 w 4487983"/>
              <a:gd name="connsiteY718" fmla="*/ 1439359 h 2964394"/>
              <a:gd name="connsiteX719" fmla="*/ 2587594 w 4487983"/>
              <a:gd name="connsiteY719" fmla="*/ 1422653 h 2964394"/>
              <a:gd name="connsiteX720" fmla="*/ 2597766 w 4487983"/>
              <a:gd name="connsiteY720" fmla="*/ 1403050 h 2964394"/>
              <a:gd name="connsiteX721" fmla="*/ 2581245 w 4487983"/>
              <a:gd name="connsiteY721" fmla="*/ 1366438 h 2964394"/>
              <a:gd name="connsiteX722" fmla="*/ 2579275 w 4487983"/>
              <a:gd name="connsiteY722" fmla="*/ 1361537 h 2964394"/>
              <a:gd name="connsiteX723" fmla="*/ 2561844 w 4487983"/>
              <a:gd name="connsiteY723" fmla="*/ 1315797 h 2964394"/>
              <a:gd name="connsiteX724" fmla="*/ 2561861 w 4487983"/>
              <a:gd name="connsiteY724" fmla="*/ 1315780 h 2964394"/>
              <a:gd name="connsiteX725" fmla="*/ 2851189 w 4487983"/>
              <a:gd name="connsiteY725" fmla="*/ 1361436 h 2964394"/>
              <a:gd name="connsiteX726" fmla="*/ 2951410 w 4487983"/>
              <a:gd name="connsiteY726" fmla="*/ 1391042 h 2964394"/>
              <a:gd name="connsiteX727" fmla="*/ 3000518 w 4487983"/>
              <a:gd name="connsiteY727" fmla="*/ 1436496 h 2964394"/>
              <a:gd name="connsiteX728" fmla="*/ 3021991 w 4487983"/>
              <a:gd name="connsiteY728" fmla="*/ 1455392 h 2964394"/>
              <a:gd name="connsiteX729" fmla="*/ 3030697 w 4487983"/>
              <a:gd name="connsiteY729" fmla="*/ 1433751 h 2964394"/>
              <a:gd name="connsiteX730" fmla="*/ 3038208 w 4487983"/>
              <a:gd name="connsiteY730" fmla="*/ 1401517 h 2964394"/>
              <a:gd name="connsiteX731" fmla="*/ 3060338 w 4487983"/>
              <a:gd name="connsiteY731" fmla="*/ 1334339 h 2964394"/>
              <a:gd name="connsiteX732" fmla="*/ 3038057 w 4487983"/>
              <a:gd name="connsiteY732" fmla="*/ 1339037 h 2964394"/>
              <a:gd name="connsiteX733" fmla="*/ 2883625 w 4487983"/>
              <a:gd name="connsiteY733" fmla="*/ 1356215 h 2964394"/>
              <a:gd name="connsiteX734" fmla="*/ 2731871 w 4487983"/>
              <a:gd name="connsiteY734" fmla="*/ 1357242 h 2964394"/>
              <a:gd name="connsiteX735" fmla="*/ 2663059 w 4487983"/>
              <a:gd name="connsiteY735" fmla="*/ 1366758 h 2964394"/>
              <a:gd name="connsiteX736" fmla="*/ 2669896 w 4487983"/>
              <a:gd name="connsiteY736" fmla="*/ 1370210 h 2964394"/>
              <a:gd name="connsiteX737" fmla="*/ 2765166 w 4487983"/>
              <a:gd name="connsiteY737" fmla="*/ 1368930 h 2964394"/>
              <a:gd name="connsiteX738" fmla="*/ 2851189 w 4487983"/>
              <a:gd name="connsiteY738" fmla="*/ 1361402 h 2964394"/>
              <a:gd name="connsiteX739" fmla="*/ 2851189 w 4487983"/>
              <a:gd name="connsiteY739" fmla="*/ 1361436 h 2964394"/>
              <a:gd name="connsiteX740" fmla="*/ 2172734 w 4487983"/>
              <a:gd name="connsiteY740" fmla="*/ 1336932 h 2964394"/>
              <a:gd name="connsiteX741" fmla="*/ 2154208 w 4487983"/>
              <a:gd name="connsiteY741" fmla="*/ 1387876 h 2964394"/>
              <a:gd name="connsiteX742" fmla="*/ 2172734 w 4487983"/>
              <a:gd name="connsiteY742" fmla="*/ 1336932 h 2964394"/>
              <a:gd name="connsiteX743" fmla="*/ 2268474 w 4487983"/>
              <a:gd name="connsiteY743" fmla="*/ 1333968 h 2964394"/>
              <a:gd name="connsiteX744" fmla="*/ 2268474 w 4487983"/>
              <a:gd name="connsiteY744" fmla="*/ 1333968 h 2964394"/>
              <a:gd name="connsiteX745" fmla="*/ 2443604 w 4487983"/>
              <a:gd name="connsiteY745" fmla="*/ 1191072 h 2964394"/>
              <a:gd name="connsiteX746" fmla="*/ 2496165 w 4487983"/>
              <a:gd name="connsiteY746" fmla="*/ 1223997 h 2964394"/>
              <a:gd name="connsiteX747" fmla="*/ 2527472 w 4487983"/>
              <a:gd name="connsiteY747" fmla="*/ 1256719 h 2964394"/>
              <a:gd name="connsiteX748" fmla="*/ 2549298 w 4487983"/>
              <a:gd name="connsiteY748" fmla="*/ 1279488 h 2964394"/>
              <a:gd name="connsiteX749" fmla="*/ 2542393 w 4487983"/>
              <a:gd name="connsiteY749" fmla="*/ 1231188 h 2964394"/>
              <a:gd name="connsiteX750" fmla="*/ 2494851 w 4487983"/>
              <a:gd name="connsiteY750" fmla="*/ 1136962 h 2964394"/>
              <a:gd name="connsiteX751" fmla="*/ 2417652 w 4487983"/>
              <a:gd name="connsiteY751" fmla="*/ 956107 h 2964394"/>
              <a:gd name="connsiteX752" fmla="*/ 2414098 w 4487983"/>
              <a:gd name="connsiteY752" fmla="*/ 917592 h 2964394"/>
              <a:gd name="connsiteX753" fmla="*/ 2352982 w 4487983"/>
              <a:gd name="connsiteY753" fmla="*/ 868568 h 2964394"/>
              <a:gd name="connsiteX754" fmla="*/ 2237302 w 4487983"/>
              <a:gd name="connsiteY754" fmla="*/ 867742 h 2964394"/>
              <a:gd name="connsiteX755" fmla="*/ 2141931 w 4487983"/>
              <a:gd name="connsiteY755" fmla="*/ 894284 h 2964394"/>
              <a:gd name="connsiteX756" fmla="*/ 2124366 w 4487983"/>
              <a:gd name="connsiteY756" fmla="*/ 986741 h 2964394"/>
              <a:gd name="connsiteX757" fmla="*/ 2085463 w 4487983"/>
              <a:gd name="connsiteY757" fmla="*/ 1204848 h 2964394"/>
              <a:gd name="connsiteX758" fmla="*/ 2113942 w 4487983"/>
              <a:gd name="connsiteY758" fmla="*/ 1164716 h 2964394"/>
              <a:gd name="connsiteX759" fmla="*/ 2206937 w 4487983"/>
              <a:gd name="connsiteY759" fmla="*/ 1139152 h 2964394"/>
              <a:gd name="connsiteX760" fmla="*/ 2319856 w 4487983"/>
              <a:gd name="connsiteY760" fmla="*/ 1191275 h 2964394"/>
              <a:gd name="connsiteX761" fmla="*/ 2383178 w 4487983"/>
              <a:gd name="connsiteY761" fmla="*/ 1217631 h 2964394"/>
              <a:gd name="connsiteX762" fmla="*/ 2412364 w 4487983"/>
              <a:gd name="connsiteY762" fmla="*/ 1204730 h 2964394"/>
              <a:gd name="connsiteX763" fmla="*/ 2443604 w 4487983"/>
              <a:gd name="connsiteY763" fmla="*/ 1191089 h 2964394"/>
              <a:gd name="connsiteX764" fmla="*/ 2443604 w 4487983"/>
              <a:gd name="connsiteY764" fmla="*/ 1191072 h 2964394"/>
              <a:gd name="connsiteX765" fmla="*/ 1359617 w 4487983"/>
              <a:gd name="connsiteY765" fmla="*/ 1098767 h 2964394"/>
              <a:gd name="connsiteX766" fmla="*/ 1360493 w 4487983"/>
              <a:gd name="connsiteY766" fmla="*/ 1105419 h 2964394"/>
              <a:gd name="connsiteX767" fmla="*/ 1368492 w 4487983"/>
              <a:gd name="connsiteY767" fmla="*/ 1128929 h 2964394"/>
              <a:gd name="connsiteX768" fmla="*/ 1417786 w 4487983"/>
              <a:gd name="connsiteY768" fmla="*/ 1149728 h 2964394"/>
              <a:gd name="connsiteX769" fmla="*/ 1431107 w 4487983"/>
              <a:gd name="connsiteY769" fmla="*/ 1143412 h 2964394"/>
              <a:gd name="connsiteX770" fmla="*/ 1490791 w 4487983"/>
              <a:gd name="connsiteY770" fmla="*/ 1121806 h 2964394"/>
              <a:gd name="connsiteX771" fmla="*/ 1487844 w 4487983"/>
              <a:gd name="connsiteY771" fmla="*/ 1120846 h 2964394"/>
              <a:gd name="connsiteX772" fmla="*/ 1372736 w 4487983"/>
              <a:gd name="connsiteY772" fmla="*/ 1090633 h 2964394"/>
              <a:gd name="connsiteX773" fmla="*/ 1359617 w 4487983"/>
              <a:gd name="connsiteY773" fmla="*/ 1098767 h 2964394"/>
              <a:gd name="connsiteX774" fmla="*/ 1512466 w 4487983"/>
              <a:gd name="connsiteY774" fmla="*/ 1113941 h 2964394"/>
              <a:gd name="connsiteX775" fmla="*/ 1512365 w 4487983"/>
              <a:gd name="connsiteY775" fmla="*/ 1113941 h 2964394"/>
              <a:gd name="connsiteX776" fmla="*/ 1512701 w 4487983"/>
              <a:gd name="connsiteY776" fmla="*/ 1113941 h 2964394"/>
              <a:gd name="connsiteX777" fmla="*/ 1512466 w 4487983"/>
              <a:gd name="connsiteY777" fmla="*/ 1113941 h 2964394"/>
              <a:gd name="connsiteX778" fmla="*/ 1946492 w 4487983"/>
              <a:gd name="connsiteY778" fmla="*/ 25811 h 2964394"/>
              <a:gd name="connsiteX779" fmla="*/ 2008753 w 4487983"/>
              <a:gd name="connsiteY779" fmla="*/ 274889 h 2964394"/>
              <a:gd name="connsiteX780" fmla="*/ 2003700 w 4487983"/>
              <a:gd name="connsiteY780" fmla="*/ 483667 h 2964394"/>
              <a:gd name="connsiteX781" fmla="*/ 2012559 w 4487983"/>
              <a:gd name="connsiteY781" fmla="*/ 828570 h 2964394"/>
              <a:gd name="connsiteX782" fmla="*/ 2075376 w 4487983"/>
              <a:gd name="connsiteY782" fmla="*/ 919225 h 2964394"/>
              <a:gd name="connsiteX783" fmla="*/ 2083089 w 4487983"/>
              <a:gd name="connsiteY783" fmla="*/ 923974 h 2964394"/>
              <a:gd name="connsiteX784" fmla="*/ 2041542 w 4487983"/>
              <a:gd name="connsiteY784" fmla="*/ 793440 h 2964394"/>
              <a:gd name="connsiteX785" fmla="*/ 2100452 w 4487983"/>
              <a:gd name="connsiteY785" fmla="*/ 744837 h 2964394"/>
              <a:gd name="connsiteX786" fmla="*/ 2118202 w 4487983"/>
              <a:gd name="connsiteY786" fmla="*/ 716915 h 2964394"/>
              <a:gd name="connsiteX787" fmla="*/ 2257241 w 4487983"/>
              <a:gd name="connsiteY787" fmla="*/ 698221 h 2964394"/>
              <a:gd name="connsiteX788" fmla="*/ 2257241 w 4487983"/>
              <a:gd name="connsiteY788" fmla="*/ 698221 h 2964394"/>
              <a:gd name="connsiteX789" fmla="*/ 2400643 w 4487983"/>
              <a:gd name="connsiteY789" fmla="*/ 726211 h 2964394"/>
              <a:gd name="connsiteX790" fmla="*/ 2426948 w 4487983"/>
              <a:gd name="connsiteY790" fmla="*/ 857166 h 2964394"/>
              <a:gd name="connsiteX791" fmla="*/ 2426999 w 4487983"/>
              <a:gd name="connsiteY791" fmla="*/ 868079 h 2964394"/>
              <a:gd name="connsiteX792" fmla="*/ 2448404 w 4487983"/>
              <a:gd name="connsiteY792" fmla="*/ 466910 h 2964394"/>
              <a:gd name="connsiteX793" fmla="*/ 2455544 w 4487983"/>
              <a:gd name="connsiteY793" fmla="*/ 71888 h 2964394"/>
              <a:gd name="connsiteX794" fmla="*/ 2454113 w 4487983"/>
              <a:gd name="connsiteY794" fmla="*/ 77530 h 2964394"/>
              <a:gd name="connsiteX795" fmla="*/ 2352982 w 4487983"/>
              <a:gd name="connsiteY795" fmla="*/ 107844 h 2964394"/>
              <a:gd name="connsiteX796" fmla="*/ 2217042 w 4487983"/>
              <a:gd name="connsiteY796" fmla="*/ 69766 h 2964394"/>
              <a:gd name="connsiteX797" fmla="*/ 2064210 w 4487983"/>
              <a:gd name="connsiteY797" fmla="*/ 37448 h 2964394"/>
              <a:gd name="connsiteX798" fmla="*/ 1953649 w 4487983"/>
              <a:gd name="connsiteY798" fmla="*/ 27327 h 2964394"/>
              <a:gd name="connsiteX799" fmla="*/ 1946525 w 4487983"/>
              <a:gd name="connsiteY799" fmla="*/ 25794 h 2964394"/>
              <a:gd name="connsiteX800" fmla="*/ 1946492 w 4487983"/>
              <a:gd name="connsiteY800" fmla="*/ 25811 h 2964394"/>
              <a:gd name="connsiteX801" fmla="*/ 2311453 w 4487983"/>
              <a:gd name="connsiteY801" fmla="*/ 845209 h 2964394"/>
              <a:gd name="connsiteX802" fmla="*/ 2363626 w 4487983"/>
              <a:gd name="connsiteY802" fmla="*/ 859255 h 2964394"/>
              <a:gd name="connsiteX803" fmla="*/ 2413458 w 4487983"/>
              <a:gd name="connsiteY803" fmla="*/ 903058 h 2964394"/>
              <a:gd name="connsiteX804" fmla="*/ 2412785 w 4487983"/>
              <a:gd name="connsiteY804" fmla="*/ 857234 h 2964394"/>
              <a:gd name="connsiteX805" fmla="*/ 2390622 w 4487983"/>
              <a:gd name="connsiteY805" fmla="*/ 736214 h 2964394"/>
              <a:gd name="connsiteX806" fmla="*/ 2257225 w 4487983"/>
              <a:gd name="connsiteY806" fmla="*/ 712367 h 2964394"/>
              <a:gd name="connsiteX807" fmla="*/ 2257208 w 4487983"/>
              <a:gd name="connsiteY807" fmla="*/ 712367 h 2964394"/>
              <a:gd name="connsiteX808" fmla="*/ 2125680 w 4487983"/>
              <a:gd name="connsiteY808" fmla="*/ 728922 h 2964394"/>
              <a:gd name="connsiteX809" fmla="*/ 2115120 w 4487983"/>
              <a:gd name="connsiteY809" fmla="*/ 745443 h 2964394"/>
              <a:gd name="connsiteX810" fmla="*/ 2115373 w 4487983"/>
              <a:gd name="connsiteY810" fmla="*/ 745527 h 2964394"/>
              <a:gd name="connsiteX811" fmla="*/ 2137300 w 4487983"/>
              <a:gd name="connsiteY811" fmla="*/ 789280 h 2964394"/>
              <a:gd name="connsiteX812" fmla="*/ 2139456 w 4487983"/>
              <a:gd name="connsiteY812" fmla="*/ 832023 h 2964394"/>
              <a:gd name="connsiteX813" fmla="*/ 2141982 w 4487983"/>
              <a:gd name="connsiteY813" fmla="*/ 879194 h 2964394"/>
              <a:gd name="connsiteX814" fmla="*/ 2234641 w 4487983"/>
              <a:gd name="connsiteY814" fmla="*/ 853849 h 2964394"/>
              <a:gd name="connsiteX815" fmla="*/ 2311453 w 4487983"/>
              <a:gd name="connsiteY815" fmla="*/ 845192 h 2964394"/>
              <a:gd name="connsiteX816" fmla="*/ 2311453 w 4487983"/>
              <a:gd name="connsiteY816" fmla="*/ 845209 h 2964394"/>
              <a:gd name="connsiteX817" fmla="*/ 2110843 w 4487983"/>
              <a:gd name="connsiteY817" fmla="*/ 758933 h 2964394"/>
              <a:gd name="connsiteX818" fmla="*/ 2101530 w 4487983"/>
              <a:gd name="connsiteY818" fmla="*/ 829513 h 2964394"/>
              <a:gd name="connsiteX819" fmla="*/ 2108822 w 4487983"/>
              <a:gd name="connsiteY819" fmla="*/ 896035 h 2964394"/>
              <a:gd name="connsiteX820" fmla="*/ 2109041 w 4487983"/>
              <a:gd name="connsiteY820" fmla="*/ 895850 h 2964394"/>
              <a:gd name="connsiteX821" fmla="*/ 2127869 w 4487983"/>
              <a:gd name="connsiteY821" fmla="*/ 885038 h 2964394"/>
              <a:gd name="connsiteX822" fmla="*/ 2125360 w 4487983"/>
              <a:gd name="connsiteY822" fmla="*/ 833033 h 2964394"/>
              <a:gd name="connsiteX823" fmla="*/ 2123154 w 4487983"/>
              <a:gd name="connsiteY823" fmla="*/ 789247 h 2964394"/>
              <a:gd name="connsiteX824" fmla="*/ 2111045 w 4487983"/>
              <a:gd name="connsiteY824" fmla="*/ 758966 h 2964394"/>
              <a:gd name="connsiteX825" fmla="*/ 2110843 w 4487983"/>
              <a:gd name="connsiteY825" fmla="*/ 758899 h 2964394"/>
              <a:gd name="connsiteX826" fmla="*/ 2110843 w 4487983"/>
              <a:gd name="connsiteY826" fmla="*/ 758933 h 2964394"/>
              <a:gd name="connsiteX0" fmla="*/ 3633201 w 4487983"/>
              <a:gd name="connsiteY0" fmla="*/ 2964361 h 2964394"/>
              <a:gd name="connsiteX1" fmla="*/ 3507769 w 4487983"/>
              <a:gd name="connsiteY1" fmla="*/ 2941137 h 2964394"/>
              <a:gd name="connsiteX2" fmla="*/ 3502279 w 4487983"/>
              <a:gd name="connsiteY2" fmla="*/ 2928590 h 2964394"/>
              <a:gd name="connsiteX3" fmla="*/ 3531616 w 4487983"/>
              <a:gd name="connsiteY3" fmla="*/ 2913972 h 2964394"/>
              <a:gd name="connsiteX4" fmla="*/ 3656694 w 4487983"/>
              <a:gd name="connsiteY4" fmla="*/ 2908129 h 2964394"/>
              <a:gd name="connsiteX5" fmla="*/ 3655532 w 4487983"/>
              <a:gd name="connsiteY5" fmla="*/ 2906849 h 2964394"/>
              <a:gd name="connsiteX6" fmla="*/ 3577962 w 4487983"/>
              <a:gd name="connsiteY6" fmla="*/ 2829936 h 2964394"/>
              <a:gd name="connsiteX7" fmla="*/ 3341919 w 4487983"/>
              <a:gd name="connsiteY7" fmla="*/ 2618262 h 2964394"/>
              <a:gd name="connsiteX8" fmla="*/ 3048818 w 4487983"/>
              <a:gd name="connsiteY8" fmla="*/ 2351029 h 2964394"/>
              <a:gd name="connsiteX9" fmla="*/ 2964933 w 4487983"/>
              <a:gd name="connsiteY9" fmla="*/ 2387321 h 2964394"/>
              <a:gd name="connsiteX10" fmla="*/ 2771346 w 4487983"/>
              <a:gd name="connsiteY10" fmla="*/ 2477976 h 2964394"/>
              <a:gd name="connsiteX11" fmla="*/ 2756055 w 4487983"/>
              <a:gd name="connsiteY11" fmla="*/ 2652567 h 2964394"/>
              <a:gd name="connsiteX12" fmla="*/ 2839333 w 4487983"/>
              <a:gd name="connsiteY12" fmla="*/ 2860317 h 2964394"/>
              <a:gd name="connsiteX13" fmla="*/ 2856259 w 4487983"/>
              <a:gd name="connsiteY13" fmla="*/ 2900550 h 2964394"/>
              <a:gd name="connsiteX14" fmla="*/ 2852436 w 4487983"/>
              <a:gd name="connsiteY14" fmla="*/ 2907135 h 2964394"/>
              <a:gd name="connsiteX15" fmla="*/ 2844722 w 4487983"/>
              <a:gd name="connsiteY15" fmla="*/ 2906748 h 2964394"/>
              <a:gd name="connsiteX16" fmla="*/ 2707990 w 4487983"/>
              <a:gd name="connsiteY16" fmla="*/ 2686990 h 2964394"/>
              <a:gd name="connsiteX17" fmla="*/ 2625638 w 4487983"/>
              <a:gd name="connsiteY17" fmla="*/ 2531817 h 2964394"/>
              <a:gd name="connsiteX18" fmla="*/ 2620350 w 4487983"/>
              <a:gd name="connsiteY18" fmla="*/ 2535168 h 2964394"/>
              <a:gd name="connsiteX19" fmla="*/ 2614439 w 4487983"/>
              <a:gd name="connsiteY19" fmla="*/ 2532979 h 2964394"/>
              <a:gd name="connsiteX20" fmla="*/ 2385182 w 4487983"/>
              <a:gd name="connsiteY20" fmla="*/ 2338348 h 2964394"/>
              <a:gd name="connsiteX21" fmla="*/ 2232300 w 4487983"/>
              <a:gd name="connsiteY21" fmla="*/ 2306720 h 2964394"/>
              <a:gd name="connsiteX22" fmla="*/ 2039184 w 4487983"/>
              <a:gd name="connsiteY22" fmla="*/ 2256079 h 2964394"/>
              <a:gd name="connsiteX23" fmla="*/ 1955215 w 4487983"/>
              <a:gd name="connsiteY23" fmla="*/ 2085581 h 2964394"/>
              <a:gd name="connsiteX24" fmla="*/ 1954878 w 4487983"/>
              <a:gd name="connsiteY24" fmla="*/ 2085817 h 2964394"/>
              <a:gd name="connsiteX25" fmla="*/ 1908229 w 4487983"/>
              <a:gd name="connsiteY25" fmla="*/ 2089775 h 2964394"/>
              <a:gd name="connsiteX26" fmla="*/ 1883557 w 4487983"/>
              <a:gd name="connsiteY26" fmla="*/ 2072563 h 2964394"/>
              <a:gd name="connsiteX27" fmla="*/ 1755481 w 4487983"/>
              <a:gd name="connsiteY27" fmla="*/ 2180901 h 2964394"/>
              <a:gd name="connsiteX28" fmla="*/ 1502546 w 4487983"/>
              <a:gd name="connsiteY28" fmla="*/ 2280398 h 2964394"/>
              <a:gd name="connsiteX29" fmla="*/ 1496703 w 4487983"/>
              <a:gd name="connsiteY29" fmla="*/ 2280095 h 2964394"/>
              <a:gd name="connsiteX30" fmla="*/ 1493082 w 4487983"/>
              <a:gd name="connsiteY30" fmla="*/ 2275497 h 2964394"/>
              <a:gd name="connsiteX31" fmla="*/ 1341799 w 4487983"/>
              <a:gd name="connsiteY31" fmla="*/ 2052792 h 2964394"/>
              <a:gd name="connsiteX32" fmla="*/ 1300421 w 4487983"/>
              <a:gd name="connsiteY32" fmla="*/ 2034890 h 2964394"/>
              <a:gd name="connsiteX33" fmla="*/ 1354464 w 4487983"/>
              <a:gd name="connsiteY33" fmla="*/ 1960975 h 2964394"/>
              <a:gd name="connsiteX34" fmla="*/ 1469235 w 4487983"/>
              <a:gd name="connsiteY34" fmla="*/ 1834398 h 2964394"/>
              <a:gd name="connsiteX35" fmla="*/ 1558509 w 4487983"/>
              <a:gd name="connsiteY35" fmla="*/ 1704537 h 2964394"/>
              <a:gd name="connsiteX36" fmla="*/ 1540742 w 4487983"/>
              <a:gd name="connsiteY36" fmla="*/ 1640474 h 2964394"/>
              <a:gd name="connsiteX37" fmla="*/ 1539529 w 4487983"/>
              <a:gd name="connsiteY37" fmla="*/ 1635321 h 2964394"/>
              <a:gd name="connsiteX38" fmla="*/ 1471289 w 4487983"/>
              <a:gd name="connsiteY38" fmla="*/ 1706962 h 2964394"/>
              <a:gd name="connsiteX39" fmla="*/ 1340553 w 4487983"/>
              <a:gd name="connsiteY39" fmla="*/ 1928303 h 2964394"/>
              <a:gd name="connsiteX40" fmla="*/ 1252727 w 4487983"/>
              <a:gd name="connsiteY40" fmla="*/ 2076436 h 2964394"/>
              <a:gd name="connsiteX41" fmla="*/ 1265829 w 4487983"/>
              <a:gd name="connsiteY41" fmla="*/ 2078458 h 2964394"/>
              <a:gd name="connsiteX42" fmla="*/ 1414771 w 4487983"/>
              <a:gd name="connsiteY42" fmla="*/ 2194492 h 2964394"/>
              <a:gd name="connsiteX43" fmla="*/ 1486244 w 4487983"/>
              <a:gd name="connsiteY43" fmla="*/ 2327014 h 2964394"/>
              <a:gd name="connsiteX44" fmla="*/ 1420430 w 4487983"/>
              <a:gd name="connsiteY44" fmla="*/ 2455409 h 2964394"/>
              <a:gd name="connsiteX45" fmla="*/ 1310559 w 4487983"/>
              <a:gd name="connsiteY45" fmla="*/ 2709506 h 2964394"/>
              <a:gd name="connsiteX46" fmla="*/ 1132449 w 4487983"/>
              <a:gd name="connsiteY46" fmla="*/ 2925441 h 2964394"/>
              <a:gd name="connsiteX47" fmla="*/ 1115490 w 4487983"/>
              <a:gd name="connsiteY47" fmla="*/ 2928961 h 2964394"/>
              <a:gd name="connsiteX48" fmla="*/ 1116214 w 4487983"/>
              <a:gd name="connsiteY48" fmla="*/ 2909409 h 2964394"/>
              <a:gd name="connsiteX49" fmla="*/ 1267413 w 4487983"/>
              <a:gd name="connsiteY49" fmla="*/ 2667757 h 2964394"/>
              <a:gd name="connsiteX50" fmla="*/ 1404565 w 4487983"/>
              <a:gd name="connsiteY50" fmla="*/ 2454230 h 2964394"/>
              <a:gd name="connsiteX51" fmla="*/ 1220898 w 4487983"/>
              <a:gd name="connsiteY51" fmla="*/ 2328849 h 2964394"/>
              <a:gd name="connsiteX52" fmla="*/ 1005788 w 4487983"/>
              <a:gd name="connsiteY52" fmla="*/ 2268441 h 2964394"/>
              <a:gd name="connsiteX53" fmla="*/ 703155 w 4487983"/>
              <a:gd name="connsiteY53" fmla="*/ 2495255 h 2964394"/>
              <a:gd name="connsiteX54" fmla="*/ 363944 w 4487983"/>
              <a:gd name="connsiteY54" fmla="*/ 2848309 h 2964394"/>
              <a:gd name="connsiteX55" fmla="*/ 342354 w 4487983"/>
              <a:gd name="connsiteY55" fmla="*/ 2895430 h 2964394"/>
              <a:gd name="connsiteX56" fmla="*/ 347406 w 4487983"/>
              <a:gd name="connsiteY56" fmla="*/ 2897081 h 2964394"/>
              <a:gd name="connsiteX57" fmla="*/ 358420 w 4487983"/>
              <a:gd name="connsiteY57" fmla="*/ 2897552 h 2964394"/>
              <a:gd name="connsiteX58" fmla="*/ 368592 w 4487983"/>
              <a:gd name="connsiteY58" fmla="*/ 2905114 h 2964394"/>
              <a:gd name="connsiteX59" fmla="*/ 360391 w 4487983"/>
              <a:gd name="connsiteY59" fmla="*/ 2912120 h 2964394"/>
              <a:gd name="connsiteX60" fmla="*/ 356164 w 4487983"/>
              <a:gd name="connsiteY60" fmla="*/ 2912187 h 2964394"/>
              <a:gd name="connsiteX61" fmla="*/ 340788 w 4487983"/>
              <a:gd name="connsiteY61" fmla="*/ 2912187 h 2964394"/>
              <a:gd name="connsiteX62" fmla="*/ 328359 w 4487983"/>
              <a:gd name="connsiteY62" fmla="*/ 2897973 h 2964394"/>
              <a:gd name="connsiteX63" fmla="*/ 352307 w 4487983"/>
              <a:gd name="connsiteY63" fmla="*/ 2840310 h 2964394"/>
              <a:gd name="connsiteX64" fmla="*/ 693691 w 4487983"/>
              <a:gd name="connsiteY64" fmla="*/ 2484780 h 2964394"/>
              <a:gd name="connsiteX65" fmla="*/ 887968 w 4487983"/>
              <a:gd name="connsiteY65" fmla="*/ 2321372 h 2964394"/>
              <a:gd name="connsiteX66" fmla="*/ 1007219 w 4487983"/>
              <a:gd name="connsiteY66" fmla="*/ 2254362 h 2964394"/>
              <a:gd name="connsiteX67" fmla="*/ 1226186 w 4487983"/>
              <a:gd name="connsiteY67" fmla="*/ 2315713 h 2964394"/>
              <a:gd name="connsiteX68" fmla="*/ 1413104 w 4487983"/>
              <a:gd name="connsiteY68" fmla="*/ 2440370 h 2964394"/>
              <a:gd name="connsiteX69" fmla="*/ 1472199 w 4487983"/>
              <a:gd name="connsiteY69" fmla="*/ 2328445 h 2964394"/>
              <a:gd name="connsiteX70" fmla="*/ 1403555 w 4487983"/>
              <a:gd name="connsiteY70" fmla="*/ 2203098 h 2964394"/>
              <a:gd name="connsiteX71" fmla="*/ 1263101 w 4487983"/>
              <a:gd name="connsiteY71" fmla="*/ 2092368 h 2964394"/>
              <a:gd name="connsiteX72" fmla="*/ 1241056 w 4487983"/>
              <a:gd name="connsiteY72" fmla="*/ 2089876 h 2964394"/>
              <a:gd name="connsiteX73" fmla="*/ 1206415 w 4487983"/>
              <a:gd name="connsiteY73" fmla="*/ 2123356 h 2964394"/>
              <a:gd name="connsiteX74" fmla="*/ 1078221 w 4487983"/>
              <a:gd name="connsiteY74" fmla="*/ 2193953 h 2964394"/>
              <a:gd name="connsiteX75" fmla="*/ 1076116 w 4487983"/>
              <a:gd name="connsiteY75" fmla="*/ 2169214 h 2964394"/>
              <a:gd name="connsiteX76" fmla="*/ 1142840 w 4487983"/>
              <a:gd name="connsiteY76" fmla="*/ 2103315 h 2964394"/>
              <a:gd name="connsiteX77" fmla="*/ 1234893 w 4487983"/>
              <a:gd name="connsiteY77" fmla="*/ 2075561 h 2964394"/>
              <a:gd name="connsiteX78" fmla="*/ 1327585 w 4487983"/>
              <a:gd name="connsiteY78" fmla="*/ 1922729 h 2964394"/>
              <a:gd name="connsiteX79" fmla="*/ 1460174 w 4487983"/>
              <a:gd name="connsiteY79" fmla="*/ 1698255 h 2964394"/>
              <a:gd name="connsiteX80" fmla="*/ 1536228 w 4487983"/>
              <a:gd name="connsiteY80" fmla="*/ 1620080 h 2964394"/>
              <a:gd name="connsiteX81" fmla="*/ 1535891 w 4487983"/>
              <a:gd name="connsiteY81" fmla="*/ 1552008 h 2964394"/>
              <a:gd name="connsiteX82" fmla="*/ 1555057 w 4487983"/>
              <a:gd name="connsiteY82" fmla="*/ 1541887 h 2964394"/>
              <a:gd name="connsiteX83" fmla="*/ 1481057 w 4487983"/>
              <a:gd name="connsiteY83" fmla="*/ 1480586 h 2964394"/>
              <a:gd name="connsiteX84" fmla="*/ 1407311 w 4487983"/>
              <a:gd name="connsiteY84" fmla="*/ 1438264 h 2964394"/>
              <a:gd name="connsiteX85" fmla="*/ 1370143 w 4487983"/>
              <a:gd name="connsiteY85" fmla="*/ 1423933 h 2964394"/>
              <a:gd name="connsiteX86" fmla="*/ 1389156 w 4487983"/>
              <a:gd name="connsiteY86" fmla="*/ 1443973 h 2964394"/>
              <a:gd name="connsiteX87" fmla="*/ 1397105 w 4487983"/>
              <a:gd name="connsiteY87" fmla="*/ 1469336 h 2964394"/>
              <a:gd name="connsiteX88" fmla="*/ 1299916 w 4487983"/>
              <a:gd name="connsiteY88" fmla="*/ 1540085 h 2964394"/>
              <a:gd name="connsiteX89" fmla="*/ 1279167 w 4487983"/>
              <a:gd name="connsiteY89" fmla="*/ 1550324 h 2964394"/>
              <a:gd name="connsiteX90" fmla="*/ 1238480 w 4487983"/>
              <a:gd name="connsiteY90" fmla="*/ 1552396 h 2964394"/>
              <a:gd name="connsiteX91" fmla="*/ 1220190 w 4487983"/>
              <a:gd name="connsiteY91" fmla="*/ 1533163 h 2964394"/>
              <a:gd name="connsiteX92" fmla="*/ 1211854 w 4487983"/>
              <a:gd name="connsiteY92" fmla="*/ 1535437 h 2964394"/>
              <a:gd name="connsiteX93" fmla="*/ 1153517 w 4487983"/>
              <a:gd name="connsiteY93" fmla="*/ 1525837 h 2964394"/>
              <a:gd name="connsiteX94" fmla="*/ 996357 w 4487983"/>
              <a:gd name="connsiteY94" fmla="*/ 1490354 h 2964394"/>
              <a:gd name="connsiteX95" fmla="*/ 380751 w 4487983"/>
              <a:gd name="connsiteY95" fmla="*/ 1348670 h 2964394"/>
              <a:gd name="connsiteX96" fmla="*/ 113704 w 4487983"/>
              <a:gd name="connsiteY96" fmla="*/ 1272802 h 2964394"/>
              <a:gd name="connsiteX97" fmla="*/ 27 w 4487983"/>
              <a:gd name="connsiteY97" fmla="*/ 1207728 h 2964394"/>
              <a:gd name="connsiteX98" fmla="*/ 70877 w 4487983"/>
              <a:gd name="connsiteY98" fmla="*/ 1109680 h 2964394"/>
              <a:gd name="connsiteX99" fmla="*/ 186811 w 4487983"/>
              <a:gd name="connsiteY99" fmla="*/ 945245 h 2964394"/>
              <a:gd name="connsiteX100" fmla="*/ 162223 w 4487983"/>
              <a:gd name="connsiteY100" fmla="*/ 655007 h 2964394"/>
              <a:gd name="connsiteX101" fmla="*/ 160337 w 4487983"/>
              <a:gd name="connsiteY101" fmla="*/ 569926 h 2964394"/>
              <a:gd name="connsiteX102" fmla="*/ 216855 w 4487983"/>
              <a:gd name="connsiteY102" fmla="*/ 567013 h 2964394"/>
              <a:gd name="connsiteX103" fmla="*/ 775487 w 4487983"/>
              <a:gd name="connsiteY103" fmla="*/ 801962 h 2964394"/>
              <a:gd name="connsiteX104" fmla="*/ 1312833 w 4487983"/>
              <a:gd name="connsiteY104" fmla="*/ 1040312 h 2964394"/>
              <a:gd name="connsiteX105" fmla="*/ 1355962 w 4487983"/>
              <a:gd name="connsiteY105" fmla="*/ 1084216 h 2964394"/>
              <a:gd name="connsiteX106" fmla="*/ 1370008 w 4487983"/>
              <a:gd name="connsiteY106" fmla="*/ 1076773 h 2964394"/>
              <a:gd name="connsiteX107" fmla="*/ 1492240 w 4487983"/>
              <a:gd name="connsiteY107" fmla="*/ 1107406 h 2964394"/>
              <a:gd name="connsiteX108" fmla="*/ 1513055 w 4487983"/>
              <a:gd name="connsiteY108" fmla="*/ 1113958 h 2964394"/>
              <a:gd name="connsiteX109" fmla="*/ 1520431 w 4487983"/>
              <a:gd name="connsiteY109" fmla="*/ 1119936 h 2964394"/>
              <a:gd name="connsiteX110" fmla="*/ 1513965 w 4487983"/>
              <a:gd name="connsiteY110" fmla="*/ 1128660 h 2964394"/>
              <a:gd name="connsiteX111" fmla="*/ 1506420 w 4487983"/>
              <a:gd name="connsiteY111" fmla="*/ 1131337 h 2964394"/>
              <a:gd name="connsiteX112" fmla="*/ 1439544 w 4487983"/>
              <a:gd name="connsiteY112" fmla="*/ 1155403 h 2964394"/>
              <a:gd name="connsiteX113" fmla="*/ 1603609 w 4487983"/>
              <a:gd name="connsiteY113" fmla="*/ 1180294 h 2964394"/>
              <a:gd name="connsiteX114" fmla="*/ 1690374 w 4487983"/>
              <a:gd name="connsiteY114" fmla="*/ 1167478 h 2964394"/>
              <a:gd name="connsiteX115" fmla="*/ 1926232 w 4487983"/>
              <a:gd name="connsiteY115" fmla="*/ 1156245 h 2964394"/>
              <a:gd name="connsiteX116" fmla="*/ 1976536 w 4487983"/>
              <a:gd name="connsiteY116" fmla="*/ 1202423 h 2964394"/>
              <a:gd name="connsiteX117" fmla="*/ 2012087 w 4487983"/>
              <a:gd name="connsiteY117" fmla="*/ 1212578 h 2964394"/>
              <a:gd name="connsiteX118" fmla="*/ 2049980 w 4487983"/>
              <a:gd name="connsiteY118" fmla="*/ 1260070 h 2964394"/>
              <a:gd name="connsiteX119" fmla="*/ 2063991 w 4487983"/>
              <a:gd name="connsiteY119" fmla="*/ 1364113 h 2964394"/>
              <a:gd name="connsiteX120" fmla="*/ 2094659 w 4487983"/>
              <a:gd name="connsiteY120" fmla="*/ 1458339 h 2964394"/>
              <a:gd name="connsiteX121" fmla="*/ 2115845 w 4487983"/>
              <a:gd name="connsiteY121" fmla="*/ 1449245 h 2964394"/>
              <a:gd name="connsiteX122" fmla="*/ 2133730 w 4487983"/>
              <a:gd name="connsiteY122" fmla="*/ 1426863 h 2964394"/>
              <a:gd name="connsiteX123" fmla="*/ 2175007 w 4487983"/>
              <a:gd name="connsiteY123" fmla="*/ 1306753 h 2964394"/>
              <a:gd name="connsiteX124" fmla="*/ 2187301 w 4487983"/>
              <a:gd name="connsiteY124" fmla="*/ 1304513 h 2964394"/>
              <a:gd name="connsiteX125" fmla="*/ 2186459 w 4487983"/>
              <a:gd name="connsiteY125" fmla="*/ 1340317 h 2964394"/>
              <a:gd name="connsiteX126" fmla="*/ 2165795 w 4487983"/>
              <a:gd name="connsiteY126" fmla="*/ 1396330 h 2964394"/>
              <a:gd name="connsiteX127" fmla="*/ 2147741 w 4487983"/>
              <a:gd name="connsiteY127" fmla="*/ 1430955 h 2964394"/>
              <a:gd name="connsiteX128" fmla="*/ 2151733 w 4487983"/>
              <a:gd name="connsiteY128" fmla="*/ 1453590 h 2964394"/>
              <a:gd name="connsiteX129" fmla="*/ 2175445 w 4487983"/>
              <a:gd name="connsiteY129" fmla="*/ 1466406 h 2964394"/>
              <a:gd name="connsiteX130" fmla="*/ 2260980 w 4487983"/>
              <a:gd name="connsiteY130" fmla="*/ 1347407 h 2964394"/>
              <a:gd name="connsiteX131" fmla="*/ 2274773 w 4487983"/>
              <a:gd name="connsiteY131" fmla="*/ 1324672 h 2964394"/>
              <a:gd name="connsiteX132" fmla="*/ 2274790 w 4487983"/>
              <a:gd name="connsiteY132" fmla="*/ 1324672 h 2964394"/>
              <a:gd name="connsiteX133" fmla="*/ 2282099 w 4487983"/>
              <a:gd name="connsiteY133" fmla="*/ 1330246 h 2964394"/>
              <a:gd name="connsiteX134" fmla="*/ 2274655 w 4487983"/>
              <a:gd name="connsiteY134" fmla="*/ 1366202 h 2964394"/>
              <a:gd name="connsiteX135" fmla="*/ 2261283 w 4487983"/>
              <a:gd name="connsiteY135" fmla="*/ 1482371 h 2964394"/>
              <a:gd name="connsiteX136" fmla="*/ 2276306 w 4487983"/>
              <a:gd name="connsiteY136" fmla="*/ 1491330 h 2964394"/>
              <a:gd name="connsiteX137" fmla="*/ 2279135 w 4487983"/>
              <a:gd name="connsiteY137" fmla="*/ 1491549 h 2964394"/>
              <a:gd name="connsiteX138" fmla="*/ 2295824 w 4487983"/>
              <a:gd name="connsiteY138" fmla="*/ 1486227 h 2964394"/>
              <a:gd name="connsiteX139" fmla="*/ 2299647 w 4487983"/>
              <a:gd name="connsiteY139" fmla="*/ 1483415 h 2964394"/>
              <a:gd name="connsiteX140" fmla="*/ 2323595 w 4487983"/>
              <a:gd name="connsiteY140" fmla="*/ 1452343 h 2964394"/>
              <a:gd name="connsiteX141" fmla="*/ 2355643 w 4487983"/>
              <a:gd name="connsiteY141" fmla="*/ 1352881 h 2964394"/>
              <a:gd name="connsiteX142" fmla="*/ 2359887 w 4487983"/>
              <a:gd name="connsiteY142" fmla="*/ 1342675 h 2964394"/>
              <a:gd name="connsiteX143" fmla="*/ 2368695 w 4487983"/>
              <a:gd name="connsiteY143" fmla="*/ 1337437 h 2964394"/>
              <a:gd name="connsiteX144" fmla="*/ 2372804 w 4487983"/>
              <a:gd name="connsiteY144" fmla="*/ 1352527 h 2964394"/>
              <a:gd name="connsiteX145" fmla="*/ 2337523 w 4487983"/>
              <a:gd name="connsiteY145" fmla="*/ 1456335 h 2964394"/>
              <a:gd name="connsiteX146" fmla="*/ 2340251 w 4487983"/>
              <a:gd name="connsiteY146" fmla="*/ 1470127 h 2964394"/>
              <a:gd name="connsiteX147" fmla="*/ 2352191 w 4487983"/>
              <a:gd name="connsiteY147" fmla="*/ 1470818 h 2964394"/>
              <a:gd name="connsiteX148" fmla="*/ 2459232 w 4487983"/>
              <a:gd name="connsiteY148" fmla="*/ 1339576 h 2964394"/>
              <a:gd name="connsiteX149" fmla="*/ 2473665 w 4487983"/>
              <a:gd name="connsiteY149" fmla="*/ 1316454 h 2964394"/>
              <a:gd name="connsiteX150" fmla="*/ 2489394 w 4487983"/>
              <a:gd name="connsiteY150" fmla="*/ 1305793 h 2964394"/>
              <a:gd name="connsiteX151" fmla="*/ 2489394 w 4487983"/>
              <a:gd name="connsiteY151" fmla="*/ 1330566 h 2964394"/>
              <a:gd name="connsiteX152" fmla="*/ 2392694 w 4487983"/>
              <a:gd name="connsiteY152" fmla="*/ 1490488 h 2964394"/>
              <a:gd name="connsiteX153" fmla="*/ 2386816 w 4487983"/>
              <a:gd name="connsiteY153" fmla="*/ 1492964 h 2964394"/>
              <a:gd name="connsiteX154" fmla="*/ 2301500 w 4487983"/>
              <a:gd name="connsiteY154" fmla="*/ 1499397 h 2964394"/>
              <a:gd name="connsiteX155" fmla="*/ 2281812 w 4487983"/>
              <a:gd name="connsiteY155" fmla="*/ 1505662 h 2964394"/>
              <a:gd name="connsiteX156" fmla="*/ 2252846 w 4487983"/>
              <a:gd name="connsiteY156" fmla="*/ 1530098 h 2964394"/>
              <a:gd name="connsiteX157" fmla="*/ 2262445 w 4487983"/>
              <a:gd name="connsiteY157" fmla="*/ 1541567 h 2964394"/>
              <a:gd name="connsiteX158" fmla="*/ 2396112 w 4487983"/>
              <a:gd name="connsiteY158" fmla="*/ 1545929 h 2964394"/>
              <a:gd name="connsiteX159" fmla="*/ 2478633 w 4487983"/>
              <a:gd name="connsiteY159" fmla="*/ 1525400 h 2964394"/>
              <a:gd name="connsiteX160" fmla="*/ 2506993 w 4487983"/>
              <a:gd name="connsiteY160" fmla="*/ 1492593 h 2964394"/>
              <a:gd name="connsiteX161" fmla="*/ 2548793 w 4487983"/>
              <a:gd name="connsiteY161" fmla="*/ 1299865 h 2964394"/>
              <a:gd name="connsiteX162" fmla="*/ 2517300 w 4487983"/>
              <a:gd name="connsiteY162" fmla="*/ 1266520 h 2964394"/>
              <a:gd name="connsiteX163" fmla="*/ 2485824 w 4487983"/>
              <a:gd name="connsiteY163" fmla="*/ 1233630 h 2964394"/>
              <a:gd name="connsiteX164" fmla="*/ 2420801 w 4487983"/>
              <a:gd name="connsiteY164" fmla="*/ 1215997 h 2964394"/>
              <a:gd name="connsiteX165" fmla="*/ 2383145 w 4487983"/>
              <a:gd name="connsiteY165" fmla="*/ 1231710 h 2964394"/>
              <a:gd name="connsiteX166" fmla="*/ 2312682 w 4487983"/>
              <a:gd name="connsiteY166" fmla="*/ 1203434 h 2964394"/>
              <a:gd name="connsiteX167" fmla="*/ 2202778 w 4487983"/>
              <a:gd name="connsiteY167" fmla="*/ 1152641 h 2964394"/>
              <a:gd name="connsiteX168" fmla="*/ 2087299 w 4487983"/>
              <a:gd name="connsiteY168" fmla="*/ 1233310 h 2964394"/>
              <a:gd name="connsiteX169" fmla="*/ 2075106 w 4487983"/>
              <a:gd name="connsiteY169" fmla="*/ 1245401 h 2964394"/>
              <a:gd name="connsiteX170" fmla="*/ 2069212 w 4487983"/>
              <a:gd name="connsiteY170" fmla="*/ 1237082 h 2964394"/>
              <a:gd name="connsiteX171" fmla="*/ 2111146 w 4487983"/>
              <a:gd name="connsiteY171" fmla="*/ 981571 h 2964394"/>
              <a:gd name="connsiteX172" fmla="*/ 2127498 w 4487983"/>
              <a:gd name="connsiteY172" fmla="*/ 900683 h 2964394"/>
              <a:gd name="connsiteX173" fmla="*/ 2118186 w 4487983"/>
              <a:gd name="connsiteY173" fmla="*/ 906561 h 2964394"/>
              <a:gd name="connsiteX174" fmla="*/ 2103871 w 4487983"/>
              <a:gd name="connsiteY174" fmla="*/ 909693 h 2964394"/>
              <a:gd name="connsiteX175" fmla="*/ 2088108 w 4487983"/>
              <a:gd name="connsiteY175" fmla="*/ 867860 h 2964394"/>
              <a:gd name="connsiteX176" fmla="*/ 2095736 w 4487983"/>
              <a:gd name="connsiteY176" fmla="*/ 761105 h 2964394"/>
              <a:gd name="connsiteX177" fmla="*/ 2052994 w 4487983"/>
              <a:gd name="connsiteY177" fmla="*/ 801642 h 2964394"/>
              <a:gd name="connsiteX178" fmla="*/ 2118034 w 4487983"/>
              <a:gd name="connsiteY178" fmla="*/ 937178 h 2964394"/>
              <a:gd name="connsiteX179" fmla="*/ 2120122 w 4487983"/>
              <a:gd name="connsiteY179" fmla="*/ 945396 h 2964394"/>
              <a:gd name="connsiteX180" fmla="*/ 2112813 w 4487983"/>
              <a:gd name="connsiteY180" fmla="*/ 949707 h 2964394"/>
              <a:gd name="connsiteX181" fmla="*/ 1999052 w 4487983"/>
              <a:gd name="connsiteY181" fmla="*/ 832865 h 2964394"/>
              <a:gd name="connsiteX182" fmla="*/ 1989537 w 4487983"/>
              <a:gd name="connsiteY182" fmla="*/ 483027 h 2964394"/>
              <a:gd name="connsiteX183" fmla="*/ 1994573 w 4487983"/>
              <a:gd name="connsiteY183" fmla="*/ 275209 h 2964394"/>
              <a:gd name="connsiteX184" fmla="*/ 1916414 w 4487983"/>
              <a:gd name="connsiteY184" fmla="*/ 18064 h 2964394"/>
              <a:gd name="connsiteX185" fmla="*/ 1899606 w 4487983"/>
              <a:gd name="connsiteY185" fmla="*/ 10149 h 2964394"/>
              <a:gd name="connsiteX186" fmla="*/ 1900684 w 4487983"/>
              <a:gd name="connsiteY186" fmla="*/ 2402 h 2964394"/>
              <a:gd name="connsiteX187" fmla="*/ 1916767 w 4487983"/>
              <a:gd name="connsiteY187" fmla="*/ 2924 h 2964394"/>
              <a:gd name="connsiteX188" fmla="*/ 1920910 w 4487983"/>
              <a:gd name="connsiteY188" fmla="*/ 4558 h 2964394"/>
              <a:gd name="connsiteX189" fmla="*/ 2063503 w 4487983"/>
              <a:gd name="connsiteY189" fmla="*/ 23302 h 2964394"/>
              <a:gd name="connsiteX190" fmla="*/ 2221589 w 4487983"/>
              <a:gd name="connsiteY190" fmla="*/ 56377 h 2964394"/>
              <a:gd name="connsiteX191" fmla="*/ 2355290 w 4487983"/>
              <a:gd name="connsiteY191" fmla="*/ 93882 h 2964394"/>
              <a:gd name="connsiteX192" fmla="*/ 2427622 w 4487983"/>
              <a:gd name="connsiteY192" fmla="*/ 93983 h 2964394"/>
              <a:gd name="connsiteX193" fmla="*/ 2440202 w 4487983"/>
              <a:gd name="connsiteY193" fmla="*/ 74397 h 2964394"/>
              <a:gd name="connsiteX194" fmla="*/ 2455510 w 4487983"/>
              <a:gd name="connsiteY194" fmla="*/ 52689 h 2964394"/>
              <a:gd name="connsiteX195" fmla="*/ 2463291 w 4487983"/>
              <a:gd name="connsiteY195" fmla="*/ 54070 h 2964394"/>
              <a:gd name="connsiteX196" fmla="*/ 2462820 w 4487983"/>
              <a:gd name="connsiteY196" fmla="*/ 459062 h 2964394"/>
              <a:gd name="connsiteX197" fmla="*/ 2439916 w 4487983"/>
              <a:gd name="connsiteY197" fmla="*/ 885173 h 2964394"/>
              <a:gd name="connsiteX198" fmla="*/ 2428009 w 4487983"/>
              <a:gd name="connsiteY198" fmla="*/ 914341 h 2964394"/>
              <a:gd name="connsiteX199" fmla="*/ 2431596 w 4487983"/>
              <a:gd name="connsiteY199" fmla="*/ 954187 h 2964394"/>
              <a:gd name="connsiteX200" fmla="*/ 2507111 w 4487983"/>
              <a:gd name="connsiteY200" fmla="*/ 1130007 h 2964394"/>
              <a:gd name="connsiteX201" fmla="*/ 2555664 w 4487983"/>
              <a:gd name="connsiteY201" fmla="*/ 1226455 h 2964394"/>
              <a:gd name="connsiteX202" fmla="*/ 2563175 w 4487983"/>
              <a:gd name="connsiteY202" fmla="*/ 1294948 h 2964394"/>
              <a:gd name="connsiteX203" fmla="*/ 2593337 w 4487983"/>
              <a:gd name="connsiteY203" fmla="*/ 1358758 h 2964394"/>
              <a:gd name="connsiteX204" fmla="*/ 2611862 w 4487983"/>
              <a:gd name="connsiteY204" fmla="*/ 1403589 h 2964394"/>
              <a:gd name="connsiteX205" fmla="*/ 2596857 w 4487983"/>
              <a:gd name="connsiteY205" fmla="*/ 1433279 h 2964394"/>
              <a:gd name="connsiteX206" fmla="*/ 2576547 w 4487983"/>
              <a:gd name="connsiteY206" fmla="*/ 1450272 h 2964394"/>
              <a:gd name="connsiteX207" fmla="*/ 2519035 w 4487983"/>
              <a:gd name="connsiteY207" fmla="*/ 1500559 h 2964394"/>
              <a:gd name="connsiteX208" fmla="*/ 2514050 w 4487983"/>
              <a:gd name="connsiteY208" fmla="*/ 1513527 h 2964394"/>
              <a:gd name="connsiteX209" fmla="*/ 2487912 w 4487983"/>
              <a:gd name="connsiteY209" fmla="*/ 1536649 h 2964394"/>
              <a:gd name="connsiteX210" fmla="*/ 2477117 w 4487983"/>
              <a:gd name="connsiteY210" fmla="*/ 1562568 h 2964394"/>
              <a:gd name="connsiteX211" fmla="*/ 2461321 w 4487983"/>
              <a:gd name="connsiteY211" fmla="*/ 1618244 h 2964394"/>
              <a:gd name="connsiteX212" fmla="*/ 2449195 w 4487983"/>
              <a:gd name="connsiteY212" fmla="*/ 1646890 h 2964394"/>
              <a:gd name="connsiteX213" fmla="*/ 2437608 w 4487983"/>
              <a:gd name="connsiteY213" fmla="*/ 1781164 h 2964394"/>
              <a:gd name="connsiteX214" fmla="*/ 2511692 w 4487983"/>
              <a:gd name="connsiteY214" fmla="*/ 1832529 h 2964394"/>
              <a:gd name="connsiteX215" fmla="*/ 2603206 w 4487983"/>
              <a:gd name="connsiteY215" fmla="*/ 1848713 h 2964394"/>
              <a:gd name="connsiteX216" fmla="*/ 2593556 w 4487983"/>
              <a:gd name="connsiteY216" fmla="*/ 1806762 h 2964394"/>
              <a:gd name="connsiteX217" fmla="*/ 2560699 w 4487983"/>
              <a:gd name="connsiteY217" fmla="*/ 1786115 h 2964394"/>
              <a:gd name="connsiteX218" fmla="*/ 2547462 w 4487983"/>
              <a:gd name="connsiteY218" fmla="*/ 1778048 h 2964394"/>
              <a:gd name="connsiteX219" fmla="*/ 2540254 w 4487983"/>
              <a:gd name="connsiteY219" fmla="*/ 1765316 h 2964394"/>
              <a:gd name="connsiteX220" fmla="*/ 2562602 w 4487983"/>
              <a:gd name="connsiteY220" fmla="*/ 1763935 h 2964394"/>
              <a:gd name="connsiteX221" fmla="*/ 2604098 w 4487983"/>
              <a:gd name="connsiteY221" fmla="*/ 1796809 h 2964394"/>
              <a:gd name="connsiteX222" fmla="*/ 2642546 w 4487983"/>
              <a:gd name="connsiteY222" fmla="*/ 1840882 h 2964394"/>
              <a:gd name="connsiteX223" fmla="*/ 2618497 w 4487983"/>
              <a:gd name="connsiteY223" fmla="*/ 1861714 h 2964394"/>
              <a:gd name="connsiteX224" fmla="*/ 2614523 w 4487983"/>
              <a:gd name="connsiteY224" fmla="*/ 1862236 h 2964394"/>
              <a:gd name="connsiteX225" fmla="*/ 2584293 w 4487983"/>
              <a:gd name="connsiteY225" fmla="*/ 1884214 h 2964394"/>
              <a:gd name="connsiteX226" fmla="*/ 2522453 w 4487983"/>
              <a:gd name="connsiteY226" fmla="*/ 1863465 h 2964394"/>
              <a:gd name="connsiteX227" fmla="*/ 2498354 w 4487983"/>
              <a:gd name="connsiteY227" fmla="*/ 1852569 h 2964394"/>
              <a:gd name="connsiteX228" fmla="*/ 2556388 w 4487983"/>
              <a:gd name="connsiteY228" fmla="*/ 1923487 h 2964394"/>
              <a:gd name="connsiteX229" fmla="*/ 2596840 w 4487983"/>
              <a:gd name="connsiteY229" fmla="*/ 1975559 h 2964394"/>
              <a:gd name="connsiteX230" fmla="*/ 2639464 w 4487983"/>
              <a:gd name="connsiteY230" fmla="*/ 1984316 h 2964394"/>
              <a:gd name="connsiteX231" fmla="*/ 2688320 w 4487983"/>
              <a:gd name="connsiteY231" fmla="*/ 1976738 h 2964394"/>
              <a:gd name="connsiteX232" fmla="*/ 2690105 w 4487983"/>
              <a:gd name="connsiteY232" fmla="*/ 1971551 h 2964394"/>
              <a:gd name="connsiteX233" fmla="*/ 2701237 w 4487983"/>
              <a:gd name="connsiteY233" fmla="*/ 1946576 h 2964394"/>
              <a:gd name="connsiteX234" fmla="*/ 2861900 w 4487983"/>
              <a:gd name="connsiteY234" fmla="*/ 1759102 h 2964394"/>
              <a:gd name="connsiteX235" fmla="*/ 3091325 w 4487983"/>
              <a:gd name="connsiteY235" fmla="*/ 1644769 h 2964394"/>
              <a:gd name="connsiteX236" fmla="*/ 3118355 w 4487983"/>
              <a:gd name="connsiteY236" fmla="*/ 1637847 h 2964394"/>
              <a:gd name="connsiteX237" fmla="*/ 3183361 w 4487983"/>
              <a:gd name="connsiteY237" fmla="*/ 1625755 h 2964394"/>
              <a:gd name="connsiteX238" fmla="*/ 3151329 w 4487983"/>
              <a:gd name="connsiteY238" fmla="*/ 1551722 h 2964394"/>
              <a:gd name="connsiteX239" fmla="*/ 3077701 w 4487983"/>
              <a:gd name="connsiteY239" fmla="*/ 1344106 h 2964394"/>
              <a:gd name="connsiteX240" fmla="*/ 3077532 w 4487983"/>
              <a:gd name="connsiteY240" fmla="*/ 1334322 h 2964394"/>
              <a:gd name="connsiteX241" fmla="*/ 3052018 w 4487983"/>
              <a:gd name="connsiteY241" fmla="*/ 1404330 h 2964394"/>
              <a:gd name="connsiteX242" fmla="*/ 3044153 w 4487983"/>
              <a:gd name="connsiteY242" fmla="*/ 1437961 h 2964394"/>
              <a:gd name="connsiteX243" fmla="*/ 3025359 w 4487983"/>
              <a:gd name="connsiteY243" fmla="*/ 1469269 h 2964394"/>
              <a:gd name="connsiteX244" fmla="*/ 2990464 w 4487983"/>
              <a:gd name="connsiteY244" fmla="*/ 1446567 h 2964394"/>
              <a:gd name="connsiteX245" fmla="*/ 2942215 w 4487983"/>
              <a:gd name="connsiteY245" fmla="*/ 1401905 h 2964394"/>
              <a:gd name="connsiteX246" fmla="*/ 2766917 w 4487983"/>
              <a:gd name="connsiteY246" fmla="*/ 1383026 h 2964394"/>
              <a:gd name="connsiteX247" fmla="*/ 2664255 w 4487983"/>
              <a:gd name="connsiteY247" fmla="*/ 1383279 h 2964394"/>
              <a:gd name="connsiteX248" fmla="*/ 2646992 w 4487983"/>
              <a:gd name="connsiteY248" fmla="*/ 1364164 h 2964394"/>
              <a:gd name="connsiteX249" fmla="*/ 2724629 w 4487983"/>
              <a:gd name="connsiteY249" fmla="*/ 1343568 h 2964394"/>
              <a:gd name="connsiteX250" fmla="*/ 2883945 w 4487983"/>
              <a:gd name="connsiteY250" fmla="*/ 1342136 h 2964394"/>
              <a:gd name="connsiteX251" fmla="*/ 3034891 w 4487983"/>
              <a:gd name="connsiteY251" fmla="*/ 1325295 h 2964394"/>
              <a:gd name="connsiteX252" fmla="*/ 3072059 w 4487983"/>
              <a:gd name="connsiteY252" fmla="*/ 1318929 h 2964394"/>
              <a:gd name="connsiteX253" fmla="*/ 3072278 w 4487983"/>
              <a:gd name="connsiteY253" fmla="*/ 1318929 h 2964394"/>
              <a:gd name="connsiteX254" fmla="*/ 3134404 w 4487983"/>
              <a:gd name="connsiteY254" fmla="*/ 1287133 h 2964394"/>
              <a:gd name="connsiteX255" fmla="*/ 3239020 w 4487983"/>
              <a:gd name="connsiteY255" fmla="*/ 1247254 h 2964394"/>
              <a:gd name="connsiteX256" fmla="*/ 3313121 w 4487983"/>
              <a:gd name="connsiteY256" fmla="*/ 1227449 h 2964394"/>
              <a:gd name="connsiteX257" fmla="*/ 3320228 w 4487983"/>
              <a:gd name="connsiteY257" fmla="*/ 1247355 h 2964394"/>
              <a:gd name="connsiteX258" fmla="*/ 3310544 w 4487983"/>
              <a:gd name="connsiteY258" fmla="*/ 1286780 h 2964394"/>
              <a:gd name="connsiteX259" fmla="*/ 3319840 w 4487983"/>
              <a:gd name="connsiteY259" fmla="*/ 1520196 h 2964394"/>
              <a:gd name="connsiteX260" fmla="*/ 3366187 w 4487983"/>
              <a:gd name="connsiteY260" fmla="*/ 1616964 h 2964394"/>
              <a:gd name="connsiteX261" fmla="*/ 3426865 w 4487983"/>
              <a:gd name="connsiteY261" fmla="*/ 1623902 h 2964394"/>
              <a:gd name="connsiteX262" fmla="*/ 3404399 w 4487983"/>
              <a:gd name="connsiteY262" fmla="*/ 1586819 h 2964394"/>
              <a:gd name="connsiteX263" fmla="*/ 3317954 w 4487983"/>
              <a:gd name="connsiteY263" fmla="*/ 1397071 h 2964394"/>
              <a:gd name="connsiteX264" fmla="*/ 3345152 w 4487983"/>
              <a:gd name="connsiteY264" fmla="*/ 1261013 h 2964394"/>
              <a:gd name="connsiteX265" fmla="*/ 3365664 w 4487983"/>
              <a:gd name="connsiteY265" fmla="*/ 1216738 h 2964394"/>
              <a:gd name="connsiteX266" fmla="*/ 3528635 w 4487983"/>
              <a:gd name="connsiteY266" fmla="*/ 1148549 h 2964394"/>
              <a:gd name="connsiteX267" fmla="*/ 3843848 w 4487983"/>
              <a:gd name="connsiteY267" fmla="*/ 1075240 h 2964394"/>
              <a:gd name="connsiteX268" fmla="*/ 4216370 w 4487983"/>
              <a:gd name="connsiteY268" fmla="*/ 980358 h 2964394"/>
              <a:gd name="connsiteX269" fmla="*/ 4263323 w 4487983"/>
              <a:gd name="connsiteY269" fmla="*/ 974312 h 2964394"/>
              <a:gd name="connsiteX270" fmla="*/ 4240941 w 4487983"/>
              <a:gd name="connsiteY270" fmla="*/ 1060050 h 2964394"/>
              <a:gd name="connsiteX271" fmla="*/ 4186814 w 4487983"/>
              <a:gd name="connsiteY271" fmla="*/ 1292270 h 2964394"/>
              <a:gd name="connsiteX272" fmla="*/ 4311135 w 4487983"/>
              <a:gd name="connsiteY272" fmla="*/ 1476982 h 2964394"/>
              <a:gd name="connsiteX273" fmla="*/ 4360192 w 4487983"/>
              <a:gd name="connsiteY273" fmla="*/ 1536616 h 2964394"/>
              <a:gd name="connsiteX274" fmla="*/ 4358289 w 4487983"/>
              <a:gd name="connsiteY274" fmla="*/ 1546114 h 2964394"/>
              <a:gd name="connsiteX275" fmla="*/ 4200085 w 4487983"/>
              <a:gd name="connsiteY275" fmla="*/ 1596620 h 2964394"/>
              <a:gd name="connsiteX276" fmla="*/ 3894219 w 4487983"/>
              <a:gd name="connsiteY276" fmla="*/ 1652616 h 2964394"/>
              <a:gd name="connsiteX277" fmla="*/ 3459957 w 4487983"/>
              <a:gd name="connsiteY277" fmla="*/ 1718684 h 2964394"/>
              <a:gd name="connsiteX278" fmla="*/ 3457128 w 4487983"/>
              <a:gd name="connsiteY278" fmla="*/ 1718498 h 2964394"/>
              <a:gd name="connsiteX279" fmla="*/ 3358238 w 4487983"/>
              <a:gd name="connsiteY279" fmla="*/ 1630892 h 2964394"/>
              <a:gd name="connsiteX280" fmla="*/ 3201819 w 4487983"/>
              <a:gd name="connsiteY280" fmla="*/ 1637948 h 2964394"/>
              <a:gd name="connsiteX281" fmla="*/ 3202071 w 4487983"/>
              <a:gd name="connsiteY281" fmla="*/ 1640760 h 2964394"/>
              <a:gd name="connsiteX282" fmla="*/ 3031118 w 4487983"/>
              <a:gd name="connsiteY282" fmla="*/ 1710701 h 2964394"/>
              <a:gd name="connsiteX283" fmla="*/ 2910436 w 4487983"/>
              <a:gd name="connsiteY283" fmla="*/ 1832529 h 2964394"/>
              <a:gd name="connsiteX284" fmla="*/ 2885764 w 4487983"/>
              <a:gd name="connsiteY284" fmla="*/ 1880997 h 2964394"/>
              <a:gd name="connsiteX285" fmla="*/ 2699115 w 4487983"/>
              <a:gd name="connsiteY285" fmla="*/ 1988476 h 2964394"/>
              <a:gd name="connsiteX286" fmla="*/ 2677407 w 4487983"/>
              <a:gd name="connsiteY286" fmla="*/ 2018874 h 2964394"/>
              <a:gd name="connsiteX287" fmla="*/ 2684969 w 4487983"/>
              <a:gd name="connsiteY287" fmla="*/ 2022192 h 2964394"/>
              <a:gd name="connsiteX288" fmla="*/ 2832277 w 4487983"/>
              <a:gd name="connsiteY288" fmla="*/ 2145198 h 2964394"/>
              <a:gd name="connsiteX289" fmla="*/ 2927530 w 4487983"/>
              <a:gd name="connsiteY289" fmla="*/ 2273864 h 2964394"/>
              <a:gd name="connsiteX290" fmla="*/ 2858010 w 4487983"/>
              <a:gd name="connsiteY290" fmla="*/ 2320462 h 2964394"/>
              <a:gd name="connsiteX291" fmla="*/ 2781013 w 4487983"/>
              <a:gd name="connsiteY291" fmla="*/ 2345623 h 2964394"/>
              <a:gd name="connsiteX292" fmla="*/ 2634446 w 4487983"/>
              <a:gd name="connsiteY292" fmla="*/ 2517536 h 2964394"/>
              <a:gd name="connsiteX293" fmla="*/ 2718331 w 4487983"/>
              <a:gd name="connsiteY293" fmla="*/ 2676734 h 2964394"/>
              <a:gd name="connsiteX294" fmla="*/ 2809895 w 4487983"/>
              <a:gd name="connsiteY294" fmla="*/ 2831031 h 2964394"/>
              <a:gd name="connsiteX295" fmla="*/ 2742329 w 4487983"/>
              <a:gd name="connsiteY295" fmla="*/ 2656457 h 2964394"/>
              <a:gd name="connsiteX296" fmla="*/ 2763633 w 4487983"/>
              <a:gd name="connsiteY296" fmla="*/ 2466087 h 2964394"/>
              <a:gd name="connsiteX297" fmla="*/ 2959629 w 4487983"/>
              <a:gd name="connsiteY297" fmla="*/ 2374202 h 2964394"/>
              <a:gd name="connsiteX298" fmla="*/ 3038646 w 4487983"/>
              <a:gd name="connsiteY298" fmla="*/ 2340537 h 2964394"/>
              <a:gd name="connsiteX299" fmla="*/ 3003146 w 4487983"/>
              <a:gd name="connsiteY299" fmla="*/ 2293012 h 2964394"/>
              <a:gd name="connsiteX300" fmla="*/ 3005705 w 4487983"/>
              <a:gd name="connsiteY300" fmla="*/ 2258336 h 2964394"/>
              <a:gd name="connsiteX301" fmla="*/ 3030630 w 4487983"/>
              <a:gd name="connsiteY301" fmla="*/ 2264921 h 2964394"/>
              <a:gd name="connsiteX302" fmla="*/ 3067125 w 4487983"/>
              <a:gd name="connsiteY302" fmla="*/ 2334457 h 2964394"/>
              <a:gd name="connsiteX303" fmla="*/ 3060573 w 4487983"/>
              <a:gd name="connsiteY303" fmla="*/ 2342945 h 2964394"/>
              <a:gd name="connsiteX304" fmla="*/ 3351148 w 4487983"/>
              <a:gd name="connsiteY304" fmla="*/ 2607719 h 2964394"/>
              <a:gd name="connsiteX305" fmla="*/ 3588959 w 4487983"/>
              <a:gd name="connsiteY305" fmla="*/ 2821044 h 2964394"/>
              <a:gd name="connsiteX306" fmla="*/ 3675134 w 4487983"/>
              <a:gd name="connsiteY306" fmla="*/ 2907910 h 2964394"/>
              <a:gd name="connsiteX307" fmla="*/ 4481043 w 4487983"/>
              <a:gd name="connsiteY307" fmla="*/ 2913888 h 2964394"/>
              <a:gd name="connsiteX308" fmla="*/ 4487982 w 4487983"/>
              <a:gd name="connsiteY308" fmla="*/ 2921079 h 2964394"/>
              <a:gd name="connsiteX309" fmla="*/ 4480908 w 4487983"/>
              <a:gd name="connsiteY309" fmla="*/ 2928018 h 2964394"/>
              <a:gd name="connsiteX310" fmla="*/ 4480774 w 4487983"/>
              <a:gd name="connsiteY310" fmla="*/ 2928018 h 2964394"/>
              <a:gd name="connsiteX311" fmla="*/ 3686334 w 4487983"/>
              <a:gd name="connsiteY311" fmla="*/ 2921921 h 2964394"/>
              <a:gd name="connsiteX312" fmla="*/ 3697095 w 4487983"/>
              <a:gd name="connsiteY312" fmla="*/ 2946206 h 2964394"/>
              <a:gd name="connsiteX313" fmla="*/ 3691386 w 4487983"/>
              <a:gd name="connsiteY313" fmla="*/ 2954913 h 2964394"/>
              <a:gd name="connsiteX314" fmla="*/ 3633099 w 4487983"/>
              <a:gd name="connsiteY314" fmla="*/ 2964394 h 2964394"/>
              <a:gd name="connsiteX315" fmla="*/ 3633201 w 4487983"/>
              <a:gd name="connsiteY315" fmla="*/ 2964361 h 2964394"/>
              <a:gd name="connsiteX316" fmla="*/ 3518834 w 4487983"/>
              <a:gd name="connsiteY316" fmla="*/ 2931554 h 2964394"/>
              <a:gd name="connsiteX317" fmla="*/ 3591166 w 4487983"/>
              <a:gd name="connsiteY317" fmla="*/ 2947705 h 2964394"/>
              <a:gd name="connsiteX318" fmla="*/ 3682881 w 4487983"/>
              <a:gd name="connsiteY318" fmla="*/ 2943394 h 2964394"/>
              <a:gd name="connsiteX319" fmla="*/ 3668769 w 4487983"/>
              <a:gd name="connsiteY319" fmla="*/ 2922123 h 2964394"/>
              <a:gd name="connsiteX320" fmla="*/ 3533923 w 4487983"/>
              <a:gd name="connsiteY320" fmla="*/ 2927934 h 2964394"/>
              <a:gd name="connsiteX321" fmla="*/ 3518834 w 4487983"/>
              <a:gd name="connsiteY321" fmla="*/ 2931554 h 2964394"/>
              <a:gd name="connsiteX322" fmla="*/ 1409230 w 4487983"/>
              <a:gd name="connsiteY322" fmla="*/ 2473412 h 2964394"/>
              <a:gd name="connsiteX323" fmla="*/ 1279184 w 4487983"/>
              <a:gd name="connsiteY323" fmla="*/ 2675487 h 2964394"/>
              <a:gd name="connsiteX324" fmla="*/ 1134150 w 4487983"/>
              <a:gd name="connsiteY324" fmla="*/ 2905249 h 2964394"/>
              <a:gd name="connsiteX325" fmla="*/ 1240046 w 4487983"/>
              <a:gd name="connsiteY325" fmla="*/ 2781720 h 2964394"/>
              <a:gd name="connsiteX326" fmla="*/ 1390234 w 4487983"/>
              <a:gd name="connsiteY326" fmla="*/ 2545744 h 2964394"/>
              <a:gd name="connsiteX327" fmla="*/ 1409214 w 4487983"/>
              <a:gd name="connsiteY327" fmla="*/ 2473412 h 2964394"/>
              <a:gd name="connsiteX328" fmla="*/ 1409230 w 4487983"/>
              <a:gd name="connsiteY328" fmla="*/ 2473412 h 2964394"/>
              <a:gd name="connsiteX329" fmla="*/ 1966734 w 4487983"/>
              <a:gd name="connsiteY329" fmla="*/ 2074887 h 2964394"/>
              <a:gd name="connsiteX330" fmla="*/ 1989840 w 4487983"/>
              <a:gd name="connsiteY330" fmla="*/ 2138529 h 2964394"/>
              <a:gd name="connsiteX331" fmla="*/ 2049525 w 4487983"/>
              <a:gd name="connsiteY331" fmla="*/ 2246446 h 2964394"/>
              <a:gd name="connsiteX332" fmla="*/ 2234506 w 4487983"/>
              <a:gd name="connsiteY332" fmla="*/ 2292742 h 2964394"/>
              <a:gd name="connsiteX333" fmla="*/ 2390336 w 4487983"/>
              <a:gd name="connsiteY333" fmla="*/ 2325161 h 2964394"/>
              <a:gd name="connsiteX334" fmla="*/ 2618363 w 4487983"/>
              <a:gd name="connsiteY334" fmla="*/ 2516559 h 2964394"/>
              <a:gd name="connsiteX335" fmla="*/ 2618430 w 4487983"/>
              <a:gd name="connsiteY335" fmla="*/ 2516458 h 2964394"/>
              <a:gd name="connsiteX336" fmla="*/ 2587022 w 4487983"/>
              <a:gd name="connsiteY336" fmla="*/ 2420464 h 2964394"/>
              <a:gd name="connsiteX337" fmla="*/ 2753074 w 4487983"/>
              <a:gd name="connsiteY337" fmla="*/ 2295403 h 2964394"/>
              <a:gd name="connsiteX338" fmla="*/ 2851105 w 4487983"/>
              <a:gd name="connsiteY338" fmla="*/ 2251398 h 2964394"/>
              <a:gd name="connsiteX339" fmla="*/ 2880509 w 4487983"/>
              <a:gd name="connsiteY339" fmla="*/ 2227702 h 2964394"/>
              <a:gd name="connsiteX340" fmla="*/ 2823385 w 4487983"/>
              <a:gd name="connsiteY340" fmla="*/ 2192269 h 2964394"/>
              <a:gd name="connsiteX341" fmla="*/ 2659050 w 4487983"/>
              <a:gd name="connsiteY341" fmla="*/ 2061633 h 2964394"/>
              <a:gd name="connsiteX342" fmla="*/ 2652398 w 4487983"/>
              <a:gd name="connsiteY342" fmla="*/ 2024027 h 2964394"/>
              <a:gd name="connsiteX343" fmla="*/ 2626261 w 4487983"/>
              <a:gd name="connsiteY343" fmla="*/ 2016247 h 2964394"/>
              <a:gd name="connsiteX344" fmla="*/ 2588520 w 4487983"/>
              <a:gd name="connsiteY344" fmla="*/ 1987247 h 2964394"/>
              <a:gd name="connsiteX345" fmla="*/ 2468528 w 4487983"/>
              <a:gd name="connsiteY345" fmla="*/ 1907892 h 2964394"/>
              <a:gd name="connsiteX346" fmla="*/ 2447393 w 4487983"/>
              <a:gd name="connsiteY346" fmla="*/ 1856359 h 2964394"/>
              <a:gd name="connsiteX347" fmla="*/ 2454702 w 4487983"/>
              <a:gd name="connsiteY347" fmla="*/ 1839332 h 2964394"/>
              <a:gd name="connsiteX348" fmla="*/ 2439798 w 4487983"/>
              <a:gd name="connsiteY348" fmla="*/ 1834280 h 2964394"/>
              <a:gd name="connsiteX349" fmla="*/ 2370244 w 4487983"/>
              <a:gd name="connsiteY349" fmla="*/ 1821717 h 2964394"/>
              <a:gd name="connsiteX350" fmla="*/ 2337506 w 4487983"/>
              <a:gd name="connsiteY350" fmla="*/ 1815418 h 2964394"/>
              <a:gd name="connsiteX351" fmla="*/ 2212663 w 4487983"/>
              <a:gd name="connsiteY351" fmla="*/ 1805886 h 2964394"/>
              <a:gd name="connsiteX352" fmla="*/ 2211468 w 4487983"/>
              <a:gd name="connsiteY352" fmla="*/ 1806947 h 2964394"/>
              <a:gd name="connsiteX353" fmla="*/ 2136391 w 4487983"/>
              <a:gd name="connsiteY353" fmla="*/ 1837109 h 2964394"/>
              <a:gd name="connsiteX354" fmla="*/ 2127263 w 4487983"/>
              <a:gd name="connsiteY354" fmla="*/ 1838153 h 2964394"/>
              <a:gd name="connsiteX355" fmla="*/ 2051175 w 4487983"/>
              <a:gd name="connsiteY355" fmla="*/ 1888239 h 2964394"/>
              <a:gd name="connsiteX356" fmla="*/ 2052977 w 4487983"/>
              <a:gd name="connsiteY356" fmla="*/ 1962255 h 2964394"/>
              <a:gd name="connsiteX357" fmla="*/ 2082735 w 4487983"/>
              <a:gd name="connsiteY357" fmla="*/ 1998328 h 2964394"/>
              <a:gd name="connsiteX358" fmla="*/ 2101126 w 4487983"/>
              <a:gd name="connsiteY358" fmla="*/ 2024044 h 2964394"/>
              <a:gd name="connsiteX359" fmla="*/ 2118960 w 4487983"/>
              <a:gd name="connsiteY359" fmla="*/ 2011632 h 2964394"/>
              <a:gd name="connsiteX360" fmla="*/ 2127431 w 4487983"/>
              <a:gd name="connsiteY360" fmla="*/ 1989891 h 2964394"/>
              <a:gd name="connsiteX361" fmla="*/ 2124046 w 4487983"/>
              <a:gd name="connsiteY361" fmla="*/ 1963417 h 2964394"/>
              <a:gd name="connsiteX362" fmla="*/ 2135902 w 4487983"/>
              <a:gd name="connsiteY362" fmla="*/ 1957590 h 2964394"/>
              <a:gd name="connsiteX363" fmla="*/ 2142201 w 4487983"/>
              <a:gd name="connsiteY363" fmla="*/ 1987836 h 2964394"/>
              <a:gd name="connsiteX364" fmla="*/ 2151581 w 4487983"/>
              <a:gd name="connsiteY364" fmla="*/ 2005166 h 2964394"/>
              <a:gd name="connsiteX365" fmla="*/ 2166890 w 4487983"/>
              <a:gd name="connsiteY365" fmla="*/ 2059158 h 2964394"/>
              <a:gd name="connsiteX366" fmla="*/ 2139658 w 4487983"/>
              <a:gd name="connsiteY366" fmla="*/ 2065119 h 2964394"/>
              <a:gd name="connsiteX367" fmla="*/ 2094692 w 4487983"/>
              <a:gd name="connsiteY367" fmla="*/ 2038241 h 2964394"/>
              <a:gd name="connsiteX368" fmla="*/ 2062088 w 4487983"/>
              <a:gd name="connsiteY368" fmla="*/ 2017779 h 2964394"/>
              <a:gd name="connsiteX369" fmla="*/ 2040717 w 4487983"/>
              <a:gd name="connsiteY369" fmla="*/ 1971332 h 2964394"/>
              <a:gd name="connsiteX370" fmla="*/ 2028676 w 4487983"/>
              <a:gd name="connsiteY370" fmla="*/ 1968621 h 2964394"/>
              <a:gd name="connsiteX371" fmla="*/ 1999103 w 4487983"/>
              <a:gd name="connsiteY371" fmla="*/ 1972629 h 2964394"/>
              <a:gd name="connsiteX372" fmla="*/ 1966718 w 4487983"/>
              <a:gd name="connsiteY372" fmla="*/ 2074921 h 2964394"/>
              <a:gd name="connsiteX373" fmla="*/ 1966734 w 4487983"/>
              <a:gd name="connsiteY373" fmla="*/ 2074887 h 2964394"/>
              <a:gd name="connsiteX374" fmla="*/ 2893123 w 4487983"/>
              <a:gd name="connsiteY374" fmla="*/ 2235315 h 2964394"/>
              <a:gd name="connsiteX375" fmla="*/ 2857421 w 4487983"/>
              <a:gd name="connsiteY375" fmla="*/ 2264062 h 2964394"/>
              <a:gd name="connsiteX376" fmla="*/ 2758581 w 4487983"/>
              <a:gd name="connsiteY376" fmla="*/ 2308438 h 2964394"/>
              <a:gd name="connsiteX377" fmla="*/ 2601118 w 4487983"/>
              <a:gd name="connsiteY377" fmla="*/ 2421491 h 2964394"/>
              <a:gd name="connsiteX378" fmla="*/ 2627457 w 4487983"/>
              <a:gd name="connsiteY378" fmla="*/ 2502177 h 2964394"/>
              <a:gd name="connsiteX379" fmla="*/ 2774378 w 4487983"/>
              <a:gd name="connsiteY379" fmla="*/ 2333127 h 2964394"/>
              <a:gd name="connsiteX380" fmla="*/ 2855080 w 4487983"/>
              <a:gd name="connsiteY380" fmla="*/ 2306602 h 2964394"/>
              <a:gd name="connsiteX381" fmla="*/ 2913551 w 4487983"/>
              <a:gd name="connsiteY381" fmla="*/ 2272264 h 2964394"/>
              <a:gd name="connsiteX382" fmla="*/ 2893140 w 4487983"/>
              <a:gd name="connsiteY382" fmla="*/ 2235315 h 2964394"/>
              <a:gd name="connsiteX383" fmla="*/ 2893123 w 4487983"/>
              <a:gd name="connsiteY383" fmla="*/ 2235315 h 2964394"/>
              <a:gd name="connsiteX384" fmla="*/ 3013907 w 4487983"/>
              <a:gd name="connsiteY384" fmla="*/ 2270765 h 2964394"/>
              <a:gd name="connsiteX385" fmla="*/ 3016820 w 4487983"/>
              <a:gd name="connsiteY385" fmla="*/ 2289088 h 2964394"/>
              <a:gd name="connsiteX386" fmla="*/ 3050940 w 4487983"/>
              <a:gd name="connsiteY386" fmla="*/ 2332857 h 2964394"/>
              <a:gd name="connsiteX387" fmla="*/ 3054073 w 4487983"/>
              <a:gd name="connsiteY387" fmla="*/ 2329169 h 2964394"/>
              <a:gd name="connsiteX388" fmla="*/ 3042655 w 4487983"/>
              <a:gd name="connsiteY388" fmla="*/ 2299428 h 2964394"/>
              <a:gd name="connsiteX389" fmla="*/ 3013890 w 4487983"/>
              <a:gd name="connsiteY389" fmla="*/ 2270765 h 2964394"/>
              <a:gd name="connsiteX390" fmla="*/ 3013907 w 4487983"/>
              <a:gd name="connsiteY390" fmla="*/ 2270765 h 2964394"/>
              <a:gd name="connsiteX391" fmla="*/ 1552025 w 4487983"/>
              <a:gd name="connsiteY391" fmla="*/ 1626530 h 2964394"/>
              <a:gd name="connsiteX392" fmla="*/ 1554484 w 4487983"/>
              <a:gd name="connsiteY392" fmla="*/ 1637207 h 2964394"/>
              <a:gd name="connsiteX393" fmla="*/ 1573009 w 4487983"/>
              <a:gd name="connsiteY393" fmla="*/ 1703544 h 2964394"/>
              <a:gd name="connsiteX394" fmla="*/ 1572100 w 4487983"/>
              <a:gd name="connsiteY394" fmla="*/ 1709724 h 2964394"/>
              <a:gd name="connsiteX395" fmla="*/ 1480855 w 4487983"/>
              <a:gd name="connsiteY395" fmla="*/ 1842431 h 2964394"/>
              <a:gd name="connsiteX396" fmla="*/ 1364130 w 4487983"/>
              <a:gd name="connsiteY396" fmla="*/ 1971281 h 2964394"/>
              <a:gd name="connsiteX397" fmla="*/ 1313725 w 4487983"/>
              <a:gd name="connsiteY397" fmla="*/ 2030208 h 2964394"/>
              <a:gd name="connsiteX398" fmla="*/ 1342894 w 4487983"/>
              <a:gd name="connsiteY398" fmla="*/ 2038696 h 2964394"/>
              <a:gd name="connsiteX399" fmla="*/ 1504736 w 4487983"/>
              <a:gd name="connsiteY399" fmla="*/ 2264298 h 2964394"/>
              <a:gd name="connsiteX400" fmla="*/ 1750277 w 4487983"/>
              <a:gd name="connsiteY400" fmla="*/ 2167715 h 2964394"/>
              <a:gd name="connsiteX401" fmla="*/ 1858733 w 4487983"/>
              <a:gd name="connsiteY401" fmla="*/ 2082331 h 2964394"/>
              <a:gd name="connsiteX402" fmla="*/ 1877662 w 4487983"/>
              <a:gd name="connsiteY402" fmla="*/ 2055857 h 2964394"/>
              <a:gd name="connsiteX403" fmla="*/ 1877561 w 4487983"/>
              <a:gd name="connsiteY403" fmla="*/ 2054729 h 2964394"/>
              <a:gd name="connsiteX404" fmla="*/ 1905517 w 4487983"/>
              <a:gd name="connsiteY404" fmla="*/ 1997688 h 2964394"/>
              <a:gd name="connsiteX405" fmla="*/ 1915319 w 4487983"/>
              <a:gd name="connsiteY405" fmla="*/ 1998497 h 2964394"/>
              <a:gd name="connsiteX406" fmla="*/ 1917121 w 4487983"/>
              <a:gd name="connsiteY406" fmla="*/ 2010656 h 2964394"/>
              <a:gd name="connsiteX407" fmla="*/ 1892550 w 4487983"/>
              <a:gd name="connsiteY407" fmla="*/ 2058787 h 2964394"/>
              <a:gd name="connsiteX408" fmla="*/ 1912658 w 4487983"/>
              <a:gd name="connsiteY408" fmla="*/ 2076352 h 2964394"/>
              <a:gd name="connsiteX409" fmla="*/ 1946997 w 4487983"/>
              <a:gd name="connsiteY409" fmla="*/ 2074028 h 2964394"/>
              <a:gd name="connsiteX410" fmla="*/ 1950904 w 4487983"/>
              <a:gd name="connsiteY410" fmla="*/ 2071014 h 2964394"/>
              <a:gd name="connsiteX411" fmla="*/ 1943359 w 4487983"/>
              <a:gd name="connsiteY411" fmla="*/ 2022832 h 2964394"/>
              <a:gd name="connsiteX412" fmla="*/ 1986169 w 4487983"/>
              <a:gd name="connsiteY412" fmla="*/ 1961800 h 2964394"/>
              <a:gd name="connsiteX413" fmla="*/ 1990430 w 4487983"/>
              <a:gd name="connsiteY413" fmla="*/ 1916666 h 2964394"/>
              <a:gd name="connsiteX414" fmla="*/ 1951965 w 4487983"/>
              <a:gd name="connsiteY414" fmla="*/ 1812067 h 2964394"/>
              <a:gd name="connsiteX415" fmla="*/ 1930678 w 4487983"/>
              <a:gd name="connsiteY415" fmla="*/ 1798173 h 2964394"/>
              <a:gd name="connsiteX416" fmla="*/ 1878504 w 4487983"/>
              <a:gd name="connsiteY416" fmla="*/ 1744855 h 2964394"/>
              <a:gd name="connsiteX417" fmla="*/ 1830760 w 4487983"/>
              <a:gd name="connsiteY417" fmla="*/ 1694129 h 2964394"/>
              <a:gd name="connsiteX418" fmla="*/ 1724477 w 4487983"/>
              <a:gd name="connsiteY418" fmla="*/ 1666426 h 2964394"/>
              <a:gd name="connsiteX419" fmla="*/ 1707215 w 4487983"/>
              <a:gd name="connsiteY419" fmla="*/ 1667184 h 2964394"/>
              <a:gd name="connsiteX420" fmla="*/ 1651538 w 4487983"/>
              <a:gd name="connsiteY420" fmla="*/ 1646419 h 2964394"/>
              <a:gd name="connsiteX421" fmla="*/ 1588705 w 4487983"/>
              <a:gd name="connsiteY421" fmla="*/ 1616998 h 2964394"/>
              <a:gd name="connsiteX422" fmla="*/ 1551975 w 4487983"/>
              <a:gd name="connsiteY422" fmla="*/ 1626530 h 2964394"/>
              <a:gd name="connsiteX423" fmla="*/ 1552025 w 4487983"/>
              <a:gd name="connsiteY423" fmla="*/ 1626530 h 2964394"/>
              <a:gd name="connsiteX424" fmla="*/ 2665012 w 4487983"/>
              <a:gd name="connsiteY424" fmla="*/ 2030545 h 2964394"/>
              <a:gd name="connsiteX425" fmla="*/ 2671968 w 4487983"/>
              <a:gd name="connsiteY425" fmla="*/ 2055907 h 2964394"/>
              <a:gd name="connsiteX426" fmla="*/ 2829229 w 4487983"/>
              <a:gd name="connsiteY426" fmla="*/ 2179402 h 2964394"/>
              <a:gd name="connsiteX427" fmla="*/ 2857656 w 4487983"/>
              <a:gd name="connsiteY427" fmla="*/ 2192639 h 2964394"/>
              <a:gd name="connsiteX428" fmla="*/ 2845733 w 4487983"/>
              <a:gd name="connsiteY428" fmla="*/ 2179588 h 2964394"/>
              <a:gd name="connsiteX429" fmla="*/ 2715518 w 4487983"/>
              <a:gd name="connsiteY429" fmla="*/ 2058905 h 2964394"/>
              <a:gd name="connsiteX430" fmla="*/ 2665012 w 4487983"/>
              <a:gd name="connsiteY430" fmla="*/ 2030545 h 2964394"/>
              <a:gd name="connsiteX431" fmla="*/ 1086911 w 4487983"/>
              <a:gd name="connsiteY431" fmla="*/ 2182670 h 2964394"/>
              <a:gd name="connsiteX432" fmla="*/ 1197236 w 4487983"/>
              <a:gd name="connsiteY432" fmla="*/ 2112527 h 2964394"/>
              <a:gd name="connsiteX433" fmla="*/ 1220696 w 4487983"/>
              <a:gd name="connsiteY433" fmla="*/ 2090735 h 2964394"/>
              <a:gd name="connsiteX434" fmla="*/ 1102152 w 4487983"/>
              <a:gd name="connsiteY434" fmla="*/ 2155320 h 2964394"/>
              <a:gd name="connsiteX435" fmla="*/ 1086894 w 4487983"/>
              <a:gd name="connsiteY435" fmla="*/ 2182670 h 2964394"/>
              <a:gd name="connsiteX436" fmla="*/ 1086911 w 4487983"/>
              <a:gd name="connsiteY436" fmla="*/ 2182670 h 2964394"/>
              <a:gd name="connsiteX437" fmla="*/ 1984148 w 4487983"/>
              <a:gd name="connsiteY437" fmla="*/ 1977833 h 2964394"/>
              <a:gd name="connsiteX438" fmla="*/ 1957522 w 4487983"/>
              <a:gd name="connsiteY438" fmla="*/ 2023623 h 2964394"/>
              <a:gd name="connsiteX439" fmla="*/ 1961985 w 4487983"/>
              <a:gd name="connsiteY439" fmla="*/ 2057103 h 2964394"/>
              <a:gd name="connsiteX440" fmla="*/ 1984148 w 4487983"/>
              <a:gd name="connsiteY440" fmla="*/ 1977833 h 2964394"/>
              <a:gd name="connsiteX441" fmla="*/ 2112089 w 4487983"/>
              <a:gd name="connsiteY441" fmla="*/ 2035597 h 2964394"/>
              <a:gd name="connsiteX442" fmla="*/ 2142217 w 4487983"/>
              <a:gd name="connsiteY442" fmla="*/ 2051158 h 2964394"/>
              <a:gd name="connsiteX443" fmla="*/ 2155404 w 4487983"/>
              <a:gd name="connsiteY443" fmla="*/ 2050906 h 2964394"/>
              <a:gd name="connsiteX444" fmla="*/ 2152929 w 4487983"/>
              <a:gd name="connsiteY444" fmla="*/ 2038443 h 2964394"/>
              <a:gd name="connsiteX445" fmla="*/ 2139304 w 4487983"/>
              <a:gd name="connsiteY445" fmla="*/ 2012053 h 2964394"/>
              <a:gd name="connsiteX446" fmla="*/ 2136812 w 4487983"/>
              <a:gd name="connsiteY446" fmla="*/ 2007641 h 2964394"/>
              <a:gd name="connsiteX447" fmla="*/ 2112089 w 4487983"/>
              <a:gd name="connsiteY447" fmla="*/ 2035597 h 2964394"/>
              <a:gd name="connsiteX448" fmla="*/ 2620047 w 4487983"/>
              <a:gd name="connsiteY448" fmla="*/ 1996375 h 2964394"/>
              <a:gd name="connsiteX449" fmla="*/ 2632155 w 4487983"/>
              <a:gd name="connsiteY449" fmla="*/ 2003380 h 2964394"/>
              <a:gd name="connsiteX450" fmla="*/ 2667286 w 4487983"/>
              <a:gd name="connsiteY450" fmla="*/ 2008231 h 2964394"/>
              <a:gd name="connsiteX451" fmla="*/ 2681836 w 4487983"/>
              <a:gd name="connsiteY451" fmla="*/ 1992804 h 2964394"/>
              <a:gd name="connsiteX452" fmla="*/ 2639582 w 4487983"/>
              <a:gd name="connsiteY452" fmla="*/ 1998446 h 2964394"/>
              <a:gd name="connsiteX453" fmla="*/ 2620047 w 4487983"/>
              <a:gd name="connsiteY453" fmla="*/ 1996375 h 2964394"/>
              <a:gd name="connsiteX454" fmla="*/ 3187925 w 4487983"/>
              <a:gd name="connsiteY454" fmla="*/ 1639581 h 2964394"/>
              <a:gd name="connsiteX455" fmla="*/ 3122026 w 4487983"/>
              <a:gd name="connsiteY455" fmla="*/ 1651505 h 2964394"/>
              <a:gd name="connsiteX456" fmla="*/ 3094895 w 4487983"/>
              <a:gd name="connsiteY456" fmla="*/ 1658443 h 2964394"/>
              <a:gd name="connsiteX457" fmla="*/ 2874615 w 4487983"/>
              <a:gd name="connsiteY457" fmla="*/ 1765552 h 2964394"/>
              <a:gd name="connsiteX458" fmla="*/ 2873403 w 4487983"/>
              <a:gd name="connsiteY458" fmla="*/ 1767506 h 2964394"/>
              <a:gd name="connsiteX459" fmla="*/ 2712655 w 4487983"/>
              <a:gd name="connsiteY459" fmla="*/ 1955030 h 2964394"/>
              <a:gd name="connsiteX460" fmla="*/ 2704976 w 4487983"/>
              <a:gd name="connsiteY460" fmla="*/ 1972056 h 2964394"/>
              <a:gd name="connsiteX461" fmla="*/ 2767153 w 4487983"/>
              <a:gd name="connsiteY461" fmla="*/ 1948479 h 2964394"/>
              <a:gd name="connsiteX462" fmla="*/ 2873958 w 4487983"/>
              <a:gd name="connsiteY462" fmla="*/ 1873284 h 2964394"/>
              <a:gd name="connsiteX463" fmla="*/ 2897637 w 4487983"/>
              <a:gd name="connsiteY463" fmla="*/ 1826634 h 2964394"/>
              <a:gd name="connsiteX464" fmla="*/ 3028020 w 4487983"/>
              <a:gd name="connsiteY464" fmla="*/ 1696858 h 2964394"/>
              <a:gd name="connsiteX465" fmla="*/ 3148450 w 4487983"/>
              <a:gd name="connsiteY465" fmla="*/ 1665550 h 2964394"/>
              <a:gd name="connsiteX466" fmla="*/ 3188009 w 4487983"/>
              <a:gd name="connsiteY466" fmla="*/ 1640710 h 2964394"/>
              <a:gd name="connsiteX467" fmla="*/ 3187908 w 4487983"/>
              <a:gd name="connsiteY467" fmla="*/ 1639581 h 2964394"/>
              <a:gd name="connsiteX468" fmla="*/ 3187925 w 4487983"/>
              <a:gd name="connsiteY468" fmla="*/ 1639581 h 2964394"/>
              <a:gd name="connsiteX469" fmla="*/ 2468343 w 4487983"/>
              <a:gd name="connsiteY469" fmla="*/ 1846743 h 2964394"/>
              <a:gd name="connsiteX470" fmla="*/ 2467333 w 4487983"/>
              <a:gd name="connsiteY470" fmla="*/ 1847197 h 2964394"/>
              <a:gd name="connsiteX471" fmla="*/ 2461388 w 4487983"/>
              <a:gd name="connsiteY471" fmla="*/ 1858497 h 2964394"/>
              <a:gd name="connsiteX472" fmla="*/ 2479273 w 4487983"/>
              <a:gd name="connsiteY472" fmla="*/ 1898680 h 2964394"/>
              <a:gd name="connsiteX473" fmla="*/ 2568598 w 4487983"/>
              <a:gd name="connsiteY473" fmla="*/ 1963652 h 2964394"/>
              <a:gd name="connsiteX474" fmla="*/ 2545037 w 4487983"/>
              <a:gd name="connsiteY474" fmla="*/ 1931739 h 2964394"/>
              <a:gd name="connsiteX475" fmla="*/ 2468343 w 4487983"/>
              <a:gd name="connsiteY475" fmla="*/ 1846759 h 2964394"/>
              <a:gd name="connsiteX476" fmla="*/ 2468343 w 4487983"/>
              <a:gd name="connsiteY476" fmla="*/ 1846743 h 2964394"/>
              <a:gd name="connsiteX477" fmla="*/ 1749856 w 4487983"/>
              <a:gd name="connsiteY477" fmla="*/ 1651269 h 2964394"/>
              <a:gd name="connsiteX478" fmla="*/ 1840831 w 4487983"/>
              <a:gd name="connsiteY478" fmla="*/ 1684109 h 2964394"/>
              <a:gd name="connsiteX479" fmla="*/ 1889030 w 4487983"/>
              <a:gd name="connsiteY479" fmla="*/ 1735322 h 2964394"/>
              <a:gd name="connsiteX480" fmla="*/ 1939940 w 4487983"/>
              <a:gd name="connsiteY480" fmla="*/ 1787428 h 2964394"/>
              <a:gd name="connsiteX481" fmla="*/ 1958886 w 4487983"/>
              <a:gd name="connsiteY481" fmla="*/ 1799706 h 2964394"/>
              <a:gd name="connsiteX482" fmla="*/ 2004593 w 4487983"/>
              <a:gd name="connsiteY482" fmla="*/ 1917744 h 2964394"/>
              <a:gd name="connsiteX483" fmla="*/ 2000922 w 4487983"/>
              <a:gd name="connsiteY483" fmla="*/ 1957775 h 2964394"/>
              <a:gd name="connsiteX484" fmla="*/ 2027817 w 4487983"/>
              <a:gd name="connsiteY484" fmla="*/ 1954474 h 2964394"/>
              <a:gd name="connsiteX485" fmla="*/ 2037012 w 4487983"/>
              <a:gd name="connsiteY485" fmla="*/ 1955030 h 2964394"/>
              <a:gd name="connsiteX486" fmla="*/ 2037500 w 4487983"/>
              <a:gd name="connsiteY486" fmla="*/ 1884635 h 2964394"/>
              <a:gd name="connsiteX487" fmla="*/ 2125697 w 4487983"/>
              <a:gd name="connsiteY487" fmla="*/ 1824108 h 2964394"/>
              <a:gd name="connsiteX488" fmla="*/ 2134740 w 4487983"/>
              <a:gd name="connsiteY488" fmla="*/ 1823081 h 2964394"/>
              <a:gd name="connsiteX489" fmla="*/ 2202138 w 4487983"/>
              <a:gd name="connsiteY489" fmla="*/ 1796320 h 2964394"/>
              <a:gd name="connsiteX490" fmla="*/ 2203350 w 4487983"/>
              <a:gd name="connsiteY490" fmla="*/ 1795260 h 2964394"/>
              <a:gd name="connsiteX491" fmla="*/ 2341396 w 4487983"/>
              <a:gd name="connsiteY491" fmla="*/ 1801844 h 2964394"/>
              <a:gd name="connsiteX492" fmla="*/ 2371491 w 4487983"/>
              <a:gd name="connsiteY492" fmla="*/ 1807654 h 2964394"/>
              <a:gd name="connsiteX493" fmla="*/ 2443014 w 4487983"/>
              <a:gd name="connsiteY493" fmla="*/ 1820538 h 2964394"/>
              <a:gd name="connsiteX494" fmla="*/ 2471173 w 4487983"/>
              <a:gd name="connsiteY494" fmla="*/ 1831905 h 2964394"/>
              <a:gd name="connsiteX495" fmla="*/ 2472385 w 4487983"/>
              <a:gd name="connsiteY495" fmla="*/ 1831838 h 2964394"/>
              <a:gd name="connsiteX496" fmla="*/ 2423799 w 4487983"/>
              <a:gd name="connsiteY496" fmla="*/ 1783959 h 2964394"/>
              <a:gd name="connsiteX497" fmla="*/ 2435840 w 4487983"/>
              <a:gd name="connsiteY497" fmla="*/ 1642444 h 2964394"/>
              <a:gd name="connsiteX498" fmla="*/ 2448690 w 4487983"/>
              <a:gd name="connsiteY498" fmla="*/ 1612030 h 2964394"/>
              <a:gd name="connsiteX499" fmla="*/ 2463089 w 4487983"/>
              <a:gd name="connsiteY499" fmla="*/ 1561305 h 2964394"/>
              <a:gd name="connsiteX500" fmla="*/ 2467484 w 4487983"/>
              <a:gd name="connsiteY500" fmla="*/ 1544969 h 2964394"/>
              <a:gd name="connsiteX501" fmla="*/ 2397965 w 4487983"/>
              <a:gd name="connsiteY501" fmla="*/ 1559991 h 2964394"/>
              <a:gd name="connsiteX502" fmla="*/ 2257023 w 4487983"/>
              <a:gd name="connsiteY502" fmla="*/ 1554652 h 2964394"/>
              <a:gd name="connsiteX503" fmla="*/ 2239794 w 4487983"/>
              <a:gd name="connsiteY503" fmla="*/ 1524692 h 2964394"/>
              <a:gd name="connsiteX504" fmla="*/ 2260643 w 4487983"/>
              <a:gd name="connsiteY504" fmla="*/ 1500896 h 2964394"/>
              <a:gd name="connsiteX505" fmla="*/ 2249360 w 4487983"/>
              <a:gd name="connsiteY505" fmla="*/ 1490067 h 2964394"/>
              <a:gd name="connsiteX506" fmla="*/ 2244796 w 4487983"/>
              <a:gd name="connsiteY506" fmla="*/ 1424943 h 2964394"/>
              <a:gd name="connsiteX507" fmla="*/ 2176236 w 4487983"/>
              <a:gd name="connsiteY507" fmla="*/ 1480569 h 2964394"/>
              <a:gd name="connsiteX508" fmla="*/ 2138782 w 4487983"/>
              <a:gd name="connsiteY508" fmla="*/ 1459434 h 2964394"/>
              <a:gd name="connsiteX509" fmla="*/ 2135380 w 4487983"/>
              <a:gd name="connsiteY509" fmla="*/ 1448790 h 2964394"/>
              <a:gd name="connsiteX510" fmla="*/ 2091189 w 4487983"/>
              <a:gd name="connsiteY510" fmla="*/ 1472081 h 2964394"/>
              <a:gd name="connsiteX511" fmla="*/ 2049828 w 4487983"/>
              <a:gd name="connsiteY511" fmla="*/ 1364972 h 2964394"/>
              <a:gd name="connsiteX512" fmla="*/ 2036338 w 4487983"/>
              <a:gd name="connsiteY512" fmla="*/ 1263960 h 2964394"/>
              <a:gd name="connsiteX513" fmla="*/ 2005603 w 4487983"/>
              <a:gd name="connsiteY513" fmla="*/ 1225175 h 2964394"/>
              <a:gd name="connsiteX514" fmla="*/ 1987415 w 4487983"/>
              <a:gd name="connsiteY514" fmla="*/ 1218624 h 2964394"/>
              <a:gd name="connsiteX515" fmla="*/ 2004980 w 4487983"/>
              <a:gd name="connsiteY515" fmla="*/ 1251245 h 2964394"/>
              <a:gd name="connsiteX516" fmla="*/ 2037787 w 4487983"/>
              <a:gd name="connsiteY516" fmla="*/ 1373561 h 2964394"/>
              <a:gd name="connsiteX517" fmla="*/ 2024347 w 4487983"/>
              <a:gd name="connsiteY517" fmla="*/ 1491415 h 2964394"/>
              <a:gd name="connsiteX518" fmla="*/ 2003044 w 4487983"/>
              <a:gd name="connsiteY518" fmla="*/ 1492442 h 2964394"/>
              <a:gd name="connsiteX519" fmla="*/ 1974060 w 4487983"/>
              <a:gd name="connsiteY519" fmla="*/ 1454331 h 2964394"/>
              <a:gd name="connsiteX520" fmla="*/ 1961362 w 4487983"/>
              <a:gd name="connsiteY520" fmla="*/ 1540405 h 2964394"/>
              <a:gd name="connsiteX521" fmla="*/ 1954440 w 4487983"/>
              <a:gd name="connsiteY521" fmla="*/ 1548219 h 2964394"/>
              <a:gd name="connsiteX522" fmla="*/ 1903631 w 4487983"/>
              <a:gd name="connsiteY522" fmla="*/ 1589901 h 2964394"/>
              <a:gd name="connsiteX523" fmla="*/ 1897164 w 4487983"/>
              <a:gd name="connsiteY523" fmla="*/ 1587223 h 2964394"/>
              <a:gd name="connsiteX524" fmla="*/ 1886437 w 4487983"/>
              <a:gd name="connsiteY524" fmla="*/ 1631936 h 2964394"/>
              <a:gd name="connsiteX525" fmla="*/ 1829161 w 4487983"/>
              <a:gd name="connsiteY525" fmla="*/ 1653442 h 2964394"/>
              <a:gd name="connsiteX526" fmla="*/ 1800295 w 4487983"/>
              <a:gd name="connsiteY526" fmla="*/ 1629713 h 2964394"/>
              <a:gd name="connsiteX527" fmla="*/ 1786755 w 4487983"/>
              <a:gd name="connsiteY527" fmla="*/ 1595408 h 2964394"/>
              <a:gd name="connsiteX528" fmla="*/ 1778267 w 4487983"/>
              <a:gd name="connsiteY528" fmla="*/ 1573464 h 2964394"/>
              <a:gd name="connsiteX529" fmla="*/ 1775320 w 4487983"/>
              <a:gd name="connsiteY529" fmla="*/ 1628786 h 2964394"/>
              <a:gd name="connsiteX530" fmla="*/ 1750462 w 4487983"/>
              <a:gd name="connsiteY530" fmla="*/ 1646234 h 2964394"/>
              <a:gd name="connsiteX531" fmla="*/ 1727424 w 4487983"/>
              <a:gd name="connsiteY531" fmla="*/ 1649484 h 2964394"/>
              <a:gd name="connsiteX532" fmla="*/ 1655564 w 4487983"/>
              <a:gd name="connsiteY532" fmla="*/ 1565330 h 2964394"/>
              <a:gd name="connsiteX533" fmla="*/ 1651050 w 4487983"/>
              <a:gd name="connsiteY533" fmla="*/ 1555141 h 2964394"/>
              <a:gd name="connsiteX534" fmla="*/ 1624879 w 4487983"/>
              <a:gd name="connsiteY534" fmla="*/ 1503254 h 2964394"/>
              <a:gd name="connsiteX535" fmla="*/ 1592326 w 4487983"/>
              <a:gd name="connsiteY535" fmla="*/ 1395370 h 2964394"/>
              <a:gd name="connsiteX536" fmla="*/ 1623061 w 4487983"/>
              <a:gd name="connsiteY536" fmla="*/ 1375313 h 2964394"/>
              <a:gd name="connsiteX537" fmla="*/ 1682021 w 4487983"/>
              <a:gd name="connsiteY537" fmla="*/ 1371793 h 2964394"/>
              <a:gd name="connsiteX538" fmla="*/ 1763548 w 4487983"/>
              <a:gd name="connsiteY538" fmla="*/ 1336983 h 2964394"/>
              <a:gd name="connsiteX539" fmla="*/ 1789753 w 4487983"/>
              <a:gd name="connsiteY539" fmla="*/ 1267261 h 2964394"/>
              <a:gd name="connsiteX540" fmla="*/ 1831704 w 4487983"/>
              <a:gd name="connsiteY540" fmla="*/ 1213471 h 2964394"/>
              <a:gd name="connsiteX541" fmla="*/ 1869309 w 4487983"/>
              <a:gd name="connsiteY541" fmla="*/ 1216199 h 2964394"/>
              <a:gd name="connsiteX542" fmla="*/ 1885830 w 4487983"/>
              <a:gd name="connsiteY542" fmla="*/ 1214667 h 2964394"/>
              <a:gd name="connsiteX543" fmla="*/ 1887397 w 4487983"/>
              <a:gd name="connsiteY543" fmla="*/ 1213892 h 2964394"/>
              <a:gd name="connsiteX544" fmla="*/ 1958112 w 4487983"/>
              <a:gd name="connsiteY544" fmla="*/ 1201514 h 2964394"/>
              <a:gd name="connsiteX545" fmla="*/ 1919613 w 4487983"/>
              <a:gd name="connsiteY545" fmla="*/ 1168741 h 2964394"/>
              <a:gd name="connsiteX546" fmla="*/ 1692951 w 4487983"/>
              <a:gd name="connsiteY546" fmla="*/ 1181406 h 2964394"/>
              <a:gd name="connsiteX547" fmla="*/ 1603643 w 4487983"/>
              <a:gd name="connsiteY547" fmla="*/ 1194457 h 2964394"/>
              <a:gd name="connsiteX548" fmla="*/ 1419924 w 4487983"/>
              <a:gd name="connsiteY548" fmla="*/ 1165154 h 2964394"/>
              <a:gd name="connsiteX549" fmla="*/ 1345319 w 4487983"/>
              <a:gd name="connsiteY549" fmla="*/ 1382285 h 2964394"/>
              <a:gd name="connsiteX550" fmla="*/ 1412110 w 4487983"/>
              <a:gd name="connsiteY550" fmla="*/ 1424960 h 2964394"/>
              <a:gd name="connsiteX551" fmla="*/ 1493974 w 4487983"/>
              <a:gd name="connsiteY551" fmla="*/ 1474742 h 2964394"/>
              <a:gd name="connsiteX552" fmla="*/ 1605596 w 4487983"/>
              <a:gd name="connsiteY552" fmla="*/ 1549095 h 2964394"/>
              <a:gd name="connsiteX553" fmla="*/ 1618884 w 4487983"/>
              <a:gd name="connsiteY553" fmla="*/ 1554097 h 2964394"/>
              <a:gd name="connsiteX554" fmla="*/ 1622690 w 4487983"/>
              <a:gd name="connsiteY554" fmla="*/ 1563157 h 2964394"/>
              <a:gd name="connsiteX555" fmla="*/ 1613781 w 4487983"/>
              <a:gd name="connsiteY555" fmla="*/ 1567283 h 2964394"/>
              <a:gd name="connsiteX556" fmla="*/ 1600780 w 4487983"/>
              <a:gd name="connsiteY556" fmla="*/ 1562433 h 2964394"/>
              <a:gd name="connsiteX557" fmla="*/ 1546973 w 4487983"/>
              <a:gd name="connsiteY557" fmla="*/ 1560867 h 2964394"/>
              <a:gd name="connsiteX558" fmla="*/ 1549061 w 4487983"/>
              <a:gd name="connsiteY558" fmla="*/ 1611844 h 2964394"/>
              <a:gd name="connsiteX559" fmla="*/ 1593589 w 4487983"/>
              <a:gd name="connsiteY559" fmla="*/ 1603693 h 2964394"/>
              <a:gd name="connsiteX560" fmla="*/ 1658443 w 4487983"/>
              <a:gd name="connsiteY560" fmla="*/ 1634024 h 2964394"/>
              <a:gd name="connsiteX561" fmla="*/ 1707333 w 4487983"/>
              <a:gd name="connsiteY561" fmla="*/ 1653054 h 2964394"/>
              <a:gd name="connsiteX562" fmla="*/ 1723736 w 4487983"/>
              <a:gd name="connsiteY562" fmla="*/ 1652330 h 2964394"/>
              <a:gd name="connsiteX563" fmla="*/ 1749907 w 4487983"/>
              <a:gd name="connsiteY563" fmla="*/ 1651303 h 2964394"/>
              <a:gd name="connsiteX564" fmla="*/ 1749856 w 4487983"/>
              <a:gd name="connsiteY564" fmla="*/ 1651269 h 2964394"/>
              <a:gd name="connsiteX565" fmla="*/ 2535775 w 4487983"/>
              <a:gd name="connsiteY565" fmla="*/ 1854035 h 2964394"/>
              <a:gd name="connsiteX566" fmla="*/ 2584394 w 4487983"/>
              <a:gd name="connsiteY566" fmla="*/ 1870050 h 2964394"/>
              <a:gd name="connsiteX567" fmla="*/ 2598608 w 4487983"/>
              <a:gd name="connsiteY567" fmla="*/ 1862842 h 2964394"/>
              <a:gd name="connsiteX568" fmla="*/ 2535758 w 4487983"/>
              <a:gd name="connsiteY568" fmla="*/ 1854035 h 2964394"/>
              <a:gd name="connsiteX569" fmla="*/ 2535775 w 4487983"/>
              <a:gd name="connsiteY569" fmla="*/ 1854035 h 2964394"/>
              <a:gd name="connsiteX570" fmla="*/ 2615466 w 4487983"/>
              <a:gd name="connsiteY570" fmla="*/ 1823653 h 2964394"/>
              <a:gd name="connsiteX571" fmla="*/ 2617622 w 4487983"/>
              <a:gd name="connsiteY571" fmla="*/ 1847534 h 2964394"/>
              <a:gd name="connsiteX572" fmla="*/ 2628585 w 4487983"/>
              <a:gd name="connsiteY572" fmla="*/ 1842448 h 2964394"/>
              <a:gd name="connsiteX573" fmla="*/ 2615449 w 4487983"/>
              <a:gd name="connsiteY573" fmla="*/ 1823653 h 2964394"/>
              <a:gd name="connsiteX574" fmla="*/ 2615466 w 4487983"/>
              <a:gd name="connsiteY574" fmla="*/ 1823653 h 2964394"/>
              <a:gd name="connsiteX575" fmla="*/ 3376190 w 4487983"/>
              <a:gd name="connsiteY575" fmla="*/ 1631548 h 2964394"/>
              <a:gd name="connsiteX576" fmla="*/ 3412230 w 4487983"/>
              <a:gd name="connsiteY576" fmla="*/ 1673095 h 2964394"/>
              <a:gd name="connsiteX577" fmla="*/ 3459722 w 4487983"/>
              <a:gd name="connsiteY577" fmla="*/ 1704419 h 2964394"/>
              <a:gd name="connsiteX578" fmla="*/ 3894219 w 4487983"/>
              <a:gd name="connsiteY578" fmla="*/ 1638268 h 2964394"/>
              <a:gd name="connsiteX579" fmla="*/ 4199782 w 4487983"/>
              <a:gd name="connsiteY579" fmla="*/ 1582221 h 2964394"/>
              <a:gd name="connsiteX580" fmla="*/ 4346248 w 4487983"/>
              <a:gd name="connsiteY580" fmla="*/ 1538788 h 2964394"/>
              <a:gd name="connsiteX581" fmla="*/ 4301704 w 4487983"/>
              <a:gd name="connsiteY581" fmla="*/ 1487389 h 2964394"/>
              <a:gd name="connsiteX582" fmla="*/ 4173240 w 4487983"/>
              <a:gd name="connsiteY582" fmla="*/ 1295840 h 2964394"/>
              <a:gd name="connsiteX583" fmla="*/ 4228243 w 4487983"/>
              <a:gd name="connsiteY583" fmla="*/ 1054037 h 2964394"/>
              <a:gd name="connsiteX584" fmla="*/ 4250052 w 4487983"/>
              <a:gd name="connsiteY584" fmla="*/ 1004053 h 2964394"/>
              <a:gd name="connsiteX585" fmla="*/ 4253454 w 4487983"/>
              <a:gd name="connsiteY585" fmla="*/ 984299 h 2964394"/>
              <a:gd name="connsiteX586" fmla="*/ 4222500 w 4487983"/>
              <a:gd name="connsiteY586" fmla="*/ 993140 h 2964394"/>
              <a:gd name="connsiteX587" fmla="*/ 3846997 w 4487983"/>
              <a:gd name="connsiteY587" fmla="*/ 1089033 h 2964394"/>
              <a:gd name="connsiteX588" fmla="*/ 3532390 w 4487983"/>
              <a:gd name="connsiteY588" fmla="*/ 1162207 h 2964394"/>
              <a:gd name="connsiteX589" fmla="*/ 3379020 w 4487983"/>
              <a:gd name="connsiteY589" fmla="*/ 1221689 h 2964394"/>
              <a:gd name="connsiteX590" fmla="*/ 3357800 w 4487983"/>
              <a:gd name="connsiteY590" fmla="*/ 1267530 h 2964394"/>
              <a:gd name="connsiteX591" fmla="*/ 3332168 w 4487983"/>
              <a:gd name="connsiteY591" fmla="*/ 1395926 h 2964394"/>
              <a:gd name="connsiteX592" fmla="*/ 3416491 w 4487983"/>
              <a:gd name="connsiteY592" fmla="*/ 1579257 h 2964394"/>
              <a:gd name="connsiteX593" fmla="*/ 3442358 w 4487983"/>
              <a:gd name="connsiteY593" fmla="*/ 1638066 h 2964394"/>
              <a:gd name="connsiteX594" fmla="*/ 3428633 w 4487983"/>
              <a:gd name="connsiteY594" fmla="*/ 1639346 h 2964394"/>
              <a:gd name="connsiteX595" fmla="*/ 3376190 w 4487983"/>
              <a:gd name="connsiteY595" fmla="*/ 1631582 h 2964394"/>
              <a:gd name="connsiteX596" fmla="*/ 3376190 w 4487983"/>
              <a:gd name="connsiteY596" fmla="*/ 1631548 h 2964394"/>
              <a:gd name="connsiteX597" fmla="*/ 1762672 w 4487983"/>
              <a:gd name="connsiteY597" fmla="*/ 1516204 h 2964394"/>
              <a:gd name="connsiteX598" fmla="*/ 1781248 w 4487983"/>
              <a:gd name="connsiteY598" fmla="*/ 1543066 h 2964394"/>
              <a:gd name="connsiteX599" fmla="*/ 1799975 w 4487983"/>
              <a:gd name="connsiteY599" fmla="*/ 1590338 h 2964394"/>
              <a:gd name="connsiteX600" fmla="*/ 1813313 w 4487983"/>
              <a:gd name="connsiteY600" fmla="*/ 1624138 h 2964394"/>
              <a:gd name="connsiteX601" fmla="*/ 1831855 w 4487983"/>
              <a:gd name="connsiteY601" fmla="*/ 1639548 h 2964394"/>
              <a:gd name="connsiteX602" fmla="*/ 1876467 w 4487983"/>
              <a:gd name="connsiteY602" fmla="*/ 1621932 h 2964394"/>
              <a:gd name="connsiteX603" fmla="*/ 1874294 w 4487983"/>
              <a:gd name="connsiteY603" fmla="*/ 1537592 h 2964394"/>
              <a:gd name="connsiteX604" fmla="*/ 1863213 w 4487983"/>
              <a:gd name="connsiteY604" fmla="*/ 1508693 h 2964394"/>
              <a:gd name="connsiteX605" fmla="*/ 1842179 w 4487983"/>
              <a:gd name="connsiteY605" fmla="*/ 1440403 h 2964394"/>
              <a:gd name="connsiteX606" fmla="*/ 1848679 w 4487983"/>
              <a:gd name="connsiteY606" fmla="*/ 1437304 h 2964394"/>
              <a:gd name="connsiteX607" fmla="*/ 1858868 w 4487983"/>
              <a:gd name="connsiteY607" fmla="*/ 1449868 h 2964394"/>
              <a:gd name="connsiteX608" fmla="*/ 1888087 w 4487983"/>
              <a:gd name="connsiteY608" fmla="*/ 1534157 h 2964394"/>
              <a:gd name="connsiteX609" fmla="*/ 1904389 w 4487983"/>
              <a:gd name="connsiteY609" fmla="*/ 1574036 h 2964394"/>
              <a:gd name="connsiteX610" fmla="*/ 1905635 w 4487983"/>
              <a:gd name="connsiteY610" fmla="*/ 1575906 h 2964394"/>
              <a:gd name="connsiteX611" fmla="*/ 1943881 w 4487983"/>
              <a:gd name="connsiteY611" fmla="*/ 1538856 h 2964394"/>
              <a:gd name="connsiteX612" fmla="*/ 1950820 w 4487983"/>
              <a:gd name="connsiteY612" fmla="*/ 1531025 h 2964394"/>
              <a:gd name="connsiteX613" fmla="*/ 1958247 w 4487983"/>
              <a:gd name="connsiteY613" fmla="*/ 1450289 h 2964394"/>
              <a:gd name="connsiteX614" fmla="*/ 1945077 w 4487983"/>
              <a:gd name="connsiteY614" fmla="*/ 1400524 h 2964394"/>
              <a:gd name="connsiteX615" fmla="*/ 1940614 w 4487983"/>
              <a:gd name="connsiteY615" fmla="*/ 1380752 h 2964394"/>
              <a:gd name="connsiteX616" fmla="*/ 1944757 w 4487983"/>
              <a:gd name="connsiteY616" fmla="*/ 1366505 h 2964394"/>
              <a:gd name="connsiteX617" fmla="*/ 1956141 w 4487983"/>
              <a:gd name="connsiteY617" fmla="*/ 1375717 h 2964394"/>
              <a:gd name="connsiteX618" fmla="*/ 1961901 w 4487983"/>
              <a:gd name="connsiteY618" fmla="*/ 1390065 h 2964394"/>
              <a:gd name="connsiteX619" fmla="*/ 2008652 w 4487983"/>
              <a:gd name="connsiteY619" fmla="*/ 1479457 h 2964394"/>
              <a:gd name="connsiteX620" fmla="*/ 2016247 w 4487983"/>
              <a:gd name="connsiteY620" fmla="*/ 1479862 h 2964394"/>
              <a:gd name="connsiteX621" fmla="*/ 2023691 w 4487983"/>
              <a:gd name="connsiteY621" fmla="*/ 1374420 h 2964394"/>
              <a:gd name="connsiteX622" fmla="*/ 1969058 w 4487983"/>
              <a:gd name="connsiteY622" fmla="*/ 1215997 h 2964394"/>
              <a:gd name="connsiteX623" fmla="*/ 1892870 w 4487983"/>
              <a:gd name="connsiteY623" fmla="*/ 1226977 h 2964394"/>
              <a:gd name="connsiteX624" fmla="*/ 1867305 w 4487983"/>
              <a:gd name="connsiteY624" fmla="*/ 1230211 h 2964394"/>
              <a:gd name="connsiteX625" fmla="*/ 1831687 w 4487983"/>
              <a:gd name="connsiteY625" fmla="*/ 1227634 h 2964394"/>
              <a:gd name="connsiteX626" fmla="*/ 1803512 w 4487983"/>
              <a:gd name="connsiteY626" fmla="*/ 1270545 h 2964394"/>
              <a:gd name="connsiteX627" fmla="*/ 1775438 w 4487983"/>
              <a:gd name="connsiteY627" fmla="*/ 1344662 h 2964394"/>
              <a:gd name="connsiteX628" fmla="*/ 1681751 w 4487983"/>
              <a:gd name="connsiteY628" fmla="*/ 1385973 h 2964394"/>
              <a:gd name="connsiteX629" fmla="*/ 1625637 w 4487983"/>
              <a:gd name="connsiteY629" fmla="*/ 1389257 h 2964394"/>
              <a:gd name="connsiteX630" fmla="*/ 1605057 w 4487983"/>
              <a:gd name="connsiteY630" fmla="*/ 1401534 h 2964394"/>
              <a:gd name="connsiteX631" fmla="*/ 1637342 w 4487983"/>
              <a:gd name="connsiteY631" fmla="*/ 1496635 h 2964394"/>
              <a:gd name="connsiteX632" fmla="*/ 1663967 w 4487983"/>
              <a:gd name="connsiteY632" fmla="*/ 1549449 h 2964394"/>
              <a:gd name="connsiteX633" fmla="*/ 1668497 w 4487983"/>
              <a:gd name="connsiteY633" fmla="*/ 1559654 h 2964394"/>
              <a:gd name="connsiteX634" fmla="*/ 1747027 w 4487983"/>
              <a:gd name="connsiteY634" fmla="*/ 1632559 h 2964394"/>
              <a:gd name="connsiteX635" fmla="*/ 1763177 w 4487983"/>
              <a:gd name="connsiteY635" fmla="*/ 1621595 h 2964394"/>
              <a:gd name="connsiteX636" fmla="*/ 1759624 w 4487983"/>
              <a:gd name="connsiteY636" fmla="*/ 1556353 h 2964394"/>
              <a:gd name="connsiteX637" fmla="*/ 1754117 w 4487983"/>
              <a:gd name="connsiteY637" fmla="*/ 1527471 h 2964394"/>
              <a:gd name="connsiteX638" fmla="*/ 1760988 w 4487983"/>
              <a:gd name="connsiteY638" fmla="*/ 1516423 h 2964394"/>
              <a:gd name="connsiteX639" fmla="*/ 1762672 w 4487983"/>
              <a:gd name="connsiteY639" fmla="*/ 1516255 h 2964394"/>
              <a:gd name="connsiteX640" fmla="*/ 1762672 w 4487983"/>
              <a:gd name="connsiteY640" fmla="*/ 1516204 h 2964394"/>
              <a:gd name="connsiteX641" fmla="*/ 3435824 w 4487983"/>
              <a:gd name="connsiteY641" fmla="*/ 1626934 h 2964394"/>
              <a:gd name="connsiteX642" fmla="*/ 3435824 w 4487983"/>
              <a:gd name="connsiteY642" fmla="*/ 1626934 h 2964394"/>
              <a:gd name="connsiteX643" fmla="*/ 3087401 w 4487983"/>
              <a:gd name="connsiteY643" fmla="*/ 1324032 h 2964394"/>
              <a:gd name="connsiteX644" fmla="*/ 3091746 w 4487983"/>
              <a:gd name="connsiteY644" fmla="*/ 1346414 h 2964394"/>
              <a:gd name="connsiteX645" fmla="*/ 3164331 w 4487983"/>
              <a:gd name="connsiteY645" fmla="*/ 1545912 h 2964394"/>
              <a:gd name="connsiteX646" fmla="*/ 3197844 w 4487983"/>
              <a:gd name="connsiteY646" fmla="*/ 1623936 h 2964394"/>
              <a:gd name="connsiteX647" fmla="*/ 3349178 w 4487983"/>
              <a:gd name="connsiteY647" fmla="*/ 1616425 h 2964394"/>
              <a:gd name="connsiteX648" fmla="*/ 3306637 w 4487983"/>
              <a:gd name="connsiteY648" fmla="*/ 1524911 h 2964394"/>
              <a:gd name="connsiteX649" fmla="*/ 3297189 w 4487983"/>
              <a:gd name="connsiteY649" fmla="*/ 1282468 h 2964394"/>
              <a:gd name="connsiteX650" fmla="*/ 3306250 w 4487983"/>
              <a:gd name="connsiteY650" fmla="*/ 1246142 h 2964394"/>
              <a:gd name="connsiteX651" fmla="*/ 3305155 w 4487983"/>
              <a:gd name="connsiteY651" fmla="*/ 1239036 h 2964394"/>
              <a:gd name="connsiteX652" fmla="*/ 3245134 w 4487983"/>
              <a:gd name="connsiteY652" fmla="*/ 1260019 h 2964394"/>
              <a:gd name="connsiteX653" fmla="*/ 3137486 w 4487983"/>
              <a:gd name="connsiteY653" fmla="*/ 1300909 h 2964394"/>
              <a:gd name="connsiteX654" fmla="*/ 3087384 w 4487983"/>
              <a:gd name="connsiteY654" fmla="*/ 1323998 h 2964394"/>
              <a:gd name="connsiteX655" fmla="*/ 3087401 w 4487983"/>
              <a:gd name="connsiteY655" fmla="*/ 1324032 h 2964394"/>
              <a:gd name="connsiteX656" fmla="*/ 1231827 w 4487983"/>
              <a:gd name="connsiteY656" fmla="*/ 1525366 h 2964394"/>
              <a:gd name="connsiteX657" fmla="*/ 1245267 w 4487983"/>
              <a:gd name="connsiteY657" fmla="*/ 1539984 h 2964394"/>
              <a:gd name="connsiteX658" fmla="*/ 1272835 w 4487983"/>
              <a:gd name="connsiteY658" fmla="*/ 1537660 h 2964394"/>
              <a:gd name="connsiteX659" fmla="*/ 1293685 w 4487983"/>
              <a:gd name="connsiteY659" fmla="*/ 1527370 h 2964394"/>
              <a:gd name="connsiteX660" fmla="*/ 1383228 w 4487983"/>
              <a:gd name="connsiteY660" fmla="*/ 1466540 h 2964394"/>
              <a:gd name="connsiteX661" fmla="*/ 1378513 w 4487983"/>
              <a:gd name="connsiteY661" fmla="*/ 1453270 h 2964394"/>
              <a:gd name="connsiteX662" fmla="*/ 1274469 w 4487983"/>
              <a:gd name="connsiteY662" fmla="*/ 1380870 h 2964394"/>
              <a:gd name="connsiteX663" fmla="*/ 1267732 w 4487983"/>
              <a:gd name="connsiteY663" fmla="*/ 1382184 h 2964394"/>
              <a:gd name="connsiteX664" fmla="*/ 1246850 w 4487983"/>
              <a:gd name="connsiteY664" fmla="*/ 1469117 h 2964394"/>
              <a:gd name="connsiteX665" fmla="*/ 1241242 w 4487983"/>
              <a:gd name="connsiteY665" fmla="*/ 1508912 h 2964394"/>
              <a:gd name="connsiteX666" fmla="*/ 1231827 w 4487983"/>
              <a:gd name="connsiteY666" fmla="*/ 1525366 h 2964394"/>
              <a:gd name="connsiteX667" fmla="*/ 185531 w 4487983"/>
              <a:gd name="connsiteY667" fmla="*/ 574591 h 2964394"/>
              <a:gd name="connsiteX668" fmla="*/ 170492 w 4487983"/>
              <a:gd name="connsiteY668" fmla="*/ 579728 h 2964394"/>
              <a:gd name="connsiteX669" fmla="*/ 175325 w 4487983"/>
              <a:gd name="connsiteY669" fmla="*/ 649770 h 2964394"/>
              <a:gd name="connsiteX670" fmla="*/ 175392 w 4487983"/>
              <a:gd name="connsiteY670" fmla="*/ 649938 h 2964394"/>
              <a:gd name="connsiteX671" fmla="*/ 200620 w 4487983"/>
              <a:gd name="connsiteY671" fmla="*/ 745494 h 2964394"/>
              <a:gd name="connsiteX672" fmla="*/ 200553 w 4487983"/>
              <a:gd name="connsiteY672" fmla="*/ 948495 h 2964394"/>
              <a:gd name="connsiteX673" fmla="*/ 80308 w 4487983"/>
              <a:gd name="connsiteY673" fmla="*/ 1120206 h 2964394"/>
              <a:gd name="connsiteX674" fmla="*/ 14123 w 4487983"/>
              <a:gd name="connsiteY674" fmla="*/ 1208520 h 2964394"/>
              <a:gd name="connsiteX675" fmla="*/ 118234 w 4487983"/>
              <a:gd name="connsiteY675" fmla="*/ 1259430 h 2964394"/>
              <a:gd name="connsiteX676" fmla="*/ 384187 w 4487983"/>
              <a:gd name="connsiteY676" fmla="*/ 1334979 h 2964394"/>
              <a:gd name="connsiteX677" fmla="*/ 999338 w 4487983"/>
              <a:gd name="connsiteY677" fmla="*/ 1476544 h 2964394"/>
              <a:gd name="connsiteX678" fmla="*/ 1157963 w 4487983"/>
              <a:gd name="connsiteY678" fmla="*/ 1512415 h 2964394"/>
              <a:gd name="connsiteX679" fmla="*/ 1209496 w 4487983"/>
              <a:gd name="connsiteY679" fmla="*/ 1521476 h 2964394"/>
              <a:gd name="connsiteX680" fmla="*/ 1213959 w 4487983"/>
              <a:gd name="connsiteY680" fmla="*/ 1520364 h 2964394"/>
              <a:gd name="connsiteX681" fmla="*/ 1189877 w 4487983"/>
              <a:gd name="connsiteY681" fmla="*/ 1385333 h 2964394"/>
              <a:gd name="connsiteX682" fmla="*/ 1186020 w 4487983"/>
              <a:gd name="connsiteY682" fmla="*/ 1349900 h 2964394"/>
              <a:gd name="connsiteX683" fmla="*/ 1264314 w 4487983"/>
              <a:gd name="connsiteY683" fmla="*/ 1173002 h 2964394"/>
              <a:gd name="connsiteX684" fmla="*/ 1343955 w 4487983"/>
              <a:gd name="connsiteY684" fmla="*/ 1093176 h 2964394"/>
              <a:gd name="connsiteX685" fmla="*/ 1305507 w 4487983"/>
              <a:gd name="connsiteY685" fmla="*/ 1052437 h 2964394"/>
              <a:gd name="connsiteX686" fmla="*/ 769862 w 4487983"/>
              <a:gd name="connsiteY686" fmla="*/ 814946 h 2964394"/>
              <a:gd name="connsiteX687" fmla="*/ 211971 w 4487983"/>
              <a:gd name="connsiteY687" fmla="*/ 580284 h 2964394"/>
              <a:gd name="connsiteX688" fmla="*/ 185531 w 4487983"/>
              <a:gd name="connsiteY688" fmla="*/ 574575 h 2964394"/>
              <a:gd name="connsiteX689" fmla="*/ 185531 w 4487983"/>
              <a:gd name="connsiteY689" fmla="*/ 574591 h 2964394"/>
              <a:gd name="connsiteX690" fmla="*/ 1346700 w 4487983"/>
              <a:gd name="connsiteY690" fmla="*/ 1109141 h 2964394"/>
              <a:gd name="connsiteX691" fmla="*/ 1274654 w 4487983"/>
              <a:gd name="connsiteY691" fmla="*/ 1182702 h 2964394"/>
              <a:gd name="connsiteX692" fmla="*/ 1200082 w 4487983"/>
              <a:gd name="connsiteY692" fmla="*/ 1348266 h 2964394"/>
              <a:gd name="connsiteX693" fmla="*/ 1203956 w 4487983"/>
              <a:gd name="connsiteY693" fmla="*/ 1383834 h 2964394"/>
              <a:gd name="connsiteX694" fmla="*/ 1225192 w 4487983"/>
              <a:gd name="connsiteY694" fmla="*/ 1510580 h 2964394"/>
              <a:gd name="connsiteX695" fmla="*/ 1227819 w 4487983"/>
              <a:gd name="connsiteY695" fmla="*/ 1504433 h 2964394"/>
              <a:gd name="connsiteX696" fmla="*/ 1232771 w 4487983"/>
              <a:gd name="connsiteY696" fmla="*/ 1467787 h 2964394"/>
              <a:gd name="connsiteX697" fmla="*/ 1259413 w 4487983"/>
              <a:gd name="connsiteY697" fmla="*/ 1370749 h 2964394"/>
              <a:gd name="connsiteX698" fmla="*/ 1277534 w 4487983"/>
              <a:gd name="connsiteY698" fmla="*/ 1367078 h 2964394"/>
              <a:gd name="connsiteX699" fmla="*/ 1333143 w 4487983"/>
              <a:gd name="connsiteY699" fmla="*/ 1393316 h 2964394"/>
              <a:gd name="connsiteX700" fmla="*/ 1331139 w 4487983"/>
              <a:gd name="connsiteY700" fmla="*/ 1382268 h 2964394"/>
              <a:gd name="connsiteX701" fmla="*/ 1403286 w 4487983"/>
              <a:gd name="connsiteY701" fmla="*/ 1160270 h 2964394"/>
              <a:gd name="connsiteX702" fmla="*/ 1357663 w 4487983"/>
              <a:gd name="connsiteY702" fmla="*/ 1137990 h 2964394"/>
              <a:gd name="connsiteX703" fmla="*/ 1346734 w 4487983"/>
              <a:gd name="connsiteY703" fmla="*/ 1109141 h 2964394"/>
              <a:gd name="connsiteX704" fmla="*/ 1346700 w 4487983"/>
              <a:gd name="connsiteY704" fmla="*/ 1109141 h 2964394"/>
              <a:gd name="connsiteX705" fmla="*/ 2326458 w 4487983"/>
              <a:gd name="connsiteY705" fmla="*/ 1474607 h 2964394"/>
              <a:gd name="connsiteX706" fmla="*/ 2321439 w 4487983"/>
              <a:gd name="connsiteY706" fmla="*/ 1481310 h 2964394"/>
              <a:gd name="connsiteX707" fmla="*/ 2330315 w 4487983"/>
              <a:gd name="connsiteY707" fmla="*/ 1480232 h 2964394"/>
              <a:gd name="connsiteX708" fmla="*/ 2329641 w 4487983"/>
              <a:gd name="connsiteY708" fmla="*/ 1479508 h 2964394"/>
              <a:gd name="connsiteX709" fmla="*/ 2326441 w 4487983"/>
              <a:gd name="connsiteY709" fmla="*/ 1474607 h 2964394"/>
              <a:gd name="connsiteX710" fmla="*/ 2326458 w 4487983"/>
              <a:gd name="connsiteY710" fmla="*/ 1474607 h 2964394"/>
              <a:gd name="connsiteX711" fmla="*/ 2369251 w 4487983"/>
              <a:gd name="connsiteY711" fmla="*/ 1478312 h 2964394"/>
              <a:gd name="connsiteX712" fmla="*/ 2384155 w 4487983"/>
              <a:gd name="connsiteY712" fmla="*/ 1478666 h 2964394"/>
              <a:gd name="connsiteX713" fmla="*/ 2456454 w 4487983"/>
              <a:gd name="connsiteY713" fmla="*/ 1371069 h 2964394"/>
              <a:gd name="connsiteX714" fmla="*/ 2369251 w 4487983"/>
              <a:gd name="connsiteY714" fmla="*/ 1478312 h 2964394"/>
              <a:gd name="connsiteX715" fmla="*/ 2561861 w 4487983"/>
              <a:gd name="connsiteY715" fmla="*/ 1315780 h 2964394"/>
              <a:gd name="connsiteX716" fmla="*/ 2528516 w 4487983"/>
              <a:gd name="connsiteY716" fmla="*/ 1472435 h 2964394"/>
              <a:gd name="connsiteX717" fmla="*/ 2567621 w 4487983"/>
              <a:gd name="connsiteY717" fmla="*/ 1439359 h 2964394"/>
              <a:gd name="connsiteX718" fmla="*/ 2587594 w 4487983"/>
              <a:gd name="connsiteY718" fmla="*/ 1422653 h 2964394"/>
              <a:gd name="connsiteX719" fmla="*/ 2597766 w 4487983"/>
              <a:gd name="connsiteY719" fmla="*/ 1403050 h 2964394"/>
              <a:gd name="connsiteX720" fmla="*/ 2581245 w 4487983"/>
              <a:gd name="connsiteY720" fmla="*/ 1366438 h 2964394"/>
              <a:gd name="connsiteX721" fmla="*/ 2579275 w 4487983"/>
              <a:gd name="connsiteY721" fmla="*/ 1361537 h 2964394"/>
              <a:gd name="connsiteX722" fmla="*/ 2561844 w 4487983"/>
              <a:gd name="connsiteY722" fmla="*/ 1315797 h 2964394"/>
              <a:gd name="connsiteX723" fmla="*/ 2561861 w 4487983"/>
              <a:gd name="connsiteY723" fmla="*/ 1315780 h 2964394"/>
              <a:gd name="connsiteX724" fmla="*/ 2851189 w 4487983"/>
              <a:gd name="connsiteY724" fmla="*/ 1361436 h 2964394"/>
              <a:gd name="connsiteX725" fmla="*/ 2951410 w 4487983"/>
              <a:gd name="connsiteY725" fmla="*/ 1391042 h 2964394"/>
              <a:gd name="connsiteX726" fmla="*/ 3000518 w 4487983"/>
              <a:gd name="connsiteY726" fmla="*/ 1436496 h 2964394"/>
              <a:gd name="connsiteX727" fmla="*/ 3021991 w 4487983"/>
              <a:gd name="connsiteY727" fmla="*/ 1455392 h 2964394"/>
              <a:gd name="connsiteX728" fmla="*/ 3030697 w 4487983"/>
              <a:gd name="connsiteY728" fmla="*/ 1433751 h 2964394"/>
              <a:gd name="connsiteX729" fmla="*/ 3038208 w 4487983"/>
              <a:gd name="connsiteY729" fmla="*/ 1401517 h 2964394"/>
              <a:gd name="connsiteX730" fmla="*/ 3060338 w 4487983"/>
              <a:gd name="connsiteY730" fmla="*/ 1334339 h 2964394"/>
              <a:gd name="connsiteX731" fmla="*/ 3038057 w 4487983"/>
              <a:gd name="connsiteY731" fmla="*/ 1339037 h 2964394"/>
              <a:gd name="connsiteX732" fmla="*/ 2883625 w 4487983"/>
              <a:gd name="connsiteY732" fmla="*/ 1356215 h 2964394"/>
              <a:gd name="connsiteX733" fmla="*/ 2731871 w 4487983"/>
              <a:gd name="connsiteY733" fmla="*/ 1357242 h 2964394"/>
              <a:gd name="connsiteX734" fmla="*/ 2663059 w 4487983"/>
              <a:gd name="connsiteY734" fmla="*/ 1366758 h 2964394"/>
              <a:gd name="connsiteX735" fmla="*/ 2669896 w 4487983"/>
              <a:gd name="connsiteY735" fmla="*/ 1370210 h 2964394"/>
              <a:gd name="connsiteX736" fmla="*/ 2765166 w 4487983"/>
              <a:gd name="connsiteY736" fmla="*/ 1368930 h 2964394"/>
              <a:gd name="connsiteX737" fmla="*/ 2851189 w 4487983"/>
              <a:gd name="connsiteY737" fmla="*/ 1361402 h 2964394"/>
              <a:gd name="connsiteX738" fmla="*/ 2851189 w 4487983"/>
              <a:gd name="connsiteY738" fmla="*/ 1361436 h 2964394"/>
              <a:gd name="connsiteX739" fmla="*/ 2172734 w 4487983"/>
              <a:gd name="connsiteY739" fmla="*/ 1336932 h 2964394"/>
              <a:gd name="connsiteX740" fmla="*/ 2154208 w 4487983"/>
              <a:gd name="connsiteY740" fmla="*/ 1387876 h 2964394"/>
              <a:gd name="connsiteX741" fmla="*/ 2172734 w 4487983"/>
              <a:gd name="connsiteY741" fmla="*/ 1336932 h 2964394"/>
              <a:gd name="connsiteX742" fmla="*/ 2268474 w 4487983"/>
              <a:gd name="connsiteY742" fmla="*/ 1333968 h 2964394"/>
              <a:gd name="connsiteX743" fmla="*/ 2268474 w 4487983"/>
              <a:gd name="connsiteY743" fmla="*/ 1333968 h 2964394"/>
              <a:gd name="connsiteX744" fmla="*/ 2443604 w 4487983"/>
              <a:gd name="connsiteY744" fmla="*/ 1191072 h 2964394"/>
              <a:gd name="connsiteX745" fmla="*/ 2496165 w 4487983"/>
              <a:gd name="connsiteY745" fmla="*/ 1223997 h 2964394"/>
              <a:gd name="connsiteX746" fmla="*/ 2527472 w 4487983"/>
              <a:gd name="connsiteY746" fmla="*/ 1256719 h 2964394"/>
              <a:gd name="connsiteX747" fmla="*/ 2549298 w 4487983"/>
              <a:gd name="connsiteY747" fmla="*/ 1279488 h 2964394"/>
              <a:gd name="connsiteX748" fmla="*/ 2542393 w 4487983"/>
              <a:gd name="connsiteY748" fmla="*/ 1231188 h 2964394"/>
              <a:gd name="connsiteX749" fmla="*/ 2494851 w 4487983"/>
              <a:gd name="connsiteY749" fmla="*/ 1136962 h 2964394"/>
              <a:gd name="connsiteX750" fmla="*/ 2417652 w 4487983"/>
              <a:gd name="connsiteY750" fmla="*/ 956107 h 2964394"/>
              <a:gd name="connsiteX751" fmla="*/ 2414098 w 4487983"/>
              <a:gd name="connsiteY751" fmla="*/ 917592 h 2964394"/>
              <a:gd name="connsiteX752" fmla="*/ 2352982 w 4487983"/>
              <a:gd name="connsiteY752" fmla="*/ 868568 h 2964394"/>
              <a:gd name="connsiteX753" fmla="*/ 2237302 w 4487983"/>
              <a:gd name="connsiteY753" fmla="*/ 867742 h 2964394"/>
              <a:gd name="connsiteX754" fmla="*/ 2141931 w 4487983"/>
              <a:gd name="connsiteY754" fmla="*/ 894284 h 2964394"/>
              <a:gd name="connsiteX755" fmla="*/ 2124366 w 4487983"/>
              <a:gd name="connsiteY755" fmla="*/ 986741 h 2964394"/>
              <a:gd name="connsiteX756" fmla="*/ 2085463 w 4487983"/>
              <a:gd name="connsiteY756" fmla="*/ 1204848 h 2964394"/>
              <a:gd name="connsiteX757" fmla="*/ 2113942 w 4487983"/>
              <a:gd name="connsiteY757" fmla="*/ 1164716 h 2964394"/>
              <a:gd name="connsiteX758" fmla="*/ 2206937 w 4487983"/>
              <a:gd name="connsiteY758" fmla="*/ 1139152 h 2964394"/>
              <a:gd name="connsiteX759" fmla="*/ 2319856 w 4487983"/>
              <a:gd name="connsiteY759" fmla="*/ 1191275 h 2964394"/>
              <a:gd name="connsiteX760" fmla="*/ 2383178 w 4487983"/>
              <a:gd name="connsiteY760" fmla="*/ 1217631 h 2964394"/>
              <a:gd name="connsiteX761" fmla="*/ 2412364 w 4487983"/>
              <a:gd name="connsiteY761" fmla="*/ 1204730 h 2964394"/>
              <a:gd name="connsiteX762" fmla="*/ 2443604 w 4487983"/>
              <a:gd name="connsiteY762" fmla="*/ 1191089 h 2964394"/>
              <a:gd name="connsiteX763" fmla="*/ 2443604 w 4487983"/>
              <a:gd name="connsiteY763" fmla="*/ 1191072 h 2964394"/>
              <a:gd name="connsiteX764" fmla="*/ 1359617 w 4487983"/>
              <a:gd name="connsiteY764" fmla="*/ 1098767 h 2964394"/>
              <a:gd name="connsiteX765" fmla="*/ 1360493 w 4487983"/>
              <a:gd name="connsiteY765" fmla="*/ 1105419 h 2964394"/>
              <a:gd name="connsiteX766" fmla="*/ 1368492 w 4487983"/>
              <a:gd name="connsiteY766" fmla="*/ 1128929 h 2964394"/>
              <a:gd name="connsiteX767" fmla="*/ 1417786 w 4487983"/>
              <a:gd name="connsiteY767" fmla="*/ 1149728 h 2964394"/>
              <a:gd name="connsiteX768" fmla="*/ 1431107 w 4487983"/>
              <a:gd name="connsiteY768" fmla="*/ 1143412 h 2964394"/>
              <a:gd name="connsiteX769" fmla="*/ 1490791 w 4487983"/>
              <a:gd name="connsiteY769" fmla="*/ 1121806 h 2964394"/>
              <a:gd name="connsiteX770" fmla="*/ 1487844 w 4487983"/>
              <a:gd name="connsiteY770" fmla="*/ 1120846 h 2964394"/>
              <a:gd name="connsiteX771" fmla="*/ 1372736 w 4487983"/>
              <a:gd name="connsiteY771" fmla="*/ 1090633 h 2964394"/>
              <a:gd name="connsiteX772" fmla="*/ 1359617 w 4487983"/>
              <a:gd name="connsiteY772" fmla="*/ 1098767 h 2964394"/>
              <a:gd name="connsiteX773" fmla="*/ 1512466 w 4487983"/>
              <a:gd name="connsiteY773" fmla="*/ 1113941 h 2964394"/>
              <a:gd name="connsiteX774" fmla="*/ 1512365 w 4487983"/>
              <a:gd name="connsiteY774" fmla="*/ 1113941 h 2964394"/>
              <a:gd name="connsiteX775" fmla="*/ 1512701 w 4487983"/>
              <a:gd name="connsiteY775" fmla="*/ 1113941 h 2964394"/>
              <a:gd name="connsiteX776" fmla="*/ 1512466 w 4487983"/>
              <a:gd name="connsiteY776" fmla="*/ 1113941 h 2964394"/>
              <a:gd name="connsiteX777" fmla="*/ 1946492 w 4487983"/>
              <a:gd name="connsiteY777" fmla="*/ 25811 h 2964394"/>
              <a:gd name="connsiteX778" fmla="*/ 2008753 w 4487983"/>
              <a:gd name="connsiteY778" fmla="*/ 274889 h 2964394"/>
              <a:gd name="connsiteX779" fmla="*/ 2003700 w 4487983"/>
              <a:gd name="connsiteY779" fmla="*/ 483667 h 2964394"/>
              <a:gd name="connsiteX780" fmla="*/ 2012559 w 4487983"/>
              <a:gd name="connsiteY780" fmla="*/ 828570 h 2964394"/>
              <a:gd name="connsiteX781" fmla="*/ 2075376 w 4487983"/>
              <a:gd name="connsiteY781" fmla="*/ 919225 h 2964394"/>
              <a:gd name="connsiteX782" fmla="*/ 2083089 w 4487983"/>
              <a:gd name="connsiteY782" fmla="*/ 923974 h 2964394"/>
              <a:gd name="connsiteX783" fmla="*/ 2041542 w 4487983"/>
              <a:gd name="connsiteY783" fmla="*/ 793440 h 2964394"/>
              <a:gd name="connsiteX784" fmla="*/ 2100452 w 4487983"/>
              <a:gd name="connsiteY784" fmla="*/ 744837 h 2964394"/>
              <a:gd name="connsiteX785" fmla="*/ 2118202 w 4487983"/>
              <a:gd name="connsiteY785" fmla="*/ 716915 h 2964394"/>
              <a:gd name="connsiteX786" fmla="*/ 2257241 w 4487983"/>
              <a:gd name="connsiteY786" fmla="*/ 698221 h 2964394"/>
              <a:gd name="connsiteX787" fmla="*/ 2257241 w 4487983"/>
              <a:gd name="connsiteY787" fmla="*/ 698221 h 2964394"/>
              <a:gd name="connsiteX788" fmla="*/ 2400643 w 4487983"/>
              <a:gd name="connsiteY788" fmla="*/ 726211 h 2964394"/>
              <a:gd name="connsiteX789" fmla="*/ 2426948 w 4487983"/>
              <a:gd name="connsiteY789" fmla="*/ 857166 h 2964394"/>
              <a:gd name="connsiteX790" fmla="*/ 2426999 w 4487983"/>
              <a:gd name="connsiteY790" fmla="*/ 868079 h 2964394"/>
              <a:gd name="connsiteX791" fmla="*/ 2448404 w 4487983"/>
              <a:gd name="connsiteY791" fmla="*/ 466910 h 2964394"/>
              <a:gd name="connsiteX792" fmla="*/ 2455544 w 4487983"/>
              <a:gd name="connsiteY792" fmla="*/ 71888 h 2964394"/>
              <a:gd name="connsiteX793" fmla="*/ 2454113 w 4487983"/>
              <a:gd name="connsiteY793" fmla="*/ 77530 h 2964394"/>
              <a:gd name="connsiteX794" fmla="*/ 2352982 w 4487983"/>
              <a:gd name="connsiteY794" fmla="*/ 107844 h 2964394"/>
              <a:gd name="connsiteX795" fmla="*/ 2217042 w 4487983"/>
              <a:gd name="connsiteY795" fmla="*/ 69766 h 2964394"/>
              <a:gd name="connsiteX796" fmla="*/ 2064210 w 4487983"/>
              <a:gd name="connsiteY796" fmla="*/ 37448 h 2964394"/>
              <a:gd name="connsiteX797" fmla="*/ 1953649 w 4487983"/>
              <a:gd name="connsiteY797" fmla="*/ 27327 h 2964394"/>
              <a:gd name="connsiteX798" fmla="*/ 1946525 w 4487983"/>
              <a:gd name="connsiteY798" fmla="*/ 25794 h 2964394"/>
              <a:gd name="connsiteX799" fmla="*/ 1946492 w 4487983"/>
              <a:gd name="connsiteY799" fmla="*/ 25811 h 2964394"/>
              <a:gd name="connsiteX800" fmla="*/ 2311453 w 4487983"/>
              <a:gd name="connsiteY800" fmla="*/ 845209 h 2964394"/>
              <a:gd name="connsiteX801" fmla="*/ 2363626 w 4487983"/>
              <a:gd name="connsiteY801" fmla="*/ 859255 h 2964394"/>
              <a:gd name="connsiteX802" fmla="*/ 2413458 w 4487983"/>
              <a:gd name="connsiteY802" fmla="*/ 903058 h 2964394"/>
              <a:gd name="connsiteX803" fmla="*/ 2412785 w 4487983"/>
              <a:gd name="connsiteY803" fmla="*/ 857234 h 2964394"/>
              <a:gd name="connsiteX804" fmla="*/ 2390622 w 4487983"/>
              <a:gd name="connsiteY804" fmla="*/ 736214 h 2964394"/>
              <a:gd name="connsiteX805" fmla="*/ 2257225 w 4487983"/>
              <a:gd name="connsiteY805" fmla="*/ 712367 h 2964394"/>
              <a:gd name="connsiteX806" fmla="*/ 2257208 w 4487983"/>
              <a:gd name="connsiteY806" fmla="*/ 712367 h 2964394"/>
              <a:gd name="connsiteX807" fmla="*/ 2125680 w 4487983"/>
              <a:gd name="connsiteY807" fmla="*/ 728922 h 2964394"/>
              <a:gd name="connsiteX808" fmla="*/ 2115120 w 4487983"/>
              <a:gd name="connsiteY808" fmla="*/ 745443 h 2964394"/>
              <a:gd name="connsiteX809" fmla="*/ 2115373 w 4487983"/>
              <a:gd name="connsiteY809" fmla="*/ 745527 h 2964394"/>
              <a:gd name="connsiteX810" fmla="*/ 2137300 w 4487983"/>
              <a:gd name="connsiteY810" fmla="*/ 789280 h 2964394"/>
              <a:gd name="connsiteX811" fmla="*/ 2139456 w 4487983"/>
              <a:gd name="connsiteY811" fmla="*/ 832023 h 2964394"/>
              <a:gd name="connsiteX812" fmla="*/ 2141982 w 4487983"/>
              <a:gd name="connsiteY812" fmla="*/ 879194 h 2964394"/>
              <a:gd name="connsiteX813" fmla="*/ 2234641 w 4487983"/>
              <a:gd name="connsiteY813" fmla="*/ 853849 h 2964394"/>
              <a:gd name="connsiteX814" fmla="*/ 2311453 w 4487983"/>
              <a:gd name="connsiteY814" fmla="*/ 845192 h 2964394"/>
              <a:gd name="connsiteX815" fmla="*/ 2311453 w 4487983"/>
              <a:gd name="connsiteY815" fmla="*/ 845209 h 2964394"/>
              <a:gd name="connsiteX816" fmla="*/ 2110843 w 4487983"/>
              <a:gd name="connsiteY816" fmla="*/ 758933 h 2964394"/>
              <a:gd name="connsiteX817" fmla="*/ 2101530 w 4487983"/>
              <a:gd name="connsiteY817" fmla="*/ 829513 h 2964394"/>
              <a:gd name="connsiteX818" fmla="*/ 2108822 w 4487983"/>
              <a:gd name="connsiteY818" fmla="*/ 896035 h 2964394"/>
              <a:gd name="connsiteX819" fmla="*/ 2109041 w 4487983"/>
              <a:gd name="connsiteY819" fmla="*/ 895850 h 2964394"/>
              <a:gd name="connsiteX820" fmla="*/ 2127869 w 4487983"/>
              <a:gd name="connsiteY820" fmla="*/ 885038 h 2964394"/>
              <a:gd name="connsiteX821" fmla="*/ 2125360 w 4487983"/>
              <a:gd name="connsiteY821" fmla="*/ 833033 h 2964394"/>
              <a:gd name="connsiteX822" fmla="*/ 2123154 w 4487983"/>
              <a:gd name="connsiteY822" fmla="*/ 789247 h 2964394"/>
              <a:gd name="connsiteX823" fmla="*/ 2111045 w 4487983"/>
              <a:gd name="connsiteY823" fmla="*/ 758966 h 2964394"/>
              <a:gd name="connsiteX824" fmla="*/ 2110843 w 4487983"/>
              <a:gd name="connsiteY824" fmla="*/ 758899 h 2964394"/>
              <a:gd name="connsiteX825" fmla="*/ 2110843 w 4487983"/>
              <a:gd name="connsiteY825" fmla="*/ 758933 h 29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</a:cxnLst>
            <a:rect l="l" t="t" r="r" b="b"/>
            <a:pathLst>
              <a:path w="4487983" h="2964394">
                <a:moveTo>
                  <a:pt x="3633201" y="2964361"/>
                </a:moveTo>
                <a:cubicBezTo>
                  <a:pt x="3583941" y="2964361"/>
                  <a:pt x="3523549" y="2953229"/>
                  <a:pt x="3507769" y="2941137"/>
                </a:cubicBezTo>
                <a:cubicBezTo>
                  <a:pt x="3501470" y="2936304"/>
                  <a:pt x="3501622" y="2931201"/>
                  <a:pt x="3502279" y="2928590"/>
                </a:cubicBezTo>
                <a:cubicBezTo>
                  <a:pt x="3504081" y="2921383"/>
                  <a:pt x="3512568" y="2917155"/>
                  <a:pt x="3531616" y="2913972"/>
                </a:cubicBezTo>
                <a:cubicBezTo>
                  <a:pt x="3549383" y="2911008"/>
                  <a:pt x="3594803" y="2909173"/>
                  <a:pt x="3656694" y="2908129"/>
                </a:cubicBezTo>
                <a:cubicBezTo>
                  <a:pt x="3656306" y="2907708"/>
                  <a:pt x="3655919" y="2907287"/>
                  <a:pt x="3655532" y="2906849"/>
                </a:cubicBezTo>
                <a:cubicBezTo>
                  <a:pt x="3637950" y="2887549"/>
                  <a:pt x="3612570" y="2862388"/>
                  <a:pt x="3577962" y="2829936"/>
                </a:cubicBezTo>
                <a:cubicBezTo>
                  <a:pt x="3513528" y="2769527"/>
                  <a:pt x="3426275" y="2692631"/>
                  <a:pt x="3341919" y="2618262"/>
                </a:cubicBezTo>
                <a:cubicBezTo>
                  <a:pt x="3204800" y="2497411"/>
                  <a:pt x="3103518" y="2407311"/>
                  <a:pt x="3048818" y="2351029"/>
                </a:cubicBezTo>
                <a:cubicBezTo>
                  <a:pt x="3032382" y="2360477"/>
                  <a:pt x="3005015" y="2371474"/>
                  <a:pt x="2964933" y="2387321"/>
                </a:cubicBezTo>
                <a:cubicBezTo>
                  <a:pt x="2904879" y="2411033"/>
                  <a:pt x="2830155" y="2440556"/>
                  <a:pt x="2771346" y="2477976"/>
                </a:cubicBezTo>
                <a:cubicBezTo>
                  <a:pt x="2734970" y="2501116"/>
                  <a:pt x="2729833" y="2559857"/>
                  <a:pt x="2756055" y="2652567"/>
                </a:cubicBezTo>
                <a:cubicBezTo>
                  <a:pt x="2778200" y="2730827"/>
                  <a:pt x="2817962" y="2815065"/>
                  <a:pt x="2839333" y="2860317"/>
                </a:cubicBezTo>
                <a:cubicBezTo>
                  <a:pt x="2853497" y="2890294"/>
                  <a:pt x="2856259" y="2896525"/>
                  <a:pt x="2856259" y="2900550"/>
                </a:cubicBezTo>
                <a:cubicBezTo>
                  <a:pt x="2856259" y="2903363"/>
                  <a:pt x="2854827" y="2905838"/>
                  <a:pt x="2852436" y="2907135"/>
                </a:cubicBezTo>
                <a:cubicBezTo>
                  <a:pt x="2850027" y="2908449"/>
                  <a:pt x="2847148" y="2908297"/>
                  <a:pt x="2844722" y="2906748"/>
                </a:cubicBezTo>
                <a:cubicBezTo>
                  <a:pt x="2835123" y="2900584"/>
                  <a:pt x="2767389" y="2791724"/>
                  <a:pt x="2707990" y="2686990"/>
                </a:cubicBezTo>
                <a:cubicBezTo>
                  <a:pt x="2679816" y="2637292"/>
                  <a:pt x="2649081" y="2580841"/>
                  <a:pt x="2625638" y="2531817"/>
                </a:cubicBezTo>
                <a:cubicBezTo>
                  <a:pt x="2624493" y="2533703"/>
                  <a:pt x="2622539" y="2534932"/>
                  <a:pt x="2620350" y="2535168"/>
                </a:cubicBezTo>
                <a:cubicBezTo>
                  <a:pt x="2618161" y="2535387"/>
                  <a:pt x="2615954" y="2534596"/>
                  <a:pt x="2614439" y="2532979"/>
                </a:cubicBezTo>
                <a:cubicBezTo>
                  <a:pt x="2612890" y="2531329"/>
                  <a:pt x="2457952" y="2366944"/>
                  <a:pt x="2385182" y="2338348"/>
                </a:cubicBezTo>
                <a:cubicBezTo>
                  <a:pt x="2353942" y="2326071"/>
                  <a:pt x="2292102" y="2316235"/>
                  <a:pt x="2232300" y="2306720"/>
                </a:cubicBezTo>
                <a:cubicBezTo>
                  <a:pt x="2144154" y="2292692"/>
                  <a:pt x="2060892" y="2279455"/>
                  <a:pt x="2039184" y="2256079"/>
                </a:cubicBezTo>
                <a:cubicBezTo>
                  <a:pt x="2013468" y="2228376"/>
                  <a:pt x="1974599" y="2148011"/>
                  <a:pt x="1955215" y="2085581"/>
                </a:cubicBezTo>
                <a:cubicBezTo>
                  <a:pt x="1955097" y="2085666"/>
                  <a:pt x="1954979" y="2085733"/>
                  <a:pt x="1954878" y="2085817"/>
                </a:cubicBezTo>
                <a:cubicBezTo>
                  <a:pt x="1941894" y="2094440"/>
                  <a:pt x="1926198" y="2095770"/>
                  <a:pt x="1908229" y="2089775"/>
                </a:cubicBezTo>
                <a:cubicBezTo>
                  <a:pt x="1895649" y="2085581"/>
                  <a:pt x="1888053" y="2079283"/>
                  <a:pt x="1883557" y="2072563"/>
                </a:cubicBezTo>
                <a:cubicBezTo>
                  <a:pt x="1856527" y="2111819"/>
                  <a:pt x="1813751" y="2158082"/>
                  <a:pt x="1755481" y="2180901"/>
                </a:cubicBezTo>
                <a:lnTo>
                  <a:pt x="1502546" y="2280398"/>
                </a:lnTo>
                <a:cubicBezTo>
                  <a:pt x="1500643" y="2281156"/>
                  <a:pt x="1498521" y="2281038"/>
                  <a:pt x="1496703" y="2280095"/>
                </a:cubicBezTo>
                <a:cubicBezTo>
                  <a:pt x="1494884" y="2279152"/>
                  <a:pt x="1493570" y="2277484"/>
                  <a:pt x="1493082" y="2275497"/>
                </a:cubicBezTo>
                <a:cubicBezTo>
                  <a:pt x="1492560" y="2273341"/>
                  <a:pt x="1439207" y="2060589"/>
                  <a:pt x="1341799" y="2052792"/>
                </a:cubicBezTo>
                <a:cubicBezTo>
                  <a:pt x="1316824" y="2050788"/>
                  <a:pt x="1304059" y="2045264"/>
                  <a:pt x="1300421" y="2034890"/>
                </a:cubicBezTo>
                <a:cubicBezTo>
                  <a:pt x="1294341" y="2017611"/>
                  <a:pt x="1316976" y="1996290"/>
                  <a:pt x="1354464" y="1960975"/>
                </a:cubicBezTo>
                <a:cubicBezTo>
                  <a:pt x="1389560" y="1927899"/>
                  <a:pt x="1433262" y="1886740"/>
                  <a:pt x="1469235" y="1834398"/>
                </a:cubicBezTo>
                <a:lnTo>
                  <a:pt x="1558509" y="1704537"/>
                </a:lnTo>
                <a:cubicBezTo>
                  <a:pt x="1555646" y="1695376"/>
                  <a:pt x="1547478" y="1668632"/>
                  <a:pt x="1540742" y="1640474"/>
                </a:cubicBezTo>
                <a:cubicBezTo>
                  <a:pt x="1540321" y="1638723"/>
                  <a:pt x="1539916" y="1637005"/>
                  <a:pt x="1539529" y="1635321"/>
                </a:cubicBezTo>
                <a:cubicBezTo>
                  <a:pt x="1519539" y="1650814"/>
                  <a:pt x="1496214" y="1675116"/>
                  <a:pt x="1471289" y="1706962"/>
                </a:cubicBezTo>
                <a:cubicBezTo>
                  <a:pt x="1422333" y="1769459"/>
                  <a:pt x="1373460" y="1852216"/>
                  <a:pt x="1340553" y="1928303"/>
                </a:cubicBezTo>
                <a:cubicBezTo>
                  <a:pt x="1315376" y="1987146"/>
                  <a:pt x="1285971" y="2036726"/>
                  <a:pt x="1252727" y="2076436"/>
                </a:cubicBezTo>
                <a:cubicBezTo>
                  <a:pt x="1257039" y="2076908"/>
                  <a:pt x="1261417" y="2077582"/>
                  <a:pt x="1265829" y="2078458"/>
                </a:cubicBezTo>
                <a:cubicBezTo>
                  <a:pt x="1328006" y="2090903"/>
                  <a:pt x="1385821" y="2156499"/>
                  <a:pt x="1414771" y="2194492"/>
                </a:cubicBezTo>
                <a:cubicBezTo>
                  <a:pt x="1456722" y="2249579"/>
                  <a:pt x="1484055" y="2305120"/>
                  <a:pt x="1486244" y="2327014"/>
                </a:cubicBezTo>
                <a:cubicBezTo>
                  <a:pt x="1487154" y="2336192"/>
                  <a:pt x="1480047" y="2358624"/>
                  <a:pt x="1420430" y="2455409"/>
                </a:cubicBezTo>
                <a:cubicBezTo>
                  <a:pt x="1438399" y="2508239"/>
                  <a:pt x="1371052" y="2622186"/>
                  <a:pt x="1310559" y="2709506"/>
                </a:cubicBezTo>
                <a:cubicBezTo>
                  <a:pt x="1243212" y="2806695"/>
                  <a:pt x="1160977" y="2903666"/>
                  <a:pt x="1132449" y="2925441"/>
                </a:cubicBezTo>
                <a:cubicBezTo>
                  <a:pt x="1129165" y="2927951"/>
                  <a:pt x="1121469" y="2933811"/>
                  <a:pt x="1115490" y="2928961"/>
                </a:cubicBezTo>
                <a:cubicBezTo>
                  <a:pt x="1109292" y="2923926"/>
                  <a:pt x="1113621" y="2914831"/>
                  <a:pt x="1116214" y="2909409"/>
                </a:cubicBezTo>
                <a:cubicBezTo>
                  <a:pt x="1133510" y="2873099"/>
                  <a:pt x="1198550" y="2773350"/>
                  <a:pt x="1267413" y="2667757"/>
                </a:cubicBezTo>
                <a:cubicBezTo>
                  <a:pt x="1315763" y="2593606"/>
                  <a:pt x="1365713" y="2517014"/>
                  <a:pt x="1404565" y="2454230"/>
                </a:cubicBezTo>
                <a:cubicBezTo>
                  <a:pt x="1383969" y="2412650"/>
                  <a:pt x="1319013" y="2368257"/>
                  <a:pt x="1220898" y="2328849"/>
                </a:cubicBezTo>
                <a:cubicBezTo>
                  <a:pt x="1137148" y="2295201"/>
                  <a:pt x="1047570" y="2272617"/>
                  <a:pt x="1005788" y="2268441"/>
                </a:cubicBezTo>
                <a:cubicBezTo>
                  <a:pt x="982547" y="2266201"/>
                  <a:pt x="879952" y="2335350"/>
                  <a:pt x="703155" y="2495255"/>
                </a:cubicBezTo>
                <a:cubicBezTo>
                  <a:pt x="576174" y="2610127"/>
                  <a:pt x="422029" y="2763835"/>
                  <a:pt x="363944" y="2848309"/>
                </a:cubicBezTo>
                <a:cubicBezTo>
                  <a:pt x="339053" y="2884518"/>
                  <a:pt x="341596" y="2893915"/>
                  <a:pt x="342354" y="2895430"/>
                </a:cubicBezTo>
                <a:cubicBezTo>
                  <a:pt x="343028" y="2896778"/>
                  <a:pt x="346110" y="2897030"/>
                  <a:pt x="347406" y="2897081"/>
                </a:cubicBezTo>
                <a:lnTo>
                  <a:pt x="358420" y="2897552"/>
                </a:lnTo>
                <a:cubicBezTo>
                  <a:pt x="361788" y="2897738"/>
                  <a:pt x="368778" y="2898125"/>
                  <a:pt x="368592" y="2905114"/>
                </a:cubicBezTo>
                <a:cubicBezTo>
                  <a:pt x="368542" y="2907135"/>
                  <a:pt x="367632" y="2911850"/>
                  <a:pt x="360391" y="2912120"/>
                </a:cubicBezTo>
                <a:cubicBezTo>
                  <a:pt x="359431" y="2912154"/>
                  <a:pt x="358016" y="2912187"/>
                  <a:pt x="356164" y="2912187"/>
                </a:cubicBezTo>
                <a:lnTo>
                  <a:pt x="340788" y="2912187"/>
                </a:lnTo>
                <a:lnTo>
                  <a:pt x="328359" y="2897973"/>
                </a:lnTo>
                <a:cubicBezTo>
                  <a:pt x="325597" y="2886269"/>
                  <a:pt x="333176" y="2868148"/>
                  <a:pt x="352307" y="2840310"/>
                </a:cubicBezTo>
                <a:cubicBezTo>
                  <a:pt x="411048" y="2754893"/>
                  <a:pt x="566086" y="2600191"/>
                  <a:pt x="693691" y="2484780"/>
                </a:cubicBezTo>
                <a:cubicBezTo>
                  <a:pt x="766831" y="2418629"/>
                  <a:pt x="834010" y="2362127"/>
                  <a:pt x="887968" y="2321372"/>
                </a:cubicBezTo>
                <a:cubicBezTo>
                  <a:pt x="980274" y="2251667"/>
                  <a:pt x="1000550" y="2253705"/>
                  <a:pt x="1007219" y="2254362"/>
                </a:cubicBezTo>
                <a:cubicBezTo>
                  <a:pt x="1049962" y="2258622"/>
                  <a:pt x="1141223" y="2281577"/>
                  <a:pt x="1226186" y="2315713"/>
                </a:cubicBezTo>
                <a:cubicBezTo>
                  <a:pt x="1295032" y="2343366"/>
                  <a:pt x="1380971" y="2386782"/>
                  <a:pt x="1413104" y="2440370"/>
                </a:cubicBezTo>
                <a:cubicBezTo>
                  <a:pt x="1467517" y="2351467"/>
                  <a:pt x="1472603" y="2332470"/>
                  <a:pt x="1472199" y="2328445"/>
                </a:cubicBezTo>
                <a:cubicBezTo>
                  <a:pt x="1470245" y="2308876"/>
                  <a:pt x="1442188" y="2253840"/>
                  <a:pt x="1403555" y="2203098"/>
                </a:cubicBezTo>
                <a:cubicBezTo>
                  <a:pt x="1375835" y="2166688"/>
                  <a:pt x="1320714" y="2103887"/>
                  <a:pt x="1263101" y="2092368"/>
                </a:cubicBezTo>
                <a:cubicBezTo>
                  <a:pt x="1255759" y="2090903"/>
                  <a:pt x="1248382" y="2090095"/>
                  <a:pt x="1241056" y="2089876"/>
                </a:cubicBezTo>
                <a:cubicBezTo>
                  <a:pt x="1229908" y="2102102"/>
                  <a:pt x="1218355" y="2113268"/>
                  <a:pt x="1206415" y="2123356"/>
                </a:cubicBezTo>
                <a:cubicBezTo>
                  <a:pt x="1136996" y="2181979"/>
                  <a:pt x="1093866" y="2205742"/>
                  <a:pt x="1078221" y="2193953"/>
                </a:cubicBezTo>
                <a:cubicBezTo>
                  <a:pt x="1074533" y="2191174"/>
                  <a:pt x="1069363" y="2184269"/>
                  <a:pt x="1076116" y="2169214"/>
                </a:cubicBezTo>
                <a:cubicBezTo>
                  <a:pt x="1084014" y="2151598"/>
                  <a:pt x="1107693" y="2124400"/>
                  <a:pt x="1142840" y="2103315"/>
                </a:cubicBezTo>
                <a:cubicBezTo>
                  <a:pt x="1165104" y="2089960"/>
                  <a:pt x="1197371" y="2075898"/>
                  <a:pt x="1234893" y="2075561"/>
                </a:cubicBezTo>
                <a:cubicBezTo>
                  <a:pt x="1270107" y="2035648"/>
                  <a:pt x="1301179" y="1984468"/>
                  <a:pt x="1327585" y="1922729"/>
                </a:cubicBezTo>
                <a:cubicBezTo>
                  <a:pt x="1360947" y="1845564"/>
                  <a:pt x="1410510" y="1761645"/>
                  <a:pt x="1460174" y="1698255"/>
                </a:cubicBezTo>
                <a:cubicBezTo>
                  <a:pt x="1482506" y="1669744"/>
                  <a:pt x="1509805" y="1639043"/>
                  <a:pt x="1536228" y="1620080"/>
                </a:cubicBezTo>
                <a:cubicBezTo>
                  <a:pt x="1526393" y="1571594"/>
                  <a:pt x="1531126" y="1557970"/>
                  <a:pt x="1535891" y="1552008"/>
                </a:cubicBezTo>
                <a:cubicBezTo>
                  <a:pt x="1540523" y="1546215"/>
                  <a:pt x="1547327" y="1543150"/>
                  <a:pt x="1555057" y="1541887"/>
                </a:cubicBezTo>
                <a:cubicBezTo>
                  <a:pt x="1524844" y="1526343"/>
                  <a:pt x="1492088" y="1504803"/>
                  <a:pt x="1481057" y="1480586"/>
                </a:cubicBezTo>
                <a:cubicBezTo>
                  <a:pt x="1472384" y="1461505"/>
                  <a:pt x="1439308" y="1449699"/>
                  <a:pt x="1407311" y="1438264"/>
                </a:cubicBezTo>
                <a:cubicBezTo>
                  <a:pt x="1394259" y="1433599"/>
                  <a:pt x="1381443" y="1429019"/>
                  <a:pt x="1370143" y="1423933"/>
                </a:cubicBezTo>
                <a:cubicBezTo>
                  <a:pt x="1376626" y="1430214"/>
                  <a:pt x="1382975" y="1436917"/>
                  <a:pt x="1389156" y="1443973"/>
                </a:cubicBezTo>
                <a:cubicBezTo>
                  <a:pt x="1396196" y="1452007"/>
                  <a:pt x="1398856" y="1460545"/>
                  <a:pt x="1397105" y="1469336"/>
                </a:cubicBezTo>
                <a:cubicBezTo>
                  <a:pt x="1391952" y="1494968"/>
                  <a:pt x="1349310" y="1515868"/>
                  <a:pt x="1299916" y="1540085"/>
                </a:cubicBezTo>
                <a:lnTo>
                  <a:pt x="1279167" y="1550324"/>
                </a:lnTo>
                <a:cubicBezTo>
                  <a:pt x="1263741" y="1558037"/>
                  <a:pt x="1250049" y="1558728"/>
                  <a:pt x="1238480" y="1552396"/>
                </a:cubicBezTo>
                <a:cubicBezTo>
                  <a:pt x="1231255" y="1548438"/>
                  <a:pt x="1225243" y="1541853"/>
                  <a:pt x="1220190" y="1533163"/>
                </a:cubicBezTo>
                <a:cubicBezTo>
                  <a:pt x="1217614" y="1534191"/>
                  <a:pt x="1214835" y="1534948"/>
                  <a:pt x="1211854" y="1535437"/>
                </a:cubicBezTo>
                <a:cubicBezTo>
                  <a:pt x="1198415" y="1537677"/>
                  <a:pt x="1179873" y="1534628"/>
                  <a:pt x="1153517" y="1525837"/>
                </a:cubicBezTo>
                <a:cubicBezTo>
                  <a:pt x="1143126" y="1522368"/>
                  <a:pt x="1081555" y="1508946"/>
                  <a:pt x="996357" y="1490354"/>
                </a:cubicBezTo>
                <a:cubicBezTo>
                  <a:pt x="834296" y="1455004"/>
                  <a:pt x="589378" y="1401585"/>
                  <a:pt x="380751" y="1348670"/>
                </a:cubicBezTo>
                <a:cubicBezTo>
                  <a:pt x="265677" y="1319485"/>
                  <a:pt x="175830" y="1293954"/>
                  <a:pt x="113704" y="1272802"/>
                </a:cubicBezTo>
                <a:cubicBezTo>
                  <a:pt x="12271" y="1238244"/>
                  <a:pt x="-680" y="1220510"/>
                  <a:pt x="27" y="1207728"/>
                </a:cubicBezTo>
                <a:cubicBezTo>
                  <a:pt x="2031" y="1171672"/>
                  <a:pt x="33928" y="1142941"/>
                  <a:pt x="70877" y="1109680"/>
                </a:cubicBezTo>
                <a:cubicBezTo>
                  <a:pt x="116820" y="1068319"/>
                  <a:pt x="168875" y="1021450"/>
                  <a:pt x="186811" y="945245"/>
                </a:cubicBezTo>
                <a:cubicBezTo>
                  <a:pt x="218825" y="809203"/>
                  <a:pt x="163688" y="658948"/>
                  <a:pt x="162223" y="655007"/>
                </a:cubicBezTo>
                <a:cubicBezTo>
                  <a:pt x="159495" y="648271"/>
                  <a:pt x="138073" y="593066"/>
                  <a:pt x="160337" y="569926"/>
                </a:cubicBezTo>
                <a:cubicBezTo>
                  <a:pt x="171435" y="558390"/>
                  <a:pt x="190448" y="557414"/>
                  <a:pt x="216855" y="567013"/>
                </a:cubicBezTo>
                <a:cubicBezTo>
                  <a:pt x="265172" y="584578"/>
                  <a:pt x="538838" y="700276"/>
                  <a:pt x="775487" y="801962"/>
                </a:cubicBezTo>
                <a:cubicBezTo>
                  <a:pt x="891286" y="851727"/>
                  <a:pt x="1272263" y="1015977"/>
                  <a:pt x="1312833" y="1040312"/>
                </a:cubicBezTo>
                <a:cubicBezTo>
                  <a:pt x="1339896" y="1056547"/>
                  <a:pt x="1350944" y="1071215"/>
                  <a:pt x="1355962" y="1084216"/>
                </a:cubicBezTo>
                <a:cubicBezTo>
                  <a:pt x="1362093" y="1079989"/>
                  <a:pt x="1366943" y="1077396"/>
                  <a:pt x="1370008" y="1076773"/>
                </a:cubicBezTo>
                <a:cubicBezTo>
                  <a:pt x="1384272" y="1073927"/>
                  <a:pt x="1427368" y="1086372"/>
                  <a:pt x="1492240" y="1107406"/>
                </a:cubicBezTo>
                <a:lnTo>
                  <a:pt x="1513055" y="1113958"/>
                </a:lnTo>
                <a:cubicBezTo>
                  <a:pt x="1518832" y="1114244"/>
                  <a:pt x="1520145" y="1118202"/>
                  <a:pt x="1520431" y="1119936"/>
                </a:cubicBezTo>
                <a:cubicBezTo>
                  <a:pt x="1521442" y="1125881"/>
                  <a:pt x="1515800" y="1127969"/>
                  <a:pt x="1513965" y="1128660"/>
                </a:cubicBezTo>
                <a:cubicBezTo>
                  <a:pt x="1512499" y="1129199"/>
                  <a:pt x="1510108" y="1130041"/>
                  <a:pt x="1506420" y="1131337"/>
                </a:cubicBezTo>
                <a:lnTo>
                  <a:pt x="1439544" y="1155403"/>
                </a:lnTo>
                <a:cubicBezTo>
                  <a:pt x="1495372" y="1168994"/>
                  <a:pt x="1568681" y="1180294"/>
                  <a:pt x="1603609" y="1180294"/>
                </a:cubicBezTo>
                <a:cubicBezTo>
                  <a:pt x="1620214" y="1180294"/>
                  <a:pt x="1652717" y="1174349"/>
                  <a:pt x="1690374" y="1167478"/>
                </a:cubicBezTo>
                <a:cubicBezTo>
                  <a:pt x="1775640" y="1151900"/>
                  <a:pt x="1881755" y="1132516"/>
                  <a:pt x="1926232" y="1156245"/>
                </a:cubicBezTo>
                <a:cubicBezTo>
                  <a:pt x="1946306" y="1166956"/>
                  <a:pt x="1963013" y="1183982"/>
                  <a:pt x="1976536" y="1202423"/>
                </a:cubicBezTo>
                <a:cubicBezTo>
                  <a:pt x="1988897" y="1203821"/>
                  <a:pt x="2001090" y="1206920"/>
                  <a:pt x="2012087" y="1212578"/>
                </a:cubicBezTo>
                <a:cubicBezTo>
                  <a:pt x="2031017" y="1222329"/>
                  <a:pt x="2043765" y="1238311"/>
                  <a:pt x="2049980" y="1260070"/>
                </a:cubicBezTo>
                <a:cubicBezTo>
                  <a:pt x="2059848" y="1294594"/>
                  <a:pt x="2062054" y="1331526"/>
                  <a:pt x="2063991" y="1364113"/>
                </a:cubicBezTo>
                <a:cubicBezTo>
                  <a:pt x="2066921" y="1413205"/>
                  <a:pt x="2069229" y="1451990"/>
                  <a:pt x="2094659" y="1458339"/>
                </a:cubicBezTo>
                <a:cubicBezTo>
                  <a:pt x="2100721" y="1459855"/>
                  <a:pt x="2107845" y="1456789"/>
                  <a:pt x="2115845" y="1449245"/>
                </a:cubicBezTo>
                <a:cubicBezTo>
                  <a:pt x="2122059" y="1443384"/>
                  <a:pt x="2128071" y="1435654"/>
                  <a:pt x="2133730" y="1426863"/>
                </a:cubicBezTo>
                <a:cubicBezTo>
                  <a:pt x="2135127" y="1380887"/>
                  <a:pt x="2161854" y="1319906"/>
                  <a:pt x="2175007" y="1306753"/>
                </a:cubicBezTo>
                <a:cubicBezTo>
                  <a:pt x="2180901" y="1300859"/>
                  <a:pt x="2185920" y="1303553"/>
                  <a:pt x="2187301" y="1304513"/>
                </a:cubicBezTo>
                <a:cubicBezTo>
                  <a:pt x="2191360" y="1307326"/>
                  <a:pt x="2194357" y="1312176"/>
                  <a:pt x="2186459" y="1340317"/>
                </a:cubicBezTo>
                <a:cubicBezTo>
                  <a:pt x="2181625" y="1357596"/>
                  <a:pt x="2174081" y="1378007"/>
                  <a:pt x="2165795" y="1396330"/>
                </a:cubicBezTo>
                <a:cubicBezTo>
                  <a:pt x="2160574" y="1407866"/>
                  <a:pt x="2154495" y="1419908"/>
                  <a:pt x="2147741" y="1430955"/>
                </a:cubicBezTo>
                <a:cubicBezTo>
                  <a:pt x="2147758" y="1439662"/>
                  <a:pt x="2148954" y="1447443"/>
                  <a:pt x="2151733" y="1453590"/>
                </a:cubicBezTo>
                <a:cubicBezTo>
                  <a:pt x="2155977" y="1463037"/>
                  <a:pt x="2163505" y="1467113"/>
                  <a:pt x="2175445" y="1466406"/>
                </a:cubicBezTo>
                <a:cubicBezTo>
                  <a:pt x="2223071" y="1463610"/>
                  <a:pt x="2249629" y="1382184"/>
                  <a:pt x="2260980" y="1347407"/>
                </a:cubicBezTo>
                <a:cubicBezTo>
                  <a:pt x="2266976" y="1329051"/>
                  <a:pt x="2268390" y="1324689"/>
                  <a:pt x="2274773" y="1324672"/>
                </a:cubicBezTo>
                <a:lnTo>
                  <a:pt x="2274790" y="1324672"/>
                </a:lnTo>
                <a:cubicBezTo>
                  <a:pt x="2277434" y="1324672"/>
                  <a:pt x="2280735" y="1326137"/>
                  <a:pt x="2282099" y="1330246"/>
                </a:cubicBezTo>
                <a:cubicBezTo>
                  <a:pt x="2283800" y="1335332"/>
                  <a:pt x="2281509" y="1343467"/>
                  <a:pt x="2274655" y="1366202"/>
                </a:cubicBezTo>
                <a:cubicBezTo>
                  <a:pt x="2264146" y="1401096"/>
                  <a:pt x="2246531" y="1459484"/>
                  <a:pt x="2261283" y="1482371"/>
                </a:cubicBezTo>
                <a:cubicBezTo>
                  <a:pt x="2264584" y="1487491"/>
                  <a:pt x="2269502" y="1490421"/>
                  <a:pt x="2276306" y="1491330"/>
                </a:cubicBezTo>
                <a:cubicBezTo>
                  <a:pt x="2277249" y="1491465"/>
                  <a:pt x="2278192" y="1491532"/>
                  <a:pt x="2279135" y="1491549"/>
                </a:cubicBezTo>
                <a:cubicBezTo>
                  <a:pt x="2284473" y="1489478"/>
                  <a:pt x="2290098" y="1487726"/>
                  <a:pt x="2295824" y="1486227"/>
                </a:cubicBezTo>
                <a:cubicBezTo>
                  <a:pt x="2297087" y="1485385"/>
                  <a:pt x="2298367" y="1484442"/>
                  <a:pt x="2299647" y="1483415"/>
                </a:cubicBezTo>
                <a:cubicBezTo>
                  <a:pt x="2308556" y="1476173"/>
                  <a:pt x="2316572" y="1465126"/>
                  <a:pt x="2323595" y="1452343"/>
                </a:cubicBezTo>
                <a:cubicBezTo>
                  <a:pt x="2325549" y="1426846"/>
                  <a:pt x="2339645" y="1390200"/>
                  <a:pt x="2355643" y="1352881"/>
                </a:cubicBezTo>
                <a:cubicBezTo>
                  <a:pt x="2357681" y="1348131"/>
                  <a:pt x="2359433" y="1344039"/>
                  <a:pt x="2359887" y="1342675"/>
                </a:cubicBezTo>
                <a:cubicBezTo>
                  <a:pt x="2361706" y="1337185"/>
                  <a:pt x="2366438" y="1336848"/>
                  <a:pt x="2368695" y="1337437"/>
                </a:cubicBezTo>
                <a:cubicBezTo>
                  <a:pt x="2375432" y="1339223"/>
                  <a:pt x="2374152" y="1345673"/>
                  <a:pt x="2372804" y="1352527"/>
                </a:cubicBezTo>
                <a:cubicBezTo>
                  <a:pt x="2372030" y="1356468"/>
                  <a:pt x="2360561" y="1413070"/>
                  <a:pt x="2337523" y="1456335"/>
                </a:cubicBezTo>
                <a:cubicBezTo>
                  <a:pt x="2337186" y="1465092"/>
                  <a:pt x="2339005" y="1468696"/>
                  <a:pt x="2340251" y="1470127"/>
                </a:cubicBezTo>
                <a:cubicBezTo>
                  <a:pt x="2342642" y="1472839"/>
                  <a:pt x="2348065" y="1471997"/>
                  <a:pt x="2352191" y="1470818"/>
                </a:cubicBezTo>
                <a:cubicBezTo>
                  <a:pt x="2384526" y="1461572"/>
                  <a:pt x="2433129" y="1382218"/>
                  <a:pt x="2459232" y="1339576"/>
                </a:cubicBezTo>
                <a:cubicBezTo>
                  <a:pt x="2464992" y="1330179"/>
                  <a:pt x="2469960" y="1322045"/>
                  <a:pt x="2473665" y="1316454"/>
                </a:cubicBezTo>
                <a:cubicBezTo>
                  <a:pt x="2478330" y="1309380"/>
                  <a:pt x="2482759" y="1302711"/>
                  <a:pt x="2489394" y="1305793"/>
                </a:cubicBezTo>
                <a:cubicBezTo>
                  <a:pt x="2496535" y="1309111"/>
                  <a:pt x="2493840" y="1317195"/>
                  <a:pt x="2489394" y="1330566"/>
                </a:cubicBezTo>
                <a:cubicBezTo>
                  <a:pt x="2464369" y="1405643"/>
                  <a:pt x="2395607" y="1487053"/>
                  <a:pt x="2392694" y="1490488"/>
                </a:cubicBezTo>
                <a:cubicBezTo>
                  <a:pt x="2391245" y="1492206"/>
                  <a:pt x="2389056" y="1493115"/>
                  <a:pt x="2386816" y="1492964"/>
                </a:cubicBezTo>
                <a:cubicBezTo>
                  <a:pt x="2368426" y="1491701"/>
                  <a:pt x="2332049" y="1491953"/>
                  <a:pt x="2301500" y="1499397"/>
                </a:cubicBezTo>
                <a:cubicBezTo>
                  <a:pt x="2295353" y="1503068"/>
                  <a:pt x="2288785" y="1505291"/>
                  <a:pt x="2281812" y="1505662"/>
                </a:cubicBezTo>
                <a:cubicBezTo>
                  <a:pt x="2268121" y="1511321"/>
                  <a:pt x="2257376" y="1519202"/>
                  <a:pt x="2252846" y="1530098"/>
                </a:cubicBezTo>
                <a:cubicBezTo>
                  <a:pt x="2251987" y="1532170"/>
                  <a:pt x="2250202" y="1536464"/>
                  <a:pt x="2262445" y="1541567"/>
                </a:cubicBezTo>
                <a:cubicBezTo>
                  <a:pt x="2285972" y="1551368"/>
                  <a:pt x="2340941" y="1553170"/>
                  <a:pt x="2396112" y="1545929"/>
                </a:cubicBezTo>
                <a:cubicBezTo>
                  <a:pt x="2430569" y="1541415"/>
                  <a:pt x="2459721" y="1533972"/>
                  <a:pt x="2478633" y="1525400"/>
                </a:cubicBezTo>
                <a:cubicBezTo>
                  <a:pt x="2486279" y="1514504"/>
                  <a:pt x="2496165" y="1503422"/>
                  <a:pt x="2506993" y="1492593"/>
                </a:cubicBezTo>
                <a:cubicBezTo>
                  <a:pt x="2522992" y="1448201"/>
                  <a:pt x="2545189" y="1365915"/>
                  <a:pt x="2548793" y="1299865"/>
                </a:cubicBezTo>
                <a:cubicBezTo>
                  <a:pt x="2540136" y="1290097"/>
                  <a:pt x="2529644" y="1279252"/>
                  <a:pt x="2517300" y="1266520"/>
                </a:cubicBezTo>
                <a:cubicBezTo>
                  <a:pt x="2507936" y="1256853"/>
                  <a:pt x="2497327" y="1245890"/>
                  <a:pt x="2485824" y="1233630"/>
                </a:cubicBezTo>
                <a:cubicBezTo>
                  <a:pt x="2449330" y="1194710"/>
                  <a:pt x="2437373" y="1203636"/>
                  <a:pt x="2420801" y="1215997"/>
                </a:cubicBezTo>
                <a:cubicBezTo>
                  <a:pt x="2410932" y="1223357"/>
                  <a:pt x="2399750" y="1231710"/>
                  <a:pt x="2383145" y="1231710"/>
                </a:cubicBezTo>
                <a:cubicBezTo>
                  <a:pt x="2361016" y="1231710"/>
                  <a:pt x="2339678" y="1219231"/>
                  <a:pt x="2312682" y="1203434"/>
                </a:cubicBezTo>
                <a:cubicBezTo>
                  <a:pt x="2285147" y="1187317"/>
                  <a:pt x="2250859" y="1167259"/>
                  <a:pt x="2202778" y="1152641"/>
                </a:cubicBezTo>
                <a:cubicBezTo>
                  <a:pt x="2133191" y="1131455"/>
                  <a:pt x="2098650" y="1208116"/>
                  <a:pt x="2087299" y="1233310"/>
                </a:cubicBezTo>
                <a:cubicBezTo>
                  <a:pt x="2083409" y="1241966"/>
                  <a:pt x="2081253" y="1246732"/>
                  <a:pt x="2075106" y="1245401"/>
                </a:cubicBezTo>
                <a:cubicBezTo>
                  <a:pt x="2073725" y="1245098"/>
                  <a:pt x="2069212" y="1243633"/>
                  <a:pt x="2069212" y="1237082"/>
                </a:cubicBezTo>
                <a:cubicBezTo>
                  <a:pt x="2069212" y="1219264"/>
                  <a:pt x="2082095" y="1056311"/>
                  <a:pt x="2111146" y="981571"/>
                </a:cubicBezTo>
                <a:cubicBezTo>
                  <a:pt x="2122093" y="953412"/>
                  <a:pt x="2126370" y="926366"/>
                  <a:pt x="2127498" y="900683"/>
                </a:cubicBezTo>
                <a:cubicBezTo>
                  <a:pt x="2123474" y="902755"/>
                  <a:pt x="2120324" y="904742"/>
                  <a:pt x="2118186" y="906561"/>
                </a:cubicBezTo>
                <a:cubicBezTo>
                  <a:pt x="2112022" y="911849"/>
                  <a:pt x="2106565" y="910788"/>
                  <a:pt x="2103871" y="909693"/>
                </a:cubicBezTo>
                <a:cubicBezTo>
                  <a:pt x="2098448" y="907470"/>
                  <a:pt x="2090903" y="900717"/>
                  <a:pt x="2088108" y="867860"/>
                </a:cubicBezTo>
                <a:cubicBezTo>
                  <a:pt x="2085784" y="840662"/>
                  <a:pt x="2087602" y="795461"/>
                  <a:pt x="2095736" y="761105"/>
                </a:cubicBezTo>
                <a:cubicBezTo>
                  <a:pt x="2084116" y="766326"/>
                  <a:pt x="2069060" y="779159"/>
                  <a:pt x="2052994" y="801642"/>
                </a:cubicBezTo>
                <a:cubicBezTo>
                  <a:pt x="2015877" y="853613"/>
                  <a:pt x="2117007" y="936336"/>
                  <a:pt x="2118034" y="937178"/>
                </a:cubicBezTo>
                <a:cubicBezTo>
                  <a:pt x="2120476" y="939148"/>
                  <a:pt x="2121318" y="942499"/>
                  <a:pt x="2120122" y="945396"/>
                </a:cubicBezTo>
                <a:cubicBezTo>
                  <a:pt x="2118926" y="948293"/>
                  <a:pt x="2115946" y="950061"/>
                  <a:pt x="2112813" y="949707"/>
                </a:cubicBezTo>
                <a:cubicBezTo>
                  <a:pt x="2109580" y="949354"/>
                  <a:pt x="2033240" y="939687"/>
                  <a:pt x="1999052" y="832865"/>
                </a:cubicBezTo>
                <a:cubicBezTo>
                  <a:pt x="1977243" y="764760"/>
                  <a:pt x="1983491" y="621527"/>
                  <a:pt x="1989537" y="483027"/>
                </a:cubicBezTo>
                <a:cubicBezTo>
                  <a:pt x="1992889" y="406283"/>
                  <a:pt x="1996038" y="333782"/>
                  <a:pt x="1994573" y="275209"/>
                </a:cubicBezTo>
                <a:cubicBezTo>
                  <a:pt x="1990480" y="111431"/>
                  <a:pt x="1947064" y="33507"/>
                  <a:pt x="1916414" y="18064"/>
                </a:cubicBezTo>
                <a:cubicBezTo>
                  <a:pt x="1901274" y="13618"/>
                  <a:pt x="1900903" y="12844"/>
                  <a:pt x="1899606" y="10149"/>
                </a:cubicBezTo>
                <a:cubicBezTo>
                  <a:pt x="1898377" y="7589"/>
                  <a:pt x="1898815" y="4524"/>
                  <a:pt x="1900684" y="2402"/>
                </a:cubicBezTo>
                <a:cubicBezTo>
                  <a:pt x="1904002" y="-1337"/>
                  <a:pt x="1906949" y="-360"/>
                  <a:pt x="1916767" y="2924"/>
                </a:cubicBezTo>
                <a:cubicBezTo>
                  <a:pt x="1918148" y="3379"/>
                  <a:pt x="1919529" y="3935"/>
                  <a:pt x="1920910" y="4558"/>
                </a:cubicBezTo>
                <a:cubicBezTo>
                  <a:pt x="1944791" y="11597"/>
                  <a:pt x="2002134" y="25963"/>
                  <a:pt x="2063503" y="23302"/>
                </a:cubicBezTo>
                <a:cubicBezTo>
                  <a:pt x="2119331" y="20877"/>
                  <a:pt x="2168995" y="38122"/>
                  <a:pt x="2221589" y="56377"/>
                </a:cubicBezTo>
                <a:cubicBezTo>
                  <a:pt x="2262243" y="70490"/>
                  <a:pt x="2304278" y="85091"/>
                  <a:pt x="2355290" y="93882"/>
                </a:cubicBezTo>
                <a:cubicBezTo>
                  <a:pt x="2390689" y="99979"/>
                  <a:pt x="2415025" y="100012"/>
                  <a:pt x="2427622" y="93983"/>
                </a:cubicBezTo>
                <a:cubicBezTo>
                  <a:pt x="2436783" y="89605"/>
                  <a:pt x="2438366" y="82548"/>
                  <a:pt x="2440202" y="74397"/>
                </a:cubicBezTo>
                <a:cubicBezTo>
                  <a:pt x="2442004" y="66398"/>
                  <a:pt x="2444244" y="56428"/>
                  <a:pt x="2455510" y="52689"/>
                </a:cubicBezTo>
                <a:cubicBezTo>
                  <a:pt x="2458188" y="51797"/>
                  <a:pt x="2461034" y="52302"/>
                  <a:pt x="2463291" y="54070"/>
                </a:cubicBezTo>
                <a:cubicBezTo>
                  <a:pt x="2469219" y="58702"/>
                  <a:pt x="2480233" y="67307"/>
                  <a:pt x="2462820" y="459062"/>
                </a:cubicBezTo>
                <a:cubicBezTo>
                  <a:pt x="2454230" y="652110"/>
                  <a:pt x="2442172" y="855802"/>
                  <a:pt x="2439916" y="885173"/>
                </a:cubicBezTo>
                <a:cubicBezTo>
                  <a:pt x="2439478" y="890966"/>
                  <a:pt x="2438232" y="907184"/>
                  <a:pt x="2428009" y="914341"/>
                </a:cubicBezTo>
                <a:cubicBezTo>
                  <a:pt x="2428683" y="927578"/>
                  <a:pt x="2429777" y="940900"/>
                  <a:pt x="2431596" y="954187"/>
                </a:cubicBezTo>
                <a:cubicBezTo>
                  <a:pt x="2439107" y="1009274"/>
                  <a:pt x="2475231" y="1073421"/>
                  <a:pt x="2507111" y="1130007"/>
                </a:cubicBezTo>
                <a:cubicBezTo>
                  <a:pt x="2527085" y="1165474"/>
                  <a:pt x="2545963" y="1198988"/>
                  <a:pt x="2555664" y="1226455"/>
                </a:cubicBezTo>
                <a:cubicBezTo>
                  <a:pt x="2562198" y="1244997"/>
                  <a:pt x="2564185" y="1268844"/>
                  <a:pt x="2563175" y="1294948"/>
                </a:cubicBezTo>
                <a:cubicBezTo>
                  <a:pt x="2582138" y="1317110"/>
                  <a:pt x="2592579" y="1335501"/>
                  <a:pt x="2593337" y="1358758"/>
                </a:cubicBezTo>
                <a:cubicBezTo>
                  <a:pt x="2598625" y="1364922"/>
                  <a:pt x="2612738" y="1383346"/>
                  <a:pt x="2611862" y="1403589"/>
                </a:cubicBezTo>
                <a:cubicBezTo>
                  <a:pt x="2611374" y="1415007"/>
                  <a:pt x="2606321" y="1425011"/>
                  <a:pt x="2596857" y="1433279"/>
                </a:cubicBezTo>
                <a:cubicBezTo>
                  <a:pt x="2591417" y="1438029"/>
                  <a:pt x="2584529" y="1443704"/>
                  <a:pt x="2576547" y="1450272"/>
                </a:cubicBezTo>
                <a:cubicBezTo>
                  <a:pt x="2559874" y="1463981"/>
                  <a:pt x="2538014" y="1481933"/>
                  <a:pt x="2519035" y="1500559"/>
                </a:cubicBezTo>
                <a:cubicBezTo>
                  <a:pt x="2517165" y="1505696"/>
                  <a:pt x="2515481" y="1510074"/>
                  <a:pt x="2514050" y="1513527"/>
                </a:cubicBezTo>
                <a:cubicBezTo>
                  <a:pt x="2510176" y="1522823"/>
                  <a:pt x="2500425" y="1530435"/>
                  <a:pt x="2487912" y="1536649"/>
                </a:cubicBezTo>
                <a:cubicBezTo>
                  <a:pt x="2481799" y="1545895"/>
                  <a:pt x="2477825" y="1554703"/>
                  <a:pt x="2477117" y="1562568"/>
                </a:cubicBezTo>
                <a:cubicBezTo>
                  <a:pt x="2474473" y="1591484"/>
                  <a:pt x="2468377" y="1603895"/>
                  <a:pt x="2461321" y="1618244"/>
                </a:cubicBezTo>
                <a:cubicBezTo>
                  <a:pt x="2457397" y="1626227"/>
                  <a:pt x="2453338" y="1634479"/>
                  <a:pt x="2449195" y="1646890"/>
                </a:cubicBezTo>
                <a:cubicBezTo>
                  <a:pt x="2437575" y="1681768"/>
                  <a:pt x="2426140" y="1723803"/>
                  <a:pt x="2437608" y="1781164"/>
                </a:cubicBezTo>
                <a:cubicBezTo>
                  <a:pt x="2441212" y="1799184"/>
                  <a:pt x="2468916" y="1818382"/>
                  <a:pt x="2511692" y="1832529"/>
                </a:cubicBezTo>
                <a:cubicBezTo>
                  <a:pt x="2542966" y="1842869"/>
                  <a:pt x="2578719" y="1849016"/>
                  <a:pt x="2603206" y="1848713"/>
                </a:cubicBezTo>
                <a:cubicBezTo>
                  <a:pt x="2604621" y="1836486"/>
                  <a:pt x="2601337" y="1820605"/>
                  <a:pt x="2593556" y="1806762"/>
                </a:cubicBezTo>
                <a:cubicBezTo>
                  <a:pt x="2581414" y="1798426"/>
                  <a:pt x="2568817" y="1790931"/>
                  <a:pt x="2560699" y="1786115"/>
                </a:cubicBezTo>
                <a:cubicBezTo>
                  <a:pt x="2555344" y="1782932"/>
                  <a:pt x="2550713" y="1780170"/>
                  <a:pt x="2547462" y="1778048"/>
                </a:cubicBezTo>
                <a:cubicBezTo>
                  <a:pt x="2543757" y="1775623"/>
                  <a:pt x="2537560" y="1771564"/>
                  <a:pt x="2540254" y="1765316"/>
                </a:cubicBezTo>
                <a:cubicBezTo>
                  <a:pt x="2543235" y="1758411"/>
                  <a:pt x="2550948" y="1760601"/>
                  <a:pt x="2562602" y="1763935"/>
                </a:cubicBezTo>
                <a:cubicBezTo>
                  <a:pt x="2580454" y="1769038"/>
                  <a:pt x="2594600" y="1781551"/>
                  <a:pt x="2604098" y="1796809"/>
                </a:cubicBezTo>
                <a:cubicBezTo>
                  <a:pt x="2625066" y="1811427"/>
                  <a:pt x="2640930" y="1826298"/>
                  <a:pt x="2642546" y="1840882"/>
                </a:cubicBezTo>
                <a:cubicBezTo>
                  <a:pt x="2643254" y="1847164"/>
                  <a:pt x="2641048" y="1858211"/>
                  <a:pt x="2618497" y="1861714"/>
                </a:cubicBezTo>
                <a:cubicBezTo>
                  <a:pt x="2617218" y="1861916"/>
                  <a:pt x="2615887" y="1862085"/>
                  <a:pt x="2614523" y="1862236"/>
                </a:cubicBezTo>
                <a:cubicBezTo>
                  <a:pt x="2609471" y="1876181"/>
                  <a:pt x="2598676" y="1884214"/>
                  <a:pt x="2584293" y="1884214"/>
                </a:cubicBezTo>
                <a:cubicBezTo>
                  <a:pt x="2566274" y="1884214"/>
                  <a:pt x="2543993" y="1873654"/>
                  <a:pt x="2522453" y="1863465"/>
                </a:cubicBezTo>
                <a:cubicBezTo>
                  <a:pt x="2514521" y="1859710"/>
                  <a:pt x="2506202" y="1855769"/>
                  <a:pt x="2498354" y="1852569"/>
                </a:cubicBezTo>
                <a:cubicBezTo>
                  <a:pt x="2519506" y="1872307"/>
                  <a:pt x="2538115" y="1898141"/>
                  <a:pt x="2556388" y="1923487"/>
                </a:cubicBezTo>
                <a:cubicBezTo>
                  <a:pt x="2570029" y="1942416"/>
                  <a:pt x="2583266" y="1960773"/>
                  <a:pt x="2596840" y="1975559"/>
                </a:cubicBezTo>
                <a:cubicBezTo>
                  <a:pt x="2612654" y="1981117"/>
                  <a:pt x="2627406" y="1984316"/>
                  <a:pt x="2639464" y="1984316"/>
                </a:cubicBezTo>
                <a:cubicBezTo>
                  <a:pt x="2652432" y="1984316"/>
                  <a:pt x="2669357" y="1981605"/>
                  <a:pt x="2688320" y="1976738"/>
                </a:cubicBezTo>
                <a:cubicBezTo>
                  <a:pt x="2688926" y="1975020"/>
                  <a:pt x="2689516" y="1973285"/>
                  <a:pt x="2690105" y="1971551"/>
                </a:cubicBezTo>
                <a:cubicBezTo>
                  <a:pt x="2693372" y="1961985"/>
                  <a:pt x="2696454" y="1952958"/>
                  <a:pt x="2701237" y="1946576"/>
                </a:cubicBezTo>
                <a:cubicBezTo>
                  <a:pt x="2716883" y="1925727"/>
                  <a:pt x="2849421" y="1773417"/>
                  <a:pt x="2861900" y="1759102"/>
                </a:cubicBezTo>
                <a:cubicBezTo>
                  <a:pt x="2889031" y="1696016"/>
                  <a:pt x="3001141" y="1667605"/>
                  <a:pt x="3091325" y="1644769"/>
                </a:cubicBezTo>
                <a:lnTo>
                  <a:pt x="3118355" y="1637847"/>
                </a:lnTo>
                <a:cubicBezTo>
                  <a:pt x="3136947" y="1632997"/>
                  <a:pt x="3159261" y="1628972"/>
                  <a:pt x="3183361" y="1625755"/>
                </a:cubicBezTo>
                <a:cubicBezTo>
                  <a:pt x="3176591" y="1608089"/>
                  <a:pt x="3163388" y="1578634"/>
                  <a:pt x="3151329" y="1551722"/>
                </a:cubicBezTo>
                <a:cubicBezTo>
                  <a:pt x="3106633" y="1451990"/>
                  <a:pt x="3072834" y="1373376"/>
                  <a:pt x="3077701" y="1344106"/>
                </a:cubicBezTo>
                <a:cubicBezTo>
                  <a:pt x="3078846" y="1337185"/>
                  <a:pt x="3077936" y="1334945"/>
                  <a:pt x="3077532" y="1334322"/>
                </a:cubicBezTo>
                <a:cubicBezTo>
                  <a:pt x="3062072" y="1353790"/>
                  <a:pt x="3057138" y="1378664"/>
                  <a:pt x="3052018" y="1404330"/>
                </a:cubicBezTo>
                <a:cubicBezTo>
                  <a:pt x="3049778" y="1415596"/>
                  <a:pt x="3047454" y="1427250"/>
                  <a:pt x="3044153" y="1437961"/>
                </a:cubicBezTo>
                <a:cubicBezTo>
                  <a:pt x="3038798" y="1455375"/>
                  <a:pt x="3034588" y="1466961"/>
                  <a:pt x="3025359" y="1469269"/>
                </a:cubicBezTo>
                <a:cubicBezTo>
                  <a:pt x="3015743" y="1471677"/>
                  <a:pt x="3007288" y="1463273"/>
                  <a:pt x="2990464" y="1446567"/>
                </a:cubicBezTo>
                <a:cubicBezTo>
                  <a:pt x="2979231" y="1435401"/>
                  <a:pt x="2963855" y="1420110"/>
                  <a:pt x="2942215" y="1401905"/>
                </a:cubicBezTo>
                <a:cubicBezTo>
                  <a:pt x="2899253" y="1365730"/>
                  <a:pt x="2828942" y="1374925"/>
                  <a:pt x="2766917" y="1383026"/>
                </a:cubicBezTo>
                <a:cubicBezTo>
                  <a:pt x="2724461" y="1388583"/>
                  <a:pt x="2687781" y="1393366"/>
                  <a:pt x="2664255" y="1383279"/>
                </a:cubicBezTo>
                <a:cubicBezTo>
                  <a:pt x="2658882" y="1380988"/>
                  <a:pt x="2644635" y="1374875"/>
                  <a:pt x="2646992" y="1364164"/>
                </a:cubicBezTo>
                <a:cubicBezTo>
                  <a:pt x="2648677" y="1356468"/>
                  <a:pt x="2656221" y="1347879"/>
                  <a:pt x="2724629" y="1343568"/>
                </a:cubicBezTo>
                <a:cubicBezTo>
                  <a:pt x="2765620" y="1340974"/>
                  <a:pt x="2822206" y="1340469"/>
                  <a:pt x="2883945" y="1342136"/>
                </a:cubicBezTo>
                <a:cubicBezTo>
                  <a:pt x="2952067" y="1343972"/>
                  <a:pt x="3001916" y="1332739"/>
                  <a:pt x="3034891" y="1325295"/>
                </a:cubicBezTo>
                <a:cubicBezTo>
                  <a:pt x="3051126" y="1321641"/>
                  <a:pt x="3063116" y="1318929"/>
                  <a:pt x="3072059" y="1318929"/>
                </a:cubicBezTo>
                <a:lnTo>
                  <a:pt x="3072278" y="1318929"/>
                </a:lnTo>
                <a:cubicBezTo>
                  <a:pt x="3085835" y="1304783"/>
                  <a:pt x="3105370" y="1293449"/>
                  <a:pt x="3134404" y="1287133"/>
                </a:cubicBezTo>
                <a:cubicBezTo>
                  <a:pt x="3171252" y="1279117"/>
                  <a:pt x="3208841" y="1261451"/>
                  <a:pt x="3239020" y="1247254"/>
                </a:cubicBezTo>
                <a:cubicBezTo>
                  <a:pt x="3275868" y="1229925"/>
                  <a:pt x="3300221" y="1218473"/>
                  <a:pt x="3313121" y="1227449"/>
                </a:cubicBezTo>
                <a:cubicBezTo>
                  <a:pt x="3318628" y="1231272"/>
                  <a:pt x="3321019" y="1237975"/>
                  <a:pt x="3320228" y="1247355"/>
                </a:cubicBezTo>
                <a:cubicBezTo>
                  <a:pt x="3319217" y="1259464"/>
                  <a:pt x="3315209" y="1272128"/>
                  <a:pt x="3310544" y="1286780"/>
                </a:cubicBezTo>
                <a:cubicBezTo>
                  <a:pt x="3296667" y="1330499"/>
                  <a:pt x="3275683" y="1396583"/>
                  <a:pt x="3319840" y="1520196"/>
                </a:cubicBezTo>
                <a:cubicBezTo>
                  <a:pt x="3334324" y="1560749"/>
                  <a:pt x="3350474" y="1592410"/>
                  <a:pt x="3366187" y="1616964"/>
                </a:cubicBezTo>
                <a:cubicBezTo>
                  <a:pt x="3392290" y="1618008"/>
                  <a:pt x="3413746" y="1620332"/>
                  <a:pt x="3426865" y="1623902"/>
                </a:cubicBezTo>
                <a:cubicBezTo>
                  <a:pt x="3422116" y="1614960"/>
                  <a:pt x="3413156" y="1600713"/>
                  <a:pt x="3404399" y="1586819"/>
                </a:cubicBezTo>
                <a:cubicBezTo>
                  <a:pt x="3371896" y="1535201"/>
                  <a:pt x="3322771" y="1457194"/>
                  <a:pt x="3317954" y="1397071"/>
                </a:cubicBezTo>
                <a:cubicBezTo>
                  <a:pt x="3312144" y="1324386"/>
                  <a:pt x="3327436" y="1295015"/>
                  <a:pt x="3345152" y="1261013"/>
                </a:cubicBezTo>
                <a:cubicBezTo>
                  <a:pt x="3352024" y="1247810"/>
                  <a:pt x="3359147" y="1234152"/>
                  <a:pt x="3365664" y="1216738"/>
                </a:cubicBezTo>
                <a:cubicBezTo>
                  <a:pt x="3370767" y="1203114"/>
                  <a:pt x="3394126" y="1184370"/>
                  <a:pt x="3528635" y="1148549"/>
                </a:cubicBezTo>
                <a:cubicBezTo>
                  <a:pt x="3617522" y="1124887"/>
                  <a:pt x="3732579" y="1099643"/>
                  <a:pt x="3843848" y="1075240"/>
                </a:cubicBezTo>
                <a:cubicBezTo>
                  <a:pt x="4008283" y="1039167"/>
                  <a:pt x="4163591" y="1005097"/>
                  <a:pt x="4216370" y="980358"/>
                </a:cubicBezTo>
                <a:cubicBezTo>
                  <a:pt x="4241649" y="968502"/>
                  <a:pt x="4255694" y="966700"/>
                  <a:pt x="4263323" y="974312"/>
                </a:cubicBezTo>
                <a:cubicBezTo>
                  <a:pt x="4275348" y="986320"/>
                  <a:pt x="4262397" y="1014074"/>
                  <a:pt x="4240941" y="1060050"/>
                </a:cubicBezTo>
                <a:cubicBezTo>
                  <a:pt x="4209836" y="1126689"/>
                  <a:pt x="4167245" y="1217934"/>
                  <a:pt x="4186814" y="1292270"/>
                </a:cubicBezTo>
                <a:cubicBezTo>
                  <a:pt x="4211436" y="1385838"/>
                  <a:pt x="4269066" y="1438517"/>
                  <a:pt x="4311135" y="1476982"/>
                </a:cubicBezTo>
                <a:cubicBezTo>
                  <a:pt x="4335874" y="1499599"/>
                  <a:pt x="4355410" y="1517451"/>
                  <a:pt x="4360192" y="1536616"/>
                </a:cubicBezTo>
                <a:cubicBezTo>
                  <a:pt x="4360748" y="1538839"/>
                  <a:pt x="4360866" y="1542308"/>
                  <a:pt x="4358289" y="1546114"/>
                </a:cubicBezTo>
                <a:cubicBezTo>
                  <a:pt x="4352159" y="1555208"/>
                  <a:pt x="4328632" y="1569152"/>
                  <a:pt x="4200085" y="1596620"/>
                </a:cubicBezTo>
                <a:cubicBezTo>
                  <a:pt x="4124469" y="1612771"/>
                  <a:pt x="4021570" y="1631616"/>
                  <a:pt x="3894219" y="1652616"/>
                </a:cubicBezTo>
                <a:cubicBezTo>
                  <a:pt x="3677492" y="1688353"/>
                  <a:pt x="3462096" y="1718397"/>
                  <a:pt x="3459957" y="1718684"/>
                </a:cubicBezTo>
                <a:cubicBezTo>
                  <a:pt x="3459014" y="1718818"/>
                  <a:pt x="3458037" y="1718751"/>
                  <a:pt x="3457128" y="1718498"/>
                </a:cubicBezTo>
                <a:cubicBezTo>
                  <a:pt x="3454434" y="1717757"/>
                  <a:pt x="3406908" y="1703880"/>
                  <a:pt x="3358238" y="1630892"/>
                </a:cubicBezTo>
                <a:cubicBezTo>
                  <a:pt x="3312818" y="1629713"/>
                  <a:pt x="3253941" y="1632121"/>
                  <a:pt x="3201819" y="1637948"/>
                </a:cubicBezTo>
                <a:cubicBezTo>
                  <a:pt x="3201987" y="1639009"/>
                  <a:pt x="3202071" y="1639952"/>
                  <a:pt x="3202071" y="1640760"/>
                </a:cubicBezTo>
                <a:cubicBezTo>
                  <a:pt x="3202071" y="1669895"/>
                  <a:pt x="3143448" y="1684783"/>
                  <a:pt x="3031118" y="1710701"/>
                </a:cubicBezTo>
                <a:cubicBezTo>
                  <a:pt x="2957961" y="1727576"/>
                  <a:pt x="2932717" y="1783336"/>
                  <a:pt x="2910436" y="1832529"/>
                </a:cubicBezTo>
                <a:cubicBezTo>
                  <a:pt x="2902504" y="1850060"/>
                  <a:pt x="2894993" y="1866632"/>
                  <a:pt x="2885764" y="1880997"/>
                </a:cubicBezTo>
                <a:cubicBezTo>
                  <a:pt x="2857117" y="1925558"/>
                  <a:pt x="2768231" y="1969345"/>
                  <a:pt x="2699115" y="1988476"/>
                </a:cubicBezTo>
                <a:cubicBezTo>
                  <a:pt x="2694433" y="2000568"/>
                  <a:pt x="2688286" y="2012222"/>
                  <a:pt x="2677407" y="2018874"/>
                </a:cubicBezTo>
                <a:cubicBezTo>
                  <a:pt x="2680085" y="2019868"/>
                  <a:pt x="2682645" y="2021047"/>
                  <a:pt x="2684969" y="2022192"/>
                </a:cubicBezTo>
                <a:cubicBezTo>
                  <a:pt x="2722760" y="2040835"/>
                  <a:pt x="2787951" y="2100098"/>
                  <a:pt x="2832277" y="2145198"/>
                </a:cubicBezTo>
                <a:cubicBezTo>
                  <a:pt x="2861867" y="2175310"/>
                  <a:pt x="2930392" y="2248097"/>
                  <a:pt x="2927530" y="2273864"/>
                </a:cubicBezTo>
                <a:cubicBezTo>
                  <a:pt x="2923959" y="2306097"/>
                  <a:pt x="2893393" y="2312749"/>
                  <a:pt x="2858010" y="2320462"/>
                </a:cubicBezTo>
                <a:cubicBezTo>
                  <a:pt x="2834180" y="2325650"/>
                  <a:pt x="2807184" y="2331544"/>
                  <a:pt x="2781013" y="2345623"/>
                </a:cubicBezTo>
                <a:cubicBezTo>
                  <a:pt x="2728907" y="2373680"/>
                  <a:pt x="2658916" y="2478953"/>
                  <a:pt x="2634446" y="2517536"/>
                </a:cubicBezTo>
                <a:cubicBezTo>
                  <a:pt x="2654335" y="2559823"/>
                  <a:pt x="2682662" y="2613698"/>
                  <a:pt x="2718331" y="2676734"/>
                </a:cubicBezTo>
                <a:cubicBezTo>
                  <a:pt x="2752080" y="2736384"/>
                  <a:pt x="2785004" y="2791185"/>
                  <a:pt x="2809895" y="2831031"/>
                </a:cubicBezTo>
                <a:cubicBezTo>
                  <a:pt x="2788086" y="2783657"/>
                  <a:pt x="2759844" y="2718381"/>
                  <a:pt x="2742329" y="2656457"/>
                </a:cubicBezTo>
                <a:cubicBezTo>
                  <a:pt x="2714205" y="2557028"/>
                  <a:pt x="2721379" y="2492982"/>
                  <a:pt x="2763633" y="2466087"/>
                </a:cubicBezTo>
                <a:cubicBezTo>
                  <a:pt x="2823587" y="2427925"/>
                  <a:pt x="2899018" y="2398133"/>
                  <a:pt x="2959629" y="2374202"/>
                </a:cubicBezTo>
                <a:cubicBezTo>
                  <a:pt x="2988646" y="2362750"/>
                  <a:pt x="3020306" y="2350237"/>
                  <a:pt x="3038646" y="2340537"/>
                </a:cubicBezTo>
                <a:cubicBezTo>
                  <a:pt x="3017966" y="2318458"/>
                  <a:pt x="3005857" y="2302544"/>
                  <a:pt x="3003146" y="2293012"/>
                </a:cubicBezTo>
                <a:cubicBezTo>
                  <a:pt x="2999457" y="2280078"/>
                  <a:pt x="2996409" y="2264449"/>
                  <a:pt x="3005705" y="2258336"/>
                </a:cubicBezTo>
                <a:cubicBezTo>
                  <a:pt x="3011903" y="2254261"/>
                  <a:pt x="3020290" y="2256467"/>
                  <a:pt x="3030630" y="2264921"/>
                </a:cubicBezTo>
                <a:cubicBezTo>
                  <a:pt x="3047555" y="2278731"/>
                  <a:pt x="3075006" y="2314787"/>
                  <a:pt x="3067125" y="2334457"/>
                </a:cubicBezTo>
                <a:cubicBezTo>
                  <a:pt x="3065996" y="2337303"/>
                  <a:pt x="3063824" y="2340082"/>
                  <a:pt x="3060573" y="2342945"/>
                </a:cubicBezTo>
                <a:cubicBezTo>
                  <a:pt x="3123239" y="2406823"/>
                  <a:pt x="3242372" y="2511843"/>
                  <a:pt x="3351148" y="2607719"/>
                </a:cubicBezTo>
                <a:cubicBezTo>
                  <a:pt x="3436228" y="2682712"/>
                  <a:pt x="3524206" y="2760248"/>
                  <a:pt x="3588959" y="2821044"/>
                </a:cubicBezTo>
                <a:cubicBezTo>
                  <a:pt x="3632763" y="2862170"/>
                  <a:pt x="3659304" y="2889385"/>
                  <a:pt x="3675134" y="2907910"/>
                </a:cubicBezTo>
                <a:lnTo>
                  <a:pt x="4481043" y="2913888"/>
                </a:lnTo>
                <a:cubicBezTo>
                  <a:pt x="4484950" y="2913956"/>
                  <a:pt x="4488066" y="2917189"/>
                  <a:pt x="4487982" y="2921079"/>
                </a:cubicBezTo>
                <a:cubicBezTo>
                  <a:pt x="4487914" y="2924936"/>
                  <a:pt x="4484765" y="2928018"/>
                  <a:pt x="4480908" y="2928018"/>
                </a:cubicBezTo>
                <a:lnTo>
                  <a:pt x="4480774" y="2928018"/>
                </a:lnTo>
                <a:cubicBezTo>
                  <a:pt x="4474105" y="2927900"/>
                  <a:pt x="3956497" y="2918789"/>
                  <a:pt x="3686334" y="2921921"/>
                </a:cubicBezTo>
                <a:cubicBezTo>
                  <a:pt x="3695748" y="2934822"/>
                  <a:pt x="3697600" y="2941524"/>
                  <a:pt x="3697095" y="2946206"/>
                </a:cubicBezTo>
                <a:cubicBezTo>
                  <a:pt x="3696691" y="2950012"/>
                  <a:pt x="3694653" y="2953094"/>
                  <a:pt x="3691386" y="2954913"/>
                </a:cubicBezTo>
                <a:cubicBezTo>
                  <a:pt x="3679261" y="2961649"/>
                  <a:pt x="3657553" y="2964394"/>
                  <a:pt x="3633099" y="2964394"/>
                </a:cubicBezTo>
                <a:lnTo>
                  <a:pt x="3633201" y="2964361"/>
                </a:lnTo>
                <a:close/>
                <a:moveTo>
                  <a:pt x="3518834" y="2931554"/>
                </a:moveTo>
                <a:cubicBezTo>
                  <a:pt x="3528029" y="2936421"/>
                  <a:pt x="3554452" y="2943697"/>
                  <a:pt x="3591166" y="2947705"/>
                </a:cubicBezTo>
                <a:cubicBezTo>
                  <a:pt x="3632847" y="2952269"/>
                  <a:pt x="3667573" y="2950602"/>
                  <a:pt x="3682881" y="2943394"/>
                </a:cubicBezTo>
                <a:cubicBezTo>
                  <a:pt x="3682157" y="2940952"/>
                  <a:pt x="3679362" y="2935041"/>
                  <a:pt x="3668769" y="2922123"/>
                </a:cubicBezTo>
                <a:cubicBezTo>
                  <a:pt x="3601573" y="2923083"/>
                  <a:pt x="3552178" y="2924902"/>
                  <a:pt x="3533923" y="2927934"/>
                </a:cubicBezTo>
                <a:cubicBezTo>
                  <a:pt x="3526125" y="2929230"/>
                  <a:pt x="3521511" y="2930544"/>
                  <a:pt x="3518834" y="2931554"/>
                </a:cubicBezTo>
                <a:close/>
                <a:moveTo>
                  <a:pt x="1409230" y="2473412"/>
                </a:moveTo>
                <a:cubicBezTo>
                  <a:pt x="1371439" y="2534006"/>
                  <a:pt x="1324621" y="2605816"/>
                  <a:pt x="1279184" y="2675487"/>
                </a:cubicBezTo>
                <a:cubicBezTo>
                  <a:pt x="1216351" y="2771851"/>
                  <a:pt x="1156717" y="2863315"/>
                  <a:pt x="1134150" y="2905249"/>
                </a:cubicBezTo>
                <a:cubicBezTo>
                  <a:pt x="1154578" y="2885713"/>
                  <a:pt x="1193093" y="2842550"/>
                  <a:pt x="1240046" y="2781720"/>
                </a:cubicBezTo>
                <a:cubicBezTo>
                  <a:pt x="1309313" y="2692008"/>
                  <a:pt x="1364046" y="2606001"/>
                  <a:pt x="1390234" y="2545744"/>
                </a:cubicBezTo>
                <a:cubicBezTo>
                  <a:pt x="1403370" y="2515532"/>
                  <a:pt x="1409769" y="2490961"/>
                  <a:pt x="1409214" y="2473412"/>
                </a:cubicBezTo>
                <a:lnTo>
                  <a:pt x="1409230" y="2473412"/>
                </a:lnTo>
                <a:close/>
                <a:moveTo>
                  <a:pt x="1966734" y="2074887"/>
                </a:moveTo>
                <a:cubicBezTo>
                  <a:pt x="1972275" y="2093698"/>
                  <a:pt x="1980140" y="2115457"/>
                  <a:pt x="1989840" y="2138529"/>
                </a:cubicBezTo>
                <a:cubicBezTo>
                  <a:pt x="2010184" y="2186947"/>
                  <a:pt x="2033627" y="2229319"/>
                  <a:pt x="2049525" y="2246446"/>
                </a:cubicBezTo>
                <a:cubicBezTo>
                  <a:pt x="2067915" y="2266235"/>
                  <a:pt x="2156415" y="2280314"/>
                  <a:pt x="2234506" y="2292742"/>
                </a:cubicBezTo>
                <a:cubicBezTo>
                  <a:pt x="2297845" y="2302813"/>
                  <a:pt x="2357664" y="2312328"/>
                  <a:pt x="2390336" y="2325161"/>
                </a:cubicBezTo>
                <a:cubicBezTo>
                  <a:pt x="2458272" y="2351854"/>
                  <a:pt x="2587780" y="2484595"/>
                  <a:pt x="2618363" y="2516559"/>
                </a:cubicBezTo>
                <a:cubicBezTo>
                  <a:pt x="2618380" y="2516525"/>
                  <a:pt x="2618396" y="2516492"/>
                  <a:pt x="2618430" y="2516458"/>
                </a:cubicBezTo>
                <a:cubicBezTo>
                  <a:pt x="2598676" y="2473581"/>
                  <a:pt x="2585759" y="2438063"/>
                  <a:pt x="2587022" y="2420464"/>
                </a:cubicBezTo>
                <a:cubicBezTo>
                  <a:pt x="2591063" y="2363963"/>
                  <a:pt x="2666141" y="2332184"/>
                  <a:pt x="2753074" y="2295403"/>
                </a:cubicBezTo>
                <a:cubicBezTo>
                  <a:pt x="2785156" y="2281829"/>
                  <a:pt x="2818333" y="2267784"/>
                  <a:pt x="2851105" y="2251398"/>
                </a:cubicBezTo>
                <a:cubicBezTo>
                  <a:pt x="2877798" y="2238060"/>
                  <a:pt x="2880560" y="2230380"/>
                  <a:pt x="2880509" y="2227702"/>
                </a:cubicBezTo>
                <a:cubicBezTo>
                  <a:pt x="2880324" y="2218069"/>
                  <a:pt x="2851375" y="2204950"/>
                  <a:pt x="2823385" y="2192269"/>
                </a:cubicBezTo>
                <a:cubicBezTo>
                  <a:pt x="2767220" y="2166805"/>
                  <a:pt x="2690291" y="2131945"/>
                  <a:pt x="2659050" y="2061633"/>
                </a:cubicBezTo>
                <a:cubicBezTo>
                  <a:pt x="2650916" y="2043327"/>
                  <a:pt x="2648761" y="2031404"/>
                  <a:pt x="2652398" y="2024027"/>
                </a:cubicBezTo>
                <a:cubicBezTo>
                  <a:pt x="2644567" y="2023253"/>
                  <a:pt x="2635894" y="2020659"/>
                  <a:pt x="2626261" y="2016247"/>
                </a:cubicBezTo>
                <a:cubicBezTo>
                  <a:pt x="2612772" y="2010066"/>
                  <a:pt x="2600393" y="1999861"/>
                  <a:pt x="2588520" y="1987247"/>
                </a:cubicBezTo>
                <a:cubicBezTo>
                  <a:pt x="2545155" y="1971096"/>
                  <a:pt x="2495811" y="1939688"/>
                  <a:pt x="2468528" y="1907892"/>
                </a:cubicBezTo>
                <a:cubicBezTo>
                  <a:pt x="2452176" y="1888828"/>
                  <a:pt x="2445069" y="1871499"/>
                  <a:pt x="2447393" y="1856359"/>
                </a:cubicBezTo>
                <a:cubicBezTo>
                  <a:pt x="2448505" y="1849134"/>
                  <a:pt x="2450963" y="1843442"/>
                  <a:pt x="2454702" y="1839332"/>
                </a:cubicBezTo>
                <a:cubicBezTo>
                  <a:pt x="2449869" y="1837177"/>
                  <a:pt x="2444901" y="1835476"/>
                  <a:pt x="2439798" y="1834280"/>
                </a:cubicBezTo>
                <a:cubicBezTo>
                  <a:pt x="2395489" y="1823940"/>
                  <a:pt x="2380905" y="1822660"/>
                  <a:pt x="2370244" y="1821717"/>
                </a:cubicBezTo>
                <a:cubicBezTo>
                  <a:pt x="2361285" y="1820925"/>
                  <a:pt x="2354818" y="1820353"/>
                  <a:pt x="2337506" y="1815418"/>
                </a:cubicBezTo>
                <a:cubicBezTo>
                  <a:pt x="2286579" y="1800851"/>
                  <a:pt x="2228224" y="1792262"/>
                  <a:pt x="2212663" y="1805886"/>
                </a:cubicBezTo>
                <a:lnTo>
                  <a:pt x="2211468" y="1806947"/>
                </a:lnTo>
                <a:cubicBezTo>
                  <a:pt x="2190417" y="1825371"/>
                  <a:pt x="2183326" y="1831586"/>
                  <a:pt x="2136391" y="1837109"/>
                </a:cubicBezTo>
                <a:lnTo>
                  <a:pt x="2127263" y="1838153"/>
                </a:lnTo>
                <a:cubicBezTo>
                  <a:pt x="2086845" y="1842667"/>
                  <a:pt x="2062459" y="1845395"/>
                  <a:pt x="2051175" y="1888239"/>
                </a:cubicBezTo>
                <a:cubicBezTo>
                  <a:pt x="2045702" y="1909020"/>
                  <a:pt x="2046914" y="1937027"/>
                  <a:pt x="2052977" y="1962255"/>
                </a:cubicBezTo>
                <a:cubicBezTo>
                  <a:pt x="2064210" y="1970490"/>
                  <a:pt x="2073304" y="1984165"/>
                  <a:pt x="2082735" y="1998328"/>
                </a:cubicBezTo>
                <a:cubicBezTo>
                  <a:pt x="2088596" y="2007136"/>
                  <a:pt x="2094541" y="2016062"/>
                  <a:pt x="2101126" y="2024044"/>
                </a:cubicBezTo>
                <a:cubicBezTo>
                  <a:pt x="2108232" y="2023135"/>
                  <a:pt x="2114076" y="2019059"/>
                  <a:pt x="2118960" y="2011632"/>
                </a:cubicBezTo>
                <a:cubicBezTo>
                  <a:pt x="2123221" y="2005149"/>
                  <a:pt x="2125899" y="1997217"/>
                  <a:pt x="2127431" y="1989891"/>
                </a:cubicBezTo>
                <a:cubicBezTo>
                  <a:pt x="2122396" y="1979028"/>
                  <a:pt x="2120240" y="1970069"/>
                  <a:pt x="2124046" y="1963417"/>
                </a:cubicBezTo>
                <a:cubicBezTo>
                  <a:pt x="2128492" y="1955636"/>
                  <a:pt x="2134252" y="1956984"/>
                  <a:pt x="2135902" y="1957590"/>
                </a:cubicBezTo>
                <a:cubicBezTo>
                  <a:pt x="2145097" y="1960907"/>
                  <a:pt x="2143649" y="1978607"/>
                  <a:pt x="2142201" y="1987836"/>
                </a:cubicBezTo>
                <a:cubicBezTo>
                  <a:pt x="2145300" y="1993983"/>
                  <a:pt x="2148954" y="2000467"/>
                  <a:pt x="2151581" y="2005166"/>
                </a:cubicBezTo>
                <a:cubicBezTo>
                  <a:pt x="2164330" y="2027766"/>
                  <a:pt x="2175327" y="2047302"/>
                  <a:pt x="2166890" y="2059158"/>
                </a:cubicBezTo>
                <a:cubicBezTo>
                  <a:pt x="2160019" y="2068825"/>
                  <a:pt x="2144693" y="2066029"/>
                  <a:pt x="2139658" y="2065119"/>
                </a:cubicBezTo>
                <a:cubicBezTo>
                  <a:pt x="2120678" y="2061667"/>
                  <a:pt x="2106447" y="2051192"/>
                  <a:pt x="2094692" y="2038241"/>
                </a:cubicBezTo>
                <a:cubicBezTo>
                  <a:pt x="2082819" y="2037147"/>
                  <a:pt x="2071603" y="2030124"/>
                  <a:pt x="2062088" y="2017779"/>
                </a:cubicBezTo>
                <a:cubicBezTo>
                  <a:pt x="2052960" y="2005940"/>
                  <a:pt x="2045651" y="1989453"/>
                  <a:pt x="2040717" y="1971332"/>
                </a:cubicBezTo>
                <a:cubicBezTo>
                  <a:pt x="2036945" y="1969362"/>
                  <a:pt x="2032970" y="1968368"/>
                  <a:pt x="2028676" y="1968621"/>
                </a:cubicBezTo>
                <a:cubicBezTo>
                  <a:pt x="2017712" y="1969311"/>
                  <a:pt x="2007810" y="1970490"/>
                  <a:pt x="1999103" y="1972629"/>
                </a:cubicBezTo>
                <a:cubicBezTo>
                  <a:pt x="1993444" y="2015860"/>
                  <a:pt x="1984232" y="2053651"/>
                  <a:pt x="1966718" y="2074921"/>
                </a:cubicBezTo>
                <a:cubicBezTo>
                  <a:pt x="1966723" y="2074910"/>
                  <a:pt x="1966729" y="2074898"/>
                  <a:pt x="1966734" y="2074887"/>
                </a:cubicBezTo>
                <a:close/>
                <a:moveTo>
                  <a:pt x="2893123" y="2235315"/>
                </a:moveTo>
                <a:cubicBezTo>
                  <a:pt x="2889250" y="2244729"/>
                  <a:pt x="2877781" y="2253873"/>
                  <a:pt x="2857421" y="2264062"/>
                </a:cubicBezTo>
                <a:cubicBezTo>
                  <a:pt x="2824261" y="2280650"/>
                  <a:pt x="2790865" y="2294780"/>
                  <a:pt x="2758581" y="2308438"/>
                </a:cubicBezTo>
                <a:cubicBezTo>
                  <a:pt x="2675925" y="2343417"/>
                  <a:pt x="2604553" y="2373630"/>
                  <a:pt x="2601118" y="2421491"/>
                </a:cubicBezTo>
                <a:cubicBezTo>
                  <a:pt x="2600208" y="2434341"/>
                  <a:pt x="2609370" y="2462095"/>
                  <a:pt x="2627457" y="2502177"/>
                </a:cubicBezTo>
                <a:cubicBezTo>
                  <a:pt x="2655901" y="2457902"/>
                  <a:pt x="2721985" y="2361352"/>
                  <a:pt x="2774378" y="2333127"/>
                </a:cubicBezTo>
                <a:cubicBezTo>
                  <a:pt x="2802300" y="2318088"/>
                  <a:pt x="2830340" y="2311992"/>
                  <a:pt x="2855080" y="2306602"/>
                </a:cubicBezTo>
                <a:cubicBezTo>
                  <a:pt x="2891877" y="2298586"/>
                  <a:pt x="2911194" y="2293416"/>
                  <a:pt x="2913551" y="2272264"/>
                </a:cubicBezTo>
                <a:cubicBezTo>
                  <a:pt x="2913989" y="2268306"/>
                  <a:pt x="2909223" y="2256888"/>
                  <a:pt x="2893140" y="2235315"/>
                </a:cubicBezTo>
                <a:lnTo>
                  <a:pt x="2893123" y="2235315"/>
                </a:lnTo>
                <a:close/>
                <a:moveTo>
                  <a:pt x="3013907" y="2270765"/>
                </a:moveTo>
                <a:cubicBezTo>
                  <a:pt x="3013638" y="2272904"/>
                  <a:pt x="3013688" y="2278074"/>
                  <a:pt x="3016820" y="2289088"/>
                </a:cubicBezTo>
                <a:cubicBezTo>
                  <a:pt x="3019077" y="2296969"/>
                  <a:pt x="3031388" y="2312261"/>
                  <a:pt x="3050940" y="2332857"/>
                </a:cubicBezTo>
                <a:cubicBezTo>
                  <a:pt x="3052557" y="2331510"/>
                  <a:pt x="3053635" y="2330264"/>
                  <a:pt x="3054073" y="2329169"/>
                </a:cubicBezTo>
                <a:cubicBezTo>
                  <a:pt x="3055639" y="2325245"/>
                  <a:pt x="3052742" y="2314265"/>
                  <a:pt x="3042655" y="2299428"/>
                </a:cubicBezTo>
                <a:cubicBezTo>
                  <a:pt x="3031169" y="2282520"/>
                  <a:pt x="3018808" y="2272567"/>
                  <a:pt x="3013890" y="2270765"/>
                </a:cubicBezTo>
                <a:lnTo>
                  <a:pt x="3013907" y="2270765"/>
                </a:lnTo>
                <a:close/>
                <a:moveTo>
                  <a:pt x="1552025" y="1626530"/>
                </a:moveTo>
                <a:cubicBezTo>
                  <a:pt x="1552766" y="1629915"/>
                  <a:pt x="1553591" y="1633468"/>
                  <a:pt x="1554484" y="1637207"/>
                </a:cubicBezTo>
                <a:cubicBezTo>
                  <a:pt x="1562618" y="1671276"/>
                  <a:pt x="1572891" y="1703224"/>
                  <a:pt x="1573009" y="1703544"/>
                </a:cubicBezTo>
                <a:cubicBezTo>
                  <a:pt x="1573683" y="1705632"/>
                  <a:pt x="1573346" y="1707922"/>
                  <a:pt x="1572100" y="1709724"/>
                </a:cubicBezTo>
                <a:lnTo>
                  <a:pt x="1480855" y="1842431"/>
                </a:lnTo>
                <a:cubicBezTo>
                  <a:pt x="1444024" y="1896019"/>
                  <a:pt x="1397846" y="1939519"/>
                  <a:pt x="1364130" y="1971281"/>
                </a:cubicBezTo>
                <a:cubicBezTo>
                  <a:pt x="1339088" y="1994876"/>
                  <a:pt x="1310711" y="2021602"/>
                  <a:pt x="1313725" y="2030208"/>
                </a:cubicBezTo>
                <a:cubicBezTo>
                  <a:pt x="1314247" y="2031690"/>
                  <a:pt x="1317902" y="2036709"/>
                  <a:pt x="1342894" y="2038696"/>
                </a:cubicBezTo>
                <a:cubicBezTo>
                  <a:pt x="1440235" y="2046493"/>
                  <a:pt x="1493789" y="2223930"/>
                  <a:pt x="1504736" y="2264298"/>
                </a:cubicBezTo>
                <a:lnTo>
                  <a:pt x="1750277" y="2167715"/>
                </a:lnTo>
                <a:cubicBezTo>
                  <a:pt x="1799739" y="2148348"/>
                  <a:pt x="1836554" y="2110590"/>
                  <a:pt x="1858733" y="2082331"/>
                </a:cubicBezTo>
                <a:cubicBezTo>
                  <a:pt x="1865958" y="2073119"/>
                  <a:pt x="1872257" y="2064193"/>
                  <a:pt x="1877662" y="2055857"/>
                </a:cubicBezTo>
                <a:cubicBezTo>
                  <a:pt x="1877629" y="2055470"/>
                  <a:pt x="1877595" y="2055099"/>
                  <a:pt x="1877561" y="2054729"/>
                </a:cubicBezTo>
                <a:cubicBezTo>
                  <a:pt x="1875776" y="2029720"/>
                  <a:pt x="1896609" y="2002151"/>
                  <a:pt x="1905517" y="1997688"/>
                </a:cubicBezTo>
                <a:cubicBezTo>
                  <a:pt x="1910738" y="1995078"/>
                  <a:pt x="1914342" y="1997655"/>
                  <a:pt x="1915319" y="1998497"/>
                </a:cubicBezTo>
                <a:cubicBezTo>
                  <a:pt x="1919866" y="2002437"/>
                  <a:pt x="1917795" y="2008618"/>
                  <a:pt x="1917121" y="2010656"/>
                </a:cubicBezTo>
                <a:cubicBezTo>
                  <a:pt x="1914342" y="2019009"/>
                  <a:pt x="1906141" y="2037079"/>
                  <a:pt x="1892550" y="2058787"/>
                </a:cubicBezTo>
                <a:cubicBezTo>
                  <a:pt x="1894874" y="2066871"/>
                  <a:pt x="1901492" y="2072631"/>
                  <a:pt x="1912658" y="2076352"/>
                </a:cubicBezTo>
                <a:cubicBezTo>
                  <a:pt x="1926484" y="2080967"/>
                  <a:pt x="1937717" y="2080192"/>
                  <a:pt x="1946997" y="2074028"/>
                </a:cubicBezTo>
                <a:cubicBezTo>
                  <a:pt x="1948344" y="2073136"/>
                  <a:pt x="1949641" y="2072125"/>
                  <a:pt x="1950904" y="2071014"/>
                </a:cubicBezTo>
                <a:cubicBezTo>
                  <a:pt x="1945616" y="2051546"/>
                  <a:pt x="1942702" y="2034654"/>
                  <a:pt x="1943359" y="2022832"/>
                </a:cubicBezTo>
                <a:cubicBezTo>
                  <a:pt x="1945346" y="1986994"/>
                  <a:pt x="1963114" y="1970018"/>
                  <a:pt x="1986169" y="1961800"/>
                </a:cubicBezTo>
                <a:cubicBezTo>
                  <a:pt x="1987920" y="1946963"/>
                  <a:pt x="1989285" y="1931705"/>
                  <a:pt x="1990430" y="1916666"/>
                </a:cubicBezTo>
                <a:cubicBezTo>
                  <a:pt x="1996577" y="1836857"/>
                  <a:pt x="1975896" y="1825371"/>
                  <a:pt x="1951965" y="1812067"/>
                </a:cubicBezTo>
                <a:cubicBezTo>
                  <a:pt x="1944875" y="1808126"/>
                  <a:pt x="1937549" y="1804067"/>
                  <a:pt x="1930678" y="1798173"/>
                </a:cubicBezTo>
                <a:cubicBezTo>
                  <a:pt x="1913921" y="1783791"/>
                  <a:pt x="1897501" y="1765754"/>
                  <a:pt x="1878504" y="1744855"/>
                </a:cubicBezTo>
                <a:cubicBezTo>
                  <a:pt x="1864510" y="1729462"/>
                  <a:pt x="1848645" y="1712015"/>
                  <a:pt x="1830760" y="1694129"/>
                </a:cubicBezTo>
                <a:cubicBezTo>
                  <a:pt x="1798493" y="1661879"/>
                  <a:pt x="1755717" y="1664506"/>
                  <a:pt x="1724477" y="1666426"/>
                </a:cubicBezTo>
                <a:cubicBezTo>
                  <a:pt x="1718212" y="1666813"/>
                  <a:pt x="1712301" y="1667184"/>
                  <a:pt x="1707215" y="1667184"/>
                </a:cubicBezTo>
                <a:cubicBezTo>
                  <a:pt x="1689549" y="1667184"/>
                  <a:pt x="1672775" y="1658022"/>
                  <a:pt x="1651538" y="1646419"/>
                </a:cubicBezTo>
                <a:cubicBezTo>
                  <a:pt x="1634192" y="1636954"/>
                  <a:pt x="1614539" y="1626210"/>
                  <a:pt x="1588705" y="1616998"/>
                </a:cubicBezTo>
                <a:cubicBezTo>
                  <a:pt x="1579493" y="1613714"/>
                  <a:pt x="1566946" y="1617132"/>
                  <a:pt x="1551975" y="1626530"/>
                </a:cubicBezTo>
                <a:lnTo>
                  <a:pt x="1552025" y="1626530"/>
                </a:lnTo>
                <a:close/>
                <a:moveTo>
                  <a:pt x="2665012" y="2030545"/>
                </a:moveTo>
                <a:cubicBezTo>
                  <a:pt x="2664659" y="2031808"/>
                  <a:pt x="2663901" y="2037753"/>
                  <a:pt x="2671968" y="2055907"/>
                </a:cubicBezTo>
                <a:cubicBezTo>
                  <a:pt x="2701035" y="2121301"/>
                  <a:pt x="2775119" y="2154882"/>
                  <a:pt x="2829229" y="2179402"/>
                </a:cubicBezTo>
                <a:cubicBezTo>
                  <a:pt x="2839737" y="2184168"/>
                  <a:pt x="2849303" y="2188497"/>
                  <a:pt x="2857656" y="2192639"/>
                </a:cubicBezTo>
                <a:cubicBezTo>
                  <a:pt x="2853918" y="2188480"/>
                  <a:pt x="2849943" y="2184135"/>
                  <a:pt x="2845733" y="2179588"/>
                </a:cubicBezTo>
                <a:cubicBezTo>
                  <a:pt x="2803950" y="2134622"/>
                  <a:pt x="2752838" y="2087248"/>
                  <a:pt x="2715518" y="2058905"/>
                </a:cubicBezTo>
                <a:cubicBezTo>
                  <a:pt x="2677963" y="2030393"/>
                  <a:pt x="2666831" y="2030276"/>
                  <a:pt x="2665012" y="2030545"/>
                </a:cubicBezTo>
                <a:close/>
                <a:moveTo>
                  <a:pt x="1086911" y="2182670"/>
                </a:moveTo>
                <a:cubicBezTo>
                  <a:pt x="1089639" y="2183208"/>
                  <a:pt x="1112172" y="2184371"/>
                  <a:pt x="1197236" y="2112527"/>
                </a:cubicBezTo>
                <a:cubicBezTo>
                  <a:pt x="1205236" y="2105774"/>
                  <a:pt x="1213067" y="2098498"/>
                  <a:pt x="1220696" y="2090735"/>
                </a:cubicBezTo>
                <a:cubicBezTo>
                  <a:pt x="1172547" y="2096208"/>
                  <a:pt x="1127952" y="2124939"/>
                  <a:pt x="1102152" y="2155320"/>
                </a:cubicBezTo>
                <a:cubicBezTo>
                  <a:pt x="1089521" y="2170207"/>
                  <a:pt x="1086473" y="2179925"/>
                  <a:pt x="1086894" y="2182670"/>
                </a:cubicBezTo>
                <a:lnTo>
                  <a:pt x="1086911" y="2182670"/>
                </a:lnTo>
                <a:close/>
                <a:moveTo>
                  <a:pt x="1984148" y="1977833"/>
                </a:moveTo>
                <a:cubicBezTo>
                  <a:pt x="1968318" y="1985563"/>
                  <a:pt x="1958886" y="1999237"/>
                  <a:pt x="1957522" y="2023623"/>
                </a:cubicBezTo>
                <a:cubicBezTo>
                  <a:pt x="1957085" y="2031623"/>
                  <a:pt x="1958651" y="2043125"/>
                  <a:pt x="1961985" y="2057103"/>
                </a:cubicBezTo>
                <a:cubicBezTo>
                  <a:pt x="1972881" y="2038477"/>
                  <a:pt x="1979618" y="2009763"/>
                  <a:pt x="1984148" y="1977833"/>
                </a:cubicBezTo>
                <a:close/>
                <a:moveTo>
                  <a:pt x="2112089" y="2035597"/>
                </a:moveTo>
                <a:cubicBezTo>
                  <a:pt x="2120594" y="2043277"/>
                  <a:pt x="2130345" y="2048986"/>
                  <a:pt x="2142217" y="2051158"/>
                </a:cubicBezTo>
                <a:cubicBezTo>
                  <a:pt x="2151615" y="2052859"/>
                  <a:pt x="2154966" y="2051512"/>
                  <a:pt x="2155404" y="2050906"/>
                </a:cubicBezTo>
                <a:cubicBezTo>
                  <a:pt x="2155404" y="2050889"/>
                  <a:pt x="2156987" y="2048497"/>
                  <a:pt x="2152929" y="2038443"/>
                </a:cubicBezTo>
                <a:cubicBezTo>
                  <a:pt x="2149762" y="2030646"/>
                  <a:pt x="2144441" y="2021198"/>
                  <a:pt x="2139304" y="2012053"/>
                </a:cubicBezTo>
                <a:lnTo>
                  <a:pt x="2136812" y="2007641"/>
                </a:lnTo>
                <a:cubicBezTo>
                  <a:pt x="2131776" y="2019969"/>
                  <a:pt x="2123692" y="2030730"/>
                  <a:pt x="2112089" y="2035597"/>
                </a:cubicBezTo>
                <a:close/>
                <a:moveTo>
                  <a:pt x="2620047" y="1996375"/>
                </a:moveTo>
                <a:cubicBezTo>
                  <a:pt x="2624021" y="1999137"/>
                  <a:pt x="2628046" y="2001494"/>
                  <a:pt x="2632155" y="2003380"/>
                </a:cubicBezTo>
                <a:cubicBezTo>
                  <a:pt x="2647060" y="2010201"/>
                  <a:pt x="2658882" y="2011835"/>
                  <a:pt x="2667286" y="2008231"/>
                </a:cubicBezTo>
                <a:cubicBezTo>
                  <a:pt x="2673669" y="2005486"/>
                  <a:pt x="2678199" y="1999810"/>
                  <a:pt x="2681836" y="1992804"/>
                </a:cubicBezTo>
                <a:cubicBezTo>
                  <a:pt x="2665720" y="1996442"/>
                  <a:pt x="2651220" y="1998446"/>
                  <a:pt x="2639582" y="1998446"/>
                </a:cubicBezTo>
                <a:cubicBezTo>
                  <a:pt x="2633621" y="1998446"/>
                  <a:pt x="2627053" y="1997722"/>
                  <a:pt x="2620047" y="1996375"/>
                </a:cubicBezTo>
                <a:close/>
                <a:moveTo>
                  <a:pt x="3187925" y="1639581"/>
                </a:moveTo>
                <a:cubicBezTo>
                  <a:pt x="3163101" y="1642748"/>
                  <a:pt x="3140366" y="1646722"/>
                  <a:pt x="3122026" y="1651505"/>
                </a:cubicBezTo>
                <a:lnTo>
                  <a:pt x="3094895" y="1658443"/>
                </a:lnTo>
                <a:cubicBezTo>
                  <a:pt x="3007272" y="1680640"/>
                  <a:pt x="2898209" y="1708276"/>
                  <a:pt x="2874615" y="1765552"/>
                </a:cubicBezTo>
                <a:cubicBezTo>
                  <a:pt x="2874329" y="1766259"/>
                  <a:pt x="2873908" y="1766916"/>
                  <a:pt x="2873403" y="1767506"/>
                </a:cubicBezTo>
                <a:cubicBezTo>
                  <a:pt x="2871954" y="1769173"/>
                  <a:pt x="2728402" y="1934029"/>
                  <a:pt x="2712655" y="1955030"/>
                </a:cubicBezTo>
                <a:cubicBezTo>
                  <a:pt x="2709776" y="1958887"/>
                  <a:pt x="2707384" y="1965134"/>
                  <a:pt x="2704976" y="1972056"/>
                </a:cubicBezTo>
                <a:cubicBezTo>
                  <a:pt x="2724848" y="1966027"/>
                  <a:pt x="2746203" y="1957994"/>
                  <a:pt x="2767153" y="1948479"/>
                </a:cubicBezTo>
                <a:cubicBezTo>
                  <a:pt x="2818821" y="1925036"/>
                  <a:pt x="2858751" y="1896929"/>
                  <a:pt x="2873958" y="1873284"/>
                </a:cubicBezTo>
                <a:cubicBezTo>
                  <a:pt x="2882631" y="1859794"/>
                  <a:pt x="2889924" y="1843677"/>
                  <a:pt x="2897637" y="1826634"/>
                </a:cubicBezTo>
                <a:cubicBezTo>
                  <a:pt x="2921265" y="1774461"/>
                  <a:pt x="2948042" y="1715315"/>
                  <a:pt x="3028020" y="1696858"/>
                </a:cubicBezTo>
                <a:cubicBezTo>
                  <a:pt x="3076993" y="1685557"/>
                  <a:pt x="3119870" y="1675402"/>
                  <a:pt x="3148450" y="1665550"/>
                </a:cubicBezTo>
                <a:cubicBezTo>
                  <a:pt x="3181138" y="1654267"/>
                  <a:pt x="3188009" y="1645829"/>
                  <a:pt x="3188009" y="1640710"/>
                </a:cubicBezTo>
                <a:cubicBezTo>
                  <a:pt x="3188009" y="1640390"/>
                  <a:pt x="3187975" y="1640019"/>
                  <a:pt x="3187908" y="1639581"/>
                </a:cubicBezTo>
                <a:lnTo>
                  <a:pt x="3187925" y="1639581"/>
                </a:lnTo>
                <a:close/>
                <a:moveTo>
                  <a:pt x="2468343" y="1846743"/>
                </a:moveTo>
                <a:cubicBezTo>
                  <a:pt x="2467990" y="1846877"/>
                  <a:pt x="2467653" y="1847029"/>
                  <a:pt x="2467333" y="1847197"/>
                </a:cubicBezTo>
                <a:cubicBezTo>
                  <a:pt x="2466204" y="1847803"/>
                  <a:pt x="2462752" y="1849622"/>
                  <a:pt x="2461388" y="1858497"/>
                </a:cubicBezTo>
                <a:cubicBezTo>
                  <a:pt x="2459737" y="1869225"/>
                  <a:pt x="2465918" y="1883119"/>
                  <a:pt x="2479273" y="1898680"/>
                </a:cubicBezTo>
                <a:cubicBezTo>
                  <a:pt x="2500223" y="1923099"/>
                  <a:pt x="2534680" y="1947249"/>
                  <a:pt x="2568598" y="1963652"/>
                </a:cubicBezTo>
                <a:cubicBezTo>
                  <a:pt x="2560750" y="1953531"/>
                  <a:pt x="2552952" y="1942719"/>
                  <a:pt x="2545037" y="1931739"/>
                </a:cubicBezTo>
                <a:cubicBezTo>
                  <a:pt x="2521392" y="1898933"/>
                  <a:pt x="2497141" y="1865284"/>
                  <a:pt x="2468343" y="1846759"/>
                </a:cubicBezTo>
                <a:lnTo>
                  <a:pt x="2468343" y="1846743"/>
                </a:lnTo>
                <a:close/>
                <a:moveTo>
                  <a:pt x="1749856" y="1651269"/>
                </a:moveTo>
                <a:cubicBezTo>
                  <a:pt x="1778789" y="1651269"/>
                  <a:pt x="1813111" y="1656389"/>
                  <a:pt x="1840831" y="1684109"/>
                </a:cubicBezTo>
                <a:cubicBezTo>
                  <a:pt x="1858952" y="1702230"/>
                  <a:pt x="1874934" y="1719812"/>
                  <a:pt x="1889030" y="1735322"/>
                </a:cubicBezTo>
                <a:cubicBezTo>
                  <a:pt x="1907724" y="1755868"/>
                  <a:pt x="1923857" y="1773619"/>
                  <a:pt x="1939940" y="1787428"/>
                </a:cubicBezTo>
                <a:cubicBezTo>
                  <a:pt x="1945717" y="1792380"/>
                  <a:pt x="1952117" y="1795933"/>
                  <a:pt x="1958886" y="1799706"/>
                </a:cubicBezTo>
                <a:cubicBezTo>
                  <a:pt x="1984721" y="1814054"/>
                  <a:pt x="2011431" y="1828908"/>
                  <a:pt x="2004593" y="1917744"/>
                </a:cubicBezTo>
                <a:cubicBezTo>
                  <a:pt x="2003549" y="1931267"/>
                  <a:pt x="2002370" y="1944706"/>
                  <a:pt x="2000922" y="1957775"/>
                </a:cubicBezTo>
                <a:cubicBezTo>
                  <a:pt x="2009645" y="1955990"/>
                  <a:pt x="2018773" y="1955030"/>
                  <a:pt x="2027817" y="1954474"/>
                </a:cubicBezTo>
                <a:cubicBezTo>
                  <a:pt x="2031050" y="1954272"/>
                  <a:pt x="2034098" y="1954474"/>
                  <a:pt x="2037012" y="1955030"/>
                </a:cubicBezTo>
                <a:cubicBezTo>
                  <a:pt x="2032448" y="1930526"/>
                  <a:pt x="2032195" y="1904810"/>
                  <a:pt x="2037500" y="1884635"/>
                </a:cubicBezTo>
                <a:cubicBezTo>
                  <a:pt x="2051259" y="1832411"/>
                  <a:pt x="2084099" y="1828739"/>
                  <a:pt x="2125697" y="1824108"/>
                </a:cubicBezTo>
                <a:lnTo>
                  <a:pt x="2134740" y="1823081"/>
                </a:lnTo>
                <a:cubicBezTo>
                  <a:pt x="2177297" y="1818079"/>
                  <a:pt x="2182063" y="1813903"/>
                  <a:pt x="2202138" y="1796320"/>
                </a:cubicBezTo>
                <a:lnTo>
                  <a:pt x="2203350" y="1795260"/>
                </a:lnTo>
                <a:cubicBezTo>
                  <a:pt x="2228915" y="1772878"/>
                  <a:pt x="2308404" y="1792397"/>
                  <a:pt x="2341396" y="1801844"/>
                </a:cubicBezTo>
                <a:cubicBezTo>
                  <a:pt x="2357395" y="1806408"/>
                  <a:pt x="2363003" y="1806914"/>
                  <a:pt x="2371491" y="1807654"/>
                </a:cubicBezTo>
                <a:cubicBezTo>
                  <a:pt x="2382555" y="1808631"/>
                  <a:pt x="2397729" y="1809962"/>
                  <a:pt x="2443014" y="1820538"/>
                </a:cubicBezTo>
                <a:cubicBezTo>
                  <a:pt x="2452967" y="1822862"/>
                  <a:pt x="2462314" y="1826769"/>
                  <a:pt x="2471173" y="1831905"/>
                </a:cubicBezTo>
                <a:cubicBezTo>
                  <a:pt x="2471577" y="1831872"/>
                  <a:pt x="2471981" y="1831855"/>
                  <a:pt x="2472385" y="1831838"/>
                </a:cubicBezTo>
                <a:cubicBezTo>
                  <a:pt x="2449784" y="1820622"/>
                  <a:pt x="2427942" y="1804707"/>
                  <a:pt x="2423799" y="1783959"/>
                </a:cubicBezTo>
                <a:cubicBezTo>
                  <a:pt x="2411657" y="1723197"/>
                  <a:pt x="2423647" y="1679057"/>
                  <a:pt x="2435840" y="1642444"/>
                </a:cubicBezTo>
                <a:cubicBezTo>
                  <a:pt x="2440286" y="1629123"/>
                  <a:pt x="2444749" y="1620046"/>
                  <a:pt x="2448690" y="1612030"/>
                </a:cubicBezTo>
                <a:cubicBezTo>
                  <a:pt x="2455393" y="1598388"/>
                  <a:pt x="2460698" y="1587610"/>
                  <a:pt x="2463089" y="1561305"/>
                </a:cubicBezTo>
                <a:cubicBezTo>
                  <a:pt x="2463560" y="1556033"/>
                  <a:pt x="2465093" y="1550560"/>
                  <a:pt x="2467484" y="1544969"/>
                </a:cubicBezTo>
                <a:cubicBezTo>
                  <a:pt x="2442694" y="1553271"/>
                  <a:pt x="2414368" y="1557852"/>
                  <a:pt x="2397965" y="1559991"/>
                </a:cubicBezTo>
                <a:cubicBezTo>
                  <a:pt x="2349446" y="1566357"/>
                  <a:pt x="2287050" y="1567165"/>
                  <a:pt x="2257023" y="1554652"/>
                </a:cubicBezTo>
                <a:cubicBezTo>
                  <a:pt x="2234186" y="1545137"/>
                  <a:pt x="2237369" y="1530536"/>
                  <a:pt x="2239794" y="1524692"/>
                </a:cubicBezTo>
                <a:cubicBezTo>
                  <a:pt x="2243903" y="1514840"/>
                  <a:pt x="2251280" y="1507060"/>
                  <a:pt x="2260643" y="1500896"/>
                </a:cubicBezTo>
                <a:cubicBezTo>
                  <a:pt x="2256113" y="1498303"/>
                  <a:pt x="2252341" y="1494682"/>
                  <a:pt x="2249360" y="1490067"/>
                </a:cubicBezTo>
                <a:cubicBezTo>
                  <a:pt x="2239508" y="1474792"/>
                  <a:pt x="2240198" y="1450390"/>
                  <a:pt x="2244796" y="1424943"/>
                </a:cubicBezTo>
                <a:cubicBezTo>
                  <a:pt x="2228797" y="1453926"/>
                  <a:pt x="2206719" y="1478784"/>
                  <a:pt x="2176236" y="1480569"/>
                </a:cubicBezTo>
                <a:cubicBezTo>
                  <a:pt x="2153720" y="1481899"/>
                  <a:pt x="2143447" y="1469808"/>
                  <a:pt x="2138782" y="1459434"/>
                </a:cubicBezTo>
                <a:cubicBezTo>
                  <a:pt x="2137317" y="1456166"/>
                  <a:pt x="2136188" y="1452613"/>
                  <a:pt x="2135380" y="1448790"/>
                </a:cubicBezTo>
                <a:cubicBezTo>
                  <a:pt x="2122109" y="1465412"/>
                  <a:pt x="2107037" y="1476039"/>
                  <a:pt x="2091189" y="1472081"/>
                </a:cubicBezTo>
                <a:cubicBezTo>
                  <a:pt x="2055689" y="1463206"/>
                  <a:pt x="2052977" y="1417685"/>
                  <a:pt x="2049828" y="1364972"/>
                </a:cubicBezTo>
                <a:cubicBezTo>
                  <a:pt x="2047925" y="1333109"/>
                  <a:pt x="2045769" y="1297002"/>
                  <a:pt x="2036338" y="1263960"/>
                </a:cubicBezTo>
                <a:cubicBezTo>
                  <a:pt x="2031236" y="1246109"/>
                  <a:pt x="2020895" y="1233057"/>
                  <a:pt x="2005603" y="1225175"/>
                </a:cubicBezTo>
                <a:cubicBezTo>
                  <a:pt x="1999911" y="1222245"/>
                  <a:pt x="1993781" y="1220106"/>
                  <a:pt x="1987415" y="1218624"/>
                </a:cubicBezTo>
                <a:cubicBezTo>
                  <a:pt x="1994371" y="1229857"/>
                  <a:pt x="2000214" y="1241073"/>
                  <a:pt x="2004980" y="1251245"/>
                </a:cubicBezTo>
                <a:cubicBezTo>
                  <a:pt x="2023320" y="1290468"/>
                  <a:pt x="2035580" y="1336191"/>
                  <a:pt x="2037787" y="1373561"/>
                </a:cubicBezTo>
                <a:cubicBezTo>
                  <a:pt x="2041761" y="1441077"/>
                  <a:pt x="2040801" y="1479862"/>
                  <a:pt x="2024347" y="1491415"/>
                </a:cubicBezTo>
                <a:cubicBezTo>
                  <a:pt x="2020255" y="1494294"/>
                  <a:pt x="2013232" y="1496804"/>
                  <a:pt x="2003044" y="1492442"/>
                </a:cubicBezTo>
                <a:cubicBezTo>
                  <a:pt x="1993562" y="1488383"/>
                  <a:pt x="1983794" y="1473849"/>
                  <a:pt x="1974060" y="1454331"/>
                </a:cubicBezTo>
                <a:cubicBezTo>
                  <a:pt x="1985125" y="1493890"/>
                  <a:pt x="1987769" y="1510681"/>
                  <a:pt x="1961362" y="1540405"/>
                </a:cubicBezTo>
                <a:lnTo>
                  <a:pt x="1954440" y="1548219"/>
                </a:lnTo>
                <a:cubicBezTo>
                  <a:pt x="1928893" y="1577068"/>
                  <a:pt x="1916077" y="1591551"/>
                  <a:pt x="1903631" y="1589901"/>
                </a:cubicBezTo>
                <a:cubicBezTo>
                  <a:pt x="1901745" y="1589648"/>
                  <a:pt x="1899438" y="1588941"/>
                  <a:pt x="1897164" y="1587223"/>
                </a:cubicBezTo>
                <a:cubicBezTo>
                  <a:pt x="1898192" y="1606607"/>
                  <a:pt x="1895480" y="1622909"/>
                  <a:pt x="1886437" y="1631936"/>
                </a:cubicBezTo>
                <a:cubicBezTo>
                  <a:pt x="1869612" y="1648777"/>
                  <a:pt x="1847652" y="1657012"/>
                  <a:pt x="1829161" y="1653442"/>
                </a:cubicBezTo>
                <a:cubicBezTo>
                  <a:pt x="1816024" y="1650916"/>
                  <a:pt x="1805768" y="1642478"/>
                  <a:pt x="1800295" y="1629713"/>
                </a:cubicBezTo>
                <a:cubicBezTo>
                  <a:pt x="1796910" y="1621814"/>
                  <a:pt x="1791975" y="1608981"/>
                  <a:pt x="1786755" y="1595408"/>
                </a:cubicBezTo>
                <a:cubicBezTo>
                  <a:pt x="1784279" y="1588957"/>
                  <a:pt x="1781315" y="1581278"/>
                  <a:pt x="1778267" y="1573464"/>
                </a:cubicBezTo>
                <a:cubicBezTo>
                  <a:pt x="1782393" y="1593185"/>
                  <a:pt x="1784262" y="1613815"/>
                  <a:pt x="1775320" y="1628786"/>
                </a:cubicBezTo>
                <a:cubicBezTo>
                  <a:pt x="1770099" y="1637544"/>
                  <a:pt x="1761729" y="1643404"/>
                  <a:pt x="1750462" y="1646234"/>
                </a:cubicBezTo>
                <a:cubicBezTo>
                  <a:pt x="1741773" y="1648406"/>
                  <a:pt x="1734177" y="1649484"/>
                  <a:pt x="1727424" y="1649484"/>
                </a:cubicBezTo>
                <a:cubicBezTo>
                  <a:pt x="1692816" y="1649484"/>
                  <a:pt x="1680236" y="1621073"/>
                  <a:pt x="1655564" y="1565330"/>
                </a:cubicBezTo>
                <a:lnTo>
                  <a:pt x="1651050" y="1555141"/>
                </a:lnTo>
                <a:cubicBezTo>
                  <a:pt x="1643455" y="1538047"/>
                  <a:pt x="1634007" y="1520364"/>
                  <a:pt x="1624879" y="1503254"/>
                </a:cubicBezTo>
                <a:cubicBezTo>
                  <a:pt x="1601049" y="1458608"/>
                  <a:pt x="1580470" y="1420059"/>
                  <a:pt x="1592326" y="1395370"/>
                </a:cubicBezTo>
                <a:cubicBezTo>
                  <a:pt x="1597327" y="1384946"/>
                  <a:pt x="1607668" y="1378193"/>
                  <a:pt x="1623061" y="1375313"/>
                </a:cubicBezTo>
                <a:cubicBezTo>
                  <a:pt x="1645341" y="1371136"/>
                  <a:pt x="1664826" y="1371490"/>
                  <a:pt x="1682021" y="1371793"/>
                </a:cubicBezTo>
                <a:cubicBezTo>
                  <a:pt x="1717218" y="1372416"/>
                  <a:pt x="1740493" y="1372837"/>
                  <a:pt x="1763548" y="1336983"/>
                </a:cubicBezTo>
                <a:cubicBezTo>
                  <a:pt x="1778941" y="1313035"/>
                  <a:pt x="1784936" y="1287655"/>
                  <a:pt x="1789753" y="1267261"/>
                </a:cubicBezTo>
                <a:cubicBezTo>
                  <a:pt x="1796573" y="1238396"/>
                  <a:pt x="1802467" y="1213471"/>
                  <a:pt x="1831704" y="1213471"/>
                </a:cubicBezTo>
                <a:cubicBezTo>
                  <a:pt x="1850178" y="1213471"/>
                  <a:pt x="1861697" y="1215104"/>
                  <a:pt x="1869309" y="1216199"/>
                </a:cubicBezTo>
                <a:cubicBezTo>
                  <a:pt x="1879178" y="1217597"/>
                  <a:pt x="1881182" y="1217765"/>
                  <a:pt x="1885830" y="1214667"/>
                </a:cubicBezTo>
                <a:cubicBezTo>
                  <a:pt x="1886319" y="1214347"/>
                  <a:pt x="1886841" y="1214077"/>
                  <a:pt x="1887397" y="1213892"/>
                </a:cubicBezTo>
                <a:cubicBezTo>
                  <a:pt x="1889434" y="1213168"/>
                  <a:pt x="1922106" y="1201800"/>
                  <a:pt x="1958112" y="1201514"/>
                </a:cubicBezTo>
                <a:cubicBezTo>
                  <a:pt x="1946593" y="1187654"/>
                  <a:pt x="1933709" y="1176269"/>
                  <a:pt x="1919613" y="1168741"/>
                </a:cubicBezTo>
                <a:cubicBezTo>
                  <a:pt x="1879481" y="1147336"/>
                  <a:pt x="1771665" y="1167040"/>
                  <a:pt x="1692951" y="1181406"/>
                </a:cubicBezTo>
                <a:cubicBezTo>
                  <a:pt x="1654621" y="1188412"/>
                  <a:pt x="1621528" y="1194457"/>
                  <a:pt x="1603643" y="1194457"/>
                </a:cubicBezTo>
                <a:cubicBezTo>
                  <a:pt x="1568479" y="1194457"/>
                  <a:pt x="1481125" y="1181928"/>
                  <a:pt x="1419924" y="1165154"/>
                </a:cubicBezTo>
                <a:cubicBezTo>
                  <a:pt x="1358472" y="1207661"/>
                  <a:pt x="1345319" y="1344780"/>
                  <a:pt x="1345319" y="1382285"/>
                </a:cubicBezTo>
                <a:cubicBezTo>
                  <a:pt x="1345319" y="1401113"/>
                  <a:pt x="1379270" y="1413239"/>
                  <a:pt x="1412110" y="1424960"/>
                </a:cubicBezTo>
                <a:cubicBezTo>
                  <a:pt x="1446870" y="1437372"/>
                  <a:pt x="1482826" y="1450205"/>
                  <a:pt x="1493974" y="1474742"/>
                </a:cubicBezTo>
                <a:cubicBezTo>
                  <a:pt x="1509148" y="1508104"/>
                  <a:pt x="1576967" y="1537811"/>
                  <a:pt x="1605596" y="1549095"/>
                </a:cubicBezTo>
                <a:cubicBezTo>
                  <a:pt x="1612333" y="1551352"/>
                  <a:pt x="1617233" y="1553389"/>
                  <a:pt x="1618884" y="1554097"/>
                </a:cubicBezTo>
                <a:cubicBezTo>
                  <a:pt x="1622387" y="1555595"/>
                  <a:pt x="1624071" y="1559604"/>
                  <a:pt x="1622690" y="1563157"/>
                </a:cubicBezTo>
                <a:cubicBezTo>
                  <a:pt x="1621326" y="1566711"/>
                  <a:pt x="1617385" y="1568546"/>
                  <a:pt x="1613781" y="1567283"/>
                </a:cubicBezTo>
                <a:cubicBezTo>
                  <a:pt x="1612889" y="1566980"/>
                  <a:pt x="1608089" y="1565296"/>
                  <a:pt x="1600780" y="1562433"/>
                </a:cubicBezTo>
                <a:cubicBezTo>
                  <a:pt x="1581581" y="1556134"/>
                  <a:pt x="1554955" y="1550880"/>
                  <a:pt x="1546973" y="1560867"/>
                </a:cubicBezTo>
                <a:cubicBezTo>
                  <a:pt x="1545811" y="1562315"/>
                  <a:pt x="1541264" y="1570971"/>
                  <a:pt x="1549061" y="1611844"/>
                </a:cubicBezTo>
                <a:cubicBezTo>
                  <a:pt x="1565043" y="1602750"/>
                  <a:pt x="1580335" y="1598961"/>
                  <a:pt x="1593589" y="1603693"/>
                </a:cubicBezTo>
                <a:cubicBezTo>
                  <a:pt x="1620467" y="1613293"/>
                  <a:pt x="1641518" y="1624795"/>
                  <a:pt x="1658443" y="1634024"/>
                </a:cubicBezTo>
                <a:cubicBezTo>
                  <a:pt x="1677912" y="1644651"/>
                  <a:pt x="1693287" y="1653054"/>
                  <a:pt x="1707333" y="1653054"/>
                </a:cubicBezTo>
                <a:cubicBezTo>
                  <a:pt x="1711981" y="1653054"/>
                  <a:pt x="1717420" y="1652717"/>
                  <a:pt x="1723736" y="1652330"/>
                </a:cubicBezTo>
                <a:cubicBezTo>
                  <a:pt x="1731601" y="1651842"/>
                  <a:pt x="1740476" y="1651303"/>
                  <a:pt x="1749907" y="1651303"/>
                </a:cubicBezTo>
                <a:cubicBezTo>
                  <a:pt x="1749890" y="1651292"/>
                  <a:pt x="1749873" y="1651280"/>
                  <a:pt x="1749856" y="1651269"/>
                </a:cubicBezTo>
                <a:close/>
                <a:moveTo>
                  <a:pt x="2535775" y="1854035"/>
                </a:moveTo>
                <a:cubicBezTo>
                  <a:pt x="2553575" y="1862388"/>
                  <a:pt x="2571309" y="1870050"/>
                  <a:pt x="2584394" y="1870050"/>
                </a:cubicBezTo>
                <a:cubicBezTo>
                  <a:pt x="2591282" y="1870050"/>
                  <a:pt x="2595728" y="1867036"/>
                  <a:pt x="2598608" y="1862842"/>
                </a:cubicBezTo>
                <a:cubicBezTo>
                  <a:pt x="2580521" y="1862539"/>
                  <a:pt x="2558190" y="1859407"/>
                  <a:pt x="2535758" y="1854035"/>
                </a:cubicBezTo>
                <a:lnTo>
                  <a:pt x="2535775" y="1854035"/>
                </a:lnTo>
                <a:close/>
                <a:moveTo>
                  <a:pt x="2615466" y="1823653"/>
                </a:moveTo>
                <a:cubicBezTo>
                  <a:pt x="2617420" y="1831754"/>
                  <a:pt x="2618178" y="1839888"/>
                  <a:pt x="2617622" y="1847534"/>
                </a:cubicBezTo>
                <a:cubicBezTo>
                  <a:pt x="2624981" y="1846220"/>
                  <a:pt x="2628770" y="1843981"/>
                  <a:pt x="2628585" y="1842448"/>
                </a:cubicBezTo>
                <a:cubicBezTo>
                  <a:pt x="2627979" y="1836958"/>
                  <a:pt x="2622826" y="1830407"/>
                  <a:pt x="2615449" y="1823653"/>
                </a:cubicBezTo>
                <a:lnTo>
                  <a:pt x="2615466" y="1823653"/>
                </a:lnTo>
                <a:close/>
                <a:moveTo>
                  <a:pt x="3376190" y="1631548"/>
                </a:moveTo>
                <a:cubicBezTo>
                  <a:pt x="3389242" y="1649855"/>
                  <a:pt x="3401688" y="1663344"/>
                  <a:pt x="3412230" y="1673095"/>
                </a:cubicBezTo>
                <a:cubicBezTo>
                  <a:pt x="3436009" y="1695106"/>
                  <a:pt x="3454804" y="1702685"/>
                  <a:pt x="3459722" y="1704419"/>
                </a:cubicBezTo>
                <a:cubicBezTo>
                  <a:pt x="3479981" y="1701590"/>
                  <a:pt x="3686806" y="1672506"/>
                  <a:pt x="3894219" y="1638268"/>
                </a:cubicBezTo>
                <a:cubicBezTo>
                  <a:pt x="4021773" y="1617217"/>
                  <a:pt x="4124587" y="1598355"/>
                  <a:pt x="4199782" y="1582221"/>
                </a:cubicBezTo>
                <a:cubicBezTo>
                  <a:pt x="4321458" y="1556118"/>
                  <a:pt x="4342661" y="1542982"/>
                  <a:pt x="4346248" y="1538788"/>
                </a:cubicBezTo>
                <a:cubicBezTo>
                  <a:pt x="4341836" y="1524086"/>
                  <a:pt x="4324052" y="1507834"/>
                  <a:pt x="4301704" y="1487389"/>
                </a:cubicBezTo>
                <a:cubicBezTo>
                  <a:pt x="4258338" y="1447729"/>
                  <a:pt x="4198940" y="1393434"/>
                  <a:pt x="4173240" y="1295840"/>
                </a:cubicBezTo>
                <a:cubicBezTo>
                  <a:pt x="4152375" y="1216553"/>
                  <a:pt x="4196229" y="1122614"/>
                  <a:pt x="4228243" y="1054037"/>
                </a:cubicBezTo>
                <a:cubicBezTo>
                  <a:pt x="4237489" y="1034216"/>
                  <a:pt x="4245472" y="1017105"/>
                  <a:pt x="4250052" y="1004053"/>
                </a:cubicBezTo>
                <a:cubicBezTo>
                  <a:pt x="4255896" y="987364"/>
                  <a:pt x="4253471" y="984316"/>
                  <a:pt x="4253454" y="984299"/>
                </a:cubicBezTo>
                <a:cubicBezTo>
                  <a:pt x="4253421" y="984265"/>
                  <a:pt x="4248857" y="980796"/>
                  <a:pt x="4222500" y="993140"/>
                </a:cubicBezTo>
                <a:cubicBezTo>
                  <a:pt x="4168289" y="1018553"/>
                  <a:pt x="4012224" y="1052791"/>
                  <a:pt x="3846997" y="1089033"/>
                </a:cubicBezTo>
                <a:cubicBezTo>
                  <a:pt x="3735880" y="1113402"/>
                  <a:pt x="3620974" y="1138613"/>
                  <a:pt x="3532390" y="1162207"/>
                </a:cubicBezTo>
                <a:cubicBezTo>
                  <a:pt x="3405712" y="1195939"/>
                  <a:pt x="3381933" y="1213959"/>
                  <a:pt x="3379020" y="1221689"/>
                </a:cubicBezTo>
                <a:cubicBezTo>
                  <a:pt x="3372182" y="1239911"/>
                  <a:pt x="3364873" y="1253957"/>
                  <a:pt x="3357800" y="1267530"/>
                </a:cubicBezTo>
                <a:cubicBezTo>
                  <a:pt x="3340403" y="1300926"/>
                  <a:pt x="3326678" y="1327299"/>
                  <a:pt x="3332168" y="1395926"/>
                </a:cubicBezTo>
                <a:cubicBezTo>
                  <a:pt x="3336698" y="1452579"/>
                  <a:pt x="3384712" y="1528818"/>
                  <a:pt x="3416491" y="1579257"/>
                </a:cubicBezTo>
                <a:cubicBezTo>
                  <a:pt x="3442645" y="1620787"/>
                  <a:pt x="3448589" y="1630858"/>
                  <a:pt x="3442358" y="1638066"/>
                </a:cubicBezTo>
                <a:cubicBezTo>
                  <a:pt x="3440253" y="1640508"/>
                  <a:pt x="3436161" y="1642697"/>
                  <a:pt x="3428633" y="1639346"/>
                </a:cubicBezTo>
                <a:cubicBezTo>
                  <a:pt x="3419859" y="1635455"/>
                  <a:pt x="3400930" y="1632862"/>
                  <a:pt x="3376190" y="1631582"/>
                </a:cubicBezTo>
                <a:lnTo>
                  <a:pt x="3376190" y="1631548"/>
                </a:lnTo>
                <a:close/>
                <a:moveTo>
                  <a:pt x="1762672" y="1516204"/>
                </a:moveTo>
                <a:cubicBezTo>
                  <a:pt x="1768802" y="1516204"/>
                  <a:pt x="1772844" y="1523294"/>
                  <a:pt x="1781248" y="1543066"/>
                </a:cubicBezTo>
                <a:cubicBezTo>
                  <a:pt x="1787024" y="1556656"/>
                  <a:pt x="1793895" y="1574558"/>
                  <a:pt x="1799975" y="1590338"/>
                </a:cubicBezTo>
                <a:cubicBezTo>
                  <a:pt x="1805145" y="1603778"/>
                  <a:pt x="1810029" y="1616493"/>
                  <a:pt x="1813313" y="1624138"/>
                </a:cubicBezTo>
                <a:cubicBezTo>
                  <a:pt x="1816984" y="1632710"/>
                  <a:pt x="1823216" y="1637881"/>
                  <a:pt x="1831855" y="1639548"/>
                </a:cubicBezTo>
                <a:cubicBezTo>
                  <a:pt x="1845597" y="1642192"/>
                  <a:pt x="1863112" y="1635270"/>
                  <a:pt x="1876467" y="1621932"/>
                </a:cubicBezTo>
                <a:cubicBezTo>
                  <a:pt x="1887346" y="1611053"/>
                  <a:pt x="1883927" y="1575939"/>
                  <a:pt x="1874294" y="1537592"/>
                </a:cubicBezTo>
                <a:cubicBezTo>
                  <a:pt x="1870606" y="1528094"/>
                  <a:pt x="1866766" y="1518091"/>
                  <a:pt x="1863213" y="1508693"/>
                </a:cubicBezTo>
                <a:cubicBezTo>
                  <a:pt x="1839097" y="1444950"/>
                  <a:pt x="1839619" y="1444176"/>
                  <a:pt x="1842179" y="1440403"/>
                </a:cubicBezTo>
                <a:cubicBezTo>
                  <a:pt x="1843610" y="1438281"/>
                  <a:pt x="1846136" y="1437085"/>
                  <a:pt x="1848679" y="1437304"/>
                </a:cubicBezTo>
                <a:cubicBezTo>
                  <a:pt x="1853344" y="1437709"/>
                  <a:pt x="1854742" y="1440774"/>
                  <a:pt x="1858868" y="1449868"/>
                </a:cubicBezTo>
                <a:cubicBezTo>
                  <a:pt x="1865402" y="1464233"/>
                  <a:pt x="1878926" y="1498572"/>
                  <a:pt x="1888087" y="1534157"/>
                </a:cubicBezTo>
                <a:cubicBezTo>
                  <a:pt x="1895514" y="1553238"/>
                  <a:pt x="1901913" y="1569102"/>
                  <a:pt x="1904389" y="1574036"/>
                </a:cubicBezTo>
                <a:cubicBezTo>
                  <a:pt x="1904995" y="1575249"/>
                  <a:pt x="1905450" y="1575737"/>
                  <a:pt x="1905635" y="1575906"/>
                </a:cubicBezTo>
                <a:cubicBezTo>
                  <a:pt x="1911125" y="1575855"/>
                  <a:pt x="1928522" y="1556219"/>
                  <a:pt x="1943881" y="1538856"/>
                </a:cubicBezTo>
                <a:lnTo>
                  <a:pt x="1950820" y="1531025"/>
                </a:lnTo>
                <a:cubicBezTo>
                  <a:pt x="1973774" y="1505190"/>
                  <a:pt x="1970793" y="1494648"/>
                  <a:pt x="1958247" y="1450289"/>
                </a:cubicBezTo>
                <a:cubicBezTo>
                  <a:pt x="1954525" y="1437119"/>
                  <a:pt x="1949877" y="1420716"/>
                  <a:pt x="1945077" y="1400524"/>
                </a:cubicBezTo>
                <a:cubicBezTo>
                  <a:pt x="1942871" y="1391228"/>
                  <a:pt x="1941439" y="1384946"/>
                  <a:pt x="1940614" y="1380752"/>
                </a:cubicBezTo>
                <a:cubicBezTo>
                  <a:pt x="1939536" y="1375330"/>
                  <a:pt x="1938206" y="1368576"/>
                  <a:pt x="1944757" y="1366505"/>
                </a:cubicBezTo>
                <a:cubicBezTo>
                  <a:pt x="1951375" y="1364433"/>
                  <a:pt x="1954137" y="1370951"/>
                  <a:pt x="1956141" y="1375717"/>
                </a:cubicBezTo>
                <a:cubicBezTo>
                  <a:pt x="1957623" y="1379220"/>
                  <a:pt x="1959594" y="1384238"/>
                  <a:pt x="1961901" y="1390065"/>
                </a:cubicBezTo>
                <a:cubicBezTo>
                  <a:pt x="1970894" y="1412885"/>
                  <a:pt x="1994775" y="1473513"/>
                  <a:pt x="2008652" y="1479457"/>
                </a:cubicBezTo>
                <a:cubicBezTo>
                  <a:pt x="2013738" y="1481630"/>
                  <a:pt x="2015556" y="1480350"/>
                  <a:pt x="2016247" y="1479862"/>
                </a:cubicBezTo>
                <a:cubicBezTo>
                  <a:pt x="2029349" y="1470650"/>
                  <a:pt x="2025526" y="1405660"/>
                  <a:pt x="2023691" y="1374420"/>
                </a:cubicBezTo>
                <a:cubicBezTo>
                  <a:pt x="2021030" y="1329101"/>
                  <a:pt x="2001595" y="1263051"/>
                  <a:pt x="1969058" y="1215997"/>
                </a:cubicBezTo>
                <a:cubicBezTo>
                  <a:pt x="1934231" y="1213740"/>
                  <a:pt x="1898478" y="1225108"/>
                  <a:pt x="1892870" y="1226977"/>
                </a:cubicBezTo>
                <a:cubicBezTo>
                  <a:pt x="1884012" y="1232585"/>
                  <a:pt x="1877646" y="1231693"/>
                  <a:pt x="1867305" y="1230211"/>
                </a:cubicBezTo>
                <a:cubicBezTo>
                  <a:pt x="1859660" y="1229116"/>
                  <a:pt x="1849168" y="1227634"/>
                  <a:pt x="1831687" y="1227634"/>
                </a:cubicBezTo>
                <a:cubicBezTo>
                  <a:pt x="1814206" y="1227634"/>
                  <a:pt x="1810534" y="1240787"/>
                  <a:pt x="1803512" y="1270545"/>
                </a:cubicBezTo>
                <a:cubicBezTo>
                  <a:pt x="1798443" y="1291984"/>
                  <a:pt x="1792144" y="1318677"/>
                  <a:pt x="1775438" y="1344662"/>
                </a:cubicBezTo>
                <a:cubicBezTo>
                  <a:pt x="1748105" y="1387152"/>
                  <a:pt x="1717370" y="1386613"/>
                  <a:pt x="1681751" y="1385973"/>
                </a:cubicBezTo>
                <a:cubicBezTo>
                  <a:pt x="1665230" y="1385670"/>
                  <a:pt x="1646503" y="1385333"/>
                  <a:pt x="1625637" y="1389257"/>
                </a:cubicBezTo>
                <a:cubicBezTo>
                  <a:pt x="1614775" y="1391295"/>
                  <a:pt x="1608038" y="1395303"/>
                  <a:pt x="1605057" y="1401534"/>
                </a:cubicBezTo>
                <a:cubicBezTo>
                  <a:pt x="1596300" y="1419773"/>
                  <a:pt x="1617166" y="1458844"/>
                  <a:pt x="1637342" y="1496635"/>
                </a:cubicBezTo>
                <a:cubicBezTo>
                  <a:pt x="1646587" y="1513965"/>
                  <a:pt x="1656153" y="1531883"/>
                  <a:pt x="1663967" y="1549449"/>
                </a:cubicBezTo>
                <a:lnTo>
                  <a:pt x="1668497" y="1559654"/>
                </a:lnTo>
                <a:cubicBezTo>
                  <a:pt x="1698946" y="1628416"/>
                  <a:pt x="1706794" y="1642613"/>
                  <a:pt x="1747027" y="1632559"/>
                </a:cubicBezTo>
                <a:cubicBezTo>
                  <a:pt x="1754622" y="1630656"/>
                  <a:pt x="1759894" y="1627069"/>
                  <a:pt x="1763177" y="1621595"/>
                </a:cubicBezTo>
                <a:cubicBezTo>
                  <a:pt x="1772322" y="1606270"/>
                  <a:pt x="1765283" y="1578583"/>
                  <a:pt x="1759624" y="1556353"/>
                </a:cubicBezTo>
                <a:cubicBezTo>
                  <a:pt x="1756677" y="1544767"/>
                  <a:pt x="1754117" y="1534746"/>
                  <a:pt x="1754117" y="1527471"/>
                </a:cubicBezTo>
                <a:cubicBezTo>
                  <a:pt x="1754117" y="1519404"/>
                  <a:pt x="1757856" y="1517013"/>
                  <a:pt x="1760988" y="1516423"/>
                </a:cubicBezTo>
                <a:cubicBezTo>
                  <a:pt x="1761578" y="1516322"/>
                  <a:pt x="1762133" y="1516255"/>
                  <a:pt x="1762672" y="1516255"/>
                </a:cubicBezTo>
                <a:lnTo>
                  <a:pt x="1762672" y="1516204"/>
                </a:lnTo>
                <a:close/>
                <a:moveTo>
                  <a:pt x="3435824" y="1626934"/>
                </a:moveTo>
                <a:lnTo>
                  <a:pt x="3435824" y="1626934"/>
                </a:lnTo>
                <a:close/>
                <a:moveTo>
                  <a:pt x="3087401" y="1324032"/>
                </a:moveTo>
                <a:cubicBezTo>
                  <a:pt x="3093615" y="1330145"/>
                  <a:pt x="3092874" y="1339711"/>
                  <a:pt x="3091746" y="1346414"/>
                </a:cubicBezTo>
                <a:cubicBezTo>
                  <a:pt x="3087182" y="1373797"/>
                  <a:pt x="3133613" y="1477369"/>
                  <a:pt x="3164331" y="1545912"/>
                </a:cubicBezTo>
                <a:cubicBezTo>
                  <a:pt x="3180869" y="1582794"/>
                  <a:pt x="3192135" y="1608156"/>
                  <a:pt x="3197844" y="1623936"/>
                </a:cubicBezTo>
                <a:cubicBezTo>
                  <a:pt x="3247879" y="1618076"/>
                  <a:pt x="3303673" y="1615583"/>
                  <a:pt x="3349178" y="1616425"/>
                </a:cubicBezTo>
                <a:cubicBezTo>
                  <a:pt x="3334442" y="1592023"/>
                  <a:pt x="3319857" y="1561945"/>
                  <a:pt x="3306637" y="1524911"/>
                </a:cubicBezTo>
                <a:cubicBezTo>
                  <a:pt x="3260897" y="1396819"/>
                  <a:pt x="3282740" y="1328007"/>
                  <a:pt x="3297189" y="1282468"/>
                </a:cubicBezTo>
                <a:cubicBezTo>
                  <a:pt x="3301585" y="1268625"/>
                  <a:pt x="3305374" y="1256685"/>
                  <a:pt x="3306250" y="1246142"/>
                </a:cubicBezTo>
                <a:cubicBezTo>
                  <a:pt x="3306620" y="1241713"/>
                  <a:pt x="3305896" y="1239541"/>
                  <a:pt x="3305155" y="1239036"/>
                </a:cubicBezTo>
                <a:cubicBezTo>
                  <a:pt x="3298941" y="1234724"/>
                  <a:pt x="3269115" y="1248753"/>
                  <a:pt x="3245134" y="1260019"/>
                </a:cubicBezTo>
                <a:cubicBezTo>
                  <a:pt x="3214298" y="1274520"/>
                  <a:pt x="3175917" y="1292573"/>
                  <a:pt x="3137486" y="1300909"/>
                </a:cubicBezTo>
                <a:cubicBezTo>
                  <a:pt x="3114987" y="1305793"/>
                  <a:pt x="3099021" y="1313809"/>
                  <a:pt x="3087384" y="1323998"/>
                </a:cubicBezTo>
                <a:cubicBezTo>
                  <a:pt x="3087390" y="1324009"/>
                  <a:pt x="3087395" y="1324021"/>
                  <a:pt x="3087401" y="1324032"/>
                </a:cubicBezTo>
                <a:close/>
                <a:moveTo>
                  <a:pt x="1231827" y="1525366"/>
                </a:moveTo>
                <a:cubicBezTo>
                  <a:pt x="1235684" y="1532136"/>
                  <a:pt x="1240113" y="1537171"/>
                  <a:pt x="1245267" y="1539984"/>
                </a:cubicBezTo>
                <a:cubicBezTo>
                  <a:pt x="1252626" y="1544026"/>
                  <a:pt x="1261653" y="1543251"/>
                  <a:pt x="1272835" y="1537660"/>
                </a:cubicBezTo>
                <a:lnTo>
                  <a:pt x="1293685" y="1527370"/>
                </a:lnTo>
                <a:cubicBezTo>
                  <a:pt x="1335854" y="1506706"/>
                  <a:pt x="1379456" y="1485318"/>
                  <a:pt x="1383228" y="1466540"/>
                </a:cubicBezTo>
                <a:cubicBezTo>
                  <a:pt x="1383784" y="1463795"/>
                  <a:pt x="1383885" y="1459417"/>
                  <a:pt x="1378513" y="1453270"/>
                </a:cubicBezTo>
                <a:cubicBezTo>
                  <a:pt x="1352628" y="1423697"/>
                  <a:pt x="1311721" y="1389156"/>
                  <a:pt x="1274469" y="1380870"/>
                </a:cubicBezTo>
                <a:cubicBezTo>
                  <a:pt x="1271859" y="1380281"/>
                  <a:pt x="1269770" y="1380685"/>
                  <a:pt x="1267732" y="1382184"/>
                </a:cubicBezTo>
                <a:cubicBezTo>
                  <a:pt x="1254091" y="1392120"/>
                  <a:pt x="1249729" y="1438450"/>
                  <a:pt x="1246850" y="1469117"/>
                </a:cubicBezTo>
                <a:cubicBezTo>
                  <a:pt x="1245166" y="1486985"/>
                  <a:pt x="1243852" y="1501098"/>
                  <a:pt x="1241242" y="1508912"/>
                </a:cubicBezTo>
                <a:cubicBezTo>
                  <a:pt x="1238985" y="1515682"/>
                  <a:pt x="1235869" y="1521156"/>
                  <a:pt x="1231827" y="1525366"/>
                </a:cubicBezTo>
                <a:close/>
                <a:moveTo>
                  <a:pt x="185531" y="574591"/>
                </a:moveTo>
                <a:cubicBezTo>
                  <a:pt x="179451" y="574591"/>
                  <a:pt x="174079" y="576006"/>
                  <a:pt x="170492" y="579728"/>
                </a:cubicBezTo>
                <a:cubicBezTo>
                  <a:pt x="156935" y="593807"/>
                  <a:pt x="169768" y="636061"/>
                  <a:pt x="175325" y="649770"/>
                </a:cubicBezTo>
                <a:cubicBezTo>
                  <a:pt x="175342" y="649820"/>
                  <a:pt x="175376" y="649871"/>
                  <a:pt x="175392" y="649938"/>
                </a:cubicBezTo>
                <a:cubicBezTo>
                  <a:pt x="175999" y="651521"/>
                  <a:pt x="190246" y="689531"/>
                  <a:pt x="200620" y="745494"/>
                </a:cubicBezTo>
                <a:cubicBezTo>
                  <a:pt x="210203" y="797246"/>
                  <a:pt x="217966" y="874462"/>
                  <a:pt x="200553" y="948495"/>
                </a:cubicBezTo>
                <a:cubicBezTo>
                  <a:pt x="181607" y="1029012"/>
                  <a:pt x="125442" y="1079585"/>
                  <a:pt x="80308" y="1120206"/>
                </a:cubicBezTo>
                <a:cubicBezTo>
                  <a:pt x="45700" y="1151361"/>
                  <a:pt x="15807" y="1178273"/>
                  <a:pt x="14123" y="1208520"/>
                </a:cubicBezTo>
                <a:cubicBezTo>
                  <a:pt x="14089" y="1209143"/>
                  <a:pt x="14477" y="1224081"/>
                  <a:pt x="118234" y="1259430"/>
                </a:cubicBezTo>
                <a:cubicBezTo>
                  <a:pt x="179990" y="1280464"/>
                  <a:pt x="269483" y="1305877"/>
                  <a:pt x="384187" y="1334979"/>
                </a:cubicBezTo>
                <a:cubicBezTo>
                  <a:pt x="592577" y="1387826"/>
                  <a:pt x="837361" y="1441228"/>
                  <a:pt x="999338" y="1476544"/>
                </a:cubicBezTo>
                <a:lnTo>
                  <a:pt x="1157963" y="1512415"/>
                </a:lnTo>
                <a:cubicBezTo>
                  <a:pt x="1181726" y="1520330"/>
                  <a:pt x="1198583" y="1523311"/>
                  <a:pt x="1209496" y="1521476"/>
                </a:cubicBezTo>
                <a:cubicBezTo>
                  <a:pt x="1211096" y="1521206"/>
                  <a:pt x="1212578" y="1520836"/>
                  <a:pt x="1213959" y="1520364"/>
                </a:cubicBezTo>
                <a:cubicBezTo>
                  <a:pt x="1200705" y="1487945"/>
                  <a:pt x="1195400" y="1437641"/>
                  <a:pt x="1189877" y="1385333"/>
                </a:cubicBezTo>
                <a:cubicBezTo>
                  <a:pt x="1188647" y="1373679"/>
                  <a:pt x="1187367" y="1361621"/>
                  <a:pt x="1186020" y="1349900"/>
                </a:cubicBezTo>
                <a:cubicBezTo>
                  <a:pt x="1179082" y="1289828"/>
                  <a:pt x="1224771" y="1220544"/>
                  <a:pt x="1264314" y="1173002"/>
                </a:cubicBezTo>
                <a:cubicBezTo>
                  <a:pt x="1291310" y="1140549"/>
                  <a:pt x="1321977" y="1110791"/>
                  <a:pt x="1343955" y="1093176"/>
                </a:cubicBezTo>
                <a:cubicBezTo>
                  <a:pt x="1340519" y="1081269"/>
                  <a:pt x="1331947" y="1068319"/>
                  <a:pt x="1305507" y="1052437"/>
                </a:cubicBezTo>
                <a:cubicBezTo>
                  <a:pt x="1273879" y="1033458"/>
                  <a:pt x="1008061" y="917322"/>
                  <a:pt x="769862" y="814946"/>
                </a:cubicBezTo>
                <a:lnTo>
                  <a:pt x="211971" y="580284"/>
                </a:lnTo>
                <a:cubicBezTo>
                  <a:pt x="203719" y="577286"/>
                  <a:pt x="193951" y="574575"/>
                  <a:pt x="185531" y="574575"/>
                </a:cubicBezTo>
                <a:lnTo>
                  <a:pt x="185531" y="574591"/>
                </a:lnTo>
                <a:close/>
                <a:moveTo>
                  <a:pt x="1346700" y="1109141"/>
                </a:moveTo>
                <a:cubicBezTo>
                  <a:pt x="1327535" y="1125342"/>
                  <a:pt x="1300791" y="1151176"/>
                  <a:pt x="1274654" y="1182702"/>
                </a:cubicBezTo>
                <a:cubicBezTo>
                  <a:pt x="1221622" y="1246648"/>
                  <a:pt x="1195148" y="1305456"/>
                  <a:pt x="1200082" y="1348266"/>
                </a:cubicBezTo>
                <a:cubicBezTo>
                  <a:pt x="1201446" y="1360055"/>
                  <a:pt x="1202709" y="1372147"/>
                  <a:pt x="1203956" y="1383834"/>
                </a:cubicBezTo>
                <a:cubicBezTo>
                  <a:pt x="1208974" y="1431309"/>
                  <a:pt x="1214094" y="1479878"/>
                  <a:pt x="1225192" y="1510580"/>
                </a:cubicBezTo>
                <a:cubicBezTo>
                  <a:pt x="1226186" y="1508778"/>
                  <a:pt x="1227045" y="1506740"/>
                  <a:pt x="1227819" y="1504433"/>
                </a:cubicBezTo>
                <a:cubicBezTo>
                  <a:pt x="1229908" y="1498151"/>
                  <a:pt x="1231305" y="1483398"/>
                  <a:pt x="1232771" y="1467787"/>
                </a:cubicBezTo>
                <a:cubicBezTo>
                  <a:pt x="1237217" y="1420564"/>
                  <a:pt x="1241983" y="1383430"/>
                  <a:pt x="1259413" y="1370749"/>
                </a:cubicBezTo>
                <a:cubicBezTo>
                  <a:pt x="1264718" y="1366892"/>
                  <a:pt x="1270983" y="1365612"/>
                  <a:pt x="1277534" y="1367078"/>
                </a:cubicBezTo>
                <a:cubicBezTo>
                  <a:pt x="1294813" y="1370917"/>
                  <a:pt x="1313910" y="1380062"/>
                  <a:pt x="1333143" y="1393316"/>
                </a:cubicBezTo>
                <a:cubicBezTo>
                  <a:pt x="1331829" y="1389897"/>
                  <a:pt x="1331139" y="1386226"/>
                  <a:pt x="1331139" y="1382268"/>
                </a:cubicBezTo>
                <a:cubicBezTo>
                  <a:pt x="1331139" y="1336444"/>
                  <a:pt x="1345184" y="1211130"/>
                  <a:pt x="1403286" y="1160270"/>
                </a:cubicBezTo>
                <a:cubicBezTo>
                  <a:pt x="1380938" y="1153231"/>
                  <a:pt x="1364029" y="1145619"/>
                  <a:pt x="1357663" y="1137990"/>
                </a:cubicBezTo>
                <a:cubicBezTo>
                  <a:pt x="1349512" y="1128205"/>
                  <a:pt x="1347879" y="1118538"/>
                  <a:pt x="1346734" y="1109141"/>
                </a:cubicBezTo>
                <a:lnTo>
                  <a:pt x="1346700" y="1109141"/>
                </a:lnTo>
                <a:close/>
                <a:moveTo>
                  <a:pt x="2326458" y="1474607"/>
                </a:moveTo>
                <a:cubicBezTo>
                  <a:pt x="2324824" y="1476931"/>
                  <a:pt x="2323157" y="1479171"/>
                  <a:pt x="2321439" y="1481310"/>
                </a:cubicBezTo>
                <a:cubicBezTo>
                  <a:pt x="2324420" y="1480906"/>
                  <a:pt x="2327401" y="1480535"/>
                  <a:pt x="2330315" y="1480232"/>
                </a:cubicBezTo>
                <a:cubicBezTo>
                  <a:pt x="2330079" y="1479996"/>
                  <a:pt x="2329860" y="1479761"/>
                  <a:pt x="2329641" y="1479508"/>
                </a:cubicBezTo>
                <a:cubicBezTo>
                  <a:pt x="2328378" y="1478060"/>
                  <a:pt x="2327317" y="1476426"/>
                  <a:pt x="2326441" y="1474607"/>
                </a:cubicBezTo>
                <a:lnTo>
                  <a:pt x="2326458" y="1474607"/>
                </a:lnTo>
                <a:close/>
                <a:moveTo>
                  <a:pt x="2369251" y="1478312"/>
                </a:moveTo>
                <a:cubicBezTo>
                  <a:pt x="2375751" y="1478329"/>
                  <a:pt x="2380905" y="1478514"/>
                  <a:pt x="2384155" y="1478666"/>
                </a:cubicBezTo>
                <a:cubicBezTo>
                  <a:pt x="2393502" y="1467298"/>
                  <a:pt x="2430215" y="1421356"/>
                  <a:pt x="2456454" y="1371069"/>
                </a:cubicBezTo>
                <a:cubicBezTo>
                  <a:pt x="2431327" y="1411201"/>
                  <a:pt x="2398285" y="1460040"/>
                  <a:pt x="2369251" y="1478312"/>
                </a:cubicBezTo>
                <a:close/>
                <a:moveTo>
                  <a:pt x="2561861" y="1315780"/>
                </a:moveTo>
                <a:cubicBezTo>
                  <a:pt x="2556910" y="1370429"/>
                  <a:pt x="2541450" y="1431040"/>
                  <a:pt x="2528516" y="1472435"/>
                </a:cubicBezTo>
                <a:cubicBezTo>
                  <a:pt x="2542006" y="1460410"/>
                  <a:pt x="2555714" y="1449144"/>
                  <a:pt x="2567621" y="1439359"/>
                </a:cubicBezTo>
                <a:cubicBezTo>
                  <a:pt x="2575519" y="1432875"/>
                  <a:pt x="2582340" y="1427267"/>
                  <a:pt x="2587594" y="1422653"/>
                </a:cubicBezTo>
                <a:cubicBezTo>
                  <a:pt x="2594112" y="1416944"/>
                  <a:pt x="2597446" y="1410544"/>
                  <a:pt x="2597766" y="1403050"/>
                </a:cubicBezTo>
                <a:cubicBezTo>
                  <a:pt x="2598575" y="1384794"/>
                  <a:pt x="2581414" y="1366623"/>
                  <a:pt x="2581245" y="1366438"/>
                </a:cubicBezTo>
                <a:cubicBezTo>
                  <a:pt x="2579982" y="1365124"/>
                  <a:pt x="2579275" y="1363356"/>
                  <a:pt x="2579275" y="1361537"/>
                </a:cubicBezTo>
                <a:cubicBezTo>
                  <a:pt x="2579275" y="1345134"/>
                  <a:pt x="2573465" y="1331408"/>
                  <a:pt x="2561844" y="1315797"/>
                </a:cubicBezTo>
                <a:lnTo>
                  <a:pt x="2561861" y="1315780"/>
                </a:lnTo>
                <a:close/>
                <a:moveTo>
                  <a:pt x="2851189" y="1361436"/>
                </a:moveTo>
                <a:cubicBezTo>
                  <a:pt x="2888728" y="1361436"/>
                  <a:pt x="2924263" y="1368172"/>
                  <a:pt x="2951410" y="1391042"/>
                </a:cubicBezTo>
                <a:cubicBezTo>
                  <a:pt x="2973489" y="1409635"/>
                  <a:pt x="2989100" y="1425162"/>
                  <a:pt x="3000518" y="1436496"/>
                </a:cubicBezTo>
                <a:cubicBezTo>
                  <a:pt x="3009394" y="1445321"/>
                  <a:pt x="3018555" y="1454415"/>
                  <a:pt x="3021991" y="1455392"/>
                </a:cubicBezTo>
                <a:cubicBezTo>
                  <a:pt x="3024871" y="1452748"/>
                  <a:pt x="3029232" y="1438534"/>
                  <a:pt x="3030697" y="1433751"/>
                </a:cubicBezTo>
                <a:cubicBezTo>
                  <a:pt x="3033779" y="1423731"/>
                  <a:pt x="3035935" y="1412936"/>
                  <a:pt x="3038208" y="1401517"/>
                </a:cubicBezTo>
                <a:cubicBezTo>
                  <a:pt x="3042688" y="1378967"/>
                  <a:pt x="3047471" y="1354935"/>
                  <a:pt x="3060338" y="1334339"/>
                </a:cubicBezTo>
                <a:cubicBezTo>
                  <a:pt x="3053669" y="1335518"/>
                  <a:pt x="3045804" y="1337286"/>
                  <a:pt x="3038057" y="1339037"/>
                </a:cubicBezTo>
                <a:cubicBezTo>
                  <a:pt x="3004392" y="1346633"/>
                  <a:pt x="2953515" y="1358101"/>
                  <a:pt x="2883625" y="1356215"/>
                </a:cubicBezTo>
                <a:cubicBezTo>
                  <a:pt x="2825642" y="1354649"/>
                  <a:pt x="2771750" y="1355019"/>
                  <a:pt x="2731871" y="1357242"/>
                </a:cubicBezTo>
                <a:cubicBezTo>
                  <a:pt x="2685053" y="1359853"/>
                  <a:pt x="2668650" y="1364349"/>
                  <a:pt x="2663059" y="1366758"/>
                </a:cubicBezTo>
                <a:cubicBezTo>
                  <a:pt x="2664457" y="1367633"/>
                  <a:pt x="2666612" y="1368795"/>
                  <a:pt x="2669896" y="1370210"/>
                </a:cubicBezTo>
                <a:cubicBezTo>
                  <a:pt x="2689870" y="1378765"/>
                  <a:pt x="2726431" y="1373982"/>
                  <a:pt x="2765166" y="1368930"/>
                </a:cubicBezTo>
                <a:cubicBezTo>
                  <a:pt x="2793155" y="1365276"/>
                  <a:pt x="2822745" y="1361402"/>
                  <a:pt x="2851189" y="1361402"/>
                </a:cubicBezTo>
                <a:lnTo>
                  <a:pt x="2851189" y="1361436"/>
                </a:lnTo>
                <a:close/>
                <a:moveTo>
                  <a:pt x="2172734" y="1336932"/>
                </a:moveTo>
                <a:cubicBezTo>
                  <a:pt x="2166182" y="1350590"/>
                  <a:pt x="2159160" y="1369098"/>
                  <a:pt x="2154208" y="1387876"/>
                </a:cubicBezTo>
                <a:cubicBezTo>
                  <a:pt x="2162309" y="1369486"/>
                  <a:pt x="2168742" y="1351011"/>
                  <a:pt x="2172734" y="1336932"/>
                </a:cubicBezTo>
                <a:close/>
                <a:moveTo>
                  <a:pt x="2268474" y="1333968"/>
                </a:moveTo>
                <a:lnTo>
                  <a:pt x="2268474" y="1333968"/>
                </a:lnTo>
                <a:close/>
                <a:moveTo>
                  <a:pt x="2443604" y="1191072"/>
                </a:moveTo>
                <a:cubicBezTo>
                  <a:pt x="2457211" y="1191072"/>
                  <a:pt x="2473328" y="1199628"/>
                  <a:pt x="2496165" y="1223997"/>
                </a:cubicBezTo>
                <a:cubicBezTo>
                  <a:pt x="2507583" y="1236173"/>
                  <a:pt x="2518159" y="1247086"/>
                  <a:pt x="2527472" y="1256719"/>
                </a:cubicBezTo>
                <a:cubicBezTo>
                  <a:pt x="2535421" y="1264920"/>
                  <a:pt x="2542696" y="1272448"/>
                  <a:pt x="2549298" y="1279488"/>
                </a:cubicBezTo>
                <a:cubicBezTo>
                  <a:pt x="2549113" y="1260929"/>
                  <a:pt x="2547024" y="1244357"/>
                  <a:pt x="2542393" y="1231188"/>
                </a:cubicBezTo>
                <a:cubicBezTo>
                  <a:pt x="2533097" y="1204882"/>
                  <a:pt x="2514521" y="1171891"/>
                  <a:pt x="2494851" y="1136962"/>
                </a:cubicBezTo>
                <a:cubicBezTo>
                  <a:pt x="2462348" y="1079265"/>
                  <a:pt x="2425517" y="1013855"/>
                  <a:pt x="2417652" y="956107"/>
                </a:cubicBezTo>
                <a:cubicBezTo>
                  <a:pt x="2415917" y="943342"/>
                  <a:pt x="2414806" y="930408"/>
                  <a:pt x="2414098" y="917592"/>
                </a:cubicBezTo>
                <a:cubicBezTo>
                  <a:pt x="2399750" y="915823"/>
                  <a:pt x="2381023" y="900616"/>
                  <a:pt x="2352982" y="868568"/>
                </a:cubicBezTo>
                <a:cubicBezTo>
                  <a:pt x="2342491" y="856577"/>
                  <a:pt x="2297070" y="856240"/>
                  <a:pt x="2237302" y="867742"/>
                </a:cubicBezTo>
                <a:cubicBezTo>
                  <a:pt x="2201666" y="874597"/>
                  <a:pt x="2165559" y="884853"/>
                  <a:pt x="2141931" y="894284"/>
                </a:cubicBezTo>
                <a:cubicBezTo>
                  <a:pt x="2141274" y="923250"/>
                  <a:pt x="2137047" y="954103"/>
                  <a:pt x="2124366" y="986741"/>
                </a:cubicBezTo>
                <a:cubicBezTo>
                  <a:pt x="2102557" y="1042821"/>
                  <a:pt x="2090078" y="1150149"/>
                  <a:pt x="2085463" y="1204848"/>
                </a:cubicBezTo>
                <a:cubicBezTo>
                  <a:pt x="2092334" y="1192083"/>
                  <a:pt x="2101715" y="1177330"/>
                  <a:pt x="2113942" y="1164716"/>
                </a:cubicBezTo>
                <a:cubicBezTo>
                  <a:pt x="2140702" y="1137114"/>
                  <a:pt x="2171976" y="1128508"/>
                  <a:pt x="2206937" y="1139152"/>
                </a:cubicBezTo>
                <a:cubicBezTo>
                  <a:pt x="2256618" y="1154258"/>
                  <a:pt x="2291681" y="1174787"/>
                  <a:pt x="2319856" y="1191275"/>
                </a:cubicBezTo>
                <a:cubicBezTo>
                  <a:pt x="2345993" y="1206566"/>
                  <a:pt x="2364889" y="1217631"/>
                  <a:pt x="2383178" y="1217631"/>
                </a:cubicBezTo>
                <a:cubicBezTo>
                  <a:pt x="2395085" y="1217631"/>
                  <a:pt x="2403489" y="1211366"/>
                  <a:pt x="2412364" y="1204730"/>
                </a:cubicBezTo>
                <a:cubicBezTo>
                  <a:pt x="2422654" y="1197051"/>
                  <a:pt x="2432253" y="1191089"/>
                  <a:pt x="2443604" y="1191089"/>
                </a:cubicBezTo>
                <a:lnTo>
                  <a:pt x="2443604" y="1191072"/>
                </a:lnTo>
                <a:close/>
                <a:moveTo>
                  <a:pt x="1359617" y="1098767"/>
                </a:moveTo>
                <a:cubicBezTo>
                  <a:pt x="1359971" y="1101041"/>
                  <a:pt x="1360223" y="1103264"/>
                  <a:pt x="1360493" y="1105419"/>
                </a:cubicBezTo>
                <a:cubicBezTo>
                  <a:pt x="1361587" y="1114496"/>
                  <a:pt x="1362446" y="1121654"/>
                  <a:pt x="1368492" y="1128929"/>
                </a:cubicBezTo>
                <a:cubicBezTo>
                  <a:pt x="1373848" y="1135362"/>
                  <a:pt x="1392642" y="1142671"/>
                  <a:pt x="1417786" y="1149728"/>
                </a:cubicBezTo>
                <a:cubicBezTo>
                  <a:pt x="1422030" y="1147235"/>
                  <a:pt x="1426476" y="1145130"/>
                  <a:pt x="1431107" y="1143412"/>
                </a:cubicBezTo>
                <a:lnTo>
                  <a:pt x="1490791" y="1121806"/>
                </a:lnTo>
                <a:lnTo>
                  <a:pt x="1487844" y="1120846"/>
                </a:lnTo>
                <a:cubicBezTo>
                  <a:pt x="1460057" y="1111836"/>
                  <a:pt x="1386259" y="1087905"/>
                  <a:pt x="1372736" y="1090633"/>
                </a:cubicBezTo>
                <a:cubicBezTo>
                  <a:pt x="1370597" y="1091155"/>
                  <a:pt x="1366000" y="1093967"/>
                  <a:pt x="1359617" y="1098767"/>
                </a:cubicBezTo>
                <a:close/>
                <a:moveTo>
                  <a:pt x="1512466" y="1113941"/>
                </a:moveTo>
                <a:lnTo>
                  <a:pt x="1512365" y="1113941"/>
                </a:lnTo>
                <a:lnTo>
                  <a:pt x="1512701" y="1113941"/>
                </a:lnTo>
                <a:lnTo>
                  <a:pt x="1512466" y="1113941"/>
                </a:lnTo>
                <a:close/>
                <a:moveTo>
                  <a:pt x="1946492" y="25811"/>
                </a:moveTo>
                <a:cubicBezTo>
                  <a:pt x="1977816" y="64225"/>
                  <a:pt x="2005553" y="147386"/>
                  <a:pt x="2008753" y="274889"/>
                </a:cubicBezTo>
                <a:cubicBezTo>
                  <a:pt x="2010235" y="333951"/>
                  <a:pt x="2007052" y="406670"/>
                  <a:pt x="2003700" y="483667"/>
                </a:cubicBezTo>
                <a:cubicBezTo>
                  <a:pt x="1997722" y="620938"/>
                  <a:pt x="1991524" y="762874"/>
                  <a:pt x="2012559" y="828570"/>
                </a:cubicBezTo>
                <a:cubicBezTo>
                  <a:pt x="2025526" y="869073"/>
                  <a:pt x="2047234" y="900414"/>
                  <a:pt x="2075376" y="919225"/>
                </a:cubicBezTo>
                <a:cubicBezTo>
                  <a:pt x="2078003" y="920994"/>
                  <a:pt x="2080580" y="922560"/>
                  <a:pt x="2083089" y="923974"/>
                </a:cubicBezTo>
                <a:cubicBezTo>
                  <a:pt x="2052674" y="892600"/>
                  <a:pt x="2010504" y="836907"/>
                  <a:pt x="2041542" y="793440"/>
                </a:cubicBezTo>
                <a:cubicBezTo>
                  <a:pt x="2061633" y="765332"/>
                  <a:pt x="2082634" y="748239"/>
                  <a:pt x="2100452" y="744837"/>
                </a:cubicBezTo>
                <a:cubicBezTo>
                  <a:pt x="2104999" y="731634"/>
                  <a:pt x="2110860" y="721495"/>
                  <a:pt x="2118202" y="716915"/>
                </a:cubicBezTo>
                <a:cubicBezTo>
                  <a:pt x="2137856" y="704637"/>
                  <a:pt x="2203014" y="698221"/>
                  <a:pt x="2257241" y="698221"/>
                </a:cubicBezTo>
                <a:lnTo>
                  <a:pt x="2257241" y="698221"/>
                </a:lnTo>
                <a:cubicBezTo>
                  <a:pt x="2291934" y="698221"/>
                  <a:pt x="2375381" y="700949"/>
                  <a:pt x="2400643" y="726211"/>
                </a:cubicBezTo>
                <a:cubicBezTo>
                  <a:pt x="2426477" y="752045"/>
                  <a:pt x="2426695" y="800766"/>
                  <a:pt x="2426948" y="857166"/>
                </a:cubicBezTo>
                <a:cubicBezTo>
                  <a:pt x="2426948" y="860787"/>
                  <a:pt x="2426982" y="864425"/>
                  <a:pt x="2426999" y="868079"/>
                </a:cubicBezTo>
                <a:cubicBezTo>
                  <a:pt x="2430720" y="810651"/>
                  <a:pt x="2440825" y="635421"/>
                  <a:pt x="2448404" y="466910"/>
                </a:cubicBezTo>
                <a:cubicBezTo>
                  <a:pt x="2461371" y="178306"/>
                  <a:pt x="2458794" y="95078"/>
                  <a:pt x="2455544" y="71888"/>
                </a:cubicBezTo>
                <a:cubicBezTo>
                  <a:pt x="2455089" y="73370"/>
                  <a:pt x="2454635" y="75206"/>
                  <a:pt x="2454113" y="77530"/>
                </a:cubicBezTo>
                <a:cubicBezTo>
                  <a:pt x="2448656" y="101764"/>
                  <a:pt x="2436817" y="122310"/>
                  <a:pt x="2352982" y="107844"/>
                </a:cubicBezTo>
                <a:cubicBezTo>
                  <a:pt x="2300826" y="98850"/>
                  <a:pt x="2256315" y="83407"/>
                  <a:pt x="2217042" y="69766"/>
                </a:cubicBezTo>
                <a:cubicBezTo>
                  <a:pt x="2163538" y="51190"/>
                  <a:pt x="2117310" y="35158"/>
                  <a:pt x="2064210" y="37448"/>
                </a:cubicBezTo>
                <a:cubicBezTo>
                  <a:pt x="2021720" y="39301"/>
                  <a:pt x="1980628" y="32952"/>
                  <a:pt x="1953649" y="27327"/>
                </a:cubicBezTo>
                <a:lnTo>
                  <a:pt x="1946525" y="25794"/>
                </a:lnTo>
                <a:cubicBezTo>
                  <a:pt x="1946514" y="25800"/>
                  <a:pt x="1946503" y="25805"/>
                  <a:pt x="1946492" y="25811"/>
                </a:cubicBezTo>
                <a:close/>
                <a:moveTo>
                  <a:pt x="2311453" y="845209"/>
                </a:moveTo>
                <a:cubicBezTo>
                  <a:pt x="2334323" y="845209"/>
                  <a:pt x="2354431" y="848746"/>
                  <a:pt x="2363626" y="859255"/>
                </a:cubicBezTo>
                <a:cubicBezTo>
                  <a:pt x="2391346" y="890949"/>
                  <a:pt x="2405897" y="900801"/>
                  <a:pt x="2413458" y="903058"/>
                </a:cubicBezTo>
                <a:cubicBezTo>
                  <a:pt x="2412920" y="887227"/>
                  <a:pt x="2412852" y="871767"/>
                  <a:pt x="2412785" y="857234"/>
                </a:cubicBezTo>
                <a:cubicBezTo>
                  <a:pt x="2412549" y="803949"/>
                  <a:pt x="2412347" y="757939"/>
                  <a:pt x="2390622" y="736214"/>
                </a:cubicBezTo>
                <a:cubicBezTo>
                  <a:pt x="2375920" y="721512"/>
                  <a:pt x="2324808" y="712367"/>
                  <a:pt x="2257225" y="712367"/>
                </a:cubicBezTo>
                <a:lnTo>
                  <a:pt x="2257208" y="712367"/>
                </a:lnTo>
                <a:cubicBezTo>
                  <a:pt x="2198298" y="712367"/>
                  <a:pt x="2140533" y="719643"/>
                  <a:pt x="2125680" y="728922"/>
                </a:cubicBezTo>
                <a:cubicBezTo>
                  <a:pt x="2121924" y="731263"/>
                  <a:pt x="2118337" y="737073"/>
                  <a:pt x="2115120" y="745443"/>
                </a:cubicBezTo>
                <a:cubicBezTo>
                  <a:pt x="2115205" y="745477"/>
                  <a:pt x="2115289" y="745494"/>
                  <a:pt x="2115373" y="745527"/>
                </a:cubicBezTo>
                <a:cubicBezTo>
                  <a:pt x="2123558" y="748155"/>
                  <a:pt x="2137300" y="757333"/>
                  <a:pt x="2137300" y="789280"/>
                </a:cubicBezTo>
                <a:cubicBezTo>
                  <a:pt x="2137300" y="802669"/>
                  <a:pt x="2138344" y="816933"/>
                  <a:pt x="2139456" y="832023"/>
                </a:cubicBezTo>
                <a:cubicBezTo>
                  <a:pt x="2140567" y="847095"/>
                  <a:pt x="2141729" y="862825"/>
                  <a:pt x="2141982" y="879194"/>
                </a:cubicBezTo>
                <a:cubicBezTo>
                  <a:pt x="2164818" y="870437"/>
                  <a:pt x="2197035" y="861090"/>
                  <a:pt x="2234641" y="853849"/>
                </a:cubicBezTo>
                <a:cubicBezTo>
                  <a:pt x="2255793" y="849773"/>
                  <a:pt x="2285416" y="845192"/>
                  <a:pt x="2311453" y="845192"/>
                </a:cubicBezTo>
                <a:lnTo>
                  <a:pt x="2311453" y="845209"/>
                </a:lnTo>
                <a:close/>
                <a:moveTo>
                  <a:pt x="2110843" y="758933"/>
                </a:moveTo>
                <a:cubicBezTo>
                  <a:pt x="2105925" y="777441"/>
                  <a:pt x="2102456" y="802517"/>
                  <a:pt x="2101530" y="829513"/>
                </a:cubicBezTo>
                <a:cubicBezTo>
                  <a:pt x="2100098" y="871363"/>
                  <a:pt x="2105538" y="891657"/>
                  <a:pt x="2108822" y="896035"/>
                </a:cubicBezTo>
                <a:cubicBezTo>
                  <a:pt x="2108889" y="895985"/>
                  <a:pt x="2108957" y="895917"/>
                  <a:pt x="2109041" y="895850"/>
                </a:cubicBezTo>
                <a:cubicBezTo>
                  <a:pt x="2112695" y="892734"/>
                  <a:pt x="2119112" y="889029"/>
                  <a:pt x="2127869" y="885038"/>
                </a:cubicBezTo>
                <a:cubicBezTo>
                  <a:pt x="2127852" y="866934"/>
                  <a:pt x="2126572" y="849571"/>
                  <a:pt x="2125360" y="833033"/>
                </a:cubicBezTo>
                <a:cubicBezTo>
                  <a:pt x="2124231" y="817674"/>
                  <a:pt x="2123154" y="803157"/>
                  <a:pt x="2123154" y="789247"/>
                </a:cubicBezTo>
                <a:cubicBezTo>
                  <a:pt x="2123154" y="772473"/>
                  <a:pt x="2118741" y="761425"/>
                  <a:pt x="2111045" y="758966"/>
                </a:cubicBezTo>
                <a:cubicBezTo>
                  <a:pt x="2110978" y="758950"/>
                  <a:pt x="2110910" y="758916"/>
                  <a:pt x="2110843" y="758899"/>
                </a:cubicBezTo>
                <a:lnTo>
                  <a:pt x="2110843" y="758933"/>
                </a:lnTo>
                <a:close/>
              </a:path>
            </a:pathLst>
          </a:custGeom>
          <a:solidFill>
            <a:schemeClr val="bg1">
              <a:alpha val="29000"/>
            </a:schemeClr>
          </a:solidFill>
          <a:ln w="16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8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52" b="0" i="0" u="none" strike="noStrike" kern="1200" cap="none" spc="0" normalizeH="0" baseline="0" noProof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72CC0992-D4FF-4635-BEFB-229D803CE989}"/>
              </a:ext>
            </a:extLst>
          </p:cNvPr>
          <p:cNvSpPr txBox="1"/>
          <p:nvPr/>
        </p:nvSpPr>
        <p:spPr>
          <a:xfrm>
            <a:off x="734297" y="4001444"/>
            <a:ext cx="3414556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dos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9BAC1FB9-F62E-4BC9-9C59-8486C1EAC42E}"/>
              </a:ext>
            </a:extLst>
          </p:cNvPr>
          <p:cNvSpPr txBox="1"/>
          <p:nvPr/>
        </p:nvSpPr>
        <p:spPr>
          <a:xfrm>
            <a:off x="734297" y="4534699"/>
            <a:ext cx="4671714" cy="8606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Comitês</a:t>
            </a:r>
          </a:p>
        </p:txBody>
      </p:sp>
      <p:pic>
        <p:nvPicPr>
          <p:cNvPr id="155" name="Imagem 154">
            <a:extLst>
              <a:ext uri="{FF2B5EF4-FFF2-40B4-BE49-F238E27FC236}">
                <a16:creationId xmlns:a16="http://schemas.microsoft.com/office/drawing/2014/main" id="{5BC92E95-90F7-47DD-B236-3BC242615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" y="476500"/>
            <a:ext cx="4378339" cy="297224"/>
          </a:xfrm>
          <a:prstGeom prst="rect">
            <a:avLst/>
          </a:prstGeom>
        </p:spPr>
      </p:pic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796516FE-F791-4A0F-ACFB-A6FF7D7FA894}"/>
              </a:ext>
            </a:extLst>
          </p:cNvPr>
          <p:cNvSpPr txBox="1"/>
          <p:nvPr/>
        </p:nvSpPr>
        <p:spPr>
          <a:xfrm>
            <a:off x="724249" y="5572334"/>
            <a:ext cx="3510868" cy="9098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Número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total de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vagas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a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serem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preenchidas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no </a:t>
            </a:r>
            <a:r>
              <a:rPr lang="en-US" sz="16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Dia</a:t>
            </a:r>
            <a:r>
              <a:rPr lang="en-US" sz="16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dos </a:t>
            </a:r>
            <a:r>
              <a:rPr lang="en-US" sz="16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Voluntários</a:t>
            </a:r>
            <a:r>
              <a:rPr lang="en-US" sz="16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e</a:t>
            </a:r>
            <a:r>
              <a:rPr lang="en-US" sz="1600" b="1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nas</a:t>
            </a:r>
            <a:r>
              <a:rPr lang="en-US" sz="16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ações</a:t>
            </a:r>
            <a:r>
              <a:rPr lang="en-US" sz="16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locais</a:t>
            </a:r>
            <a:r>
              <a:rPr lang="en-US" sz="1600" b="1" dirty="0">
                <a:solidFill>
                  <a:srgbClr val="660099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pelos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colaboradores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da Vivo e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voluntários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parceiros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 das </a:t>
            </a:r>
            <a:r>
              <a:rPr lang="en-US" sz="1600" dirty="0" err="1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instituições</a:t>
            </a:r>
            <a:r>
              <a:rPr lang="en-US" sz="1600" dirty="0">
                <a:solidFill>
                  <a:srgbClr val="FFFFFF"/>
                </a:solidFill>
                <a:latin typeface="Officina Serif ITC TT" panose="00000400000000000000" pitchFamily="2" charset="0"/>
                <a:cs typeface="Segoe UI Light" panose="020B0502040204020203" pitchFamily="34" charset="0"/>
              </a:rPr>
              <a:t>.</a:t>
            </a:r>
            <a:endParaRPr lang="pt-BR" sz="1600" dirty="0">
              <a:solidFill>
                <a:srgbClr val="FFFFFF"/>
              </a:solidFill>
              <a:latin typeface="Officina Serif ITC TT" panose="000004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57" name="Gráfico 741">
            <a:extLst>
              <a:ext uri="{FF2B5EF4-FFF2-40B4-BE49-F238E27FC236}">
                <a16:creationId xmlns:a16="http://schemas.microsoft.com/office/drawing/2014/main" id="{D65F1F10-9886-40FD-93C5-D1B27A038ECC}"/>
              </a:ext>
            </a:extLst>
          </p:cNvPr>
          <p:cNvGrpSpPr/>
          <p:nvPr/>
        </p:nvGrpSpPr>
        <p:grpSpPr>
          <a:xfrm>
            <a:off x="772325" y="3072026"/>
            <a:ext cx="644493" cy="716030"/>
            <a:chOff x="2765110" y="1914213"/>
            <a:chExt cx="549126" cy="610077"/>
          </a:xfrm>
          <a:solidFill>
            <a:srgbClr val="660099"/>
          </a:solidFill>
        </p:grpSpPr>
        <p:sp>
          <p:nvSpPr>
            <p:cNvPr id="158" name="Forma Livre: Forma 157">
              <a:extLst>
                <a:ext uri="{FF2B5EF4-FFF2-40B4-BE49-F238E27FC236}">
                  <a16:creationId xmlns:a16="http://schemas.microsoft.com/office/drawing/2014/main" id="{974C2879-FA32-4D96-93A9-E54C00C5D0BF}"/>
                </a:ext>
              </a:extLst>
            </p:cNvPr>
            <p:cNvSpPr/>
            <p:nvPr/>
          </p:nvSpPr>
          <p:spPr>
            <a:xfrm>
              <a:off x="2765110" y="2065732"/>
              <a:ext cx="549126" cy="321498"/>
            </a:xfrm>
            <a:custGeom>
              <a:avLst/>
              <a:gdLst>
                <a:gd name="connsiteX0" fmla="*/ 549127 w 549126"/>
                <a:gd name="connsiteY0" fmla="*/ 31496 h 321498"/>
                <a:gd name="connsiteX1" fmla="*/ 457579 w 549126"/>
                <a:gd name="connsiteY1" fmla="*/ 31496 h 321498"/>
                <a:gd name="connsiteX2" fmla="*/ 457579 w 549126"/>
                <a:gd name="connsiteY2" fmla="*/ 51867 h 321498"/>
                <a:gd name="connsiteX3" fmla="*/ 398738 w 549126"/>
                <a:gd name="connsiteY3" fmla="*/ 51867 h 321498"/>
                <a:gd name="connsiteX4" fmla="*/ 292987 w 549126"/>
                <a:gd name="connsiteY4" fmla="*/ 6580 h 321498"/>
                <a:gd name="connsiteX5" fmla="*/ 216940 w 549126"/>
                <a:gd name="connsiteY5" fmla="*/ 12910 h 321498"/>
                <a:gd name="connsiteX6" fmla="*/ 140650 w 549126"/>
                <a:gd name="connsiteY6" fmla="*/ 62012 h 321498"/>
                <a:gd name="connsiteX7" fmla="*/ 91548 w 549126"/>
                <a:gd name="connsiteY7" fmla="*/ 53490 h 321498"/>
                <a:gd name="connsiteX8" fmla="*/ 91548 w 549126"/>
                <a:gd name="connsiteY8" fmla="*/ 31496 h 321498"/>
                <a:gd name="connsiteX9" fmla="*/ 0 w 549126"/>
                <a:gd name="connsiteY9" fmla="*/ 31496 h 321498"/>
                <a:gd name="connsiteX10" fmla="*/ 0 w 549126"/>
                <a:gd name="connsiteY10" fmla="*/ 255172 h 321498"/>
                <a:gd name="connsiteX11" fmla="*/ 91548 w 549126"/>
                <a:gd name="connsiteY11" fmla="*/ 255172 h 321498"/>
                <a:gd name="connsiteX12" fmla="*/ 91548 w 549126"/>
                <a:gd name="connsiteY12" fmla="*/ 227415 h 321498"/>
                <a:gd name="connsiteX13" fmla="*/ 162725 w 549126"/>
                <a:gd name="connsiteY13" fmla="*/ 275543 h 321498"/>
                <a:gd name="connsiteX14" fmla="*/ 177334 w 549126"/>
                <a:gd name="connsiteY14" fmla="*/ 284065 h 321498"/>
                <a:gd name="connsiteX15" fmla="*/ 265798 w 549126"/>
                <a:gd name="connsiteY15" fmla="*/ 321398 h 321498"/>
                <a:gd name="connsiteX16" fmla="*/ 282273 w 549126"/>
                <a:gd name="connsiteY16" fmla="*/ 316204 h 321498"/>
                <a:gd name="connsiteX17" fmla="*/ 288360 w 549126"/>
                <a:gd name="connsiteY17" fmla="*/ 307845 h 321498"/>
                <a:gd name="connsiteX18" fmla="*/ 302320 w 549126"/>
                <a:gd name="connsiteY18" fmla="*/ 312309 h 321498"/>
                <a:gd name="connsiteX19" fmla="*/ 305972 w 549126"/>
                <a:gd name="connsiteY19" fmla="*/ 312309 h 321498"/>
                <a:gd name="connsiteX20" fmla="*/ 324964 w 549126"/>
                <a:gd name="connsiteY20" fmla="*/ 302164 h 321498"/>
                <a:gd name="connsiteX21" fmla="*/ 332511 w 549126"/>
                <a:gd name="connsiteY21" fmla="*/ 290477 h 321498"/>
                <a:gd name="connsiteX22" fmla="*/ 337706 w 549126"/>
                <a:gd name="connsiteY22" fmla="*/ 290964 h 321498"/>
                <a:gd name="connsiteX23" fmla="*/ 341439 w 549126"/>
                <a:gd name="connsiteY23" fmla="*/ 290964 h 321498"/>
                <a:gd name="connsiteX24" fmla="*/ 360349 w 549126"/>
                <a:gd name="connsiteY24" fmla="*/ 280819 h 321498"/>
                <a:gd name="connsiteX25" fmla="*/ 366436 w 549126"/>
                <a:gd name="connsiteY25" fmla="*/ 272459 h 321498"/>
                <a:gd name="connsiteX26" fmla="*/ 380396 w 549126"/>
                <a:gd name="connsiteY26" fmla="*/ 276842 h 321498"/>
                <a:gd name="connsiteX27" fmla="*/ 384048 w 549126"/>
                <a:gd name="connsiteY27" fmla="*/ 276842 h 321498"/>
                <a:gd name="connsiteX28" fmla="*/ 403039 w 549126"/>
                <a:gd name="connsiteY28" fmla="*/ 266697 h 321498"/>
                <a:gd name="connsiteX29" fmla="*/ 406691 w 549126"/>
                <a:gd name="connsiteY29" fmla="*/ 227821 h 321498"/>
                <a:gd name="connsiteX30" fmla="*/ 402796 w 549126"/>
                <a:gd name="connsiteY30" fmla="*/ 223926 h 321498"/>
                <a:gd name="connsiteX31" fmla="*/ 457498 w 549126"/>
                <a:gd name="connsiteY31" fmla="*/ 216621 h 321498"/>
                <a:gd name="connsiteX32" fmla="*/ 457498 w 549126"/>
                <a:gd name="connsiteY32" fmla="*/ 255172 h 321498"/>
                <a:gd name="connsiteX33" fmla="*/ 549046 w 549126"/>
                <a:gd name="connsiteY33" fmla="*/ 255172 h 321498"/>
                <a:gd name="connsiteX34" fmla="*/ 549046 w 549126"/>
                <a:gd name="connsiteY34" fmla="*/ 31496 h 321498"/>
                <a:gd name="connsiteX35" fmla="*/ 71258 w 549126"/>
                <a:gd name="connsiteY35" fmla="*/ 234882 h 321498"/>
                <a:gd name="connsiteX36" fmla="*/ 20452 w 549126"/>
                <a:gd name="connsiteY36" fmla="*/ 234882 h 321498"/>
                <a:gd name="connsiteX37" fmla="*/ 20452 w 549126"/>
                <a:gd name="connsiteY37" fmla="*/ 51867 h 321498"/>
                <a:gd name="connsiteX38" fmla="*/ 71258 w 549126"/>
                <a:gd name="connsiteY38" fmla="*/ 51867 h 321498"/>
                <a:gd name="connsiteX39" fmla="*/ 71258 w 549126"/>
                <a:gd name="connsiteY39" fmla="*/ 234882 h 321498"/>
                <a:gd name="connsiteX40" fmla="*/ 388674 w 549126"/>
                <a:gd name="connsiteY40" fmla="*/ 252900 h 321498"/>
                <a:gd name="connsiteX41" fmla="*/ 381370 w 549126"/>
                <a:gd name="connsiteY41" fmla="*/ 256795 h 321498"/>
                <a:gd name="connsiteX42" fmla="*/ 378204 w 549126"/>
                <a:gd name="connsiteY42" fmla="*/ 256795 h 321498"/>
                <a:gd name="connsiteX43" fmla="*/ 322691 w 549126"/>
                <a:gd name="connsiteY43" fmla="*/ 201282 h 321498"/>
                <a:gd name="connsiteX44" fmla="*/ 322691 w 549126"/>
                <a:gd name="connsiteY44" fmla="*/ 201282 h 321498"/>
                <a:gd name="connsiteX45" fmla="*/ 320175 w 549126"/>
                <a:gd name="connsiteY45" fmla="*/ 198766 h 321498"/>
                <a:gd name="connsiteX46" fmla="*/ 305810 w 549126"/>
                <a:gd name="connsiteY46" fmla="*/ 213212 h 321498"/>
                <a:gd name="connsiteX47" fmla="*/ 349393 w 549126"/>
                <a:gd name="connsiteY47" fmla="*/ 256795 h 321498"/>
                <a:gd name="connsiteX48" fmla="*/ 349393 w 549126"/>
                <a:gd name="connsiteY48" fmla="*/ 259960 h 321498"/>
                <a:gd name="connsiteX49" fmla="*/ 345497 w 549126"/>
                <a:gd name="connsiteY49" fmla="*/ 267265 h 321498"/>
                <a:gd name="connsiteX50" fmla="*/ 338193 w 549126"/>
                <a:gd name="connsiteY50" fmla="*/ 271242 h 321498"/>
                <a:gd name="connsiteX51" fmla="*/ 334947 w 549126"/>
                <a:gd name="connsiteY51" fmla="*/ 270592 h 321498"/>
                <a:gd name="connsiteX52" fmla="*/ 327804 w 549126"/>
                <a:gd name="connsiteY52" fmla="*/ 263369 h 321498"/>
                <a:gd name="connsiteX53" fmla="*/ 280731 w 549126"/>
                <a:gd name="connsiteY53" fmla="*/ 216378 h 321498"/>
                <a:gd name="connsiteX54" fmla="*/ 266366 w 549126"/>
                <a:gd name="connsiteY54" fmla="*/ 230743 h 321498"/>
                <a:gd name="connsiteX55" fmla="*/ 313358 w 549126"/>
                <a:gd name="connsiteY55" fmla="*/ 277816 h 321498"/>
                <a:gd name="connsiteX56" fmla="*/ 310030 w 549126"/>
                <a:gd name="connsiteY56" fmla="*/ 287961 h 321498"/>
                <a:gd name="connsiteX57" fmla="*/ 302726 w 549126"/>
                <a:gd name="connsiteY57" fmla="*/ 291937 h 321498"/>
                <a:gd name="connsiteX58" fmla="*/ 299560 w 549126"/>
                <a:gd name="connsiteY58" fmla="*/ 291288 h 321498"/>
                <a:gd name="connsiteX59" fmla="*/ 235282 w 549126"/>
                <a:gd name="connsiteY59" fmla="*/ 227091 h 321498"/>
                <a:gd name="connsiteX60" fmla="*/ 235282 w 549126"/>
                <a:gd name="connsiteY60" fmla="*/ 227091 h 321498"/>
                <a:gd name="connsiteX61" fmla="*/ 230900 w 549126"/>
                <a:gd name="connsiteY61" fmla="*/ 222627 h 321498"/>
                <a:gd name="connsiteX62" fmla="*/ 216940 w 549126"/>
                <a:gd name="connsiteY62" fmla="*/ 236830 h 321498"/>
                <a:gd name="connsiteX63" fmla="*/ 271236 w 549126"/>
                <a:gd name="connsiteY63" fmla="*/ 291045 h 321498"/>
                <a:gd name="connsiteX64" fmla="*/ 268395 w 549126"/>
                <a:gd name="connsiteY64" fmla="*/ 301190 h 321498"/>
                <a:gd name="connsiteX65" fmla="*/ 188372 w 549126"/>
                <a:gd name="connsiteY65" fmla="*/ 266859 h 321498"/>
                <a:gd name="connsiteX66" fmla="*/ 173033 w 549126"/>
                <a:gd name="connsiteY66" fmla="*/ 257931 h 321498"/>
                <a:gd name="connsiteX67" fmla="*/ 91710 w 549126"/>
                <a:gd name="connsiteY67" fmla="*/ 199983 h 321498"/>
                <a:gd name="connsiteX68" fmla="*/ 91710 w 549126"/>
                <a:gd name="connsiteY68" fmla="*/ 74105 h 321498"/>
                <a:gd name="connsiteX69" fmla="*/ 115490 w 549126"/>
                <a:gd name="connsiteY69" fmla="*/ 78163 h 321498"/>
                <a:gd name="connsiteX70" fmla="*/ 115490 w 549126"/>
                <a:gd name="connsiteY70" fmla="*/ 78163 h 321498"/>
                <a:gd name="connsiteX71" fmla="*/ 109403 w 549126"/>
                <a:gd name="connsiteY71" fmla="*/ 106244 h 321498"/>
                <a:gd name="connsiteX72" fmla="*/ 109566 w 549126"/>
                <a:gd name="connsiteY72" fmla="*/ 106487 h 321498"/>
                <a:gd name="connsiteX73" fmla="*/ 112650 w 549126"/>
                <a:gd name="connsiteY73" fmla="*/ 111032 h 321498"/>
                <a:gd name="connsiteX74" fmla="*/ 207526 w 549126"/>
                <a:gd name="connsiteY74" fmla="*/ 133108 h 321498"/>
                <a:gd name="connsiteX75" fmla="*/ 252812 w 549126"/>
                <a:gd name="connsiteY75" fmla="*/ 105270 h 321498"/>
                <a:gd name="connsiteX76" fmla="*/ 392002 w 549126"/>
                <a:gd name="connsiteY76" fmla="*/ 242268 h 321498"/>
                <a:gd name="connsiteX77" fmla="*/ 388674 w 549126"/>
                <a:gd name="connsiteY77" fmla="*/ 252818 h 321498"/>
                <a:gd name="connsiteX78" fmla="*/ 384129 w 549126"/>
                <a:gd name="connsiteY78" fmla="*/ 205989 h 321498"/>
                <a:gd name="connsiteX79" fmla="*/ 255734 w 549126"/>
                <a:gd name="connsiteY79" fmla="*/ 79705 h 321498"/>
                <a:gd name="connsiteX80" fmla="*/ 197137 w 549126"/>
                <a:gd name="connsiteY80" fmla="*/ 115821 h 321498"/>
                <a:gd name="connsiteX81" fmla="*/ 129206 w 549126"/>
                <a:gd name="connsiteY81" fmla="*/ 100076 h 321498"/>
                <a:gd name="connsiteX82" fmla="*/ 126122 w 549126"/>
                <a:gd name="connsiteY82" fmla="*/ 95531 h 321498"/>
                <a:gd name="connsiteX83" fmla="*/ 227816 w 549126"/>
                <a:gd name="connsiteY83" fmla="*/ 30035 h 321498"/>
                <a:gd name="connsiteX84" fmla="*/ 284789 w 549126"/>
                <a:gd name="connsiteY84" fmla="*/ 25246 h 321498"/>
                <a:gd name="connsiteX85" fmla="*/ 394517 w 549126"/>
                <a:gd name="connsiteY85" fmla="*/ 72238 h 321498"/>
                <a:gd name="connsiteX86" fmla="*/ 457660 w 549126"/>
                <a:gd name="connsiteY86" fmla="*/ 72238 h 321498"/>
                <a:gd name="connsiteX87" fmla="*/ 457660 w 549126"/>
                <a:gd name="connsiteY87" fmla="*/ 196169 h 321498"/>
                <a:gd name="connsiteX88" fmla="*/ 384129 w 549126"/>
                <a:gd name="connsiteY88" fmla="*/ 206070 h 321498"/>
                <a:gd name="connsiteX89" fmla="*/ 528837 w 549126"/>
                <a:gd name="connsiteY89" fmla="*/ 234882 h 321498"/>
                <a:gd name="connsiteX90" fmla="*/ 478031 w 549126"/>
                <a:gd name="connsiteY90" fmla="*/ 234882 h 321498"/>
                <a:gd name="connsiteX91" fmla="*/ 478031 w 549126"/>
                <a:gd name="connsiteY91" fmla="*/ 51867 h 321498"/>
                <a:gd name="connsiteX92" fmla="*/ 528837 w 549126"/>
                <a:gd name="connsiteY92" fmla="*/ 51867 h 321498"/>
                <a:gd name="connsiteX93" fmla="*/ 528837 w 549126"/>
                <a:gd name="connsiteY93" fmla="*/ 234882 h 32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49126" h="321498">
                  <a:moveTo>
                    <a:pt x="549127" y="31496"/>
                  </a:moveTo>
                  <a:lnTo>
                    <a:pt x="457579" y="31496"/>
                  </a:lnTo>
                  <a:lnTo>
                    <a:pt x="457579" y="51867"/>
                  </a:lnTo>
                  <a:lnTo>
                    <a:pt x="398738" y="51867"/>
                  </a:lnTo>
                  <a:lnTo>
                    <a:pt x="292987" y="6580"/>
                  </a:lnTo>
                  <a:cubicBezTo>
                    <a:pt x="268152" y="-4052"/>
                    <a:pt x="239665" y="-1699"/>
                    <a:pt x="216940" y="12910"/>
                  </a:cubicBezTo>
                  <a:lnTo>
                    <a:pt x="140650" y="62012"/>
                  </a:lnTo>
                  <a:lnTo>
                    <a:pt x="91548" y="53490"/>
                  </a:lnTo>
                  <a:lnTo>
                    <a:pt x="91548" y="31496"/>
                  </a:lnTo>
                  <a:lnTo>
                    <a:pt x="0" y="31496"/>
                  </a:lnTo>
                  <a:lnTo>
                    <a:pt x="0" y="255172"/>
                  </a:lnTo>
                  <a:lnTo>
                    <a:pt x="91548" y="255172"/>
                  </a:lnTo>
                  <a:lnTo>
                    <a:pt x="91548" y="227415"/>
                  </a:lnTo>
                  <a:cubicBezTo>
                    <a:pt x="113624" y="245757"/>
                    <a:pt x="137485" y="261908"/>
                    <a:pt x="162725" y="275543"/>
                  </a:cubicBezTo>
                  <a:cubicBezTo>
                    <a:pt x="168488" y="278790"/>
                    <a:pt x="173520" y="281630"/>
                    <a:pt x="177334" y="284065"/>
                  </a:cubicBezTo>
                  <a:cubicBezTo>
                    <a:pt x="197705" y="296645"/>
                    <a:pt x="239746" y="321398"/>
                    <a:pt x="265798" y="321398"/>
                  </a:cubicBezTo>
                  <a:cubicBezTo>
                    <a:pt x="271804" y="321966"/>
                    <a:pt x="277728" y="320100"/>
                    <a:pt x="282273" y="316204"/>
                  </a:cubicBezTo>
                  <a:cubicBezTo>
                    <a:pt x="284709" y="313769"/>
                    <a:pt x="286818" y="310929"/>
                    <a:pt x="288360" y="307845"/>
                  </a:cubicBezTo>
                  <a:cubicBezTo>
                    <a:pt x="292418" y="310767"/>
                    <a:pt x="297288" y="312309"/>
                    <a:pt x="302320" y="312309"/>
                  </a:cubicBezTo>
                  <a:cubicBezTo>
                    <a:pt x="303537" y="312390"/>
                    <a:pt x="304755" y="312390"/>
                    <a:pt x="305972" y="312309"/>
                  </a:cubicBezTo>
                  <a:cubicBezTo>
                    <a:pt x="313276" y="311091"/>
                    <a:pt x="319932" y="307520"/>
                    <a:pt x="324964" y="302164"/>
                  </a:cubicBezTo>
                  <a:cubicBezTo>
                    <a:pt x="328210" y="298836"/>
                    <a:pt x="330807" y="294859"/>
                    <a:pt x="332511" y="290477"/>
                  </a:cubicBezTo>
                  <a:cubicBezTo>
                    <a:pt x="334216" y="290801"/>
                    <a:pt x="335920" y="290964"/>
                    <a:pt x="337706" y="290964"/>
                  </a:cubicBezTo>
                  <a:cubicBezTo>
                    <a:pt x="338923" y="291045"/>
                    <a:pt x="340222" y="291045"/>
                    <a:pt x="341439" y="290964"/>
                  </a:cubicBezTo>
                  <a:cubicBezTo>
                    <a:pt x="348663" y="289746"/>
                    <a:pt x="355317" y="286175"/>
                    <a:pt x="360349" y="280819"/>
                  </a:cubicBezTo>
                  <a:cubicBezTo>
                    <a:pt x="362784" y="278384"/>
                    <a:pt x="364894" y="275543"/>
                    <a:pt x="366436" y="272459"/>
                  </a:cubicBezTo>
                  <a:cubicBezTo>
                    <a:pt x="370494" y="275381"/>
                    <a:pt x="375364" y="276923"/>
                    <a:pt x="380396" y="276842"/>
                  </a:cubicBezTo>
                  <a:lnTo>
                    <a:pt x="384048" y="276842"/>
                  </a:lnTo>
                  <a:cubicBezTo>
                    <a:pt x="391352" y="275624"/>
                    <a:pt x="398007" y="272053"/>
                    <a:pt x="403039" y="266697"/>
                  </a:cubicBezTo>
                  <a:cubicBezTo>
                    <a:pt x="414483" y="256795"/>
                    <a:pt x="416106" y="239670"/>
                    <a:pt x="406691" y="227821"/>
                  </a:cubicBezTo>
                  <a:lnTo>
                    <a:pt x="402796" y="223926"/>
                  </a:lnTo>
                  <a:lnTo>
                    <a:pt x="457498" y="216621"/>
                  </a:lnTo>
                  <a:lnTo>
                    <a:pt x="457498" y="255172"/>
                  </a:lnTo>
                  <a:lnTo>
                    <a:pt x="549046" y="255172"/>
                  </a:lnTo>
                  <a:lnTo>
                    <a:pt x="549046" y="31496"/>
                  </a:lnTo>
                  <a:close/>
                  <a:moveTo>
                    <a:pt x="71258" y="234882"/>
                  </a:moveTo>
                  <a:lnTo>
                    <a:pt x="20452" y="234882"/>
                  </a:lnTo>
                  <a:lnTo>
                    <a:pt x="20452" y="51867"/>
                  </a:lnTo>
                  <a:lnTo>
                    <a:pt x="71258" y="51867"/>
                  </a:lnTo>
                  <a:lnTo>
                    <a:pt x="71258" y="234882"/>
                  </a:lnTo>
                  <a:close/>
                  <a:moveTo>
                    <a:pt x="388674" y="252900"/>
                  </a:moveTo>
                  <a:cubicBezTo>
                    <a:pt x="386726" y="254929"/>
                    <a:pt x="384129" y="256308"/>
                    <a:pt x="381370" y="256795"/>
                  </a:cubicBezTo>
                  <a:cubicBezTo>
                    <a:pt x="380396" y="257201"/>
                    <a:pt x="379259" y="257201"/>
                    <a:pt x="378204" y="256795"/>
                  </a:cubicBezTo>
                  <a:lnTo>
                    <a:pt x="322691" y="201282"/>
                  </a:lnTo>
                  <a:lnTo>
                    <a:pt x="322691" y="201282"/>
                  </a:lnTo>
                  <a:lnTo>
                    <a:pt x="320175" y="198766"/>
                  </a:lnTo>
                  <a:lnTo>
                    <a:pt x="305810" y="213212"/>
                  </a:lnTo>
                  <a:lnTo>
                    <a:pt x="349393" y="256795"/>
                  </a:lnTo>
                  <a:cubicBezTo>
                    <a:pt x="349798" y="257769"/>
                    <a:pt x="349798" y="258905"/>
                    <a:pt x="349393" y="259960"/>
                  </a:cubicBezTo>
                  <a:cubicBezTo>
                    <a:pt x="348906" y="262720"/>
                    <a:pt x="347607" y="265317"/>
                    <a:pt x="345497" y="267265"/>
                  </a:cubicBezTo>
                  <a:cubicBezTo>
                    <a:pt x="343549" y="269294"/>
                    <a:pt x="340952" y="270674"/>
                    <a:pt x="338193" y="271242"/>
                  </a:cubicBezTo>
                  <a:cubicBezTo>
                    <a:pt x="337056" y="271485"/>
                    <a:pt x="335920" y="271242"/>
                    <a:pt x="334947" y="270592"/>
                  </a:cubicBezTo>
                  <a:lnTo>
                    <a:pt x="327804" y="263369"/>
                  </a:lnTo>
                  <a:lnTo>
                    <a:pt x="280731" y="216378"/>
                  </a:lnTo>
                  <a:lnTo>
                    <a:pt x="266366" y="230743"/>
                  </a:lnTo>
                  <a:lnTo>
                    <a:pt x="313358" y="277816"/>
                  </a:lnTo>
                  <a:cubicBezTo>
                    <a:pt x="314657" y="279033"/>
                    <a:pt x="314413" y="283984"/>
                    <a:pt x="310030" y="287961"/>
                  </a:cubicBezTo>
                  <a:cubicBezTo>
                    <a:pt x="308083" y="290071"/>
                    <a:pt x="305566" y="291450"/>
                    <a:pt x="302726" y="291937"/>
                  </a:cubicBezTo>
                  <a:cubicBezTo>
                    <a:pt x="301671" y="292262"/>
                    <a:pt x="300454" y="291937"/>
                    <a:pt x="299560" y="291288"/>
                  </a:cubicBezTo>
                  <a:lnTo>
                    <a:pt x="235282" y="227091"/>
                  </a:lnTo>
                  <a:lnTo>
                    <a:pt x="235282" y="227091"/>
                  </a:lnTo>
                  <a:lnTo>
                    <a:pt x="230900" y="222627"/>
                  </a:lnTo>
                  <a:lnTo>
                    <a:pt x="216940" y="236830"/>
                  </a:lnTo>
                  <a:lnTo>
                    <a:pt x="271236" y="291045"/>
                  </a:lnTo>
                  <a:cubicBezTo>
                    <a:pt x="272453" y="292343"/>
                    <a:pt x="272128" y="297375"/>
                    <a:pt x="268395" y="301190"/>
                  </a:cubicBezTo>
                  <a:cubicBezTo>
                    <a:pt x="259792" y="304923"/>
                    <a:pt x="218401" y="285769"/>
                    <a:pt x="188372" y="266859"/>
                  </a:cubicBezTo>
                  <a:cubicBezTo>
                    <a:pt x="184395" y="264343"/>
                    <a:pt x="179120" y="261340"/>
                    <a:pt x="173033" y="257931"/>
                  </a:cubicBezTo>
                  <a:cubicBezTo>
                    <a:pt x="143490" y="242268"/>
                    <a:pt x="116140" y="222789"/>
                    <a:pt x="91710" y="199983"/>
                  </a:cubicBezTo>
                  <a:lnTo>
                    <a:pt x="91710" y="74105"/>
                  </a:lnTo>
                  <a:lnTo>
                    <a:pt x="115490" y="78163"/>
                  </a:lnTo>
                  <a:lnTo>
                    <a:pt x="115490" y="78163"/>
                  </a:lnTo>
                  <a:cubicBezTo>
                    <a:pt x="106076" y="84250"/>
                    <a:pt x="103316" y="96829"/>
                    <a:pt x="109403" y="106244"/>
                  </a:cubicBezTo>
                  <a:lnTo>
                    <a:pt x="109566" y="106487"/>
                  </a:lnTo>
                  <a:lnTo>
                    <a:pt x="112650" y="111032"/>
                  </a:lnTo>
                  <a:cubicBezTo>
                    <a:pt x="133508" y="142279"/>
                    <a:pt x="175062" y="151937"/>
                    <a:pt x="207526" y="133108"/>
                  </a:cubicBezTo>
                  <a:lnTo>
                    <a:pt x="252812" y="105270"/>
                  </a:lnTo>
                  <a:lnTo>
                    <a:pt x="392002" y="242268"/>
                  </a:lnTo>
                  <a:cubicBezTo>
                    <a:pt x="393300" y="243485"/>
                    <a:pt x="393057" y="248436"/>
                    <a:pt x="388674" y="252818"/>
                  </a:cubicBezTo>
                  <a:close/>
                  <a:moveTo>
                    <a:pt x="384129" y="205989"/>
                  </a:moveTo>
                  <a:lnTo>
                    <a:pt x="255734" y="79705"/>
                  </a:lnTo>
                  <a:lnTo>
                    <a:pt x="197137" y="115821"/>
                  </a:lnTo>
                  <a:cubicBezTo>
                    <a:pt x="173925" y="129374"/>
                    <a:pt x="144140" y="122476"/>
                    <a:pt x="129206" y="100076"/>
                  </a:cubicBezTo>
                  <a:lnTo>
                    <a:pt x="126122" y="95531"/>
                  </a:lnTo>
                  <a:lnTo>
                    <a:pt x="227816" y="30035"/>
                  </a:lnTo>
                  <a:cubicBezTo>
                    <a:pt x="244859" y="19078"/>
                    <a:pt x="266123" y="17293"/>
                    <a:pt x="284789" y="25246"/>
                  </a:cubicBezTo>
                  <a:lnTo>
                    <a:pt x="394517" y="72238"/>
                  </a:lnTo>
                  <a:lnTo>
                    <a:pt x="457660" y="72238"/>
                  </a:lnTo>
                  <a:lnTo>
                    <a:pt x="457660" y="196169"/>
                  </a:lnTo>
                  <a:lnTo>
                    <a:pt x="384129" y="206070"/>
                  </a:lnTo>
                  <a:close/>
                  <a:moveTo>
                    <a:pt x="528837" y="234882"/>
                  </a:moveTo>
                  <a:lnTo>
                    <a:pt x="478031" y="234882"/>
                  </a:lnTo>
                  <a:lnTo>
                    <a:pt x="478031" y="51867"/>
                  </a:lnTo>
                  <a:lnTo>
                    <a:pt x="528837" y="51867"/>
                  </a:lnTo>
                  <a:lnTo>
                    <a:pt x="528837" y="23488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orma Livre: Forma 158">
              <a:extLst>
                <a:ext uri="{FF2B5EF4-FFF2-40B4-BE49-F238E27FC236}">
                  <a16:creationId xmlns:a16="http://schemas.microsoft.com/office/drawing/2014/main" id="{AC430932-CD2A-4FCC-9E0A-372AC42EDE07}"/>
                </a:ext>
              </a:extLst>
            </p:cNvPr>
            <p:cNvSpPr/>
            <p:nvPr/>
          </p:nvSpPr>
          <p:spPr>
            <a:xfrm>
              <a:off x="3029528" y="1914213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orma Livre: Forma 159">
              <a:extLst>
                <a:ext uri="{FF2B5EF4-FFF2-40B4-BE49-F238E27FC236}">
                  <a16:creationId xmlns:a16="http://schemas.microsoft.com/office/drawing/2014/main" id="{728C82F8-29DE-4CA3-8773-FA1142BC7DAB}"/>
                </a:ext>
              </a:extLst>
            </p:cNvPr>
            <p:cNvSpPr/>
            <p:nvPr/>
          </p:nvSpPr>
          <p:spPr>
            <a:xfrm rot="-3965999">
              <a:off x="3106161" y="1967383"/>
              <a:ext cx="81322" cy="20371"/>
            </a:xfrm>
            <a:custGeom>
              <a:avLst/>
              <a:gdLst>
                <a:gd name="connsiteX0" fmla="*/ 0 w 81322"/>
                <a:gd name="connsiteY0" fmla="*/ 0 h 20371"/>
                <a:gd name="connsiteX1" fmla="*/ 81322 w 81322"/>
                <a:gd name="connsiteY1" fmla="*/ 0 h 20371"/>
                <a:gd name="connsiteX2" fmla="*/ 81322 w 81322"/>
                <a:gd name="connsiteY2" fmla="*/ 20371 h 20371"/>
                <a:gd name="connsiteX3" fmla="*/ 0 w 81322"/>
                <a:gd name="connsiteY3" fmla="*/ 20371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22" h="20371">
                  <a:moveTo>
                    <a:pt x="0" y="0"/>
                  </a:moveTo>
                  <a:lnTo>
                    <a:pt x="81322" y="0"/>
                  </a:lnTo>
                  <a:lnTo>
                    <a:pt x="81322" y="20371"/>
                  </a:lnTo>
                  <a:lnTo>
                    <a:pt x="0" y="20371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orma Livre: Forma 160">
              <a:extLst>
                <a:ext uri="{FF2B5EF4-FFF2-40B4-BE49-F238E27FC236}">
                  <a16:creationId xmlns:a16="http://schemas.microsoft.com/office/drawing/2014/main" id="{201C8737-79F4-4D24-8969-D08A4234185B}"/>
                </a:ext>
              </a:extLst>
            </p:cNvPr>
            <p:cNvSpPr/>
            <p:nvPr/>
          </p:nvSpPr>
          <p:spPr>
            <a:xfrm rot="-1434600">
              <a:off x="2922449" y="1936970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orma Livre: Forma 161">
              <a:extLst>
                <a:ext uri="{FF2B5EF4-FFF2-40B4-BE49-F238E27FC236}">
                  <a16:creationId xmlns:a16="http://schemas.microsoft.com/office/drawing/2014/main" id="{07CBE915-0C32-4C71-B2A8-DE3868C89A95}"/>
                </a:ext>
              </a:extLst>
            </p:cNvPr>
            <p:cNvSpPr/>
            <p:nvPr/>
          </p:nvSpPr>
          <p:spPr>
            <a:xfrm rot="-2700000">
              <a:off x="3185970" y="2022295"/>
              <a:ext cx="81322" cy="20371"/>
            </a:xfrm>
            <a:custGeom>
              <a:avLst/>
              <a:gdLst>
                <a:gd name="connsiteX0" fmla="*/ 0 w 81322"/>
                <a:gd name="connsiteY0" fmla="*/ 0 h 20371"/>
                <a:gd name="connsiteX1" fmla="*/ 81322 w 81322"/>
                <a:gd name="connsiteY1" fmla="*/ 0 h 20371"/>
                <a:gd name="connsiteX2" fmla="*/ 81322 w 81322"/>
                <a:gd name="connsiteY2" fmla="*/ 20371 h 20371"/>
                <a:gd name="connsiteX3" fmla="*/ 0 w 81322"/>
                <a:gd name="connsiteY3" fmla="*/ 20371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22" h="20371">
                  <a:moveTo>
                    <a:pt x="0" y="0"/>
                  </a:moveTo>
                  <a:lnTo>
                    <a:pt x="81322" y="0"/>
                  </a:lnTo>
                  <a:lnTo>
                    <a:pt x="81322" y="20371"/>
                  </a:lnTo>
                  <a:lnTo>
                    <a:pt x="0" y="20371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orma Livre: Forma 162">
              <a:extLst>
                <a:ext uri="{FF2B5EF4-FFF2-40B4-BE49-F238E27FC236}">
                  <a16:creationId xmlns:a16="http://schemas.microsoft.com/office/drawing/2014/main" id="{A82DA937-5FEA-4364-A313-6FD268811441}"/>
                </a:ext>
              </a:extLst>
            </p:cNvPr>
            <p:cNvSpPr/>
            <p:nvPr/>
          </p:nvSpPr>
          <p:spPr>
            <a:xfrm rot="-2700000">
              <a:off x="2842595" y="1991675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orma Livre: Forma 163">
              <a:extLst>
                <a:ext uri="{FF2B5EF4-FFF2-40B4-BE49-F238E27FC236}">
                  <a16:creationId xmlns:a16="http://schemas.microsoft.com/office/drawing/2014/main" id="{B43F9084-0F2C-48E7-A77F-1B5B4DFF16DC}"/>
                </a:ext>
              </a:extLst>
            </p:cNvPr>
            <p:cNvSpPr/>
            <p:nvPr/>
          </p:nvSpPr>
          <p:spPr>
            <a:xfrm>
              <a:off x="3029528" y="2442968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orma Livre: Forma 164">
              <a:extLst>
                <a:ext uri="{FF2B5EF4-FFF2-40B4-BE49-F238E27FC236}">
                  <a16:creationId xmlns:a16="http://schemas.microsoft.com/office/drawing/2014/main" id="{533AFDD8-2941-4DAF-89A0-9926FE757D6D}"/>
                </a:ext>
              </a:extLst>
            </p:cNvPr>
            <p:cNvSpPr/>
            <p:nvPr/>
          </p:nvSpPr>
          <p:spPr>
            <a:xfrm rot="-3965400">
              <a:off x="2892074" y="2450679"/>
              <a:ext cx="81322" cy="20371"/>
            </a:xfrm>
            <a:custGeom>
              <a:avLst/>
              <a:gdLst>
                <a:gd name="connsiteX0" fmla="*/ 0 w 81322"/>
                <a:gd name="connsiteY0" fmla="*/ 0 h 20371"/>
                <a:gd name="connsiteX1" fmla="*/ 81322 w 81322"/>
                <a:gd name="connsiteY1" fmla="*/ 0 h 20371"/>
                <a:gd name="connsiteX2" fmla="*/ 81322 w 81322"/>
                <a:gd name="connsiteY2" fmla="*/ 20371 h 20371"/>
                <a:gd name="connsiteX3" fmla="*/ 0 w 81322"/>
                <a:gd name="connsiteY3" fmla="*/ 20371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22" h="20371">
                  <a:moveTo>
                    <a:pt x="0" y="0"/>
                  </a:moveTo>
                  <a:lnTo>
                    <a:pt x="81322" y="0"/>
                  </a:lnTo>
                  <a:lnTo>
                    <a:pt x="81322" y="20371"/>
                  </a:lnTo>
                  <a:lnTo>
                    <a:pt x="0" y="20371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orma Livre: Forma 165">
              <a:extLst>
                <a:ext uri="{FF2B5EF4-FFF2-40B4-BE49-F238E27FC236}">
                  <a16:creationId xmlns:a16="http://schemas.microsoft.com/office/drawing/2014/main" id="{1BF5EC22-C3FE-4AFF-A391-D17D4534801A}"/>
                </a:ext>
              </a:extLst>
            </p:cNvPr>
            <p:cNvSpPr/>
            <p:nvPr/>
          </p:nvSpPr>
          <p:spPr>
            <a:xfrm rot="-1434001">
              <a:off x="3136635" y="2420211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orma Livre: Forma 166">
              <a:extLst>
                <a:ext uri="{FF2B5EF4-FFF2-40B4-BE49-F238E27FC236}">
                  <a16:creationId xmlns:a16="http://schemas.microsoft.com/office/drawing/2014/main" id="{D52F87E7-0922-42FE-86EC-65E7BBF4500F}"/>
                </a:ext>
              </a:extLst>
            </p:cNvPr>
            <p:cNvSpPr/>
            <p:nvPr/>
          </p:nvSpPr>
          <p:spPr>
            <a:xfrm rot="-2700000">
              <a:off x="2812115" y="2395944"/>
              <a:ext cx="81322" cy="20371"/>
            </a:xfrm>
            <a:custGeom>
              <a:avLst/>
              <a:gdLst>
                <a:gd name="connsiteX0" fmla="*/ 0 w 81322"/>
                <a:gd name="connsiteY0" fmla="*/ 0 h 20371"/>
                <a:gd name="connsiteX1" fmla="*/ 81322 w 81322"/>
                <a:gd name="connsiteY1" fmla="*/ 0 h 20371"/>
                <a:gd name="connsiteX2" fmla="*/ 81322 w 81322"/>
                <a:gd name="connsiteY2" fmla="*/ 20371 h 20371"/>
                <a:gd name="connsiteX3" fmla="*/ 0 w 81322"/>
                <a:gd name="connsiteY3" fmla="*/ 20371 h 2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22" h="20371">
                  <a:moveTo>
                    <a:pt x="0" y="0"/>
                  </a:moveTo>
                  <a:lnTo>
                    <a:pt x="81322" y="0"/>
                  </a:lnTo>
                  <a:lnTo>
                    <a:pt x="81322" y="20371"/>
                  </a:lnTo>
                  <a:lnTo>
                    <a:pt x="0" y="20371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orma Livre: Forma 167">
              <a:extLst>
                <a:ext uri="{FF2B5EF4-FFF2-40B4-BE49-F238E27FC236}">
                  <a16:creationId xmlns:a16="http://schemas.microsoft.com/office/drawing/2014/main" id="{AAF101AE-D001-4C3E-AFB8-E7D32EFE631B}"/>
                </a:ext>
              </a:extLst>
            </p:cNvPr>
            <p:cNvSpPr/>
            <p:nvPr/>
          </p:nvSpPr>
          <p:spPr>
            <a:xfrm rot="-2700000">
              <a:off x="3216407" y="2365497"/>
              <a:ext cx="20371" cy="81322"/>
            </a:xfrm>
            <a:custGeom>
              <a:avLst/>
              <a:gdLst>
                <a:gd name="connsiteX0" fmla="*/ 0 w 20371"/>
                <a:gd name="connsiteY0" fmla="*/ 0 h 81322"/>
                <a:gd name="connsiteX1" fmla="*/ 20371 w 20371"/>
                <a:gd name="connsiteY1" fmla="*/ 0 h 81322"/>
                <a:gd name="connsiteX2" fmla="*/ 20371 w 20371"/>
                <a:gd name="connsiteY2" fmla="*/ 81322 h 81322"/>
                <a:gd name="connsiteX3" fmla="*/ 0 w 20371"/>
                <a:gd name="connsiteY3" fmla="*/ 81322 h 8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1" h="81322">
                  <a:moveTo>
                    <a:pt x="0" y="0"/>
                  </a:moveTo>
                  <a:lnTo>
                    <a:pt x="20371" y="0"/>
                  </a:lnTo>
                  <a:lnTo>
                    <a:pt x="20371" y="81322"/>
                  </a:lnTo>
                  <a:lnTo>
                    <a:pt x="0" y="81322"/>
                  </a:lnTo>
                  <a:close/>
                </a:path>
              </a:pathLst>
            </a:custGeom>
            <a:grpFill/>
            <a:ln w="81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9EB96CC-3C38-4B2F-B02F-E13DDBE15F64}"/>
              </a:ext>
            </a:extLst>
          </p:cNvPr>
          <p:cNvGrpSpPr/>
          <p:nvPr/>
        </p:nvGrpSpPr>
        <p:grpSpPr>
          <a:xfrm>
            <a:off x="4921040" y="486844"/>
            <a:ext cx="6545978" cy="6075699"/>
            <a:chOff x="4921040" y="486844"/>
            <a:chExt cx="6545978" cy="6075699"/>
          </a:xfrm>
        </p:grpSpPr>
        <p:pic>
          <p:nvPicPr>
            <p:cNvPr id="170" name="Imagem 169">
              <a:extLst>
                <a:ext uri="{FF2B5EF4-FFF2-40B4-BE49-F238E27FC236}">
                  <a16:creationId xmlns:a16="http://schemas.microsoft.com/office/drawing/2014/main" id="{A13B1DD3-67BE-4AA9-B28C-42AC138F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040" y="486844"/>
              <a:ext cx="6545978" cy="6075699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F0F2E6C4-AE38-4D41-AAEA-B5A76740F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04" b="88235" l="5556" r="88889">
                          <a14:foregroundMark x1="5556" y1="33333" x2="16667" y2="37255"/>
                          <a14:foregroundMark x1="88889" y1="33333" x2="80556" y2="45098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34860" y="1308100"/>
              <a:ext cx="417647" cy="295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2170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7419" y="1680905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6004721" y="2374897"/>
              <a:ext cx="2068542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NORTE</a:t>
              </a:r>
            </a:p>
          </p:txBody>
        </p: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sp>
        <p:nvSpPr>
          <p:cNvPr id="150" name="Espaço Reservado para Texto 119">
            <a:extLst>
              <a:ext uri="{FF2B5EF4-FFF2-40B4-BE49-F238E27FC236}">
                <a16:creationId xmlns:a16="http://schemas.microsoft.com/office/drawing/2014/main" id="{3C1E166C-6492-4CE9-BFC1-B4B18F3D957B}"/>
              </a:ext>
            </a:extLst>
          </p:cNvPr>
          <p:cNvSpPr>
            <a:spLocks noGrp="1"/>
          </p:cNvSpPr>
          <p:nvPr/>
        </p:nvSpPr>
        <p:spPr>
          <a:xfrm>
            <a:off x="6676704" y="564682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1" name="Espaço Reservado para Texto 120">
            <a:extLst>
              <a:ext uri="{FF2B5EF4-FFF2-40B4-BE49-F238E27FC236}">
                <a16:creationId xmlns:a16="http://schemas.microsoft.com/office/drawing/2014/main" id="{36124A3F-A01E-4664-ADAA-37FB21CECB09}"/>
              </a:ext>
            </a:extLst>
          </p:cNvPr>
          <p:cNvSpPr>
            <a:spLocks noGrp="1"/>
          </p:cNvSpPr>
          <p:nvPr/>
        </p:nvSpPr>
        <p:spPr>
          <a:xfrm>
            <a:off x="6647581" y="1822714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2" name="Espaço Reservado para Texto 121">
            <a:extLst>
              <a:ext uri="{FF2B5EF4-FFF2-40B4-BE49-F238E27FC236}">
                <a16:creationId xmlns:a16="http://schemas.microsoft.com/office/drawing/2014/main" id="{21F8E8BF-C63C-4B94-B9A7-28F168CEC59A}"/>
              </a:ext>
            </a:extLst>
          </p:cNvPr>
          <p:cNvSpPr>
            <a:spLocks noGrp="1"/>
          </p:cNvSpPr>
          <p:nvPr/>
        </p:nvSpPr>
        <p:spPr>
          <a:xfrm>
            <a:off x="7844125" y="192791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3" name="Espaço Reservado para Texto 122">
            <a:extLst>
              <a:ext uri="{FF2B5EF4-FFF2-40B4-BE49-F238E27FC236}">
                <a16:creationId xmlns:a16="http://schemas.microsoft.com/office/drawing/2014/main" id="{46225FF4-A45F-4B83-8C16-6D84E8224F2B}"/>
              </a:ext>
            </a:extLst>
          </p:cNvPr>
          <p:cNvSpPr>
            <a:spLocks noGrp="1"/>
          </p:cNvSpPr>
          <p:nvPr/>
        </p:nvSpPr>
        <p:spPr>
          <a:xfrm>
            <a:off x="8687331" y="533070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4" name="Espaço Reservado para Texto 123">
            <a:extLst>
              <a:ext uri="{FF2B5EF4-FFF2-40B4-BE49-F238E27FC236}">
                <a16:creationId xmlns:a16="http://schemas.microsoft.com/office/drawing/2014/main" id="{BD1F5414-814F-4F98-9482-3E4C1556E6AC}"/>
              </a:ext>
            </a:extLst>
          </p:cNvPr>
          <p:cNvSpPr>
            <a:spLocks noGrp="1"/>
          </p:cNvSpPr>
          <p:nvPr/>
        </p:nvSpPr>
        <p:spPr>
          <a:xfrm>
            <a:off x="9239710" y="313301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5" name="Espaço Reservado para Texto 124">
            <a:extLst>
              <a:ext uri="{FF2B5EF4-FFF2-40B4-BE49-F238E27FC236}">
                <a16:creationId xmlns:a16="http://schemas.microsoft.com/office/drawing/2014/main" id="{449D2CCB-8344-4EE8-ADB0-90141D5AF4A9}"/>
              </a:ext>
            </a:extLst>
          </p:cNvPr>
          <p:cNvSpPr>
            <a:spLocks noGrp="1"/>
          </p:cNvSpPr>
          <p:nvPr/>
        </p:nvSpPr>
        <p:spPr>
          <a:xfrm>
            <a:off x="7657889" y="1855459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6" name="Espaço Reservado para Texto 125">
            <a:extLst>
              <a:ext uri="{FF2B5EF4-FFF2-40B4-BE49-F238E27FC236}">
                <a16:creationId xmlns:a16="http://schemas.microsoft.com/office/drawing/2014/main" id="{10088EFC-110E-4211-89B4-84A05F0AD959}"/>
              </a:ext>
            </a:extLst>
          </p:cNvPr>
          <p:cNvSpPr>
            <a:spLocks noGrp="1"/>
          </p:cNvSpPr>
          <p:nvPr/>
        </p:nvSpPr>
        <p:spPr>
          <a:xfrm>
            <a:off x="8345407" y="1783836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7" name="Espaço Reservado para Texto 126">
            <a:extLst>
              <a:ext uri="{FF2B5EF4-FFF2-40B4-BE49-F238E27FC236}">
                <a16:creationId xmlns:a16="http://schemas.microsoft.com/office/drawing/2014/main" id="{5EA77622-9EAB-43C7-967C-DAEC0B1AE8DE}"/>
              </a:ext>
            </a:extLst>
          </p:cNvPr>
          <p:cNvSpPr>
            <a:spLocks noGrp="1"/>
          </p:cNvSpPr>
          <p:nvPr/>
        </p:nvSpPr>
        <p:spPr>
          <a:xfrm>
            <a:off x="10073953" y="1004304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8" name="Espaço Reservado para Texto 127">
            <a:extLst>
              <a:ext uri="{FF2B5EF4-FFF2-40B4-BE49-F238E27FC236}">
                <a16:creationId xmlns:a16="http://schemas.microsoft.com/office/drawing/2014/main" id="{AA90DFE3-EB9B-48E8-A99C-2B34E2282542}"/>
              </a:ext>
            </a:extLst>
          </p:cNvPr>
          <p:cNvSpPr>
            <a:spLocks noGrp="1"/>
          </p:cNvSpPr>
          <p:nvPr/>
        </p:nvSpPr>
        <p:spPr>
          <a:xfrm>
            <a:off x="11021224" y="1239439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59" name="Espaço Reservado para Texto 128">
            <a:extLst>
              <a:ext uri="{FF2B5EF4-FFF2-40B4-BE49-F238E27FC236}">
                <a16:creationId xmlns:a16="http://schemas.microsoft.com/office/drawing/2014/main" id="{8415430E-5DE8-4C71-87BE-EC314ACF1554}"/>
              </a:ext>
            </a:extLst>
          </p:cNvPr>
          <p:cNvSpPr>
            <a:spLocks noGrp="1"/>
          </p:cNvSpPr>
          <p:nvPr/>
        </p:nvSpPr>
        <p:spPr>
          <a:xfrm>
            <a:off x="10366858" y="1207668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0" name="Espaço Reservado para Texto 129">
            <a:extLst>
              <a:ext uri="{FF2B5EF4-FFF2-40B4-BE49-F238E27FC236}">
                <a16:creationId xmlns:a16="http://schemas.microsoft.com/office/drawing/2014/main" id="{8A2175AC-C34C-4F5F-BB92-71594991F5BA}"/>
              </a:ext>
            </a:extLst>
          </p:cNvPr>
          <p:cNvSpPr>
            <a:spLocks noGrp="1"/>
          </p:cNvSpPr>
          <p:nvPr/>
        </p:nvSpPr>
        <p:spPr>
          <a:xfrm>
            <a:off x="9741679" y="1509579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1" name="Espaço Reservado para Texto 130">
            <a:extLst>
              <a:ext uri="{FF2B5EF4-FFF2-40B4-BE49-F238E27FC236}">
                <a16:creationId xmlns:a16="http://schemas.microsoft.com/office/drawing/2014/main" id="{74A3F07C-3C9A-44CA-BBDD-7E7995EBE269}"/>
              </a:ext>
            </a:extLst>
          </p:cNvPr>
          <p:cNvSpPr>
            <a:spLocks noGrp="1"/>
          </p:cNvSpPr>
          <p:nvPr/>
        </p:nvSpPr>
        <p:spPr>
          <a:xfrm>
            <a:off x="11407729" y="1503857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2" name="Espaço Reservado para Texto 131">
            <a:extLst>
              <a:ext uri="{FF2B5EF4-FFF2-40B4-BE49-F238E27FC236}">
                <a16:creationId xmlns:a16="http://schemas.microsoft.com/office/drawing/2014/main" id="{5FF9E9A0-2CAC-42F8-ADDC-31849CC04B75}"/>
              </a:ext>
            </a:extLst>
          </p:cNvPr>
          <p:cNvSpPr>
            <a:spLocks noGrp="1"/>
          </p:cNvSpPr>
          <p:nvPr/>
        </p:nvSpPr>
        <p:spPr>
          <a:xfrm>
            <a:off x="11413423" y="1650641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3" name="Espaço Reservado para Texto 144">
            <a:extLst>
              <a:ext uri="{FF2B5EF4-FFF2-40B4-BE49-F238E27FC236}">
                <a16:creationId xmlns:a16="http://schemas.microsoft.com/office/drawing/2014/main" id="{B9725D66-0957-433A-9CC9-CBAA26BA5BB7}"/>
              </a:ext>
            </a:extLst>
          </p:cNvPr>
          <p:cNvSpPr>
            <a:spLocks noGrp="1"/>
          </p:cNvSpPr>
          <p:nvPr/>
        </p:nvSpPr>
        <p:spPr>
          <a:xfrm>
            <a:off x="11027682" y="1793532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4" name="Espaço Reservado para Texto 132">
            <a:extLst>
              <a:ext uri="{FF2B5EF4-FFF2-40B4-BE49-F238E27FC236}">
                <a16:creationId xmlns:a16="http://schemas.microsoft.com/office/drawing/2014/main" id="{D639200E-998C-4E38-9C98-2990CF850C9B}"/>
              </a:ext>
            </a:extLst>
          </p:cNvPr>
          <p:cNvSpPr>
            <a:spLocks noGrp="1"/>
          </p:cNvSpPr>
          <p:nvPr/>
        </p:nvSpPr>
        <p:spPr>
          <a:xfrm>
            <a:off x="11448219" y="2025157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5" name="Espaço Reservado para Texto 133">
            <a:extLst>
              <a:ext uri="{FF2B5EF4-FFF2-40B4-BE49-F238E27FC236}">
                <a16:creationId xmlns:a16="http://schemas.microsoft.com/office/drawing/2014/main" id="{EFE360A4-BA64-4F76-AA61-C39243A5CDC5}"/>
              </a:ext>
            </a:extLst>
          </p:cNvPr>
          <p:cNvSpPr>
            <a:spLocks noGrp="1"/>
          </p:cNvSpPr>
          <p:nvPr/>
        </p:nvSpPr>
        <p:spPr>
          <a:xfrm>
            <a:off x="11448219" y="2106998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6" name="Espaço Reservado para Texto 134">
            <a:extLst>
              <a:ext uri="{FF2B5EF4-FFF2-40B4-BE49-F238E27FC236}">
                <a16:creationId xmlns:a16="http://schemas.microsoft.com/office/drawing/2014/main" id="{E09C5A2C-0BE3-475A-BE07-920E83196141}"/>
              </a:ext>
            </a:extLst>
          </p:cNvPr>
          <p:cNvSpPr>
            <a:spLocks noGrp="1"/>
          </p:cNvSpPr>
          <p:nvPr/>
        </p:nvSpPr>
        <p:spPr>
          <a:xfrm>
            <a:off x="10298826" y="1953900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7" name="Espaço Reservado para Texto 135">
            <a:extLst>
              <a:ext uri="{FF2B5EF4-FFF2-40B4-BE49-F238E27FC236}">
                <a16:creationId xmlns:a16="http://schemas.microsoft.com/office/drawing/2014/main" id="{AE7B2378-BEBC-4029-8E5B-5843D28457FF}"/>
              </a:ext>
            </a:extLst>
          </p:cNvPr>
          <p:cNvSpPr>
            <a:spLocks noGrp="1"/>
          </p:cNvSpPr>
          <p:nvPr/>
        </p:nvSpPr>
        <p:spPr>
          <a:xfrm>
            <a:off x="9701146" y="2650956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8" name="Espaço Reservado para Texto 136">
            <a:extLst>
              <a:ext uri="{FF2B5EF4-FFF2-40B4-BE49-F238E27FC236}">
                <a16:creationId xmlns:a16="http://schemas.microsoft.com/office/drawing/2014/main" id="{9EAEB579-1F45-4690-8A7F-16BB24071B75}"/>
              </a:ext>
            </a:extLst>
          </p:cNvPr>
          <p:cNvSpPr>
            <a:spLocks noGrp="1"/>
          </p:cNvSpPr>
          <p:nvPr/>
        </p:nvSpPr>
        <p:spPr>
          <a:xfrm>
            <a:off x="9440297" y="2419444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69" name="Espaço Reservado para Texto 138">
            <a:extLst>
              <a:ext uri="{FF2B5EF4-FFF2-40B4-BE49-F238E27FC236}">
                <a16:creationId xmlns:a16="http://schemas.microsoft.com/office/drawing/2014/main" id="{F555D500-DAE6-46BC-BD4B-A0A24DC47D17}"/>
              </a:ext>
            </a:extLst>
          </p:cNvPr>
          <p:cNvSpPr>
            <a:spLocks noGrp="1"/>
          </p:cNvSpPr>
          <p:nvPr/>
        </p:nvSpPr>
        <p:spPr>
          <a:xfrm>
            <a:off x="10866814" y="3130883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0" name="Espaço Reservado para Texto 139">
            <a:extLst>
              <a:ext uri="{FF2B5EF4-FFF2-40B4-BE49-F238E27FC236}">
                <a16:creationId xmlns:a16="http://schemas.microsoft.com/office/drawing/2014/main" id="{EB8D657D-178C-4098-B4D0-55CC3B61D732}"/>
              </a:ext>
            </a:extLst>
          </p:cNvPr>
          <p:cNvSpPr>
            <a:spLocks noGrp="1"/>
          </p:cNvSpPr>
          <p:nvPr/>
        </p:nvSpPr>
        <p:spPr>
          <a:xfrm>
            <a:off x="10437880" y="3494093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1" name="Espaço Reservado para Texto 140">
            <a:extLst>
              <a:ext uri="{FF2B5EF4-FFF2-40B4-BE49-F238E27FC236}">
                <a16:creationId xmlns:a16="http://schemas.microsoft.com/office/drawing/2014/main" id="{C357E41C-B966-4FF3-A8B0-0766AA325E52}"/>
              </a:ext>
            </a:extLst>
          </p:cNvPr>
          <p:cNvSpPr>
            <a:spLocks noGrp="1"/>
          </p:cNvSpPr>
          <p:nvPr/>
        </p:nvSpPr>
        <p:spPr>
          <a:xfrm>
            <a:off x="9449786" y="3325391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2" name="Espaço Reservado para Texto 145">
            <a:extLst>
              <a:ext uri="{FF2B5EF4-FFF2-40B4-BE49-F238E27FC236}">
                <a16:creationId xmlns:a16="http://schemas.microsoft.com/office/drawing/2014/main" id="{384D41E3-352A-42DE-8E28-AC84E5FA26D0}"/>
              </a:ext>
            </a:extLst>
          </p:cNvPr>
          <p:cNvSpPr>
            <a:spLocks noGrp="1"/>
          </p:cNvSpPr>
          <p:nvPr/>
        </p:nvSpPr>
        <p:spPr>
          <a:xfrm>
            <a:off x="8810629" y="2995075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3" name="Espaço Reservado para Texto 146">
            <a:extLst>
              <a:ext uri="{FF2B5EF4-FFF2-40B4-BE49-F238E27FC236}">
                <a16:creationId xmlns:a16="http://schemas.microsoft.com/office/drawing/2014/main" id="{9246CA28-2039-4B44-9E38-53E8726D8C16}"/>
              </a:ext>
            </a:extLst>
          </p:cNvPr>
          <p:cNvSpPr>
            <a:spLocks noGrp="1"/>
          </p:cNvSpPr>
          <p:nvPr/>
        </p:nvSpPr>
        <p:spPr>
          <a:xfrm>
            <a:off x="9261776" y="3653486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4" name="Espaço Reservado para Texto 141">
            <a:extLst>
              <a:ext uri="{FF2B5EF4-FFF2-40B4-BE49-F238E27FC236}">
                <a16:creationId xmlns:a16="http://schemas.microsoft.com/office/drawing/2014/main" id="{979FEC66-FBDA-4304-8E90-BB4C76D43169}"/>
              </a:ext>
            </a:extLst>
          </p:cNvPr>
          <p:cNvSpPr>
            <a:spLocks noGrp="1"/>
          </p:cNvSpPr>
          <p:nvPr/>
        </p:nvSpPr>
        <p:spPr>
          <a:xfrm>
            <a:off x="9324499" y="4114617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75" name="Espaço Reservado para Texto 142">
            <a:extLst>
              <a:ext uri="{FF2B5EF4-FFF2-40B4-BE49-F238E27FC236}">
                <a16:creationId xmlns:a16="http://schemas.microsoft.com/office/drawing/2014/main" id="{C0CBE958-A300-49A9-B4FD-8C4B84244886}"/>
              </a:ext>
            </a:extLst>
          </p:cNvPr>
          <p:cNvSpPr>
            <a:spLocks noGrp="1"/>
          </p:cNvSpPr>
          <p:nvPr/>
        </p:nvSpPr>
        <p:spPr>
          <a:xfrm>
            <a:off x="8902061" y="4262209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36E3475-0147-4F84-B9C6-E9145649A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48428"/>
              </p:ext>
            </p:extLst>
          </p:nvPr>
        </p:nvGraphicFramePr>
        <p:xfrm>
          <a:off x="1077427" y="2415718"/>
          <a:ext cx="5854581" cy="400513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3722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38971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Belém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Boa Vista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Imperatriz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Macapá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Manaus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Marabá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Redenção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27606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Santarém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9579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São Luís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0185"/>
                  </a:ext>
                </a:extLst>
              </a:tr>
            </a:tbl>
          </a:graphicData>
        </a:graphic>
      </p:graphicFrame>
      <p:pic>
        <p:nvPicPr>
          <p:cNvPr id="83" name="Imagem 82">
            <a:extLst>
              <a:ext uri="{FF2B5EF4-FFF2-40B4-BE49-F238E27FC236}">
                <a16:creationId xmlns:a16="http://schemas.microsoft.com/office/drawing/2014/main" id="{E6CEF4BF-EF06-4BD6-9855-6D49FEDE6B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-4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9662" y="810223"/>
            <a:ext cx="417647" cy="295833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D0117A2-EA35-45B8-B75F-D404B5164FA4}"/>
              </a:ext>
            </a:extLst>
          </p:cNvPr>
          <p:cNvSpPr/>
          <p:nvPr/>
        </p:nvSpPr>
        <p:spPr>
          <a:xfrm>
            <a:off x="7206113" y="5356270"/>
            <a:ext cx="1844281" cy="1081017"/>
          </a:xfrm>
          <a:prstGeom prst="round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559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6F13EAF2-992F-4EAC-B9EA-D66B268A840F}"/>
              </a:ext>
            </a:extLst>
          </p:cNvPr>
          <p:cNvSpPr/>
          <p:nvPr/>
        </p:nvSpPr>
        <p:spPr>
          <a:xfrm>
            <a:off x="9142884" y="5369206"/>
            <a:ext cx="1844281" cy="1081017"/>
          </a:xfrm>
          <a:prstGeom prst="roundRect">
            <a:avLst/>
          </a:prstGeom>
          <a:solidFill>
            <a:srgbClr val="4D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21866848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8560" y="2420080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1E7296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MINAS GERAIS</a:t>
              </a:r>
            </a:p>
          </p:txBody>
        </p: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252" name="Tabela 4">
            <a:extLst>
              <a:ext uri="{FF2B5EF4-FFF2-40B4-BE49-F238E27FC236}">
                <a16:creationId xmlns:a16="http://schemas.microsoft.com/office/drawing/2014/main" id="{8AC7A5DA-26B6-41F9-9942-B30E8F19F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28413"/>
              </p:ext>
            </p:extLst>
          </p:nvPr>
        </p:nvGraphicFramePr>
        <p:xfrm>
          <a:off x="1078568" y="3097743"/>
          <a:ext cx="6398806" cy="171380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3532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161108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942723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2121443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71015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621394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Belo Horizonte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743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621394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Uberlândia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</a:tbl>
          </a:graphicData>
        </a:graphic>
      </p:graphicFrame>
      <p:sp>
        <p:nvSpPr>
          <p:cNvPr id="87" name="Espaço Reservado para Texto 119">
            <a:extLst>
              <a:ext uri="{FF2B5EF4-FFF2-40B4-BE49-F238E27FC236}">
                <a16:creationId xmlns:a16="http://schemas.microsoft.com/office/drawing/2014/main" id="{FE3CF039-499E-466A-B303-D3A79DFB9E00}"/>
              </a:ext>
            </a:extLst>
          </p:cNvPr>
          <p:cNvSpPr>
            <a:spLocks noGrp="1"/>
          </p:cNvSpPr>
          <p:nvPr/>
        </p:nvSpPr>
        <p:spPr>
          <a:xfrm>
            <a:off x="6681544" y="564682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0">
            <a:extLst>
              <a:ext uri="{FF2B5EF4-FFF2-40B4-BE49-F238E27FC236}">
                <a16:creationId xmlns:a16="http://schemas.microsoft.com/office/drawing/2014/main" id="{66694F18-0757-4BF1-A10B-A94559416B1F}"/>
              </a:ext>
            </a:extLst>
          </p:cNvPr>
          <p:cNvSpPr>
            <a:spLocks noGrp="1"/>
          </p:cNvSpPr>
          <p:nvPr/>
        </p:nvSpPr>
        <p:spPr>
          <a:xfrm>
            <a:off x="6652421" y="1822714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1">
            <a:extLst>
              <a:ext uri="{FF2B5EF4-FFF2-40B4-BE49-F238E27FC236}">
                <a16:creationId xmlns:a16="http://schemas.microsoft.com/office/drawing/2014/main" id="{F1BB681F-50E6-44F6-9499-C318A4411249}"/>
              </a:ext>
            </a:extLst>
          </p:cNvPr>
          <p:cNvSpPr>
            <a:spLocks noGrp="1"/>
          </p:cNvSpPr>
          <p:nvPr/>
        </p:nvSpPr>
        <p:spPr>
          <a:xfrm>
            <a:off x="7848965" y="192791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2">
            <a:extLst>
              <a:ext uri="{FF2B5EF4-FFF2-40B4-BE49-F238E27FC236}">
                <a16:creationId xmlns:a16="http://schemas.microsoft.com/office/drawing/2014/main" id="{912F987D-39C5-4BDE-943C-84DA0BD62783}"/>
              </a:ext>
            </a:extLst>
          </p:cNvPr>
          <p:cNvSpPr>
            <a:spLocks noGrp="1"/>
          </p:cNvSpPr>
          <p:nvPr/>
        </p:nvSpPr>
        <p:spPr>
          <a:xfrm>
            <a:off x="8692171" y="533070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3">
            <a:extLst>
              <a:ext uri="{FF2B5EF4-FFF2-40B4-BE49-F238E27FC236}">
                <a16:creationId xmlns:a16="http://schemas.microsoft.com/office/drawing/2014/main" id="{FFF0DBE5-77C9-4CD2-B2F8-BD29979D362B}"/>
              </a:ext>
            </a:extLst>
          </p:cNvPr>
          <p:cNvSpPr>
            <a:spLocks noGrp="1"/>
          </p:cNvSpPr>
          <p:nvPr/>
        </p:nvSpPr>
        <p:spPr>
          <a:xfrm>
            <a:off x="9244550" y="313301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4">
            <a:extLst>
              <a:ext uri="{FF2B5EF4-FFF2-40B4-BE49-F238E27FC236}">
                <a16:creationId xmlns:a16="http://schemas.microsoft.com/office/drawing/2014/main" id="{0511F134-3081-4E4D-BB36-6ED1021F8809}"/>
              </a:ext>
            </a:extLst>
          </p:cNvPr>
          <p:cNvSpPr>
            <a:spLocks noGrp="1"/>
          </p:cNvSpPr>
          <p:nvPr/>
        </p:nvSpPr>
        <p:spPr>
          <a:xfrm>
            <a:off x="7662729" y="1855459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5">
            <a:extLst>
              <a:ext uri="{FF2B5EF4-FFF2-40B4-BE49-F238E27FC236}">
                <a16:creationId xmlns:a16="http://schemas.microsoft.com/office/drawing/2014/main" id="{707A0A5B-A66E-46FD-B26B-EA81613A924D}"/>
              </a:ext>
            </a:extLst>
          </p:cNvPr>
          <p:cNvSpPr>
            <a:spLocks noGrp="1"/>
          </p:cNvSpPr>
          <p:nvPr/>
        </p:nvSpPr>
        <p:spPr>
          <a:xfrm>
            <a:off x="8350247" y="1783836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6">
            <a:extLst>
              <a:ext uri="{FF2B5EF4-FFF2-40B4-BE49-F238E27FC236}">
                <a16:creationId xmlns:a16="http://schemas.microsoft.com/office/drawing/2014/main" id="{D0478FC3-F5E7-4EA2-A6F6-469D383EC0D9}"/>
              </a:ext>
            </a:extLst>
          </p:cNvPr>
          <p:cNvSpPr>
            <a:spLocks noGrp="1"/>
          </p:cNvSpPr>
          <p:nvPr/>
        </p:nvSpPr>
        <p:spPr>
          <a:xfrm>
            <a:off x="10078793" y="1004304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7">
            <a:extLst>
              <a:ext uri="{FF2B5EF4-FFF2-40B4-BE49-F238E27FC236}">
                <a16:creationId xmlns:a16="http://schemas.microsoft.com/office/drawing/2014/main" id="{FA2D6E70-5C5D-4E9D-81CD-F2A86F9A468C}"/>
              </a:ext>
            </a:extLst>
          </p:cNvPr>
          <p:cNvSpPr>
            <a:spLocks noGrp="1"/>
          </p:cNvSpPr>
          <p:nvPr/>
        </p:nvSpPr>
        <p:spPr>
          <a:xfrm>
            <a:off x="11026064" y="1239439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8">
            <a:extLst>
              <a:ext uri="{FF2B5EF4-FFF2-40B4-BE49-F238E27FC236}">
                <a16:creationId xmlns:a16="http://schemas.microsoft.com/office/drawing/2014/main" id="{0FCFED7B-80E6-4092-A68D-BA288FDF9CD4}"/>
              </a:ext>
            </a:extLst>
          </p:cNvPr>
          <p:cNvSpPr>
            <a:spLocks noGrp="1"/>
          </p:cNvSpPr>
          <p:nvPr/>
        </p:nvSpPr>
        <p:spPr>
          <a:xfrm>
            <a:off x="10371698" y="1207668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29">
            <a:extLst>
              <a:ext uri="{FF2B5EF4-FFF2-40B4-BE49-F238E27FC236}">
                <a16:creationId xmlns:a16="http://schemas.microsoft.com/office/drawing/2014/main" id="{2144C110-6E62-4BA6-864F-13F88F10DF44}"/>
              </a:ext>
            </a:extLst>
          </p:cNvPr>
          <p:cNvSpPr>
            <a:spLocks noGrp="1"/>
          </p:cNvSpPr>
          <p:nvPr/>
        </p:nvSpPr>
        <p:spPr>
          <a:xfrm>
            <a:off x="9746519" y="1509579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30">
            <a:extLst>
              <a:ext uri="{FF2B5EF4-FFF2-40B4-BE49-F238E27FC236}">
                <a16:creationId xmlns:a16="http://schemas.microsoft.com/office/drawing/2014/main" id="{F38872C1-946B-4C8D-A214-74C1A0A4FF55}"/>
              </a:ext>
            </a:extLst>
          </p:cNvPr>
          <p:cNvSpPr>
            <a:spLocks noGrp="1"/>
          </p:cNvSpPr>
          <p:nvPr/>
        </p:nvSpPr>
        <p:spPr>
          <a:xfrm>
            <a:off x="11412569" y="1503857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31">
            <a:extLst>
              <a:ext uri="{FF2B5EF4-FFF2-40B4-BE49-F238E27FC236}">
                <a16:creationId xmlns:a16="http://schemas.microsoft.com/office/drawing/2014/main" id="{E87DB785-9D50-4F27-BC7A-EF31DD1ABCC8}"/>
              </a:ext>
            </a:extLst>
          </p:cNvPr>
          <p:cNvSpPr>
            <a:spLocks noGrp="1"/>
          </p:cNvSpPr>
          <p:nvPr/>
        </p:nvSpPr>
        <p:spPr>
          <a:xfrm>
            <a:off x="11418263" y="1650641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44">
            <a:extLst>
              <a:ext uri="{FF2B5EF4-FFF2-40B4-BE49-F238E27FC236}">
                <a16:creationId xmlns:a16="http://schemas.microsoft.com/office/drawing/2014/main" id="{DE901340-DE77-4A0B-AB6E-D752BE645196}"/>
              </a:ext>
            </a:extLst>
          </p:cNvPr>
          <p:cNvSpPr>
            <a:spLocks noGrp="1"/>
          </p:cNvSpPr>
          <p:nvPr/>
        </p:nvSpPr>
        <p:spPr>
          <a:xfrm>
            <a:off x="11032522" y="1793532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2">
            <a:extLst>
              <a:ext uri="{FF2B5EF4-FFF2-40B4-BE49-F238E27FC236}">
                <a16:creationId xmlns:a16="http://schemas.microsoft.com/office/drawing/2014/main" id="{BB55E561-F987-43A9-A14B-3EBCB131A909}"/>
              </a:ext>
            </a:extLst>
          </p:cNvPr>
          <p:cNvSpPr>
            <a:spLocks noGrp="1"/>
          </p:cNvSpPr>
          <p:nvPr/>
        </p:nvSpPr>
        <p:spPr>
          <a:xfrm>
            <a:off x="11453059" y="2025157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3">
            <a:extLst>
              <a:ext uri="{FF2B5EF4-FFF2-40B4-BE49-F238E27FC236}">
                <a16:creationId xmlns:a16="http://schemas.microsoft.com/office/drawing/2014/main" id="{22D2EB14-AD8C-4191-867E-20FF4CF1062D}"/>
              </a:ext>
            </a:extLst>
          </p:cNvPr>
          <p:cNvSpPr>
            <a:spLocks noGrp="1"/>
          </p:cNvSpPr>
          <p:nvPr/>
        </p:nvSpPr>
        <p:spPr>
          <a:xfrm>
            <a:off x="11453059" y="2106998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4">
            <a:extLst>
              <a:ext uri="{FF2B5EF4-FFF2-40B4-BE49-F238E27FC236}">
                <a16:creationId xmlns:a16="http://schemas.microsoft.com/office/drawing/2014/main" id="{65DE0633-1855-42E2-B9C1-579A828507C7}"/>
              </a:ext>
            </a:extLst>
          </p:cNvPr>
          <p:cNvSpPr>
            <a:spLocks noGrp="1"/>
          </p:cNvSpPr>
          <p:nvPr/>
        </p:nvSpPr>
        <p:spPr>
          <a:xfrm>
            <a:off x="10303666" y="1953900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5">
            <a:extLst>
              <a:ext uri="{FF2B5EF4-FFF2-40B4-BE49-F238E27FC236}">
                <a16:creationId xmlns:a16="http://schemas.microsoft.com/office/drawing/2014/main" id="{CFA2A96D-0ECC-410C-9CAF-3EC5FD62DD6C}"/>
              </a:ext>
            </a:extLst>
          </p:cNvPr>
          <p:cNvSpPr>
            <a:spLocks noGrp="1"/>
          </p:cNvSpPr>
          <p:nvPr/>
        </p:nvSpPr>
        <p:spPr>
          <a:xfrm>
            <a:off x="9705986" y="2650956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6">
            <a:extLst>
              <a:ext uri="{FF2B5EF4-FFF2-40B4-BE49-F238E27FC236}">
                <a16:creationId xmlns:a16="http://schemas.microsoft.com/office/drawing/2014/main" id="{BA5CB8CE-DA69-4C40-9F24-51104B4AD21C}"/>
              </a:ext>
            </a:extLst>
          </p:cNvPr>
          <p:cNvSpPr>
            <a:spLocks noGrp="1"/>
          </p:cNvSpPr>
          <p:nvPr/>
        </p:nvSpPr>
        <p:spPr>
          <a:xfrm>
            <a:off x="9445137" y="2419444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38">
            <a:extLst>
              <a:ext uri="{FF2B5EF4-FFF2-40B4-BE49-F238E27FC236}">
                <a16:creationId xmlns:a16="http://schemas.microsoft.com/office/drawing/2014/main" id="{EAEA34AF-1C8B-43E0-91BD-6B942AB4C93D}"/>
              </a:ext>
            </a:extLst>
          </p:cNvPr>
          <p:cNvSpPr>
            <a:spLocks noGrp="1"/>
          </p:cNvSpPr>
          <p:nvPr/>
        </p:nvSpPr>
        <p:spPr>
          <a:xfrm>
            <a:off x="10871654" y="3130883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39">
            <a:extLst>
              <a:ext uri="{FF2B5EF4-FFF2-40B4-BE49-F238E27FC236}">
                <a16:creationId xmlns:a16="http://schemas.microsoft.com/office/drawing/2014/main" id="{713B8B6B-4EB4-4731-8467-D2EBA1C574C5}"/>
              </a:ext>
            </a:extLst>
          </p:cNvPr>
          <p:cNvSpPr>
            <a:spLocks noGrp="1"/>
          </p:cNvSpPr>
          <p:nvPr/>
        </p:nvSpPr>
        <p:spPr>
          <a:xfrm>
            <a:off x="10442720" y="3494093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0">
            <a:extLst>
              <a:ext uri="{FF2B5EF4-FFF2-40B4-BE49-F238E27FC236}">
                <a16:creationId xmlns:a16="http://schemas.microsoft.com/office/drawing/2014/main" id="{DA99F967-F629-4B32-B76B-25ACBA476C7B}"/>
              </a:ext>
            </a:extLst>
          </p:cNvPr>
          <p:cNvSpPr>
            <a:spLocks noGrp="1"/>
          </p:cNvSpPr>
          <p:nvPr/>
        </p:nvSpPr>
        <p:spPr>
          <a:xfrm>
            <a:off x="9454626" y="3325391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5">
            <a:extLst>
              <a:ext uri="{FF2B5EF4-FFF2-40B4-BE49-F238E27FC236}">
                <a16:creationId xmlns:a16="http://schemas.microsoft.com/office/drawing/2014/main" id="{8CC37FD5-DF52-41C6-B34C-2B0361005B0C}"/>
              </a:ext>
            </a:extLst>
          </p:cNvPr>
          <p:cNvSpPr>
            <a:spLocks noGrp="1"/>
          </p:cNvSpPr>
          <p:nvPr/>
        </p:nvSpPr>
        <p:spPr>
          <a:xfrm>
            <a:off x="8815469" y="2995075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6">
            <a:extLst>
              <a:ext uri="{FF2B5EF4-FFF2-40B4-BE49-F238E27FC236}">
                <a16:creationId xmlns:a16="http://schemas.microsoft.com/office/drawing/2014/main" id="{D15A5F1C-EA8B-4E91-B60A-F987E5C17844}"/>
              </a:ext>
            </a:extLst>
          </p:cNvPr>
          <p:cNvSpPr>
            <a:spLocks noGrp="1"/>
          </p:cNvSpPr>
          <p:nvPr/>
        </p:nvSpPr>
        <p:spPr>
          <a:xfrm>
            <a:off x="9266616" y="3653486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4" name="Espaço Reservado para Texto 141">
            <a:extLst>
              <a:ext uri="{FF2B5EF4-FFF2-40B4-BE49-F238E27FC236}">
                <a16:creationId xmlns:a16="http://schemas.microsoft.com/office/drawing/2014/main" id="{BA02D591-0B03-4AFB-AE2C-6F2374C4DFA0}"/>
              </a:ext>
            </a:extLst>
          </p:cNvPr>
          <p:cNvSpPr>
            <a:spLocks noGrp="1"/>
          </p:cNvSpPr>
          <p:nvPr/>
        </p:nvSpPr>
        <p:spPr>
          <a:xfrm>
            <a:off x="9329339" y="4114617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5" name="Espaço Reservado para Texto 142">
            <a:extLst>
              <a:ext uri="{FF2B5EF4-FFF2-40B4-BE49-F238E27FC236}">
                <a16:creationId xmlns:a16="http://schemas.microsoft.com/office/drawing/2014/main" id="{A42F2B85-91C0-40B5-9C40-DD24B8A29CD3}"/>
              </a:ext>
            </a:extLst>
          </p:cNvPr>
          <p:cNvSpPr>
            <a:spLocks noGrp="1"/>
          </p:cNvSpPr>
          <p:nvPr/>
        </p:nvSpPr>
        <p:spPr>
          <a:xfrm>
            <a:off x="8906901" y="4262209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7" name="Imagem 116">
            <a:extLst>
              <a:ext uri="{FF2B5EF4-FFF2-40B4-BE49-F238E27FC236}">
                <a16:creationId xmlns:a16="http://schemas.microsoft.com/office/drawing/2014/main" id="{67F20E16-B56C-4831-9D4E-8EFBF0B9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  <p:sp>
        <p:nvSpPr>
          <p:cNvPr id="118" name="Retângulo: Cantos Arredondados 117">
            <a:extLst>
              <a:ext uri="{FF2B5EF4-FFF2-40B4-BE49-F238E27FC236}">
                <a16:creationId xmlns:a16="http://schemas.microsoft.com/office/drawing/2014/main" id="{73675CE4-69F7-46F6-AA8E-E39C72145AAE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1E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270</a:t>
            </a:r>
          </a:p>
        </p:txBody>
      </p: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7F14B6EB-71AB-475B-942A-0E01AEE0A60C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1E7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0740203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8560" y="2420080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00556E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LESTE</a:t>
              </a:r>
            </a:p>
          </p:txBody>
        </p: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74" name="Tabela 4">
            <a:extLst>
              <a:ext uri="{FF2B5EF4-FFF2-40B4-BE49-F238E27FC236}">
                <a16:creationId xmlns:a16="http://schemas.microsoft.com/office/drawing/2014/main" id="{9499CD96-0D16-4275-83B1-03B6B273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57055"/>
              </p:ext>
            </p:extLst>
          </p:nvPr>
        </p:nvGraphicFramePr>
        <p:xfrm>
          <a:off x="1078568" y="3097743"/>
          <a:ext cx="6398806" cy="171380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73532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161108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942723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2121443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71015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621394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Espírito Santo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621394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Rio de Janeiro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1.817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</a:tbl>
          </a:graphicData>
        </a:graphic>
      </p:graphicFrame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D6634952-C999-4BEE-9F6B-0C7DD8E5F382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575</a:t>
            </a: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D022ABBB-3A0F-419D-855C-5021FB9639F2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005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118</a:t>
            </a:r>
          </a:p>
        </p:txBody>
      </p:sp>
      <p:sp>
        <p:nvSpPr>
          <p:cNvPr id="88" name="Espaço Reservado para Texto 119">
            <a:extLst>
              <a:ext uri="{FF2B5EF4-FFF2-40B4-BE49-F238E27FC236}">
                <a16:creationId xmlns:a16="http://schemas.microsoft.com/office/drawing/2014/main" id="{680FFC9E-9845-4BBB-8B7F-FFE9F52ABB87}"/>
              </a:ext>
            </a:extLst>
          </p:cNvPr>
          <p:cNvSpPr>
            <a:spLocks noGrp="1"/>
          </p:cNvSpPr>
          <p:nvPr/>
        </p:nvSpPr>
        <p:spPr>
          <a:xfrm>
            <a:off x="6681544" y="564682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0">
            <a:extLst>
              <a:ext uri="{FF2B5EF4-FFF2-40B4-BE49-F238E27FC236}">
                <a16:creationId xmlns:a16="http://schemas.microsoft.com/office/drawing/2014/main" id="{8D28D153-D5B8-49B1-AEF6-C2FC4F03C4CB}"/>
              </a:ext>
            </a:extLst>
          </p:cNvPr>
          <p:cNvSpPr>
            <a:spLocks noGrp="1"/>
          </p:cNvSpPr>
          <p:nvPr/>
        </p:nvSpPr>
        <p:spPr>
          <a:xfrm>
            <a:off x="6652421" y="1822714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1">
            <a:extLst>
              <a:ext uri="{FF2B5EF4-FFF2-40B4-BE49-F238E27FC236}">
                <a16:creationId xmlns:a16="http://schemas.microsoft.com/office/drawing/2014/main" id="{D125A70C-2AEB-447E-ADF1-D7927D7F4124}"/>
              </a:ext>
            </a:extLst>
          </p:cNvPr>
          <p:cNvSpPr>
            <a:spLocks noGrp="1"/>
          </p:cNvSpPr>
          <p:nvPr/>
        </p:nvSpPr>
        <p:spPr>
          <a:xfrm>
            <a:off x="7848965" y="192791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2">
            <a:extLst>
              <a:ext uri="{FF2B5EF4-FFF2-40B4-BE49-F238E27FC236}">
                <a16:creationId xmlns:a16="http://schemas.microsoft.com/office/drawing/2014/main" id="{47B6AB3C-817F-44B7-9544-4FF364E8741E}"/>
              </a:ext>
            </a:extLst>
          </p:cNvPr>
          <p:cNvSpPr>
            <a:spLocks noGrp="1"/>
          </p:cNvSpPr>
          <p:nvPr/>
        </p:nvSpPr>
        <p:spPr>
          <a:xfrm>
            <a:off x="8692171" y="533070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3">
            <a:extLst>
              <a:ext uri="{FF2B5EF4-FFF2-40B4-BE49-F238E27FC236}">
                <a16:creationId xmlns:a16="http://schemas.microsoft.com/office/drawing/2014/main" id="{5584C470-C82E-4E83-A44C-88AA911F7907}"/>
              </a:ext>
            </a:extLst>
          </p:cNvPr>
          <p:cNvSpPr>
            <a:spLocks noGrp="1"/>
          </p:cNvSpPr>
          <p:nvPr/>
        </p:nvSpPr>
        <p:spPr>
          <a:xfrm>
            <a:off x="9244550" y="313301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4">
            <a:extLst>
              <a:ext uri="{FF2B5EF4-FFF2-40B4-BE49-F238E27FC236}">
                <a16:creationId xmlns:a16="http://schemas.microsoft.com/office/drawing/2014/main" id="{4A12048E-F719-4FCD-8B64-FD740690D24D}"/>
              </a:ext>
            </a:extLst>
          </p:cNvPr>
          <p:cNvSpPr>
            <a:spLocks noGrp="1"/>
          </p:cNvSpPr>
          <p:nvPr/>
        </p:nvSpPr>
        <p:spPr>
          <a:xfrm>
            <a:off x="7662729" y="1855459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5">
            <a:extLst>
              <a:ext uri="{FF2B5EF4-FFF2-40B4-BE49-F238E27FC236}">
                <a16:creationId xmlns:a16="http://schemas.microsoft.com/office/drawing/2014/main" id="{96E3CAAF-3C90-45D0-9A93-D04553BD76A0}"/>
              </a:ext>
            </a:extLst>
          </p:cNvPr>
          <p:cNvSpPr>
            <a:spLocks noGrp="1"/>
          </p:cNvSpPr>
          <p:nvPr/>
        </p:nvSpPr>
        <p:spPr>
          <a:xfrm>
            <a:off x="8350247" y="1783836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6">
            <a:extLst>
              <a:ext uri="{FF2B5EF4-FFF2-40B4-BE49-F238E27FC236}">
                <a16:creationId xmlns:a16="http://schemas.microsoft.com/office/drawing/2014/main" id="{6691AD6C-2DC7-4288-84D6-8BF2FEF922B9}"/>
              </a:ext>
            </a:extLst>
          </p:cNvPr>
          <p:cNvSpPr>
            <a:spLocks noGrp="1"/>
          </p:cNvSpPr>
          <p:nvPr/>
        </p:nvSpPr>
        <p:spPr>
          <a:xfrm>
            <a:off x="10078793" y="1004304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7">
            <a:extLst>
              <a:ext uri="{FF2B5EF4-FFF2-40B4-BE49-F238E27FC236}">
                <a16:creationId xmlns:a16="http://schemas.microsoft.com/office/drawing/2014/main" id="{B2776457-A8EA-4A4E-8CCD-4D0D2D978F73}"/>
              </a:ext>
            </a:extLst>
          </p:cNvPr>
          <p:cNvSpPr>
            <a:spLocks noGrp="1"/>
          </p:cNvSpPr>
          <p:nvPr/>
        </p:nvSpPr>
        <p:spPr>
          <a:xfrm>
            <a:off x="11026064" y="1239439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28">
            <a:extLst>
              <a:ext uri="{FF2B5EF4-FFF2-40B4-BE49-F238E27FC236}">
                <a16:creationId xmlns:a16="http://schemas.microsoft.com/office/drawing/2014/main" id="{43BF4F51-1AD2-4BB2-B8A3-7CF1E711B470}"/>
              </a:ext>
            </a:extLst>
          </p:cNvPr>
          <p:cNvSpPr>
            <a:spLocks noGrp="1"/>
          </p:cNvSpPr>
          <p:nvPr/>
        </p:nvSpPr>
        <p:spPr>
          <a:xfrm>
            <a:off x="10371698" y="1207668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29">
            <a:extLst>
              <a:ext uri="{FF2B5EF4-FFF2-40B4-BE49-F238E27FC236}">
                <a16:creationId xmlns:a16="http://schemas.microsoft.com/office/drawing/2014/main" id="{DDEF241D-5E11-4A3D-B0D0-FDF0ACC64CEB}"/>
              </a:ext>
            </a:extLst>
          </p:cNvPr>
          <p:cNvSpPr>
            <a:spLocks noGrp="1"/>
          </p:cNvSpPr>
          <p:nvPr/>
        </p:nvSpPr>
        <p:spPr>
          <a:xfrm>
            <a:off x="9746519" y="1509579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30">
            <a:extLst>
              <a:ext uri="{FF2B5EF4-FFF2-40B4-BE49-F238E27FC236}">
                <a16:creationId xmlns:a16="http://schemas.microsoft.com/office/drawing/2014/main" id="{3632DBC7-C15F-47C9-8527-90101615E613}"/>
              </a:ext>
            </a:extLst>
          </p:cNvPr>
          <p:cNvSpPr>
            <a:spLocks noGrp="1"/>
          </p:cNvSpPr>
          <p:nvPr/>
        </p:nvSpPr>
        <p:spPr>
          <a:xfrm>
            <a:off x="11412569" y="1503857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1">
            <a:extLst>
              <a:ext uri="{FF2B5EF4-FFF2-40B4-BE49-F238E27FC236}">
                <a16:creationId xmlns:a16="http://schemas.microsoft.com/office/drawing/2014/main" id="{6F70E35A-FB27-4BE1-9776-7D40C262DE76}"/>
              </a:ext>
            </a:extLst>
          </p:cNvPr>
          <p:cNvSpPr>
            <a:spLocks noGrp="1"/>
          </p:cNvSpPr>
          <p:nvPr/>
        </p:nvSpPr>
        <p:spPr>
          <a:xfrm>
            <a:off x="11418263" y="1650641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44">
            <a:extLst>
              <a:ext uri="{FF2B5EF4-FFF2-40B4-BE49-F238E27FC236}">
                <a16:creationId xmlns:a16="http://schemas.microsoft.com/office/drawing/2014/main" id="{FC6FFF60-68A0-44B9-9E95-66A1594F0EEB}"/>
              </a:ext>
            </a:extLst>
          </p:cNvPr>
          <p:cNvSpPr>
            <a:spLocks noGrp="1"/>
          </p:cNvSpPr>
          <p:nvPr/>
        </p:nvSpPr>
        <p:spPr>
          <a:xfrm>
            <a:off x="11032522" y="1793532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2">
            <a:extLst>
              <a:ext uri="{FF2B5EF4-FFF2-40B4-BE49-F238E27FC236}">
                <a16:creationId xmlns:a16="http://schemas.microsoft.com/office/drawing/2014/main" id="{2FE4C5E3-F6F1-4053-AFF8-C35F521F8D9D}"/>
              </a:ext>
            </a:extLst>
          </p:cNvPr>
          <p:cNvSpPr>
            <a:spLocks noGrp="1"/>
          </p:cNvSpPr>
          <p:nvPr/>
        </p:nvSpPr>
        <p:spPr>
          <a:xfrm>
            <a:off x="11453059" y="2025157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3">
            <a:extLst>
              <a:ext uri="{FF2B5EF4-FFF2-40B4-BE49-F238E27FC236}">
                <a16:creationId xmlns:a16="http://schemas.microsoft.com/office/drawing/2014/main" id="{1C5D6C0D-5964-4968-A020-0FC7A8887F69}"/>
              </a:ext>
            </a:extLst>
          </p:cNvPr>
          <p:cNvSpPr>
            <a:spLocks noGrp="1"/>
          </p:cNvSpPr>
          <p:nvPr/>
        </p:nvSpPr>
        <p:spPr>
          <a:xfrm>
            <a:off x="11453059" y="2106998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4">
            <a:extLst>
              <a:ext uri="{FF2B5EF4-FFF2-40B4-BE49-F238E27FC236}">
                <a16:creationId xmlns:a16="http://schemas.microsoft.com/office/drawing/2014/main" id="{ECCC3F4A-1436-4B97-A4B7-6983F5140278}"/>
              </a:ext>
            </a:extLst>
          </p:cNvPr>
          <p:cNvSpPr>
            <a:spLocks noGrp="1"/>
          </p:cNvSpPr>
          <p:nvPr/>
        </p:nvSpPr>
        <p:spPr>
          <a:xfrm>
            <a:off x="10303666" y="1953900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5">
            <a:extLst>
              <a:ext uri="{FF2B5EF4-FFF2-40B4-BE49-F238E27FC236}">
                <a16:creationId xmlns:a16="http://schemas.microsoft.com/office/drawing/2014/main" id="{3D0DCFEB-8AC5-4EE0-A1F7-03ACBB218540}"/>
              </a:ext>
            </a:extLst>
          </p:cNvPr>
          <p:cNvSpPr>
            <a:spLocks noGrp="1"/>
          </p:cNvSpPr>
          <p:nvPr/>
        </p:nvSpPr>
        <p:spPr>
          <a:xfrm>
            <a:off x="9705986" y="2650956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36">
            <a:extLst>
              <a:ext uri="{FF2B5EF4-FFF2-40B4-BE49-F238E27FC236}">
                <a16:creationId xmlns:a16="http://schemas.microsoft.com/office/drawing/2014/main" id="{B321AB16-EF07-4E5A-BA35-A2B52CF16D7A}"/>
              </a:ext>
            </a:extLst>
          </p:cNvPr>
          <p:cNvSpPr>
            <a:spLocks noGrp="1"/>
          </p:cNvSpPr>
          <p:nvPr/>
        </p:nvSpPr>
        <p:spPr>
          <a:xfrm>
            <a:off x="9445137" y="2419444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38">
            <a:extLst>
              <a:ext uri="{FF2B5EF4-FFF2-40B4-BE49-F238E27FC236}">
                <a16:creationId xmlns:a16="http://schemas.microsoft.com/office/drawing/2014/main" id="{629DC88B-CD3A-461A-BE9B-93407EF70345}"/>
              </a:ext>
            </a:extLst>
          </p:cNvPr>
          <p:cNvSpPr>
            <a:spLocks noGrp="1"/>
          </p:cNvSpPr>
          <p:nvPr/>
        </p:nvSpPr>
        <p:spPr>
          <a:xfrm>
            <a:off x="10871654" y="3130883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39">
            <a:extLst>
              <a:ext uri="{FF2B5EF4-FFF2-40B4-BE49-F238E27FC236}">
                <a16:creationId xmlns:a16="http://schemas.microsoft.com/office/drawing/2014/main" id="{8810BAE9-D51B-4776-AAD2-8DF6451D48C0}"/>
              </a:ext>
            </a:extLst>
          </p:cNvPr>
          <p:cNvSpPr>
            <a:spLocks noGrp="1"/>
          </p:cNvSpPr>
          <p:nvPr/>
        </p:nvSpPr>
        <p:spPr>
          <a:xfrm>
            <a:off x="10442720" y="3494093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0">
            <a:extLst>
              <a:ext uri="{FF2B5EF4-FFF2-40B4-BE49-F238E27FC236}">
                <a16:creationId xmlns:a16="http://schemas.microsoft.com/office/drawing/2014/main" id="{D8CAF375-1725-4C47-8377-47349BB4A021}"/>
              </a:ext>
            </a:extLst>
          </p:cNvPr>
          <p:cNvSpPr>
            <a:spLocks noGrp="1"/>
          </p:cNvSpPr>
          <p:nvPr/>
        </p:nvSpPr>
        <p:spPr>
          <a:xfrm>
            <a:off x="9454626" y="3325391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5">
            <a:extLst>
              <a:ext uri="{FF2B5EF4-FFF2-40B4-BE49-F238E27FC236}">
                <a16:creationId xmlns:a16="http://schemas.microsoft.com/office/drawing/2014/main" id="{349D67F9-2E53-4F82-A21D-6266DF93EC72}"/>
              </a:ext>
            </a:extLst>
          </p:cNvPr>
          <p:cNvSpPr>
            <a:spLocks noGrp="1"/>
          </p:cNvSpPr>
          <p:nvPr/>
        </p:nvSpPr>
        <p:spPr>
          <a:xfrm>
            <a:off x="8815469" y="2995075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4" name="Espaço Reservado para Texto 146">
            <a:extLst>
              <a:ext uri="{FF2B5EF4-FFF2-40B4-BE49-F238E27FC236}">
                <a16:creationId xmlns:a16="http://schemas.microsoft.com/office/drawing/2014/main" id="{74829A16-06B3-4628-AEAE-DAC6BF0890BA}"/>
              </a:ext>
            </a:extLst>
          </p:cNvPr>
          <p:cNvSpPr>
            <a:spLocks noGrp="1"/>
          </p:cNvSpPr>
          <p:nvPr/>
        </p:nvSpPr>
        <p:spPr>
          <a:xfrm>
            <a:off x="9266616" y="3653486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5" name="Espaço Reservado para Texto 141">
            <a:extLst>
              <a:ext uri="{FF2B5EF4-FFF2-40B4-BE49-F238E27FC236}">
                <a16:creationId xmlns:a16="http://schemas.microsoft.com/office/drawing/2014/main" id="{43F465F8-A5C3-488C-A590-7A4718FC7AED}"/>
              </a:ext>
            </a:extLst>
          </p:cNvPr>
          <p:cNvSpPr>
            <a:spLocks noGrp="1"/>
          </p:cNvSpPr>
          <p:nvPr/>
        </p:nvSpPr>
        <p:spPr>
          <a:xfrm>
            <a:off x="9329339" y="4114617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6" name="Espaço Reservado para Texto 142">
            <a:extLst>
              <a:ext uri="{FF2B5EF4-FFF2-40B4-BE49-F238E27FC236}">
                <a16:creationId xmlns:a16="http://schemas.microsoft.com/office/drawing/2014/main" id="{B977E234-63FC-413D-BC86-04E061064052}"/>
              </a:ext>
            </a:extLst>
          </p:cNvPr>
          <p:cNvSpPr>
            <a:spLocks noGrp="1"/>
          </p:cNvSpPr>
          <p:nvPr/>
        </p:nvSpPr>
        <p:spPr>
          <a:xfrm>
            <a:off x="8906901" y="4262209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7" name="Imagem 116">
            <a:extLst>
              <a:ext uri="{FF2B5EF4-FFF2-40B4-BE49-F238E27FC236}">
                <a16:creationId xmlns:a16="http://schemas.microsoft.com/office/drawing/2014/main" id="{EA8B2BF3-6A7C-4451-A4FC-07FA9B27C9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291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01217A5A-492F-4B54-BFFE-368DCB1BD123}"/>
              </a:ext>
            </a:extLst>
          </p:cNvPr>
          <p:cNvGrpSpPr/>
          <p:nvPr/>
        </p:nvGrpSpPr>
        <p:grpSpPr>
          <a:xfrm>
            <a:off x="1068652" y="1696755"/>
            <a:ext cx="3193595" cy="551677"/>
            <a:chOff x="5397702" y="2266192"/>
            <a:chExt cx="3193595" cy="551677"/>
          </a:xfrm>
        </p:grpSpPr>
        <p:sp>
          <p:nvSpPr>
            <p:cNvPr id="110" name="Espaço Reservado para Texto 21">
              <a:extLst>
                <a:ext uri="{FF2B5EF4-FFF2-40B4-BE49-F238E27FC236}">
                  <a16:creationId xmlns:a16="http://schemas.microsoft.com/office/drawing/2014/main" id="{C765FD4E-080A-4375-94EF-600277FD1D38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B829FF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AAE21997-3F66-47FF-90DF-4E6E313A7760}"/>
                </a:ext>
              </a:extLst>
            </p:cNvPr>
            <p:cNvSpPr txBox="1"/>
            <p:nvPr/>
          </p:nvSpPr>
          <p:spPr>
            <a:xfrm>
              <a:off x="5830302" y="2412003"/>
              <a:ext cx="2328393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NORDESTE</a:t>
              </a:r>
            </a:p>
          </p:txBody>
        </p: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81" name="Tabela 4">
            <a:extLst>
              <a:ext uri="{FF2B5EF4-FFF2-40B4-BE49-F238E27FC236}">
                <a16:creationId xmlns:a16="http://schemas.microsoft.com/office/drawing/2014/main" id="{00BE8C06-9119-4632-B06E-8EF021CF6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62268"/>
              </p:ext>
            </p:extLst>
          </p:nvPr>
        </p:nvGraphicFramePr>
        <p:xfrm>
          <a:off x="1078660" y="2374418"/>
          <a:ext cx="6389879" cy="4297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92136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1957896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249542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Aracaju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379547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Feira de Santana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Fortaleza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1.965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João Pessoa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Maceió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Natal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Recife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27606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Salvador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9579"/>
                  </a:ext>
                </a:extLst>
              </a:tr>
              <a:tr h="294913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Teresina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0185"/>
                  </a:ext>
                </a:extLst>
              </a:tr>
              <a:tr h="379547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V. da Conquista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92756"/>
                  </a:ext>
                </a:extLst>
              </a:tr>
            </a:tbl>
          </a:graphicData>
        </a:graphic>
      </p:graphicFrame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C38E09B7-3B79-4765-A0D0-F5382F27303A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B82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1.065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43E52615-088A-4FAE-8DF1-2852A8674506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B82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243</a:t>
            </a:r>
          </a:p>
        </p:txBody>
      </p:sp>
      <p:sp>
        <p:nvSpPr>
          <p:cNvPr id="86" name="Espaço Reservado para Texto 119">
            <a:extLst>
              <a:ext uri="{FF2B5EF4-FFF2-40B4-BE49-F238E27FC236}">
                <a16:creationId xmlns:a16="http://schemas.microsoft.com/office/drawing/2014/main" id="{A64F7D06-E890-4A99-87FD-7E8CD34292C3}"/>
              </a:ext>
            </a:extLst>
          </p:cNvPr>
          <p:cNvSpPr>
            <a:spLocks noGrp="1"/>
          </p:cNvSpPr>
          <p:nvPr/>
        </p:nvSpPr>
        <p:spPr>
          <a:xfrm>
            <a:off x="6663271" y="579609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7" name="Espaço Reservado para Texto 120">
            <a:extLst>
              <a:ext uri="{FF2B5EF4-FFF2-40B4-BE49-F238E27FC236}">
                <a16:creationId xmlns:a16="http://schemas.microsoft.com/office/drawing/2014/main" id="{200032ED-691C-4EC9-9A1F-BC39ED235E47}"/>
              </a:ext>
            </a:extLst>
          </p:cNvPr>
          <p:cNvSpPr>
            <a:spLocks noGrp="1"/>
          </p:cNvSpPr>
          <p:nvPr/>
        </p:nvSpPr>
        <p:spPr>
          <a:xfrm>
            <a:off x="6634148" y="1837641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1">
            <a:extLst>
              <a:ext uri="{FF2B5EF4-FFF2-40B4-BE49-F238E27FC236}">
                <a16:creationId xmlns:a16="http://schemas.microsoft.com/office/drawing/2014/main" id="{C653B4F6-BFF0-4AC2-91F4-9F57D1580ADD}"/>
              </a:ext>
            </a:extLst>
          </p:cNvPr>
          <p:cNvSpPr>
            <a:spLocks noGrp="1"/>
          </p:cNvSpPr>
          <p:nvPr/>
        </p:nvSpPr>
        <p:spPr>
          <a:xfrm>
            <a:off x="7830692" y="207718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2">
            <a:extLst>
              <a:ext uri="{FF2B5EF4-FFF2-40B4-BE49-F238E27FC236}">
                <a16:creationId xmlns:a16="http://schemas.microsoft.com/office/drawing/2014/main" id="{62D09EB1-7A57-4A6F-8AC8-EEE21C5D5412}"/>
              </a:ext>
            </a:extLst>
          </p:cNvPr>
          <p:cNvSpPr>
            <a:spLocks noGrp="1"/>
          </p:cNvSpPr>
          <p:nvPr/>
        </p:nvSpPr>
        <p:spPr>
          <a:xfrm>
            <a:off x="8673898" y="547997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3">
            <a:extLst>
              <a:ext uri="{FF2B5EF4-FFF2-40B4-BE49-F238E27FC236}">
                <a16:creationId xmlns:a16="http://schemas.microsoft.com/office/drawing/2014/main" id="{FE9CB42E-5E91-48C7-A989-AF0BD5CE7F09}"/>
              </a:ext>
            </a:extLst>
          </p:cNvPr>
          <p:cNvSpPr>
            <a:spLocks noGrp="1"/>
          </p:cNvSpPr>
          <p:nvPr/>
        </p:nvSpPr>
        <p:spPr>
          <a:xfrm>
            <a:off x="9226277" y="328228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4">
            <a:extLst>
              <a:ext uri="{FF2B5EF4-FFF2-40B4-BE49-F238E27FC236}">
                <a16:creationId xmlns:a16="http://schemas.microsoft.com/office/drawing/2014/main" id="{2A2B98CF-0116-4018-B4BC-1986860955C6}"/>
              </a:ext>
            </a:extLst>
          </p:cNvPr>
          <p:cNvSpPr>
            <a:spLocks noGrp="1"/>
          </p:cNvSpPr>
          <p:nvPr/>
        </p:nvSpPr>
        <p:spPr>
          <a:xfrm>
            <a:off x="7644456" y="1870386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5">
            <a:extLst>
              <a:ext uri="{FF2B5EF4-FFF2-40B4-BE49-F238E27FC236}">
                <a16:creationId xmlns:a16="http://schemas.microsoft.com/office/drawing/2014/main" id="{4899D091-6203-4765-BCF1-E2F58E14F197}"/>
              </a:ext>
            </a:extLst>
          </p:cNvPr>
          <p:cNvSpPr>
            <a:spLocks noGrp="1"/>
          </p:cNvSpPr>
          <p:nvPr/>
        </p:nvSpPr>
        <p:spPr>
          <a:xfrm>
            <a:off x="8331974" y="1798763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6">
            <a:extLst>
              <a:ext uri="{FF2B5EF4-FFF2-40B4-BE49-F238E27FC236}">
                <a16:creationId xmlns:a16="http://schemas.microsoft.com/office/drawing/2014/main" id="{065263BD-2EB5-4BAF-AEB2-5F428FDBADF7}"/>
              </a:ext>
            </a:extLst>
          </p:cNvPr>
          <p:cNvSpPr>
            <a:spLocks noGrp="1"/>
          </p:cNvSpPr>
          <p:nvPr/>
        </p:nvSpPr>
        <p:spPr>
          <a:xfrm>
            <a:off x="10060520" y="1019231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7">
            <a:extLst>
              <a:ext uri="{FF2B5EF4-FFF2-40B4-BE49-F238E27FC236}">
                <a16:creationId xmlns:a16="http://schemas.microsoft.com/office/drawing/2014/main" id="{3AD8780B-5C58-4E5A-A126-23121530AC6C}"/>
              </a:ext>
            </a:extLst>
          </p:cNvPr>
          <p:cNvSpPr>
            <a:spLocks noGrp="1"/>
          </p:cNvSpPr>
          <p:nvPr/>
        </p:nvSpPr>
        <p:spPr>
          <a:xfrm>
            <a:off x="11007791" y="1254366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8">
            <a:extLst>
              <a:ext uri="{FF2B5EF4-FFF2-40B4-BE49-F238E27FC236}">
                <a16:creationId xmlns:a16="http://schemas.microsoft.com/office/drawing/2014/main" id="{25BC135A-5FB2-47D6-BDF1-A435806FB0B7}"/>
              </a:ext>
            </a:extLst>
          </p:cNvPr>
          <p:cNvSpPr>
            <a:spLocks noGrp="1"/>
          </p:cNvSpPr>
          <p:nvPr/>
        </p:nvSpPr>
        <p:spPr>
          <a:xfrm>
            <a:off x="10353425" y="1222595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9">
            <a:extLst>
              <a:ext uri="{FF2B5EF4-FFF2-40B4-BE49-F238E27FC236}">
                <a16:creationId xmlns:a16="http://schemas.microsoft.com/office/drawing/2014/main" id="{7E84FA81-0681-4367-81CF-754A0D2F3EE7}"/>
              </a:ext>
            </a:extLst>
          </p:cNvPr>
          <p:cNvSpPr>
            <a:spLocks noGrp="1"/>
          </p:cNvSpPr>
          <p:nvPr/>
        </p:nvSpPr>
        <p:spPr>
          <a:xfrm>
            <a:off x="9728246" y="1524506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30">
            <a:extLst>
              <a:ext uri="{FF2B5EF4-FFF2-40B4-BE49-F238E27FC236}">
                <a16:creationId xmlns:a16="http://schemas.microsoft.com/office/drawing/2014/main" id="{7F26A057-5CC5-42B8-B7A3-575861163E71}"/>
              </a:ext>
            </a:extLst>
          </p:cNvPr>
          <p:cNvSpPr>
            <a:spLocks noGrp="1"/>
          </p:cNvSpPr>
          <p:nvPr/>
        </p:nvSpPr>
        <p:spPr>
          <a:xfrm>
            <a:off x="11394296" y="1518784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31">
            <a:extLst>
              <a:ext uri="{FF2B5EF4-FFF2-40B4-BE49-F238E27FC236}">
                <a16:creationId xmlns:a16="http://schemas.microsoft.com/office/drawing/2014/main" id="{2B945F13-8FC2-42C2-8302-D3CBE4573AEA}"/>
              </a:ext>
            </a:extLst>
          </p:cNvPr>
          <p:cNvSpPr>
            <a:spLocks noGrp="1"/>
          </p:cNvSpPr>
          <p:nvPr/>
        </p:nvSpPr>
        <p:spPr>
          <a:xfrm>
            <a:off x="11399990" y="1665568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44">
            <a:extLst>
              <a:ext uri="{FF2B5EF4-FFF2-40B4-BE49-F238E27FC236}">
                <a16:creationId xmlns:a16="http://schemas.microsoft.com/office/drawing/2014/main" id="{0C07EFC6-AB6D-434C-A386-86105EA25879}"/>
              </a:ext>
            </a:extLst>
          </p:cNvPr>
          <p:cNvSpPr>
            <a:spLocks noGrp="1"/>
          </p:cNvSpPr>
          <p:nvPr/>
        </p:nvSpPr>
        <p:spPr>
          <a:xfrm>
            <a:off x="11014249" y="1808459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2">
            <a:extLst>
              <a:ext uri="{FF2B5EF4-FFF2-40B4-BE49-F238E27FC236}">
                <a16:creationId xmlns:a16="http://schemas.microsoft.com/office/drawing/2014/main" id="{2526A2E0-BB36-4A05-A042-0D103FD3A801}"/>
              </a:ext>
            </a:extLst>
          </p:cNvPr>
          <p:cNvSpPr>
            <a:spLocks noGrp="1"/>
          </p:cNvSpPr>
          <p:nvPr/>
        </p:nvSpPr>
        <p:spPr>
          <a:xfrm>
            <a:off x="11434786" y="2040084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3">
            <a:extLst>
              <a:ext uri="{FF2B5EF4-FFF2-40B4-BE49-F238E27FC236}">
                <a16:creationId xmlns:a16="http://schemas.microsoft.com/office/drawing/2014/main" id="{E91CCCFB-06CE-43EC-B888-828CF199616C}"/>
              </a:ext>
            </a:extLst>
          </p:cNvPr>
          <p:cNvSpPr>
            <a:spLocks noGrp="1"/>
          </p:cNvSpPr>
          <p:nvPr/>
        </p:nvSpPr>
        <p:spPr>
          <a:xfrm>
            <a:off x="11434786" y="2121925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4">
            <a:extLst>
              <a:ext uri="{FF2B5EF4-FFF2-40B4-BE49-F238E27FC236}">
                <a16:creationId xmlns:a16="http://schemas.microsoft.com/office/drawing/2014/main" id="{B767D8CE-DBB8-4102-B6E9-6F26EFF2F23B}"/>
              </a:ext>
            </a:extLst>
          </p:cNvPr>
          <p:cNvSpPr>
            <a:spLocks noGrp="1"/>
          </p:cNvSpPr>
          <p:nvPr/>
        </p:nvSpPr>
        <p:spPr>
          <a:xfrm>
            <a:off x="10285393" y="1968827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5">
            <a:extLst>
              <a:ext uri="{FF2B5EF4-FFF2-40B4-BE49-F238E27FC236}">
                <a16:creationId xmlns:a16="http://schemas.microsoft.com/office/drawing/2014/main" id="{D40BAC32-5C10-47B3-A461-1BCDD269CB76}"/>
              </a:ext>
            </a:extLst>
          </p:cNvPr>
          <p:cNvSpPr>
            <a:spLocks noGrp="1"/>
          </p:cNvSpPr>
          <p:nvPr/>
        </p:nvSpPr>
        <p:spPr>
          <a:xfrm>
            <a:off x="9687713" y="2665883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6">
            <a:extLst>
              <a:ext uri="{FF2B5EF4-FFF2-40B4-BE49-F238E27FC236}">
                <a16:creationId xmlns:a16="http://schemas.microsoft.com/office/drawing/2014/main" id="{51DC21AC-CDA4-4F74-BC37-24D558EAAE76}"/>
              </a:ext>
            </a:extLst>
          </p:cNvPr>
          <p:cNvSpPr>
            <a:spLocks noGrp="1"/>
          </p:cNvSpPr>
          <p:nvPr/>
        </p:nvSpPr>
        <p:spPr>
          <a:xfrm>
            <a:off x="9426864" y="2434371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8">
            <a:extLst>
              <a:ext uri="{FF2B5EF4-FFF2-40B4-BE49-F238E27FC236}">
                <a16:creationId xmlns:a16="http://schemas.microsoft.com/office/drawing/2014/main" id="{95C94620-371F-499B-8802-C554277F02F3}"/>
              </a:ext>
            </a:extLst>
          </p:cNvPr>
          <p:cNvSpPr>
            <a:spLocks noGrp="1"/>
          </p:cNvSpPr>
          <p:nvPr/>
        </p:nvSpPr>
        <p:spPr>
          <a:xfrm>
            <a:off x="10853381" y="3145810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39">
            <a:extLst>
              <a:ext uri="{FF2B5EF4-FFF2-40B4-BE49-F238E27FC236}">
                <a16:creationId xmlns:a16="http://schemas.microsoft.com/office/drawing/2014/main" id="{7B45D140-67E2-4D52-83BF-C1AD7B605E95}"/>
              </a:ext>
            </a:extLst>
          </p:cNvPr>
          <p:cNvSpPr>
            <a:spLocks noGrp="1"/>
          </p:cNvSpPr>
          <p:nvPr/>
        </p:nvSpPr>
        <p:spPr>
          <a:xfrm>
            <a:off x="10424447" y="3509020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40">
            <a:extLst>
              <a:ext uri="{FF2B5EF4-FFF2-40B4-BE49-F238E27FC236}">
                <a16:creationId xmlns:a16="http://schemas.microsoft.com/office/drawing/2014/main" id="{ED707623-2EE8-424D-A794-CC1223FA9704}"/>
              </a:ext>
            </a:extLst>
          </p:cNvPr>
          <p:cNvSpPr>
            <a:spLocks noGrp="1"/>
          </p:cNvSpPr>
          <p:nvPr/>
        </p:nvSpPr>
        <p:spPr>
          <a:xfrm>
            <a:off x="9436353" y="3340318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5">
            <a:extLst>
              <a:ext uri="{FF2B5EF4-FFF2-40B4-BE49-F238E27FC236}">
                <a16:creationId xmlns:a16="http://schemas.microsoft.com/office/drawing/2014/main" id="{5452DF5C-9070-4DD6-AD99-971A097C27E0}"/>
              </a:ext>
            </a:extLst>
          </p:cNvPr>
          <p:cNvSpPr>
            <a:spLocks noGrp="1"/>
          </p:cNvSpPr>
          <p:nvPr/>
        </p:nvSpPr>
        <p:spPr>
          <a:xfrm>
            <a:off x="8797196" y="3010002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2" name="Espaço Reservado para Texto 146">
            <a:extLst>
              <a:ext uri="{FF2B5EF4-FFF2-40B4-BE49-F238E27FC236}">
                <a16:creationId xmlns:a16="http://schemas.microsoft.com/office/drawing/2014/main" id="{84496269-29BD-4AAA-A6A0-1BA27E507D24}"/>
              </a:ext>
            </a:extLst>
          </p:cNvPr>
          <p:cNvSpPr>
            <a:spLocks noGrp="1"/>
          </p:cNvSpPr>
          <p:nvPr/>
        </p:nvSpPr>
        <p:spPr>
          <a:xfrm>
            <a:off x="9248343" y="3668413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3" name="Espaço Reservado para Texto 141">
            <a:extLst>
              <a:ext uri="{FF2B5EF4-FFF2-40B4-BE49-F238E27FC236}">
                <a16:creationId xmlns:a16="http://schemas.microsoft.com/office/drawing/2014/main" id="{D4795695-9669-4E9B-A47D-BBCE28AAEA3B}"/>
              </a:ext>
            </a:extLst>
          </p:cNvPr>
          <p:cNvSpPr>
            <a:spLocks noGrp="1"/>
          </p:cNvSpPr>
          <p:nvPr/>
        </p:nvSpPr>
        <p:spPr>
          <a:xfrm>
            <a:off x="9311066" y="4129544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4" name="Espaço Reservado para Texto 142">
            <a:extLst>
              <a:ext uri="{FF2B5EF4-FFF2-40B4-BE49-F238E27FC236}">
                <a16:creationId xmlns:a16="http://schemas.microsoft.com/office/drawing/2014/main" id="{9FF19632-8766-41EC-99A3-C0F3DB0E18E0}"/>
              </a:ext>
            </a:extLst>
          </p:cNvPr>
          <p:cNvSpPr>
            <a:spLocks noGrp="1"/>
          </p:cNvSpPr>
          <p:nvPr/>
        </p:nvSpPr>
        <p:spPr>
          <a:xfrm>
            <a:off x="8888628" y="4277136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5" name="Imagem 114">
            <a:extLst>
              <a:ext uri="{FF2B5EF4-FFF2-40B4-BE49-F238E27FC236}">
                <a16:creationId xmlns:a16="http://schemas.microsoft.com/office/drawing/2014/main" id="{947A9087-7F0A-4F52-9EA7-571431B384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92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Agrupar 81">
            <a:extLst>
              <a:ext uri="{FF2B5EF4-FFF2-40B4-BE49-F238E27FC236}">
                <a16:creationId xmlns:a16="http://schemas.microsoft.com/office/drawing/2014/main" id="{5E0DEC74-71D1-44D9-C0FF-44738CB22F05}"/>
              </a:ext>
            </a:extLst>
          </p:cNvPr>
          <p:cNvGrpSpPr/>
          <p:nvPr/>
        </p:nvGrpSpPr>
        <p:grpSpPr>
          <a:xfrm>
            <a:off x="11250839" y="5923416"/>
            <a:ext cx="664464" cy="934584"/>
            <a:chOff x="11241314" y="5923416"/>
            <a:chExt cx="664464" cy="934584"/>
          </a:xfrm>
        </p:grpSpPr>
        <p:sp>
          <p:nvSpPr>
            <p:cNvPr id="46" name="Retângulo: Cantos Superiores Arredondados 45">
              <a:extLst>
                <a:ext uri="{FF2B5EF4-FFF2-40B4-BE49-F238E27FC236}">
                  <a16:creationId xmlns:a16="http://schemas.microsoft.com/office/drawing/2014/main" id="{A43EB997-2AEF-8AF1-9E42-E69955264659}"/>
                </a:ext>
              </a:extLst>
            </p:cNvPr>
            <p:cNvSpPr/>
            <p:nvPr/>
          </p:nvSpPr>
          <p:spPr>
            <a:xfrm>
              <a:off x="11241314" y="5923416"/>
              <a:ext cx="664464" cy="934584"/>
            </a:xfrm>
            <a:prstGeom prst="round2SameRect">
              <a:avLst>
                <a:gd name="adj1" fmla="val 7588"/>
                <a:gd name="adj2" fmla="val 0"/>
              </a:avLst>
            </a:prstGeom>
            <a:solidFill>
              <a:srgbClr val="66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8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52" b="0" i="0" u="none" strike="noStrike" kern="1200" cap="none" spc="0" normalizeH="0" baseline="0" noProof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AAB351B6-0EC7-59CA-64CD-EC18652E99BB}"/>
                </a:ext>
              </a:extLst>
            </p:cNvPr>
            <p:cNvGrpSpPr/>
            <p:nvPr/>
          </p:nvGrpSpPr>
          <p:grpSpPr>
            <a:xfrm>
              <a:off x="11382624" y="6053718"/>
              <a:ext cx="381612" cy="651223"/>
              <a:chOff x="11201649" y="5767968"/>
              <a:chExt cx="381612" cy="651223"/>
            </a:xfrm>
          </p:grpSpPr>
          <p:grpSp>
            <p:nvGrpSpPr>
              <p:cNvPr id="48" name="Gráfico 6">
                <a:extLst>
                  <a:ext uri="{FF2B5EF4-FFF2-40B4-BE49-F238E27FC236}">
                    <a16:creationId xmlns:a16="http://schemas.microsoft.com/office/drawing/2014/main" id="{D48F9056-3756-AA42-A433-78A5487B39BB}"/>
                  </a:ext>
                </a:extLst>
              </p:cNvPr>
              <p:cNvGrpSpPr/>
              <p:nvPr/>
            </p:nvGrpSpPr>
            <p:grpSpPr>
              <a:xfrm>
                <a:off x="11201690" y="6120774"/>
                <a:ext cx="381571" cy="67159"/>
                <a:chOff x="11201690" y="6120774"/>
                <a:chExt cx="381571" cy="67159"/>
              </a:xfrm>
              <a:solidFill>
                <a:srgbClr val="FFFFFF"/>
              </a:solidFill>
            </p:grpSpPr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244F2B9E-E8A6-C193-6C52-091B71EAF870}"/>
                    </a:ext>
                  </a:extLst>
                </p:cNvPr>
                <p:cNvSpPr/>
                <p:nvPr/>
              </p:nvSpPr>
              <p:spPr>
                <a:xfrm>
                  <a:off x="11201690" y="6135823"/>
                  <a:ext cx="33528" cy="44386"/>
                </a:xfrm>
                <a:custGeom>
                  <a:avLst/>
                  <a:gdLst>
                    <a:gd name="connsiteX0" fmla="*/ 13144 w 33528"/>
                    <a:gd name="connsiteY0" fmla="*/ 10287 h 44386"/>
                    <a:gd name="connsiteX1" fmla="*/ 13144 w 33528"/>
                    <a:gd name="connsiteY1" fmla="*/ 18859 h 44386"/>
                    <a:gd name="connsiteX2" fmla="*/ 24765 w 33528"/>
                    <a:gd name="connsiteY2" fmla="*/ 18859 h 44386"/>
                    <a:gd name="connsiteX3" fmla="*/ 27908 w 33528"/>
                    <a:gd name="connsiteY3" fmla="*/ 22003 h 44386"/>
                    <a:gd name="connsiteX4" fmla="*/ 27908 w 33528"/>
                    <a:gd name="connsiteY4" fmla="*/ 25432 h 44386"/>
                    <a:gd name="connsiteX5" fmla="*/ 24765 w 33528"/>
                    <a:gd name="connsiteY5" fmla="*/ 28575 h 44386"/>
                    <a:gd name="connsiteX6" fmla="*/ 13144 w 33528"/>
                    <a:gd name="connsiteY6" fmla="*/ 28575 h 44386"/>
                    <a:gd name="connsiteX7" fmla="*/ 13144 w 33528"/>
                    <a:gd name="connsiteY7" fmla="*/ 40386 h 44386"/>
                    <a:gd name="connsiteX8" fmla="*/ 8572 w 33528"/>
                    <a:gd name="connsiteY8" fmla="*/ 44387 h 44386"/>
                    <a:gd name="connsiteX9" fmla="*/ 4477 w 33528"/>
                    <a:gd name="connsiteY9" fmla="*/ 44387 h 44386"/>
                    <a:gd name="connsiteX10" fmla="*/ 0 w 33528"/>
                    <a:gd name="connsiteY10" fmla="*/ 40386 h 44386"/>
                    <a:gd name="connsiteX11" fmla="*/ 0 w 33528"/>
                    <a:gd name="connsiteY11" fmla="*/ 5810 h 44386"/>
                    <a:gd name="connsiteX12" fmla="*/ 5905 w 33528"/>
                    <a:gd name="connsiteY12" fmla="*/ 0 h 44386"/>
                    <a:gd name="connsiteX13" fmla="*/ 30004 w 33528"/>
                    <a:gd name="connsiteY13" fmla="*/ 0 h 44386"/>
                    <a:gd name="connsiteX14" fmla="*/ 33528 w 33528"/>
                    <a:gd name="connsiteY14" fmla="*/ 3429 h 44386"/>
                    <a:gd name="connsiteX15" fmla="*/ 33528 w 33528"/>
                    <a:gd name="connsiteY15" fmla="*/ 6763 h 44386"/>
                    <a:gd name="connsiteX16" fmla="*/ 30004 w 33528"/>
                    <a:gd name="connsiteY16" fmla="*/ 10192 h 44386"/>
                    <a:gd name="connsiteX17" fmla="*/ 13049 w 33528"/>
                    <a:gd name="connsiteY17" fmla="*/ 10192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528" h="44386">
                      <a:moveTo>
                        <a:pt x="13144" y="10287"/>
                      </a:moveTo>
                      <a:lnTo>
                        <a:pt x="13144" y="18859"/>
                      </a:lnTo>
                      <a:lnTo>
                        <a:pt x="24765" y="18859"/>
                      </a:lnTo>
                      <a:cubicBezTo>
                        <a:pt x="26480" y="18859"/>
                        <a:pt x="27908" y="20288"/>
                        <a:pt x="27908" y="22003"/>
                      </a:cubicBezTo>
                      <a:lnTo>
                        <a:pt x="27908" y="25432"/>
                      </a:lnTo>
                      <a:cubicBezTo>
                        <a:pt x="27908" y="27242"/>
                        <a:pt x="26480" y="28575"/>
                        <a:pt x="24765" y="28575"/>
                      </a:cubicBezTo>
                      <a:lnTo>
                        <a:pt x="13144" y="28575"/>
                      </a:lnTo>
                      <a:lnTo>
                        <a:pt x="13144" y="40386"/>
                      </a:lnTo>
                      <a:cubicBezTo>
                        <a:pt x="13144" y="42767"/>
                        <a:pt x="11240" y="44387"/>
                        <a:pt x="8572" y="44387"/>
                      </a:cubicBezTo>
                      <a:lnTo>
                        <a:pt x="4477" y="44387"/>
                      </a:lnTo>
                      <a:cubicBezTo>
                        <a:pt x="2000" y="44387"/>
                        <a:pt x="0" y="42767"/>
                        <a:pt x="0" y="40386"/>
                      </a:cubicBezTo>
                      <a:lnTo>
                        <a:pt x="0" y="5810"/>
                      </a:lnTo>
                      <a:cubicBezTo>
                        <a:pt x="0" y="2667"/>
                        <a:pt x="2572" y="0"/>
                        <a:pt x="5905" y="0"/>
                      </a:cubicBezTo>
                      <a:lnTo>
                        <a:pt x="30004" y="0"/>
                      </a:lnTo>
                      <a:cubicBezTo>
                        <a:pt x="32004" y="0"/>
                        <a:pt x="33528" y="1429"/>
                        <a:pt x="33528" y="3429"/>
                      </a:cubicBezTo>
                      <a:lnTo>
                        <a:pt x="33528" y="6763"/>
                      </a:lnTo>
                      <a:cubicBezTo>
                        <a:pt x="33528" y="8763"/>
                        <a:pt x="32004" y="10192"/>
                        <a:pt x="30004" y="10192"/>
                      </a:cubicBezTo>
                      <a:lnTo>
                        <a:pt x="13049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1FC8F884-356D-0F2E-9B99-5730FAA5A016}"/>
                    </a:ext>
                  </a:extLst>
                </p:cNvPr>
                <p:cNvSpPr/>
                <p:nvPr/>
              </p:nvSpPr>
              <p:spPr>
                <a:xfrm>
                  <a:off x="11241314" y="6135442"/>
                  <a:ext cx="40671" cy="45243"/>
                </a:xfrm>
                <a:custGeom>
                  <a:avLst/>
                  <a:gdLst>
                    <a:gd name="connsiteX0" fmla="*/ 27622 w 40671"/>
                    <a:gd name="connsiteY0" fmla="*/ 4001 h 45243"/>
                    <a:gd name="connsiteX1" fmla="*/ 32099 w 40671"/>
                    <a:gd name="connsiteY1" fmla="*/ 0 h 45243"/>
                    <a:gd name="connsiteX2" fmla="*/ 36195 w 40671"/>
                    <a:gd name="connsiteY2" fmla="*/ 0 h 45243"/>
                    <a:gd name="connsiteX3" fmla="*/ 40672 w 40671"/>
                    <a:gd name="connsiteY3" fmla="*/ 4001 h 45243"/>
                    <a:gd name="connsiteX4" fmla="*/ 40672 w 40671"/>
                    <a:gd name="connsiteY4" fmla="*/ 25622 h 45243"/>
                    <a:gd name="connsiteX5" fmla="*/ 19717 w 40671"/>
                    <a:gd name="connsiteY5" fmla="*/ 45244 h 45243"/>
                    <a:gd name="connsiteX6" fmla="*/ 0 w 40671"/>
                    <a:gd name="connsiteY6" fmla="*/ 25622 h 45243"/>
                    <a:gd name="connsiteX7" fmla="*/ 0 w 40671"/>
                    <a:gd name="connsiteY7" fmla="*/ 4001 h 45243"/>
                    <a:gd name="connsiteX8" fmla="*/ 4477 w 40671"/>
                    <a:gd name="connsiteY8" fmla="*/ 0 h 45243"/>
                    <a:gd name="connsiteX9" fmla="*/ 8572 w 40671"/>
                    <a:gd name="connsiteY9" fmla="*/ 0 h 45243"/>
                    <a:gd name="connsiteX10" fmla="*/ 13049 w 40671"/>
                    <a:gd name="connsiteY10" fmla="*/ 4001 h 45243"/>
                    <a:gd name="connsiteX11" fmla="*/ 13049 w 40671"/>
                    <a:gd name="connsiteY11" fmla="*/ 24289 h 45243"/>
                    <a:gd name="connsiteX12" fmla="*/ 20383 w 40671"/>
                    <a:gd name="connsiteY12" fmla="*/ 34481 h 45243"/>
                    <a:gd name="connsiteX13" fmla="*/ 27813 w 40671"/>
                    <a:gd name="connsiteY13" fmla="*/ 24289 h 45243"/>
                    <a:gd name="connsiteX14" fmla="*/ 27813 w 40671"/>
                    <a:gd name="connsiteY14" fmla="*/ 4001 h 4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671" h="45243">
                      <a:moveTo>
                        <a:pt x="27622" y="4001"/>
                      </a:moveTo>
                      <a:cubicBezTo>
                        <a:pt x="27622" y="1619"/>
                        <a:pt x="29623" y="0"/>
                        <a:pt x="32099" y="0"/>
                      </a:cubicBezTo>
                      <a:lnTo>
                        <a:pt x="36195" y="0"/>
                      </a:lnTo>
                      <a:cubicBezTo>
                        <a:pt x="38576" y="0"/>
                        <a:pt x="40672" y="1619"/>
                        <a:pt x="40672" y="4001"/>
                      </a:cubicBezTo>
                      <a:lnTo>
                        <a:pt x="40672" y="25622"/>
                      </a:lnTo>
                      <a:cubicBezTo>
                        <a:pt x="40672" y="38957"/>
                        <a:pt x="32576" y="45244"/>
                        <a:pt x="19717" y="45244"/>
                      </a:cubicBezTo>
                      <a:cubicBezTo>
                        <a:pt x="6858" y="45244"/>
                        <a:pt x="0" y="38862"/>
                        <a:pt x="0" y="25622"/>
                      </a:cubicBezTo>
                      <a:lnTo>
                        <a:pt x="0" y="4001"/>
                      </a:lnTo>
                      <a:cubicBezTo>
                        <a:pt x="0" y="1619"/>
                        <a:pt x="2000" y="0"/>
                        <a:pt x="4477" y="0"/>
                      </a:cubicBezTo>
                      <a:lnTo>
                        <a:pt x="8572" y="0"/>
                      </a:lnTo>
                      <a:cubicBezTo>
                        <a:pt x="10954" y="0"/>
                        <a:pt x="13049" y="1619"/>
                        <a:pt x="13049" y="4001"/>
                      </a:cubicBezTo>
                      <a:lnTo>
                        <a:pt x="13049" y="24289"/>
                      </a:lnTo>
                      <a:cubicBezTo>
                        <a:pt x="13049" y="31242"/>
                        <a:pt x="14859" y="34481"/>
                        <a:pt x="20383" y="34481"/>
                      </a:cubicBezTo>
                      <a:cubicBezTo>
                        <a:pt x="25908" y="34481"/>
                        <a:pt x="27813" y="31337"/>
                        <a:pt x="27813" y="24289"/>
                      </a:cubicBezTo>
                      <a:lnTo>
                        <a:pt x="27813" y="40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orma Livre: Forma 73">
                  <a:extLst>
                    <a:ext uri="{FF2B5EF4-FFF2-40B4-BE49-F238E27FC236}">
                      <a16:creationId xmlns:a16="http://schemas.microsoft.com/office/drawing/2014/main" id="{4159D7F4-8FF0-F12B-6137-AD8A0C1E24F1}"/>
                    </a:ext>
                  </a:extLst>
                </p:cNvPr>
                <p:cNvSpPr/>
                <p:nvPr/>
              </p:nvSpPr>
              <p:spPr>
                <a:xfrm>
                  <a:off x="11291606" y="6135442"/>
                  <a:ext cx="41243" cy="45226"/>
                </a:xfrm>
                <a:custGeom>
                  <a:avLst/>
                  <a:gdLst>
                    <a:gd name="connsiteX0" fmla="*/ 11716 w 41243"/>
                    <a:gd name="connsiteY0" fmla="*/ 40862 h 45226"/>
                    <a:gd name="connsiteX1" fmla="*/ 7239 w 41243"/>
                    <a:gd name="connsiteY1" fmla="*/ 44863 h 45226"/>
                    <a:gd name="connsiteX2" fmla="*/ 4477 w 41243"/>
                    <a:gd name="connsiteY2" fmla="*/ 44863 h 45226"/>
                    <a:gd name="connsiteX3" fmla="*/ 0 w 41243"/>
                    <a:gd name="connsiteY3" fmla="*/ 40862 h 45226"/>
                    <a:gd name="connsiteX4" fmla="*/ 0 w 41243"/>
                    <a:gd name="connsiteY4" fmla="*/ 4382 h 45226"/>
                    <a:gd name="connsiteX5" fmla="*/ 4477 w 41243"/>
                    <a:gd name="connsiteY5" fmla="*/ 0 h 45226"/>
                    <a:gd name="connsiteX6" fmla="*/ 8668 w 41243"/>
                    <a:gd name="connsiteY6" fmla="*/ 0 h 45226"/>
                    <a:gd name="connsiteX7" fmla="*/ 13430 w 41243"/>
                    <a:gd name="connsiteY7" fmla="*/ 2667 h 45226"/>
                    <a:gd name="connsiteX8" fmla="*/ 29337 w 41243"/>
                    <a:gd name="connsiteY8" fmla="*/ 25813 h 45226"/>
                    <a:gd name="connsiteX9" fmla="*/ 29527 w 41243"/>
                    <a:gd name="connsiteY9" fmla="*/ 25813 h 45226"/>
                    <a:gd name="connsiteX10" fmla="*/ 29527 w 41243"/>
                    <a:gd name="connsiteY10" fmla="*/ 4096 h 45226"/>
                    <a:gd name="connsiteX11" fmla="*/ 34004 w 41243"/>
                    <a:gd name="connsiteY11" fmla="*/ 95 h 45226"/>
                    <a:gd name="connsiteX12" fmla="*/ 36766 w 41243"/>
                    <a:gd name="connsiteY12" fmla="*/ 95 h 45226"/>
                    <a:gd name="connsiteX13" fmla="*/ 41243 w 41243"/>
                    <a:gd name="connsiteY13" fmla="*/ 4096 h 45226"/>
                    <a:gd name="connsiteX14" fmla="*/ 41243 w 41243"/>
                    <a:gd name="connsiteY14" fmla="*/ 40577 h 45226"/>
                    <a:gd name="connsiteX15" fmla="*/ 38481 w 41243"/>
                    <a:gd name="connsiteY15" fmla="*/ 44387 h 45226"/>
                    <a:gd name="connsiteX16" fmla="*/ 35052 w 41243"/>
                    <a:gd name="connsiteY16" fmla="*/ 45053 h 45226"/>
                    <a:gd name="connsiteX17" fmla="*/ 28575 w 41243"/>
                    <a:gd name="connsiteY17" fmla="*/ 42291 h 45226"/>
                    <a:gd name="connsiteX18" fmla="*/ 11906 w 41243"/>
                    <a:gd name="connsiteY18" fmla="*/ 19145 h 45226"/>
                    <a:gd name="connsiteX19" fmla="*/ 11716 w 41243"/>
                    <a:gd name="connsiteY19" fmla="*/ 19145 h 45226"/>
                    <a:gd name="connsiteX20" fmla="*/ 11716 w 41243"/>
                    <a:gd name="connsiteY20" fmla="*/ 40958 h 45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243" h="45226">
                      <a:moveTo>
                        <a:pt x="11716" y="40862"/>
                      </a:moveTo>
                      <a:cubicBezTo>
                        <a:pt x="11716" y="43244"/>
                        <a:pt x="9715" y="44863"/>
                        <a:pt x="7239" y="44863"/>
                      </a:cubicBezTo>
                      <a:lnTo>
                        <a:pt x="4477" y="44863"/>
                      </a:lnTo>
                      <a:cubicBezTo>
                        <a:pt x="2000" y="44863"/>
                        <a:pt x="0" y="43244"/>
                        <a:pt x="0" y="40862"/>
                      </a:cubicBezTo>
                      <a:lnTo>
                        <a:pt x="0" y="4382"/>
                      </a:lnTo>
                      <a:cubicBezTo>
                        <a:pt x="0" y="2000"/>
                        <a:pt x="2000" y="0"/>
                        <a:pt x="4477" y="0"/>
                      </a:cubicBezTo>
                      <a:lnTo>
                        <a:pt x="8668" y="0"/>
                      </a:lnTo>
                      <a:cubicBezTo>
                        <a:pt x="10858" y="0"/>
                        <a:pt x="12192" y="762"/>
                        <a:pt x="13430" y="2667"/>
                      </a:cubicBezTo>
                      <a:lnTo>
                        <a:pt x="29337" y="25813"/>
                      </a:lnTo>
                      <a:lnTo>
                        <a:pt x="29527" y="25813"/>
                      </a:lnTo>
                      <a:lnTo>
                        <a:pt x="29527" y="4096"/>
                      </a:lnTo>
                      <a:cubicBezTo>
                        <a:pt x="29527" y="1715"/>
                        <a:pt x="31432" y="95"/>
                        <a:pt x="34004" y="95"/>
                      </a:cubicBezTo>
                      <a:lnTo>
                        <a:pt x="36766" y="95"/>
                      </a:lnTo>
                      <a:cubicBezTo>
                        <a:pt x="39338" y="95"/>
                        <a:pt x="41243" y="1715"/>
                        <a:pt x="41243" y="4096"/>
                      </a:cubicBezTo>
                      <a:lnTo>
                        <a:pt x="41243" y="40577"/>
                      </a:lnTo>
                      <a:cubicBezTo>
                        <a:pt x="41243" y="42863"/>
                        <a:pt x="40005" y="44006"/>
                        <a:pt x="38481" y="44387"/>
                      </a:cubicBezTo>
                      <a:lnTo>
                        <a:pt x="35052" y="45053"/>
                      </a:lnTo>
                      <a:cubicBezTo>
                        <a:pt x="32099" y="45720"/>
                        <a:pt x="30289" y="44387"/>
                        <a:pt x="28575" y="42291"/>
                      </a:cubicBezTo>
                      <a:lnTo>
                        <a:pt x="11906" y="19145"/>
                      </a:lnTo>
                      <a:lnTo>
                        <a:pt x="11716" y="19145"/>
                      </a:lnTo>
                      <a:lnTo>
                        <a:pt x="11716" y="409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9D105860-CB2A-A5DC-2F8D-8B5A5233FD03}"/>
                    </a:ext>
                  </a:extLst>
                </p:cNvPr>
                <p:cNvSpPr/>
                <p:nvPr/>
              </p:nvSpPr>
              <p:spPr>
                <a:xfrm>
                  <a:off x="11343898" y="6134966"/>
                  <a:ext cx="43910" cy="45815"/>
                </a:xfrm>
                <a:custGeom>
                  <a:avLst/>
                  <a:gdLst>
                    <a:gd name="connsiteX0" fmla="*/ 17907 w 43910"/>
                    <a:gd name="connsiteY0" fmla="*/ 0 h 45815"/>
                    <a:gd name="connsiteX1" fmla="*/ 3810 w 43910"/>
                    <a:gd name="connsiteY1" fmla="*/ 1524 h 45815"/>
                    <a:gd name="connsiteX2" fmla="*/ 0 w 43910"/>
                    <a:gd name="connsiteY2" fmla="*/ 6572 h 45815"/>
                    <a:gd name="connsiteX3" fmla="*/ 0 w 43910"/>
                    <a:gd name="connsiteY3" fmla="*/ 40672 h 45815"/>
                    <a:gd name="connsiteX4" fmla="*/ 4858 w 43910"/>
                    <a:gd name="connsiteY4" fmla="*/ 45244 h 45815"/>
                    <a:gd name="connsiteX5" fmla="*/ 18478 w 43910"/>
                    <a:gd name="connsiteY5" fmla="*/ 45815 h 45815"/>
                    <a:gd name="connsiteX6" fmla="*/ 43910 w 43910"/>
                    <a:gd name="connsiteY6" fmla="*/ 22955 h 45815"/>
                    <a:gd name="connsiteX7" fmla="*/ 17907 w 43910"/>
                    <a:gd name="connsiteY7" fmla="*/ 0 h 45815"/>
                    <a:gd name="connsiteX8" fmla="*/ 18288 w 43910"/>
                    <a:gd name="connsiteY8" fmla="*/ 35338 h 45815"/>
                    <a:gd name="connsiteX9" fmla="*/ 12573 w 43910"/>
                    <a:gd name="connsiteY9" fmla="*/ 34957 h 45815"/>
                    <a:gd name="connsiteX10" fmla="*/ 12573 w 43910"/>
                    <a:gd name="connsiteY10" fmla="*/ 10858 h 45815"/>
                    <a:gd name="connsiteX11" fmla="*/ 18478 w 43910"/>
                    <a:gd name="connsiteY11" fmla="*/ 10382 h 45815"/>
                    <a:gd name="connsiteX12" fmla="*/ 31623 w 43910"/>
                    <a:gd name="connsiteY12" fmla="*/ 22860 h 45815"/>
                    <a:gd name="connsiteX13" fmla="*/ 18288 w 43910"/>
                    <a:gd name="connsiteY13" fmla="*/ 35243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910" h="45815">
                      <a:moveTo>
                        <a:pt x="17907" y="0"/>
                      </a:moveTo>
                      <a:cubicBezTo>
                        <a:pt x="13811" y="0"/>
                        <a:pt x="7620" y="476"/>
                        <a:pt x="3810" y="1524"/>
                      </a:cubicBezTo>
                      <a:cubicBezTo>
                        <a:pt x="1619" y="2191"/>
                        <a:pt x="0" y="4286"/>
                        <a:pt x="0" y="6572"/>
                      </a:cubicBezTo>
                      <a:lnTo>
                        <a:pt x="0" y="40672"/>
                      </a:lnTo>
                      <a:cubicBezTo>
                        <a:pt x="0" y="42958"/>
                        <a:pt x="1715" y="44958"/>
                        <a:pt x="4858" y="45244"/>
                      </a:cubicBezTo>
                      <a:cubicBezTo>
                        <a:pt x="8668" y="45625"/>
                        <a:pt x="13716" y="45815"/>
                        <a:pt x="18478" y="45815"/>
                      </a:cubicBezTo>
                      <a:cubicBezTo>
                        <a:pt x="33147" y="45815"/>
                        <a:pt x="43910" y="36005"/>
                        <a:pt x="43910" y="22955"/>
                      </a:cubicBezTo>
                      <a:cubicBezTo>
                        <a:pt x="43910" y="6191"/>
                        <a:pt x="30861" y="0"/>
                        <a:pt x="17907" y="0"/>
                      </a:cubicBezTo>
                      <a:close/>
                      <a:moveTo>
                        <a:pt x="18288" y="35338"/>
                      </a:moveTo>
                      <a:cubicBezTo>
                        <a:pt x="17240" y="35338"/>
                        <a:pt x="15049" y="35338"/>
                        <a:pt x="12573" y="34957"/>
                      </a:cubicBezTo>
                      <a:lnTo>
                        <a:pt x="12573" y="10858"/>
                      </a:lnTo>
                      <a:cubicBezTo>
                        <a:pt x="14954" y="10382"/>
                        <a:pt x="17240" y="10382"/>
                        <a:pt x="18478" y="10382"/>
                      </a:cubicBezTo>
                      <a:cubicBezTo>
                        <a:pt x="28480" y="10382"/>
                        <a:pt x="31623" y="16859"/>
                        <a:pt x="31623" y="22860"/>
                      </a:cubicBezTo>
                      <a:cubicBezTo>
                        <a:pt x="31623" y="29813"/>
                        <a:pt x="26765" y="35243"/>
                        <a:pt x="18288" y="352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4F5E1459-82B3-1217-FF76-F9E7CDBEB9DB}"/>
                    </a:ext>
                  </a:extLst>
                </p:cNvPr>
                <p:cNvSpPr/>
                <p:nvPr/>
              </p:nvSpPr>
              <p:spPr>
                <a:xfrm>
                  <a:off x="11390649" y="6135347"/>
                  <a:ext cx="47927" cy="45256"/>
                </a:xfrm>
                <a:custGeom>
                  <a:avLst/>
                  <a:gdLst>
                    <a:gd name="connsiteX0" fmla="*/ 47451 w 47927"/>
                    <a:gd name="connsiteY0" fmla="*/ 37909 h 45256"/>
                    <a:gd name="connsiteX1" fmla="*/ 32211 w 47927"/>
                    <a:gd name="connsiteY1" fmla="*/ 3524 h 45256"/>
                    <a:gd name="connsiteX2" fmla="*/ 26687 w 47927"/>
                    <a:gd name="connsiteY2" fmla="*/ 0 h 45256"/>
                    <a:gd name="connsiteX3" fmla="*/ 22305 w 47927"/>
                    <a:gd name="connsiteY3" fmla="*/ 0 h 45256"/>
                    <a:gd name="connsiteX4" fmla="*/ 16304 w 47927"/>
                    <a:gd name="connsiteY4" fmla="*/ 3810 h 45256"/>
                    <a:gd name="connsiteX5" fmla="*/ 588 w 47927"/>
                    <a:gd name="connsiteY5" fmla="*/ 37909 h 45256"/>
                    <a:gd name="connsiteX6" fmla="*/ 2493 w 47927"/>
                    <a:gd name="connsiteY6" fmla="*/ 43910 h 45256"/>
                    <a:gd name="connsiteX7" fmla="*/ 6875 w 47927"/>
                    <a:gd name="connsiteY7" fmla="*/ 44958 h 45256"/>
                    <a:gd name="connsiteX8" fmla="*/ 12209 w 47927"/>
                    <a:gd name="connsiteY8" fmla="*/ 42196 h 45256"/>
                    <a:gd name="connsiteX9" fmla="*/ 14304 w 47927"/>
                    <a:gd name="connsiteY9" fmla="*/ 36957 h 45256"/>
                    <a:gd name="connsiteX10" fmla="*/ 33164 w 47927"/>
                    <a:gd name="connsiteY10" fmla="*/ 36957 h 45256"/>
                    <a:gd name="connsiteX11" fmla="*/ 35259 w 47927"/>
                    <a:gd name="connsiteY11" fmla="*/ 42577 h 45256"/>
                    <a:gd name="connsiteX12" fmla="*/ 40593 w 47927"/>
                    <a:gd name="connsiteY12" fmla="*/ 45149 h 45256"/>
                    <a:gd name="connsiteX13" fmla="*/ 44689 w 47927"/>
                    <a:gd name="connsiteY13" fmla="*/ 44291 h 45256"/>
                    <a:gd name="connsiteX14" fmla="*/ 47927 w 47927"/>
                    <a:gd name="connsiteY14" fmla="*/ 40767 h 45256"/>
                    <a:gd name="connsiteX15" fmla="*/ 47356 w 47927"/>
                    <a:gd name="connsiteY15" fmla="*/ 38005 h 45256"/>
                    <a:gd name="connsiteX16" fmla="*/ 17924 w 47927"/>
                    <a:gd name="connsiteY16" fmla="*/ 27623 h 45256"/>
                    <a:gd name="connsiteX17" fmla="*/ 24210 w 47927"/>
                    <a:gd name="connsiteY17" fmla="*/ 12287 h 45256"/>
                    <a:gd name="connsiteX18" fmla="*/ 24210 w 47927"/>
                    <a:gd name="connsiteY18" fmla="*/ 12287 h 45256"/>
                    <a:gd name="connsiteX19" fmla="*/ 29925 w 47927"/>
                    <a:gd name="connsiteY19" fmla="*/ 27623 h 45256"/>
                    <a:gd name="connsiteX20" fmla="*/ 17828 w 47927"/>
                    <a:gd name="connsiteY20" fmla="*/ 27623 h 4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7927" h="45256">
                      <a:moveTo>
                        <a:pt x="47451" y="37909"/>
                      </a:moveTo>
                      <a:lnTo>
                        <a:pt x="32211" y="3524"/>
                      </a:lnTo>
                      <a:cubicBezTo>
                        <a:pt x="31068" y="952"/>
                        <a:pt x="29449" y="0"/>
                        <a:pt x="26687" y="0"/>
                      </a:cubicBezTo>
                      <a:lnTo>
                        <a:pt x="22305" y="0"/>
                      </a:lnTo>
                      <a:cubicBezTo>
                        <a:pt x="19067" y="0"/>
                        <a:pt x="17638" y="1048"/>
                        <a:pt x="16304" y="3810"/>
                      </a:cubicBezTo>
                      <a:lnTo>
                        <a:pt x="588" y="37909"/>
                      </a:lnTo>
                      <a:cubicBezTo>
                        <a:pt x="-460" y="40291"/>
                        <a:pt x="-269" y="43244"/>
                        <a:pt x="2493" y="43910"/>
                      </a:cubicBezTo>
                      <a:lnTo>
                        <a:pt x="6875" y="44958"/>
                      </a:lnTo>
                      <a:cubicBezTo>
                        <a:pt x="9351" y="45625"/>
                        <a:pt x="11256" y="44577"/>
                        <a:pt x="12209" y="42196"/>
                      </a:cubicBezTo>
                      <a:lnTo>
                        <a:pt x="14304" y="36957"/>
                      </a:lnTo>
                      <a:lnTo>
                        <a:pt x="33164" y="36957"/>
                      </a:lnTo>
                      <a:lnTo>
                        <a:pt x="35259" y="42577"/>
                      </a:lnTo>
                      <a:cubicBezTo>
                        <a:pt x="36116" y="44958"/>
                        <a:pt x="38498" y="45529"/>
                        <a:pt x="40593" y="45149"/>
                      </a:cubicBezTo>
                      <a:lnTo>
                        <a:pt x="44689" y="44291"/>
                      </a:lnTo>
                      <a:cubicBezTo>
                        <a:pt x="46784" y="43815"/>
                        <a:pt x="47927" y="42386"/>
                        <a:pt x="47927" y="40767"/>
                      </a:cubicBezTo>
                      <a:cubicBezTo>
                        <a:pt x="47927" y="39815"/>
                        <a:pt x="47737" y="38862"/>
                        <a:pt x="47356" y="38005"/>
                      </a:cubicBezTo>
                      <a:close/>
                      <a:moveTo>
                        <a:pt x="17924" y="27623"/>
                      </a:moveTo>
                      <a:lnTo>
                        <a:pt x="24210" y="12287"/>
                      </a:lnTo>
                      <a:lnTo>
                        <a:pt x="24210" y="12287"/>
                      </a:lnTo>
                      <a:lnTo>
                        <a:pt x="29925" y="27623"/>
                      </a:lnTo>
                      <a:lnTo>
                        <a:pt x="17828" y="276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07F41016-6B35-9FDF-F1F0-1391FD703581}"/>
                    </a:ext>
                  </a:extLst>
                </p:cNvPr>
                <p:cNvSpPr/>
                <p:nvPr/>
              </p:nvSpPr>
              <p:spPr>
                <a:xfrm>
                  <a:off x="11440862" y="6134966"/>
                  <a:ext cx="40623" cy="52967"/>
                </a:xfrm>
                <a:custGeom>
                  <a:avLst/>
                  <a:gdLst>
                    <a:gd name="connsiteX0" fmla="*/ 24003 w 40623"/>
                    <a:gd name="connsiteY0" fmla="*/ 34957 h 52967"/>
                    <a:gd name="connsiteX1" fmla="*/ 33338 w 40623"/>
                    <a:gd name="connsiteY1" fmla="*/ 32290 h 52967"/>
                    <a:gd name="connsiteX2" fmla="*/ 38671 w 40623"/>
                    <a:gd name="connsiteY2" fmla="*/ 33433 h 52967"/>
                    <a:gd name="connsiteX3" fmla="*/ 40005 w 40623"/>
                    <a:gd name="connsiteY3" fmla="*/ 36100 h 52967"/>
                    <a:gd name="connsiteX4" fmla="*/ 38862 w 40623"/>
                    <a:gd name="connsiteY4" fmla="*/ 41339 h 52967"/>
                    <a:gd name="connsiteX5" fmla="*/ 27051 w 40623"/>
                    <a:gd name="connsiteY5" fmla="*/ 45149 h 52967"/>
                    <a:gd name="connsiteX6" fmla="*/ 25336 w 40623"/>
                    <a:gd name="connsiteY6" fmla="*/ 50768 h 52967"/>
                    <a:gd name="connsiteX7" fmla="*/ 20765 w 40623"/>
                    <a:gd name="connsiteY7" fmla="*/ 52864 h 52967"/>
                    <a:gd name="connsiteX8" fmla="*/ 17145 w 40623"/>
                    <a:gd name="connsiteY8" fmla="*/ 52102 h 52967"/>
                    <a:gd name="connsiteX9" fmla="*/ 14383 w 40623"/>
                    <a:gd name="connsiteY9" fmla="*/ 49054 h 52967"/>
                    <a:gd name="connsiteX10" fmla="*/ 14764 w 40623"/>
                    <a:gd name="connsiteY10" fmla="*/ 47434 h 52967"/>
                    <a:gd name="connsiteX11" fmla="*/ 15907 w 40623"/>
                    <a:gd name="connsiteY11" fmla="*/ 44672 h 52967"/>
                    <a:gd name="connsiteX12" fmla="*/ 0 w 40623"/>
                    <a:gd name="connsiteY12" fmla="*/ 23336 h 52967"/>
                    <a:gd name="connsiteX13" fmla="*/ 23622 w 40623"/>
                    <a:gd name="connsiteY13" fmla="*/ 0 h 52967"/>
                    <a:gd name="connsiteX14" fmla="*/ 38386 w 40623"/>
                    <a:gd name="connsiteY14" fmla="*/ 4001 h 52967"/>
                    <a:gd name="connsiteX15" fmla="*/ 39719 w 40623"/>
                    <a:gd name="connsiteY15" fmla="*/ 9239 h 52967"/>
                    <a:gd name="connsiteX16" fmla="*/ 38291 w 40623"/>
                    <a:gd name="connsiteY16" fmla="*/ 11525 h 52967"/>
                    <a:gd name="connsiteX17" fmla="*/ 33052 w 40623"/>
                    <a:gd name="connsiteY17" fmla="*/ 13049 h 52967"/>
                    <a:gd name="connsiteX18" fmla="*/ 24670 w 40623"/>
                    <a:gd name="connsiteY18" fmla="*/ 10668 h 52967"/>
                    <a:gd name="connsiteX19" fmla="*/ 12192 w 40623"/>
                    <a:gd name="connsiteY19" fmla="*/ 22670 h 52967"/>
                    <a:gd name="connsiteX20" fmla="*/ 23908 w 40623"/>
                    <a:gd name="connsiteY20" fmla="*/ 34957 h 52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623" h="52967">
                      <a:moveTo>
                        <a:pt x="24003" y="34957"/>
                      </a:moveTo>
                      <a:cubicBezTo>
                        <a:pt x="27337" y="34957"/>
                        <a:pt x="29527" y="34290"/>
                        <a:pt x="33338" y="32290"/>
                      </a:cubicBezTo>
                      <a:cubicBezTo>
                        <a:pt x="35243" y="31337"/>
                        <a:pt x="37624" y="31337"/>
                        <a:pt x="38671" y="33433"/>
                      </a:cubicBezTo>
                      <a:lnTo>
                        <a:pt x="40005" y="36100"/>
                      </a:lnTo>
                      <a:cubicBezTo>
                        <a:pt x="41148" y="38195"/>
                        <a:pt x="40672" y="40100"/>
                        <a:pt x="38862" y="41339"/>
                      </a:cubicBezTo>
                      <a:cubicBezTo>
                        <a:pt x="37052" y="42577"/>
                        <a:pt x="33147" y="44482"/>
                        <a:pt x="27051" y="45149"/>
                      </a:cubicBezTo>
                      <a:lnTo>
                        <a:pt x="25336" y="50768"/>
                      </a:lnTo>
                      <a:cubicBezTo>
                        <a:pt x="24765" y="52578"/>
                        <a:pt x="22765" y="53245"/>
                        <a:pt x="20765" y="52864"/>
                      </a:cubicBezTo>
                      <a:lnTo>
                        <a:pt x="17145" y="52102"/>
                      </a:lnTo>
                      <a:cubicBezTo>
                        <a:pt x="15430" y="51721"/>
                        <a:pt x="14383" y="50482"/>
                        <a:pt x="14383" y="49054"/>
                      </a:cubicBezTo>
                      <a:cubicBezTo>
                        <a:pt x="14383" y="48673"/>
                        <a:pt x="14383" y="48101"/>
                        <a:pt x="14764" y="47434"/>
                      </a:cubicBezTo>
                      <a:lnTo>
                        <a:pt x="15907" y="44672"/>
                      </a:lnTo>
                      <a:cubicBezTo>
                        <a:pt x="6382" y="42196"/>
                        <a:pt x="0" y="34385"/>
                        <a:pt x="0" y="23336"/>
                      </a:cubicBezTo>
                      <a:cubicBezTo>
                        <a:pt x="0" y="9430"/>
                        <a:pt x="10668" y="0"/>
                        <a:pt x="23622" y="0"/>
                      </a:cubicBezTo>
                      <a:cubicBezTo>
                        <a:pt x="29432" y="0"/>
                        <a:pt x="34099" y="1238"/>
                        <a:pt x="38386" y="4001"/>
                      </a:cubicBezTo>
                      <a:cubicBezTo>
                        <a:pt x="40386" y="5239"/>
                        <a:pt x="41148" y="7239"/>
                        <a:pt x="39719" y="9239"/>
                      </a:cubicBezTo>
                      <a:lnTo>
                        <a:pt x="38291" y="11525"/>
                      </a:lnTo>
                      <a:cubicBezTo>
                        <a:pt x="37147" y="13430"/>
                        <a:pt x="35052" y="14097"/>
                        <a:pt x="33052" y="13049"/>
                      </a:cubicBezTo>
                      <a:cubicBezTo>
                        <a:pt x="29908" y="11430"/>
                        <a:pt x="27337" y="10668"/>
                        <a:pt x="24670" y="10668"/>
                      </a:cubicBezTo>
                      <a:cubicBezTo>
                        <a:pt x="17621" y="10668"/>
                        <a:pt x="12192" y="14288"/>
                        <a:pt x="12192" y="22670"/>
                      </a:cubicBezTo>
                      <a:cubicBezTo>
                        <a:pt x="12192" y="29813"/>
                        <a:pt x="16859" y="34957"/>
                        <a:pt x="23908" y="349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áfico 6">
                  <a:extLst>
                    <a:ext uri="{FF2B5EF4-FFF2-40B4-BE49-F238E27FC236}">
                      <a16:creationId xmlns:a16="http://schemas.microsoft.com/office/drawing/2014/main" id="{C98D7CE0-9DA7-9187-38A0-FF9EEB852400}"/>
                    </a:ext>
                  </a:extLst>
                </p:cNvPr>
                <p:cNvGrpSpPr/>
                <p:nvPr/>
              </p:nvGrpSpPr>
              <p:grpSpPr>
                <a:xfrm>
                  <a:off x="11485994" y="6120774"/>
                  <a:ext cx="47927" cy="59829"/>
                  <a:chOff x="11485994" y="6120774"/>
                  <a:chExt cx="47927" cy="59829"/>
                </a:xfrm>
                <a:solidFill>
                  <a:srgbClr val="FFFFFF"/>
                </a:solidFill>
              </p:grpSpPr>
              <p:sp>
                <p:nvSpPr>
                  <p:cNvPr id="80" name="Forma Livre: Forma 79">
                    <a:extLst>
                      <a:ext uri="{FF2B5EF4-FFF2-40B4-BE49-F238E27FC236}">
                        <a16:creationId xmlns:a16="http://schemas.microsoft.com/office/drawing/2014/main" id="{84D16C38-2542-2945-FF9D-D9078ED5C152}"/>
                      </a:ext>
                    </a:extLst>
                  </p:cNvPr>
                  <p:cNvSpPr/>
                  <p:nvPr/>
                </p:nvSpPr>
                <p:spPr>
                  <a:xfrm>
                    <a:off x="11498018" y="6120774"/>
                    <a:ext cx="24711" cy="10477"/>
                  </a:xfrm>
                  <a:custGeom>
                    <a:avLst/>
                    <a:gdLst>
                      <a:gd name="connsiteX0" fmla="*/ 1518 w 24711"/>
                      <a:gd name="connsiteY0" fmla="*/ 2095 h 10477"/>
                      <a:gd name="connsiteX1" fmla="*/ 8567 w 24711"/>
                      <a:gd name="connsiteY1" fmla="*/ 0 h 10477"/>
                      <a:gd name="connsiteX2" fmla="*/ 15520 w 24711"/>
                      <a:gd name="connsiteY2" fmla="*/ 1524 h 10477"/>
                      <a:gd name="connsiteX3" fmla="*/ 19711 w 24711"/>
                      <a:gd name="connsiteY3" fmla="*/ 381 h 10477"/>
                      <a:gd name="connsiteX4" fmla="*/ 23616 w 24711"/>
                      <a:gd name="connsiteY4" fmla="*/ 2191 h 10477"/>
                      <a:gd name="connsiteX5" fmla="*/ 24283 w 24711"/>
                      <a:gd name="connsiteY5" fmla="*/ 3715 h 10477"/>
                      <a:gd name="connsiteX6" fmla="*/ 23235 w 24711"/>
                      <a:gd name="connsiteY6" fmla="*/ 8382 h 10477"/>
                      <a:gd name="connsiteX7" fmla="*/ 16282 w 24711"/>
                      <a:gd name="connsiteY7" fmla="*/ 10477 h 10477"/>
                      <a:gd name="connsiteX8" fmla="*/ 9234 w 24711"/>
                      <a:gd name="connsiteY8" fmla="*/ 8953 h 10477"/>
                      <a:gd name="connsiteX9" fmla="*/ 5043 w 24711"/>
                      <a:gd name="connsiteY9" fmla="*/ 10096 h 10477"/>
                      <a:gd name="connsiteX10" fmla="*/ 1137 w 24711"/>
                      <a:gd name="connsiteY10" fmla="*/ 8287 h 10477"/>
                      <a:gd name="connsiteX11" fmla="*/ 471 w 24711"/>
                      <a:gd name="connsiteY11" fmla="*/ 6763 h 10477"/>
                      <a:gd name="connsiteX12" fmla="*/ 1518 w 24711"/>
                      <a:gd name="connsiteY12" fmla="*/ 2095 h 10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11" h="10477">
                        <a:moveTo>
                          <a:pt x="1518" y="2095"/>
                        </a:moveTo>
                        <a:cubicBezTo>
                          <a:pt x="3138" y="1048"/>
                          <a:pt x="5328" y="0"/>
                          <a:pt x="8567" y="0"/>
                        </a:cubicBezTo>
                        <a:cubicBezTo>
                          <a:pt x="11520" y="0"/>
                          <a:pt x="13329" y="1524"/>
                          <a:pt x="15520" y="1524"/>
                        </a:cubicBezTo>
                        <a:cubicBezTo>
                          <a:pt x="17235" y="1524"/>
                          <a:pt x="18282" y="667"/>
                          <a:pt x="19711" y="381"/>
                        </a:cubicBezTo>
                        <a:cubicBezTo>
                          <a:pt x="20854" y="95"/>
                          <a:pt x="22759" y="191"/>
                          <a:pt x="23616" y="2191"/>
                        </a:cubicBezTo>
                        <a:lnTo>
                          <a:pt x="24283" y="3715"/>
                        </a:lnTo>
                        <a:cubicBezTo>
                          <a:pt x="25236" y="6096"/>
                          <a:pt x="24474" y="7334"/>
                          <a:pt x="23235" y="8382"/>
                        </a:cubicBezTo>
                        <a:cubicBezTo>
                          <a:pt x="21616" y="9430"/>
                          <a:pt x="19521" y="10477"/>
                          <a:pt x="16282" y="10477"/>
                        </a:cubicBezTo>
                        <a:cubicBezTo>
                          <a:pt x="13044" y="10477"/>
                          <a:pt x="11424" y="8953"/>
                          <a:pt x="9234" y="8953"/>
                        </a:cubicBezTo>
                        <a:cubicBezTo>
                          <a:pt x="7519" y="8953"/>
                          <a:pt x="6376" y="9811"/>
                          <a:pt x="5043" y="10096"/>
                        </a:cubicBezTo>
                        <a:cubicBezTo>
                          <a:pt x="3900" y="10382"/>
                          <a:pt x="1995" y="10287"/>
                          <a:pt x="1137" y="8287"/>
                        </a:cubicBezTo>
                        <a:lnTo>
                          <a:pt x="471" y="6763"/>
                        </a:lnTo>
                        <a:cubicBezTo>
                          <a:pt x="-577" y="4477"/>
                          <a:pt x="280" y="3143"/>
                          <a:pt x="1518" y="20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orma Livre: Forma 80">
                    <a:extLst>
                      <a:ext uri="{FF2B5EF4-FFF2-40B4-BE49-F238E27FC236}">
                        <a16:creationId xmlns:a16="http://schemas.microsoft.com/office/drawing/2014/main" id="{DEA1A306-C9AE-067C-23A4-3A4016FC85F6}"/>
                      </a:ext>
                    </a:extLst>
                  </p:cNvPr>
                  <p:cNvSpPr/>
                  <p:nvPr/>
                </p:nvSpPr>
                <p:spPr>
                  <a:xfrm>
                    <a:off x="11485994" y="6135347"/>
                    <a:ext cx="47927" cy="45256"/>
                  </a:xfrm>
                  <a:custGeom>
                    <a:avLst/>
                    <a:gdLst>
                      <a:gd name="connsiteX0" fmla="*/ 47451 w 47927"/>
                      <a:gd name="connsiteY0" fmla="*/ 37909 h 45256"/>
                      <a:gd name="connsiteX1" fmla="*/ 32211 w 47927"/>
                      <a:gd name="connsiteY1" fmla="*/ 3524 h 45256"/>
                      <a:gd name="connsiteX2" fmla="*/ 26687 w 47927"/>
                      <a:gd name="connsiteY2" fmla="*/ 0 h 45256"/>
                      <a:gd name="connsiteX3" fmla="*/ 22305 w 47927"/>
                      <a:gd name="connsiteY3" fmla="*/ 0 h 45256"/>
                      <a:gd name="connsiteX4" fmla="*/ 16304 w 47927"/>
                      <a:gd name="connsiteY4" fmla="*/ 3810 h 45256"/>
                      <a:gd name="connsiteX5" fmla="*/ 588 w 47927"/>
                      <a:gd name="connsiteY5" fmla="*/ 37909 h 45256"/>
                      <a:gd name="connsiteX6" fmla="*/ 2493 w 47927"/>
                      <a:gd name="connsiteY6" fmla="*/ 43910 h 45256"/>
                      <a:gd name="connsiteX7" fmla="*/ 6875 w 47927"/>
                      <a:gd name="connsiteY7" fmla="*/ 44958 h 45256"/>
                      <a:gd name="connsiteX8" fmla="*/ 12209 w 47927"/>
                      <a:gd name="connsiteY8" fmla="*/ 42196 h 45256"/>
                      <a:gd name="connsiteX9" fmla="*/ 14304 w 47927"/>
                      <a:gd name="connsiteY9" fmla="*/ 36957 h 45256"/>
                      <a:gd name="connsiteX10" fmla="*/ 33164 w 47927"/>
                      <a:gd name="connsiteY10" fmla="*/ 36957 h 45256"/>
                      <a:gd name="connsiteX11" fmla="*/ 35259 w 47927"/>
                      <a:gd name="connsiteY11" fmla="*/ 42577 h 45256"/>
                      <a:gd name="connsiteX12" fmla="*/ 40593 w 47927"/>
                      <a:gd name="connsiteY12" fmla="*/ 45149 h 45256"/>
                      <a:gd name="connsiteX13" fmla="*/ 44689 w 47927"/>
                      <a:gd name="connsiteY13" fmla="*/ 44291 h 45256"/>
                      <a:gd name="connsiteX14" fmla="*/ 47927 w 47927"/>
                      <a:gd name="connsiteY14" fmla="*/ 40767 h 45256"/>
                      <a:gd name="connsiteX15" fmla="*/ 47356 w 47927"/>
                      <a:gd name="connsiteY15" fmla="*/ 38005 h 45256"/>
                      <a:gd name="connsiteX16" fmla="*/ 17924 w 47927"/>
                      <a:gd name="connsiteY16" fmla="*/ 27623 h 45256"/>
                      <a:gd name="connsiteX17" fmla="*/ 24210 w 47927"/>
                      <a:gd name="connsiteY17" fmla="*/ 12287 h 45256"/>
                      <a:gd name="connsiteX18" fmla="*/ 24210 w 47927"/>
                      <a:gd name="connsiteY18" fmla="*/ 12287 h 45256"/>
                      <a:gd name="connsiteX19" fmla="*/ 29925 w 47927"/>
                      <a:gd name="connsiteY19" fmla="*/ 27623 h 45256"/>
                      <a:gd name="connsiteX20" fmla="*/ 17828 w 47927"/>
                      <a:gd name="connsiteY20" fmla="*/ 27623 h 45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927" h="45256">
                        <a:moveTo>
                          <a:pt x="47451" y="37909"/>
                        </a:moveTo>
                        <a:lnTo>
                          <a:pt x="32211" y="3524"/>
                        </a:lnTo>
                        <a:cubicBezTo>
                          <a:pt x="31068" y="952"/>
                          <a:pt x="29449" y="0"/>
                          <a:pt x="26687" y="0"/>
                        </a:cubicBezTo>
                        <a:lnTo>
                          <a:pt x="22305" y="0"/>
                        </a:lnTo>
                        <a:cubicBezTo>
                          <a:pt x="19067" y="0"/>
                          <a:pt x="17638" y="1048"/>
                          <a:pt x="16304" y="3810"/>
                        </a:cubicBezTo>
                        <a:lnTo>
                          <a:pt x="588" y="37909"/>
                        </a:lnTo>
                        <a:cubicBezTo>
                          <a:pt x="-460" y="40291"/>
                          <a:pt x="-269" y="43244"/>
                          <a:pt x="2493" y="43910"/>
                        </a:cubicBezTo>
                        <a:lnTo>
                          <a:pt x="6875" y="44958"/>
                        </a:lnTo>
                        <a:cubicBezTo>
                          <a:pt x="9351" y="45625"/>
                          <a:pt x="11256" y="44577"/>
                          <a:pt x="12209" y="42196"/>
                        </a:cubicBezTo>
                        <a:lnTo>
                          <a:pt x="14304" y="36957"/>
                        </a:lnTo>
                        <a:lnTo>
                          <a:pt x="33164" y="36957"/>
                        </a:lnTo>
                        <a:lnTo>
                          <a:pt x="35259" y="42577"/>
                        </a:lnTo>
                        <a:cubicBezTo>
                          <a:pt x="36116" y="44958"/>
                          <a:pt x="38498" y="45529"/>
                          <a:pt x="40593" y="45149"/>
                        </a:cubicBezTo>
                        <a:lnTo>
                          <a:pt x="44689" y="44291"/>
                        </a:lnTo>
                        <a:cubicBezTo>
                          <a:pt x="46784" y="43815"/>
                          <a:pt x="47927" y="42386"/>
                          <a:pt x="47927" y="40767"/>
                        </a:cubicBezTo>
                        <a:cubicBezTo>
                          <a:pt x="47927" y="39815"/>
                          <a:pt x="47737" y="38862"/>
                          <a:pt x="47356" y="38005"/>
                        </a:cubicBezTo>
                        <a:close/>
                        <a:moveTo>
                          <a:pt x="17924" y="27623"/>
                        </a:moveTo>
                        <a:lnTo>
                          <a:pt x="24210" y="12287"/>
                        </a:lnTo>
                        <a:lnTo>
                          <a:pt x="24210" y="12287"/>
                        </a:lnTo>
                        <a:lnTo>
                          <a:pt x="29925" y="27623"/>
                        </a:lnTo>
                        <a:lnTo>
                          <a:pt x="17828" y="276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3BBD7D76-64DD-D69E-8820-8417CF1C5D61}"/>
                    </a:ext>
                  </a:extLst>
                </p:cNvPr>
                <p:cNvSpPr/>
                <p:nvPr/>
              </p:nvSpPr>
              <p:spPr>
                <a:xfrm>
                  <a:off x="11536398" y="6134966"/>
                  <a:ext cx="46863" cy="45815"/>
                </a:xfrm>
                <a:custGeom>
                  <a:avLst/>
                  <a:gdLst>
                    <a:gd name="connsiteX0" fmla="*/ 23431 w 46863"/>
                    <a:gd name="connsiteY0" fmla="*/ 0 h 45815"/>
                    <a:gd name="connsiteX1" fmla="*/ 0 w 46863"/>
                    <a:gd name="connsiteY1" fmla="*/ 22955 h 45815"/>
                    <a:gd name="connsiteX2" fmla="*/ 23431 w 46863"/>
                    <a:gd name="connsiteY2" fmla="*/ 45815 h 45815"/>
                    <a:gd name="connsiteX3" fmla="*/ 46863 w 46863"/>
                    <a:gd name="connsiteY3" fmla="*/ 22955 h 45815"/>
                    <a:gd name="connsiteX4" fmla="*/ 23431 w 46863"/>
                    <a:gd name="connsiteY4" fmla="*/ 0 h 45815"/>
                    <a:gd name="connsiteX5" fmla="*/ 23431 w 46863"/>
                    <a:gd name="connsiteY5" fmla="*/ 34862 h 45815"/>
                    <a:gd name="connsiteX6" fmla="*/ 12192 w 46863"/>
                    <a:gd name="connsiteY6" fmla="*/ 22860 h 45815"/>
                    <a:gd name="connsiteX7" fmla="*/ 23431 w 46863"/>
                    <a:gd name="connsiteY7" fmla="*/ 10763 h 45815"/>
                    <a:gd name="connsiteX8" fmla="*/ 34576 w 46863"/>
                    <a:gd name="connsiteY8" fmla="*/ 22860 h 45815"/>
                    <a:gd name="connsiteX9" fmla="*/ 23431 w 46863"/>
                    <a:gd name="connsiteY9" fmla="*/ 34862 h 45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863" h="45815">
                      <a:moveTo>
                        <a:pt x="23431" y="0"/>
                      </a:moveTo>
                      <a:cubicBezTo>
                        <a:pt x="10573" y="0"/>
                        <a:pt x="0" y="9620"/>
                        <a:pt x="0" y="22955"/>
                      </a:cubicBezTo>
                      <a:cubicBezTo>
                        <a:pt x="0" y="36290"/>
                        <a:pt x="10573" y="45815"/>
                        <a:pt x="23431" y="45815"/>
                      </a:cubicBezTo>
                      <a:cubicBezTo>
                        <a:pt x="36290" y="45815"/>
                        <a:pt x="46863" y="36290"/>
                        <a:pt x="46863" y="22955"/>
                      </a:cubicBezTo>
                      <a:cubicBezTo>
                        <a:pt x="46863" y="9620"/>
                        <a:pt x="36195" y="0"/>
                        <a:pt x="23431" y="0"/>
                      </a:cubicBezTo>
                      <a:close/>
                      <a:moveTo>
                        <a:pt x="23431" y="34862"/>
                      </a:moveTo>
                      <a:cubicBezTo>
                        <a:pt x="16954" y="34862"/>
                        <a:pt x="12192" y="29908"/>
                        <a:pt x="12192" y="22860"/>
                      </a:cubicBezTo>
                      <a:cubicBezTo>
                        <a:pt x="12192" y="15811"/>
                        <a:pt x="16859" y="10763"/>
                        <a:pt x="23431" y="10763"/>
                      </a:cubicBezTo>
                      <a:cubicBezTo>
                        <a:pt x="30004" y="10763"/>
                        <a:pt x="34576" y="15716"/>
                        <a:pt x="34576" y="22860"/>
                      </a:cubicBezTo>
                      <a:cubicBezTo>
                        <a:pt x="34576" y="30004"/>
                        <a:pt x="29908" y="34862"/>
                        <a:pt x="23431" y="348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áfico 6">
                <a:extLst>
                  <a:ext uri="{FF2B5EF4-FFF2-40B4-BE49-F238E27FC236}">
                    <a16:creationId xmlns:a16="http://schemas.microsoft.com/office/drawing/2014/main" id="{19F8F593-840A-F6B9-74C3-EA4364D6EC18}"/>
                  </a:ext>
                </a:extLst>
              </p:cNvPr>
              <p:cNvGrpSpPr/>
              <p:nvPr/>
            </p:nvGrpSpPr>
            <p:grpSpPr>
              <a:xfrm>
                <a:off x="11201880" y="6194687"/>
                <a:ext cx="381285" cy="55340"/>
                <a:chOff x="11201880" y="6194687"/>
                <a:chExt cx="381285" cy="55340"/>
              </a:xfrm>
              <a:solidFill>
                <a:srgbClr val="FFFFFF"/>
              </a:solidFill>
            </p:grpSpPr>
            <p:sp>
              <p:nvSpPr>
                <p:cNvPr id="60" name="Forma Livre: Forma 59">
                  <a:extLst>
                    <a:ext uri="{FF2B5EF4-FFF2-40B4-BE49-F238E27FC236}">
                      <a16:creationId xmlns:a16="http://schemas.microsoft.com/office/drawing/2014/main" id="{9A9B5DF2-7298-4EB5-D398-C55EB23E29F0}"/>
                    </a:ext>
                  </a:extLst>
                </p:cNvPr>
                <p:cNvSpPr/>
                <p:nvPr/>
              </p:nvSpPr>
              <p:spPr>
                <a:xfrm>
                  <a:off x="11201880" y="6210213"/>
                  <a:ext cx="35814" cy="39338"/>
                </a:xfrm>
                <a:custGeom>
                  <a:avLst/>
                  <a:gdLst>
                    <a:gd name="connsiteX0" fmla="*/ 23717 w 35814"/>
                    <a:gd name="connsiteY0" fmla="*/ 9049 h 39338"/>
                    <a:gd name="connsiteX1" fmla="*/ 23717 w 35814"/>
                    <a:gd name="connsiteY1" fmla="*/ 35814 h 39338"/>
                    <a:gd name="connsiteX2" fmla="*/ 19812 w 35814"/>
                    <a:gd name="connsiteY2" fmla="*/ 39338 h 39338"/>
                    <a:gd name="connsiteX3" fmla="*/ 16002 w 35814"/>
                    <a:gd name="connsiteY3" fmla="*/ 39338 h 39338"/>
                    <a:gd name="connsiteX4" fmla="*/ 12097 w 35814"/>
                    <a:gd name="connsiteY4" fmla="*/ 35814 h 39338"/>
                    <a:gd name="connsiteX5" fmla="*/ 12097 w 35814"/>
                    <a:gd name="connsiteY5" fmla="*/ 9049 h 39338"/>
                    <a:gd name="connsiteX6" fmla="*/ 3143 w 35814"/>
                    <a:gd name="connsiteY6" fmla="*/ 9049 h 39338"/>
                    <a:gd name="connsiteX7" fmla="*/ 0 w 35814"/>
                    <a:gd name="connsiteY7" fmla="*/ 6001 h 39338"/>
                    <a:gd name="connsiteX8" fmla="*/ 0 w 35814"/>
                    <a:gd name="connsiteY8" fmla="*/ 3048 h 39338"/>
                    <a:gd name="connsiteX9" fmla="*/ 3143 w 35814"/>
                    <a:gd name="connsiteY9" fmla="*/ 0 h 39338"/>
                    <a:gd name="connsiteX10" fmla="*/ 32671 w 35814"/>
                    <a:gd name="connsiteY10" fmla="*/ 0 h 39338"/>
                    <a:gd name="connsiteX11" fmla="*/ 35814 w 35814"/>
                    <a:gd name="connsiteY11" fmla="*/ 3048 h 39338"/>
                    <a:gd name="connsiteX12" fmla="*/ 35814 w 35814"/>
                    <a:gd name="connsiteY12" fmla="*/ 6001 h 39338"/>
                    <a:gd name="connsiteX13" fmla="*/ 32671 w 35814"/>
                    <a:gd name="connsiteY13" fmla="*/ 9049 h 39338"/>
                    <a:gd name="connsiteX14" fmla="*/ 23717 w 35814"/>
                    <a:gd name="connsiteY14" fmla="*/ 9049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814" h="39338">
                      <a:moveTo>
                        <a:pt x="23717" y="9049"/>
                      </a:moveTo>
                      <a:lnTo>
                        <a:pt x="23717" y="35814"/>
                      </a:lnTo>
                      <a:cubicBezTo>
                        <a:pt x="23717" y="37909"/>
                        <a:pt x="21908" y="39338"/>
                        <a:pt x="19812" y="39338"/>
                      </a:cubicBezTo>
                      <a:lnTo>
                        <a:pt x="16002" y="39338"/>
                      </a:lnTo>
                      <a:cubicBezTo>
                        <a:pt x="13907" y="39338"/>
                        <a:pt x="12097" y="37909"/>
                        <a:pt x="12097" y="35814"/>
                      </a:cubicBezTo>
                      <a:lnTo>
                        <a:pt x="12097" y="9049"/>
                      </a:lnTo>
                      <a:lnTo>
                        <a:pt x="3143" y="9049"/>
                      </a:lnTo>
                      <a:cubicBezTo>
                        <a:pt x="1429" y="9049"/>
                        <a:pt x="0" y="7715"/>
                        <a:pt x="0" y="6001"/>
                      </a:cubicBezTo>
                      <a:lnTo>
                        <a:pt x="0" y="3048"/>
                      </a:lnTo>
                      <a:cubicBezTo>
                        <a:pt x="0" y="1429"/>
                        <a:pt x="1429" y="0"/>
                        <a:pt x="3143" y="0"/>
                      </a:cubicBezTo>
                      <a:lnTo>
                        <a:pt x="32671" y="0"/>
                      </a:lnTo>
                      <a:cubicBezTo>
                        <a:pt x="34481" y="0"/>
                        <a:pt x="35814" y="1429"/>
                        <a:pt x="35814" y="3048"/>
                      </a:cubicBezTo>
                      <a:lnTo>
                        <a:pt x="35814" y="6001"/>
                      </a:lnTo>
                      <a:cubicBezTo>
                        <a:pt x="35814" y="7715"/>
                        <a:pt x="34481" y="9049"/>
                        <a:pt x="32671" y="9049"/>
                      </a:cubicBezTo>
                      <a:lnTo>
                        <a:pt x="23717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orma Livre: Forma 60">
                  <a:extLst>
                    <a:ext uri="{FF2B5EF4-FFF2-40B4-BE49-F238E27FC236}">
                      <a16:creationId xmlns:a16="http://schemas.microsoft.com/office/drawing/2014/main" id="{ECEBDFDF-11CC-6EE2-BEC5-106A38A42E68}"/>
                    </a:ext>
                  </a:extLst>
                </p:cNvPr>
                <p:cNvSpPr/>
                <p:nvPr/>
              </p:nvSpPr>
              <p:spPr>
                <a:xfrm>
                  <a:off x="11243314" y="6210118"/>
                  <a:ext cx="31242" cy="39052"/>
                </a:xfrm>
                <a:custGeom>
                  <a:avLst/>
                  <a:gdLst>
                    <a:gd name="connsiteX0" fmla="*/ 11240 w 31242"/>
                    <a:gd name="connsiteY0" fmla="*/ 8954 h 39052"/>
                    <a:gd name="connsiteX1" fmla="*/ 11240 w 31242"/>
                    <a:gd name="connsiteY1" fmla="*/ 14954 h 39052"/>
                    <a:gd name="connsiteX2" fmla="*/ 22098 w 31242"/>
                    <a:gd name="connsiteY2" fmla="*/ 14954 h 39052"/>
                    <a:gd name="connsiteX3" fmla="*/ 24956 w 31242"/>
                    <a:gd name="connsiteY3" fmla="*/ 17812 h 39052"/>
                    <a:gd name="connsiteX4" fmla="*/ 24956 w 31242"/>
                    <a:gd name="connsiteY4" fmla="*/ 20765 h 39052"/>
                    <a:gd name="connsiteX5" fmla="*/ 22098 w 31242"/>
                    <a:gd name="connsiteY5" fmla="*/ 23622 h 39052"/>
                    <a:gd name="connsiteX6" fmla="*/ 11240 w 31242"/>
                    <a:gd name="connsiteY6" fmla="*/ 23622 h 39052"/>
                    <a:gd name="connsiteX7" fmla="*/ 11240 w 31242"/>
                    <a:gd name="connsiteY7" fmla="*/ 30290 h 39052"/>
                    <a:gd name="connsiteX8" fmla="*/ 28194 w 31242"/>
                    <a:gd name="connsiteY8" fmla="*/ 30290 h 39052"/>
                    <a:gd name="connsiteX9" fmla="*/ 31242 w 31242"/>
                    <a:gd name="connsiteY9" fmla="*/ 33242 h 39052"/>
                    <a:gd name="connsiteX10" fmla="*/ 31242 w 31242"/>
                    <a:gd name="connsiteY10" fmla="*/ 36100 h 39052"/>
                    <a:gd name="connsiteX11" fmla="*/ 28194 w 31242"/>
                    <a:gd name="connsiteY11" fmla="*/ 39052 h 39052"/>
                    <a:gd name="connsiteX12" fmla="*/ 4382 w 31242"/>
                    <a:gd name="connsiteY12" fmla="*/ 39052 h 39052"/>
                    <a:gd name="connsiteX13" fmla="*/ 0 w 31242"/>
                    <a:gd name="connsiteY13" fmla="*/ 34671 h 39052"/>
                    <a:gd name="connsiteX14" fmla="*/ 0 w 31242"/>
                    <a:gd name="connsiteY14" fmla="*/ 5144 h 39052"/>
                    <a:gd name="connsiteX15" fmla="*/ 5239 w 31242"/>
                    <a:gd name="connsiteY15" fmla="*/ 0 h 39052"/>
                    <a:gd name="connsiteX16" fmla="*/ 28099 w 31242"/>
                    <a:gd name="connsiteY16" fmla="*/ 0 h 39052"/>
                    <a:gd name="connsiteX17" fmla="*/ 31147 w 31242"/>
                    <a:gd name="connsiteY17" fmla="*/ 2953 h 39052"/>
                    <a:gd name="connsiteX18" fmla="*/ 31147 w 31242"/>
                    <a:gd name="connsiteY18" fmla="*/ 5810 h 39052"/>
                    <a:gd name="connsiteX19" fmla="*/ 28099 w 31242"/>
                    <a:gd name="connsiteY19" fmla="*/ 8763 h 39052"/>
                    <a:gd name="connsiteX20" fmla="*/ 11240 w 31242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2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6" y="16193"/>
                        <a:pt x="24956" y="17812"/>
                      </a:cubicBezTo>
                      <a:lnTo>
                        <a:pt x="24956" y="20765"/>
                      </a:lnTo>
                      <a:cubicBezTo>
                        <a:pt x="24956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9" y="39052"/>
                        <a:pt x="28194" y="39052"/>
                      </a:cubicBezTo>
                      <a:lnTo>
                        <a:pt x="4382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9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orma Livre: Forma 61">
                  <a:extLst>
                    <a:ext uri="{FF2B5EF4-FFF2-40B4-BE49-F238E27FC236}">
                      <a16:creationId xmlns:a16="http://schemas.microsoft.com/office/drawing/2014/main" id="{9F904A24-B76B-5873-5AC2-692E017FA076}"/>
                    </a:ext>
                  </a:extLst>
                </p:cNvPr>
                <p:cNvSpPr/>
                <p:nvPr/>
              </p:nvSpPr>
              <p:spPr>
                <a:xfrm>
                  <a:off x="11282461" y="6209832"/>
                  <a:ext cx="27146" cy="39433"/>
                </a:xfrm>
                <a:custGeom>
                  <a:avLst/>
                  <a:gdLst>
                    <a:gd name="connsiteX0" fmla="*/ 11716 w 27146"/>
                    <a:gd name="connsiteY0" fmla="*/ 30004 h 39433"/>
                    <a:gd name="connsiteX1" fmla="*/ 24003 w 27146"/>
                    <a:gd name="connsiteY1" fmla="*/ 30004 h 39433"/>
                    <a:gd name="connsiteX2" fmla="*/ 27146 w 27146"/>
                    <a:gd name="connsiteY2" fmla="*/ 33052 h 39433"/>
                    <a:gd name="connsiteX3" fmla="*/ 27146 w 27146"/>
                    <a:gd name="connsiteY3" fmla="*/ 36385 h 39433"/>
                    <a:gd name="connsiteX4" fmla="*/ 24003 w 27146"/>
                    <a:gd name="connsiteY4" fmla="*/ 39433 h 39433"/>
                    <a:gd name="connsiteX5" fmla="*/ 4382 w 27146"/>
                    <a:gd name="connsiteY5" fmla="*/ 39433 h 39433"/>
                    <a:gd name="connsiteX6" fmla="*/ 0 w 27146"/>
                    <a:gd name="connsiteY6" fmla="*/ 35052 h 39433"/>
                    <a:gd name="connsiteX7" fmla="*/ 0 w 27146"/>
                    <a:gd name="connsiteY7" fmla="*/ 3524 h 39433"/>
                    <a:gd name="connsiteX8" fmla="*/ 3905 w 27146"/>
                    <a:gd name="connsiteY8" fmla="*/ 0 h 39433"/>
                    <a:gd name="connsiteX9" fmla="*/ 7715 w 27146"/>
                    <a:gd name="connsiteY9" fmla="*/ 0 h 39433"/>
                    <a:gd name="connsiteX10" fmla="*/ 11621 w 27146"/>
                    <a:gd name="connsiteY10" fmla="*/ 3524 h 39433"/>
                    <a:gd name="connsiteX11" fmla="*/ 11621 w 27146"/>
                    <a:gd name="connsiteY11" fmla="*/ 30004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146" h="39433">
                      <a:moveTo>
                        <a:pt x="11716" y="30004"/>
                      </a:moveTo>
                      <a:lnTo>
                        <a:pt x="24003" y="30004"/>
                      </a:lnTo>
                      <a:cubicBezTo>
                        <a:pt x="25813" y="30004"/>
                        <a:pt x="27146" y="31337"/>
                        <a:pt x="27146" y="33052"/>
                      </a:cubicBezTo>
                      <a:lnTo>
                        <a:pt x="27146" y="36385"/>
                      </a:lnTo>
                      <a:cubicBezTo>
                        <a:pt x="27146" y="38195"/>
                        <a:pt x="25813" y="39433"/>
                        <a:pt x="24003" y="39433"/>
                      </a:cubicBezTo>
                      <a:lnTo>
                        <a:pt x="4382" y="39433"/>
                      </a:lnTo>
                      <a:cubicBezTo>
                        <a:pt x="2000" y="39433"/>
                        <a:pt x="0" y="37529"/>
                        <a:pt x="0" y="35052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1" y="1429"/>
                        <a:pt x="11621" y="3524"/>
                      </a:cubicBezTo>
                      <a:lnTo>
                        <a:pt x="11621" y="300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orma Livre: Forma 62">
                  <a:extLst>
                    <a:ext uri="{FF2B5EF4-FFF2-40B4-BE49-F238E27FC236}">
                      <a16:creationId xmlns:a16="http://schemas.microsoft.com/office/drawing/2014/main" id="{7C4B623E-B57F-1A96-3709-A7FAE9709DAC}"/>
                    </a:ext>
                  </a:extLst>
                </p:cNvPr>
                <p:cNvSpPr/>
                <p:nvPr/>
              </p:nvSpPr>
              <p:spPr>
                <a:xfrm>
                  <a:off x="11316180" y="6210118"/>
                  <a:ext cx="31241" cy="39052"/>
                </a:xfrm>
                <a:custGeom>
                  <a:avLst/>
                  <a:gdLst>
                    <a:gd name="connsiteX0" fmla="*/ 11240 w 31241"/>
                    <a:gd name="connsiteY0" fmla="*/ 8954 h 39052"/>
                    <a:gd name="connsiteX1" fmla="*/ 11240 w 31241"/>
                    <a:gd name="connsiteY1" fmla="*/ 14954 h 39052"/>
                    <a:gd name="connsiteX2" fmla="*/ 22098 w 31241"/>
                    <a:gd name="connsiteY2" fmla="*/ 14954 h 39052"/>
                    <a:gd name="connsiteX3" fmla="*/ 24955 w 31241"/>
                    <a:gd name="connsiteY3" fmla="*/ 17812 h 39052"/>
                    <a:gd name="connsiteX4" fmla="*/ 24955 w 31241"/>
                    <a:gd name="connsiteY4" fmla="*/ 20765 h 39052"/>
                    <a:gd name="connsiteX5" fmla="*/ 22098 w 31241"/>
                    <a:gd name="connsiteY5" fmla="*/ 23622 h 39052"/>
                    <a:gd name="connsiteX6" fmla="*/ 11240 w 31241"/>
                    <a:gd name="connsiteY6" fmla="*/ 23622 h 39052"/>
                    <a:gd name="connsiteX7" fmla="*/ 11240 w 31241"/>
                    <a:gd name="connsiteY7" fmla="*/ 30290 h 39052"/>
                    <a:gd name="connsiteX8" fmla="*/ 28194 w 31241"/>
                    <a:gd name="connsiteY8" fmla="*/ 30290 h 39052"/>
                    <a:gd name="connsiteX9" fmla="*/ 31242 w 31241"/>
                    <a:gd name="connsiteY9" fmla="*/ 33242 h 39052"/>
                    <a:gd name="connsiteX10" fmla="*/ 31242 w 31241"/>
                    <a:gd name="connsiteY10" fmla="*/ 36100 h 39052"/>
                    <a:gd name="connsiteX11" fmla="*/ 28194 w 31241"/>
                    <a:gd name="connsiteY11" fmla="*/ 39052 h 39052"/>
                    <a:gd name="connsiteX12" fmla="*/ 4381 w 31241"/>
                    <a:gd name="connsiteY12" fmla="*/ 39052 h 39052"/>
                    <a:gd name="connsiteX13" fmla="*/ 0 w 31241"/>
                    <a:gd name="connsiteY13" fmla="*/ 34671 h 39052"/>
                    <a:gd name="connsiteX14" fmla="*/ 0 w 31241"/>
                    <a:gd name="connsiteY14" fmla="*/ 5144 h 39052"/>
                    <a:gd name="connsiteX15" fmla="*/ 5239 w 31241"/>
                    <a:gd name="connsiteY15" fmla="*/ 0 h 39052"/>
                    <a:gd name="connsiteX16" fmla="*/ 28099 w 31241"/>
                    <a:gd name="connsiteY16" fmla="*/ 0 h 39052"/>
                    <a:gd name="connsiteX17" fmla="*/ 31147 w 31241"/>
                    <a:gd name="connsiteY17" fmla="*/ 2953 h 39052"/>
                    <a:gd name="connsiteX18" fmla="*/ 31147 w 31241"/>
                    <a:gd name="connsiteY18" fmla="*/ 5810 h 39052"/>
                    <a:gd name="connsiteX19" fmla="*/ 28099 w 31241"/>
                    <a:gd name="connsiteY19" fmla="*/ 8763 h 39052"/>
                    <a:gd name="connsiteX20" fmla="*/ 11240 w 31241"/>
                    <a:gd name="connsiteY20" fmla="*/ 8763 h 39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41" h="39052">
                      <a:moveTo>
                        <a:pt x="11240" y="8954"/>
                      </a:moveTo>
                      <a:lnTo>
                        <a:pt x="11240" y="14954"/>
                      </a:lnTo>
                      <a:lnTo>
                        <a:pt x="22098" y="14954"/>
                      </a:lnTo>
                      <a:cubicBezTo>
                        <a:pt x="23717" y="14954"/>
                        <a:pt x="24955" y="16193"/>
                        <a:pt x="24955" y="17812"/>
                      </a:cubicBezTo>
                      <a:lnTo>
                        <a:pt x="24955" y="20765"/>
                      </a:lnTo>
                      <a:cubicBezTo>
                        <a:pt x="24955" y="22479"/>
                        <a:pt x="23717" y="23622"/>
                        <a:pt x="22098" y="23622"/>
                      </a:cubicBezTo>
                      <a:lnTo>
                        <a:pt x="11240" y="23622"/>
                      </a:lnTo>
                      <a:lnTo>
                        <a:pt x="11240" y="30290"/>
                      </a:lnTo>
                      <a:lnTo>
                        <a:pt x="28194" y="30290"/>
                      </a:lnTo>
                      <a:cubicBezTo>
                        <a:pt x="30004" y="30290"/>
                        <a:pt x="31242" y="31623"/>
                        <a:pt x="31242" y="33242"/>
                      </a:cubicBezTo>
                      <a:lnTo>
                        <a:pt x="31242" y="36100"/>
                      </a:lnTo>
                      <a:cubicBezTo>
                        <a:pt x="31242" y="37814"/>
                        <a:pt x="29908" y="39052"/>
                        <a:pt x="28194" y="39052"/>
                      </a:cubicBezTo>
                      <a:lnTo>
                        <a:pt x="4381" y="39052"/>
                      </a:lnTo>
                      <a:cubicBezTo>
                        <a:pt x="2000" y="39052"/>
                        <a:pt x="0" y="37148"/>
                        <a:pt x="0" y="34671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8099" y="0"/>
                      </a:lnTo>
                      <a:cubicBezTo>
                        <a:pt x="29908" y="0"/>
                        <a:pt x="31147" y="1334"/>
                        <a:pt x="31147" y="2953"/>
                      </a:cubicBezTo>
                      <a:lnTo>
                        <a:pt x="31147" y="5810"/>
                      </a:lnTo>
                      <a:cubicBezTo>
                        <a:pt x="31147" y="7525"/>
                        <a:pt x="29813" y="8763"/>
                        <a:pt x="28099" y="8763"/>
                      </a:cubicBezTo>
                      <a:lnTo>
                        <a:pt x="11240" y="87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81A39D6-E5C3-BB24-69E0-623532C75DE1}"/>
                    </a:ext>
                  </a:extLst>
                </p:cNvPr>
                <p:cNvSpPr/>
                <p:nvPr/>
              </p:nvSpPr>
              <p:spPr>
                <a:xfrm>
                  <a:off x="11355423" y="6210213"/>
                  <a:ext cx="29813" cy="39433"/>
                </a:xfrm>
                <a:custGeom>
                  <a:avLst/>
                  <a:gdLst>
                    <a:gd name="connsiteX0" fmla="*/ 11525 w 29813"/>
                    <a:gd name="connsiteY0" fmla="*/ 9049 h 39433"/>
                    <a:gd name="connsiteX1" fmla="*/ 11525 w 29813"/>
                    <a:gd name="connsiteY1" fmla="*/ 16669 h 39433"/>
                    <a:gd name="connsiteX2" fmla="*/ 21812 w 29813"/>
                    <a:gd name="connsiteY2" fmla="*/ 16669 h 39433"/>
                    <a:gd name="connsiteX3" fmla="*/ 24670 w 29813"/>
                    <a:gd name="connsiteY3" fmla="*/ 19526 h 39433"/>
                    <a:gd name="connsiteX4" fmla="*/ 24670 w 29813"/>
                    <a:gd name="connsiteY4" fmla="*/ 22574 h 39433"/>
                    <a:gd name="connsiteX5" fmla="*/ 21812 w 29813"/>
                    <a:gd name="connsiteY5" fmla="*/ 25432 h 39433"/>
                    <a:gd name="connsiteX6" fmla="*/ 11525 w 29813"/>
                    <a:gd name="connsiteY6" fmla="*/ 25432 h 39433"/>
                    <a:gd name="connsiteX7" fmla="*/ 11525 w 29813"/>
                    <a:gd name="connsiteY7" fmla="*/ 35909 h 39433"/>
                    <a:gd name="connsiteX8" fmla="*/ 7525 w 29813"/>
                    <a:gd name="connsiteY8" fmla="*/ 39433 h 39433"/>
                    <a:gd name="connsiteX9" fmla="*/ 3905 w 29813"/>
                    <a:gd name="connsiteY9" fmla="*/ 39433 h 39433"/>
                    <a:gd name="connsiteX10" fmla="*/ 0 w 29813"/>
                    <a:gd name="connsiteY10" fmla="*/ 35909 h 39433"/>
                    <a:gd name="connsiteX11" fmla="*/ 0 w 29813"/>
                    <a:gd name="connsiteY11" fmla="*/ 5144 h 39433"/>
                    <a:gd name="connsiteX12" fmla="*/ 5239 w 29813"/>
                    <a:gd name="connsiteY12" fmla="*/ 0 h 39433"/>
                    <a:gd name="connsiteX13" fmla="*/ 26670 w 29813"/>
                    <a:gd name="connsiteY13" fmla="*/ 0 h 39433"/>
                    <a:gd name="connsiteX14" fmla="*/ 29813 w 29813"/>
                    <a:gd name="connsiteY14" fmla="*/ 3048 h 39433"/>
                    <a:gd name="connsiteX15" fmla="*/ 29813 w 29813"/>
                    <a:gd name="connsiteY15" fmla="*/ 6001 h 39433"/>
                    <a:gd name="connsiteX16" fmla="*/ 26670 w 29813"/>
                    <a:gd name="connsiteY16" fmla="*/ 9049 h 39433"/>
                    <a:gd name="connsiteX17" fmla="*/ 11621 w 29813"/>
                    <a:gd name="connsiteY17" fmla="*/ 9049 h 3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813" h="39433">
                      <a:moveTo>
                        <a:pt x="11525" y="9049"/>
                      </a:moveTo>
                      <a:lnTo>
                        <a:pt x="11525" y="16669"/>
                      </a:lnTo>
                      <a:lnTo>
                        <a:pt x="21812" y="16669"/>
                      </a:lnTo>
                      <a:cubicBezTo>
                        <a:pt x="23336" y="16669"/>
                        <a:pt x="24670" y="18002"/>
                        <a:pt x="24670" y="19526"/>
                      </a:cubicBezTo>
                      <a:lnTo>
                        <a:pt x="24670" y="22574"/>
                      </a:lnTo>
                      <a:cubicBezTo>
                        <a:pt x="24670" y="24194"/>
                        <a:pt x="23336" y="25432"/>
                        <a:pt x="21812" y="25432"/>
                      </a:cubicBezTo>
                      <a:lnTo>
                        <a:pt x="11525" y="25432"/>
                      </a:lnTo>
                      <a:lnTo>
                        <a:pt x="11525" y="35909"/>
                      </a:lnTo>
                      <a:cubicBezTo>
                        <a:pt x="11525" y="38005"/>
                        <a:pt x="9811" y="39433"/>
                        <a:pt x="7525" y="39433"/>
                      </a:cubicBezTo>
                      <a:lnTo>
                        <a:pt x="3905" y="39433"/>
                      </a:lnTo>
                      <a:cubicBezTo>
                        <a:pt x="1715" y="39433"/>
                        <a:pt x="0" y="38005"/>
                        <a:pt x="0" y="35909"/>
                      </a:cubicBezTo>
                      <a:lnTo>
                        <a:pt x="0" y="5144"/>
                      </a:lnTo>
                      <a:cubicBezTo>
                        <a:pt x="0" y="2286"/>
                        <a:pt x="2286" y="0"/>
                        <a:pt x="5239" y="0"/>
                      </a:cubicBezTo>
                      <a:lnTo>
                        <a:pt x="26670" y="0"/>
                      </a:lnTo>
                      <a:cubicBezTo>
                        <a:pt x="28480" y="0"/>
                        <a:pt x="29813" y="1333"/>
                        <a:pt x="29813" y="3048"/>
                      </a:cubicBezTo>
                      <a:lnTo>
                        <a:pt x="29813" y="6001"/>
                      </a:lnTo>
                      <a:cubicBezTo>
                        <a:pt x="29813" y="7810"/>
                        <a:pt x="28480" y="9049"/>
                        <a:pt x="26670" y="9049"/>
                      </a:cubicBezTo>
                      <a:lnTo>
                        <a:pt x="11621" y="90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áfico 6">
                  <a:extLst>
                    <a:ext uri="{FF2B5EF4-FFF2-40B4-BE49-F238E27FC236}">
                      <a16:creationId xmlns:a16="http://schemas.microsoft.com/office/drawing/2014/main" id="{2830BD8F-FFF3-2E85-304D-82DED65B726D}"/>
                    </a:ext>
                  </a:extLst>
                </p:cNvPr>
                <p:cNvGrpSpPr/>
                <p:nvPr/>
              </p:nvGrpSpPr>
              <p:grpSpPr>
                <a:xfrm>
                  <a:off x="11387141" y="6194687"/>
                  <a:ext cx="41719" cy="55340"/>
                  <a:chOff x="11387141" y="6194687"/>
                  <a:chExt cx="41719" cy="55340"/>
                </a:xfrm>
                <a:solidFill>
                  <a:srgbClr val="FFFFFF"/>
                </a:solidFill>
              </p:grpSpPr>
              <p:sp>
                <p:nvSpPr>
                  <p:cNvPr id="70" name="Forma Livre: Forma 69">
                    <a:extLst>
                      <a:ext uri="{FF2B5EF4-FFF2-40B4-BE49-F238E27FC236}">
                        <a16:creationId xmlns:a16="http://schemas.microsoft.com/office/drawing/2014/main" id="{C61C00ED-354B-72E9-1441-2B1AD3EA3B5F}"/>
                      </a:ext>
                    </a:extLst>
                  </p:cNvPr>
                  <p:cNvSpPr/>
                  <p:nvPr/>
                </p:nvSpPr>
                <p:spPr>
                  <a:xfrm>
                    <a:off x="11397593" y="6194687"/>
                    <a:ext cx="20657" cy="11735"/>
                  </a:xfrm>
                  <a:custGeom>
                    <a:avLst/>
                    <a:gdLst>
                      <a:gd name="connsiteX0" fmla="*/ 12313 w 20657"/>
                      <a:gd name="connsiteY0" fmla="*/ 0 h 11735"/>
                      <a:gd name="connsiteX1" fmla="*/ 15457 w 20657"/>
                      <a:gd name="connsiteY1" fmla="*/ 1715 h 11735"/>
                      <a:gd name="connsiteX2" fmla="*/ 19838 w 20657"/>
                      <a:gd name="connsiteY2" fmla="*/ 6286 h 11735"/>
                      <a:gd name="connsiteX3" fmla="*/ 19171 w 20657"/>
                      <a:gd name="connsiteY3" fmla="*/ 10382 h 11735"/>
                      <a:gd name="connsiteX4" fmla="*/ 17647 w 20657"/>
                      <a:gd name="connsiteY4" fmla="*/ 11240 h 11735"/>
                      <a:gd name="connsiteX5" fmla="*/ 13837 w 20657"/>
                      <a:gd name="connsiteY5" fmla="*/ 11049 h 11735"/>
                      <a:gd name="connsiteX6" fmla="*/ 10313 w 20657"/>
                      <a:gd name="connsiteY6" fmla="*/ 8192 h 11735"/>
                      <a:gd name="connsiteX7" fmla="*/ 6789 w 20657"/>
                      <a:gd name="connsiteY7" fmla="*/ 11049 h 11735"/>
                      <a:gd name="connsiteX8" fmla="*/ 2979 w 20657"/>
                      <a:gd name="connsiteY8" fmla="*/ 11240 h 11735"/>
                      <a:gd name="connsiteX9" fmla="*/ 1455 w 20657"/>
                      <a:gd name="connsiteY9" fmla="*/ 10382 h 11735"/>
                      <a:gd name="connsiteX10" fmla="*/ 788 w 20657"/>
                      <a:gd name="connsiteY10" fmla="*/ 6286 h 11735"/>
                      <a:gd name="connsiteX11" fmla="*/ 5170 w 20657"/>
                      <a:gd name="connsiteY11" fmla="*/ 1715 h 11735"/>
                      <a:gd name="connsiteX12" fmla="*/ 8313 w 20657"/>
                      <a:gd name="connsiteY12" fmla="*/ 0 h 11735"/>
                      <a:gd name="connsiteX13" fmla="*/ 12218 w 20657"/>
                      <a:gd name="connsiteY13" fmla="*/ 0 h 1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657" h="11735">
                        <a:moveTo>
                          <a:pt x="12313" y="0"/>
                        </a:moveTo>
                        <a:cubicBezTo>
                          <a:pt x="13647" y="0"/>
                          <a:pt x="14980" y="1143"/>
                          <a:pt x="15457" y="1715"/>
                        </a:cubicBezTo>
                        <a:lnTo>
                          <a:pt x="19838" y="6286"/>
                        </a:lnTo>
                        <a:cubicBezTo>
                          <a:pt x="20981" y="7334"/>
                          <a:pt x="21076" y="9334"/>
                          <a:pt x="19171" y="10382"/>
                        </a:cubicBezTo>
                        <a:lnTo>
                          <a:pt x="17647" y="11240"/>
                        </a:lnTo>
                        <a:cubicBezTo>
                          <a:pt x="16123" y="12097"/>
                          <a:pt x="14790" y="11716"/>
                          <a:pt x="13837" y="11049"/>
                        </a:cubicBezTo>
                        <a:lnTo>
                          <a:pt x="10313" y="8192"/>
                        </a:lnTo>
                        <a:lnTo>
                          <a:pt x="6789" y="11049"/>
                        </a:lnTo>
                        <a:cubicBezTo>
                          <a:pt x="5932" y="11716"/>
                          <a:pt x="4503" y="12097"/>
                          <a:pt x="2979" y="11240"/>
                        </a:cubicBezTo>
                        <a:lnTo>
                          <a:pt x="1455" y="10382"/>
                        </a:lnTo>
                        <a:cubicBezTo>
                          <a:pt x="-355" y="9334"/>
                          <a:pt x="-355" y="7334"/>
                          <a:pt x="788" y="6286"/>
                        </a:cubicBezTo>
                        <a:lnTo>
                          <a:pt x="5170" y="1715"/>
                        </a:lnTo>
                        <a:cubicBezTo>
                          <a:pt x="5646" y="1143"/>
                          <a:pt x="6979" y="0"/>
                          <a:pt x="8313" y="0"/>
                        </a:cubicBezTo>
                        <a:lnTo>
                          <a:pt x="122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Forma Livre: Forma 70">
                    <a:extLst>
                      <a:ext uri="{FF2B5EF4-FFF2-40B4-BE49-F238E27FC236}">
                        <a16:creationId xmlns:a16="http://schemas.microsoft.com/office/drawing/2014/main" id="{3FA61BD3-0FB8-88EF-F3C9-B9BEB8A8EF48}"/>
                      </a:ext>
                    </a:extLst>
                  </p:cNvPr>
                  <p:cNvSpPr/>
                  <p:nvPr/>
                </p:nvSpPr>
                <p:spPr>
                  <a:xfrm>
                    <a:off x="11387141" y="6209356"/>
                    <a:ext cx="41719" cy="40671"/>
                  </a:xfrm>
                  <a:custGeom>
                    <a:avLst/>
                    <a:gdLst>
                      <a:gd name="connsiteX0" fmla="*/ 20860 w 41719"/>
                      <a:gd name="connsiteY0" fmla="*/ 0 h 40671"/>
                      <a:gd name="connsiteX1" fmla="*/ 0 w 41719"/>
                      <a:gd name="connsiteY1" fmla="*/ 20383 h 40671"/>
                      <a:gd name="connsiteX2" fmla="*/ 20860 w 41719"/>
                      <a:gd name="connsiteY2" fmla="*/ 40672 h 40671"/>
                      <a:gd name="connsiteX3" fmla="*/ 41719 w 41719"/>
                      <a:gd name="connsiteY3" fmla="*/ 20383 h 40671"/>
                      <a:gd name="connsiteX4" fmla="*/ 20860 w 41719"/>
                      <a:gd name="connsiteY4" fmla="*/ 0 h 40671"/>
                      <a:gd name="connsiteX5" fmla="*/ 20860 w 41719"/>
                      <a:gd name="connsiteY5" fmla="*/ 30956 h 40671"/>
                      <a:gd name="connsiteX6" fmla="*/ 10858 w 41719"/>
                      <a:gd name="connsiteY6" fmla="*/ 20288 h 40671"/>
                      <a:gd name="connsiteX7" fmla="*/ 20860 w 41719"/>
                      <a:gd name="connsiteY7" fmla="*/ 9620 h 40671"/>
                      <a:gd name="connsiteX8" fmla="*/ 30766 w 41719"/>
                      <a:gd name="connsiteY8" fmla="*/ 20288 h 40671"/>
                      <a:gd name="connsiteX9" fmla="*/ 20860 w 41719"/>
                      <a:gd name="connsiteY9" fmla="*/ 30956 h 4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719" h="40671">
                        <a:moveTo>
                          <a:pt x="20860" y="0"/>
                        </a:moveTo>
                        <a:cubicBezTo>
                          <a:pt x="9430" y="0"/>
                          <a:pt x="0" y="8572"/>
                          <a:pt x="0" y="20383"/>
                        </a:cubicBezTo>
                        <a:cubicBezTo>
                          <a:pt x="0" y="32195"/>
                          <a:pt x="9430" y="40672"/>
                          <a:pt x="20860" y="40672"/>
                        </a:cubicBezTo>
                        <a:cubicBezTo>
                          <a:pt x="32290" y="40672"/>
                          <a:pt x="41719" y="32195"/>
                          <a:pt x="41719" y="20383"/>
                        </a:cubicBezTo>
                        <a:cubicBezTo>
                          <a:pt x="41719" y="8572"/>
                          <a:pt x="32194" y="0"/>
                          <a:pt x="20860" y="0"/>
                        </a:cubicBezTo>
                        <a:close/>
                        <a:moveTo>
                          <a:pt x="20860" y="30956"/>
                        </a:moveTo>
                        <a:cubicBezTo>
                          <a:pt x="15049" y="30956"/>
                          <a:pt x="10858" y="26575"/>
                          <a:pt x="10858" y="20288"/>
                        </a:cubicBezTo>
                        <a:cubicBezTo>
                          <a:pt x="10858" y="14002"/>
                          <a:pt x="15049" y="9620"/>
                          <a:pt x="20860" y="9620"/>
                        </a:cubicBezTo>
                        <a:cubicBezTo>
                          <a:pt x="26670" y="9620"/>
                          <a:pt x="30766" y="14002"/>
                          <a:pt x="30766" y="20288"/>
                        </a:cubicBezTo>
                        <a:cubicBezTo>
                          <a:pt x="30766" y="26575"/>
                          <a:pt x="26575" y="30956"/>
                          <a:pt x="20860" y="309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1088261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2152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6009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B7233B75-3F62-02CF-6F9A-04E110E8103E}"/>
                    </a:ext>
                  </a:extLst>
                </p:cNvPr>
                <p:cNvSpPr/>
                <p:nvPr/>
              </p:nvSpPr>
              <p:spPr>
                <a:xfrm>
                  <a:off x="11435909" y="6209737"/>
                  <a:ext cx="36480" cy="40057"/>
                </a:xfrm>
                <a:custGeom>
                  <a:avLst/>
                  <a:gdLst>
                    <a:gd name="connsiteX0" fmla="*/ 10287 w 36480"/>
                    <a:gd name="connsiteY0" fmla="*/ 36385 h 40057"/>
                    <a:gd name="connsiteX1" fmla="*/ 6382 w 36480"/>
                    <a:gd name="connsiteY1" fmla="*/ 39910 h 40057"/>
                    <a:gd name="connsiteX2" fmla="*/ 3905 w 36480"/>
                    <a:gd name="connsiteY2" fmla="*/ 39910 h 40057"/>
                    <a:gd name="connsiteX3" fmla="*/ 0 w 36480"/>
                    <a:gd name="connsiteY3" fmla="*/ 36385 h 40057"/>
                    <a:gd name="connsiteX4" fmla="*/ 0 w 36480"/>
                    <a:gd name="connsiteY4" fmla="*/ 3905 h 40057"/>
                    <a:gd name="connsiteX5" fmla="*/ 3905 w 36480"/>
                    <a:gd name="connsiteY5" fmla="*/ 0 h 40057"/>
                    <a:gd name="connsiteX6" fmla="*/ 7620 w 36480"/>
                    <a:gd name="connsiteY6" fmla="*/ 0 h 40057"/>
                    <a:gd name="connsiteX7" fmla="*/ 11906 w 36480"/>
                    <a:gd name="connsiteY7" fmla="*/ 2381 h 40057"/>
                    <a:gd name="connsiteX8" fmla="*/ 26098 w 36480"/>
                    <a:gd name="connsiteY8" fmla="*/ 22860 h 40057"/>
                    <a:gd name="connsiteX9" fmla="*/ 26289 w 36480"/>
                    <a:gd name="connsiteY9" fmla="*/ 22860 h 40057"/>
                    <a:gd name="connsiteX10" fmla="*/ 26289 w 36480"/>
                    <a:gd name="connsiteY10" fmla="*/ 3524 h 40057"/>
                    <a:gd name="connsiteX11" fmla="*/ 30194 w 36480"/>
                    <a:gd name="connsiteY11" fmla="*/ 0 h 40057"/>
                    <a:gd name="connsiteX12" fmla="*/ 32575 w 36480"/>
                    <a:gd name="connsiteY12" fmla="*/ 0 h 40057"/>
                    <a:gd name="connsiteX13" fmla="*/ 36481 w 36480"/>
                    <a:gd name="connsiteY13" fmla="*/ 3524 h 40057"/>
                    <a:gd name="connsiteX14" fmla="*/ 36481 w 36480"/>
                    <a:gd name="connsiteY14" fmla="*/ 36004 h 40057"/>
                    <a:gd name="connsiteX15" fmla="*/ 34099 w 36480"/>
                    <a:gd name="connsiteY15" fmla="*/ 39338 h 40057"/>
                    <a:gd name="connsiteX16" fmla="*/ 31051 w 36480"/>
                    <a:gd name="connsiteY16" fmla="*/ 39910 h 40057"/>
                    <a:gd name="connsiteX17" fmla="*/ 25336 w 36480"/>
                    <a:gd name="connsiteY17" fmla="*/ 37433 h 40057"/>
                    <a:gd name="connsiteX18" fmla="*/ 10573 w 36480"/>
                    <a:gd name="connsiteY18" fmla="*/ 16954 h 40057"/>
                    <a:gd name="connsiteX19" fmla="*/ 10382 w 36480"/>
                    <a:gd name="connsiteY19" fmla="*/ 16954 h 40057"/>
                    <a:gd name="connsiteX20" fmla="*/ 10382 w 36480"/>
                    <a:gd name="connsiteY20" fmla="*/ 36385 h 40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6480" h="40057">
                      <a:moveTo>
                        <a:pt x="10287" y="36385"/>
                      </a:moveTo>
                      <a:cubicBezTo>
                        <a:pt x="10287" y="38481"/>
                        <a:pt x="8477" y="39910"/>
                        <a:pt x="6382" y="39910"/>
                      </a:cubicBezTo>
                      <a:lnTo>
                        <a:pt x="3905" y="39910"/>
                      </a:lnTo>
                      <a:cubicBezTo>
                        <a:pt x="1715" y="39910"/>
                        <a:pt x="0" y="38481"/>
                        <a:pt x="0" y="36385"/>
                      </a:cubicBezTo>
                      <a:lnTo>
                        <a:pt x="0" y="3905"/>
                      </a:lnTo>
                      <a:cubicBezTo>
                        <a:pt x="0" y="1810"/>
                        <a:pt x="1810" y="0"/>
                        <a:pt x="3905" y="0"/>
                      </a:cubicBezTo>
                      <a:lnTo>
                        <a:pt x="7620" y="0"/>
                      </a:lnTo>
                      <a:cubicBezTo>
                        <a:pt x="9525" y="0"/>
                        <a:pt x="10763" y="667"/>
                        <a:pt x="11906" y="2381"/>
                      </a:cubicBezTo>
                      <a:lnTo>
                        <a:pt x="26098" y="22860"/>
                      </a:lnTo>
                      <a:lnTo>
                        <a:pt x="26289" y="22860"/>
                      </a:lnTo>
                      <a:lnTo>
                        <a:pt x="26289" y="3524"/>
                      </a:lnTo>
                      <a:cubicBezTo>
                        <a:pt x="26289" y="1429"/>
                        <a:pt x="28003" y="0"/>
                        <a:pt x="30194" y="0"/>
                      </a:cubicBezTo>
                      <a:lnTo>
                        <a:pt x="32575" y="0"/>
                      </a:lnTo>
                      <a:cubicBezTo>
                        <a:pt x="34862" y="0"/>
                        <a:pt x="36481" y="1429"/>
                        <a:pt x="36481" y="3524"/>
                      </a:cubicBezTo>
                      <a:lnTo>
                        <a:pt x="36481" y="36004"/>
                      </a:lnTo>
                      <a:cubicBezTo>
                        <a:pt x="36481" y="38005"/>
                        <a:pt x="35338" y="39053"/>
                        <a:pt x="34099" y="39338"/>
                      </a:cubicBezTo>
                      <a:lnTo>
                        <a:pt x="31051" y="39910"/>
                      </a:lnTo>
                      <a:cubicBezTo>
                        <a:pt x="28384" y="40481"/>
                        <a:pt x="26765" y="39338"/>
                        <a:pt x="25336" y="37433"/>
                      </a:cubicBezTo>
                      <a:lnTo>
                        <a:pt x="10573" y="16954"/>
                      </a:lnTo>
                      <a:lnTo>
                        <a:pt x="10382" y="16954"/>
                      </a:lnTo>
                      <a:lnTo>
                        <a:pt x="10382" y="363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42D45CDB-E4EE-A552-7F6A-4115A84EA9C2}"/>
                    </a:ext>
                  </a:extLst>
                </p:cNvPr>
                <p:cNvSpPr/>
                <p:nvPr/>
              </p:nvSpPr>
              <p:spPr>
                <a:xfrm>
                  <a:off x="11482201" y="6209832"/>
                  <a:ext cx="11620" cy="39814"/>
                </a:xfrm>
                <a:custGeom>
                  <a:avLst/>
                  <a:gdLst>
                    <a:gd name="connsiteX0" fmla="*/ 7715 w 11620"/>
                    <a:gd name="connsiteY0" fmla="*/ 39815 h 39814"/>
                    <a:gd name="connsiteX1" fmla="*/ 3905 w 11620"/>
                    <a:gd name="connsiteY1" fmla="*/ 39815 h 39814"/>
                    <a:gd name="connsiteX2" fmla="*/ 0 w 11620"/>
                    <a:gd name="connsiteY2" fmla="*/ 36290 h 39814"/>
                    <a:gd name="connsiteX3" fmla="*/ 0 w 11620"/>
                    <a:gd name="connsiteY3" fmla="*/ 3524 h 39814"/>
                    <a:gd name="connsiteX4" fmla="*/ 3905 w 11620"/>
                    <a:gd name="connsiteY4" fmla="*/ 0 h 39814"/>
                    <a:gd name="connsiteX5" fmla="*/ 7715 w 11620"/>
                    <a:gd name="connsiteY5" fmla="*/ 0 h 39814"/>
                    <a:gd name="connsiteX6" fmla="*/ 11620 w 11620"/>
                    <a:gd name="connsiteY6" fmla="*/ 3524 h 39814"/>
                    <a:gd name="connsiteX7" fmla="*/ 11620 w 11620"/>
                    <a:gd name="connsiteY7" fmla="*/ 36290 h 39814"/>
                    <a:gd name="connsiteX8" fmla="*/ 7715 w 11620"/>
                    <a:gd name="connsiteY8" fmla="*/ 39815 h 3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20" h="39814">
                      <a:moveTo>
                        <a:pt x="7715" y="39815"/>
                      </a:moveTo>
                      <a:lnTo>
                        <a:pt x="3905" y="39815"/>
                      </a:lnTo>
                      <a:cubicBezTo>
                        <a:pt x="1810" y="39815"/>
                        <a:pt x="0" y="38386"/>
                        <a:pt x="0" y="36290"/>
                      </a:cubicBezTo>
                      <a:lnTo>
                        <a:pt x="0" y="3524"/>
                      </a:lnTo>
                      <a:cubicBezTo>
                        <a:pt x="0" y="1429"/>
                        <a:pt x="1810" y="0"/>
                        <a:pt x="3905" y="0"/>
                      </a:cubicBezTo>
                      <a:lnTo>
                        <a:pt x="7715" y="0"/>
                      </a:lnTo>
                      <a:cubicBezTo>
                        <a:pt x="9906" y="0"/>
                        <a:pt x="11620" y="1429"/>
                        <a:pt x="11620" y="3524"/>
                      </a:cubicBezTo>
                      <a:lnTo>
                        <a:pt x="11620" y="36290"/>
                      </a:lnTo>
                      <a:cubicBezTo>
                        <a:pt x="11620" y="38386"/>
                        <a:pt x="9811" y="39815"/>
                        <a:pt x="7715" y="398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orma Livre: Forma 67">
                  <a:extLst>
                    <a:ext uri="{FF2B5EF4-FFF2-40B4-BE49-F238E27FC236}">
                      <a16:creationId xmlns:a16="http://schemas.microsoft.com/office/drawing/2014/main" id="{CC90ECAB-26DE-1F92-A481-697600B58419}"/>
                    </a:ext>
                  </a:extLst>
                </p:cNvPr>
                <p:cNvSpPr/>
                <p:nvPr/>
              </p:nvSpPr>
              <p:spPr>
                <a:xfrm>
                  <a:off x="11500870" y="6209356"/>
                  <a:ext cx="35776" cy="40671"/>
                </a:xfrm>
                <a:custGeom>
                  <a:avLst/>
                  <a:gdLst>
                    <a:gd name="connsiteX0" fmla="*/ 21241 w 35776"/>
                    <a:gd name="connsiteY0" fmla="*/ 31051 h 40671"/>
                    <a:gd name="connsiteX1" fmla="*/ 29242 w 35776"/>
                    <a:gd name="connsiteY1" fmla="*/ 28766 h 40671"/>
                    <a:gd name="connsiteX2" fmla="*/ 34004 w 35776"/>
                    <a:gd name="connsiteY2" fmla="*/ 29813 h 40671"/>
                    <a:gd name="connsiteX3" fmla="*/ 35243 w 35776"/>
                    <a:gd name="connsiteY3" fmla="*/ 32195 h 40671"/>
                    <a:gd name="connsiteX4" fmla="*/ 34195 w 35776"/>
                    <a:gd name="connsiteY4" fmla="*/ 36862 h 40671"/>
                    <a:gd name="connsiteX5" fmla="*/ 19907 w 35776"/>
                    <a:gd name="connsiteY5" fmla="*/ 40672 h 40671"/>
                    <a:gd name="connsiteX6" fmla="*/ 0 w 35776"/>
                    <a:gd name="connsiteY6" fmla="*/ 20765 h 40671"/>
                    <a:gd name="connsiteX7" fmla="*/ 21050 w 35776"/>
                    <a:gd name="connsiteY7" fmla="*/ 0 h 40671"/>
                    <a:gd name="connsiteX8" fmla="*/ 33909 w 35776"/>
                    <a:gd name="connsiteY8" fmla="*/ 3524 h 40671"/>
                    <a:gd name="connsiteX9" fmla="*/ 35147 w 35776"/>
                    <a:gd name="connsiteY9" fmla="*/ 8192 h 40671"/>
                    <a:gd name="connsiteX10" fmla="*/ 33814 w 35776"/>
                    <a:gd name="connsiteY10" fmla="*/ 10192 h 40671"/>
                    <a:gd name="connsiteX11" fmla="*/ 28956 w 35776"/>
                    <a:gd name="connsiteY11" fmla="*/ 11430 h 40671"/>
                    <a:gd name="connsiteX12" fmla="*/ 21717 w 35776"/>
                    <a:gd name="connsiteY12" fmla="*/ 9525 h 40671"/>
                    <a:gd name="connsiteX13" fmla="*/ 10858 w 35776"/>
                    <a:gd name="connsiteY13" fmla="*/ 20193 h 40671"/>
                    <a:gd name="connsiteX14" fmla="*/ 21241 w 35776"/>
                    <a:gd name="connsiteY14" fmla="*/ 31147 h 40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776" h="40671">
                      <a:moveTo>
                        <a:pt x="21241" y="31051"/>
                      </a:moveTo>
                      <a:cubicBezTo>
                        <a:pt x="24194" y="31051"/>
                        <a:pt x="25908" y="30575"/>
                        <a:pt x="29242" y="28766"/>
                      </a:cubicBezTo>
                      <a:cubicBezTo>
                        <a:pt x="30956" y="27908"/>
                        <a:pt x="33052" y="28003"/>
                        <a:pt x="34004" y="29813"/>
                      </a:cubicBezTo>
                      <a:lnTo>
                        <a:pt x="35243" y="32195"/>
                      </a:lnTo>
                      <a:cubicBezTo>
                        <a:pt x="36290" y="34004"/>
                        <a:pt x="35719" y="35719"/>
                        <a:pt x="34195" y="36862"/>
                      </a:cubicBezTo>
                      <a:cubicBezTo>
                        <a:pt x="32290" y="38195"/>
                        <a:pt x="27718" y="40672"/>
                        <a:pt x="19907" y="40672"/>
                      </a:cubicBezTo>
                      <a:cubicBezTo>
                        <a:pt x="8573" y="40672"/>
                        <a:pt x="0" y="32671"/>
                        <a:pt x="0" y="20765"/>
                      </a:cubicBezTo>
                      <a:cubicBezTo>
                        <a:pt x="0" y="8858"/>
                        <a:pt x="9525" y="0"/>
                        <a:pt x="21050" y="0"/>
                      </a:cubicBezTo>
                      <a:cubicBezTo>
                        <a:pt x="26194" y="0"/>
                        <a:pt x="30099" y="1143"/>
                        <a:pt x="33909" y="3524"/>
                      </a:cubicBezTo>
                      <a:cubicBezTo>
                        <a:pt x="35624" y="4667"/>
                        <a:pt x="36290" y="6382"/>
                        <a:pt x="35147" y="8192"/>
                      </a:cubicBezTo>
                      <a:lnTo>
                        <a:pt x="33814" y="10192"/>
                      </a:lnTo>
                      <a:cubicBezTo>
                        <a:pt x="32575" y="12097"/>
                        <a:pt x="30671" y="12287"/>
                        <a:pt x="28956" y="11430"/>
                      </a:cubicBezTo>
                      <a:cubicBezTo>
                        <a:pt x="26384" y="10097"/>
                        <a:pt x="24003" y="9525"/>
                        <a:pt x="21717" y="9525"/>
                      </a:cubicBezTo>
                      <a:cubicBezTo>
                        <a:pt x="15621" y="9525"/>
                        <a:pt x="10858" y="12764"/>
                        <a:pt x="10858" y="20193"/>
                      </a:cubicBezTo>
                      <a:cubicBezTo>
                        <a:pt x="10858" y="26575"/>
                        <a:pt x="15050" y="31147"/>
                        <a:pt x="21241" y="31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47F024AD-CC94-5E15-DD16-0B128D70B81A}"/>
                    </a:ext>
                  </a:extLst>
                </p:cNvPr>
                <p:cNvSpPr/>
                <p:nvPr/>
              </p:nvSpPr>
              <p:spPr>
                <a:xfrm>
                  <a:off x="11540629" y="6209832"/>
                  <a:ext cx="42536" cy="40115"/>
                </a:xfrm>
                <a:custGeom>
                  <a:avLst/>
                  <a:gdLst>
                    <a:gd name="connsiteX0" fmla="*/ 42155 w 42536"/>
                    <a:gd name="connsiteY0" fmla="*/ 33623 h 40115"/>
                    <a:gd name="connsiteX1" fmla="*/ 28630 w 42536"/>
                    <a:gd name="connsiteY1" fmla="*/ 3143 h 40115"/>
                    <a:gd name="connsiteX2" fmla="*/ 23677 w 42536"/>
                    <a:gd name="connsiteY2" fmla="*/ 0 h 40115"/>
                    <a:gd name="connsiteX3" fmla="*/ 19772 w 42536"/>
                    <a:gd name="connsiteY3" fmla="*/ 0 h 40115"/>
                    <a:gd name="connsiteX4" fmla="*/ 14438 w 42536"/>
                    <a:gd name="connsiteY4" fmla="*/ 3334 h 40115"/>
                    <a:gd name="connsiteX5" fmla="*/ 531 w 42536"/>
                    <a:gd name="connsiteY5" fmla="*/ 33623 h 40115"/>
                    <a:gd name="connsiteX6" fmla="*/ 2246 w 42536"/>
                    <a:gd name="connsiteY6" fmla="*/ 38957 h 40115"/>
                    <a:gd name="connsiteX7" fmla="*/ 6151 w 42536"/>
                    <a:gd name="connsiteY7" fmla="*/ 39910 h 40115"/>
                    <a:gd name="connsiteX8" fmla="*/ 10913 w 42536"/>
                    <a:gd name="connsiteY8" fmla="*/ 37433 h 40115"/>
                    <a:gd name="connsiteX9" fmla="*/ 12723 w 42536"/>
                    <a:gd name="connsiteY9" fmla="*/ 32766 h 40115"/>
                    <a:gd name="connsiteX10" fmla="*/ 29487 w 42536"/>
                    <a:gd name="connsiteY10" fmla="*/ 32766 h 40115"/>
                    <a:gd name="connsiteX11" fmla="*/ 31297 w 42536"/>
                    <a:gd name="connsiteY11" fmla="*/ 37719 h 40115"/>
                    <a:gd name="connsiteX12" fmla="*/ 36059 w 42536"/>
                    <a:gd name="connsiteY12" fmla="*/ 40005 h 40115"/>
                    <a:gd name="connsiteX13" fmla="*/ 39679 w 42536"/>
                    <a:gd name="connsiteY13" fmla="*/ 39243 h 40115"/>
                    <a:gd name="connsiteX14" fmla="*/ 42536 w 42536"/>
                    <a:gd name="connsiteY14" fmla="*/ 36100 h 40115"/>
                    <a:gd name="connsiteX15" fmla="*/ 42060 w 42536"/>
                    <a:gd name="connsiteY15" fmla="*/ 33623 h 40115"/>
                    <a:gd name="connsiteX16" fmla="*/ 15962 w 42536"/>
                    <a:gd name="connsiteY16" fmla="*/ 24575 h 40115"/>
                    <a:gd name="connsiteX17" fmla="*/ 21486 w 42536"/>
                    <a:gd name="connsiteY17" fmla="*/ 10954 h 40115"/>
                    <a:gd name="connsiteX18" fmla="*/ 21486 w 42536"/>
                    <a:gd name="connsiteY18" fmla="*/ 10954 h 40115"/>
                    <a:gd name="connsiteX19" fmla="*/ 26534 w 42536"/>
                    <a:gd name="connsiteY19" fmla="*/ 24575 h 40115"/>
                    <a:gd name="connsiteX20" fmla="*/ 15866 w 42536"/>
                    <a:gd name="connsiteY20" fmla="*/ 24575 h 40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536" h="40115">
                      <a:moveTo>
                        <a:pt x="42155" y="33623"/>
                      </a:moveTo>
                      <a:lnTo>
                        <a:pt x="28630" y="3143"/>
                      </a:lnTo>
                      <a:cubicBezTo>
                        <a:pt x="27582" y="857"/>
                        <a:pt x="26153" y="0"/>
                        <a:pt x="23677" y="0"/>
                      </a:cubicBezTo>
                      <a:lnTo>
                        <a:pt x="19772" y="0"/>
                      </a:lnTo>
                      <a:cubicBezTo>
                        <a:pt x="16914" y="0"/>
                        <a:pt x="15581" y="952"/>
                        <a:pt x="14438" y="3334"/>
                      </a:cubicBezTo>
                      <a:lnTo>
                        <a:pt x="531" y="33623"/>
                      </a:lnTo>
                      <a:cubicBezTo>
                        <a:pt x="-421" y="35719"/>
                        <a:pt x="-231" y="38386"/>
                        <a:pt x="2246" y="38957"/>
                      </a:cubicBezTo>
                      <a:lnTo>
                        <a:pt x="6151" y="39910"/>
                      </a:lnTo>
                      <a:cubicBezTo>
                        <a:pt x="8342" y="40481"/>
                        <a:pt x="10056" y="39624"/>
                        <a:pt x="10913" y="37433"/>
                      </a:cubicBezTo>
                      <a:lnTo>
                        <a:pt x="12723" y="32766"/>
                      </a:lnTo>
                      <a:lnTo>
                        <a:pt x="29487" y="32766"/>
                      </a:lnTo>
                      <a:lnTo>
                        <a:pt x="31297" y="37719"/>
                      </a:lnTo>
                      <a:cubicBezTo>
                        <a:pt x="32059" y="39815"/>
                        <a:pt x="34154" y="40386"/>
                        <a:pt x="36059" y="40005"/>
                      </a:cubicBezTo>
                      <a:lnTo>
                        <a:pt x="39679" y="39243"/>
                      </a:lnTo>
                      <a:cubicBezTo>
                        <a:pt x="41489" y="38862"/>
                        <a:pt x="42536" y="37529"/>
                        <a:pt x="42536" y="36100"/>
                      </a:cubicBezTo>
                      <a:cubicBezTo>
                        <a:pt x="42536" y="35338"/>
                        <a:pt x="42346" y="34385"/>
                        <a:pt x="42060" y="33623"/>
                      </a:cubicBezTo>
                      <a:close/>
                      <a:moveTo>
                        <a:pt x="15962" y="24575"/>
                      </a:moveTo>
                      <a:lnTo>
                        <a:pt x="21486" y="10954"/>
                      </a:lnTo>
                      <a:lnTo>
                        <a:pt x="21486" y="10954"/>
                      </a:lnTo>
                      <a:lnTo>
                        <a:pt x="26534" y="24575"/>
                      </a:lnTo>
                      <a:lnTo>
                        <a:pt x="15866" y="24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áfico 6">
                <a:extLst>
                  <a:ext uri="{FF2B5EF4-FFF2-40B4-BE49-F238E27FC236}">
                    <a16:creationId xmlns:a16="http://schemas.microsoft.com/office/drawing/2014/main" id="{9238B37E-4786-8EAA-51F4-B111FF195057}"/>
                  </a:ext>
                </a:extLst>
              </p:cNvPr>
              <p:cNvGrpSpPr/>
              <p:nvPr/>
            </p:nvGrpSpPr>
            <p:grpSpPr>
              <a:xfrm>
                <a:off x="11270480" y="5767968"/>
                <a:ext cx="244181" cy="331353"/>
                <a:chOff x="11270480" y="5767968"/>
                <a:chExt cx="244181" cy="331353"/>
              </a:xfrm>
              <a:solidFill>
                <a:srgbClr val="FFFFFF"/>
              </a:solidFill>
            </p:grpSpPr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CCB62A5F-9FBD-A0F2-2340-CF273C41ACA3}"/>
                    </a:ext>
                  </a:extLst>
                </p:cNvPr>
                <p:cNvSpPr/>
                <p:nvPr/>
              </p:nvSpPr>
              <p:spPr>
                <a:xfrm>
                  <a:off x="11293034" y="5941608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orma Livre: Forma 57">
                  <a:extLst>
                    <a:ext uri="{FF2B5EF4-FFF2-40B4-BE49-F238E27FC236}">
                      <a16:creationId xmlns:a16="http://schemas.microsoft.com/office/drawing/2014/main" id="{2FE5E83C-08C3-C943-B48D-CC1DAB823C6A}"/>
                    </a:ext>
                  </a:extLst>
                </p:cNvPr>
                <p:cNvSpPr/>
                <p:nvPr/>
              </p:nvSpPr>
              <p:spPr>
                <a:xfrm>
                  <a:off x="11270480" y="5767968"/>
                  <a:ext cx="244181" cy="331353"/>
                </a:xfrm>
                <a:custGeom>
                  <a:avLst/>
                  <a:gdLst>
                    <a:gd name="connsiteX0" fmla="*/ 176383 w 244181"/>
                    <a:gd name="connsiteY0" fmla="*/ 194405 h 331353"/>
                    <a:gd name="connsiteX1" fmla="*/ 224770 w 244181"/>
                    <a:gd name="connsiteY1" fmla="*/ 182690 h 331353"/>
                    <a:gd name="connsiteX2" fmla="*/ 224770 w 244181"/>
                    <a:gd name="connsiteY2" fmla="*/ 182690 h 331353"/>
                    <a:gd name="connsiteX3" fmla="*/ 243439 w 244181"/>
                    <a:gd name="connsiteY3" fmla="*/ 150495 h 331353"/>
                    <a:gd name="connsiteX4" fmla="*/ 243439 w 244181"/>
                    <a:gd name="connsiteY4" fmla="*/ 150495 h 331353"/>
                    <a:gd name="connsiteX5" fmla="*/ 240010 w 244181"/>
                    <a:gd name="connsiteY5" fmla="*/ 136017 h 331353"/>
                    <a:gd name="connsiteX6" fmla="*/ 240010 w 244181"/>
                    <a:gd name="connsiteY6" fmla="*/ 135827 h 331353"/>
                    <a:gd name="connsiteX7" fmla="*/ 208673 w 244181"/>
                    <a:gd name="connsiteY7" fmla="*/ 115538 h 331353"/>
                    <a:gd name="connsiteX8" fmla="*/ 208673 w 244181"/>
                    <a:gd name="connsiteY8" fmla="*/ 115538 h 331353"/>
                    <a:gd name="connsiteX9" fmla="*/ 174954 w 244181"/>
                    <a:gd name="connsiteY9" fmla="*/ 123539 h 331353"/>
                    <a:gd name="connsiteX10" fmla="*/ 162096 w 244181"/>
                    <a:gd name="connsiteY10" fmla="*/ 126587 h 331353"/>
                    <a:gd name="connsiteX11" fmla="*/ 161334 w 244181"/>
                    <a:gd name="connsiteY11" fmla="*/ 126778 h 331353"/>
                    <a:gd name="connsiteX12" fmla="*/ 153142 w 244181"/>
                    <a:gd name="connsiteY12" fmla="*/ 128016 h 331353"/>
                    <a:gd name="connsiteX13" fmla="*/ 151047 w 244181"/>
                    <a:gd name="connsiteY13" fmla="*/ 126778 h 331353"/>
                    <a:gd name="connsiteX14" fmla="*/ 156666 w 244181"/>
                    <a:gd name="connsiteY14" fmla="*/ 119729 h 331353"/>
                    <a:gd name="connsiteX15" fmla="*/ 156952 w 244181"/>
                    <a:gd name="connsiteY15" fmla="*/ 119539 h 331353"/>
                    <a:gd name="connsiteX16" fmla="*/ 169144 w 244181"/>
                    <a:gd name="connsiteY16" fmla="*/ 109823 h 331353"/>
                    <a:gd name="connsiteX17" fmla="*/ 187242 w 244181"/>
                    <a:gd name="connsiteY17" fmla="*/ 64389 h 331353"/>
                    <a:gd name="connsiteX18" fmla="*/ 168001 w 244181"/>
                    <a:gd name="connsiteY18" fmla="*/ 18859 h 331353"/>
                    <a:gd name="connsiteX19" fmla="*/ 122091 w 244181"/>
                    <a:gd name="connsiteY19" fmla="*/ 0 h 331353"/>
                    <a:gd name="connsiteX20" fmla="*/ 76275 w 244181"/>
                    <a:gd name="connsiteY20" fmla="*/ 18859 h 331353"/>
                    <a:gd name="connsiteX21" fmla="*/ 57035 w 244181"/>
                    <a:gd name="connsiteY21" fmla="*/ 64389 h 331353"/>
                    <a:gd name="connsiteX22" fmla="*/ 75132 w 244181"/>
                    <a:gd name="connsiteY22" fmla="*/ 109823 h 331353"/>
                    <a:gd name="connsiteX23" fmla="*/ 87229 w 244181"/>
                    <a:gd name="connsiteY23" fmla="*/ 119539 h 331353"/>
                    <a:gd name="connsiteX24" fmla="*/ 87515 w 244181"/>
                    <a:gd name="connsiteY24" fmla="*/ 119729 h 331353"/>
                    <a:gd name="connsiteX25" fmla="*/ 93135 w 244181"/>
                    <a:gd name="connsiteY25" fmla="*/ 126778 h 331353"/>
                    <a:gd name="connsiteX26" fmla="*/ 82848 w 244181"/>
                    <a:gd name="connsiteY26" fmla="*/ 126778 h 331353"/>
                    <a:gd name="connsiteX27" fmla="*/ 82086 w 244181"/>
                    <a:gd name="connsiteY27" fmla="*/ 126587 h 331353"/>
                    <a:gd name="connsiteX28" fmla="*/ 68941 w 244181"/>
                    <a:gd name="connsiteY28" fmla="*/ 123444 h 331353"/>
                    <a:gd name="connsiteX29" fmla="*/ 35508 w 244181"/>
                    <a:gd name="connsiteY29" fmla="*/ 115538 h 331353"/>
                    <a:gd name="connsiteX30" fmla="*/ 35508 w 244181"/>
                    <a:gd name="connsiteY30" fmla="*/ 115538 h 331353"/>
                    <a:gd name="connsiteX31" fmla="*/ 4266 w 244181"/>
                    <a:gd name="connsiteY31" fmla="*/ 135827 h 331353"/>
                    <a:gd name="connsiteX32" fmla="*/ 4266 w 244181"/>
                    <a:gd name="connsiteY32" fmla="*/ 135827 h 331353"/>
                    <a:gd name="connsiteX33" fmla="*/ 742 w 244181"/>
                    <a:gd name="connsiteY33" fmla="*/ 150590 h 331353"/>
                    <a:gd name="connsiteX34" fmla="*/ 742 w 244181"/>
                    <a:gd name="connsiteY34" fmla="*/ 150590 h 331353"/>
                    <a:gd name="connsiteX35" fmla="*/ 19411 w 244181"/>
                    <a:gd name="connsiteY35" fmla="*/ 182785 h 331353"/>
                    <a:gd name="connsiteX36" fmla="*/ 19411 w 244181"/>
                    <a:gd name="connsiteY36" fmla="*/ 182785 h 331353"/>
                    <a:gd name="connsiteX37" fmla="*/ 64845 w 244181"/>
                    <a:gd name="connsiteY37" fmla="*/ 193834 h 331353"/>
                    <a:gd name="connsiteX38" fmla="*/ 67798 w 244181"/>
                    <a:gd name="connsiteY38" fmla="*/ 194500 h 331353"/>
                    <a:gd name="connsiteX39" fmla="*/ 78466 w 244181"/>
                    <a:gd name="connsiteY39" fmla="*/ 205359 h 331353"/>
                    <a:gd name="connsiteX40" fmla="*/ 74466 w 244181"/>
                    <a:gd name="connsiteY40" fmla="*/ 214027 h 331353"/>
                    <a:gd name="connsiteX41" fmla="*/ 22364 w 244181"/>
                    <a:gd name="connsiteY41" fmla="*/ 278797 h 331353"/>
                    <a:gd name="connsiteX42" fmla="*/ 22364 w 244181"/>
                    <a:gd name="connsiteY42" fmla="*/ 278797 h 331353"/>
                    <a:gd name="connsiteX43" fmla="*/ 27126 w 244181"/>
                    <a:gd name="connsiteY43" fmla="*/ 315754 h 331353"/>
                    <a:gd name="connsiteX44" fmla="*/ 27126 w 244181"/>
                    <a:gd name="connsiteY44" fmla="*/ 315754 h 331353"/>
                    <a:gd name="connsiteX45" fmla="*/ 38842 w 244181"/>
                    <a:gd name="connsiteY45" fmla="*/ 325279 h 331353"/>
                    <a:gd name="connsiteX46" fmla="*/ 38842 w 244181"/>
                    <a:gd name="connsiteY46" fmla="*/ 325279 h 331353"/>
                    <a:gd name="connsiteX47" fmla="*/ 75990 w 244181"/>
                    <a:gd name="connsiteY47" fmla="*/ 322326 h 331353"/>
                    <a:gd name="connsiteX48" fmla="*/ 75990 w 244181"/>
                    <a:gd name="connsiteY48" fmla="*/ 322326 h 331353"/>
                    <a:gd name="connsiteX49" fmla="*/ 112089 w 244181"/>
                    <a:gd name="connsiteY49" fmla="*/ 278130 h 331353"/>
                    <a:gd name="connsiteX50" fmla="*/ 113328 w 244181"/>
                    <a:gd name="connsiteY50" fmla="*/ 276511 h 331353"/>
                    <a:gd name="connsiteX51" fmla="*/ 121995 w 244181"/>
                    <a:gd name="connsiteY51" fmla="*/ 269272 h 331353"/>
                    <a:gd name="connsiteX52" fmla="*/ 130758 w 244181"/>
                    <a:gd name="connsiteY52" fmla="*/ 276511 h 331353"/>
                    <a:gd name="connsiteX53" fmla="*/ 131997 w 244181"/>
                    <a:gd name="connsiteY53" fmla="*/ 278035 h 331353"/>
                    <a:gd name="connsiteX54" fmla="*/ 132568 w 244181"/>
                    <a:gd name="connsiteY54" fmla="*/ 278701 h 331353"/>
                    <a:gd name="connsiteX55" fmla="*/ 168096 w 244181"/>
                    <a:gd name="connsiteY55" fmla="*/ 322136 h 331353"/>
                    <a:gd name="connsiteX56" fmla="*/ 168096 w 244181"/>
                    <a:gd name="connsiteY56" fmla="*/ 322136 h 331353"/>
                    <a:gd name="connsiteX57" fmla="*/ 188194 w 244181"/>
                    <a:gd name="connsiteY57" fmla="*/ 331184 h 331353"/>
                    <a:gd name="connsiteX58" fmla="*/ 205244 w 244181"/>
                    <a:gd name="connsiteY58" fmla="*/ 325088 h 331353"/>
                    <a:gd name="connsiteX59" fmla="*/ 205244 w 244181"/>
                    <a:gd name="connsiteY59" fmla="*/ 325088 h 331353"/>
                    <a:gd name="connsiteX60" fmla="*/ 211149 w 244181"/>
                    <a:gd name="connsiteY60" fmla="*/ 320326 h 331353"/>
                    <a:gd name="connsiteX61" fmla="*/ 216960 w 244181"/>
                    <a:gd name="connsiteY61" fmla="*/ 315563 h 331353"/>
                    <a:gd name="connsiteX62" fmla="*/ 216960 w 244181"/>
                    <a:gd name="connsiteY62" fmla="*/ 315563 h 331353"/>
                    <a:gd name="connsiteX63" fmla="*/ 221722 w 244181"/>
                    <a:gd name="connsiteY63" fmla="*/ 278606 h 331353"/>
                    <a:gd name="connsiteX64" fmla="*/ 221722 w 244181"/>
                    <a:gd name="connsiteY64" fmla="*/ 278606 h 331353"/>
                    <a:gd name="connsiteX65" fmla="*/ 169620 w 244181"/>
                    <a:gd name="connsiteY65" fmla="*/ 213836 h 331353"/>
                    <a:gd name="connsiteX66" fmla="*/ 165620 w 244181"/>
                    <a:gd name="connsiteY66" fmla="*/ 205169 h 331353"/>
                    <a:gd name="connsiteX67" fmla="*/ 176288 w 244181"/>
                    <a:gd name="connsiteY67" fmla="*/ 194310 h 331353"/>
                    <a:gd name="connsiteX68" fmla="*/ 162191 w 244181"/>
                    <a:gd name="connsiteY68" fmla="*/ 219932 h 331353"/>
                    <a:gd name="connsiteX69" fmla="*/ 214007 w 244181"/>
                    <a:gd name="connsiteY69" fmla="*/ 284321 h 331353"/>
                    <a:gd name="connsiteX70" fmla="*/ 214007 w 244181"/>
                    <a:gd name="connsiteY70" fmla="*/ 284321 h 331353"/>
                    <a:gd name="connsiteX71" fmla="*/ 210959 w 244181"/>
                    <a:gd name="connsiteY71" fmla="*/ 308229 h 331353"/>
                    <a:gd name="connsiteX72" fmla="*/ 210197 w 244181"/>
                    <a:gd name="connsiteY72" fmla="*/ 308896 h 331353"/>
                    <a:gd name="connsiteX73" fmla="*/ 210197 w 244181"/>
                    <a:gd name="connsiteY73" fmla="*/ 308896 h 331353"/>
                    <a:gd name="connsiteX74" fmla="*/ 199624 w 244181"/>
                    <a:gd name="connsiteY74" fmla="*/ 317468 h 331353"/>
                    <a:gd name="connsiteX75" fmla="*/ 199148 w 244181"/>
                    <a:gd name="connsiteY75" fmla="*/ 317849 h 331353"/>
                    <a:gd name="connsiteX76" fmla="*/ 175240 w 244181"/>
                    <a:gd name="connsiteY76" fmla="*/ 315944 h 331353"/>
                    <a:gd name="connsiteX77" fmla="*/ 175050 w 244181"/>
                    <a:gd name="connsiteY77" fmla="*/ 315754 h 331353"/>
                    <a:gd name="connsiteX78" fmla="*/ 139998 w 244181"/>
                    <a:gd name="connsiteY78" fmla="*/ 272796 h 331353"/>
                    <a:gd name="connsiteX79" fmla="*/ 139426 w 244181"/>
                    <a:gd name="connsiteY79" fmla="*/ 272129 h 331353"/>
                    <a:gd name="connsiteX80" fmla="*/ 138283 w 244181"/>
                    <a:gd name="connsiteY80" fmla="*/ 270700 h 331353"/>
                    <a:gd name="connsiteX81" fmla="*/ 121995 w 244181"/>
                    <a:gd name="connsiteY81" fmla="*/ 259747 h 331353"/>
                    <a:gd name="connsiteX82" fmla="*/ 105803 w 244181"/>
                    <a:gd name="connsiteY82" fmla="*/ 270605 h 331353"/>
                    <a:gd name="connsiteX83" fmla="*/ 104565 w 244181"/>
                    <a:gd name="connsiteY83" fmla="*/ 272129 h 331353"/>
                    <a:gd name="connsiteX84" fmla="*/ 68941 w 244181"/>
                    <a:gd name="connsiteY84" fmla="*/ 315849 h 331353"/>
                    <a:gd name="connsiteX85" fmla="*/ 68846 w 244181"/>
                    <a:gd name="connsiteY85" fmla="*/ 315849 h 331353"/>
                    <a:gd name="connsiteX86" fmla="*/ 44843 w 244181"/>
                    <a:gd name="connsiteY86" fmla="*/ 317945 h 331353"/>
                    <a:gd name="connsiteX87" fmla="*/ 44652 w 244181"/>
                    <a:gd name="connsiteY87" fmla="*/ 317754 h 331353"/>
                    <a:gd name="connsiteX88" fmla="*/ 33508 w 244181"/>
                    <a:gd name="connsiteY88" fmla="*/ 308705 h 331353"/>
                    <a:gd name="connsiteX89" fmla="*/ 33127 w 244181"/>
                    <a:gd name="connsiteY89" fmla="*/ 308324 h 331353"/>
                    <a:gd name="connsiteX90" fmla="*/ 30079 w 244181"/>
                    <a:gd name="connsiteY90" fmla="*/ 284512 h 331353"/>
                    <a:gd name="connsiteX91" fmla="*/ 30079 w 244181"/>
                    <a:gd name="connsiteY91" fmla="*/ 284512 h 331353"/>
                    <a:gd name="connsiteX92" fmla="*/ 81895 w 244181"/>
                    <a:gd name="connsiteY92" fmla="*/ 220027 h 331353"/>
                    <a:gd name="connsiteX93" fmla="*/ 87991 w 244181"/>
                    <a:gd name="connsiteY93" fmla="*/ 205454 h 331353"/>
                    <a:gd name="connsiteX94" fmla="*/ 70084 w 244181"/>
                    <a:gd name="connsiteY94" fmla="*/ 185261 h 331353"/>
                    <a:gd name="connsiteX95" fmla="*/ 70084 w 244181"/>
                    <a:gd name="connsiteY95" fmla="*/ 185261 h 331353"/>
                    <a:gd name="connsiteX96" fmla="*/ 67036 w 244181"/>
                    <a:gd name="connsiteY96" fmla="*/ 184499 h 331353"/>
                    <a:gd name="connsiteX97" fmla="*/ 22173 w 244181"/>
                    <a:gd name="connsiteY97" fmla="*/ 173641 h 331353"/>
                    <a:gd name="connsiteX98" fmla="*/ 22078 w 244181"/>
                    <a:gd name="connsiteY98" fmla="*/ 173641 h 331353"/>
                    <a:gd name="connsiteX99" fmla="*/ 9981 w 244181"/>
                    <a:gd name="connsiteY99" fmla="*/ 152781 h 331353"/>
                    <a:gd name="connsiteX100" fmla="*/ 9981 w 244181"/>
                    <a:gd name="connsiteY100" fmla="*/ 152591 h 331353"/>
                    <a:gd name="connsiteX101" fmla="*/ 13410 w 244181"/>
                    <a:gd name="connsiteY101" fmla="*/ 138303 h 331353"/>
                    <a:gd name="connsiteX102" fmla="*/ 13410 w 244181"/>
                    <a:gd name="connsiteY102" fmla="*/ 138017 h 331353"/>
                    <a:gd name="connsiteX103" fmla="*/ 33699 w 244181"/>
                    <a:gd name="connsiteY103" fmla="*/ 124968 h 331353"/>
                    <a:gd name="connsiteX104" fmla="*/ 33699 w 244181"/>
                    <a:gd name="connsiteY104" fmla="*/ 124968 h 331353"/>
                    <a:gd name="connsiteX105" fmla="*/ 66560 w 244181"/>
                    <a:gd name="connsiteY105" fmla="*/ 132779 h 331353"/>
                    <a:gd name="connsiteX106" fmla="*/ 79800 w 244181"/>
                    <a:gd name="connsiteY106" fmla="*/ 135922 h 331353"/>
                    <a:gd name="connsiteX107" fmla="*/ 80562 w 244181"/>
                    <a:gd name="connsiteY107" fmla="*/ 136112 h 331353"/>
                    <a:gd name="connsiteX108" fmla="*/ 91515 w 244181"/>
                    <a:gd name="connsiteY108" fmla="*/ 137636 h 331353"/>
                    <a:gd name="connsiteX109" fmla="*/ 101993 w 244181"/>
                    <a:gd name="connsiteY109" fmla="*/ 130207 h 331353"/>
                    <a:gd name="connsiteX110" fmla="*/ 92563 w 244181"/>
                    <a:gd name="connsiteY110" fmla="*/ 111824 h 331353"/>
                    <a:gd name="connsiteX111" fmla="*/ 92182 w 244181"/>
                    <a:gd name="connsiteY111" fmla="*/ 111633 h 331353"/>
                    <a:gd name="connsiteX112" fmla="*/ 81609 w 244181"/>
                    <a:gd name="connsiteY112" fmla="*/ 103251 h 331353"/>
                    <a:gd name="connsiteX113" fmla="*/ 66274 w 244181"/>
                    <a:gd name="connsiteY113" fmla="*/ 64675 h 331353"/>
                    <a:gd name="connsiteX114" fmla="*/ 82657 w 244181"/>
                    <a:gd name="connsiteY114" fmla="*/ 26003 h 331353"/>
                    <a:gd name="connsiteX115" fmla="*/ 121805 w 244181"/>
                    <a:gd name="connsiteY115" fmla="*/ 9906 h 331353"/>
                    <a:gd name="connsiteX116" fmla="*/ 160953 w 244181"/>
                    <a:gd name="connsiteY116" fmla="*/ 26003 h 331353"/>
                    <a:gd name="connsiteX117" fmla="*/ 177336 w 244181"/>
                    <a:gd name="connsiteY117" fmla="*/ 64675 h 331353"/>
                    <a:gd name="connsiteX118" fmla="*/ 162096 w 244181"/>
                    <a:gd name="connsiteY118" fmla="*/ 103251 h 331353"/>
                    <a:gd name="connsiteX119" fmla="*/ 151523 w 244181"/>
                    <a:gd name="connsiteY119" fmla="*/ 111728 h 331353"/>
                    <a:gd name="connsiteX120" fmla="*/ 151237 w 244181"/>
                    <a:gd name="connsiteY120" fmla="*/ 111919 h 331353"/>
                    <a:gd name="connsiteX121" fmla="*/ 141807 w 244181"/>
                    <a:gd name="connsiteY121" fmla="*/ 130302 h 331353"/>
                    <a:gd name="connsiteX122" fmla="*/ 152285 w 244181"/>
                    <a:gd name="connsiteY122" fmla="*/ 137731 h 331353"/>
                    <a:gd name="connsiteX123" fmla="*/ 163239 w 244181"/>
                    <a:gd name="connsiteY123" fmla="*/ 136208 h 331353"/>
                    <a:gd name="connsiteX124" fmla="*/ 164001 w 244181"/>
                    <a:gd name="connsiteY124" fmla="*/ 136017 h 331353"/>
                    <a:gd name="connsiteX125" fmla="*/ 176955 w 244181"/>
                    <a:gd name="connsiteY125" fmla="*/ 132969 h 331353"/>
                    <a:gd name="connsiteX126" fmla="*/ 210102 w 244181"/>
                    <a:gd name="connsiteY126" fmla="*/ 125158 h 331353"/>
                    <a:gd name="connsiteX127" fmla="*/ 210102 w 244181"/>
                    <a:gd name="connsiteY127" fmla="*/ 125158 h 331353"/>
                    <a:gd name="connsiteX128" fmla="*/ 230295 w 244181"/>
                    <a:gd name="connsiteY128" fmla="*/ 138208 h 331353"/>
                    <a:gd name="connsiteX129" fmla="*/ 230295 w 244181"/>
                    <a:gd name="connsiteY129" fmla="*/ 138208 h 331353"/>
                    <a:gd name="connsiteX130" fmla="*/ 233819 w 244181"/>
                    <a:gd name="connsiteY130" fmla="*/ 152972 h 331353"/>
                    <a:gd name="connsiteX131" fmla="*/ 233819 w 244181"/>
                    <a:gd name="connsiteY131" fmla="*/ 152972 h 331353"/>
                    <a:gd name="connsiteX132" fmla="*/ 221722 w 244181"/>
                    <a:gd name="connsiteY132" fmla="*/ 173736 h 331353"/>
                    <a:gd name="connsiteX133" fmla="*/ 221627 w 244181"/>
                    <a:gd name="connsiteY133" fmla="*/ 173736 h 331353"/>
                    <a:gd name="connsiteX134" fmla="*/ 173811 w 244181"/>
                    <a:gd name="connsiteY134" fmla="*/ 185356 h 331353"/>
                    <a:gd name="connsiteX135" fmla="*/ 173811 w 244181"/>
                    <a:gd name="connsiteY135" fmla="*/ 185356 h 331353"/>
                    <a:gd name="connsiteX136" fmla="*/ 155904 w 244181"/>
                    <a:gd name="connsiteY136" fmla="*/ 205549 h 331353"/>
                    <a:gd name="connsiteX137" fmla="*/ 162000 w 244181"/>
                    <a:gd name="connsiteY137" fmla="*/ 220218 h 33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244181" h="331353">
                      <a:moveTo>
                        <a:pt x="176383" y="194405"/>
                      </a:moveTo>
                      <a:cubicBezTo>
                        <a:pt x="178098" y="194024"/>
                        <a:pt x="219341" y="184118"/>
                        <a:pt x="224770" y="182690"/>
                      </a:cubicBezTo>
                      <a:lnTo>
                        <a:pt x="224770" y="182690"/>
                      </a:lnTo>
                      <a:cubicBezTo>
                        <a:pt x="238581" y="178689"/>
                        <a:pt x="246773" y="164497"/>
                        <a:pt x="243439" y="150495"/>
                      </a:cubicBezTo>
                      <a:lnTo>
                        <a:pt x="243439" y="150495"/>
                      </a:lnTo>
                      <a:cubicBezTo>
                        <a:pt x="243153" y="149257"/>
                        <a:pt x="240391" y="137636"/>
                        <a:pt x="240010" y="136017"/>
                      </a:cubicBezTo>
                      <a:lnTo>
                        <a:pt x="240010" y="135827"/>
                      </a:lnTo>
                      <a:cubicBezTo>
                        <a:pt x="236581" y="121825"/>
                        <a:pt x="222865" y="112871"/>
                        <a:pt x="208673" y="115538"/>
                      </a:cubicBezTo>
                      <a:lnTo>
                        <a:pt x="208673" y="115538"/>
                      </a:lnTo>
                      <a:cubicBezTo>
                        <a:pt x="207339" y="115824"/>
                        <a:pt x="202291" y="116967"/>
                        <a:pt x="174954" y="123539"/>
                      </a:cubicBezTo>
                      <a:cubicBezTo>
                        <a:pt x="168477" y="125063"/>
                        <a:pt x="162858" y="126397"/>
                        <a:pt x="162096" y="126587"/>
                      </a:cubicBezTo>
                      <a:lnTo>
                        <a:pt x="161334" y="126778"/>
                      </a:lnTo>
                      <a:cubicBezTo>
                        <a:pt x="158381" y="127444"/>
                        <a:pt x="155238" y="128206"/>
                        <a:pt x="153142" y="128016"/>
                      </a:cubicBezTo>
                      <a:cubicBezTo>
                        <a:pt x="151523" y="127921"/>
                        <a:pt x="151332" y="127444"/>
                        <a:pt x="151047" y="126778"/>
                      </a:cubicBezTo>
                      <a:cubicBezTo>
                        <a:pt x="150189" y="124587"/>
                        <a:pt x="149999" y="124111"/>
                        <a:pt x="156666" y="119729"/>
                      </a:cubicBezTo>
                      <a:lnTo>
                        <a:pt x="156952" y="119539"/>
                      </a:lnTo>
                      <a:cubicBezTo>
                        <a:pt x="160095" y="117539"/>
                        <a:pt x="164382" y="114586"/>
                        <a:pt x="169144" y="109823"/>
                      </a:cubicBezTo>
                      <a:cubicBezTo>
                        <a:pt x="182479" y="96488"/>
                        <a:pt x="187242" y="77629"/>
                        <a:pt x="187242" y="64389"/>
                      </a:cubicBezTo>
                      <a:cubicBezTo>
                        <a:pt x="187242" y="47244"/>
                        <a:pt x="180384" y="31052"/>
                        <a:pt x="168001" y="18859"/>
                      </a:cubicBezTo>
                      <a:cubicBezTo>
                        <a:pt x="155619" y="6763"/>
                        <a:pt x="139331" y="0"/>
                        <a:pt x="122091" y="0"/>
                      </a:cubicBezTo>
                      <a:cubicBezTo>
                        <a:pt x="104850" y="0"/>
                        <a:pt x="88563" y="6667"/>
                        <a:pt x="76275" y="18859"/>
                      </a:cubicBezTo>
                      <a:cubicBezTo>
                        <a:pt x="63893" y="31052"/>
                        <a:pt x="57035" y="47244"/>
                        <a:pt x="57035" y="64389"/>
                      </a:cubicBezTo>
                      <a:cubicBezTo>
                        <a:pt x="57035" y="77533"/>
                        <a:pt x="61797" y="96393"/>
                        <a:pt x="75132" y="109823"/>
                      </a:cubicBezTo>
                      <a:cubicBezTo>
                        <a:pt x="79895" y="114586"/>
                        <a:pt x="84181" y="117539"/>
                        <a:pt x="87229" y="119539"/>
                      </a:cubicBezTo>
                      <a:lnTo>
                        <a:pt x="87515" y="119729"/>
                      </a:lnTo>
                      <a:cubicBezTo>
                        <a:pt x="94182" y="124016"/>
                        <a:pt x="93992" y="124587"/>
                        <a:pt x="93135" y="126778"/>
                      </a:cubicBezTo>
                      <a:cubicBezTo>
                        <a:pt x="92563" y="128302"/>
                        <a:pt x="91039" y="128588"/>
                        <a:pt x="82848" y="126778"/>
                      </a:cubicBezTo>
                      <a:lnTo>
                        <a:pt x="82086" y="126587"/>
                      </a:lnTo>
                      <a:cubicBezTo>
                        <a:pt x="81324" y="126397"/>
                        <a:pt x="75609" y="125063"/>
                        <a:pt x="68941" y="123444"/>
                      </a:cubicBezTo>
                      <a:cubicBezTo>
                        <a:pt x="41890" y="116967"/>
                        <a:pt x="36842" y="115824"/>
                        <a:pt x="35508" y="115538"/>
                      </a:cubicBezTo>
                      <a:lnTo>
                        <a:pt x="35508" y="115538"/>
                      </a:lnTo>
                      <a:cubicBezTo>
                        <a:pt x="21316" y="112871"/>
                        <a:pt x="7600" y="121825"/>
                        <a:pt x="4266" y="135827"/>
                      </a:cubicBezTo>
                      <a:lnTo>
                        <a:pt x="4266" y="135827"/>
                      </a:lnTo>
                      <a:cubicBezTo>
                        <a:pt x="3695" y="138208"/>
                        <a:pt x="1218" y="148685"/>
                        <a:pt x="742" y="150590"/>
                      </a:cubicBezTo>
                      <a:lnTo>
                        <a:pt x="742" y="150590"/>
                      </a:lnTo>
                      <a:cubicBezTo>
                        <a:pt x="-2592" y="164592"/>
                        <a:pt x="5600" y="178784"/>
                        <a:pt x="19411" y="182785"/>
                      </a:cubicBezTo>
                      <a:lnTo>
                        <a:pt x="19411" y="182785"/>
                      </a:lnTo>
                      <a:cubicBezTo>
                        <a:pt x="21030" y="183261"/>
                        <a:pt x="27984" y="184975"/>
                        <a:pt x="64845" y="193834"/>
                      </a:cubicBezTo>
                      <a:lnTo>
                        <a:pt x="67798" y="194500"/>
                      </a:lnTo>
                      <a:cubicBezTo>
                        <a:pt x="76656" y="196787"/>
                        <a:pt x="78466" y="200501"/>
                        <a:pt x="78466" y="205359"/>
                      </a:cubicBezTo>
                      <a:cubicBezTo>
                        <a:pt x="78466" y="207645"/>
                        <a:pt x="77037" y="210788"/>
                        <a:pt x="74466" y="214027"/>
                      </a:cubicBezTo>
                      <a:cubicBezTo>
                        <a:pt x="31317" y="267557"/>
                        <a:pt x="23793" y="276892"/>
                        <a:pt x="22364" y="278797"/>
                      </a:cubicBezTo>
                      <a:lnTo>
                        <a:pt x="22364" y="278797"/>
                      </a:lnTo>
                      <a:cubicBezTo>
                        <a:pt x="13791" y="290417"/>
                        <a:pt x="15887" y="306705"/>
                        <a:pt x="27126" y="315754"/>
                      </a:cubicBezTo>
                      <a:lnTo>
                        <a:pt x="27126" y="315754"/>
                      </a:lnTo>
                      <a:cubicBezTo>
                        <a:pt x="29603" y="317945"/>
                        <a:pt x="37128" y="323945"/>
                        <a:pt x="38842" y="325279"/>
                      </a:cubicBezTo>
                      <a:lnTo>
                        <a:pt x="38842" y="325279"/>
                      </a:lnTo>
                      <a:cubicBezTo>
                        <a:pt x="50082" y="334423"/>
                        <a:pt x="66369" y="333089"/>
                        <a:pt x="75990" y="322326"/>
                      </a:cubicBezTo>
                      <a:lnTo>
                        <a:pt x="75990" y="322326"/>
                      </a:lnTo>
                      <a:cubicBezTo>
                        <a:pt x="77514" y="320612"/>
                        <a:pt x="83419" y="313373"/>
                        <a:pt x="112089" y="278130"/>
                      </a:cubicBezTo>
                      <a:cubicBezTo>
                        <a:pt x="112470" y="277654"/>
                        <a:pt x="112947" y="277082"/>
                        <a:pt x="113328" y="276511"/>
                      </a:cubicBezTo>
                      <a:cubicBezTo>
                        <a:pt x="115899" y="273272"/>
                        <a:pt x="119043" y="269272"/>
                        <a:pt x="121995" y="269272"/>
                      </a:cubicBezTo>
                      <a:cubicBezTo>
                        <a:pt x="124948" y="269272"/>
                        <a:pt x="128187" y="273272"/>
                        <a:pt x="130758" y="276511"/>
                      </a:cubicBezTo>
                      <a:cubicBezTo>
                        <a:pt x="131139" y="277082"/>
                        <a:pt x="131616" y="277559"/>
                        <a:pt x="131997" y="278035"/>
                      </a:cubicBezTo>
                      <a:lnTo>
                        <a:pt x="132568" y="278701"/>
                      </a:lnTo>
                      <a:cubicBezTo>
                        <a:pt x="160667" y="313277"/>
                        <a:pt x="166572" y="320421"/>
                        <a:pt x="168096" y="322136"/>
                      </a:cubicBezTo>
                      <a:lnTo>
                        <a:pt x="168096" y="322136"/>
                      </a:lnTo>
                      <a:cubicBezTo>
                        <a:pt x="173430" y="328136"/>
                        <a:pt x="180765" y="331184"/>
                        <a:pt x="188194" y="331184"/>
                      </a:cubicBezTo>
                      <a:cubicBezTo>
                        <a:pt x="194195" y="331184"/>
                        <a:pt x="200196" y="329184"/>
                        <a:pt x="205244" y="325088"/>
                      </a:cubicBezTo>
                      <a:lnTo>
                        <a:pt x="205244" y="325088"/>
                      </a:lnTo>
                      <a:cubicBezTo>
                        <a:pt x="206006" y="324517"/>
                        <a:pt x="207435" y="323279"/>
                        <a:pt x="211149" y="320326"/>
                      </a:cubicBezTo>
                      <a:cubicBezTo>
                        <a:pt x="214388" y="317659"/>
                        <a:pt x="216102" y="316325"/>
                        <a:pt x="216960" y="315563"/>
                      </a:cubicBezTo>
                      <a:lnTo>
                        <a:pt x="216960" y="315563"/>
                      </a:lnTo>
                      <a:cubicBezTo>
                        <a:pt x="228199" y="306515"/>
                        <a:pt x="230295" y="290322"/>
                        <a:pt x="221722" y="278606"/>
                      </a:cubicBezTo>
                      <a:lnTo>
                        <a:pt x="221722" y="278606"/>
                      </a:lnTo>
                      <a:cubicBezTo>
                        <a:pt x="220293" y="276701"/>
                        <a:pt x="212959" y="267557"/>
                        <a:pt x="169620" y="213836"/>
                      </a:cubicBezTo>
                      <a:cubicBezTo>
                        <a:pt x="167049" y="210598"/>
                        <a:pt x="165620" y="207454"/>
                        <a:pt x="165620" y="205169"/>
                      </a:cubicBezTo>
                      <a:cubicBezTo>
                        <a:pt x="165620" y="200311"/>
                        <a:pt x="167430" y="196596"/>
                        <a:pt x="176288" y="194310"/>
                      </a:cubicBezTo>
                      <a:close/>
                      <a:moveTo>
                        <a:pt x="162191" y="219932"/>
                      </a:moveTo>
                      <a:cubicBezTo>
                        <a:pt x="176002" y="237077"/>
                        <a:pt x="212007" y="281654"/>
                        <a:pt x="214007" y="284321"/>
                      </a:cubicBezTo>
                      <a:lnTo>
                        <a:pt x="214007" y="284321"/>
                      </a:lnTo>
                      <a:cubicBezTo>
                        <a:pt x="219531" y="291941"/>
                        <a:pt x="218198" y="302419"/>
                        <a:pt x="210959" y="308229"/>
                      </a:cubicBezTo>
                      <a:lnTo>
                        <a:pt x="210197" y="308896"/>
                      </a:lnTo>
                      <a:lnTo>
                        <a:pt x="210197" y="308896"/>
                      </a:lnTo>
                      <a:cubicBezTo>
                        <a:pt x="207911" y="310801"/>
                        <a:pt x="201243" y="316230"/>
                        <a:pt x="199624" y="317468"/>
                      </a:cubicBezTo>
                      <a:lnTo>
                        <a:pt x="199148" y="317849"/>
                      </a:lnTo>
                      <a:cubicBezTo>
                        <a:pt x="191909" y="323755"/>
                        <a:pt x="181431" y="322898"/>
                        <a:pt x="175240" y="315944"/>
                      </a:cubicBezTo>
                      <a:lnTo>
                        <a:pt x="175050" y="315754"/>
                      </a:lnTo>
                      <a:cubicBezTo>
                        <a:pt x="173430" y="313849"/>
                        <a:pt x="160381" y="297942"/>
                        <a:pt x="139998" y="272796"/>
                      </a:cubicBezTo>
                      <a:lnTo>
                        <a:pt x="139426" y="272129"/>
                      </a:lnTo>
                      <a:cubicBezTo>
                        <a:pt x="139426" y="272129"/>
                        <a:pt x="138664" y="271177"/>
                        <a:pt x="138283" y="270700"/>
                      </a:cubicBezTo>
                      <a:cubicBezTo>
                        <a:pt x="134664" y="266129"/>
                        <a:pt x="129615" y="259747"/>
                        <a:pt x="121995" y="259747"/>
                      </a:cubicBezTo>
                      <a:cubicBezTo>
                        <a:pt x="114375" y="259747"/>
                        <a:pt x="109518" y="266033"/>
                        <a:pt x="105803" y="270605"/>
                      </a:cubicBezTo>
                      <a:cubicBezTo>
                        <a:pt x="105422" y="271082"/>
                        <a:pt x="105041" y="271653"/>
                        <a:pt x="104565" y="272129"/>
                      </a:cubicBezTo>
                      <a:cubicBezTo>
                        <a:pt x="97516" y="280797"/>
                        <a:pt x="71037" y="313277"/>
                        <a:pt x="68941" y="315849"/>
                      </a:cubicBezTo>
                      <a:lnTo>
                        <a:pt x="68846" y="315849"/>
                      </a:lnTo>
                      <a:cubicBezTo>
                        <a:pt x="62655" y="322898"/>
                        <a:pt x="52082" y="323755"/>
                        <a:pt x="44843" y="317945"/>
                      </a:cubicBezTo>
                      <a:lnTo>
                        <a:pt x="44652" y="317754"/>
                      </a:lnTo>
                      <a:cubicBezTo>
                        <a:pt x="43414" y="316801"/>
                        <a:pt x="35318" y="310229"/>
                        <a:pt x="33508" y="308705"/>
                      </a:cubicBezTo>
                      <a:lnTo>
                        <a:pt x="33127" y="308324"/>
                      </a:lnTo>
                      <a:cubicBezTo>
                        <a:pt x="25888" y="302514"/>
                        <a:pt x="24555" y="292037"/>
                        <a:pt x="30079" y="284512"/>
                      </a:cubicBezTo>
                      <a:lnTo>
                        <a:pt x="30079" y="284512"/>
                      </a:lnTo>
                      <a:cubicBezTo>
                        <a:pt x="31889" y="282035"/>
                        <a:pt x="61893" y="244793"/>
                        <a:pt x="81895" y="220027"/>
                      </a:cubicBezTo>
                      <a:cubicBezTo>
                        <a:pt x="84657" y="216503"/>
                        <a:pt x="87991" y="211169"/>
                        <a:pt x="87991" y="205454"/>
                      </a:cubicBezTo>
                      <a:cubicBezTo>
                        <a:pt x="87991" y="195072"/>
                        <a:pt x="81990" y="188309"/>
                        <a:pt x="70084" y="185261"/>
                      </a:cubicBezTo>
                      <a:lnTo>
                        <a:pt x="70084" y="185261"/>
                      </a:lnTo>
                      <a:cubicBezTo>
                        <a:pt x="70084" y="185261"/>
                        <a:pt x="69322" y="185071"/>
                        <a:pt x="67036" y="184499"/>
                      </a:cubicBezTo>
                      <a:cubicBezTo>
                        <a:pt x="32270" y="176117"/>
                        <a:pt x="23412" y="173927"/>
                        <a:pt x="22173" y="173641"/>
                      </a:cubicBezTo>
                      <a:lnTo>
                        <a:pt x="22078" y="173641"/>
                      </a:lnTo>
                      <a:cubicBezTo>
                        <a:pt x="13125" y="170974"/>
                        <a:pt x="7886" y="161830"/>
                        <a:pt x="9981" y="152781"/>
                      </a:cubicBezTo>
                      <a:lnTo>
                        <a:pt x="9981" y="152591"/>
                      </a:lnTo>
                      <a:cubicBezTo>
                        <a:pt x="10267" y="151352"/>
                        <a:pt x="13029" y="140017"/>
                        <a:pt x="13410" y="138303"/>
                      </a:cubicBezTo>
                      <a:lnTo>
                        <a:pt x="13410" y="138017"/>
                      </a:lnTo>
                      <a:cubicBezTo>
                        <a:pt x="15601" y="128968"/>
                        <a:pt x="24555" y="123254"/>
                        <a:pt x="33699" y="124968"/>
                      </a:cubicBezTo>
                      <a:lnTo>
                        <a:pt x="33699" y="124968"/>
                      </a:lnTo>
                      <a:cubicBezTo>
                        <a:pt x="35413" y="125349"/>
                        <a:pt x="54939" y="130016"/>
                        <a:pt x="66560" y="132779"/>
                      </a:cubicBezTo>
                      <a:cubicBezTo>
                        <a:pt x="73799" y="134493"/>
                        <a:pt x="78942" y="135731"/>
                        <a:pt x="79800" y="135922"/>
                      </a:cubicBezTo>
                      <a:lnTo>
                        <a:pt x="80562" y="136112"/>
                      </a:lnTo>
                      <a:cubicBezTo>
                        <a:pt x="84181" y="136969"/>
                        <a:pt x="87991" y="137827"/>
                        <a:pt x="91515" y="137636"/>
                      </a:cubicBezTo>
                      <a:cubicBezTo>
                        <a:pt x="96564" y="137351"/>
                        <a:pt x="100278" y="134684"/>
                        <a:pt x="101993" y="130207"/>
                      </a:cubicBezTo>
                      <a:cubicBezTo>
                        <a:pt x="105708" y="120301"/>
                        <a:pt x="98469" y="115538"/>
                        <a:pt x="92563" y="111824"/>
                      </a:cubicBezTo>
                      <a:lnTo>
                        <a:pt x="92182" y="111633"/>
                      </a:lnTo>
                      <a:cubicBezTo>
                        <a:pt x="89229" y="109728"/>
                        <a:pt x="85705" y="107252"/>
                        <a:pt x="81609" y="103251"/>
                      </a:cubicBezTo>
                      <a:cubicBezTo>
                        <a:pt x="70370" y="92012"/>
                        <a:pt x="66274" y="75914"/>
                        <a:pt x="66274" y="64675"/>
                      </a:cubicBezTo>
                      <a:cubicBezTo>
                        <a:pt x="66274" y="50102"/>
                        <a:pt x="72084" y="36385"/>
                        <a:pt x="82657" y="26003"/>
                      </a:cubicBezTo>
                      <a:cubicBezTo>
                        <a:pt x="93230" y="15621"/>
                        <a:pt x="107136" y="9906"/>
                        <a:pt x="121805" y="9906"/>
                      </a:cubicBezTo>
                      <a:cubicBezTo>
                        <a:pt x="136473" y="9906"/>
                        <a:pt x="150380" y="15621"/>
                        <a:pt x="160953" y="26003"/>
                      </a:cubicBezTo>
                      <a:cubicBezTo>
                        <a:pt x="171525" y="36385"/>
                        <a:pt x="177336" y="50102"/>
                        <a:pt x="177336" y="64675"/>
                      </a:cubicBezTo>
                      <a:cubicBezTo>
                        <a:pt x="177336" y="75438"/>
                        <a:pt x="173335" y="92012"/>
                        <a:pt x="162096" y="103251"/>
                      </a:cubicBezTo>
                      <a:cubicBezTo>
                        <a:pt x="158000" y="107347"/>
                        <a:pt x="154476" y="109823"/>
                        <a:pt x="151523" y="111728"/>
                      </a:cubicBezTo>
                      <a:lnTo>
                        <a:pt x="151237" y="111919"/>
                      </a:lnTo>
                      <a:cubicBezTo>
                        <a:pt x="145427" y="115729"/>
                        <a:pt x="138188" y="120396"/>
                        <a:pt x="141807" y="130302"/>
                      </a:cubicBezTo>
                      <a:cubicBezTo>
                        <a:pt x="143522" y="134779"/>
                        <a:pt x="147237" y="137446"/>
                        <a:pt x="152285" y="137731"/>
                      </a:cubicBezTo>
                      <a:cubicBezTo>
                        <a:pt x="155809" y="137922"/>
                        <a:pt x="159619" y="137065"/>
                        <a:pt x="163239" y="136208"/>
                      </a:cubicBezTo>
                      <a:lnTo>
                        <a:pt x="164001" y="136017"/>
                      </a:lnTo>
                      <a:cubicBezTo>
                        <a:pt x="164763" y="135827"/>
                        <a:pt x="169906" y="134588"/>
                        <a:pt x="176955" y="132969"/>
                      </a:cubicBezTo>
                      <a:cubicBezTo>
                        <a:pt x="188670" y="130207"/>
                        <a:pt x="208292" y="125540"/>
                        <a:pt x="210102" y="125158"/>
                      </a:cubicBezTo>
                      <a:lnTo>
                        <a:pt x="210102" y="125158"/>
                      </a:lnTo>
                      <a:cubicBezTo>
                        <a:pt x="219246" y="123444"/>
                        <a:pt x="228104" y="129159"/>
                        <a:pt x="230295" y="138208"/>
                      </a:cubicBezTo>
                      <a:lnTo>
                        <a:pt x="230295" y="138208"/>
                      </a:lnTo>
                      <a:cubicBezTo>
                        <a:pt x="230866" y="140494"/>
                        <a:pt x="233438" y="151162"/>
                        <a:pt x="233819" y="152972"/>
                      </a:cubicBezTo>
                      <a:lnTo>
                        <a:pt x="233819" y="152972"/>
                      </a:lnTo>
                      <a:cubicBezTo>
                        <a:pt x="236010" y="162020"/>
                        <a:pt x="230676" y="171164"/>
                        <a:pt x="221722" y="173736"/>
                      </a:cubicBezTo>
                      <a:lnTo>
                        <a:pt x="221627" y="173736"/>
                      </a:lnTo>
                      <a:cubicBezTo>
                        <a:pt x="218769" y="174498"/>
                        <a:pt x="176002" y="184785"/>
                        <a:pt x="173811" y="185356"/>
                      </a:cubicBezTo>
                      <a:lnTo>
                        <a:pt x="173811" y="185356"/>
                      </a:lnTo>
                      <a:cubicBezTo>
                        <a:pt x="161905" y="188404"/>
                        <a:pt x="155904" y="195167"/>
                        <a:pt x="155904" y="205549"/>
                      </a:cubicBezTo>
                      <a:cubicBezTo>
                        <a:pt x="155904" y="211265"/>
                        <a:pt x="159238" y="216694"/>
                        <a:pt x="162000" y="2202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orma Livre: Forma 58">
                  <a:extLst>
                    <a:ext uri="{FF2B5EF4-FFF2-40B4-BE49-F238E27FC236}">
                      <a16:creationId xmlns:a16="http://schemas.microsoft.com/office/drawing/2014/main" id="{2AAAB9A8-A101-80F5-D4EF-CBC26EA1099D}"/>
                    </a:ext>
                  </a:extLst>
                </p:cNvPr>
                <p:cNvSpPr/>
                <p:nvPr/>
              </p:nvSpPr>
              <p:spPr>
                <a:xfrm>
                  <a:off x="11304655" y="5892935"/>
                  <a:ext cx="9525" cy="9525"/>
                </a:xfrm>
                <a:custGeom>
                  <a:avLst/>
                  <a:gdLst>
                    <a:gd name="connsiteX0" fmla="*/ 0 w 9525"/>
                    <a:gd name="connsiteY0" fmla="*/ 0 h 9525"/>
                    <a:gd name="connsiteX1" fmla="*/ 0 w 952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áfico 6">
                <a:extLst>
                  <a:ext uri="{FF2B5EF4-FFF2-40B4-BE49-F238E27FC236}">
                    <a16:creationId xmlns:a16="http://schemas.microsoft.com/office/drawing/2014/main" id="{AEB34006-55B7-7CF4-0A9B-BBC0319A5939}"/>
                  </a:ext>
                </a:extLst>
              </p:cNvPr>
              <p:cNvGrpSpPr/>
              <p:nvPr/>
            </p:nvGrpSpPr>
            <p:grpSpPr>
              <a:xfrm>
                <a:off x="11201649" y="6276793"/>
                <a:ext cx="381611" cy="142398"/>
                <a:chOff x="11201649" y="6276793"/>
                <a:chExt cx="381611" cy="142398"/>
              </a:xfrm>
              <a:solidFill>
                <a:srgbClr val="FFFFFF"/>
              </a:solidFill>
            </p:grpSpPr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D849C98C-9D7B-2B77-7D43-A2B71FB1C851}"/>
                    </a:ext>
                  </a:extLst>
                </p:cNvPr>
                <p:cNvSpPr/>
                <p:nvPr/>
              </p:nvSpPr>
              <p:spPr>
                <a:xfrm>
                  <a:off x="11201649" y="6322716"/>
                  <a:ext cx="111347" cy="95523"/>
                </a:xfrm>
                <a:custGeom>
                  <a:avLst/>
                  <a:gdLst>
                    <a:gd name="connsiteX0" fmla="*/ 51094 w 111347"/>
                    <a:gd name="connsiteY0" fmla="*/ 95523 h 95523"/>
                    <a:gd name="connsiteX1" fmla="*/ 60429 w 111347"/>
                    <a:gd name="connsiteY1" fmla="*/ 95523 h 95523"/>
                    <a:gd name="connsiteX2" fmla="*/ 71287 w 111347"/>
                    <a:gd name="connsiteY2" fmla="*/ 88665 h 95523"/>
                    <a:gd name="connsiteX3" fmla="*/ 109863 w 111347"/>
                    <a:gd name="connsiteY3" fmla="*/ 20371 h 95523"/>
                    <a:gd name="connsiteX4" fmla="*/ 105006 w 111347"/>
                    <a:gd name="connsiteY4" fmla="*/ 5512 h 95523"/>
                    <a:gd name="connsiteX5" fmla="*/ 94719 w 111347"/>
                    <a:gd name="connsiteY5" fmla="*/ 940 h 95523"/>
                    <a:gd name="connsiteX6" fmla="*/ 80050 w 111347"/>
                    <a:gd name="connsiteY6" fmla="*/ 6845 h 95523"/>
                    <a:gd name="connsiteX7" fmla="*/ 55857 w 111347"/>
                    <a:gd name="connsiteY7" fmla="*/ 55423 h 95523"/>
                    <a:gd name="connsiteX8" fmla="*/ 55476 w 111347"/>
                    <a:gd name="connsiteY8" fmla="*/ 55423 h 95523"/>
                    <a:gd name="connsiteX9" fmla="*/ 31282 w 111347"/>
                    <a:gd name="connsiteY9" fmla="*/ 6845 h 95523"/>
                    <a:gd name="connsiteX10" fmla="*/ 16614 w 111347"/>
                    <a:gd name="connsiteY10" fmla="*/ 940 h 95523"/>
                    <a:gd name="connsiteX11" fmla="*/ 6327 w 111347"/>
                    <a:gd name="connsiteY11" fmla="*/ 5512 h 95523"/>
                    <a:gd name="connsiteX12" fmla="*/ 1469 w 111347"/>
                    <a:gd name="connsiteY12" fmla="*/ 20371 h 95523"/>
                    <a:gd name="connsiteX13" fmla="*/ 40045 w 111347"/>
                    <a:gd name="connsiteY13" fmla="*/ 88665 h 95523"/>
                    <a:gd name="connsiteX14" fmla="*/ 50904 w 111347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47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769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C23F67CB-EE85-DE16-1957-8F8EE2533101}"/>
                    </a:ext>
                  </a:extLst>
                </p:cNvPr>
                <p:cNvSpPr/>
                <p:nvPr/>
              </p:nvSpPr>
              <p:spPr>
                <a:xfrm>
                  <a:off x="11371004" y="6322716"/>
                  <a:ext cx="111388" cy="95523"/>
                </a:xfrm>
                <a:custGeom>
                  <a:avLst/>
                  <a:gdLst>
                    <a:gd name="connsiteX0" fmla="*/ 51094 w 111388"/>
                    <a:gd name="connsiteY0" fmla="*/ 95523 h 95523"/>
                    <a:gd name="connsiteX1" fmla="*/ 60429 w 111388"/>
                    <a:gd name="connsiteY1" fmla="*/ 95523 h 95523"/>
                    <a:gd name="connsiteX2" fmla="*/ 71287 w 111388"/>
                    <a:gd name="connsiteY2" fmla="*/ 88665 h 95523"/>
                    <a:gd name="connsiteX3" fmla="*/ 109863 w 111388"/>
                    <a:gd name="connsiteY3" fmla="*/ 20371 h 95523"/>
                    <a:gd name="connsiteX4" fmla="*/ 105006 w 111388"/>
                    <a:gd name="connsiteY4" fmla="*/ 5512 h 95523"/>
                    <a:gd name="connsiteX5" fmla="*/ 94719 w 111388"/>
                    <a:gd name="connsiteY5" fmla="*/ 940 h 95523"/>
                    <a:gd name="connsiteX6" fmla="*/ 80050 w 111388"/>
                    <a:gd name="connsiteY6" fmla="*/ 6845 h 95523"/>
                    <a:gd name="connsiteX7" fmla="*/ 55857 w 111388"/>
                    <a:gd name="connsiteY7" fmla="*/ 55423 h 95523"/>
                    <a:gd name="connsiteX8" fmla="*/ 55476 w 111388"/>
                    <a:gd name="connsiteY8" fmla="*/ 55423 h 95523"/>
                    <a:gd name="connsiteX9" fmla="*/ 31282 w 111388"/>
                    <a:gd name="connsiteY9" fmla="*/ 6845 h 95523"/>
                    <a:gd name="connsiteX10" fmla="*/ 16614 w 111388"/>
                    <a:gd name="connsiteY10" fmla="*/ 940 h 95523"/>
                    <a:gd name="connsiteX11" fmla="*/ 6327 w 111388"/>
                    <a:gd name="connsiteY11" fmla="*/ 5512 h 95523"/>
                    <a:gd name="connsiteX12" fmla="*/ 1469 w 111388"/>
                    <a:gd name="connsiteY12" fmla="*/ 20371 h 95523"/>
                    <a:gd name="connsiteX13" fmla="*/ 40045 w 111388"/>
                    <a:gd name="connsiteY13" fmla="*/ 88665 h 95523"/>
                    <a:gd name="connsiteX14" fmla="*/ 50904 w 111388"/>
                    <a:gd name="connsiteY14" fmla="*/ 95523 h 95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1388" h="95523">
                      <a:moveTo>
                        <a:pt x="51094" y="95523"/>
                      </a:moveTo>
                      <a:lnTo>
                        <a:pt x="60429" y="95523"/>
                      </a:lnTo>
                      <a:cubicBezTo>
                        <a:pt x="61953" y="95523"/>
                        <a:pt x="67953" y="94666"/>
                        <a:pt x="71287" y="88665"/>
                      </a:cubicBezTo>
                      <a:lnTo>
                        <a:pt x="109863" y="20371"/>
                      </a:lnTo>
                      <a:cubicBezTo>
                        <a:pt x="113864" y="13132"/>
                        <a:pt x="109197" y="7036"/>
                        <a:pt x="105006" y="5512"/>
                      </a:cubicBezTo>
                      <a:lnTo>
                        <a:pt x="94719" y="940"/>
                      </a:lnTo>
                      <a:cubicBezTo>
                        <a:pt x="89194" y="-1537"/>
                        <a:pt x="82527" y="1130"/>
                        <a:pt x="80050" y="6845"/>
                      </a:cubicBezTo>
                      <a:lnTo>
                        <a:pt x="55857" y="55423"/>
                      </a:lnTo>
                      <a:lnTo>
                        <a:pt x="55476" y="55423"/>
                      </a:lnTo>
                      <a:lnTo>
                        <a:pt x="31282" y="6845"/>
                      </a:lnTo>
                      <a:cubicBezTo>
                        <a:pt x="28806" y="1035"/>
                        <a:pt x="22138" y="-1537"/>
                        <a:pt x="16614" y="940"/>
                      </a:cubicBezTo>
                      <a:lnTo>
                        <a:pt x="6327" y="5512"/>
                      </a:lnTo>
                      <a:cubicBezTo>
                        <a:pt x="2231" y="7036"/>
                        <a:pt x="-2436" y="13227"/>
                        <a:pt x="1469" y="20371"/>
                      </a:cubicBezTo>
                      <a:lnTo>
                        <a:pt x="40045" y="88665"/>
                      </a:lnTo>
                      <a:cubicBezTo>
                        <a:pt x="43379" y="94666"/>
                        <a:pt x="49380" y="95523"/>
                        <a:pt x="50904" y="955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orma Livre: Forma 53">
                  <a:extLst>
                    <a:ext uri="{FF2B5EF4-FFF2-40B4-BE49-F238E27FC236}">
                      <a16:creationId xmlns:a16="http://schemas.microsoft.com/office/drawing/2014/main" id="{9865D9EE-C35D-507D-32D9-EC390C7CDA43}"/>
                    </a:ext>
                  </a:extLst>
                </p:cNvPr>
                <p:cNvSpPr/>
                <p:nvPr/>
              </p:nvSpPr>
              <p:spPr>
                <a:xfrm>
                  <a:off x="11487058" y="6322989"/>
                  <a:ext cx="96202" cy="96202"/>
                </a:xfrm>
                <a:custGeom>
                  <a:avLst/>
                  <a:gdLst>
                    <a:gd name="connsiteX0" fmla="*/ 48101 w 96202"/>
                    <a:gd name="connsiteY0" fmla="*/ 0 h 96202"/>
                    <a:gd name="connsiteX1" fmla="*/ 0 w 96202"/>
                    <a:gd name="connsiteY1" fmla="*/ 48101 h 96202"/>
                    <a:gd name="connsiteX2" fmla="*/ 48101 w 96202"/>
                    <a:gd name="connsiteY2" fmla="*/ 96203 h 96202"/>
                    <a:gd name="connsiteX3" fmla="*/ 96203 w 96202"/>
                    <a:gd name="connsiteY3" fmla="*/ 48101 h 96202"/>
                    <a:gd name="connsiteX4" fmla="*/ 48101 w 96202"/>
                    <a:gd name="connsiteY4" fmla="*/ 0 h 96202"/>
                    <a:gd name="connsiteX5" fmla="*/ 48101 w 96202"/>
                    <a:gd name="connsiteY5" fmla="*/ 67056 h 96202"/>
                    <a:gd name="connsiteX6" fmla="*/ 29147 w 96202"/>
                    <a:gd name="connsiteY6" fmla="*/ 48101 h 96202"/>
                    <a:gd name="connsiteX7" fmla="*/ 48101 w 96202"/>
                    <a:gd name="connsiteY7" fmla="*/ 29147 h 96202"/>
                    <a:gd name="connsiteX8" fmla="*/ 67056 w 96202"/>
                    <a:gd name="connsiteY8" fmla="*/ 48101 h 96202"/>
                    <a:gd name="connsiteX9" fmla="*/ 48101 w 96202"/>
                    <a:gd name="connsiteY9" fmla="*/ 67056 h 96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6202" h="96202">
                      <a:moveTo>
                        <a:pt x="48101" y="0"/>
                      </a:moveTo>
                      <a:cubicBezTo>
                        <a:pt x="21527" y="0"/>
                        <a:pt x="0" y="21527"/>
                        <a:pt x="0" y="48101"/>
                      </a:cubicBezTo>
                      <a:cubicBezTo>
                        <a:pt x="0" y="74676"/>
                        <a:pt x="21527" y="96203"/>
                        <a:pt x="48101" y="96203"/>
                      </a:cubicBezTo>
                      <a:cubicBezTo>
                        <a:pt x="74676" y="96203"/>
                        <a:pt x="96203" y="74676"/>
                        <a:pt x="96203" y="48101"/>
                      </a:cubicBezTo>
                      <a:cubicBezTo>
                        <a:pt x="96203" y="21527"/>
                        <a:pt x="74676" y="0"/>
                        <a:pt x="48101" y="0"/>
                      </a:cubicBezTo>
                      <a:close/>
                      <a:moveTo>
                        <a:pt x="48101" y="67056"/>
                      </a:moveTo>
                      <a:cubicBezTo>
                        <a:pt x="37624" y="67056"/>
                        <a:pt x="29147" y="58579"/>
                        <a:pt x="29147" y="48101"/>
                      </a:cubicBezTo>
                      <a:cubicBezTo>
                        <a:pt x="29147" y="37624"/>
                        <a:pt x="37624" y="29147"/>
                        <a:pt x="48101" y="29147"/>
                      </a:cubicBezTo>
                      <a:cubicBezTo>
                        <a:pt x="58579" y="29147"/>
                        <a:pt x="67056" y="37624"/>
                        <a:pt x="67056" y="48101"/>
                      </a:cubicBezTo>
                      <a:cubicBezTo>
                        <a:pt x="67056" y="58579"/>
                        <a:pt x="58579" y="67056"/>
                        <a:pt x="48101" y="670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98B6CAA6-0DBA-AF81-7FD5-B6B260AA3BB1}"/>
                    </a:ext>
                  </a:extLst>
                </p:cNvPr>
                <p:cNvSpPr/>
                <p:nvPr/>
              </p:nvSpPr>
              <p:spPr>
                <a:xfrm>
                  <a:off x="11323229" y="6276793"/>
                  <a:ext cx="37718" cy="37718"/>
                </a:xfrm>
                <a:custGeom>
                  <a:avLst/>
                  <a:gdLst>
                    <a:gd name="connsiteX0" fmla="*/ 18859 w 37718"/>
                    <a:gd name="connsiteY0" fmla="*/ 0 h 37718"/>
                    <a:gd name="connsiteX1" fmla="*/ 0 w 37718"/>
                    <a:gd name="connsiteY1" fmla="*/ 18860 h 37718"/>
                    <a:gd name="connsiteX2" fmla="*/ 18859 w 37718"/>
                    <a:gd name="connsiteY2" fmla="*/ 37719 h 37718"/>
                    <a:gd name="connsiteX3" fmla="*/ 37719 w 37718"/>
                    <a:gd name="connsiteY3" fmla="*/ 18860 h 37718"/>
                    <a:gd name="connsiteX4" fmla="*/ 18859 w 37718"/>
                    <a:gd name="connsiteY4" fmla="*/ 0 h 37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18" h="37718">
                      <a:moveTo>
                        <a:pt x="18859" y="0"/>
                      </a:moveTo>
                      <a:cubicBezTo>
                        <a:pt x="8477" y="0"/>
                        <a:pt x="0" y="8382"/>
                        <a:pt x="0" y="18860"/>
                      </a:cubicBezTo>
                      <a:cubicBezTo>
                        <a:pt x="0" y="29337"/>
                        <a:pt x="8477" y="37719"/>
                        <a:pt x="18859" y="37719"/>
                      </a:cubicBezTo>
                      <a:cubicBezTo>
                        <a:pt x="29242" y="37719"/>
                        <a:pt x="37719" y="29242"/>
                        <a:pt x="37719" y="18860"/>
                      </a:cubicBezTo>
                      <a:cubicBezTo>
                        <a:pt x="37719" y="8477"/>
                        <a:pt x="29242" y="0"/>
                        <a:pt x="188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orma Livre: Forma 55">
                  <a:extLst>
                    <a:ext uri="{FF2B5EF4-FFF2-40B4-BE49-F238E27FC236}">
                      <a16:creationId xmlns:a16="http://schemas.microsoft.com/office/drawing/2014/main" id="{C748F358-CD93-3EDB-9CB5-A6D36CCFBF08}"/>
                    </a:ext>
                  </a:extLst>
                </p:cNvPr>
                <p:cNvSpPr/>
                <p:nvPr/>
              </p:nvSpPr>
              <p:spPr>
                <a:xfrm>
                  <a:off x="11325705" y="6324037"/>
                  <a:ext cx="32956" cy="94202"/>
                </a:xfrm>
                <a:custGeom>
                  <a:avLst/>
                  <a:gdLst>
                    <a:gd name="connsiteX0" fmla="*/ 11620 w 32956"/>
                    <a:gd name="connsiteY0" fmla="*/ 0 h 94202"/>
                    <a:gd name="connsiteX1" fmla="*/ 21336 w 32956"/>
                    <a:gd name="connsiteY1" fmla="*/ 0 h 94202"/>
                    <a:gd name="connsiteX2" fmla="*/ 32956 w 32956"/>
                    <a:gd name="connsiteY2" fmla="*/ 11621 h 94202"/>
                    <a:gd name="connsiteX3" fmla="*/ 32956 w 32956"/>
                    <a:gd name="connsiteY3" fmla="*/ 82582 h 94202"/>
                    <a:gd name="connsiteX4" fmla="*/ 21336 w 32956"/>
                    <a:gd name="connsiteY4" fmla="*/ 94202 h 94202"/>
                    <a:gd name="connsiteX5" fmla="*/ 11620 w 32956"/>
                    <a:gd name="connsiteY5" fmla="*/ 94202 h 94202"/>
                    <a:gd name="connsiteX6" fmla="*/ 0 w 32956"/>
                    <a:gd name="connsiteY6" fmla="*/ 82582 h 94202"/>
                    <a:gd name="connsiteX7" fmla="*/ 0 w 32956"/>
                    <a:gd name="connsiteY7" fmla="*/ 11621 h 94202"/>
                    <a:gd name="connsiteX8" fmla="*/ 11620 w 32956"/>
                    <a:gd name="connsiteY8" fmla="*/ 0 h 9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956" h="94202">
                      <a:moveTo>
                        <a:pt x="11620" y="0"/>
                      </a:moveTo>
                      <a:lnTo>
                        <a:pt x="21336" y="0"/>
                      </a:lnTo>
                      <a:cubicBezTo>
                        <a:pt x="27718" y="0"/>
                        <a:pt x="32956" y="5239"/>
                        <a:pt x="32956" y="11621"/>
                      </a:cubicBezTo>
                      <a:lnTo>
                        <a:pt x="32956" y="82582"/>
                      </a:lnTo>
                      <a:cubicBezTo>
                        <a:pt x="32956" y="88964"/>
                        <a:pt x="27718" y="94202"/>
                        <a:pt x="21336" y="94202"/>
                      </a:cubicBezTo>
                      <a:lnTo>
                        <a:pt x="11620" y="94202"/>
                      </a:lnTo>
                      <a:cubicBezTo>
                        <a:pt x="5239" y="94202"/>
                        <a:pt x="0" y="88964"/>
                        <a:pt x="0" y="82582"/>
                      </a:cubicBezTo>
                      <a:lnTo>
                        <a:pt x="0" y="11621"/>
                      </a:lnTo>
                      <a:cubicBezTo>
                        <a:pt x="0" y="5239"/>
                        <a:pt x="5239" y="0"/>
                        <a:pt x="11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08826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2152" b="0" i="0" u="none" strike="noStrike" kern="1200" cap="none" spc="0" normalizeH="0" baseline="0" noProof="0">
                    <a:ln>
                      <a:noFill/>
                    </a:ln>
                    <a:solidFill>
                      <a:srgbClr val="66009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00A0CD6C-D201-4332-9565-4FF613C908E5}"/>
              </a:ext>
            </a:extLst>
          </p:cNvPr>
          <p:cNvSpPr txBox="1"/>
          <p:nvPr/>
        </p:nvSpPr>
        <p:spPr>
          <a:xfrm>
            <a:off x="1108668" y="192791"/>
            <a:ext cx="2978051" cy="67363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 Light" panose="020B0502040204020203" pitchFamily="34" charset="0"/>
              </a:rPr>
              <a:t>Metas por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fficina Serif ITC TT" panose="00000400000000000000" pitchFamily="2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0B5C9613-06F1-4447-B845-D7EEC3F3FF72}"/>
              </a:ext>
            </a:extLst>
          </p:cNvPr>
          <p:cNvSpPr txBox="1"/>
          <p:nvPr/>
        </p:nvSpPr>
        <p:spPr>
          <a:xfrm>
            <a:off x="1108669" y="713346"/>
            <a:ext cx="3115430" cy="7818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1088261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-150" normalizeH="0" baseline="0" noProof="0" dirty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Officina Serif ITC TT" panose="00000400000000000000" pitchFamily="2" charset="0"/>
                <a:ea typeface="+mn-ea"/>
                <a:cs typeface="Segoe UI" panose="020B0502040204020203" pitchFamily="34" charset="0"/>
              </a:rPr>
              <a:t>Comitê</a:t>
            </a:r>
          </a:p>
        </p:txBody>
      </p:sp>
      <p:pic>
        <p:nvPicPr>
          <p:cNvPr id="149" name="Imagem 148">
            <a:extLst>
              <a:ext uri="{FF2B5EF4-FFF2-40B4-BE49-F238E27FC236}">
                <a16:creationId xmlns:a16="http://schemas.microsoft.com/office/drawing/2014/main" id="{AE43F338-902E-44B6-9DBB-F139DD39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r="44670" b="2311"/>
          <a:stretch/>
        </p:blipFill>
        <p:spPr>
          <a:xfrm>
            <a:off x="0" y="364"/>
            <a:ext cx="733494" cy="6858001"/>
          </a:xfrm>
          <a:prstGeom prst="rect">
            <a:avLst/>
          </a:prstGeom>
        </p:spPr>
      </p:pic>
      <p:graphicFrame>
        <p:nvGraphicFramePr>
          <p:cNvPr id="180" name="Tabela 4">
            <a:extLst>
              <a:ext uri="{FF2B5EF4-FFF2-40B4-BE49-F238E27FC236}">
                <a16:creationId xmlns:a16="http://schemas.microsoft.com/office/drawing/2014/main" id="{9941B699-D174-4BEC-80A0-47BDAAEE3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60518"/>
              </p:ext>
            </p:extLst>
          </p:nvPr>
        </p:nvGraphicFramePr>
        <p:xfrm>
          <a:off x="1077427" y="2695118"/>
          <a:ext cx="6243836" cy="32126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2977">
                  <a:extLst>
                    <a:ext uri="{9D8B030D-6E8A-4147-A177-3AD203B41FA5}">
                      <a16:colId xmlns:a16="http://schemas.microsoft.com/office/drawing/2014/main" val="781620713"/>
                    </a:ext>
                  </a:extLst>
                </a:gridCol>
                <a:gridCol w="1062355">
                  <a:extLst>
                    <a:ext uri="{9D8B030D-6E8A-4147-A177-3AD203B41FA5}">
                      <a16:colId xmlns:a16="http://schemas.microsoft.com/office/drawing/2014/main" val="4188416179"/>
                    </a:ext>
                  </a:extLst>
                </a:gridCol>
                <a:gridCol w="1777492">
                  <a:extLst>
                    <a:ext uri="{9D8B030D-6E8A-4147-A177-3AD203B41FA5}">
                      <a16:colId xmlns:a16="http://schemas.microsoft.com/office/drawing/2014/main" val="2000408348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1775261176"/>
                    </a:ext>
                  </a:extLst>
                </a:gridCol>
              </a:tblGrid>
              <a:tr h="438971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Meta DVT</a:t>
                      </a:r>
                      <a:endParaRPr lang="pt-BR" sz="1600" dirty="0">
                        <a:latin typeface="Officina Serif ITC Pro" panose="0206080603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Meta Ações Locais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Nº de colaboradores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47612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Brasília</a:t>
                      </a: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9319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pPr marL="0" marR="0" lvl="0" indent="0" algn="l" defTabSz="10882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Campo </a:t>
                      </a:r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06438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Cuiabá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388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Goiânia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2495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Palmas</a:t>
                      </a:r>
                      <a:endParaRPr kumimoji="0" lang="pt-B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Officina Serif ITC T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688752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Porto Velho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80957"/>
                  </a:ext>
                </a:extLst>
              </a:tr>
              <a:tr h="300348">
                <a:tc>
                  <a:txBody>
                    <a:bodyPr/>
                    <a:lstStyle/>
                    <a:p>
                      <a:r>
                        <a:rPr kumimoji="0" lang="pt-BR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Rio Branco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27606"/>
                  </a:ext>
                </a:extLst>
              </a:tr>
            </a:tbl>
          </a:graphicData>
        </a:graphic>
      </p:graphicFrame>
      <p:grpSp>
        <p:nvGrpSpPr>
          <p:cNvPr id="181" name="Agrupar 180">
            <a:extLst>
              <a:ext uri="{FF2B5EF4-FFF2-40B4-BE49-F238E27FC236}">
                <a16:creationId xmlns:a16="http://schemas.microsoft.com/office/drawing/2014/main" id="{FDF025B7-B29C-47EE-8EEA-7A100225D8A2}"/>
              </a:ext>
            </a:extLst>
          </p:cNvPr>
          <p:cNvGrpSpPr/>
          <p:nvPr/>
        </p:nvGrpSpPr>
        <p:grpSpPr>
          <a:xfrm>
            <a:off x="1068560" y="2014260"/>
            <a:ext cx="3193595" cy="551677"/>
            <a:chOff x="5397702" y="2266192"/>
            <a:chExt cx="3193595" cy="551677"/>
          </a:xfrm>
        </p:grpSpPr>
        <p:sp>
          <p:nvSpPr>
            <p:cNvPr id="182" name="Espaço Reservado para Texto 21">
              <a:extLst>
                <a:ext uri="{FF2B5EF4-FFF2-40B4-BE49-F238E27FC236}">
                  <a16:creationId xmlns:a16="http://schemas.microsoft.com/office/drawing/2014/main" id="{F1B847DE-72A8-404D-8C80-9099FE2CB7FE}"/>
                </a:ext>
              </a:extLst>
            </p:cNvPr>
            <p:cNvSpPr txBox="1">
              <a:spLocks/>
            </p:cNvSpPr>
            <p:nvPr/>
          </p:nvSpPr>
          <p:spPr>
            <a:xfrm rot="10800000" flipV="1">
              <a:off x="5397702" y="2266192"/>
              <a:ext cx="3193595" cy="551677"/>
            </a:xfrm>
            <a:prstGeom prst="roundRect">
              <a:avLst>
                <a:gd name="adj" fmla="val 27616"/>
              </a:avLst>
            </a:prstGeom>
            <a:solidFill>
              <a:srgbClr val="00AADC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BR" sz="1100" b="0" i="0" u="none" strike="noStrike" kern="120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Officina Serif ITC TT"/>
                  <a:ea typeface="+mn-ea"/>
                  <a:cs typeface="+mn-cs"/>
                </a:rPr>
                <a:t>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Officina Serif ITC TT"/>
                <a:ea typeface="+mn-ea"/>
                <a:cs typeface="+mn-cs"/>
              </a:endParaRPr>
            </a:p>
          </p:txBody>
        </p:sp>
        <p:sp>
          <p:nvSpPr>
            <p:cNvPr id="183" name="CaixaDeTexto 182">
              <a:extLst>
                <a:ext uri="{FF2B5EF4-FFF2-40B4-BE49-F238E27FC236}">
                  <a16:creationId xmlns:a16="http://schemas.microsoft.com/office/drawing/2014/main" id="{15A3B761-5D89-46FB-8D7A-8753BB0ECBE0}"/>
                </a:ext>
              </a:extLst>
            </p:cNvPr>
            <p:cNvSpPr txBox="1"/>
            <p:nvPr/>
          </p:nvSpPr>
          <p:spPr>
            <a:xfrm>
              <a:off x="5635563" y="2411115"/>
              <a:ext cx="2722939" cy="335339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60946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06396"/>
                </a:buClr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fficina Serif ITC TT"/>
                  <a:ea typeface="+mn-ea"/>
                  <a:cs typeface="Segoe UI Light" panose="020B0502040204020203" pitchFamily="34" charset="0"/>
                </a:rPr>
                <a:t>COMITÊS CENTRO-OESTE</a:t>
              </a:r>
            </a:p>
          </p:txBody>
        </p:sp>
      </p:grp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29D2649C-4B03-4CDD-B721-FFADEA355AD6}"/>
              </a:ext>
            </a:extLst>
          </p:cNvPr>
          <p:cNvSpPr/>
          <p:nvPr/>
        </p:nvSpPr>
        <p:spPr>
          <a:xfrm>
            <a:off x="7243884" y="5369971"/>
            <a:ext cx="1844281" cy="1081017"/>
          </a:xfrm>
          <a:prstGeom prst="roundRect">
            <a:avLst/>
          </a:prstGeom>
          <a:solidFill>
            <a:srgbClr val="0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DVT:</a:t>
            </a:r>
          </a:p>
          <a:p>
            <a:pPr algn="ctr"/>
            <a:r>
              <a:rPr lang="pt-BR" dirty="0"/>
              <a:t>737</a:t>
            </a: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DB69BF7E-1F56-4D29-ABB4-2DF9F4B690B9}"/>
              </a:ext>
            </a:extLst>
          </p:cNvPr>
          <p:cNvSpPr/>
          <p:nvPr/>
        </p:nvSpPr>
        <p:spPr>
          <a:xfrm>
            <a:off x="9156553" y="5382907"/>
            <a:ext cx="1844281" cy="1081017"/>
          </a:xfrm>
          <a:prstGeom prst="roundRect">
            <a:avLst/>
          </a:prstGeom>
          <a:solidFill>
            <a:srgbClr val="00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regional ações locais:</a:t>
            </a:r>
          </a:p>
          <a:p>
            <a:pPr algn="ctr"/>
            <a:r>
              <a:rPr lang="pt-BR" dirty="0"/>
              <a:t>164</a:t>
            </a:r>
          </a:p>
        </p:txBody>
      </p:sp>
      <p:sp>
        <p:nvSpPr>
          <p:cNvPr id="86" name="Espaço Reservado para Texto 119">
            <a:extLst>
              <a:ext uri="{FF2B5EF4-FFF2-40B4-BE49-F238E27FC236}">
                <a16:creationId xmlns:a16="http://schemas.microsoft.com/office/drawing/2014/main" id="{DE062E17-82C2-4F98-98A5-17CA2099F3A3}"/>
              </a:ext>
            </a:extLst>
          </p:cNvPr>
          <p:cNvSpPr>
            <a:spLocks noGrp="1"/>
          </p:cNvSpPr>
          <p:nvPr/>
        </p:nvSpPr>
        <p:spPr>
          <a:xfrm>
            <a:off x="6649508" y="579609"/>
            <a:ext cx="2328393" cy="1571777"/>
          </a:xfrm>
          <a:custGeom>
            <a:avLst/>
            <a:gdLst>
              <a:gd name="connsiteX0" fmla="*/ 1638995 w 2807274"/>
              <a:gd name="connsiteY0" fmla="*/ 0 h 1895044"/>
              <a:gd name="connsiteX1" fmla="*/ 1726899 w 2807274"/>
              <a:gd name="connsiteY1" fmla="*/ 66915 h 1895044"/>
              <a:gd name="connsiteX2" fmla="*/ 1817639 w 2807274"/>
              <a:gd name="connsiteY2" fmla="*/ 369373 h 1895044"/>
              <a:gd name="connsiteX3" fmla="*/ 1817639 w 2807274"/>
              <a:gd name="connsiteY3" fmla="*/ 481791 h 1895044"/>
              <a:gd name="connsiteX4" fmla="*/ 1789283 w 2807274"/>
              <a:gd name="connsiteY4" fmla="*/ 492497 h 1895044"/>
              <a:gd name="connsiteX5" fmla="*/ 1916886 w 2807274"/>
              <a:gd name="connsiteY5" fmla="*/ 567443 h 1895044"/>
              <a:gd name="connsiteX6" fmla="*/ 1956585 w 2807274"/>
              <a:gd name="connsiteY6" fmla="*/ 567443 h 1895044"/>
              <a:gd name="connsiteX7" fmla="*/ 1956585 w 2807274"/>
              <a:gd name="connsiteY7" fmla="*/ 481791 h 1895044"/>
              <a:gd name="connsiteX8" fmla="*/ 2047325 w 2807274"/>
              <a:gd name="connsiteY8" fmla="*/ 417552 h 1895044"/>
              <a:gd name="connsiteX9" fmla="*/ 2098367 w 2807274"/>
              <a:gd name="connsiteY9" fmla="*/ 481791 h 1895044"/>
              <a:gd name="connsiteX10" fmla="*/ 2197614 w 2807274"/>
              <a:gd name="connsiteY10" fmla="*/ 369373 h 1895044"/>
              <a:gd name="connsiteX11" fmla="*/ 2237312 w 2807274"/>
              <a:gd name="connsiteY11" fmla="*/ 369373 h 1895044"/>
              <a:gd name="connsiteX12" fmla="*/ 2237312 w 2807274"/>
              <a:gd name="connsiteY12" fmla="*/ 321194 h 1895044"/>
              <a:gd name="connsiteX13" fmla="*/ 2285518 w 2807274"/>
              <a:gd name="connsiteY13" fmla="*/ 283721 h 1895044"/>
              <a:gd name="connsiteX14" fmla="*/ 2427300 w 2807274"/>
              <a:gd name="connsiteY14" fmla="*/ 283721 h 1895044"/>
              <a:gd name="connsiteX15" fmla="*/ 2427300 w 2807274"/>
              <a:gd name="connsiteY15" fmla="*/ 404169 h 1895044"/>
              <a:gd name="connsiteX16" fmla="*/ 2566246 w 2807274"/>
              <a:gd name="connsiteY16" fmla="*/ 567443 h 1895044"/>
              <a:gd name="connsiteX17" fmla="*/ 2656986 w 2807274"/>
              <a:gd name="connsiteY17" fmla="*/ 623652 h 1895044"/>
              <a:gd name="connsiteX18" fmla="*/ 2719370 w 2807274"/>
              <a:gd name="connsiteY18" fmla="*/ 623652 h 1895044"/>
              <a:gd name="connsiteX19" fmla="*/ 2787425 w 2807274"/>
              <a:gd name="connsiteY19" fmla="*/ 658448 h 1895044"/>
              <a:gd name="connsiteX20" fmla="*/ 2807274 w 2807274"/>
              <a:gd name="connsiteY20" fmla="*/ 706627 h 1895044"/>
              <a:gd name="connsiteX21" fmla="*/ 2506697 w 2807274"/>
              <a:gd name="connsiteY21" fmla="*/ 1397194 h 1895044"/>
              <a:gd name="connsiteX22" fmla="*/ 2557739 w 2807274"/>
              <a:gd name="connsiteY22" fmla="*/ 1480169 h 1895044"/>
              <a:gd name="connsiteX23" fmla="*/ 2506697 w 2807274"/>
              <a:gd name="connsiteY23" fmla="*/ 1517641 h 1895044"/>
              <a:gd name="connsiteX24" fmla="*/ 2506697 w 2807274"/>
              <a:gd name="connsiteY24" fmla="*/ 1670208 h 1895044"/>
              <a:gd name="connsiteX25" fmla="*/ 2007626 w 2807274"/>
              <a:gd name="connsiteY25" fmla="*/ 1726417 h 1895044"/>
              <a:gd name="connsiteX26" fmla="*/ 1857338 w 2807274"/>
              <a:gd name="connsiteY26" fmla="*/ 1678238 h 1895044"/>
              <a:gd name="connsiteX27" fmla="*/ 1777940 w 2807274"/>
              <a:gd name="connsiteY27" fmla="*/ 1573850 h 1895044"/>
              <a:gd name="connsiteX28" fmla="*/ 1627652 w 2807274"/>
              <a:gd name="connsiteY28" fmla="*/ 1573850 h 1895044"/>
              <a:gd name="connsiteX29" fmla="*/ 1638995 w 2807274"/>
              <a:gd name="connsiteY29" fmla="*/ 1630059 h 1895044"/>
              <a:gd name="connsiteX30" fmla="*/ 1596460 w 2807274"/>
              <a:gd name="connsiteY30" fmla="*/ 1662179 h 1895044"/>
              <a:gd name="connsiteX31" fmla="*/ 1587953 w 2807274"/>
              <a:gd name="connsiteY31" fmla="*/ 1726417 h 1895044"/>
              <a:gd name="connsiteX32" fmla="*/ 1528405 w 2807274"/>
              <a:gd name="connsiteY32" fmla="*/ 1726417 h 1895044"/>
              <a:gd name="connsiteX33" fmla="*/ 1397966 w 2807274"/>
              <a:gd name="connsiteY33" fmla="*/ 1801363 h 1895044"/>
              <a:gd name="connsiteX34" fmla="*/ 1327075 w 2807274"/>
              <a:gd name="connsiteY34" fmla="*/ 1828129 h 1895044"/>
              <a:gd name="connsiteX35" fmla="*/ 1267527 w 2807274"/>
              <a:gd name="connsiteY35" fmla="*/ 1820099 h 1895044"/>
              <a:gd name="connsiteX36" fmla="*/ 1219321 w 2807274"/>
              <a:gd name="connsiteY36" fmla="*/ 1820099 h 1895044"/>
              <a:gd name="connsiteX37" fmla="*/ 1148430 w 2807274"/>
              <a:gd name="connsiteY37" fmla="*/ 1895044 h 1895044"/>
              <a:gd name="connsiteX38" fmla="*/ 558619 w 2807274"/>
              <a:gd name="connsiteY38" fmla="*/ 1678238 h 1895044"/>
              <a:gd name="connsiteX39" fmla="*/ 0 w 2807274"/>
              <a:gd name="connsiteY39" fmla="*/ 1517641 h 1895044"/>
              <a:gd name="connsiteX40" fmla="*/ 42535 w 2807274"/>
              <a:gd name="connsiteY40" fmla="*/ 1480169 h 1895044"/>
              <a:gd name="connsiteX41" fmla="*/ 87905 w 2807274"/>
              <a:gd name="connsiteY41" fmla="*/ 1450726 h 1895044"/>
              <a:gd name="connsiteX42" fmla="*/ 79398 w 2807274"/>
              <a:gd name="connsiteY42" fmla="*/ 1397194 h 1895044"/>
              <a:gd name="connsiteX43" fmla="*/ 121932 w 2807274"/>
              <a:gd name="connsiteY43" fmla="*/ 1319572 h 1895044"/>
              <a:gd name="connsiteX44" fmla="*/ 121932 w 2807274"/>
              <a:gd name="connsiteY44" fmla="*/ 1274069 h 1895044"/>
              <a:gd name="connsiteX45" fmla="*/ 249536 w 2807274"/>
              <a:gd name="connsiteY45" fmla="*/ 1102766 h 1895044"/>
              <a:gd name="connsiteX46" fmla="*/ 399824 w 2807274"/>
              <a:gd name="connsiteY46" fmla="*/ 1113472 h 1895044"/>
              <a:gd name="connsiteX47" fmla="*/ 448030 w 2807274"/>
              <a:gd name="connsiteY47" fmla="*/ 1076000 h 1895044"/>
              <a:gd name="connsiteX48" fmla="*/ 586976 w 2807274"/>
              <a:gd name="connsiteY48" fmla="*/ 1067970 h 1895044"/>
              <a:gd name="connsiteX49" fmla="*/ 586976 w 2807274"/>
              <a:gd name="connsiteY49" fmla="*/ 1038527 h 1895044"/>
              <a:gd name="connsiteX50" fmla="*/ 689058 w 2807274"/>
              <a:gd name="connsiteY50" fmla="*/ 615622 h 1895044"/>
              <a:gd name="connsiteX51" fmla="*/ 638017 w 2807274"/>
              <a:gd name="connsiteY51" fmla="*/ 575472 h 1895044"/>
              <a:gd name="connsiteX52" fmla="*/ 629510 w 2807274"/>
              <a:gd name="connsiteY52" fmla="*/ 527293 h 1895044"/>
              <a:gd name="connsiteX53" fmla="*/ 550112 w 2807274"/>
              <a:gd name="connsiteY53" fmla="*/ 425582 h 1895044"/>
              <a:gd name="connsiteX54" fmla="*/ 550112 w 2807274"/>
              <a:gd name="connsiteY54" fmla="*/ 321194 h 1895044"/>
              <a:gd name="connsiteX55" fmla="*/ 649359 w 2807274"/>
              <a:gd name="connsiteY55" fmla="*/ 283721 h 1895044"/>
              <a:gd name="connsiteX56" fmla="*/ 697565 w 2807274"/>
              <a:gd name="connsiteY56" fmla="*/ 321194 h 1895044"/>
              <a:gd name="connsiteX57" fmla="*/ 689058 w 2807274"/>
              <a:gd name="connsiteY57" fmla="*/ 246249 h 1895044"/>
              <a:gd name="connsiteX58" fmla="*/ 601154 w 2807274"/>
              <a:gd name="connsiteY58" fmla="*/ 246249 h 1895044"/>
              <a:gd name="connsiteX59" fmla="*/ 586976 w 2807274"/>
              <a:gd name="connsiteY59" fmla="*/ 152567 h 1895044"/>
              <a:gd name="connsiteX60" fmla="*/ 870539 w 2807274"/>
              <a:gd name="connsiteY60" fmla="*/ 152567 h 1895044"/>
              <a:gd name="connsiteX61" fmla="*/ 847854 w 2807274"/>
              <a:gd name="connsiteY61" fmla="*/ 115095 h 1895044"/>
              <a:gd name="connsiteX62" fmla="*/ 879046 w 2807274"/>
              <a:gd name="connsiteY62" fmla="*/ 123124 h 1895044"/>
              <a:gd name="connsiteX63" fmla="*/ 918744 w 2807274"/>
              <a:gd name="connsiteY63" fmla="*/ 141861 h 1895044"/>
              <a:gd name="connsiteX64" fmla="*/ 1009484 w 2807274"/>
              <a:gd name="connsiteY64" fmla="*/ 66915 h 1895044"/>
              <a:gd name="connsiteX65" fmla="*/ 1017991 w 2807274"/>
              <a:gd name="connsiteY65" fmla="*/ 131154 h 1895044"/>
              <a:gd name="connsiteX66" fmla="*/ 1057690 w 2807274"/>
              <a:gd name="connsiteY66" fmla="*/ 198070 h 1895044"/>
              <a:gd name="connsiteX67" fmla="*/ 1108732 w 2807274"/>
              <a:gd name="connsiteY67" fmla="*/ 206099 h 1895044"/>
              <a:gd name="connsiteX68" fmla="*/ 1168280 w 2807274"/>
              <a:gd name="connsiteY68" fmla="*/ 283721 h 1895044"/>
              <a:gd name="connsiteX69" fmla="*/ 1219321 w 2807274"/>
              <a:gd name="connsiteY69" fmla="*/ 254279 h 1895044"/>
              <a:gd name="connsiteX70" fmla="*/ 1267527 w 2807274"/>
              <a:gd name="connsiteY70" fmla="*/ 235542 h 1895044"/>
              <a:gd name="connsiteX71" fmla="*/ 1278869 w 2807274"/>
              <a:gd name="connsiteY71" fmla="*/ 273015 h 1895044"/>
              <a:gd name="connsiteX72" fmla="*/ 1298719 w 2807274"/>
              <a:gd name="connsiteY72" fmla="*/ 294428 h 1895044"/>
              <a:gd name="connsiteX73" fmla="*/ 1349760 w 2807274"/>
              <a:gd name="connsiteY73" fmla="*/ 246249 h 1895044"/>
              <a:gd name="connsiteX74" fmla="*/ 1369610 w 2807274"/>
              <a:gd name="connsiteY74" fmla="*/ 198070 h 1895044"/>
              <a:gd name="connsiteX75" fmla="*/ 1449007 w 2807274"/>
              <a:gd name="connsiteY75" fmla="*/ 198070 h 189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07274" h="1895044">
                <a:moveTo>
                  <a:pt x="1638995" y="0"/>
                </a:moveTo>
                <a:lnTo>
                  <a:pt x="1726899" y="66915"/>
                </a:lnTo>
                <a:lnTo>
                  <a:pt x="1817639" y="369373"/>
                </a:lnTo>
                <a:lnTo>
                  <a:pt x="1817639" y="481791"/>
                </a:lnTo>
                <a:lnTo>
                  <a:pt x="1789283" y="492497"/>
                </a:lnTo>
                <a:lnTo>
                  <a:pt x="1916886" y="567443"/>
                </a:lnTo>
                <a:lnTo>
                  <a:pt x="1956585" y="567443"/>
                </a:lnTo>
                <a:lnTo>
                  <a:pt x="1956585" y="481791"/>
                </a:lnTo>
                <a:lnTo>
                  <a:pt x="2047325" y="417552"/>
                </a:lnTo>
                <a:lnTo>
                  <a:pt x="2098367" y="481791"/>
                </a:lnTo>
                <a:lnTo>
                  <a:pt x="2197614" y="369373"/>
                </a:lnTo>
                <a:lnTo>
                  <a:pt x="2237312" y="369373"/>
                </a:lnTo>
                <a:lnTo>
                  <a:pt x="2237312" y="321194"/>
                </a:lnTo>
                <a:lnTo>
                  <a:pt x="2285518" y="283721"/>
                </a:lnTo>
                <a:lnTo>
                  <a:pt x="2427300" y="283721"/>
                </a:lnTo>
                <a:lnTo>
                  <a:pt x="2427300" y="404169"/>
                </a:lnTo>
                <a:lnTo>
                  <a:pt x="2566246" y="567443"/>
                </a:lnTo>
                <a:lnTo>
                  <a:pt x="2656986" y="623652"/>
                </a:lnTo>
                <a:lnTo>
                  <a:pt x="2719370" y="623652"/>
                </a:lnTo>
                <a:lnTo>
                  <a:pt x="2787425" y="658448"/>
                </a:lnTo>
                <a:lnTo>
                  <a:pt x="2807274" y="706627"/>
                </a:lnTo>
                <a:lnTo>
                  <a:pt x="2506697" y="1397194"/>
                </a:lnTo>
                <a:lnTo>
                  <a:pt x="2557739" y="1480169"/>
                </a:lnTo>
                <a:lnTo>
                  <a:pt x="2506697" y="1517641"/>
                </a:lnTo>
                <a:lnTo>
                  <a:pt x="2506697" y="1670208"/>
                </a:lnTo>
                <a:lnTo>
                  <a:pt x="2007626" y="1726417"/>
                </a:lnTo>
                <a:lnTo>
                  <a:pt x="1857338" y="1678238"/>
                </a:lnTo>
                <a:lnTo>
                  <a:pt x="1777940" y="1573850"/>
                </a:lnTo>
                <a:lnTo>
                  <a:pt x="1627652" y="1573850"/>
                </a:lnTo>
                <a:lnTo>
                  <a:pt x="1638995" y="1630059"/>
                </a:lnTo>
                <a:lnTo>
                  <a:pt x="1596460" y="1662179"/>
                </a:lnTo>
                <a:lnTo>
                  <a:pt x="1587953" y="1726417"/>
                </a:lnTo>
                <a:lnTo>
                  <a:pt x="1528405" y="1726417"/>
                </a:lnTo>
                <a:lnTo>
                  <a:pt x="1397966" y="1801363"/>
                </a:lnTo>
                <a:lnTo>
                  <a:pt x="1327075" y="1828129"/>
                </a:lnTo>
                <a:lnTo>
                  <a:pt x="1267527" y="1820099"/>
                </a:lnTo>
                <a:lnTo>
                  <a:pt x="1219321" y="1820099"/>
                </a:lnTo>
                <a:lnTo>
                  <a:pt x="1148430" y="1895044"/>
                </a:lnTo>
                <a:lnTo>
                  <a:pt x="558619" y="1678238"/>
                </a:lnTo>
                <a:lnTo>
                  <a:pt x="0" y="1517641"/>
                </a:lnTo>
                <a:lnTo>
                  <a:pt x="42535" y="1480169"/>
                </a:lnTo>
                <a:lnTo>
                  <a:pt x="87905" y="1450726"/>
                </a:lnTo>
                <a:lnTo>
                  <a:pt x="79398" y="1397194"/>
                </a:lnTo>
                <a:lnTo>
                  <a:pt x="121932" y="1319572"/>
                </a:lnTo>
                <a:lnTo>
                  <a:pt x="121932" y="1274069"/>
                </a:lnTo>
                <a:lnTo>
                  <a:pt x="249536" y="1102766"/>
                </a:lnTo>
                <a:lnTo>
                  <a:pt x="399824" y="1113472"/>
                </a:lnTo>
                <a:lnTo>
                  <a:pt x="448030" y="1076000"/>
                </a:lnTo>
                <a:lnTo>
                  <a:pt x="586976" y="1067970"/>
                </a:lnTo>
                <a:lnTo>
                  <a:pt x="586976" y="1038527"/>
                </a:lnTo>
                <a:lnTo>
                  <a:pt x="689058" y="615622"/>
                </a:lnTo>
                <a:lnTo>
                  <a:pt x="638017" y="575472"/>
                </a:lnTo>
                <a:lnTo>
                  <a:pt x="629510" y="527293"/>
                </a:lnTo>
                <a:lnTo>
                  <a:pt x="550112" y="425582"/>
                </a:lnTo>
                <a:lnTo>
                  <a:pt x="550112" y="321194"/>
                </a:lnTo>
                <a:lnTo>
                  <a:pt x="649359" y="283721"/>
                </a:lnTo>
                <a:lnTo>
                  <a:pt x="697565" y="321194"/>
                </a:lnTo>
                <a:lnTo>
                  <a:pt x="689058" y="246249"/>
                </a:lnTo>
                <a:lnTo>
                  <a:pt x="601154" y="246249"/>
                </a:lnTo>
                <a:lnTo>
                  <a:pt x="586976" y="152567"/>
                </a:lnTo>
                <a:lnTo>
                  <a:pt x="870539" y="152567"/>
                </a:lnTo>
                <a:lnTo>
                  <a:pt x="847854" y="115095"/>
                </a:lnTo>
                <a:lnTo>
                  <a:pt x="879046" y="123124"/>
                </a:lnTo>
                <a:lnTo>
                  <a:pt x="918744" y="141861"/>
                </a:lnTo>
                <a:lnTo>
                  <a:pt x="1009484" y="66915"/>
                </a:lnTo>
                <a:lnTo>
                  <a:pt x="1017991" y="131154"/>
                </a:lnTo>
                <a:lnTo>
                  <a:pt x="1057690" y="198070"/>
                </a:lnTo>
                <a:lnTo>
                  <a:pt x="1108732" y="206099"/>
                </a:lnTo>
                <a:lnTo>
                  <a:pt x="1168280" y="283721"/>
                </a:lnTo>
                <a:lnTo>
                  <a:pt x="1219321" y="254279"/>
                </a:lnTo>
                <a:lnTo>
                  <a:pt x="1267527" y="235542"/>
                </a:lnTo>
                <a:lnTo>
                  <a:pt x="1278869" y="273015"/>
                </a:lnTo>
                <a:lnTo>
                  <a:pt x="1298719" y="294428"/>
                </a:lnTo>
                <a:lnTo>
                  <a:pt x="1349760" y="246249"/>
                </a:lnTo>
                <a:lnTo>
                  <a:pt x="1369610" y="198070"/>
                </a:lnTo>
                <a:lnTo>
                  <a:pt x="1449007" y="19807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" kern="120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7" name="Espaço Reservado para Texto 120">
            <a:extLst>
              <a:ext uri="{FF2B5EF4-FFF2-40B4-BE49-F238E27FC236}">
                <a16:creationId xmlns:a16="http://schemas.microsoft.com/office/drawing/2014/main" id="{3BCD01F3-E977-4AC7-B201-EBBC5C3FBA3D}"/>
              </a:ext>
            </a:extLst>
          </p:cNvPr>
          <p:cNvSpPr>
            <a:spLocks noGrp="1"/>
          </p:cNvSpPr>
          <p:nvPr/>
        </p:nvSpPr>
        <p:spPr>
          <a:xfrm>
            <a:off x="6620385" y="1837641"/>
            <a:ext cx="1003562" cy="513910"/>
          </a:xfrm>
          <a:custGeom>
            <a:avLst/>
            <a:gdLst>
              <a:gd name="connsiteX0" fmla="*/ 42505 w 1209966"/>
              <a:gd name="connsiteY0" fmla="*/ 0 h 619607"/>
              <a:gd name="connsiteX1" fmla="*/ 600733 w 1209966"/>
              <a:gd name="connsiteY1" fmla="*/ 159556 h 619607"/>
              <a:gd name="connsiteX2" fmla="*/ 1209966 w 1209966"/>
              <a:gd name="connsiteY2" fmla="*/ 374955 h 619607"/>
              <a:gd name="connsiteX3" fmla="*/ 1071118 w 1209966"/>
              <a:gd name="connsiteY3" fmla="*/ 537170 h 619607"/>
              <a:gd name="connsiteX4" fmla="*/ 1020112 w 1209966"/>
              <a:gd name="connsiteY4" fmla="*/ 537170 h 619607"/>
              <a:gd name="connsiteX5" fmla="*/ 969106 w 1209966"/>
              <a:gd name="connsiteY5" fmla="*/ 579718 h 619607"/>
              <a:gd name="connsiteX6" fmla="*/ 878430 w 1209966"/>
              <a:gd name="connsiteY6" fmla="*/ 619607 h 619607"/>
              <a:gd name="connsiteX7" fmla="*/ 745248 w 1209966"/>
              <a:gd name="connsiteY7" fmla="*/ 619607 h 619607"/>
              <a:gd name="connsiteX8" fmla="*/ 674407 w 1209966"/>
              <a:gd name="connsiteY8" fmla="*/ 619607 h 619607"/>
              <a:gd name="connsiteX9" fmla="*/ 600733 w 1209966"/>
              <a:gd name="connsiteY9" fmla="*/ 619607 h 619607"/>
              <a:gd name="connsiteX10" fmla="*/ 600733 w 1209966"/>
              <a:gd name="connsiteY10" fmla="*/ 385592 h 619607"/>
              <a:gd name="connsiteX11" fmla="*/ 558228 w 1209966"/>
              <a:gd name="connsiteY11" fmla="*/ 385592 h 619607"/>
              <a:gd name="connsiteX12" fmla="*/ 459050 w 1209966"/>
              <a:gd name="connsiteY12" fmla="*/ 470689 h 619607"/>
              <a:gd name="connsiteX13" fmla="*/ 371207 w 1209966"/>
              <a:gd name="connsiteY13" fmla="*/ 470689 h 619607"/>
              <a:gd name="connsiteX14" fmla="*/ 280531 w 1209966"/>
              <a:gd name="connsiteY14" fmla="*/ 385592 h 619607"/>
              <a:gd name="connsiteX15" fmla="*/ 181353 w 1209966"/>
              <a:gd name="connsiteY15" fmla="*/ 385592 h 619607"/>
              <a:gd name="connsiteX16" fmla="*/ 181353 w 1209966"/>
              <a:gd name="connsiteY16" fmla="*/ 292518 h 619607"/>
              <a:gd name="connsiteX17" fmla="*/ 138849 w 1209966"/>
              <a:gd name="connsiteY17" fmla="*/ 247311 h 619607"/>
              <a:gd name="connsiteX18" fmla="*/ 96344 w 1209966"/>
              <a:gd name="connsiteY18" fmla="*/ 207422 h 619607"/>
              <a:gd name="connsiteX19" fmla="*/ 48172 w 1209966"/>
              <a:gd name="connsiteY19" fmla="*/ 164874 h 619607"/>
              <a:gd name="connsiteX20" fmla="*/ 0 w 1209966"/>
              <a:gd name="connsiteY20" fmla="*/ 122326 h 619607"/>
              <a:gd name="connsiteX21" fmla="*/ 51006 w 1209966"/>
              <a:gd name="connsiteY21" fmla="*/ 55845 h 61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9966" h="619607">
                <a:moveTo>
                  <a:pt x="42505" y="0"/>
                </a:moveTo>
                <a:lnTo>
                  <a:pt x="600733" y="159556"/>
                </a:lnTo>
                <a:lnTo>
                  <a:pt x="1209966" y="374955"/>
                </a:lnTo>
                <a:lnTo>
                  <a:pt x="1071118" y="537170"/>
                </a:lnTo>
                <a:lnTo>
                  <a:pt x="1020112" y="537170"/>
                </a:lnTo>
                <a:lnTo>
                  <a:pt x="969106" y="579718"/>
                </a:lnTo>
                <a:lnTo>
                  <a:pt x="878430" y="619607"/>
                </a:lnTo>
                <a:lnTo>
                  <a:pt x="745248" y="619607"/>
                </a:lnTo>
                <a:lnTo>
                  <a:pt x="674407" y="619607"/>
                </a:lnTo>
                <a:lnTo>
                  <a:pt x="600733" y="619607"/>
                </a:lnTo>
                <a:lnTo>
                  <a:pt x="600733" y="385592"/>
                </a:lnTo>
                <a:lnTo>
                  <a:pt x="558228" y="385592"/>
                </a:lnTo>
                <a:lnTo>
                  <a:pt x="459050" y="470689"/>
                </a:lnTo>
                <a:lnTo>
                  <a:pt x="371207" y="470689"/>
                </a:lnTo>
                <a:lnTo>
                  <a:pt x="280531" y="385592"/>
                </a:lnTo>
                <a:lnTo>
                  <a:pt x="181353" y="385592"/>
                </a:lnTo>
                <a:lnTo>
                  <a:pt x="181353" y="292518"/>
                </a:lnTo>
                <a:lnTo>
                  <a:pt x="138849" y="247311"/>
                </a:lnTo>
                <a:lnTo>
                  <a:pt x="96344" y="207422"/>
                </a:lnTo>
                <a:lnTo>
                  <a:pt x="48172" y="164874"/>
                </a:lnTo>
                <a:lnTo>
                  <a:pt x="0" y="122326"/>
                </a:lnTo>
                <a:lnTo>
                  <a:pt x="51006" y="55845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8" name="Espaço Reservado para Texto 121">
            <a:extLst>
              <a:ext uri="{FF2B5EF4-FFF2-40B4-BE49-F238E27FC236}">
                <a16:creationId xmlns:a16="http://schemas.microsoft.com/office/drawing/2014/main" id="{8FF32D18-2F71-4F74-84B8-8F878506DCE8}"/>
              </a:ext>
            </a:extLst>
          </p:cNvPr>
          <p:cNvSpPr>
            <a:spLocks noGrp="1"/>
          </p:cNvSpPr>
          <p:nvPr/>
        </p:nvSpPr>
        <p:spPr>
          <a:xfrm>
            <a:off x="7816929" y="207718"/>
            <a:ext cx="843206" cy="844602"/>
          </a:xfrm>
          <a:custGeom>
            <a:avLst/>
            <a:gdLst>
              <a:gd name="connsiteX0" fmla="*/ 702189 w 1027800"/>
              <a:gd name="connsiteY0" fmla="*/ 0 h 1029501"/>
              <a:gd name="connsiteX1" fmla="*/ 789962 w 1027800"/>
              <a:gd name="connsiteY1" fmla="*/ 0 h 1029501"/>
              <a:gd name="connsiteX2" fmla="*/ 840927 w 1027800"/>
              <a:gd name="connsiteY2" fmla="*/ 48258 h 1029501"/>
              <a:gd name="connsiteX3" fmla="*/ 789962 w 1027800"/>
              <a:gd name="connsiteY3" fmla="*/ 96516 h 1029501"/>
              <a:gd name="connsiteX4" fmla="*/ 840927 w 1027800"/>
              <a:gd name="connsiteY4" fmla="*/ 160860 h 1029501"/>
              <a:gd name="connsiteX5" fmla="*/ 889061 w 1027800"/>
              <a:gd name="connsiteY5" fmla="*/ 198393 h 1029501"/>
              <a:gd name="connsiteX6" fmla="*/ 889061 w 1027800"/>
              <a:gd name="connsiteY6" fmla="*/ 235927 h 1029501"/>
              <a:gd name="connsiteX7" fmla="*/ 840927 w 1027800"/>
              <a:gd name="connsiteY7" fmla="*/ 281504 h 1029501"/>
              <a:gd name="connsiteX8" fmla="*/ 840927 w 1027800"/>
              <a:gd name="connsiteY8" fmla="*/ 372658 h 1029501"/>
              <a:gd name="connsiteX9" fmla="*/ 840927 w 1027800"/>
              <a:gd name="connsiteY9" fmla="*/ 420916 h 1029501"/>
              <a:gd name="connsiteX10" fmla="*/ 840927 w 1027800"/>
              <a:gd name="connsiteY10" fmla="*/ 461131 h 1029501"/>
              <a:gd name="connsiteX11" fmla="*/ 889061 w 1027800"/>
              <a:gd name="connsiteY11" fmla="*/ 528155 h 1029501"/>
              <a:gd name="connsiteX12" fmla="*/ 979666 w 1027800"/>
              <a:gd name="connsiteY12" fmla="*/ 613947 h 1029501"/>
              <a:gd name="connsiteX13" fmla="*/ 1027800 w 1027800"/>
              <a:gd name="connsiteY13" fmla="*/ 613947 h 1029501"/>
              <a:gd name="connsiteX14" fmla="*/ 1027800 w 1027800"/>
              <a:gd name="connsiteY14" fmla="*/ 747997 h 1029501"/>
              <a:gd name="connsiteX15" fmla="*/ 889061 w 1027800"/>
              <a:gd name="connsiteY15" fmla="*/ 747997 h 1029501"/>
              <a:gd name="connsiteX16" fmla="*/ 840927 w 1027800"/>
              <a:gd name="connsiteY16" fmla="*/ 782850 h 1029501"/>
              <a:gd name="connsiteX17" fmla="*/ 840927 w 1027800"/>
              <a:gd name="connsiteY17" fmla="*/ 831108 h 1029501"/>
              <a:gd name="connsiteX18" fmla="*/ 789962 w 1027800"/>
              <a:gd name="connsiteY18" fmla="*/ 831108 h 1029501"/>
              <a:gd name="connsiteX19" fmla="*/ 702189 w 1027800"/>
              <a:gd name="connsiteY19" fmla="*/ 946390 h 1029501"/>
              <a:gd name="connsiteX20" fmla="*/ 651223 w 1027800"/>
              <a:gd name="connsiteY20" fmla="*/ 879366 h 1029501"/>
              <a:gd name="connsiteX21" fmla="*/ 557787 w 1027800"/>
              <a:gd name="connsiteY21" fmla="*/ 946390 h 1029501"/>
              <a:gd name="connsiteX22" fmla="*/ 557787 w 1027800"/>
              <a:gd name="connsiteY22" fmla="*/ 1029501 h 1029501"/>
              <a:gd name="connsiteX23" fmla="*/ 509653 w 1027800"/>
              <a:gd name="connsiteY23" fmla="*/ 1029501 h 1029501"/>
              <a:gd name="connsiteX24" fmla="*/ 390734 w 1027800"/>
              <a:gd name="connsiteY24" fmla="*/ 954433 h 1029501"/>
              <a:gd name="connsiteX25" fmla="*/ 419048 w 1027800"/>
              <a:gd name="connsiteY25" fmla="*/ 946390 h 1029501"/>
              <a:gd name="connsiteX26" fmla="*/ 419048 w 1027800"/>
              <a:gd name="connsiteY26" fmla="*/ 831108 h 1029501"/>
              <a:gd name="connsiteX27" fmla="*/ 328443 w 1027800"/>
              <a:gd name="connsiteY27" fmla="*/ 528155 h 1029501"/>
              <a:gd name="connsiteX28" fmla="*/ 240670 w 1027800"/>
              <a:gd name="connsiteY28" fmla="*/ 461131 h 1029501"/>
              <a:gd name="connsiteX29" fmla="*/ 152896 w 1027800"/>
              <a:gd name="connsiteY29" fmla="*/ 461131 h 1029501"/>
              <a:gd name="connsiteX30" fmla="*/ 152896 w 1027800"/>
              <a:gd name="connsiteY30" fmla="*/ 418235 h 1029501"/>
              <a:gd name="connsiteX31" fmla="*/ 101931 w 1027800"/>
              <a:gd name="connsiteY31" fmla="*/ 378020 h 1029501"/>
              <a:gd name="connsiteX32" fmla="*/ 101931 w 1027800"/>
              <a:gd name="connsiteY32" fmla="*/ 281504 h 1029501"/>
              <a:gd name="connsiteX33" fmla="*/ 0 w 1027800"/>
              <a:gd name="connsiteY33" fmla="*/ 235927 h 1029501"/>
              <a:gd name="connsiteX34" fmla="*/ 0 w 1027800"/>
              <a:gd name="connsiteY34" fmla="*/ 198393 h 1029501"/>
              <a:gd name="connsiteX35" fmla="*/ 101931 w 1027800"/>
              <a:gd name="connsiteY35" fmla="*/ 198393 h 1029501"/>
              <a:gd name="connsiteX36" fmla="*/ 152896 w 1027800"/>
              <a:gd name="connsiteY36" fmla="*/ 235927 h 1029501"/>
              <a:gd name="connsiteX37" fmla="*/ 240670 w 1027800"/>
              <a:gd name="connsiteY37" fmla="*/ 235927 h 1029501"/>
              <a:gd name="connsiteX38" fmla="*/ 328443 w 1027800"/>
              <a:gd name="connsiteY38" fmla="*/ 281504 h 1029501"/>
              <a:gd name="connsiteX39" fmla="*/ 328443 w 1027800"/>
              <a:gd name="connsiteY39" fmla="*/ 235927 h 1029501"/>
              <a:gd name="connsiteX40" fmla="*/ 419048 w 1027800"/>
              <a:gd name="connsiteY40" fmla="*/ 198393 h 1029501"/>
              <a:gd name="connsiteX41" fmla="*/ 509653 w 1027800"/>
              <a:gd name="connsiteY41" fmla="*/ 198393 h 1029501"/>
              <a:gd name="connsiteX42" fmla="*/ 557787 w 1027800"/>
              <a:gd name="connsiteY42" fmla="*/ 160860 h 1029501"/>
              <a:gd name="connsiteX43" fmla="*/ 651223 w 1027800"/>
              <a:gd name="connsiteY43" fmla="*/ 160860 h 1029501"/>
              <a:gd name="connsiteX44" fmla="*/ 747491 w 1027800"/>
              <a:gd name="connsiteY44" fmla="*/ 48258 h 10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7800" h="1029501">
                <a:moveTo>
                  <a:pt x="702189" y="0"/>
                </a:moveTo>
                <a:lnTo>
                  <a:pt x="789962" y="0"/>
                </a:lnTo>
                <a:lnTo>
                  <a:pt x="840927" y="48258"/>
                </a:lnTo>
                <a:lnTo>
                  <a:pt x="789962" y="96516"/>
                </a:lnTo>
                <a:lnTo>
                  <a:pt x="840927" y="160860"/>
                </a:lnTo>
                <a:lnTo>
                  <a:pt x="889061" y="198393"/>
                </a:lnTo>
                <a:lnTo>
                  <a:pt x="889061" y="235927"/>
                </a:lnTo>
                <a:lnTo>
                  <a:pt x="840927" y="281504"/>
                </a:lnTo>
                <a:lnTo>
                  <a:pt x="840927" y="372658"/>
                </a:lnTo>
                <a:lnTo>
                  <a:pt x="840927" y="420916"/>
                </a:lnTo>
                <a:lnTo>
                  <a:pt x="840927" y="461131"/>
                </a:lnTo>
                <a:lnTo>
                  <a:pt x="889061" y="528155"/>
                </a:lnTo>
                <a:lnTo>
                  <a:pt x="979666" y="613947"/>
                </a:lnTo>
                <a:lnTo>
                  <a:pt x="1027800" y="613947"/>
                </a:lnTo>
                <a:lnTo>
                  <a:pt x="1027800" y="747997"/>
                </a:lnTo>
                <a:lnTo>
                  <a:pt x="889061" y="747997"/>
                </a:lnTo>
                <a:lnTo>
                  <a:pt x="840927" y="782850"/>
                </a:lnTo>
                <a:lnTo>
                  <a:pt x="840927" y="831108"/>
                </a:lnTo>
                <a:lnTo>
                  <a:pt x="789962" y="831108"/>
                </a:lnTo>
                <a:lnTo>
                  <a:pt x="702189" y="946390"/>
                </a:lnTo>
                <a:lnTo>
                  <a:pt x="651223" y="879366"/>
                </a:lnTo>
                <a:lnTo>
                  <a:pt x="557787" y="946390"/>
                </a:lnTo>
                <a:lnTo>
                  <a:pt x="557787" y="1029501"/>
                </a:lnTo>
                <a:lnTo>
                  <a:pt x="509653" y="1029501"/>
                </a:lnTo>
                <a:lnTo>
                  <a:pt x="390734" y="954433"/>
                </a:lnTo>
                <a:lnTo>
                  <a:pt x="419048" y="946390"/>
                </a:lnTo>
                <a:lnTo>
                  <a:pt x="419048" y="831108"/>
                </a:lnTo>
                <a:lnTo>
                  <a:pt x="328443" y="528155"/>
                </a:lnTo>
                <a:lnTo>
                  <a:pt x="240670" y="461131"/>
                </a:lnTo>
                <a:lnTo>
                  <a:pt x="152896" y="461131"/>
                </a:lnTo>
                <a:lnTo>
                  <a:pt x="152896" y="418235"/>
                </a:lnTo>
                <a:lnTo>
                  <a:pt x="101931" y="378020"/>
                </a:lnTo>
                <a:lnTo>
                  <a:pt x="101931" y="281504"/>
                </a:lnTo>
                <a:lnTo>
                  <a:pt x="0" y="235927"/>
                </a:lnTo>
                <a:lnTo>
                  <a:pt x="0" y="198393"/>
                </a:lnTo>
                <a:lnTo>
                  <a:pt x="101931" y="198393"/>
                </a:lnTo>
                <a:lnTo>
                  <a:pt x="152896" y="235927"/>
                </a:lnTo>
                <a:lnTo>
                  <a:pt x="240670" y="235927"/>
                </a:lnTo>
                <a:lnTo>
                  <a:pt x="328443" y="281504"/>
                </a:lnTo>
                <a:lnTo>
                  <a:pt x="328443" y="235927"/>
                </a:lnTo>
                <a:lnTo>
                  <a:pt x="419048" y="198393"/>
                </a:lnTo>
                <a:lnTo>
                  <a:pt x="509653" y="198393"/>
                </a:lnTo>
                <a:lnTo>
                  <a:pt x="557787" y="160860"/>
                </a:lnTo>
                <a:lnTo>
                  <a:pt x="651223" y="160860"/>
                </a:lnTo>
                <a:lnTo>
                  <a:pt x="747491" y="4825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9" name="Espaço Reservado para Texto 122">
            <a:extLst>
              <a:ext uri="{FF2B5EF4-FFF2-40B4-BE49-F238E27FC236}">
                <a16:creationId xmlns:a16="http://schemas.microsoft.com/office/drawing/2014/main" id="{94A584D2-C34A-4BAD-874B-0A6D66F076C1}"/>
              </a:ext>
            </a:extLst>
          </p:cNvPr>
          <p:cNvSpPr>
            <a:spLocks noGrp="1"/>
          </p:cNvSpPr>
          <p:nvPr/>
        </p:nvSpPr>
        <p:spPr>
          <a:xfrm>
            <a:off x="8660135" y="547997"/>
            <a:ext cx="1706864" cy="1553129"/>
          </a:xfrm>
          <a:custGeom>
            <a:avLst/>
            <a:gdLst>
              <a:gd name="connsiteX0" fmla="*/ 439948 w 2080528"/>
              <a:gd name="connsiteY0" fmla="*/ 0 h 1893137"/>
              <a:gd name="connsiteX1" fmla="*/ 669856 w 2080528"/>
              <a:gd name="connsiteY1" fmla="*/ 0 h 1893137"/>
              <a:gd name="connsiteX2" fmla="*/ 669856 w 2080528"/>
              <a:gd name="connsiteY2" fmla="*/ 101753 h 1893137"/>
              <a:gd name="connsiteX3" fmla="*/ 720947 w 2080528"/>
              <a:gd name="connsiteY3" fmla="*/ 112464 h 1893137"/>
              <a:gd name="connsiteX4" fmla="*/ 757846 w 2080528"/>
              <a:gd name="connsiteY4" fmla="*/ 149951 h 1893137"/>
              <a:gd name="connsiteX5" fmla="*/ 851512 w 2080528"/>
              <a:gd name="connsiteY5" fmla="*/ 149951 h 1893137"/>
              <a:gd name="connsiteX6" fmla="*/ 950855 w 2080528"/>
              <a:gd name="connsiteY6" fmla="*/ 232960 h 1893137"/>
              <a:gd name="connsiteX7" fmla="*/ 950855 w 2080528"/>
              <a:gd name="connsiteY7" fmla="*/ 366846 h 1893137"/>
              <a:gd name="connsiteX8" fmla="*/ 999108 w 2080528"/>
              <a:gd name="connsiteY8" fmla="*/ 415044 h 1893137"/>
              <a:gd name="connsiteX9" fmla="*/ 1038845 w 2080528"/>
              <a:gd name="connsiteY9" fmla="*/ 516797 h 1893137"/>
              <a:gd name="connsiteX10" fmla="*/ 1129673 w 2080528"/>
              <a:gd name="connsiteY10" fmla="*/ 564996 h 1893137"/>
              <a:gd name="connsiteX11" fmla="*/ 1129673 w 2080528"/>
              <a:gd name="connsiteY11" fmla="*/ 613194 h 1893137"/>
              <a:gd name="connsiteX12" fmla="*/ 999108 w 2080528"/>
              <a:gd name="connsiteY12" fmla="*/ 613194 h 1893137"/>
              <a:gd name="connsiteX13" fmla="*/ 1078582 w 2080528"/>
              <a:gd name="connsiteY13" fmla="*/ 648005 h 1893137"/>
              <a:gd name="connsiteX14" fmla="*/ 1220501 w 2080528"/>
              <a:gd name="connsiteY14" fmla="*/ 564996 h 1893137"/>
              <a:gd name="connsiteX15" fmla="*/ 1271592 w 2080528"/>
              <a:gd name="connsiteY15" fmla="*/ 564996 h 1893137"/>
              <a:gd name="connsiteX16" fmla="*/ 1319844 w 2080528"/>
              <a:gd name="connsiteY16" fmla="*/ 564996 h 1893137"/>
              <a:gd name="connsiteX17" fmla="*/ 1319844 w 2080528"/>
              <a:gd name="connsiteY17" fmla="*/ 613194 h 1893137"/>
              <a:gd name="connsiteX18" fmla="*/ 1319844 w 2080528"/>
              <a:gd name="connsiteY18" fmla="*/ 648005 h 1893137"/>
              <a:gd name="connsiteX19" fmla="*/ 1271592 w 2080528"/>
              <a:gd name="connsiteY19" fmla="*/ 648005 h 1893137"/>
              <a:gd name="connsiteX20" fmla="*/ 1319844 w 2080528"/>
              <a:gd name="connsiteY20" fmla="*/ 696203 h 1893137"/>
              <a:gd name="connsiteX21" fmla="*/ 1359581 w 2080528"/>
              <a:gd name="connsiteY21" fmla="*/ 648005 h 1893137"/>
              <a:gd name="connsiteX22" fmla="*/ 1359581 w 2080528"/>
              <a:gd name="connsiteY22" fmla="*/ 696203 h 1893137"/>
              <a:gd name="connsiteX23" fmla="*/ 1410672 w 2080528"/>
              <a:gd name="connsiteY23" fmla="*/ 696203 h 1893137"/>
              <a:gd name="connsiteX24" fmla="*/ 1461763 w 2080528"/>
              <a:gd name="connsiteY24" fmla="*/ 648005 h 1893137"/>
              <a:gd name="connsiteX25" fmla="*/ 1461763 w 2080528"/>
              <a:gd name="connsiteY25" fmla="*/ 696203 h 1893137"/>
              <a:gd name="connsiteX26" fmla="*/ 1498662 w 2080528"/>
              <a:gd name="connsiteY26" fmla="*/ 696203 h 1893137"/>
              <a:gd name="connsiteX27" fmla="*/ 1549752 w 2080528"/>
              <a:gd name="connsiteY27" fmla="*/ 648005 h 1893137"/>
              <a:gd name="connsiteX28" fmla="*/ 1549752 w 2080528"/>
              <a:gd name="connsiteY28" fmla="*/ 696203 h 1893137"/>
              <a:gd name="connsiteX29" fmla="*/ 1498662 w 2080528"/>
              <a:gd name="connsiteY29" fmla="*/ 779212 h 1893137"/>
              <a:gd name="connsiteX30" fmla="*/ 1549752 w 2080528"/>
              <a:gd name="connsiteY30" fmla="*/ 779212 h 1893137"/>
              <a:gd name="connsiteX31" fmla="*/ 1600843 w 2080528"/>
              <a:gd name="connsiteY31" fmla="*/ 696203 h 1893137"/>
              <a:gd name="connsiteX32" fmla="*/ 1688833 w 2080528"/>
              <a:gd name="connsiteY32" fmla="*/ 613194 h 1893137"/>
              <a:gd name="connsiteX33" fmla="*/ 1739923 w 2080528"/>
              <a:gd name="connsiteY33" fmla="*/ 613194 h 1893137"/>
              <a:gd name="connsiteX34" fmla="*/ 1779661 w 2080528"/>
              <a:gd name="connsiteY34" fmla="*/ 516797 h 1893137"/>
              <a:gd name="connsiteX35" fmla="*/ 1870489 w 2080528"/>
              <a:gd name="connsiteY35" fmla="*/ 449854 h 1893137"/>
              <a:gd name="connsiteX36" fmla="*/ 1870489 w 2080528"/>
              <a:gd name="connsiteY36" fmla="*/ 516797 h 1893137"/>
              <a:gd name="connsiteX37" fmla="*/ 1890357 w 2080528"/>
              <a:gd name="connsiteY37" fmla="*/ 449854 h 1893137"/>
              <a:gd name="connsiteX38" fmla="*/ 1989700 w 2080528"/>
              <a:gd name="connsiteY38" fmla="*/ 516797 h 1893137"/>
              <a:gd name="connsiteX39" fmla="*/ 2037953 w 2080528"/>
              <a:gd name="connsiteY39" fmla="*/ 564996 h 1893137"/>
              <a:gd name="connsiteX40" fmla="*/ 2080528 w 2080528"/>
              <a:gd name="connsiteY40" fmla="*/ 564996 h 1893137"/>
              <a:gd name="connsiteX41" fmla="*/ 2080528 w 2080528"/>
              <a:gd name="connsiteY41" fmla="*/ 696203 h 1893137"/>
              <a:gd name="connsiteX42" fmla="*/ 1989700 w 2080528"/>
              <a:gd name="connsiteY42" fmla="*/ 779212 h 1893137"/>
              <a:gd name="connsiteX43" fmla="*/ 1989700 w 2080528"/>
              <a:gd name="connsiteY43" fmla="*/ 886320 h 1893137"/>
              <a:gd name="connsiteX44" fmla="*/ 1941448 w 2080528"/>
              <a:gd name="connsiteY44" fmla="*/ 931841 h 1893137"/>
              <a:gd name="connsiteX45" fmla="*/ 1870489 w 2080528"/>
              <a:gd name="connsiteY45" fmla="*/ 1065726 h 1893137"/>
              <a:gd name="connsiteX46" fmla="*/ 1717216 w 2080528"/>
              <a:gd name="connsiteY46" fmla="*/ 1159446 h 1893137"/>
              <a:gd name="connsiteX47" fmla="*/ 1768307 w 2080528"/>
              <a:gd name="connsiteY47" fmla="*/ 1204967 h 1893137"/>
              <a:gd name="connsiteX48" fmla="*/ 1731408 w 2080528"/>
              <a:gd name="connsiteY48" fmla="*/ 1346885 h 1893137"/>
              <a:gd name="connsiteX49" fmla="*/ 1637742 w 2080528"/>
              <a:gd name="connsiteY49" fmla="*/ 1395084 h 1893137"/>
              <a:gd name="connsiteX50" fmla="*/ 1600843 w 2080528"/>
              <a:gd name="connsiteY50" fmla="*/ 1443283 h 1893137"/>
              <a:gd name="connsiteX51" fmla="*/ 1600843 w 2080528"/>
              <a:gd name="connsiteY51" fmla="*/ 1478093 h 1893137"/>
              <a:gd name="connsiteX52" fmla="*/ 1549752 w 2080528"/>
              <a:gd name="connsiteY52" fmla="*/ 1526292 h 1893137"/>
              <a:gd name="connsiteX53" fmla="*/ 1600843 w 2080528"/>
              <a:gd name="connsiteY53" fmla="*/ 1563780 h 1893137"/>
              <a:gd name="connsiteX54" fmla="*/ 1549752 w 2080528"/>
              <a:gd name="connsiteY54" fmla="*/ 1676243 h 1893137"/>
              <a:gd name="connsiteX55" fmla="*/ 1498662 w 2080528"/>
              <a:gd name="connsiteY55" fmla="*/ 1761930 h 1893137"/>
              <a:gd name="connsiteX56" fmla="*/ 1410672 w 2080528"/>
              <a:gd name="connsiteY56" fmla="*/ 1893137 h 1893137"/>
              <a:gd name="connsiteX57" fmla="*/ 340605 w 2080528"/>
              <a:gd name="connsiteY57" fmla="*/ 1855649 h 1893137"/>
              <a:gd name="connsiteX58" fmla="*/ 292353 w 2080528"/>
              <a:gd name="connsiteY58" fmla="*/ 1810128 h 1893137"/>
              <a:gd name="connsiteX59" fmla="*/ 269646 w 2080528"/>
              <a:gd name="connsiteY59" fmla="*/ 1761930 h 1893137"/>
              <a:gd name="connsiteX60" fmla="*/ 221393 w 2080528"/>
              <a:gd name="connsiteY60" fmla="*/ 1724442 h 1893137"/>
              <a:gd name="connsiteX61" fmla="*/ 221393 w 2080528"/>
              <a:gd name="connsiteY61" fmla="*/ 1611978 h 1893137"/>
              <a:gd name="connsiteX62" fmla="*/ 139080 w 2080528"/>
              <a:gd name="connsiteY62" fmla="*/ 1526292 h 1893137"/>
              <a:gd name="connsiteX63" fmla="*/ 79475 w 2080528"/>
              <a:gd name="connsiteY63" fmla="*/ 1443283 h 1893137"/>
              <a:gd name="connsiteX64" fmla="*/ 210040 w 2080528"/>
              <a:gd name="connsiteY64" fmla="*/ 1148735 h 1893137"/>
              <a:gd name="connsiteX65" fmla="*/ 380342 w 2080528"/>
              <a:gd name="connsiteY65" fmla="*/ 744402 h 1893137"/>
              <a:gd name="connsiteX66" fmla="*/ 340605 w 2080528"/>
              <a:gd name="connsiteY66" fmla="*/ 696203 h 1893137"/>
              <a:gd name="connsiteX67" fmla="*/ 278161 w 2080528"/>
              <a:gd name="connsiteY67" fmla="*/ 658715 h 1893137"/>
              <a:gd name="connsiteX68" fmla="*/ 232747 w 2080528"/>
              <a:gd name="connsiteY68" fmla="*/ 669426 h 1893137"/>
              <a:gd name="connsiteX69" fmla="*/ 139080 w 2080528"/>
              <a:gd name="connsiteY69" fmla="*/ 613194 h 1893137"/>
              <a:gd name="connsiteX70" fmla="*/ 0 w 2080528"/>
              <a:gd name="connsiteY70" fmla="*/ 449854 h 1893137"/>
              <a:gd name="connsiteX71" fmla="*/ 0 w 2080528"/>
              <a:gd name="connsiteY71" fmla="*/ 187439 h 1893137"/>
              <a:gd name="connsiteX72" fmla="*/ 90828 w 2080528"/>
              <a:gd name="connsiteY72" fmla="*/ 149951 h 1893137"/>
              <a:gd name="connsiteX73" fmla="*/ 139080 w 2080528"/>
              <a:gd name="connsiteY73" fmla="*/ 149951 h 1893137"/>
              <a:gd name="connsiteX74" fmla="*/ 181656 w 2080528"/>
              <a:gd name="connsiteY74" fmla="*/ 149951 h 1893137"/>
              <a:gd name="connsiteX75" fmla="*/ 232747 w 2080528"/>
              <a:gd name="connsiteY75" fmla="*/ 112464 h 1893137"/>
              <a:gd name="connsiteX76" fmla="*/ 295191 w 2080528"/>
              <a:gd name="connsiteY76" fmla="*/ 112464 h 1893137"/>
              <a:gd name="connsiteX77" fmla="*/ 357635 w 2080528"/>
              <a:gd name="connsiteY77" fmla="*/ 112464 h 1893137"/>
              <a:gd name="connsiteX78" fmla="*/ 488200 w 2080528"/>
              <a:gd name="connsiteY78" fmla="*/ 112464 h 1893137"/>
              <a:gd name="connsiteX79" fmla="*/ 439948 w 2080528"/>
              <a:gd name="connsiteY79" fmla="*/ 37488 h 18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080528" h="1893137">
                <a:moveTo>
                  <a:pt x="439948" y="0"/>
                </a:moveTo>
                <a:lnTo>
                  <a:pt x="669856" y="0"/>
                </a:lnTo>
                <a:lnTo>
                  <a:pt x="669856" y="101753"/>
                </a:lnTo>
                <a:lnTo>
                  <a:pt x="720947" y="112464"/>
                </a:lnTo>
                <a:lnTo>
                  <a:pt x="757846" y="149951"/>
                </a:lnTo>
                <a:lnTo>
                  <a:pt x="851512" y="149951"/>
                </a:lnTo>
                <a:lnTo>
                  <a:pt x="950855" y="232960"/>
                </a:lnTo>
                <a:lnTo>
                  <a:pt x="950855" y="366846"/>
                </a:lnTo>
                <a:lnTo>
                  <a:pt x="999108" y="415044"/>
                </a:lnTo>
                <a:lnTo>
                  <a:pt x="1038845" y="516797"/>
                </a:lnTo>
                <a:lnTo>
                  <a:pt x="1129673" y="564996"/>
                </a:lnTo>
                <a:lnTo>
                  <a:pt x="1129673" y="613194"/>
                </a:lnTo>
                <a:lnTo>
                  <a:pt x="999108" y="613194"/>
                </a:lnTo>
                <a:lnTo>
                  <a:pt x="1078582" y="648005"/>
                </a:lnTo>
                <a:lnTo>
                  <a:pt x="1220501" y="564996"/>
                </a:lnTo>
                <a:lnTo>
                  <a:pt x="1271592" y="564996"/>
                </a:lnTo>
                <a:lnTo>
                  <a:pt x="1319844" y="564996"/>
                </a:lnTo>
                <a:lnTo>
                  <a:pt x="1319844" y="613194"/>
                </a:lnTo>
                <a:lnTo>
                  <a:pt x="1319844" y="648005"/>
                </a:lnTo>
                <a:lnTo>
                  <a:pt x="1271592" y="648005"/>
                </a:lnTo>
                <a:lnTo>
                  <a:pt x="1319844" y="696203"/>
                </a:lnTo>
                <a:lnTo>
                  <a:pt x="1359581" y="648005"/>
                </a:lnTo>
                <a:lnTo>
                  <a:pt x="1359581" y="696203"/>
                </a:lnTo>
                <a:lnTo>
                  <a:pt x="1410672" y="696203"/>
                </a:lnTo>
                <a:lnTo>
                  <a:pt x="1461763" y="648005"/>
                </a:lnTo>
                <a:lnTo>
                  <a:pt x="1461763" y="696203"/>
                </a:lnTo>
                <a:lnTo>
                  <a:pt x="1498662" y="696203"/>
                </a:lnTo>
                <a:lnTo>
                  <a:pt x="1549752" y="648005"/>
                </a:lnTo>
                <a:lnTo>
                  <a:pt x="1549752" y="696203"/>
                </a:lnTo>
                <a:lnTo>
                  <a:pt x="1498662" y="779212"/>
                </a:lnTo>
                <a:lnTo>
                  <a:pt x="1549752" y="779212"/>
                </a:lnTo>
                <a:lnTo>
                  <a:pt x="1600843" y="696203"/>
                </a:lnTo>
                <a:lnTo>
                  <a:pt x="1688833" y="613194"/>
                </a:lnTo>
                <a:lnTo>
                  <a:pt x="1739923" y="613194"/>
                </a:lnTo>
                <a:lnTo>
                  <a:pt x="1779661" y="516797"/>
                </a:lnTo>
                <a:lnTo>
                  <a:pt x="1870489" y="449854"/>
                </a:lnTo>
                <a:lnTo>
                  <a:pt x="1870489" y="516797"/>
                </a:lnTo>
                <a:lnTo>
                  <a:pt x="1890357" y="449854"/>
                </a:lnTo>
                <a:lnTo>
                  <a:pt x="1989700" y="516797"/>
                </a:lnTo>
                <a:lnTo>
                  <a:pt x="2037953" y="564996"/>
                </a:lnTo>
                <a:lnTo>
                  <a:pt x="2080528" y="564996"/>
                </a:lnTo>
                <a:lnTo>
                  <a:pt x="2080528" y="696203"/>
                </a:lnTo>
                <a:lnTo>
                  <a:pt x="1989700" y="779212"/>
                </a:lnTo>
                <a:lnTo>
                  <a:pt x="1989700" y="886320"/>
                </a:lnTo>
                <a:lnTo>
                  <a:pt x="1941448" y="931841"/>
                </a:lnTo>
                <a:lnTo>
                  <a:pt x="1870489" y="1065726"/>
                </a:lnTo>
                <a:lnTo>
                  <a:pt x="1717216" y="1159446"/>
                </a:lnTo>
                <a:lnTo>
                  <a:pt x="1768307" y="1204967"/>
                </a:lnTo>
                <a:lnTo>
                  <a:pt x="1731408" y="1346885"/>
                </a:lnTo>
                <a:lnTo>
                  <a:pt x="1637742" y="1395084"/>
                </a:lnTo>
                <a:lnTo>
                  <a:pt x="1600843" y="1443283"/>
                </a:lnTo>
                <a:lnTo>
                  <a:pt x="1600843" y="1478093"/>
                </a:lnTo>
                <a:lnTo>
                  <a:pt x="1549752" y="1526292"/>
                </a:lnTo>
                <a:lnTo>
                  <a:pt x="1600843" y="1563780"/>
                </a:lnTo>
                <a:lnTo>
                  <a:pt x="1549752" y="1676243"/>
                </a:lnTo>
                <a:lnTo>
                  <a:pt x="1498662" y="1761930"/>
                </a:lnTo>
                <a:lnTo>
                  <a:pt x="1410672" y="1893137"/>
                </a:lnTo>
                <a:lnTo>
                  <a:pt x="340605" y="1855649"/>
                </a:lnTo>
                <a:lnTo>
                  <a:pt x="292353" y="1810128"/>
                </a:lnTo>
                <a:lnTo>
                  <a:pt x="269646" y="1761930"/>
                </a:lnTo>
                <a:lnTo>
                  <a:pt x="221393" y="1724442"/>
                </a:lnTo>
                <a:lnTo>
                  <a:pt x="221393" y="1611978"/>
                </a:lnTo>
                <a:lnTo>
                  <a:pt x="139080" y="1526292"/>
                </a:lnTo>
                <a:lnTo>
                  <a:pt x="79475" y="1443283"/>
                </a:lnTo>
                <a:lnTo>
                  <a:pt x="210040" y="1148735"/>
                </a:lnTo>
                <a:lnTo>
                  <a:pt x="380342" y="744402"/>
                </a:lnTo>
                <a:lnTo>
                  <a:pt x="340605" y="696203"/>
                </a:lnTo>
                <a:lnTo>
                  <a:pt x="278161" y="658715"/>
                </a:lnTo>
                <a:lnTo>
                  <a:pt x="232747" y="669426"/>
                </a:lnTo>
                <a:lnTo>
                  <a:pt x="139080" y="613194"/>
                </a:lnTo>
                <a:lnTo>
                  <a:pt x="0" y="449854"/>
                </a:lnTo>
                <a:lnTo>
                  <a:pt x="0" y="187439"/>
                </a:lnTo>
                <a:lnTo>
                  <a:pt x="90828" y="149951"/>
                </a:lnTo>
                <a:lnTo>
                  <a:pt x="139080" y="149951"/>
                </a:lnTo>
                <a:lnTo>
                  <a:pt x="181656" y="149951"/>
                </a:lnTo>
                <a:lnTo>
                  <a:pt x="232747" y="112464"/>
                </a:lnTo>
                <a:lnTo>
                  <a:pt x="295191" y="112464"/>
                </a:lnTo>
                <a:lnTo>
                  <a:pt x="357635" y="112464"/>
                </a:lnTo>
                <a:lnTo>
                  <a:pt x="488200" y="112464"/>
                </a:lnTo>
                <a:lnTo>
                  <a:pt x="439948" y="374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0" name="Espaço Reservado para Texto 123">
            <a:extLst>
              <a:ext uri="{FF2B5EF4-FFF2-40B4-BE49-F238E27FC236}">
                <a16:creationId xmlns:a16="http://schemas.microsoft.com/office/drawing/2014/main" id="{197D9DE1-A2AB-42A6-B9B4-40966B0A1C7B}"/>
              </a:ext>
            </a:extLst>
          </p:cNvPr>
          <p:cNvSpPr>
            <a:spLocks noGrp="1"/>
          </p:cNvSpPr>
          <p:nvPr/>
        </p:nvSpPr>
        <p:spPr>
          <a:xfrm>
            <a:off x="9212514" y="328228"/>
            <a:ext cx="646563" cy="685065"/>
          </a:xfrm>
          <a:custGeom>
            <a:avLst/>
            <a:gdLst>
              <a:gd name="connsiteX0" fmla="*/ 509283 w 788108"/>
              <a:gd name="connsiteY0" fmla="*/ 0 h 835039"/>
              <a:gd name="connsiteX1" fmla="*/ 597483 w 788108"/>
              <a:gd name="connsiteY1" fmla="*/ 40275 h 835039"/>
              <a:gd name="connsiteX2" fmla="*/ 648696 w 788108"/>
              <a:gd name="connsiteY2" fmla="*/ 255076 h 835039"/>
              <a:gd name="connsiteX3" fmla="*/ 648696 w 788108"/>
              <a:gd name="connsiteY3" fmla="*/ 303407 h 835039"/>
              <a:gd name="connsiteX4" fmla="*/ 685683 w 788108"/>
              <a:gd name="connsiteY4" fmla="*/ 303407 h 835039"/>
              <a:gd name="connsiteX5" fmla="*/ 685683 w 788108"/>
              <a:gd name="connsiteY5" fmla="*/ 378587 h 835039"/>
              <a:gd name="connsiteX6" fmla="*/ 788108 w 788108"/>
              <a:gd name="connsiteY6" fmla="*/ 418862 h 835039"/>
              <a:gd name="connsiteX7" fmla="*/ 788108 w 788108"/>
              <a:gd name="connsiteY7" fmla="*/ 467192 h 835039"/>
              <a:gd name="connsiteX8" fmla="*/ 736895 w 788108"/>
              <a:gd name="connsiteY8" fmla="*/ 550428 h 835039"/>
              <a:gd name="connsiteX9" fmla="*/ 685683 w 788108"/>
              <a:gd name="connsiteY9" fmla="*/ 588018 h 835039"/>
              <a:gd name="connsiteX10" fmla="*/ 597483 w 788108"/>
              <a:gd name="connsiteY10" fmla="*/ 636348 h 835039"/>
              <a:gd name="connsiteX11" fmla="*/ 597483 w 788108"/>
              <a:gd name="connsiteY11" fmla="*/ 673938 h 835039"/>
              <a:gd name="connsiteX12" fmla="*/ 557651 w 788108"/>
              <a:gd name="connsiteY12" fmla="*/ 719584 h 835039"/>
              <a:gd name="connsiteX13" fmla="*/ 509283 w 788108"/>
              <a:gd name="connsiteY13" fmla="*/ 733009 h 835039"/>
              <a:gd name="connsiteX14" fmla="*/ 497902 w 788108"/>
              <a:gd name="connsiteY14" fmla="*/ 786709 h 835039"/>
              <a:gd name="connsiteX15" fmla="*/ 458070 w 788108"/>
              <a:gd name="connsiteY15" fmla="*/ 835039 h 835039"/>
              <a:gd name="connsiteX16" fmla="*/ 367025 w 788108"/>
              <a:gd name="connsiteY16" fmla="*/ 786709 h 835039"/>
              <a:gd name="connsiteX17" fmla="*/ 330038 w 788108"/>
              <a:gd name="connsiteY17" fmla="*/ 692733 h 835039"/>
              <a:gd name="connsiteX18" fmla="*/ 278825 w 788108"/>
              <a:gd name="connsiteY18" fmla="*/ 636348 h 835039"/>
              <a:gd name="connsiteX19" fmla="*/ 270290 w 788108"/>
              <a:gd name="connsiteY19" fmla="*/ 502097 h 835039"/>
              <a:gd name="connsiteX20" fmla="*/ 179245 w 788108"/>
              <a:gd name="connsiteY20" fmla="*/ 418862 h 835039"/>
              <a:gd name="connsiteX21" fmla="*/ 88200 w 788108"/>
              <a:gd name="connsiteY21" fmla="*/ 418862 h 835039"/>
              <a:gd name="connsiteX22" fmla="*/ 51213 w 788108"/>
              <a:gd name="connsiteY22" fmla="*/ 378587 h 835039"/>
              <a:gd name="connsiteX23" fmla="*/ 0 w 788108"/>
              <a:gd name="connsiteY23" fmla="*/ 370532 h 835039"/>
              <a:gd name="connsiteX24" fmla="*/ 0 w 788108"/>
              <a:gd name="connsiteY24" fmla="*/ 268501 h 835039"/>
              <a:gd name="connsiteX25" fmla="*/ 51213 w 788108"/>
              <a:gd name="connsiteY25" fmla="*/ 268501 h 835039"/>
              <a:gd name="connsiteX26" fmla="*/ 88200 w 788108"/>
              <a:gd name="connsiteY26" fmla="*/ 303407 h 835039"/>
              <a:gd name="connsiteX27" fmla="*/ 139413 w 788108"/>
              <a:gd name="connsiteY27" fmla="*/ 303407 h 835039"/>
              <a:gd name="connsiteX28" fmla="*/ 139413 w 788108"/>
              <a:gd name="connsiteY28" fmla="*/ 268501 h 835039"/>
              <a:gd name="connsiteX29" fmla="*/ 179245 w 788108"/>
              <a:gd name="connsiteY29" fmla="*/ 303407 h 835039"/>
              <a:gd name="connsiteX30" fmla="*/ 241838 w 788108"/>
              <a:gd name="connsiteY30" fmla="*/ 268501 h 835039"/>
              <a:gd name="connsiteX31" fmla="*/ 278825 w 788108"/>
              <a:gd name="connsiteY31" fmla="*/ 303407 h 835039"/>
              <a:gd name="connsiteX32" fmla="*/ 330038 w 788108"/>
              <a:gd name="connsiteY32" fmla="*/ 303407 h 835039"/>
              <a:gd name="connsiteX33" fmla="*/ 367025 w 788108"/>
              <a:gd name="connsiteY33" fmla="*/ 268501 h 835039"/>
              <a:gd name="connsiteX34" fmla="*/ 458070 w 788108"/>
              <a:gd name="connsiteY34" fmla="*/ 85920 h 835039"/>
              <a:gd name="connsiteX35" fmla="*/ 509283 w 788108"/>
              <a:gd name="connsiteY35" fmla="*/ 40275 h 8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108" h="835039">
                <a:moveTo>
                  <a:pt x="509283" y="0"/>
                </a:moveTo>
                <a:lnTo>
                  <a:pt x="597483" y="40275"/>
                </a:lnTo>
                <a:lnTo>
                  <a:pt x="648696" y="255076"/>
                </a:lnTo>
                <a:lnTo>
                  <a:pt x="648696" y="303407"/>
                </a:lnTo>
                <a:lnTo>
                  <a:pt x="685683" y="303407"/>
                </a:lnTo>
                <a:lnTo>
                  <a:pt x="685683" y="378587"/>
                </a:lnTo>
                <a:lnTo>
                  <a:pt x="788108" y="418862"/>
                </a:lnTo>
                <a:lnTo>
                  <a:pt x="788108" y="467192"/>
                </a:lnTo>
                <a:lnTo>
                  <a:pt x="736895" y="550428"/>
                </a:lnTo>
                <a:lnTo>
                  <a:pt x="685683" y="588018"/>
                </a:lnTo>
                <a:lnTo>
                  <a:pt x="597483" y="636348"/>
                </a:lnTo>
                <a:lnTo>
                  <a:pt x="597483" y="673938"/>
                </a:lnTo>
                <a:lnTo>
                  <a:pt x="557651" y="719584"/>
                </a:lnTo>
                <a:lnTo>
                  <a:pt x="509283" y="733009"/>
                </a:lnTo>
                <a:lnTo>
                  <a:pt x="497902" y="786709"/>
                </a:lnTo>
                <a:lnTo>
                  <a:pt x="458070" y="835039"/>
                </a:lnTo>
                <a:lnTo>
                  <a:pt x="367025" y="786709"/>
                </a:lnTo>
                <a:lnTo>
                  <a:pt x="330038" y="692733"/>
                </a:lnTo>
                <a:lnTo>
                  <a:pt x="278825" y="636348"/>
                </a:lnTo>
                <a:lnTo>
                  <a:pt x="270290" y="502097"/>
                </a:lnTo>
                <a:lnTo>
                  <a:pt x="179245" y="418862"/>
                </a:lnTo>
                <a:lnTo>
                  <a:pt x="88200" y="418862"/>
                </a:lnTo>
                <a:lnTo>
                  <a:pt x="51213" y="378587"/>
                </a:lnTo>
                <a:lnTo>
                  <a:pt x="0" y="370532"/>
                </a:lnTo>
                <a:lnTo>
                  <a:pt x="0" y="268501"/>
                </a:lnTo>
                <a:lnTo>
                  <a:pt x="51213" y="268501"/>
                </a:lnTo>
                <a:lnTo>
                  <a:pt x="88200" y="303407"/>
                </a:lnTo>
                <a:lnTo>
                  <a:pt x="139413" y="303407"/>
                </a:lnTo>
                <a:lnTo>
                  <a:pt x="139413" y="268501"/>
                </a:lnTo>
                <a:lnTo>
                  <a:pt x="179245" y="303407"/>
                </a:lnTo>
                <a:lnTo>
                  <a:pt x="241838" y="268501"/>
                </a:lnTo>
                <a:lnTo>
                  <a:pt x="278825" y="303407"/>
                </a:lnTo>
                <a:lnTo>
                  <a:pt x="330038" y="303407"/>
                </a:lnTo>
                <a:lnTo>
                  <a:pt x="367025" y="268501"/>
                </a:lnTo>
                <a:lnTo>
                  <a:pt x="458070" y="85920"/>
                </a:lnTo>
                <a:lnTo>
                  <a:pt x="509283" y="4027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1" name="Espaço Reservado para Texto 124">
            <a:extLst>
              <a:ext uri="{FF2B5EF4-FFF2-40B4-BE49-F238E27FC236}">
                <a16:creationId xmlns:a16="http://schemas.microsoft.com/office/drawing/2014/main" id="{A3AFD597-86FF-4D2B-9058-0FA77A0E53A3}"/>
              </a:ext>
            </a:extLst>
          </p:cNvPr>
          <p:cNvSpPr>
            <a:spLocks noGrp="1"/>
          </p:cNvSpPr>
          <p:nvPr/>
        </p:nvSpPr>
        <p:spPr>
          <a:xfrm>
            <a:off x="7630693" y="1870386"/>
            <a:ext cx="920861" cy="746357"/>
          </a:xfrm>
          <a:custGeom>
            <a:avLst/>
            <a:gdLst>
              <a:gd name="connsiteX0" fmla="*/ 450333 w 1110254"/>
              <a:gd name="connsiteY0" fmla="*/ 0 h 899860"/>
              <a:gd name="connsiteX1" fmla="*/ 600444 w 1110254"/>
              <a:gd name="connsiteY1" fmla="*/ 0 h 899860"/>
              <a:gd name="connsiteX2" fmla="*/ 691077 w 1110254"/>
              <a:gd name="connsiteY2" fmla="*/ 104760 h 899860"/>
              <a:gd name="connsiteX3" fmla="*/ 821362 w 1110254"/>
              <a:gd name="connsiteY3" fmla="*/ 153111 h 899860"/>
              <a:gd name="connsiteX4" fmla="*/ 821362 w 1110254"/>
              <a:gd name="connsiteY4" fmla="*/ 206834 h 899860"/>
              <a:gd name="connsiteX5" fmla="*/ 821362 w 1110254"/>
              <a:gd name="connsiteY5" fmla="*/ 260557 h 899860"/>
              <a:gd name="connsiteX6" fmla="*/ 821362 w 1110254"/>
              <a:gd name="connsiteY6" fmla="*/ 359944 h 899860"/>
              <a:gd name="connsiteX7" fmla="*/ 923324 w 1110254"/>
              <a:gd name="connsiteY7" fmla="*/ 483507 h 899860"/>
              <a:gd name="connsiteX8" fmla="*/ 1062105 w 1110254"/>
              <a:gd name="connsiteY8" fmla="*/ 483507 h 899860"/>
              <a:gd name="connsiteX9" fmla="*/ 1062105 w 1110254"/>
              <a:gd name="connsiteY9" fmla="*/ 569464 h 899860"/>
              <a:gd name="connsiteX10" fmla="*/ 1110254 w 1110254"/>
              <a:gd name="connsiteY10" fmla="*/ 652734 h 899860"/>
              <a:gd name="connsiteX11" fmla="*/ 1110254 w 1110254"/>
              <a:gd name="connsiteY11" fmla="*/ 693027 h 899860"/>
              <a:gd name="connsiteX12" fmla="*/ 1062105 w 1110254"/>
              <a:gd name="connsiteY12" fmla="*/ 741377 h 899860"/>
              <a:gd name="connsiteX13" fmla="*/ 1022453 w 1110254"/>
              <a:gd name="connsiteY13" fmla="*/ 851509 h 899860"/>
              <a:gd name="connsiteX14" fmla="*/ 971472 w 1110254"/>
              <a:gd name="connsiteY14" fmla="*/ 899860 h 899860"/>
              <a:gd name="connsiteX15" fmla="*/ 778877 w 1110254"/>
              <a:gd name="connsiteY15" fmla="*/ 899860 h 899860"/>
              <a:gd name="connsiteX16" fmla="*/ 730729 w 1110254"/>
              <a:gd name="connsiteY16" fmla="*/ 851509 h 899860"/>
              <a:gd name="connsiteX17" fmla="*/ 679748 w 1110254"/>
              <a:gd name="connsiteY17" fmla="*/ 851509 h 899860"/>
              <a:gd name="connsiteX18" fmla="*/ 600444 w 1110254"/>
              <a:gd name="connsiteY18" fmla="*/ 784356 h 899860"/>
              <a:gd name="connsiteX19" fmla="*/ 600444 w 1110254"/>
              <a:gd name="connsiteY19" fmla="*/ 741377 h 899860"/>
              <a:gd name="connsiteX20" fmla="*/ 359700 w 1110254"/>
              <a:gd name="connsiteY20" fmla="*/ 741377 h 899860"/>
              <a:gd name="connsiteX21" fmla="*/ 320048 w 1110254"/>
              <a:gd name="connsiteY21" fmla="*/ 693027 h 899860"/>
              <a:gd name="connsiteX22" fmla="*/ 220918 w 1110254"/>
              <a:gd name="connsiteY22" fmla="*/ 652734 h 899860"/>
              <a:gd name="connsiteX23" fmla="*/ 181266 w 1110254"/>
              <a:gd name="connsiteY23" fmla="*/ 521113 h 899860"/>
              <a:gd name="connsiteX24" fmla="*/ 220918 w 1110254"/>
              <a:gd name="connsiteY24" fmla="*/ 521113 h 899860"/>
              <a:gd name="connsiteX25" fmla="*/ 181266 w 1110254"/>
              <a:gd name="connsiteY25" fmla="*/ 405609 h 899860"/>
              <a:gd name="connsiteX26" fmla="*/ 138782 w 1110254"/>
              <a:gd name="connsiteY26" fmla="*/ 322338 h 899860"/>
              <a:gd name="connsiteX27" fmla="*/ 0 w 1110254"/>
              <a:gd name="connsiteY27" fmla="*/ 284732 h 899860"/>
              <a:gd name="connsiteX28" fmla="*/ 42484 w 1110254"/>
              <a:gd name="connsiteY28" fmla="*/ 247126 h 899860"/>
              <a:gd name="connsiteX29" fmla="*/ 150111 w 1110254"/>
              <a:gd name="connsiteY29" fmla="*/ 255184 h 899860"/>
              <a:gd name="connsiteX30" fmla="*/ 220918 w 1110254"/>
              <a:gd name="connsiteY30" fmla="*/ 228323 h 899860"/>
              <a:gd name="connsiteX31" fmla="*/ 339874 w 1110254"/>
              <a:gd name="connsiteY31" fmla="*/ 153111 h 899860"/>
              <a:gd name="connsiteX32" fmla="*/ 410681 w 1110254"/>
              <a:gd name="connsiteY32" fmla="*/ 153111 h 899860"/>
              <a:gd name="connsiteX33" fmla="*/ 419178 w 1110254"/>
              <a:gd name="connsiteY33" fmla="*/ 85957 h 899860"/>
              <a:gd name="connsiteX34" fmla="*/ 461662 w 1110254"/>
              <a:gd name="connsiteY34" fmla="*/ 67154 h 89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0254" h="899860">
                <a:moveTo>
                  <a:pt x="450333" y="0"/>
                </a:moveTo>
                <a:lnTo>
                  <a:pt x="600444" y="0"/>
                </a:lnTo>
                <a:lnTo>
                  <a:pt x="691077" y="104760"/>
                </a:lnTo>
                <a:lnTo>
                  <a:pt x="821362" y="153111"/>
                </a:lnTo>
                <a:lnTo>
                  <a:pt x="821362" y="206834"/>
                </a:lnTo>
                <a:lnTo>
                  <a:pt x="821362" y="260557"/>
                </a:lnTo>
                <a:lnTo>
                  <a:pt x="821362" y="359944"/>
                </a:lnTo>
                <a:lnTo>
                  <a:pt x="923324" y="483507"/>
                </a:lnTo>
                <a:lnTo>
                  <a:pt x="1062105" y="483507"/>
                </a:lnTo>
                <a:lnTo>
                  <a:pt x="1062105" y="569464"/>
                </a:lnTo>
                <a:lnTo>
                  <a:pt x="1110254" y="652734"/>
                </a:lnTo>
                <a:lnTo>
                  <a:pt x="1110254" y="693027"/>
                </a:lnTo>
                <a:lnTo>
                  <a:pt x="1062105" y="741377"/>
                </a:lnTo>
                <a:lnTo>
                  <a:pt x="1022453" y="851509"/>
                </a:lnTo>
                <a:lnTo>
                  <a:pt x="971472" y="899860"/>
                </a:lnTo>
                <a:lnTo>
                  <a:pt x="778877" y="899860"/>
                </a:lnTo>
                <a:lnTo>
                  <a:pt x="730729" y="851509"/>
                </a:lnTo>
                <a:lnTo>
                  <a:pt x="679748" y="851509"/>
                </a:lnTo>
                <a:lnTo>
                  <a:pt x="600444" y="784356"/>
                </a:lnTo>
                <a:lnTo>
                  <a:pt x="600444" y="741377"/>
                </a:lnTo>
                <a:lnTo>
                  <a:pt x="359700" y="741377"/>
                </a:lnTo>
                <a:lnTo>
                  <a:pt x="320048" y="693027"/>
                </a:lnTo>
                <a:lnTo>
                  <a:pt x="220918" y="652734"/>
                </a:lnTo>
                <a:lnTo>
                  <a:pt x="181266" y="521113"/>
                </a:lnTo>
                <a:lnTo>
                  <a:pt x="220918" y="521113"/>
                </a:lnTo>
                <a:lnTo>
                  <a:pt x="181266" y="405609"/>
                </a:lnTo>
                <a:lnTo>
                  <a:pt x="138782" y="322338"/>
                </a:lnTo>
                <a:lnTo>
                  <a:pt x="0" y="284732"/>
                </a:lnTo>
                <a:lnTo>
                  <a:pt x="42484" y="247126"/>
                </a:lnTo>
                <a:lnTo>
                  <a:pt x="150111" y="255184"/>
                </a:lnTo>
                <a:lnTo>
                  <a:pt x="220918" y="228323"/>
                </a:lnTo>
                <a:lnTo>
                  <a:pt x="339874" y="153111"/>
                </a:lnTo>
                <a:lnTo>
                  <a:pt x="410681" y="153111"/>
                </a:lnTo>
                <a:lnTo>
                  <a:pt x="419178" y="85957"/>
                </a:lnTo>
                <a:lnTo>
                  <a:pt x="461662" y="67154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2" name="Espaço Reservado para Texto 125">
            <a:extLst>
              <a:ext uri="{FF2B5EF4-FFF2-40B4-BE49-F238E27FC236}">
                <a16:creationId xmlns:a16="http://schemas.microsoft.com/office/drawing/2014/main" id="{83AFFB3F-3DFC-43A1-AC53-EB7C5261549E}"/>
              </a:ext>
            </a:extLst>
          </p:cNvPr>
          <p:cNvSpPr>
            <a:spLocks noGrp="1"/>
          </p:cNvSpPr>
          <p:nvPr/>
        </p:nvSpPr>
        <p:spPr>
          <a:xfrm>
            <a:off x="8318211" y="1798763"/>
            <a:ext cx="1512381" cy="1374351"/>
          </a:xfrm>
          <a:custGeom>
            <a:avLst/>
            <a:gdLst>
              <a:gd name="connsiteX0" fmla="*/ 551007 w 1823434"/>
              <a:gd name="connsiteY0" fmla="*/ 0 h 1657015"/>
              <a:gd name="connsiteX1" fmla="*/ 641894 w 1823434"/>
              <a:gd name="connsiteY1" fmla="*/ 82851 h 1657015"/>
              <a:gd name="connsiteX2" fmla="*/ 641894 w 1823434"/>
              <a:gd name="connsiteY2" fmla="*/ 197773 h 1657015"/>
              <a:gd name="connsiteX3" fmla="*/ 690178 w 1823434"/>
              <a:gd name="connsiteY3" fmla="*/ 235189 h 1657015"/>
              <a:gd name="connsiteX4" fmla="*/ 712900 w 1823434"/>
              <a:gd name="connsiteY4" fmla="*/ 280624 h 1657015"/>
              <a:gd name="connsiteX5" fmla="*/ 761184 w 1823434"/>
              <a:gd name="connsiteY5" fmla="*/ 328731 h 1657015"/>
              <a:gd name="connsiteX6" fmla="*/ 1823434 w 1823434"/>
              <a:gd name="connsiteY6" fmla="*/ 366147 h 1657015"/>
              <a:gd name="connsiteX7" fmla="*/ 1732547 w 1823434"/>
              <a:gd name="connsiteY7" fmla="*/ 574610 h 1657015"/>
              <a:gd name="connsiteX8" fmla="*/ 1732547 w 1823434"/>
              <a:gd name="connsiteY8" fmla="*/ 783073 h 1657015"/>
              <a:gd name="connsiteX9" fmla="*/ 1772310 w 1823434"/>
              <a:gd name="connsiteY9" fmla="*/ 828508 h 1657015"/>
              <a:gd name="connsiteX10" fmla="*/ 1732547 w 1823434"/>
              <a:gd name="connsiteY10" fmla="*/ 940757 h 1657015"/>
              <a:gd name="connsiteX11" fmla="*/ 1692783 w 1823434"/>
              <a:gd name="connsiteY11" fmla="*/ 1071715 h 1657015"/>
              <a:gd name="connsiteX12" fmla="*/ 1641659 w 1823434"/>
              <a:gd name="connsiteY12" fmla="*/ 1159911 h 1657015"/>
              <a:gd name="connsiteX13" fmla="*/ 1590535 w 1823434"/>
              <a:gd name="connsiteY13" fmla="*/ 1159911 h 1657015"/>
              <a:gd name="connsiteX14" fmla="*/ 1542250 w 1823434"/>
              <a:gd name="connsiteY14" fmla="*/ 1290868 h 1657015"/>
              <a:gd name="connsiteX15" fmla="*/ 1502487 w 1823434"/>
              <a:gd name="connsiteY15" fmla="*/ 1290868 h 1657015"/>
              <a:gd name="connsiteX16" fmla="*/ 1459883 w 1823434"/>
              <a:gd name="connsiteY16" fmla="*/ 1392427 h 1657015"/>
              <a:gd name="connsiteX17" fmla="*/ 1363315 w 1823434"/>
              <a:gd name="connsiteY17" fmla="*/ 1440534 h 1657015"/>
              <a:gd name="connsiteX18" fmla="*/ 1363315 w 1823434"/>
              <a:gd name="connsiteY18" fmla="*/ 1526058 h 1657015"/>
              <a:gd name="connsiteX19" fmla="*/ 1363315 w 1823434"/>
              <a:gd name="connsiteY19" fmla="*/ 1608908 h 1657015"/>
              <a:gd name="connsiteX20" fmla="*/ 1263907 w 1823434"/>
              <a:gd name="connsiteY20" fmla="*/ 1563474 h 1657015"/>
              <a:gd name="connsiteX21" fmla="*/ 1263907 w 1823434"/>
              <a:gd name="connsiteY21" fmla="*/ 1526058 h 1657015"/>
              <a:gd name="connsiteX22" fmla="*/ 1229824 w 1823434"/>
              <a:gd name="connsiteY22" fmla="*/ 1526058 h 1657015"/>
              <a:gd name="connsiteX23" fmla="*/ 1195741 w 1823434"/>
              <a:gd name="connsiteY23" fmla="*/ 1526058 h 1657015"/>
              <a:gd name="connsiteX24" fmla="*/ 1121895 w 1823434"/>
              <a:gd name="connsiteY24" fmla="*/ 1526058 h 1657015"/>
              <a:gd name="connsiteX25" fmla="*/ 1082132 w 1823434"/>
              <a:gd name="connsiteY25" fmla="*/ 1574164 h 1657015"/>
              <a:gd name="connsiteX26" fmla="*/ 852072 w 1823434"/>
              <a:gd name="connsiteY26" fmla="*/ 1488641 h 1657015"/>
              <a:gd name="connsiteX27" fmla="*/ 852072 w 1823434"/>
              <a:gd name="connsiteY27" fmla="*/ 1526058 h 1657015"/>
              <a:gd name="connsiteX28" fmla="*/ 761184 w 1823434"/>
              <a:gd name="connsiteY28" fmla="*/ 1534075 h 1657015"/>
              <a:gd name="connsiteX29" fmla="*/ 712900 w 1823434"/>
              <a:gd name="connsiteY29" fmla="*/ 1574164 h 1657015"/>
              <a:gd name="connsiteX30" fmla="*/ 690178 w 1823434"/>
              <a:gd name="connsiteY30" fmla="*/ 1608908 h 1657015"/>
              <a:gd name="connsiteX31" fmla="*/ 641894 w 1823434"/>
              <a:gd name="connsiteY31" fmla="*/ 1657015 h 1657015"/>
              <a:gd name="connsiteX32" fmla="*/ 602131 w 1823434"/>
              <a:gd name="connsiteY32" fmla="*/ 1574164 h 1657015"/>
              <a:gd name="connsiteX33" fmla="*/ 499882 w 1823434"/>
              <a:gd name="connsiteY33" fmla="*/ 1488641 h 1657015"/>
              <a:gd name="connsiteX34" fmla="*/ 551007 w 1823434"/>
              <a:gd name="connsiteY34" fmla="*/ 1440534 h 1657015"/>
              <a:gd name="connsiteX35" fmla="*/ 551007 w 1823434"/>
              <a:gd name="connsiteY35" fmla="*/ 1392427 h 1657015"/>
              <a:gd name="connsiteX36" fmla="*/ 232900 w 1823434"/>
              <a:gd name="connsiteY36" fmla="*/ 1392427 h 1657015"/>
              <a:gd name="connsiteX37" fmla="*/ 232900 w 1823434"/>
              <a:gd name="connsiteY37" fmla="*/ 1242761 h 1657015"/>
              <a:gd name="connsiteX38" fmla="*/ 181775 w 1823434"/>
              <a:gd name="connsiteY38" fmla="*/ 1194655 h 1657015"/>
              <a:gd name="connsiteX39" fmla="*/ 181775 w 1823434"/>
              <a:gd name="connsiteY39" fmla="*/ 1159911 h 1657015"/>
              <a:gd name="connsiteX40" fmla="*/ 232900 w 1823434"/>
              <a:gd name="connsiteY40" fmla="*/ 1111804 h 1657015"/>
              <a:gd name="connsiteX41" fmla="*/ 181775 w 1823434"/>
              <a:gd name="connsiteY41" fmla="*/ 1071715 h 1657015"/>
              <a:gd name="connsiteX42" fmla="*/ 181775 w 1823434"/>
              <a:gd name="connsiteY42" fmla="*/ 1026280 h 1657015"/>
              <a:gd name="connsiteX43" fmla="*/ 130651 w 1823434"/>
              <a:gd name="connsiteY43" fmla="*/ 988864 h 1657015"/>
              <a:gd name="connsiteX44" fmla="*/ 190296 w 1823434"/>
              <a:gd name="connsiteY44" fmla="*/ 940757 h 1657015"/>
              <a:gd name="connsiteX45" fmla="*/ 232900 w 1823434"/>
              <a:gd name="connsiteY45" fmla="*/ 828508 h 1657015"/>
              <a:gd name="connsiteX46" fmla="*/ 281184 w 1823434"/>
              <a:gd name="connsiteY46" fmla="*/ 783073 h 1657015"/>
              <a:gd name="connsiteX47" fmla="*/ 281184 w 1823434"/>
              <a:gd name="connsiteY47" fmla="*/ 742984 h 1657015"/>
              <a:gd name="connsiteX48" fmla="*/ 232900 w 1823434"/>
              <a:gd name="connsiteY48" fmla="*/ 649443 h 1657015"/>
              <a:gd name="connsiteX49" fmla="*/ 232900 w 1823434"/>
              <a:gd name="connsiteY49" fmla="*/ 574610 h 1657015"/>
              <a:gd name="connsiteX50" fmla="*/ 90888 w 1823434"/>
              <a:gd name="connsiteY50" fmla="*/ 574610 h 1657015"/>
              <a:gd name="connsiteX51" fmla="*/ 0 w 1823434"/>
              <a:gd name="connsiteY51" fmla="*/ 462361 h 1657015"/>
              <a:gd name="connsiteX52" fmla="*/ 0 w 1823434"/>
              <a:gd name="connsiteY52" fmla="*/ 245880 h 1657015"/>
              <a:gd name="connsiteX53" fmla="*/ 499882 w 1823434"/>
              <a:gd name="connsiteY53" fmla="*/ 197773 h 1657015"/>
              <a:gd name="connsiteX54" fmla="*/ 499882 w 1823434"/>
              <a:gd name="connsiteY54" fmla="*/ 157684 h 1657015"/>
              <a:gd name="connsiteX55" fmla="*/ 499882 w 1823434"/>
              <a:gd name="connsiteY55" fmla="*/ 117595 h 1657015"/>
              <a:gd name="connsiteX56" fmla="*/ 499882 w 1823434"/>
              <a:gd name="connsiteY56" fmla="*/ 74833 h 1657015"/>
              <a:gd name="connsiteX57" fmla="*/ 499882 w 1823434"/>
              <a:gd name="connsiteY57" fmla="*/ 37417 h 165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23434" h="1657015">
                <a:moveTo>
                  <a:pt x="551007" y="0"/>
                </a:moveTo>
                <a:lnTo>
                  <a:pt x="641894" y="82851"/>
                </a:lnTo>
                <a:lnTo>
                  <a:pt x="641894" y="197773"/>
                </a:lnTo>
                <a:lnTo>
                  <a:pt x="690178" y="235189"/>
                </a:lnTo>
                <a:lnTo>
                  <a:pt x="712900" y="280624"/>
                </a:lnTo>
                <a:lnTo>
                  <a:pt x="761184" y="328731"/>
                </a:lnTo>
                <a:lnTo>
                  <a:pt x="1823434" y="366147"/>
                </a:lnTo>
                <a:lnTo>
                  <a:pt x="1732547" y="574610"/>
                </a:lnTo>
                <a:lnTo>
                  <a:pt x="1732547" y="783073"/>
                </a:lnTo>
                <a:lnTo>
                  <a:pt x="1772310" y="828508"/>
                </a:lnTo>
                <a:lnTo>
                  <a:pt x="1732547" y="940757"/>
                </a:lnTo>
                <a:lnTo>
                  <a:pt x="1692783" y="1071715"/>
                </a:lnTo>
                <a:lnTo>
                  <a:pt x="1641659" y="1159911"/>
                </a:lnTo>
                <a:lnTo>
                  <a:pt x="1590535" y="1159911"/>
                </a:lnTo>
                <a:lnTo>
                  <a:pt x="1542250" y="1290868"/>
                </a:lnTo>
                <a:lnTo>
                  <a:pt x="1502487" y="1290868"/>
                </a:lnTo>
                <a:lnTo>
                  <a:pt x="1459883" y="1392427"/>
                </a:lnTo>
                <a:lnTo>
                  <a:pt x="1363315" y="1440534"/>
                </a:lnTo>
                <a:lnTo>
                  <a:pt x="1363315" y="1526058"/>
                </a:lnTo>
                <a:lnTo>
                  <a:pt x="1363315" y="1608908"/>
                </a:lnTo>
                <a:lnTo>
                  <a:pt x="1263907" y="1563474"/>
                </a:lnTo>
                <a:lnTo>
                  <a:pt x="1263907" y="1526058"/>
                </a:lnTo>
                <a:lnTo>
                  <a:pt x="1229824" y="1526058"/>
                </a:lnTo>
                <a:lnTo>
                  <a:pt x="1195741" y="1526058"/>
                </a:lnTo>
                <a:lnTo>
                  <a:pt x="1121895" y="1526058"/>
                </a:lnTo>
                <a:lnTo>
                  <a:pt x="1082132" y="1574164"/>
                </a:lnTo>
                <a:lnTo>
                  <a:pt x="852072" y="1488641"/>
                </a:lnTo>
                <a:lnTo>
                  <a:pt x="852072" y="1526058"/>
                </a:lnTo>
                <a:lnTo>
                  <a:pt x="761184" y="1534075"/>
                </a:lnTo>
                <a:lnTo>
                  <a:pt x="712900" y="1574164"/>
                </a:lnTo>
                <a:lnTo>
                  <a:pt x="690178" y="1608908"/>
                </a:lnTo>
                <a:lnTo>
                  <a:pt x="641894" y="1657015"/>
                </a:lnTo>
                <a:lnTo>
                  <a:pt x="602131" y="1574164"/>
                </a:lnTo>
                <a:lnTo>
                  <a:pt x="499882" y="1488641"/>
                </a:lnTo>
                <a:lnTo>
                  <a:pt x="551007" y="1440534"/>
                </a:lnTo>
                <a:lnTo>
                  <a:pt x="551007" y="1392427"/>
                </a:lnTo>
                <a:lnTo>
                  <a:pt x="232900" y="1392427"/>
                </a:lnTo>
                <a:lnTo>
                  <a:pt x="232900" y="1242761"/>
                </a:lnTo>
                <a:lnTo>
                  <a:pt x="181775" y="1194655"/>
                </a:lnTo>
                <a:lnTo>
                  <a:pt x="181775" y="1159911"/>
                </a:lnTo>
                <a:lnTo>
                  <a:pt x="232900" y="1111804"/>
                </a:lnTo>
                <a:lnTo>
                  <a:pt x="181775" y="1071715"/>
                </a:lnTo>
                <a:lnTo>
                  <a:pt x="181775" y="1026280"/>
                </a:lnTo>
                <a:lnTo>
                  <a:pt x="130651" y="988864"/>
                </a:lnTo>
                <a:lnTo>
                  <a:pt x="190296" y="940757"/>
                </a:lnTo>
                <a:lnTo>
                  <a:pt x="232900" y="828508"/>
                </a:lnTo>
                <a:lnTo>
                  <a:pt x="281184" y="783073"/>
                </a:lnTo>
                <a:lnTo>
                  <a:pt x="281184" y="742984"/>
                </a:lnTo>
                <a:lnTo>
                  <a:pt x="232900" y="649443"/>
                </a:lnTo>
                <a:lnTo>
                  <a:pt x="232900" y="574610"/>
                </a:lnTo>
                <a:lnTo>
                  <a:pt x="90888" y="574610"/>
                </a:lnTo>
                <a:lnTo>
                  <a:pt x="0" y="462361"/>
                </a:lnTo>
                <a:lnTo>
                  <a:pt x="0" y="245880"/>
                </a:lnTo>
                <a:lnTo>
                  <a:pt x="499882" y="197773"/>
                </a:lnTo>
                <a:lnTo>
                  <a:pt x="499882" y="157684"/>
                </a:lnTo>
                <a:lnTo>
                  <a:pt x="499882" y="117595"/>
                </a:lnTo>
                <a:lnTo>
                  <a:pt x="499882" y="74833"/>
                </a:lnTo>
                <a:lnTo>
                  <a:pt x="499882" y="37417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3" name="Espaço Reservado para Texto 126">
            <a:extLst>
              <a:ext uri="{FF2B5EF4-FFF2-40B4-BE49-F238E27FC236}">
                <a16:creationId xmlns:a16="http://schemas.microsoft.com/office/drawing/2014/main" id="{075E0882-3FC9-4C56-936B-13A6CEEC05E6}"/>
              </a:ext>
            </a:extLst>
          </p:cNvPr>
          <p:cNvSpPr>
            <a:spLocks noGrp="1"/>
          </p:cNvSpPr>
          <p:nvPr/>
        </p:nvSpPr>
        <p:spPr>
          <a:xfrm>
            <a:off x="10046757" y="1019231"/>
            <a:ext cx="898432" cy="1127793"/>
          </a:xfrm>
          <a:custGeom>
            <a:avLst/>
            <a:gdLst>
              <a:gd name="connsiteX0" fmla="*/ 364091 w 1095116"/>
              <a:gd name="connsiteY0" fmla="*/ 0 h 1374689"/>
              <a:gd name="connsiteX1" fmla="*/ 401069 w 1095116"/>
              <a:gd name="connsiteY1" fmla="*/ 40117 h 1374689"/>
              <a:gd name="connsiteX2" fmla="*/ 494936 w 1095116"/>
              <a:gd name="connsiteY2" fmla="*/ 40117 h 1374689"/>
              <a:gd name="connsiteX3" fmla="*/ 494936 w 1095116"/>
              <a:gd name="connsiteY3" fmla="*/ 74886 h 1374689"/>
              <a:gd name="connsiteX4" fmla="*/ 543292 w 1095116"/>
              <a:gd name="connsiteY4" fmla="*/ 40117 h 1374689"/>
              <a:gd name="connsiteX5" fmla="*/ 634314 w 1095116"/>
              <a:gd name="connsiteY5" fmla="*/ 131050 h 1374689"/>
              <a:gd name="connsiteX6" fmla="*/ 594492 w 1095116"/>
              <a:gd name="connsiteY6" fmla="*/ 171168 h 1374689"/>
              <a:gd name="connsiteX7" fmla="*/ 634314 w 1095116"/>
              <a:gd name="connsiteY7" fmla="*/ 179191 h 1374689"/>
              <a:gd name="connsiteX8" fmla="*/ 634314 w 1095116"/>
              <a:gd name="connsiteY8" fmla="*/ 205936 h 1374689"/>
              <a:gd name="connsiteX9" fmla="*/ 594492 w 1095116"/>
              <a:gd name="connsiteY9" fmla="*/ 246053 h 1374689"/>
              <a:gd name="connsiteX10" fmla="*/ 634314 w 1095116"/>
              <a:gd name="connsiteY10" fmla="*/ 254077 h 1374689"/>
              <a:gd name="connsiteX11" fmla="*/ 594492 w 1095116"/>
              <a:gd name="connsiteY11" fmla="*/ 320939 h 1374689"/>
              <a:gd name="connsiteX12" fmla="*/ 634314 w 1095116"/>
              <a:gd name="connsiteY12" fmla="*/ 320939 h 1374689"/>
              <a:gd name="connsiteX13" fmla="*/ 682670 w 1095116"/>
              <a:gd name="connsiteY13" fmla="*/ 254077 h 1374689"/>
              <a:gd name="connsiteX14" fmla="*/ 725337 w 1095116"/>
              <a:gd name="connsiteY14" fmla="*/ 254077 h 1374689"/>
              <a:gd name="connsiteX15" fmla="*/ 733870 w 1095116"/>
              <a:gd name="connsiteY15" fmla="*/ 219308 h 1374689"/>
              <a:gd name="connsiteX16" fmla="*/ 824893 w 1095116"/>
              <a:gd name="connsiteY16" fmla="*/ 205936 h 1374689"/>
              <a:gd name="connsiteX17" fmla="*/ 813515 w 1095116"/>
              <a:gd name="connsiteY17" fmla="*/ 171168 h 1374689"/>
              <a:gd name="connsiteX18" fmla="*/ 964271 w 1095116"/>
              <a:gd name="connsiteY18" fmla="*/ 254077 h 1374689"/>
              <a:gd name="connsiteX19" fmla="*/ 1095116 w 1095116"/>
              <a:gd name="connsiteY19" fmla="*/ 254077 h 1374689"/>
              <a:gd name="connsiteX20" fmla="*/ 1006938 w 1095116"/>
              <a:gd name="connsiteY20" fmla="*/ 358382 h 1374689"/>
              <a:gd name="connsiteX21" fmla="*/ 955738 w 1095116"/>
              <a:gd name="connsiteY21" fmla="*/ 358382 h 1374689"/>
              <a:gd name="connsiteX22" fmla="*/ 915915 w 1095116"/>
              <a:gd name="connsiteY22" fmla="*/ 443966 h 1374689"/>
              <a:gd name="connsiteX23" fmla="*/ 907382 w 1095116"/>
              <a:gd name="connsiteY23" fmla="*/ 631180 h 1374689"/>
              <a:gd name="connsiteX24" fmla="*/ 876093 w 1095116"/>
              <a:gd name="connsiteY24" fmla="*/ 668623 h 1374689"/>
              <a:gd name="connsiteX25" fmla="*/ 864715 w 1095116"/>
              <a:gd name="connsiteY25" fmla="*/ 772928 h 1374689"/>
              <a:gd name="connsiteX26" fmla="*/ 907382 w 1095116"/>
              <a:gd name="connsiteY26" fmla="*/ 772928 h 1374689"/>
              <a:gd name="connsiteX27" fmla="*/ 907382 w 1095116"/>
              <a:gd name="connsiteY27" fmla="*/ 866536 h 1374689"/>
              <a:gd name="connsiteX28" fmla="*/ 674137 w 1095116"/>
              <a:gd name="connsiteY28" fmla="*/ 877234 h 1374689"/>
              <a:gd name="connsiteX29" fmla="*/ 594492 w 1095116"/>
              <a:gd name="connsiteY29" fmla="*/ 952119 h 1374689"/>
              <a:gd name="connsiteX30" fmla="*/ 494936 w 1095116"/>
              <a:gd name="connsiteY30" fmla="*/ 997586 h 1374689"/>
              <a:gd name="connsiteX31" fmla="*/ 401069 w 1095116"/>
              <a:gd name="connsiteY31" fmla="*/ 1184800 h 1374689"/>
              <a:gd name="connsiteX32" fmla="*/ 401069 w 1095116"/>
              <a:gd name="connsiteY32" fmla="*/ 1273058 h 1374689"/>
              <a:gd name="connsiteX33" fmla="*/ 349868 w 1095116"/>
              <a:gd name="connsiteY33" fmla="*/ 1374689 h 1374689"/>
              <a:gd name="connsiteX34" fmla="*/ 312891 w 1095116"/>
              <a:gd name="connsiteY34" fmla="*/ 1374689 h 1374689"/>
              <a:gd name="connsiteX35" fmla="*/ 261690 w 1095116"/>
              <a:gd name="connsiteY35" fmla="*/ 1291780 h 1374689"/>
              <a:gd name="connsiteX36" fmla="*/ 261690 w 1095116"/>
              <a:gd name="connsiteY36" fmla="*/ 1243639 h 1374689"/>
              <a:gd name="connsiteX37" fmla="*/ 210490 w 1095116"/>
              <a:gd name="connsiteY37" fmla="*/ 1206196 h 1374689"/>
              <a:gd name="connsiteX38" fmla="*/ 261690 w 1095116"/>
              <a:gd name="connsiteY38" fmla="*/ 1120612 h 1374689"/>
              <a:gd name="connsiteX39" fmla="*/ 312891 w 1095116"/>
              <a:gd name="connsiteY39" fmla="*/ 1120612 h 1374689"/>
              <a:gd name="connsiteX40" fmla="*/ 312891 w 1095116"/>
              <a:gd name="connsiteY40" fmla="*/ 1053750 h 1374689"/>
              <a:gd name="connsiteX41" fmla="*/ 210490 w 1095116"/>
              <a:gd name="connsiteY41" fmla="*/ 1053750 h 1374689"/>
              <a:gd name="connsiteX42" fmla="*/ 139379 w 1095116"/>
              <a:gd name="connsiteY42" fmla="*/ 960143 h 1374689"/>
              <a:gd name="connsiteX43" fmla="*/ 139379 w 1095116"/>
              <a:gd name="connsiteY43" fmla="*/ 914676 h 1374689"/>
              <a:gd name="connsiteX44" fmla="*/ 102401 w 1095116"/>
              <a:gd name="connsiteY44" fmla="*/ 914676 h 1374689"/>
              <a:gd name="connsiteX45" fmla="*/ 139379 w 1095116"/>
              <a:gd name="connsiteY45" fmla="*/ 877234 h 1374689"/>
              <a:gd name="connsiteX46" fmla="*/ 153601 w 1095116"/>
              <a:gd name="connsiteY46" fmla="*/ 679321 h 1374689"/>
              <a:gd name="connsiteX47" fmla="*/ 102401 w 1095116"/>
              <a:gd name="connsiteY47" fmla="*/ 641878 h 1374689"/>
              <a:gd name="connsiteX48" fmla="*/ 51200 w 1095116"/>
              <a:gd name="connsiteY48" fmla="*/ 641878 h 1374689"/>
              <a:gd name="connsiteX49" fmla="*/ 0 w 1095116"/>
              <a:gd name="connsiteY49" fmla="*/ 593737 h 1374689"/>
              <a:gd name="connsiteX50" fmla="*/ 153601 w 1095116"/>
              <a:gd name="connsiteY50" fmla="*/ 508154 h 1374689"/>
              <a:gd name="connsiteX51" fmla="*/ 221868 w 1095116"/>
              <a:gd name="connsiteY51" fmla="*/ 369080 h 1374689"/>
              <a:gd name="connsiteX52" fmla="*/ 270224 w 1095116"/>
              <a:gd name="connsiteY52" fmla="*/ 328963 h 1374689"/>
              <a:gd name="connsiteX53" fmla="*/ 270224 w 1095116"/>
              <a:gd name="connsiteY53" fmla="*/ 219308 h 1374689"/>
              <a:gd name="connsiteX54" fmla="*/ 364091 w 1095116"/>
              <a:gd name="connsiteY54" fmla="*/ 131050 h 13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5116" h="1374689">
                <a:moveTo>
                  <a:pt x="364091" y="0"/>
                </a:moveTo>
                <a:lnTo>
                  <a:pt x="401069" y="40117"/>
                </a:lnTo>
                <a:lnTo>
                  <a:pt x="494936" y="40117"/>
                </a:lnTo>
                <a:lnTo>
                  <a:pt x="494936" y="74886"/>
                </a:lnTo>
                <a:lnTo>
                  <a:pt x="543292" y="40117"/>
                </a:lnTo>
                <a:lnTo>
                  <a:pt x="634314" y="131050"/>
                </a:lnTo>
                <a:lnTo>
                  <a:pt x="594492" y="171168"/>
                </a:lnTo>
                <a:lnTo>
                  <a:pt x="634314" y="179191"/>
                </a:lnTo>
                <a:lnTo>
                  <a:pt x="634314" y="205936"/>
                </a:lnTo>
                <a:lnTo>
                  <a:pt x="594492" y="246053"/>
                </a:lnTo>
                <a:lnTo>
                  <a:pt x="634314" y="254077"/>
                </a:lnTo>
                <a:lnTo>
                  <a:pt x="594492" y="320939"/>
                </a:lnTo>
                <a:lnTo>
                  <a:pt x="634314" y="320939"/>
                </a:lnTo>
                <a:lnTo>
                  <a:pt x="682670" y="254077"/>
                </a:lnTo>
                <a:lnTo>
                  <a:pt x="725337" y="254077"/>
                </a:lnTo>
                <a:lnTo>
                  <a:pt x="733870" y="219308"/>
                </a:lnTo>
                <a:lnTo>
                  <a:pt x="824893" y="205936"/>
                </a:lnTo>
                <a:lnTo>
                  <a:pt x="813515" y="171168"/>
                </a:lnTo>
                <a:lnTo>
                  <a:pt x="964271" y="254077"/>
                </a:lnTo>
                <a:lnTo>
                  <a:pt x="1095116" y="254077"/>
                </a:lnTo>
                <a:lnTo>
                  <a:pt x="1006938" y="358382"/>
                </a:lnTo>
                <a:lnTo>
                  <a:pt x="955738" y="358382"/>
                </a:lnTo>
                <a:lnTo>
                  <a:pt x="915915" y="443966"/>
                </a:lnTo>
                <a:lnTo>
                  <a:pt x="907382" y="631180"/>
                </a:lnTo>
                <a:lnTo>
                  <a:pt x="876093" y="668623"/>
                </a:lnTo>
                <a:lnTo>
                  <a:pt x="864715" y="772928"/>
                </a:lnTo>
                <a:lnTo>
                  <a:pt x="907382" y="772928"/>
                </a:lnTo>
                <a:lnTo>
                  <a:pt x="907382" y="866536"/>
                </a:lnTo>
                <a:lnTo>
                  <a:pt x="674137" y="877234"/>
                </a:lnTo>
                <a:lnTo>
                  <a:pt x="594492" y="952119"/>
                </a:lnTo>
                <a:lnTo>
                  <a:pt x="494936" y="997586"/>
                </a:lnTo>
                <a:lnTo>
                  <a:pt x="401069" y="1184800"/>
                </a:lnTo>
                <a:lnTo>
                  <a:pt x="401069" y="1273058"/>
                </a:lnTo>
                <a:lnTo>
                  <a:pt x="349868" y="1374689"/>
                </a:lnTo>
                <a:lnTo>
                  <a:pt x="312891" y="1374689"/>
                </a:lnTo>
                <a:lnTo>
                  <a:pt x="261690" y="1291780"/>
                </a:lnTo>
                <a:lnTo>
                  <a:pt x="261690" y="1243639"/>
                </a:lnTo>
                <a:lnTo>
                  <a:pt x="210490" y="1206196"/>
                </a:lnTo>
                <a:lnTo>
                  <a:pt x="261690" y="1120612"/>
                </a:lnTo>
                <a:lnTo>
                  <a:pt x="312891" y="1120612"/>
                </a:lnTo>
                <a:lnTo>
                  <a:pt x="312891" y="1053750"/>
                </a:lnTo>
                <a:lnTo>
                  <a:pt x="210490" y="1053750"/>
                </a:lnTo>
                <a:lnTo>
                  <a:pt x="139379" y="960143"/>
                </a:lnTo>
                <a:lnTo>
                  <a:pt x="139379" y="914676"/>
                </a:lnTo>
                <a:lnTo>
                  <a:pt x="102401" y="914676"/>
                </a:lnTo>
                <a:lnTo>
                  <a:pt x="139379" y="877234"/>
                </a:lnTo>
                <a:lnTo>
                  <a:pt x="153601" y="679321"/>
                </a:lnTo>
                <a:lnTo>
                  <a:pt x="102401" y="641878"/>
                </a:lnTo>
                <a:lnTo>
                  <a:pt x="51200" y="641878"/>
                </a:lnTo>
                <a:lnTo>
                  <a:pt x="0" y="593737"/>
                </a:lnTo>
                <a:lnTo>
                  <a:pt x="153601" y="508154"/>
                </a:lnTo>
                <a:lnTo>
                  <a:pt x="221868" y="369080"/>
                </a:lnTo>
                <a:lnTo>
                  <a:pt x="270224" y="328963"/>
                </a:lnTo>
                <a:lnTo>
                  <a:pt x="270224" y="219308"/>
                </a:lnTo>
                <a:lnTo>
                  <a:pt x="364091" y="13105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4" name="Espaço Reservado para Texto 127">
            <a:extLst>
              <a:ext uri="{FF2B5EF4-FFF2-40B4-BE49-F238E27FC236}">
                <a16:creationId xmlns:a16="http://schemas.microsoft.com/office/drawing/2014/main" id="{3F4C878F-326E-4454-B816-4E8E98740770}"/>
              </a:ext>
            </a:extLst>
          </p:cNvPr>
          <p:cNvSpPr>
            <a:spLocks noGrp="1"/>
          </p:cNvSpPr>
          <p:nvPr/>
        </p:nvSpPr>
        <p:spPr>
          <a:xfrm>
            <a:off x="10994028" y="1254366"/>
            <a:ext cx="566869" cy="635342"/>
          </a:xfrm>
          <a:custGeom>
            <a:avLst/>
            <a:gdLst>
              <a:gd name="connsiteX0" fmla="*/ 192843 w 683458"/>
              <a:gd name="connsiteY0" fmla="*/ 0 h 781013"/>
              <a:gd name="connsiteX1" fmla="*/ 331803 w 683458"/>
              <a:gd name="connsiteY1" fmla="*/ 103957 h 781013"/>
              <a:gd name="connsiteX2" fmla="*/ 561513 w 683458"/>
              <a:gd name="connsiteY2" fmla="*/ 245233 h 781013"/>
              <a:gd name="connsiteX3" fmla="*/ 623904 w 683458"/>
              <a:gd name="connsiteY3" fmla="*/ 319869 h 781013"/>
              <a:gd name="connsiteX4" fmla="*/ 683458 w 683458"/>
              <a:gd name="connsiteY4" fmla="*/ 319869 h 781013"/>
              <a:gd name="connsiteX5" fmla="*/ 510467 w 683458"/>
              <a:gd name="connsiteY5" fmla="*/ 517121 h 781013"/>
              <a:gd name="connsiteX6" fmla="*/ 473600 w 683458"/>
              <a:gd name="connsiteY6" fmla="*/ 613082 h 781013"/>
              <a:gd name="connsiteX7" fmla="*/ 473600 w 683458"/>
              <a:gd name="connsiteY7" fmla="*/ 650400 h 781013"/>
              <a:gd name="connsiteX8" fmla="*/ 473600 w 683458"/>
              <a:gd name="connsiteY8" fmla="*/ 735698 h 781013"/>
              <a:gd name="connsiteX9" fmla="*/ 473600 w 683458"/>
              <a:gd name="connsiteY9" fmla="*/ 781013 h 781013"/>
              <a:gd name="connsiteX10" fmla="*/ 382850 w 683458"/>
              <a:gd name="connsiteY10" fmla="*/ 781013 h 781013"/>
              <a:gd name="connsiteX11" fmla="*/ 331803 w 683458"/>
              <a:gd name="connsiteY11" fmla="*/ 735698 h 781013"/>
              <a:gd name="connsiteX12" fmla="*/ 141797 w 683458"/>
              <a:gd name="connsiteY12" fmla="*/ 698380 h 781013"/>
              <a:gd name="connsiteX13" fmla="*/ 141797 w 683458"/>
              <a:gd name="connsiteY13" fmla="*/ 650400 h 781013"/>
              <a:gd name="connsiteX14" fmla="*/ 90750 w 683458"/>
              <a:gd name="connsiteY14" fmla="*/ 565102 h 781013"/>
              <a:gd name="connsiteX15" fmla="*/ 51047 w 683458"/>
              <a:gd name="connsiteY15" fmla="*/ 415830 h 781013"/>
              <a:gd name="connsiteX16" fmla="*/ 51047 w 683458"/>
              <a:gd name="connsiteY16" fmla="*/ 319869 h 781013"/>
              <a:gd name="connsiteX17" fmla="*/ 51047 w 683458"/>
              <a:gd name="connsiteY17" fmla="*/ 285216 h 781013"/>
              <a:gd name="connsiteX18" fmla="*/ 51047 w 683458"/>
              <a:gd name="connsiteY18" fmla="*/ 245233 h 781013"/>
              <a:gd name="connsiteX19" fmla="*/ 0 w 683458"/>
              <a:gd name="connsiteY19" fmla="*/ 95961 h 781013"/>
              <a:gd name="connsiteX20" fmla="*/ 42539 w 683458"/>
              <a:gd name="connsiteY20" fmla="*/ 55977 h 7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3458" h="781013">
                <a:moveTo>
                  <a:pt x="192843" y="0"/>
                </a:moveTo>
                <a:lnTo>
                  <a:pt x="331803" y="103957"/>
                </a:lnTo>
                <a:lnTo>
                  <a:pt x="561513" y="245233"/>
                </a:lnTo>
                <a:lnTo>
                  <a:pt x="623904" y="319869"/>
                </a:lnTo>
                <a:lnTo>
                  <a:pt x="683458" y="319869"/>
                </a:lnTo>
                <a:lnTo>
                  <a:pt x="510467" y="517121"/>
                </a:lnTo>
                <a:lnTo>
                  <a:pt x="473600" y="613082"/>
                </a:lnTo>
                <a:lnTo>
                  <a:pt x="473600" y="650400"/>
                </a:lnTo>
                <a:lnTo>
                  <a:pt x="473600" y="735698"/>
                </a:lnTo>
                <a:lnTo>
                  <a:pt x="473600" y="781013"/>
                </a:lnTo>
                <a:lnTo>
                  <a:pt x="382850" y="781013"/>
                </a:lnTo>
                <a:lnTo>
                  <a:pt x="331803" y="735698"/>
                </a:lnTo>
                <a:lnTo>
                  <a:pt x="141797" y="698380"/>
                </a:lnTo>
                <a:lnTo>
                  <a:pt x="141797" y="650400"/>
                </a:lnTo>
                <a:lnTo>
                  <a:pt x="90750" y="565102"/>
                </a:lnTo>
                <a:lnTo>
                  <a:pt x="51047" y="415830"/>
                </a:lnTo>
                <a:lnTo>
                  <a:pt x="51047" y="319869"/>
                </a:lnTo>
                <a:lnTo>
                  <a:pt x="51047" y="285216"/>
                </a:lnTo>
                <a:lnTo>
                  <a:pt x="51047" y="245233"/>
                </a:lnTo>
                <a:lnTo>
                  <a:pt x="0" y="95961"/>
                </a:lnTo>
                <a:lnTo>
                  <a:pt x="42539" y="5597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5" name="Espaço Reservado para Texto 128">
            <a:extLst>
              <a:ext uri="{FF2B5EF4-FFF2-40B4-BE49-F238E27FC236}">
                <a16:creationId xmlns:a16="http://schemas.microsoft.com/office/drawing/2014/main" id="{40739E63-703F-4877-AD6C-4511D8440360}"/>
              </a:ext>
            </a:extLst>
          </p:cNvPr>
          <p:cNvSpPr>
            <a:spLocks noGrp="1"/>
          </p:cNvSpPr>
          <p:nvPr/>
        </p:nvSpPr>
        <p:spPr>
          <a:xfrm>
            <a:off x="10339662" y="1222595"/>
            <a:ext cx="772605" cy="1043165"/>
          </a:xfrm>
          <a:custGeom>
            <a:avLst/>
            <a:gdLst>
              <a:gd name="connsiteX0" fmla="*/ 741809 w 931508"/>
              <a:gd name="connsiteY0" fmla="*/ 0 h 1282340"/>
              <a:gd name="connsiteX1" fmla="*/ 792773 w 931508"/>
              <a:gd name="connsiteY1" fmla="*/ 74959 h 1282340"/>
              <a:gd name="connsiteX2" fmla="*/ 832412 w 931508"/>
              <a:gd name="connsiteY2" fmla="*/ 74959 h 1282340"/>
              <a:gd name="connsiteX3" fmla="*/ 792773 w 931508"/>
              <a:gd name="connsiteY3" fmla="*/ 112439 h 1282340"/>
              <a:gd name="connsiteX4" fmla="*/ 843737 w 931508"/>
              <a:gd name="connsiteY4" fmla="*/ 262358 h 1282340"/>
              <a:gd name="connsiteX5" fmla="*/ 843737 w 931508"/>
              <a:gd name="connsiteY5" fmla="*/ 444402 h 1282340"/>
              <a:gd name="connsiteX6" fmla="*/ 880544 w 931508"/>
              <a:gd name="connsiteY6" fmla="*/ 583612 h 1282340"/>
              <a:gd name="connsiteX7" fmla="*/ 931508 w 931508"/>
              <a:gd name="connsiteY7" fmla="*/ 677311 h 1282340"/>
              <a:gd name="connsiteX8" fmla="*/ 923014 w 931508"/>
              <a:gd name="connsiteY8" fmla="*/ 800459 h 1282340"/>
              <a:gd name="connsiteX9" fmla="*/ 880544 w 931508"/>
              <a:gd name="connsiteY9" fmla="*/ 904866 h 1282340"/>
              <a:gd name="connsiteX10" fmla="*/ 832412 w 931508"/>
              <a:gd name="connsiteY10" fmla="*/ 904866 h 1282340"/>
              <a:gd name="connsiteX11" fmla="*/ 792773 w 931508"/>
              <a:gd name="connsiteY11" fmla="*/ 953055 h 1282340"/>
              <a:gd name="connsiteX12" fmla="*/ 702170 w 931508"/>
              <a:gd name="connsiteY12" fmla="*/ 1028014 h 1282340"/>
              <a:gd name="connsiteX13" fmla="*/ 382230 w 931508"/>
              <a:gd name="connsiteY13" fmla="*/ 1028014 h 1282340"/>
              <a:gd name="connsiteX14" fmla="*/ 382230 w 931508"/>
              <a:gd name="connsiteY14" fmla="*/ 1121713 h 1282340"/>
              <a:gd name="connsiteX15" fmla="*/ 331266 w 931508"/>
              <a:gd name="connsiteY15" fmla="*/ 1204704 h 1282340"/>
              <a:gd name="connsiteX16" fmla="*/ 240663 w 931508"/>
              <a:gd name="connsiteY16" fmla="*/ 1204704 h 1282340"/>
              <a:gd name="connsiteX17" fmla="*/ 240663 w 931508"/>
              <a:gd name="connsiteY17" fmla="*/ 1282340 h 1282340"/>
              <a:gd name="connsiteX18" fmla="*/ 152892 w 931508"/>
              <a:gd name="connsiteY18" fmla="*/ 1274309 h 1282340"/>
              <a:gd name="connsiteX19" fmla="*/ 110422 w 931508"/>
              <a:gd name="connsiteY19" fmla="*/ 1167224 h 1282340"/>
              <a:gd name="connsiteX20" fmla="*/ 50964 w 931508"/>
              <a:gd name="connsiteY20" fmla="*/ 1167224 h 1282340"/>
              <a:gd name="connsiteX21" fmla="*/ 0 w 931508"/>
              <a:gd name="connsiteY21" fmla="*/ 1121713 h 1282340"/>
              <a:gd name="connsiteX22" fmla="*/ 50964 w 931508"/>
              <a:gd name="connsiteY22" fmla="*/ 1017305 h 1282340"/>
              <a:gd name="connsiteX23" fmla="*/ 50964 w 931508"/>
              <a:gd name="connsiteY23" fmla="*/ 931638 h 1282340"/>
              <a:gd name="connsiteX24" fmla="*/ 90603 w 931508"/>
              <a:gd name="connsiteY24" fmla="*/ 856678 h 1282340"/>
              <a:gd name="connsiteX25" fmla="*/ 138735 w 931508"/>
              <a:gd name="connsiteY25" fmla="*/ 744239 h 1282340"/>
              <a:gd name="connsiteX26" fmla="*/ 232169 w 931508"/>
              <a:gd name="connsiteY26" fmla="*/ 698728 h 1282340"/>
              <a:gd name="connsiteX27" fmla="*/ 319941 w 931508"/>
              <a:gd name="connsiteY27" fmla="*/ 623769 h 1282340"/>
              <a:gd name="connsiteX28" fmla="*/ 549278 w 931508"/>
              <a:gd name="connsiteY28" fmla="*/ 610383 h 1282340"/>
              <a:gd name="connsiteX29" fmla="*/ 549278 w 931508"/>
              <a:gd name="connsiteY29" fmla="*/ 519361 h 1282340"/>
              <a:gd name="connsiteX30" fmla="*/ 512471 w 931508"/>
              <a:gd name="connsiteY30" fmla="*/ 519361 h 1282340"/>
              <a:gd name="connsiteX31" fmla="*/ 520965 w 931508"/>
              <a:gd name="connsiteY31" fmla="*/ 412276 h 1282340"/>
              <a:gd name="connsiteX32" fmla="*/ 549278 w 931508"/>
              <a:gd name="connsiteY32" fmla="*/ 385505 h 1282340"/>
              <a:gd name="connsiteX33" fmla="*/ 563435 w 931508"/>
              <a:gd name="connsiteY33" fmla="*/ 187398 h 1282340"/>
              <a:gd name="connsiteX34" fmla="*/ 600242 w 931508"/>
              <a:gd name="connsiteY34" fmla="*/ 112439 h 1282340"/>
              <a:gd name="connsiteX35" fmla="*/ 651206 w 931508"/>
              <a:gd name="connsiteY35" fmla="*/ 112439 h 1282340"/>
              <a:gd name="connsiteX36" fmla="*/ 693676 w 931508"/>
              <a:gd name="connsiteY36" fmla="*/ 66928 h 12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1508" h="1282340">
                <a:moveTo>
                  <a:pt x="741809" y="0"/>
                </a:moveTo>
                <a:lnTo>
                  <a:pt x="792773" y="74959"/>
                </a:lnTo>
                <a:lnTo>
                  <a:pt x="832412" y="74959"/>
                </a:lnTo>
                <a:lnTo>
                  <a:pt x="792773" y="112439"/>
                </a:lnTo>
                <a:lnTo>
                  <a:pt x="843737" y="262358"/>
                </a:lnTo>
                <a:lnTo>
                  <a:pt x="843737" y="444402"/>
                </a:lnTo>
                <a:lnTo>
                  <a:pt x="880544" y="583612"/>
                </a:lnTo>
                <a:lnTo>
                  <a:pt x="931508" y="677311"/>
                </a:lnTo>
                <a:lnTo>
                  <a:pt x="923014" y="800459"/>
                </a:lnTo>
                <a:lnTo>
                  <a:pt x="880544" y="904866"/>
                </a:lnTo>
                <a:lnTo>
                  <a:pt x="832412" y="904866"/>
                </a:lnTo>
                <a:lnTo>
                  <a:pt x="792773" y="953055"/>
                </a:lnTo>
                <a:lnTo>
                  <a:pt x="702170" y="1028014"/>
                </a:lnTo>
                <a:lnTo>
                  <a:pt x="382230" y="1028014"/>
                </a:lnTo>
                <a:lnTo>
                  <a:pt x="382230" y="1121713"/>
                </a:lnTo>
                <a:lnTo>
                  <a:pt x="331266" y="1204704"/>
                </a:lnTo>
                <a:lnTo>
                  <a:pt x="240663" y="1204704"/>
                </a:lnTo>
                <a:lnTo>
                  <a:pt x="240663" y="1282340"/>
                </a:lnTo>
                <a:lnTo>
                  <a:pt x="152892" y="1274309"/>
                </a:lnTo>
                <a:lnTo>
                  <a:pt x="110422" y="1167224"/>
                </a:lnTo>
                <a:lnTo>
                  <a:pt x="50964" y="1167224"/>
                </a:lnTo>
                <a:lnTo>
                  <a:pt x="0" y="1121713"/>
                </a:lnTo>
                <a:lnTo>
                  <a:pt x="50964" y="1017305"/>
                </a:lnTo>
                <a:lnTo>
                  <a:pt x="50964" y="931638"/>
                </a:lnTo>
                <a:lnTo>
                  <a:pt x="90603" y="856678"/>
                </a:lnTo>
                <a:lnTo>
                  <a:pt x="138735" y="744239"/>
                </a:lnTo>
                <a:lnTo>
                  <a:pt x="232169" y="698728"/>
                </a:lnTo>
                <a:lnTo>
                  <a:pt x="319941" y="623769"/>
                </a:lnTo>
                <a:lnTo>
                  <a:pt x="549278" y="610383"/>
                </a:lnTo>
                <a:lnTo>
                  <a:pt x="549278" y="519361"/>
                </a:lnTo>
                <a:lnTo>
                  <a:pt x="512471" y="519361"/>
                </a:lnTo>
                <a:lnTo>
                  <a:pt x="520965" y="412276"/>
                </a:lnTo>
                <a:lnTo>
                  <a:pt x="549278" y="385505"/>
                </a:lnTo>
                <a:lnTo>
                  <a:pt x="563435" y="187398"/>
                </a:lnTo>
                <a:lnTo>
                  <a:pt x="600242" y="112439"/>
                </a:lnTo>
                <a:lnTo>
                  <a:pt x="651206" y="112439"/>
                </a:lnTo>
                <a:lnTo>
                  <a:pt x="693676" y="6692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6" name="Espaço Reservado para Texto 129">
            <a:extLst>
              <a:ext uri="{FF2B5EF4-FFF2-40B4-BE49-F238E27FC236}">
                <a16:creationId xmlns:a16="http://schemas.microsoft.com/office/drawing/2014/main" id="{E8389244-0740-4972-9CF1-D52586317A63}"/>
              </a:ext>
            </a:extLst>
          </p:cNvPr>
          <p:cNvSpPr>
            <a:spLocks noGrp="1"/>
          </p:cNvSpPr>
          <p:nvPr/>
        </p:nvSpPr>
        <p:spPr>
          <a:xfrm>
            <a:off x="9714483" y="1524506"/>
            <a:ext cx="674067" cy="971084"/>
          </a:xfrm>
          <a:custGeom>
            <a:avLst/>
            <a:gdLst>
              <a:gd name="connsiteX0" fmla="*/ 463184 w 812702"/>
              <a:gd name="connsiteY0" fmla="*/ 0 h 1170807"/>
              <a:gd name="connsiteX1" fmla="*/ 514333 w 812702"/>
              <a:gd name="connsiteY1" fmla="*/ 0 h 1170807"/>
              <a:gd name="connsiteX2" fmla="*/ 562640 w 812702"/>
              <a:gd name="connsiteY2" fmla="*/ 34832 h 1170807"/>
              <a:gd name="connsiteX3" fmla="*/ 551274 w 812702"/>
              <a:gd name="connsiteY3" fmla="*/ 235789 h 1170807"/>
              <a:gd name="connsiteX4" fmla="*/ 514333 w 812702"/>
              <a:gd name="connsiteY4" fmla="*/ 273301 h 1170807"/>
              <a:gd name="connsiteX5" fmla="*/ 551274 w 812702"/>
              <a:gd name="connsiteY5" fmla="*/ 273301 h 1170807"/>
              <a:gd name="connsiteX6" fmla="*/ 551274 w 812702"/>
              <a:gd name="connsiteY6" fmla="*/ 321530 h 1170807"/>
              <a:gd name="connsiteX7" fmla="*/ 622314 w 812702"/>
              <a:gd name="connsiteY7" fmla="*/ 415310 h 1170807"/>
              <a:gd name="connsiteX8" fmla="*/ 724612 w 812702"/>
              <a:gd name="connsiteY8" fmla="*/ 415310 h 1170807"/>
              <a:gd name="connsiteX9" fmla="*/ 724612 w 812702"/>
              <a:gd name="connsiteY9" fmla="*/ 479616 h 1170807"/>
              <a:gd name="connsiteX10" fmla="*/ 673463 w 812702"/>
              <a:gd name="connsiteY10" fmla="*/ 479616 h 1170807"/>
              <a:gd name="connsiteX11" fmla="*/ 622314 w 812702"/>
              <a:gd name="connsiteY11" fmla="*/ 554640 h 1170807"/>
              <a:gd name="connsiteX12" fmla="*/ 673463 w 812702"/>
              <a:gd name="connsiteY12" fmla="*/ 602869 h 1170807"/>
              <a:gd name="connsiteX13" fmla="*/ 673463 w 812702"/>
              <a:gd name="connsiteY13" fmla="*/ 651099 h 1170807"/>
              <a:gd name="connsiteX14" fmla="*/ 724612 w 812702"/>
              <a:gd name="connsiteY14" fmla="*/ 736840 h 1170807"/>
              <a:gd name="connsiteX15" fmla="*/ 761553 w 812702"/>
              <a:gd name="connsiteY15" fmla="*/ 736840 h 1170807"/>
              <a:gd name="connsiteX16" fmla="*/ 812702 w 812702"/>
              <a:gd name="connsiteY16" fmla="*/ 782390 h 1170807"/>
              <a:gd name="connsiteX17" fmla="*/ 724612 w 812702"/>
              <a:gd name="connsiteY17" fmla="*/ 819902 h 1170807"/>
              <a:gd name="connsiteX18" fmla="*/ 724612 w 812702"/>
              <a:gd name="connsiteY18" fmla="*/ 897605 h 1170807"/>
              <a:gd name="connsiteX19" fmla="*/ 673463 w 812702"/>
              <a:gd name="connsiteY19" fmla="*/ 935117 h 1170807"/>
              <a:gd name="connsiteX20" fmla="*/ 761553 w 812702"/>
              <a:gd name="connsiteY20" fmla="*/ 980667 h 1170807"/>
              <a:gd name="connsiteX21" fmla="*/ 724612 w 812702"/>
              <a:gd name="connsiteY21" fmla="*/ 980667 h 1170807"/>
              <a:gd name="connsiteX22" fmla="*/ 724612 w 812702"/>
              <a:gd name="connsiteY22" fmla="*/ 1028897 h 1170807"/>
              <a:gd name="connsiteX23" fmla="*/ 724612 w 812702"/>
              <a:gd name="connsiteY23" fmla="*/ 1066409 h 1170807"/>
              <a:gd name="connsiteX24" fmla="*/ 724612 w 812702"/>
              <a:gd name="connsiteY24" fmla="*/ 1103921 h 1170807"/>
              <a:gd name="connsiteX25" fmla="*/ 761553 w 812702"/>
              <a:gd name="connsiteY25" fmla="*/ 1103921 h 1170807"/>
              <a:gd name="connsiteX26" fmla="*/ 741662 w 812702"/>
              <a:gd name="connsiteY26" fmla="*/ 1130715 h 1170807"/>
              <a:gd name="connsiteX27" fmla="*/ 772920 w 812702"/>
              <a:gd name="connsiteY27" fmla="*/ 1152150 h 1170807"/>
              <a:gd name="connsiteX28" fmla="*/ 673463 w 812702"/>
              <a:gd name="connsiteY28" fmla="*/ 1152150 h 1170807"/>
              <a:gd name="connsiteX29" fmla="*/ 582531 w 812702"/>
              <a:gd name="connsiteY29" fmla="*/ 1152150 h 1170807"/>
              <a:gd name="connsiteX30" fmla="*/ 514333 w 812702"/>
              <a:gd name="connsiteY30" fmla="*/ 1152150 h 1170807"/>
              <a:gd name="connsiteX31" fmla="*/ 463184 w 812702"/>
              <a:gd name="connsiteY31" fmla="*/ 1103921 h 1170807"/>
              <a:gd name="connsiteX32" fmla="*/ 372252 w 812702"/>
              <a:gd name="connsiteY32" fmla="*/ 1103921 h 1170807"/>
              <a:gd name="connsiteX33" fmla="*/ 321103 w 812702"/>
              <a:gd name="connsiteY33" fmla="*/ 1152150 h 1170807"/>
              <a:gd name="connsiteX34" fmla="*/ 233013 w 812702"/>
              <a:gd name="connsiteY34" fmla="*/ 1152150 h 1170807"/>
              <a:gd name="connsiteX35" fmla="*/ 190388 w 812702"/>
              <a:gd name="connsiteY35" fmla="*/ 1103921 h 1170807"/>
              <a:gd name="connsiteX36" fmla="*/ 90932 w 812702"/>
              <a:gd name="connsiteY36" fmla="*/ 1103921 h 1170807"/>
              <a:gd name="connsiteX37" fmla="*/ 90932 w 812702"/>
              <a:gd name="connsiteY37" fmla="*/ 1152150 h 1170807"/>
              <a:gd name="connsiteX38" fmla="*/ 51359 w 812702"/>
              <a:gd name="connsiteY38" fmla="*/ 1170807 h 1170807"/>
              <a:gd name="connsiteX39" fmla="*/ 51104 w 812702"/>
              <a:gd name="connsiteY39" fmla="*/ 1170807 h 1170807"/>
              <a:gd name="connsiteX40" fmla="*/ 42624 w 812702"/>
              <a:gd name="connsiteY40" fmla="*/ 1152150 h 1170807"/>
              <a:gd name="connsiteX41" fmla="*/ 0 w 812702"/>
              <a:gd name="connsiteY41" fmla="*/ 1103921 h 1170807"/>
              <a:gd name="connsiteX42" fmla="*/ 0 w 812702"/>
              <a:gd name="connsiteY42" fmla="*/ 897605 h 1170807"/>
              <a:gd name="connsiteX43" fmla="*/ 90932 w 812702"/>
              <a:gd name="connsiteY43" fmla="*/ 699328 h 1170807"/>
              <a:gd name="connsiteX44" fmla="*/ 190388 w 812702"/>
              <a:gd name="connsiteY44" fmla="*/ 568037 h 1170807"/>
              <a:gd name="connsiteX45" fmla="*/ 241538 w 812702"/>
              <a:gd name="connsiteY45" fmla="*/ 479616 h 1170807"/>
              <a:gd name="connsiteX46" fmla="*/ 292687 w 812702"/>
              <a:gd name="connsiteY46" fmla="*/ 356363 h 1170807"/>
              <a:gd name="connsiteX47" fmla="*/ 241538 w 812702"/>
              <a:gd name="connsiteY47" fmla="*/ 321530 h 1170807"/>
              <a:gd name="connsiteX48" fmla="*/ 292687 w 812702"/>
              <a:gd name="connsiteY48" fmla="*/ 273301 h 1170807"/>
              <a:gd name="connsiteX49" fmla="*/ 284162 w 812702"/>
              <a:gd name="connsiteY49" fmla="*/ 235789 h 1170807"/>
              <a:gd name="connsiteX50" fmla="*/ 321103 w 812702"/>
              <a:gd name="connsiteY50" fmla="*/ 187559 h 1170807"/>
              <a:gd name="connsiteX51" fmla="*/ 423401 w 812702"/>
              <a:gd name="connsiteY51" fmla="*/ 142009 h 11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12702" h="1170807">
                <a:moveTo>
                  <a:pt x="463184" y="0"/>
                </a:moveTo>
                <a:lnTo>
                  <a:pt x="514333" y="0"/>
                </a:lnTo>
                <a:lnTo>
                  <a:pt x="562640" y="34832"/>
                </a:lnTo>
                <a:lnTo>
                  <a:pt x="551274" y="235789"/>
                </a:lnTo>
                <a:lnTo>
                  <a:pt x="514333" y="273301"/>
                </a:lnTo>
                <a:lnTo>
                  <a:pt x="551274" y="273301"/>
                </a:lnTo>
                <a:lnTo>
                  <a:pt x="551274" y="321530"/>
                </a:lnTo>
                <a:lnTo>
                  <a:pt x="622314" y="415310"/>
                </a:lnTo>
                <a:lnTo>
                  <a:pt x="724612" y="415310"/>
                </a:lnTo>
                <a:lnTo>
                  <a:pt x="724612" y="479616"/>
                </a:lnTo>
                <a:lnTo>
                  <a:pt x="673463" y="479616"/>
                </a:lnTo>
                <a:lnTo>
                  <a:pt x="622314" y="554640"/>
                </a:lnTo>
                <a:lnTo>
                  <a:pt x="673463" y="602869"/>
                </a:lnTo>
                <a:lnTo>
                  <a:pt x="673463" y="651099"/>
                </a:lnTo>
                <a:lnTo>
                  <a:pt x="724612" y="736840"/>
                </a:lnTo>
                <a:lnTo>
                  <a:pt x="761553" y="736840"/>
                </a:lnTo>
                <a:lnTo>
                  <a:pt x="812702" y="782390"/>
                </a:lnTo>
                <a:lnTo>
                  <a:pt x="724612" y="819902"/>
                </a:lnTo>
                <a:lnTo>
                  <a:pt x="724612" y="897605"/>
                </a:lnTo>
                <a:lnTo>
                  <a:pt x="673463" y="935117"/>
                </a:lnTo>
                <a:lnTo>
                  <a:pt x="761553" y="980667"/>
                </a:lnTo>
                <a:lnTo>
                  <a:pt x="724612" y="980667"/>
                </a:lnTo>
                <a:lnTo>
                  <a:pt x="724612" y="1028897"/>
                </a:lnTo>
                <a:lnTo>
                  <a:pt x="724612" y="1066409"/>
                </a:lnTo>
                <a:lnTo>
                  <a:pt x="724612" y="1103921"/>
                </a:lnTo>
                <a:lnTo>
                  <a:pt x="761553" y="1103921"/>
                </a:lnTo>
                <a:lnTo>
                  <a:pt x="741662" y="1130715"/>
                </a:lnTo>
                <a:lnTo>
                  <a:pt x="772920" y="1152150"/>
                </a:lnTo>
                <a:lnTo>
                  <a:pt x="673463" y="1152150"/>
                </a:lnTo>
                <a:lnTo>
                  <a:pt x="582531" y="1152150"/>
                </a:lnTo>
                <a:lnTo>
                  <a:pt x="514333" y="1152150"/>
                </a:lnTo>
                <a:lnTo>
                  <a:pt x="463184" y="1103921"/>
                </a:lnTo>
                <a:lnTo>
                  <a:pt x="372252" y="1103921"/>
                </a:lnTo>
                <a:lnTo>
                  <a:pt x="321103" y="1152150"/>
                </a:lnTo>
                <a:lnTo>
                  <a:pt x="233013" y="1152150"/>
                </a:lnTo>
                <a:lnTo>
                  <a:pt x="190388" y="1103921"/>
                </a:lnTo>
                <a:lnTo>
                  <a:pt x="90932" y="1103921"/>
                </a:lnTo>
                <a:lnTo>
                  <a:pt x="90932" y="1152150"/>
                </a:lnTo>
                <a:lnTo>
                  <a:pt x="51359" y="1170807"/>
                </a:lnTo>
                <a:lnTo>
                  <a:pt x="51104" y="1170807"/>
                </a:lnTo>
                <a:lnTo>
                  <a:pt x="42624" y="1152150"/>
                </a:lnTo>
                <a:lnTo>
                  <a:pt x="0" y="1103921"/>
                </a:lnTo>
                <a:lnTo>
                  <a:pt x="0" y="897605"/>
                </a:lnTo>
                <a:lnTo>
                  <a:pt x="90932" y="699328"/>
                </a:lnTo>
                <a:lnTo>
                  <a:pt x="190388" y="568037"/>
                </a:lnTo>
                <a:lnTo>
                  <a:pt x="241538" y="479616"/>
                </a:lnTo>
                <a:lnTo>
                  <a:pt x="292687" y="356363"/>
                </a:lnTo>
                <a:lnTo>
                  <a:pt x="241538" y="321530"/>
                </a:lnTo>
                <a:lnTo>
                  <a:pt x="292687" y="273301"/>
                </a:lnTo>
                <a:lnTo>
                  <a:pt x="284162" y="235789"/>
                </a:lnTo>
                <a:lnTo>
                  <a:pt x="321103" y="187559"/>
                </a:lnTo>
                <a:lnTo>
                  <a:pt x="423401" y="142009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7" name="Espaço Reservado para Texto 130">
            <a:extLst>
              <a:ext uri="{FF2B5EF4-FFF2-40B4-BE49-F238E27FC236}">
                <a16:creationId xmlns:a16="http://schemas.microsoft.com/office/drawing/2014/main" id="{8404616E-1CC0-46BF-B7C2-1790BF0A22C1}"/>
              </a:ext>
            </a:extLst>
          </p:cNvPr>
          <p:cNvSpPr>
            <a:spLocks noGrp="1"/>
          </p:cNvSpPr>
          <p:nvPr/>
        </p:nvSpPr>
        <p:spPr>
          <a:xfrm>
            <a:off x="11380533" y="1518784"/>
            <a:ext cx="477133" cy="306939"/>
          </a:xfrm>
          <a:custGeom>
            <a:avLst/>
            <a:gdLst>
              <a:gd name="connsiteX0" fmla="*/ 201202 w 575266"/>
              <a:gd name="connsiteY0" fmla="*/ 0 h 377314"/>
              <a:gd name="connsiteX1" fmla="*/ 255044 w 575266"/>
              <a:gd name="connsiteY1" fmla="*/ 48168 h 377314"/>
              <a:gd name="connsiteX2" fmla="*/ 342893 w 575266"/>
              <a:gd name="connsiteY2" fmla="*/ 82956 h 377314"/>
              <a:gd name="connsiteX3" fmla="*/ 484584 w 575266"/>
              <a:gd name="connsiteY3" fmla="*/ 82956 h 377314"/>
              <a:gd name="connsiteX4" fmla="*/ 535593 w 575266"/>
              <a:gd name="connsiteY4" fmla="*/ 152531 h 377314"/>
              <a:gd name="connsiteX5" fmla="*/ 575266 w 575266"/>
              <a:gd name="connsiteY5" fmla="*/ 283655 h 377314"/>
              <a:gd name="connsiteX6" fmla="*/ 518590 w 575266"/>
              <a:gd name="connsiteY6" fmla="*/ 283655 h 377314"/>
              <a:gd name="connsiteX7" fmla="*/ 461913 w 575266"/>
              <a:gd name="connsiteY7" fmla="*/ 283655 h 377314"/>
              <a:gd name="connsiteX8" fmla="*/ 399569 w 575266"/>
              <a:gd name="connsiteY8" fmla="*/ 283655 h 377314"/>
              <a:gd name="connsiteX9" fmla="*/ 342893 w 575266"/>
              <a:gd name="connsiteY9" fmla="*/ 283655 h 377314"/>
              <a:gd name="connsiteX10" fmla="*/ 303219 w 575266"/>
              <a:gd name="connsiteY10" fmla="*/ 329146 h 377314"/>
              <a:gd name="connsiteX11" fmla="*/ 303219 w 575266"/>
              <a:gd name="connsiteY11" fmla="*/ 377314 h 377314"/>
              <a:gd name="connsiteX12" fmla="*/ 255044 w 575266"/>
              <a:gd name="connsiteY12" fmla="*/ 329146 h 377314"/>
              <a:gd name="connsiteX13" fmla="*/ 161528 w 575266"/>
              <a:gd name="connsiteY13" fmla="*/ 329146 h 377314"/>
              <a:gd name="connsiteX14" fmla="*/ 161528 w 575266"/>
              <a:gd name="connsiteY14" fmla="*/ 283655 h 377314"/>
              <a:gd name="connsiteX15" fmla="*/ 201202 w 575266"/>
              <a:gd name="connsiteY15" fmla="*/ 246191 h 377314"/>
              <a:gd name="connsiteX16" fmla="*/ 201202 w 575266"/>
              <a:gd name="connsiteY16" fmla="*/ 198023 h 377314"/>
              <a:gd name="connsiteX17" fmla="*/ 141691 w 575266"/>
              <a:gd name="connsiteY17" fmla="*/ 246191 h 377314"/>
              <a:gd name="connsiteX18" fmla="*/ 90683 w 575266"/>
              <a:gd name="connsiteY18" fmla="*/ 283655 h 377314"/>
              <a:gd name="connsiteX19" fmla="*/ 0 w 575266"/>
              <a:gd name="connsiteY19" fmla="*/ 283655 h 377314"/>
              <a:gd name="connsiteX20" fmla="*/ 51009 w 575266"/>
              <a:gd name="connsiteY20" fmla="*/ 198023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266" h="377314">
                <a:moveTo>
                  <a:pt x="201202" y="0"/>
                </a:moveTo>
                <a:lnTo>
                  <a:pt x="255044" y="48168"/>
                </a:lnTo>
                <a:lnTo>
                  <a:pt x="342893" y="82956"/>
                </a:lnTo>
                <a:lnTo>
                  <a:pt x="484584" y="82956"/>
                </a:lnTo>
                <a:lnTo>
                  <a:pt x="535593" y="152531"/>
                </a:lnTo>
                <a:lnTo>
                  <a:pt x="575266" y="283655"/>
                </a:lnTo>
                <a:lnTo>
                  <a:pt x="518590" y="283655"/>
                </a:lnTo>
                <a:lnTo>
                  <a:pt x="461913" y="283655"/>
                </a:lnTo>
                <a:lnTo>
                  <a:pt x="399569" y="283655"/>
                </a:lnTo>
                <a:lnTo>
                  <a:pt x="342893" y="283655"/>
                </a:lnTo>
                <a:lnTo>
                  <a:pt x="303219" y="329146"/>
                </a:lnTo>
                <a:lnTo>
                  <a:pt x="303219" y="377314"/>
                </a:lnTo>
                <a:lnTo>
                  <a:pt x="255044" y="329146"/>
                </a:lnTo>
                <a:lnTo>
                  <a:pt x="161528" y="329146"/>
                </a:lnTo>
                <a:lnTo>
                  <a:pt x="161528" y="283655"/>
                </a:lnTo>
                <a:lnTo>
                  <a:pt x="201202" y="246191"/>
                </a:lnTo>
                <a:lnTo>
                  <a:pt x="201202" y="198023"/>
                </a:lnTo>
                <a:lnTo>
                  <a:pt x="141691" y="246191"/>
                </a:lnTo>
                <a:lnTo>
                  <a:pt x="90683" y="283655"/>
                </a:lnTo>
                <a:lnTo>
                  <a:pt x="0" y="283655"/>
                </a:lnTo>
                <a:lnTo>
                  <a:pt x="51009" y="19802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8" name="Espaço Reservado para Texto 131">
            <a:extLst>
              <a:ext uri="{FF2B5EF4-FFF2-40B4-BE49-F238E27FC236}">
                <a16:creationId xmlns:a16="http://schemas.microsoft.com/office/drawing/2014/main" id="{003738E5-C7CF-4E03-8001-AA75F9673F69}"/>
              </a:ext>
            </a:extLst>
          </p:cNvPr>
          <p:cNvSpPr>
            <a:spLocks noGrp="1"/>
          </p:cNvSpPr>
          <p:nvPr/>
        </p:nvSpPr>
        <p:spPr>
          <a:xfrm>
            <a:off x="11386227" y="1665568"/>
            <a:ext cx="479321" cy="312949"/>
          </a:xfrm>
          <a:custGeom>
            <a:avLst/>
            <a:gdLst>
              <a:gd name="connsiteX0" fmla="*/ 208609 w 577904"/>
              <a:gd name="connsiteY0" fmla="*/ 0 h 377314"/>
              <a:gd name="connsiteX1" fmla="*/ 208609 w 577904"/>
              <a:gd name="connsiteY1" fmla="*/ 47829 h 377314"/>
              <a:gd name="connsiteX2" fmla="*/ 157867 w 577904"/>
              <a:gd name="connsiteY2" fmla="*/ 87686 h 377314"/>
              <a:gd name="connsiteX3" fmla="*/ 157867 w 577904"/>
              <a:gd name="connsiteY3" fmla="*/ 132857 h 377314"/>
              <a:gd name="connsiteX4" fmla="*/ 248076 w 577904"/>
              <a:gd name="connsiteY4" fmla="*/ 132857 h 377314"/>
              <a:gd name="connsiteX5" fmla="*/ 298819 w 577904"/>
              <a:gd name="connsiteY5" fmla="*/ 170057 h 377314"/>
              <a:gd name="connsiteX6" fmla="*/ 298819 w 577904"/>
              <a:gd name="connsiteY6" fmla="*/ 132857 h 377314"/>
              <a:gd name="connsiteX7" fmla="*/ 338286 w 577904"/>
              <a:gd name="connsiteY7" fmla="*/ 87686 h 377314"/>
              <a:gd name="connsiteX8" fmla="*/ 569447 w 577904"/>
              <a:gd name="connsiteY8" fmla="*/ 95657 h 377314"/>
              <a:gd name="connsiteX9" fmla="*/ 577904 w 577904"/>
              <a:gd name="connsiteY9" fmla="*/ 236486 h 377314"/>
              <a:gd name="connsiteX10" fmla="*/ 470781 w 577904"/>
              <a:gd name="connsiteY10" fmla="*/ 263057 h 377314"/>
              <a:gd name="connsiteX11" fmla="*/ 287543 w 577904"/>
              <a:gd name="connsiteY11" fmla="*/ 329486 h 377314"/>
              <a:gd name="connsiteX12" fmla="*/ 239619 w 577904"/>
              <a:gd name="connsiteY12" fmla="*/ 377314 h 377314"/>
              <a:gd name="connsiteX13" fmla="*/ 200152 w 577904"/>
              <a:gd name="connsiteY13" fmla="*/ 377314 h 377314"/>
              <a:gd name="connsiteX14" fmla="*/ 191695 w 577904"/>
              <a:gd name="connsiteY14" fmla="*/ 329486 h 377314"/>
              <a:gd name="connsiteX15" fmla="*/ 239619 w 577904"/>
              <a:gd name="connsiteY15" fmla="*/ 228514 h 377314"/>
              <a:gd name="connsiteX16" fmla="*/ 200152 w 577904"/>
              <a:gd name="connsiteY16" fmla="*/ 228514 h 377314"/>
              <a:gd name="connsiteX17" fmla="*/ 121219 w 577904"/>
              <a:gd name="connsiteY17" fmla="*/ 263057 h 377314"/>
              <a:gd name="connsiteX18" fmla="*/ 0 w 577904"/>
              <a:gd name="connsiteY18" fmla="*/ 263057 h 377314"/>
              <a:gd name="connsiteX19" fmla="*/ 0 w 577904"/>
              <a:gd name="connsiteY19" fmla="*/ 87686 h 377314"/>
              <a:gd name="connsiteX20" fmla="*/ 90210 w 577904"/>
              <a:gd name="connsiteY20" fmla="*/ 87686 h 377314"/>
              <a:gd name="connsiteX21" fmla="*/ 140952 w 577904"/>
              <a:gd name="connsiteY21" fmla="*/ 47829 h 37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904" h="377314">
                <a:moveTo>
                  <a:pt x="208609" y="0"/>
                </a:moveTo>
                <a:lnTo>
                  <a:pt x="208609" y="47829"/>
                </a:lnTo>
                <a:lnTo>
                  <a:pt x="157867" y="87686"/>
                </a:lnTo>
                <a:lnTo>
                  <a:pt x="157867" y="132857"/>
                </a:lnTo>
                <a:lnTo>
                  <a:pt x="248076" y="132857"/>
                </a:lnTo>
                <a:lnTo>
                  <a:pt x="298819" y="170057"/>
                </a:lnTo>
                <a:lnTo>
                  <a:pt x="298819" y="132857"/>
                </a:lnTo>
                <a:lnTo>
                  <a:pt x="338286" y="87686"/>
                </a:lnTo>
                <a:lnTo>
                  <a:pt x="569447" y="95657"/>
                </a:lnTo>
                <a:lnTo>
                  <a:pt x="577904" y="236486"/>
                </a:lnTo>
                <a:lnTo>
                  <a:pt x="470781" y="263057"/>
                </a:lnTo>
                <a:lnTo>
                  <a:pt x="287543" y="329486"/>
                </a:lnTo>
                <a:lnTo>
                  <a:pt x="239619" y="377314"/>
                </a:lnTo>
                <a:lnTo>
                  <a:pt x="200152" y="377314"/>
                </a:lnTo>
                <a:lnTo>
                  <a:pt x="191695" y="329486"/>
                </a:lnTo>
                <a:lnTo>
                  <a:pt x="239619" y="228514"/>
                </a:lnTo>
                <a:lnTo>
                  <a:pt x="200152" y="228514"/>
                </a:lnTo>
                <a:lnTo>
                  <a:pt x="121219" y="263057"/>
                </a:lnTo>
                <a:lnTo>
                  <a:pt x="0" y="263057"/>
                </a:lnTo>
                <a:lnTo>
                  <a:pt x="0" y="87686"/>
                </a:lnTo>
                <a:lnTo>
                  <a:pt x="90210" y="87686"/>
                </a:lnTo>
                <a:lnTo>
                  <a:pt x="140952" y="478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99" name="Espaço Reservado para Texto 144">
            <a:extLst>
              <a:ext uri="{FF2B5EF4-FFF2-40B4-BE49-F238E27FC236}">
                <a16:creationId xmlns:a16="http://schemas.microsoft.com/office/drawing/2014/main" id="{E313A267-53B6-46DC-8F71-33379B81B786}"/>
              </a:ext>
            </a:extLst>
          </p:cNvPr>
          <p:cNvSpPr>
            <a:spLocks noGrp="1"/>
          </p:cNvSpPr>
          <p:nvPr/>
        </p:nvSpPr>
        <p:spPr>
          <a:xfrm>
            <a:off x="11000486" y="1808459"/>
            <a:ext cx="857180" cy="310517"/>
          </a:xfrm>
          <a:custGeom>
            <a:avLst/>
            <a:gdLst>
              <a:gd name="connsiteX0" fmla="*/ 122087 w 1033475"/>
              <a:gd name="connsiteY0" fmla="*/ 0 h 374380"/>
              <a:gd name="connsiteX1" fmla="*/ 312314 w 1033475"/>
              <a:gd name="connsiteY1" fmla="*/ 40401 h 374380"/>
              <a:gd name="connsiteX2" fmla="*/ 360581 w 1033475"/>
              <a:gd name="connsiteY2" fmla="*/ 86188 h 374380"/>
              <a:gd name="connsiteX3" fmla="*/ 584879 w 1033475"/>
              <a:gd name="connsiteY3" fmla="*/ 86188 h 374380"/>
              <a:gd name="connsiteX4" fmla="*/ 664377 w 1033475"/>
              <a:gd name="connsiteY4" fmla="*/ 40401 h 374380"/>
              <a:gd name="connsiteX5" fmla="*/ 701287 w 1033475"/>
              <a:gd name="connsiteY5" fmla="*/ 40401 h 374380"/>
              <a:gd name="connsiteX6" fmla="*/ 664377 w 1033475"/>
              <a:gd name="connsiteY6" fmla="*/ 153523 h 374380"/>
              <a:gd name="connsiteX7" fmla="*/ 664377 w 1033475"/>
              <a:gd name="connsiteY7" fmla="*/ 202004 h 374380"/>
              <a:gd name="connsiteX8" fmla="*/ 701287 w 1033475"/>
              <a:gd name="connsiteY8" fmla="*/ 202004 h 374380"/>
              <a:gd name="connsiteX9" fmla="*/ 752393 w 1033475"/>
              <a:gd name="connsiteY9" fmla="*/ 153523 h 374380"/>
              <a:gd name="connsiteX10" fmla="*/ 934103 w 1033475"/>
              <a:gd name="connsiteY10" fmla="*/ 86188 h 374380"/>
              <a:gd name="connsiteX11" fmla="*/ 1033475 w 1033475"/>
              <a:gd name="connsiteY11" fmla="*/ 56561 h 374380"/>
              <a:gd name="connsiteX12" fmla="*/ 1024958 w 1033475"/>
              <a:gd name="connsiteY12" fmla="*/ 202004 h 374380"/>
              <a:gd name="connsiteX13" fmla="*/ 982369 w 1033475"/>
              <a:gd name="connsiteY13" fmla="*/ 325899 h 374380"/>
              <a:gd name="connsiteX14" fmla="*/ 794981 w 1033475"/>
              <a:gd name="connsiteY14" fmla="*/ 325899 h 374380"/>
              <a:gd name="connsiteX15" fmla="*/ 664377 w 1033475"/>
              <a:gd name="connsiteY15" fmla="*/ 374380 h 374380"/>
              <a:gd name="connsiteX16" fmla="*/ 613271 w 1033475"/>
              <a:gd name="connsiteY16" fmla="*/ 325899 h 374380"/>
              <a:gd name="connsiteX17" fmla="*/ 593397 w 1033475"/>
              <a:gd name="connsiteY17" fmla="*/ 285499 h 374380"/>
              <a:gd name="connsiteX18" fmla="*/ 499702 w 1033475"/>
              <a:gd name="connsiteY18" fmla="*/ 325899 h 374380"/>
              <a:gd name="connsiteX19" fmla="*/ 451436 w 1033475"/>
              <a:gd name="connsiteY19" fmla="*/ 285499 h 374380"/>
              <a:gd name="connsiteX20" fmla="*/ 403169 w 1033475"/>
              <a:gd name="connsiteY20" fmla="*/ 285499 h 374380"/>
              <a:gd name="connsiteX21" fmla="*/ 312314 w 1033475"/>
              <a:gd name="connsiteY21" fmla="*/ 202004 h 374380"/>
              <a:gd name="connsiteX22" fmla="*/ 221459 w 1033475"/>
              <a:gd name="connsiteY22" fmla="*/ 285499 h 374380"/>
              <a:gd name="connsiteX23" fmla="*/ 173192 w 1033475"/>
              <a:gd name="connsiteY23" fmla="*/ 285499 h 374380"/>
              <a:gd name="connsiteX24" fmla="*/ 122087 w 1033475"/>
              <a:gd name="connsiteY24" fmla="*/ 325899 h 374380"/>
              <a:gd name="connsiteX25" fmla="*/ 79498 w 1033475"/>
              <a:gd name="connsiteY25" fmla="*/ 325899 h 374380"/>
              <a:gd name="connsiteX26" fmla="*/ 31232 w 1033475"/>
              <a:gd name="connsiteY26" fmla="*/ 285499 h 374380"/>
              <a:gd name="connsiteX27" fmla="*/ 42589 w 1033475"/>
              <a:gd name="connsiteY27" fmla="*/ 228938 h 374380"/>
              <a:gd name="connsiteX28" fmla="*/ 0 w 1033475"/>
              <a:gd name="connsiteY28" fmla="*/ 228938 h 374380"/>
              <a:gd name="connsiteX29" fmla="*/ 31232 w 1033475"/>
              <a:gd name="connsiteY29" fmla="*/ 183150 h 374380"/>
              <a:gd name="connsiteX30" fmla="*/ 79498 w 1033475"/>
              <a:gd name="connsiteY30" fmla="*/ 191230 h 374380"/>
              <a:gd name="connsiteX31" fmla="*/ 122087 w 1033475"/>
              <a:gd name="connsiteY31" fmla="*/ 86188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3475" h="374380">
                <a:moveTo>
                  <a:pt x="122087" y="0"/>
                </a:moveTo>
                <a:lnTo>
                  <a:pt x="312314" y="40401"/>
                </a:lnTo>
                <a:lnTo>
                  <a:pt x="360581" y="86188"/>
                </a:lnTo>
                <a:lnTo>
                  <a:pt x="584879" y="86188"/>
                </a:lnTo>
                <a:lnTo>
                  <a:pt x="664377" y="40401"/>
                </a:lnTo>
                <a:lnTo>
                  <a:pt x="701287" y="40401"/>
                </a:lnTo>
                <a:lnTo>
                  <a:pt x="664377" y="153523"/>
                </a:lnTo>
                <a:lnTo>
                  <a:pt x="664377" y="202004"/>
                </a:lnTo>
                <a:lnTo>
                  <a:pt x="701287" y="202004"/>
                </a:lnTo>
                <a:lnTo>
                  <a:pt x="752393" y="153523"/>
                </a:lnTo>
                <a:lnTo>
                  <a:pt x="934103" y="86188"/>
                </a:lnTo>
                <a:lnTo>
                  <a:pt x="1033475" y="56561"/>
                </a:lnTo>
                <a:lnTo>
                  <a:pt x="1024958" y="202004"/>
                </a:lnTo>
                <a:lnTo>
                  <a:pt x="982369" y="325899"/>
                </a:lnTo>
                <a:lnTo>
                  <a:pt x="794981" y="325899"/>
                </a:lnTo>
                <a:lnTo>
                  <a:pt x="664377" y="374380"/>
                </a:lnTo>
                <a:lnTo>
                  <a:pt x="613271" y="325899"/>
                </a:lnTo>
                <a:lnTo>
                  <a:pt x="593397" y="285499"/>
                </a:lnTo>
                <a:lnTo>
                  <a:pt x="499702" y="325899"/>
                </a:lnTo>
                <a:lnTo>
                  <a:pt x="451436" y="285499"/>
                </a:lnTo>
                <a:lnTo>
                  <a:pt x="403169" y="285499"/>
                </a:lnTo>
                <a:lnTo>
                  <a:pt x="312314" y="202004"/>
                </a:lnTo>
                <a:lnTo>
                  <a:pt x="221459" y="285499"/>
                </a:lnTo>
                <a:lnTo>
                  <a:pt x="173192" y="285499"/>
                </a:lnTo>
                <a:lnTo>
                  <a:pt x="122087" y="325899"/>
                </a:lnTo>
                <a:lnTo>
                  <a:pt x="79498" y="325899"/>
                </a:lnTo>
                <a:lnTo>
                  <a:pt x="31232" y="285499"/>
                </a:lnTo>
                <a:lnTo>
                  <a:pt x="42589" y="228938"/>
                </a:lnTo>
                <a:lnTo>
                  <a:pt x="0" y="228938"/>
                </a:lnTo>
                <a:lnTo>
                  <a:pt x="31232" y="183150"/>
                </a:lnTo>
                <a:lnTo>
                  <a:pt x="79498" y="191230"/>
                </a:lnTo>
                <a:lnTo>
                  <a:pt x="122087" y="86188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0" name="Espaço Reservado para Texto 132">
            <a:extLst>
              <a:ext uri="{FF2B5EF4-FFF2-40B4-BE49-F238E27FC236}">
                <a16:creationId xmlns:a16="http://schemas.microsoft.com/office/drawing/2014/main" id="{9065F55B-83ED-4A5F-93ED-83F579295B95}"/>
              </a:ext>
            </a:extLst>
          </p:cNvPr>
          <p:cNvSpPr>
            <a:spLocks noGrp="1"/>
          </p:cNvSpPr>
          <p:nvPr/>
        </p:nvSpPr>
        <p:spPr>
          <a:xfrm>
            <a:off x="11421023" y="2040084"/>
            <a:ext cx="396152" cy="242919"/>
          </a:xfrm>
          <a:custGeom>
            <a:avLst/>
            <a:gdLst>
              <a:gd name="connsiteX0" fmla="*/ 90439 w 477629"/>
              <a:gd name="connsiteY0" fmla="*/ 0 h 292880"/>
              <a:gd name="connsiteX1" fmla="*/ 110222 w 477629"/>
              <a:gd name="connsiteY1" fmla="*/ 48366 h 292880"/>
              <a:gd name="connsiteX2" fmla="*/ 161094 w 477629"/>
              <a:gd name="connsiteY2" fmla="*/ 85983 h 292880"/>
              <a:gd name="connsiteX3" fmla="*/ 291100 w 477629"/>
              <a:gd name="connsiteY3" fmla="*/ 37618 h 292880"/>
              <a:gd name="connsiteX4" fmla="*/ 358929 w 477629"/>
              <a:gd name="connsiteY4" fmla="*/ 37618 h 292880"/>
              <a:gd name="connsiteX5" fmla="*/ 477629 w 477629"/>
              <a:gd name="connsiteY5" fmla="*/ 37618 h 292880"/>
              <a:gd name="connsiteX6" fmla="*/ 260011 w 477629"/>
              <a:gd name="connsiteY6" fmla="*/ 292880 h 292880"/>
              <a:gd name="connsiteX7" fmla="*/ 211966 w 477629"/>
              <a:gd name="connsiteY7" fmla="*/ 180027 h 292880"/>
              <a:gd name="connsiteX8" fmla="*/ 50872 w 477629"/>
              <a:gd name="connsiteY8" fmla="*/ 96731 h 292880"/>
              <a:gd name="connsiteX9" fmla="*/ 0 w 477629"/>
              <a:gd name="connsiteY9" fmla="*/ 48366 h 2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629" h="292880">
                <a:moveTo>
                  <a:pt x="90439" y="0"/>
                </a:moveTo>
                <a:lnTo>
                  <a:pt x="110222" y="48366"/>
                </a:lnTo>
                <a:lnTo>
                  <a:pt x="161094" y="85983"/>
                </a:lnTo>
                <a:lnTo>
                  <a:pt x="291100" y="37618"/>
                </a:lnTo>
                <a:lnTo>
                  <a:pt x="358929" y="37618"/>
                </a:lnTo>
                <a:lnTo>
                  <a:pt x="477629" y="37618"/>
                </a:lnTo>
                <a:lnTo>
                  <a:pt x="260011" y="292880"/>
                </a:lnTo>
                <a:lnTo>
                  <a:pt x="211966" y="180027"/>
                </a:lnTo>
                <a:lnTo>
                  <a:pt x="50872" y="96731"/>
                </a:lnTo>
                <a:lnTo>
                  <a:pt x="0" y="4836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1" name="Espaço Reservado para Texto 133">
            <a:extLst>
              <a:ext uri="{FF2B5EF4-FFF2-40B4-BE49-F238E27FC236}">
                <a16:creationId xmlns:a16="http://schemas.microsoft.com/office/drawing/2014/main" id="{3842E497-693E-4657-9B3C-C72026802410}"/>
              </a:ext>
            </a:extLst>
          </p:cNvPr>
          <p:cNvSpPr>
            <a:spLocks noGrp="1"/>
          </p:cNvSpPr>
          <p:nvPr/>
        </p:nvSpPr>
        <p:spPr>
          <a:xfrm>
            <a:off x="11421023" y="2121925"/>
            <a:ext cx="209650" cy="260090"/>
          </a:xfrm>
          <a:custGeom>
            <a:avLst/>
            <a:gdLst>
              <a:gd name="connsiteX0" fmla="*/ 48831 w 252769"/>
              <a:gd name="connsiteY0" fmla="*/ 0 h 313583"/>
              <a:gd name="connsiteX1" fmla="*/ 203939 w 252769"/>
              <a:gd name="connsiteY1" fmla="*/ 85766 h 313583"/>
              <a:gd name="connsiteX2" fmla="*/ 252769 w 252769"/>
              <a:gd name="connsiteY2" fmla="*/ 198335 h 313583"/>
              <a:gd name="connsiteX3" fmla="*/ 120640 w 252769"/>
              <a:gd name="connsiteY3" fmla="*/ 235857 h 313583"/>
              <a:gd name="connsiteX4" fmla="*/ 91916 w 252769"/>
              <a:gd name="connsiteY4" fmla="*/ 313583 h 313583"/>
              <a:gd name="connsiteX5" fmla="*/ 40213 w 252769"/>
              <a:gd name="connsiteY5" fmla="*/ 313583 h 313583"/>
              <a:gd name="connsiteX6" fmla="*/ 40213 w 252769"/>
              <a:gd name="connsiteY6" fmla="*/ 265340 h 313583"/>
              <a:gd name="connsiteX7" fmla="*/ 0 w 252769"/>
              <a:gd name="connsiteY7" fmla="*/ 190294 h 313583"/>
              <a:gd name="connsiteX8" fmla="*/ 40213 w 252769"/>
              <a:gd name="connsiteY8" fmla="*/ 176893 h 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769" h="313583">
                <a:moveTo>
                  <a:pt x="48831" y="0"/>
                </a:moveTo>
                <a:lnTo>
                  <a:pt x="203939" y="85766"/>
                </a:lnTo>
                <a:lnTo>
                  <a:pt x="252769" y="198335"/>
                </a:lnTo>
                <a:lnTo>
                  <a:pt x="120640" y="235857"/>
                </a:lnTo>
                <a:lnTo>
                  <a:pt x="91916" y="313583"/>
                </a:lnTo>
                <a:lnTo>
                  <a:pt x="40213" y="313583"/>
                </a:lnTo>
                <a:lnTo>
                  <a:pt x="40213" y="265340"/>
                </a:lnTo>
                <a:lnTo>
                  <a:pt x="0" y="190294"/>
                </a:lnTo>
                <a:lnTo>
                  <a:pt x="40213" y="17689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2" name="Espaço Reservado para Texto 134">
            <a:extLst>
              <a:ext uri="{FF2B5EF4-FFF2-40B4-BE49-F238E27FC236}">
                <a16:creationId xmlns:a16="http://schemas.microsoft.com/office/drawing/2014/main" id="{08FACA24-423C-447A-95CE-9D3F7954E902}"/>
              </a:ext>
            </a:extLst>
          </p:cNvPr>
          <p:cNvSpPr>
            <a:spLocks noGrp="1"/>
          </p:cNvSpPr>
          <p:nvPr/>
        </p:nvSpPr>
        <p:spPr>
          <a:xfrm>
            <a:off x="10271630" y="1968827"/>
            <a:ext cx="1234019" cy="1228625"/>
          </a:xfrm>
          <a:custGeom>
            <a:avLst/>
            <a:gdLst>
              <a:gd name="connsiteX0" fmla="*/ 1198206 w 1487820"/>
              <a:gd name="connsiteY0" fmla="*/ 0 h 1510320"/>
              <a:gd name="connsiteX1" fmla="*/ 1246475 w 1487820"/>
              <a:gd name="connsiteY1" fmla="*/ 48287 h 1510320"/>
              <a:gd name="connsiteX2" fmla="*/ 1289066 w 1487820"/>
              <a:gd name="connsiteY2" fmla="*/ 83162 h 1510320"/>
              <a:gd name="connsiteX3" fmla="*/ 1337335 w 1487820"/>
              <a:gd name="connsiteY3" fmla="*/ 83162 h 1510320"/>
              <a:gd name="connsiteX4" fmla="*/ 1436712 w 1487820"/>
              <a:gd name="connsiteY4" fmla="*/ 179736 h 1510320"/>
              <a:gd name="connsiteX5" fmla="*/ 1436712 w 1487820"/>
              <a:gd name="connsiteY5" fmla="*/ 222658 h 1510320"/>
              <a:gd name="connsiteX6" fmla="*/ 1436712 w 1487820"/>
              <a:gd name="connsiteY6" fmla="*/ 268263 h 1510320"/>
              <a:gd name="connsiteX7" fmla="*/ 1436712 w 1487820"/>
              <a:gd name="connsiteY7" fmla="*/ 313868 h 1510320"/>
              <a:gd name="connsiteX8" fmla="*/ 1436712 w 1487820"/>
              <a:gd name="connsiteY8" fmla="*/ 359472 h 1510320"/>
              <a:gd name="connsiteX9" fmla="*/ 1399800 w 1487820"/>
              <a:gd name="connsiteY9" fmla="*/ 359472 h 1510320"/>
              <a:gd name="connsiteX10" fmla="*/ 1436712 w 1487820"/>
              <a:gd name="connsiteY10" fmla="*/ 445317 h 1510320"/>
              <a:gd name="connsiteX11" fmla="*/ 1436712 w 1487820"/>
              <a:gd name="connsiteY11" fmla="*/ 490921 h 1510320"/>
              <a:gd name="connsiteX12" fmla="*/ 1487820 w 1487820"/>
              <a:gd name="connsiteY12" fmla="*/ 490921 h 1510320"/>
              <a:gd name="connsiteX13" fmla="*/ 1436712 w 1487820"/>
              <a:gd name="connsiteY13" fmla="*/ 576765 h 1510320"/>
              <a:gd name="connsiteX14" fmla="*/ 1348692 w 1487820"/>
              <a:gd name="connsiteY14" fmla="*/ 659927 h 1510320"/>
              <a:gd name="connsiteX15" fmla="*/ 1306102 w 1487820"/>
              <a:gd name="connsiteY15" fmla="*/ 659927 h 1510320"/>
              <a:gd name="connsiteX16" fmla="*/ 1260672 w 1487820"/>
              <a:gd name="connsiteY16" fmla="*/ 659927 h 1510320"/>
              <a:gd name="connsiteX17" fmla="*/ 1260672 w 1487820"/>
              <a:gd name="connsiteY17" fmla="*/ 726993 h 1510320"/>
              <a:gd name="connsiteX18" fmla="*/ 1209564 w 1487820"/>
              <a:gd name="connsiteY18" fmla="*/ 775280 h 1510320"/>
              <a:gd name="connsiteX19" fmla="*/ 1209564 w 1487820"/>
              <a:gd name="connsiteY19" fmla="*/ 874537 h 1510320"/>
              <a:gd name="connsiteX20" fmla="*/ 1209564 w 1487820"/>
              <a:gd name="connsiteY20" fmla="*/ 981842 h 1510320"/>
              <a:gd name="connsiteX21" fmla="*/ 1209564 w 1487820"/>
              <a:gd name="connsiteY21" fmla="*/ 1089147 h 1510320"/>
              <a:gd name="connsiteX22" fmla="*/ 1209564 w 1487820"/>
              <a:gd name="connsiteY22" fmla="*/ 1188405 h 1510320"/>
              <a:gd name="connsiteX23" fmla="*/ 1158455 w 1487820"/>
              <a:gd name="connsiteY23" fmla="*/ 1360093 h 1510320"/>
              <a:gd name="connsiteX24" fmla="*/ 1158455 w 1487820"/>
              <a:gd name="connsiteY24" fmla="*/ 1453985 h 1510320"/>
              <a:gd name="connsiteX25" fmla="*/ 1078954 w 1487820"/>
              <a:gd name="connsiteY25" fmla="*/ 1510320 h 1510320"/>
              <a:gd name="connsiteX26" fmla="*/ 976737 w 1487820"/>
              <a:gd name="connsiteY26" fmla="*/ 1453985 h 1510320"/>
              <a:gd name="connsiteX27" fmla="*/ 976737 w 1487820"/>
              <a:gd name="connsiteY27" fmla="*/ 1405698 h 1510320"/>
              <a:gd name="connsiteX28" fmla="*/ 928468 w 1487820"/>
              <a:gd name="connsiteY28" fmla="*/ 1360093 h 1510320"/>
              <a:gd name="connsiteX29" fmla="*/ 928468 w 1487820"/>
              <a:gd name="connsiteY29" fmla="*/ 1319854 h 1510320"/>
              <a:gd name="connsiteX30" fmla="*/ 976737 w 1487820"/>
              <a:gd name="connsiteY30" fmla="*/ 1274249 h 1510320"/>
              <a:gd name="connsiteX31" fmla="*/ 1027845 w 1487820"/>
              <a:gd name="connsiteY31" fmla="*/ 1236692 h 1510320"/>
              <a:gd name="connsiteX32" fmla="*/ 1078954 w 1487820"/>
              <a:gd name="connsiteY32" fmla="*/ 1236692 h 1510320"/>
              <a:gd name="connsiteX33" fmla="*/ 1078954 w 1487820"/>
              <a:gd name="connsiteY33" fmla="*/ 1188405 h 1510320"/>
              <a:gd name="connsiteX34" fmla="*/ 1027845 w 1487820"/>
              <a:gd name="connsiteY34" fmla="*/ 1188405 h 1510320"/>
              <a:gd name="connsiteX35" fmla="*/ 976737 w 1487820"/>
              <a:gd name="connsiteY35" fmla="*/ 1140117 h 1510320"/>
              <a:gd name="connsiteX36" fmla="*/ 837609 w 1487820"/>
              <a:gd name="connsiteY36" fmla="*/ 1086465 h 1510320"/>
              <a:gd name="connsiteX37" fmla="*/ 789340 w 1487820"/>
              <a:gd name="connsiteY37" fmla="*/ 989890 h 1510320"/>
              <a:gd name="connsiteX38" fmla="*/ 698481 w 1487820"/>
              <a:gd name="connsiteY38" fmla="*/ 1000621 h 1510320"/>
              <a:gd name="connsiteX39" fmla="*/ 519601 w 1487820"/>
              <a:gd name="connsiteY39" fmla="*/ 914777 h 1510320"/>
              <a:gd name="connsiteX40" fmla="*/ 519601 w 1487820"/>
              <a:gd name="connsiteY40" fmla="*/ 955016 h 1510320"/>
              <a:gd name="connsiteX41" fmla="*/ 468493 w 1487820"/>
              <a:gd name="connsiteY41" fmla="*/ 955016 h 1510320"/>
              <a:gd name="connsiteX42" fmla="*/ 420224 w 1487820"/>
              <a:gd name="connsiteY42" fmla="*/ 914777 h 1510320"/>
              <a:gd name="connsiteX43" fmla="*/ 420224 w 1487820"/>
              <a:gd name="connsiteY43" fmla="*/ 866489 h 1510320"/>
              <a:gd name="connsiteX44" fmla="*/ 329365 w 1487820"/>
              <a:gd name="connsiteY44" fmla="*/ 866489 h 1510320"/>
              <a:gd name="connsiteX45" fmla="*/ 139128 w 1487820"/>
              <a:gd name="connsiteY45" fmla="*/ 955016 h 1510320"/>
              <a:gd name="connsiteX46" fmla="*/ 119253 w 1487820"/>
              <a:gd name="connsiteY46" fmla="*/ 963064 h 1510320"/>
              <a:gd name="connsiteX47" fmla="*/ 102217 w 1487820"/>
              <a:gd name="connsiteY47" fmla="*/ 955016 h 1510320"/>
              <a:gd name="connsiteX48" fmla="*/ 102217 w 1487820"/>
              <a:gd name="connsiteY48" fmla="*/ 906729 h 1510320"/>
              <a:gd name="connsiteX49" fmla="*/ 102217 w 1487820"/>
              <a:gd name="connsiteY49" fmla="*/ 866489 h 1510320"/>
              <a:gd name="connsiteX50" fmla="*/ 59627 w 1487820"/>
              <a:gd name="connsiteY50" fmla="*/ 775280 h 1510320"/>
              <a:gd name="connsiteX51" fmla="*/ 59627 w 1487820"/>
              <a:gd name="connsiteY51" fmla="*/ 726993 h 1510320"/>
              <a:gd name="connsiteX52" fmla="*/ 102217 w 1487820"/>
              <a:gd name="connsiteY52" fmla="*/ 726993 h 1510320"/>
              <a:gd name="connsiteX53" fmla="*/ 59627 w 1487820"/>
              <a:gd name="connsiteY53" fmla="*/ 659927 h 1510320"/>
              <a:gd name="connsiteX54" fmla="*/ 59627 w 1487820"/>
              <a:gd name="connsiteY54" fmla="*/ 641148 h 1510320"/>
              <a:gd name="connsiteX55" fmla="*/ 59627 w 1487820"/>
              <a:gd name="connsiteY55" fmla="*/ 625053 h 1510320"/>
              <a:gd name="connsiteX56" fmla="*/ 102217 w 1487820"/>
              <a:gd name="connsiteY56" fmla="*/ 576765 h 1510320"/>
              <a:gd name="connsiteX57" fmla="*/ 51109 w 1487820"/>
              <a:gd name="connsiteY57" fmla="*/ 576765 h 1510320"/>
              <a:gd name="connsiteX58" fmla="*/ 51109 w 1487820"/>
              <a:gd name="connsiteY58" fmla="*/ 536526 h 1510320"/>
              <a:gd name="connsiteX59" fmla="*/ 51109 w 1487820"/>
              <a:gd name="connsiteY59" fmla="*/ 490921 h 1510320"/>
              <a:gd name="connsiteX60" fmla="*/ 51109 w 1487820"/>
              <a:gd name="connsiteY60" fmla="*/ 453364 h 1510320"/>
              <a:gd name="connsiteX61" fmla="*/ 88020 w 1487820"/>
              <a:gd name="connsiteY61" fmla="*/ 445317 h 1510320"/>
              <a:gd name="connsiteX62" fmla="*/ 0 w 1487820"/>
              <a:gd name="connsiteY62" fmla="*/ 405077 h 1510320"/>
              <a:gd name="connsiteX63" fmla="*/ 51109 w 1487820"/>
              <a:gd name="connsiteY63" fmla="*/ 359472 h 1510320"/>
              <a:gd name="connsiteX64" fmla="*/ 51109 w 1487820"/>
              <a:gd name="connsiteY64" fmla="*/ 303137 h 1510320"/>
              <a:gd name="connsiteX65" fmla="*/ 139128 w 1487820"/>
              <a:gd name="connsiteY65" fmla="*/ 254850 h 1510320"/>
              <a:gd name="connsiteX66" fmla="*/ 198755 w 1487820"/>
              <a:gd name="connsiteY66" fmla="*/ 254850 h 1510320"/>
              <a:gd name="connsiteX67" fmla="*/ 241345 w 1487820"/>
              <a:gd name="connsiteY67" fmla="*/ 359472 h 1510320"/>
              <a:gd name="connsiteX68" fmla="*/ 329365 w 1487820"/>
              <a:gd name="connsiteY68" fmla="*/ 359472 h 1510320"/>
              <a:gd name="connsiteX69" fmla="*/ 329365 w 1487820"/>
              <a:gd name="connsiteY69" fmla="*/ 295089 h 1510320"/>
              <a:gd name="connsiteX70" fmla="*/ 420224 w 1487820"/>
              <a:gd name="connsiteY70" fmla="*/ 295089 h 1510320"/>
              <a:gd name="connsiteX71" fmla="*/ 468493 w 1487820"/>
              <a:gd name="connsiteY71" fmla="*/ 206563 h 1510320"/>
              <a:gd name="connsiteX72" fmla="*/ 468493 w 1487820"/>
              <a:gd name="connsiteY72" fmla="*/ 112671 h 1510320"/>
              <a:gd name="connsiteX73" fmla="*/ 545156 w 1487820"/>
              <a:gd name="connsiteY73" fmla="*/ 112671 h 1510320"/>
              <a:gd name="connsiteX74" fmla="*/ 627497 w 1487820"/>
              <a:gd name="connsiteY74" fmla="*/ 112671 h 1510320"/>
              <a:gd name="connsiteX75" fmla="*/ 712677 w 1487820"/>
              <a:gd name="connsiteY75" fmla="*/ 112671 h 1510320"/>
              <a:gd name="connsiteX76" fmla="*/ 789340 w 1487820"/>
              <a:gd name="connsiteY76" fmla="*/ 112671 h 1510320"/>
              <a:gd name="connsiteX77" fmla="*/ 888717 w 1487820"/>
              <a:gd name="connsiteY77" fmla="*/ 26826 h 1510320"/>
              <a:gd name="connsiteX78" fmla="*/ 928468 w 1487820"/>
              <a:gd name="connsiteY78" fmla="*/ 26826 h 1510320"/>
              <a:gd name="connsiteX79" fmla="*/ 919950 w 1487820"/>
              <a:gd name="connsiteY79" fmla="*/ 83162 h 1510320"/>
              <a:gd name="connsiteX80" fmla="*/ 968219 w 1487820"/>
              <a:gd name="connsiteY80" fmla="*/ 131449 h 1510320"/>
              <a:gd name="connsiteX81" fmla="*/ 1007970 w 1487820"/>
              <a:gd name="connsiteY81" fmla="*/ 123401 h 1510320"/>
              <a:gd name="connsiteX82" fmla="*/ 1059078 w 1487820"/>
              <a:gd name="connsiteY82" fmla="*/ 83162 h 1510320"/>
              <a:gd name="connsiteX83" fmla="*/ 1107347 w 1487820"/>
              <a:gd name="connsiteY83" fmla="*/ 83162 h 15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487820" h="1510320">
                <a:moveTo>
                  <a:pt x="1198206" y="0"/>
                </a:moveTo>
                <a:lnTo>
                  <a:pt x="1246475" y="48287"/>
                </a:lnTo>
                <a:lnTo>
                  <a:pt x="1289066" y="83162"/>
                </a:lnTo>
                <a:lnTo>
                  <a:pt x="1337335" y="83162"/>
                </a:lnTo>
                <a:lnTo>
                  <a:pt x="1436712" y="179736"/>
                </a:lnTo>
                <a:lnTo>
                  <a:pt x="1436712" y="222658"/>
                </a:lnTo>
                <a:lnTo>
                  <a:pt x="1436712" y="268263"/>
                </a:lnTo>
                <a:lnTo>
                  <a:pt x="1436712" y="313868"/>
                </a:lnTo>
                <a:lnTo>
                  <a:pt x="1436712" y="359472"/>
                </a:lnTo>
                <a:lnTo>
                  <a:pt x="1399800" y="359472"/>
                </a:lnTo>
                <a:lnTo>
                  <a:pt x="1436712" y="445317"/>
                </a:lnTo>
                <a:lnTo>
                  <a:pt x="1436712" y="490921"/>
                </a:lnTo>
                <a:lnTo>
                  <a:pt x="1487820" y="490921"/>
                </a:lnTo>
                <a:lnTo>
                  <a:pt x="1436712" y="576765"/>
                </a:lnTo>
                <a:lnTo>
                  <a:pt x="1348692" y="659927"/>
                </a:lnTo>
                <a:lnTo>
                  <a:pt x="1306102" y="659927"/>
                </a:lnTo>
                <a:lnTo>
                  <a:pt x="1260672" y="659927"/>
                </a:lnTo>
                <a:lnTo>
                  <a:pt x="1260672" y="726993"/>
                </a:lnTo>
                <a:lnTo>
                  <a:pt x="1209564" y="775280"/>
                </a:lnTo>
                <a:lnTo>
                  <a:pt x="1209564" y="874537"/>
                </a:lnTo>
                <a:lnTo>
                  <a:pt x="1209564" y="981842"/>
                </a:lnTo>
                <a:lnTo>
                  <a:pt x="1209564" y="1089147"/>
                </a:lnTo>
                <a:lnTo>
                  <a:pt x="1209564" y="1188405"/>
                </a:lnTo>
                <a:lnTo>
                  <a:pt x="1158455" y="1360093"/>
                </a:lnTo>
                <a:lnTo>
                  <a:pt x="1158455" y="1453985"/>
                </a:lnTo>
                <a:lnTo>
                  <a:pt x="1078954" y="1510320"/>
                </a:lnTo>
                <a:lnTo>
                  <a:pt x="976737" y="1453985"/>
                </a:lnTo>
                <a:lnTo>
                  <a:pt x="976737" y="1405698"/>
                </a:lnTo>
                <a:lnTo>
                  <a:pt x="928468" y="1360093"/>
                </a:lnTo>
                <a:lnTo>
                  <a:pt x="928468" y="1319854"/>
                </a:lnTo>
                <a:lnTo>
                  <a:pt x="976737" y="1274249"/>
                </a:lnTo>
                <a:lnTo>
                  <a:pt x="1027845" y="1236692"/>
                </a:lnTo>
                <a:lnTo>
                  <a:pt x="1078954" y="1236692"/>
                </a:lnTo>
                <a:lnTo>
                  <a:pt x="1078954" y="1188405"/>
                </a:lnTo>
                <a:lnTo>
                  <a:pt x="1027845" y="1188405"/>
                </a:lnTo>
                <a:lnTo>
                  <a:pt x="976737" y="1140117"/>
                </a:lnTo>
                <a:lnTo>
                  <a:pt x="837609" y="1086465"/>
                </a:lnTo>
                <a:lnTo>
                  <a:pt x="789340" y="989890"/>
                </a:lnTo>
                <a:lnTo>
                  <a:pt x="698481" y="1000621"/>
                </a:lnTo>
                <a:lnTo>
                  <a:pt x="519601" y="914777"/>
                </a:lnTo>
                <a:lnTo>
                  <a:pt x="519601" y="955016"/>
                </a:lnTo>
                <a:lnTo>
                  <a:pt x="468493" y="955016"/>
                </a:lnTo>
                <a:lnTo>
                  <a:pt x="420224" y="914777"/>
                </a:lnTo>
                <a:lnTo>
                  <a:pt x="420224" y="866489"/>
                </a:lnTo>
                <a:lnTo>
                  <a:pt x="329365" y="866489"/>
                </a:lnTo>
                <a:lnTo>
                  <a:pt x="139128" y="955016"/>
                </a:lnTo>
                <a:lnTo>
                  <a:pt x="119253" y="963064"/>
                </a:lnTo>
                <a:lnTo>
                  <a:pt x="102217" y="955016"/>
                </a:lnTo>
                <a:lnTo>
                  <a:pt x="102217" y="906729"/>
                </a:lnTo>
                <a:lnTo>
                  <a:pt x="102217" y="866489"/>
                </a:lnTo>
                <a:lnTo>
                  <a:pt x="59627" y="775280"/>
                </a:lnTo>
                <a:lnTo>
                  <a:pt x="59627" y="726993"/>
                </a:lnTo>
                <a:lnTo>
                  <a:pt x="102217" y="726993"/>
                </a:lnTo>
                <a:lnTo>
                  <a:pt x="59627" y="659927"/>
                </a:lnTo>
                <a:lnTo>
                  <a:pt x="59627" y="641148"/>
                </a:lnTo>
                <a:lnTo>
                  <a:pt x="59627" y="625053"/>
                </a:lnTo>
                <a:lnTo>
                  <a:pt x="102217" y="576765"/>
                </a:lnTo>
                <a:lnTo>
                  <a:pt x="51109" y="576765"/>
                </a:lnTo>
                <a:lnTo>
                  <a:pt x="51109" y="536526"/>
                </a:lnTo>
                <a:lnTo>
                  <a:pt x="51109" y="490921"/>
                </a:lnTo>
                <a:lnTo>
                  <a:pt x="51109" y="453364"/>
                </a:lnTo>
                <a:lnTo>
                  <a:pt x="88020" y="445317"/>
                </a:lnTo>
                <a:lnTo>
                  <a:pt x="0" y="405077"/>
                </a:lnTo>
                <a:lnTo>
                  <a:pt x="51109" y="359472"/>
                </a:lnTo>
                <a:lnTo>
                  <a:pt x="51109" y="303137"/>
                </a:lnTo>
                <a:lnTo>
                  <a:pt x="139128" y="254850"/>
                </a:lnTo>
                <a:lnTo>
                  <a:pt x="198755" y="254850"/>
                </a:lnTo>
                <a:lnTo>
                  <a:pt x="241345" y="359472"/>
                </a:lnTo>
                <a:lnTo>
                  <a:pt x="329365" y="359472"/>
                </a:lnTo>
                <a:lnTo>
                  <a:pt x="329365" y="295089"/>
                </a:lnTo>
                <a:lnTo>
                  <a:pt x="420224" y="295089"/>
                </a:lnTo>
                <a:lnTo>
                  <a:pt x="468493" y="206563"/>
                </a:lnTo>
                <a:lnTo>
                  <a:pt x="468493" y="112671"/>
                </a:lnTo>
                <a:lnTo>
                  <a:pt x="545156" y="112671"/>
                </a:lnTo>
                <a:lnTo>
                  <a:pt x="627497" y="112671"/>
                </a:lnTo>
                <a:lnTo>
                  <a:pt x="712677" y="112671"/>
                </a:lnTo>
                <a:lnTo>
                  <a:pt x="789340" y="112671"/>
                </a:lnTo>
                <a:lnTo>
                  <a:pt x="888717" y="26826"/>
                </a:lnTo>
                <a:lnTo>
                  <a:pt x="928468" y="26826"/>
                </a:lnTo>
                <a:lnTo>
                  <a:pt x="919950" y="83162"/>
                </a:lnTo>
                <a:lnTo>
                  <a:pt x="968219" y="131449"/>
                </a:lnTo>
                <a:lnTo>
                  <a:pt x="1007970" y="123401"/>
                </a:lnTo>
                <a:lnTo>
                  <a:pt x="1059078" y="83162"/>
                </a:lnTo>
                <a:lnTo>
                  <a:pt x="1107347" y="8316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3" name="Espaço Reservado para Texto 135">
            <a:extLst>
              <a:ext uri="{FF2B5EF4-FFF2-40B4-BE49-F238E27FC236}">
                <a16:creationId xmlns:a16="http://schemas.microsoft.com/office/drawing/2014/main" id="{80065549-ED34-45E5-8A35-5F80A4487064}"/>
              </a:ext>
            </a:extLst>
          </p:cNvPr>
          <p:cNvSpPr>
            <a:spLocks noGrp="1"/>
          </p:cNvSpPr>
          <p:nvPr/>
        </p:nvSpPr>
        <p:spPr>
          <a:xfrm>
            <a:off x="9673950" y="2665883"/>
            <a:ext cx="1488785" cy="1101405"/>
          </a:xfrm>
          <a:custGeom>
            <a:avLst/>
            <a:gdLst>
              <a:gd name="connsiteX0" fmla="*/ 1052526 w 1794983"/>
              <a:gd name="connsiteY0" fmla="*/ 0 h 1327930"/>
              <a:gd name="connsiteX1" fmla="*/ 1140710 w 1794983"/>
              <a:gd name="connsiteY1" fmla="*/ 0 h 1327930"/>
              <a:gd name="connsiteX2" fmla="*/ 1140710 w 1794983"/>
              <a:gd name="connsiteY2" fmla="*/ 48094 h 1327930"/>
              <a:gd name="connsiteX3" fmla="*/ 1191914 w 1794983"/>
              <a:gd name="connsiteY3" fmla="*/ 85501 h 1327930"/>
              <a:gd name="connsiteX4" fmla="*/ 1234584 w 1794983"/>
              <a:gd name="connsiteY4" fmla="*/ 85501 h 1327930"/>
              <a:gd name="connsiteX5" fmla="*/ 1234584 w 1794983"/>
              <a:gd name="connsiteY5" fmla="*/ 48094 h 1327930"/>
              <a:gd name="connsiteX6" fmla="*/ 1334148 w 1794983"/>
              <a:gd name="connsiteY6" fmla="*/ 85501 h 1327930"/>
              <a:gd name="connsiteX7" fmla="*/ 1422332 w 1794983"/>
              <a:gd name="connsiteY7" fmla="*/ 130923 h 1327930"/>
              <a:gd name="connsiteX8" fmla="*/ 1513361 w 1794983"/>
              <a:gd name="connsiteY8" fmla="*/ 130923 h 1327930"/>
              <a:gd name="connsiteX9" fmla="*/ 1561721 w 1794983"/>
              <a:gd name="connsiteY9" fmla="*/ 205736 h 1327930"/>
              <a:gd name="connsiteX10" fmla="*/ 1703954 w 1794983"/>
              <a:gd name="connsiteY10" fmla="*/ 272533 h 1327930"/>
              <a:gd name="connsiteX11" fmla="*/ 1743779 w 1794983"/>
              <a:gd name="connsiteY11" fmla="*/ 320627 h 1327930"/>
              <a:gd name="connsiteX12" fmla="*/ 1794983 w 1794983"/>
              <a:gd name="connsiteY12" fmla="*/ 320627 h 1327930"/>
              <a:gd name="connsiteX13" fmla="*/ 1794983 w 1794983"/>
              <a:gd name="connsiteY13" fmla="*/ 368721 h 1327930"/>
              <a:gd name="connsiteX14" fmla="*/ 1752313 w 1794983"/>
              <a:gd name="connsiteY14" fmla="*/ 358034 h 1327930"/>
              <a:gd name="connsiteX15" fmla="*/ 1655595 w 1794983"/>
              <a:gd name="connsiteY15" fmla="*/ 451550 h 1327930"/>
              <a:gd name="connsiteX16" fmla="*/ 1655595 w 1794983"/>
              <a:gd name="connsiteY16" fmla="*/ 491628 h 1327930"/>
              <a:gd name="connsiteX17" fmla="*/ 1703954 w 1794983"/>
              <a:gd name="connsiteY17" fmla="*/ 534378 h 1327930"/>
              <a:gd name="connsiteX18" fmla="*/ 1703954 w 1794983"/>
              <a:gd name="connsiteY18" fmla="*/ 582472 h 1327930"/>
              <a:gd name="connsiteX19" fmla="*/ 1561721 w 1794983"/>
              <a:gd name="connsiteY19" fmla="*/ 593160 h 1327930"/>
              <a:gd name="connsiteX20" fmla="*/ 1553187 w 1794983"/>
              <a:gd name="connsiteY20" fmla="*/ 836302 h 1327930"/>
              <a:gd name="connsiteX21" fmla="*/ 1513361 w 1794983"/>
              <a:gd name="connsiteY21" fmla="*/ 911115 h 1327930"/>
              <a:gd name="connsiteX22" fmla="*/ 1473536 w 1794983"/>
              <a:gd name="connsiteY22" fmla="*/ 911115 h 1327930"/>
              <a:gd name="connsiteX23" fmla="*/ 1422332 w 1794983"/>
              <a:gd name="connsiteY23" fmla="*/ 959209 h 1327930"/>
              <a:gd name="connsiteX24" fmla="*/ 1413798 w 1794983"/>
              <a:gd name="connsiteY24" fmla="*/ 1017991 h 1327930"/>
              <a:gd name="connsiteX25" fmla="*/ 1365439 w 1794983"/>
              <a:gd name="connsiteY25" fmla="*/ 1074101 h 1327930"/>
              <a:gd name="connsiteX26" fmla="*/ 1322769 w 1794983"/>
              <a:gd name="connsiteY26" fmla="*/ 1148913 h 1327930"/>
              <a:gd name="connsiteX27" fmla="*/ 1191914 w 1794983"/>
              <a:gd name="connsiteY27" fmla="*/ 1197008 h 1327930"/>
              <a:gd name="connsiteX28" fmla="*/ 1092351 w 1794983"/>
              <a:gd name="connsiteY28" fmla="*/ 1197008 h 1327930"/>
              <a:gd name="connsiteX29" fmla="*/ 961497 w 1794983"/>
              <a:gd name="connsiteY29" fmla="*/ 1231742 h 1327930"/>
              <a:gd name="connsiteX30" fmla="*/ 913137 w 1794983"/>
              <a:gd name="connsiteY30" fmla="*/ 1279836 h 1327930"/>
              <a:gd name="connsiteX31" fmla="*/ 822108 w 1794983"/>
              <a:gd name="connsiteY31" fmla="*/ 1279836 h 1327930"/>
              <a:gd name="connsiteX32" fmla="*/ 770904 w 1794983"/>
              <a:gd name="connsiteY32" fmla="*/ 1327930 h 1327930"/>
              <a:gd name="connsiteX33" fmla="*/ 719700 w 1794983"/>
              <a:gd name="connsiteY33" fmla="*/ 1327930 h 1327930"/>
              <a:gd name="connsiteX34" fmla="*/ 719700 w 1794983"/>
              <a:gd name="connsiteY34" fmla="*/ 1279836 h 1327930"/>
              <a:gd name="connsiteX35" fmla="*/ 682720 w 1794983"/>
              <a:gd name="connsiteY35" fmla="*/ 1242430 h 1327930"/>
              <a:gd name="connsiteX36" fmla="*/ 631516 w 1794983"/>
              <a:gd name="connsiteY36" fmla="*/ 1197008 h 1327930"/>
              <a:gd name="connsiteX37" fmla="*/ 668496 w 1794983"/>
              <a:gd name="connsiteY37" fmla="*/ 1108835 h 1327930"/>
              <a:gd name="connsiteX38" fmla="*/ 631516 w 1794983"/>
              <a:gd name="connsiteY38" fmla="*/ 1108835 h 1327930"/>
              <a:gd name="connsiteX39" fmla="*/ 600224 w 1794983"/>
              <a:gd name="connsiteY39" fmla="*/ 1074101 h 1327930"/>
              <a:gd name="connsiteX40" fmla="*/ 611603 w 1794983"/>
              <a:gd name="connsiteY40" fmla="*/ 903099 h 1327930"/>
              <a:gd name="connsiteX41" fmla="*/ 571778 w 1794983"/>
              <a:gd name="connsiteY41" fmla="*/ 868365 h 1327930"/>
              <a:gd name="connsiteX42" fmla="*/ 378341 w 1794983"/>
              <a:gd name="connsiteY42" fmla="*/ 868365 h 1327930"/>
              <a:gd name="connsiteX43" fmla="*/ 341360 w 1794983"/>
              <a:gd name="connsiteY43" fmla="*/ 903099 h 1327930"/>
              <a:gd name="connsiteX44" fmla="*/ 290156 w 1794983"/>
              <a:gd name="connsiteY44" fmla="*/ 868365 h 1327930"/>
              <a:gd name="connsiteX45" fmla="*/ 150767 w 1794983"/>
              <a:gd name="connsiteY45" fmla="*/ 868365 h 1327930"/>
              <a:gd name="connsiteX46" fmla="*/ 99563 w 1794983"/>
              <a:gd name="connsiteY46" fmla="*/ 820271 h 1327930"/>
              <a:gd name="connsiteX47" fmla="*/ 0 w 1794983"/>
              <a:gd name="connsiteY47" fmla="*/ 868365 h 1327930"/>
              <a:gd name="connsiteX48" fmla="*/ 8534 w 1794983"/>
              <a:gd name="connsiteY48" fmla="*/ 780192 h 1327930"/>
              <a:gd name="connsiteX49" fmla="*/ 48360 w 1794983"/>
              <a:gd name="connsiteY49" fmla="*/ 732098 h 1327930"/>
              <a:gd name="connsiteX50" fmla="*/ 99563 w 1794983"/>
              <a:gd name="connsiteY50" fmla="*/ 649270 h 1327930"/>
              <a:gd name="connsiteX51" fmla="*/ 238952 w 1794983"/>
              <a:gd name="connsiteY51" fmla="*/ 649270 h 1327930"/>
              <a:gd name="connsiteX52" fmla="*/ 281622 w 1794983"/>
              <a:gd name="connsiteY52" fmla="*/ 649270 h 1327930"/>
              <a:gd name="connsiteX53" fmla="*/ 332826 w 1794983"/>
              <a:gd name="connsiteY53" fmla="*/ 593160 h 1327930"/>
              <a:gd name="connsiteX54" fmla="*/ 429545 w 1794983"/>
              <a:gd name="connsiteY54" fmla="*/ 649270 h 1327930"/>
              <a:gd name="connsiteX55" fmla="*/ 509195 w 1794983"/>
              <a:gd name="connsiteY55" fmla="*/ 649270 h 1327930"/>
              <a:gd name="connsiteX56" fmla="*/ 611603 w 1794983"/>
              <a:gd name="connsiteY56" fmla="*/ 547738 h 1327930"/>
              <a:gd name="connsiteX57" fmla="*/ 611603 w 1794983"/>
              <a:gd name="connsiteY57" fmla="*/ 499644 h 1327930"/>
              <a:gd name="connsiteX58" fmla="*/ 560399 w 1794983"/>
              <a:gd name="connsiteY58" fmla="*/ 499644 h 1327930"/>
              <a:gd name="connsiteX59" fmla="*/ 560399 w 1794983"/>
              <a:gd name="connsiteY59" fmla="*/ 459565 h 1327930"/>
              <a:gd name="connsiteX60" fmla="*/ 611603 w 1794983"/>
              <a:gd name="connsiteY60" fmla="*/ 416815 h 1327930"/>
              <a:gd name="connsiteX61" fmla="*/ 611603 w 1794983"/>
              <a:gd name="connsiteY61" fmla="*/ 384752 h 1327930"/>
              <a:gd name="connsiteX62" fmla="*/ 611603 w 1794983"/>
              <a:gd name="connsiteY62" fmla="*/ 352690 h 1327930"/>
              <a:gd name="connsiteX63" fmla="*/ 611603 w 1794983"/>
              <a:gd name="connsiteY63" fmla="*/ 283221 h 1327930"/>
              <a:gd name="connsiteX64" fmla="*/ 682720 w 1794983"/>
              <a:gd name="connsiteY64" fmla="*/ 219095 h 1327930"/>
              <a:gd name="connsiteX65" fmla="*/ 682720 w 1794983"/>
              <a:gd name="connsiteY65" fmla="*/ 171001 h 1327930"/>
              <a:gd name="connsiteX66" fmla="*/ 631516 w 1794983"/>
              <a:gd name="connsiteY66" fmla="*/ 130923 h 1327930"/>
              <a:gd name="connsiteX67" fmla="*/ 682720 w 1794983"/>
              <a:gd name="connsiteY67" fmla="*/ 85501 h 1327930"/>
              <a:gd name="connsiteX68" fmla="*/ 719700 w 1794983"/>
              <a:gd name="connsiteY68" fmla="*/ 85501 h 1327930"/>
              <a:gd name="connsiteX69" fmla="*/ 719700 w 1794983"/>
              <a:gd name="connsiteY69" fmla="*/ 48094 h 1327930"/>
              <a:gd name="connsiteX70" fmla="*/ 770904 w 1794983"/>
              <a:gd name="connsiteY70" fmla="*/ 85501 h 1327930"/>
              <a:gd name="connsiteX71" fmla="*/ 822108 w 1794983"/>
              <a:gd name="connsiteY71" fmla="*/ 85501 h 1327930"/>
              <a:gd name="connsiteX72" fmla="*/ 842021 w 1794983"/>
              <a:gd name="connsiteY72" fmla="*/ 85501 h 1327930"/>
              <a:gd name="connsiteX73" fmla="*/ 861933 w 1794983"/>
              <a:gd name="connsiteY73" fmla="*/ 85501 h 132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94983" h="1327930">
                <a:moveTo>
                  <a:pt x="1052526" y="0"/>
                </a:moveTo>
                <a:lnTo>
                  <a:pt x="1140710" y="0"/>
                </a:lnTo>
                <a:lnTo>
                  <a:pt x="1140710" y="48094"/>
                </a:lnTo>
                <a:lnTo>
                  <a:pt x="1191914" y="85501"/>
                </a:lnTo>
                <a:lnTo>
                  <a:pt x="1234584" y="85501"/>
                </a:lnTo>
                <a:lnTo>
                  <a:pt x="1234584" y="48094"/>
                </a:lnTo>
                <a:lnTo>
                  <a:pt x="1334148" y="85501"/>
                </a:lnTo>
                <a:lnTo>
                  <a:pt x="1422332" y="130923"/>
                </a:lnTo>
                <a:lnTo>
                  <a:pt x="1513361" y="130923"/>
                </a:lnTo>
                <a:lnTo>
                  <a:pt x="1561721" y="205736"/>
                </a:lnTo>
                <a:lnTo>
                  <a:pt x="1703954" y="272533"/>
                </a:lnTo>
                <a:lnTo>
                  <a:pt x="1743779" y="320627"/>
                </a:lnTo>
                <a:lnTo>
                  <a:pt x="1794983" y="320627"/>
                </a:lnTo>
                <a:lnTo>
                  <a:pt x="1794983" y="368721"/>
                </a:lnTo>
                <a:lnTo>
                  <a:pt x="1752313" y="358034"/>
                </a:lnTo>
                <a:lnTo>
                  <a:pt x="1655595" y="451550"/>
                </a:lnTo>
                <a:lnTo>
                  <a:pt x="1655595" y="491628"/>
                </a:lnTo>
                <a:lnTo>
                  <a:pt x="1703954" y="534378"/>
                </a:lnTo>
                <a:lnTo>
                  <a:pt x="1703954" y="582472"/>
                </a:lnTo>
                <a:lnTo>
                  <a:pt x="1561721" y="593160"/>
                </a:lnTo>
                <a:lnTo>
                  <a:pt x="1553187" y="836302"/>
                </a:lnTo>
                <a:lnTo>
                  <a:pt x="1513361" y="911115"/>
                </a:lnTo>
                <a:lnTo>
                  <a:pt x="1473536" y="911115"/>
                </a:lnTo>
                <a:lnTo>
                  <a:pt x="1422332" y="959209"/>
                </a:lnTo>
                <a:lnTo>
                  <a:pt x="1413798" y="1017991"/>
                </a:lnTo>
                <a:lnTo>
                  <a:pt x="1365439" y="1074101"/>
                </a:lnTo>
                <a:lnTo>
                  <a:pt x="1322769" y="1148913"/>
                </a:lnTo>
                <a:lnTo>
                  <a:pt x="1191914" y="1197008"/>
                </a:lnTo>
                <a:lnTo>
                  <a:pt x="1092351" y="1197008"/>
                </a:lnTo>
                <a:lnTo>
                  <a:pt x="961497" y="1231742"/>
                </a:lnTo>
                <a:lnTo>
                  <a:pt x="913137" y="1279836"/>
                </a:lnTo>
                <a:lnTo>
                  <a:pt x="822108" y="1279836"/>
                </a:lnTo>
                <a:lnTo>
                  <a:pt x="770904" y="1327930"/>
                </a:lnTo>
                <a:lnTo>
                  <a:pt x="719700" y="1327930"/>
                </a:lnTo>
                <a:lnTo>
                  <a:pt x="719700" y="1279836"/>
                </a:lnTo>
                <a:lnTo>
                  <a:pt x="682720" y="1242430"/>
                </a:lnTo>
                <a:lnTo>
                  <a:pt x="631516" y="1197008"/>
                </a:lnTo>
                <a:lnTo>
                  <a:pt x="668496" y="1108835"/>
                </a:lnTo>
                <a:lnTo>
                  <a:pt x="631516" y="1108835"/>
                </a:lnTo>
                <a:lnTo>
                  <a:pt x="600224" y="1074101"/>
                </a:lnTo>
                <a:lnTo>
                  <a:pt x="611603" y="903099"/>
                </a:lnTo>
                <a:lnTo>
                  <a:pt x="571778" y="868365"/>
                </a:lnTo>
                <a:lnTo>
                  <a:pt x="378341" y="868365"/>
                </a:lnTo>
                <a:lnTo>
                  <a:pt x="341360" y="903099"/>
                </a:lnTo>
                <a:lnTo>
                  <a:pt x="290156" y="868365"/>
                </a:lnTo>
                <a:lnTo>
                  <a:pt x="150767" y="868365"/>
                </a:lnTo>
                <a:lnTo>
                  <a:pt x="99563" y="820271"/>
                </a:lnTo>
                <a:lnTo>
                  <a:pt x="0" y="868365"/>
                </a:lnTo>
                <a:lnTo>
                  <a:pt x="8534" y="780192"/>
                </a:lnTo>
                <a:lnTo>
                  <a:pt x="48360" y="732098"/>
                </a:lnTo>
                <a:lnTo>
                  <a:pt x="99563" y="649270"/>
                </a:lnTo>
                <a:lnTo>
                  <a:pt x="238952" y="649270"/>
                </a:lnTo>
                <a:lnTo>
                  <a:pt x="281622" y="649270"/>
                </a:lnTo>
                <a:lnTo>
                  <a:pt x="332826" y="593160"/>
                </a:lnTo>
                <a:lnTo>
                  <a:pt x="429545" y="649270"/>
                </a:lnTo>
                <a:lnTo>
                  <a:pt x="509195" y="649270"/>
                </a:lnTo>
                <a:lnTo>
                  <a:pt x="611603" y="547738"/>
                </a:lnTo>
                <a:lnTo>
                  <a:pt x="611603" y="499644"/>
                </a:lnTo>
                <a:lnTo>
                  <a:pt x="560399" y="499644"/>
                </a:lnTo>
                <a:lnTo>
                  <a:pt x="560399" y="459565"/>
                </a:lnTo>
                <a:lnTo>
                  <a:pt x="611603" y="416815"/>
                </a:lnTo>
                <a:lnTo>
                  <a:pt x="611603" y="384752"/>
                </a:lnTo>
                <a:lnTo>
                  <a:pt x="611603" y="352690"/>
                </a:lnTo>
                <a:lnTo>
                  <a:pt x="611603" y="283221"/>
                </a:lnTo>
                <a:lnTo>
                  <a:pt x="682720" y="219095"/>
                </a:lnTo>
                <a:lnTo>
                  <a:pt x="682720" y="171001"/>
                </a:lnTo>
                <a:lnTo>
                  <a:pt x="631516" y="130923"/>
                </a:lnTo>
                <a:lnTo>
                  <a:pt x="682720" y="85501"/>
                </a:lnTo>
                <a:lnTo>
                  <a:pt x="719700" y="85501"/>
                </a:lnTo>
                <a:lnTo>
                  <a:pt x="719700" y="48094"/>
                </a:lnTo>
                <a:lnTo>
                  <a:pt x="770904" y="85501"/>
                </a:lnTo>
                <a:lnTo>
                  <a:pt x="822108" y="85501"/>
                </a:lnTo>
                <a:lnTo>
                  <a:pt x="842021" y="85501"/>
                </a:lnTo>
                <a:lnTo>
                  <a:pt x="861933" y="8550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4" name="Espaço Reservado para Texto 136">
            <a:extLst>
              <a:ext uri="{FF2B5EF4-FFF2-40B4-BE49-F238E27FC236}">
                <a16:creationId xmlns:a16="http://schemas.microsoft.com/office/drawing/2014/main" id="{10018ACE-B96D-498F-94B6-5C7A2F55F2C6}"/>
              </a:ext>
            </a:extLst>
          </p:cNvPr>
          <p:cNvSpPr>
            <a:spLocks noGrp="1"/>
          </p:cNvSpPr>
          <p:nvPr/>
        </p:nvSpPr>
        <p:spPr>
          <a:xfrm>
            <a:off x="9413101" y="2434371"/>
            <a:ext cx="947409" cy="881123"/>
          </a:xfrm>
          <a:custGeom>
            <a:avLst/>
            <a:gdLst>
              <a:gd name="connsiteX0" fmla="*/ 460315 w 1142262"/>
              <a:gd name="connsiteY0" fmla="*/ 0 h 1062344"/>
              <a:gd name="connsiteX1" fmla="*/ 568290 w 1142262"/>
              <a:gd name="connsiteY1" fmla="*/ 0 h 1062344"/>
              <a:gd name="connsiteX2" fmla="*/ 610911 w 1142262"/>
              <a:gd name="connsiteY2" fmla="*/ 48046 h 1062344"/>
              <a:gd name="connsiteX3" fmla="*/ 690472 w 1142262"/>
              <a:gd name="connsiteY3" fmla="*/ 48046 h 1062344"/>
              <a:gd name="connsiteX4" fmla="*/ 741618 w 1142262"/>
              <a:gd name="connsiteY4" fmla="*/ 0 h 1062344"/>
              <a:gd name="connsiteX5" fmla="*/ 841069 w 1142262"/>
              <a:gd name="connsiteY5" fmla="*/ 0 h 1062344"/>
              <a:gd name="connsiteX6" fmla="*/ 892215 w 1142262"/>
              <a:gd name="connsiteY6" fmla="*/ 48046 h 1062344"/>
              <a:gd name="connsiteX7" fmla="*/ 960410 w 1142262"/>
              <a:gd name="connsiteY7" fmla="*/ 48046 h 1062344"/>
              <a:gd name="connsiteX8" fmla="*/ 1051336 w 1142262"/>
              <a:gd name="connsiteY8" fmla="*/ 48046 h 1062344"/>
              <a:gd name="connsiteX9" fmla="*/ 1099640 w 1142262"/>
              <a:gd name="connsiteY9" fmla="*/ 48046 h 1062344"/>
              <a:gd name="connsiteX10" fmla="*/ 1099640 w 1142262"/>
              <a:gd name="connsiteY10" fmla="*/ 82746 h 1062344"/>
              <a:gd name="connsiteX11" fmla="*/ 1142262 w 1142262"/>
              <a:gd name="connsiteY11" fmla="*/ 149476 h 1062344"/>
              <a:gd name="connsiteX12" fmla="*/ 1099640 w 1142262"/>
              <a:gd name="connsiteY12" fmla="*/ 149476 h 1062344"/>
              <a:gd name="connsiteX13" fmla="*/ 1099640 w 1142262"/>
              <a:gd name="connsiteY13" fmla="*/ 197521 h 1062344"/>
              <a:gd name="connsiteX14" fmla="*/ 1142262 w 1142262"/>
              <a:gd name="connsiteY14" fmla="*/ 280267 h 1062344"/>
              <a:gd name="connsiteX15" fmla="*/ 1142262 w 1142262"/>
              <a:gd name="connsiteY15" fmla="*/ 368351 h 1062344"/>
              <a:gd name="connsiteX16" fmla="*/ 1099640 w 1142262"/>
              <a:gd name="connsiteY16" fmla="*/ 368351 h 1062344"/>
              <a:gd name="connsiteX17" fmla="*/ 1051336 w 1142262"/>
              <a:gd name="connsiteY17" fmla="*/ 328312 h 1062344"/>
              <a:gd name="connsiteX18" fmla="*/ 1051336 w 1142262"/>
              <a:gd name="connsiteY18" fmla="*/ 368351 h 1062344"/>
              <a:gd name="connsiteX19" fmla="*/ 1003031 w 1142262"/>
              <a:gd name="connsiteY19" fmla="*/ 368351 h 1062344"/>
              <a:gd name="connsiteX20" fmla="*/ 951885 w 1142262"/>
              <a:gd name="connsiteY20" fmla="*/ 413727 h 1062344"/>
              <a:gd name="connsiteX21" fmla="*/ 1003031 w 1142262"/>
              <a:gd name="connsiteY21" fmla="*/ 461773 h 1062344"/>
              <a:gd name="connsiteX22" fmla="*/ 1003031 w 1142262"/>
              <a:gd name="connsiteY22" fmla="*/ 499142 h 1062344"/>
              <a:gd name="connsiteX23" fmla="*/ 931995 w 1142262"/>
              <a:gd name="connsiteY23" fmla="*/ 565872 h 1062344"/>
              <a:gd name="connsiteX24" fmla="*/ 931995 w 1142262"/>
              <a:gd name="connsiteY24" fmla="*/ 635271 h 1062344"/>
              <a:gd name="connsiteX25" fmla="*/ 931995 w 1142262"/>
              <a:gd name="connsiteY25" fmla="*/ 667302 h 1062344"/>
              <a:gd name="connsiteX26" fmla="*/ 931995 w 1142262"/>
              <a:gd name="connsiteY26" fmla="*/ 696663 h 1062344"/>
              <a:gd name="connsiteX27" fmla="*/ 892215 w 1142262"/>
              <a:gd name="connsiteY27" fmla="*/ 742039 h 1062344"/>
              <a:gd name="connsiteX28" fmla="*/ 892215 w 1142262"/>
              <a:gd name="connsiteY28" fmla="*/ 782078 h 1062344"/>
              <a:gd name="connsiteX29" fmla="*/ 931995 w 1142262"/>
              <a:gd name="connsiteY29" fmla="*/ 782078 h 1062344"/>
              <a:gd name="connsiteX30" fmla="*/ 931995 w 1142262"/>
              <a:gd name="connsiteY30" fmla="*/ 827454 h 1062344"/>
              <a:gd name="connsiteX31" fmla="*/ 841069 w 1142262"/>
              <a:gd name="connsiteY31" fmla="*/ 931553 h 1062344"/>
              <a:gd name="connsiteX32" fmla="*/ 750142 w 1142262"/>
              <a:gd name="connsiteY32" fmla="*/ 931553 h 1062344"/>
              <a:gd name="connsiteX33" fmla="*/ 653533 w 1142262"/>
              <a:gd name="connsiteY33" fmla="*/ 872831 h 1062344"/>
              <a:gd name="connsiteX34" fmla="*/ 610911 w 1142262"/>
              <a:gd name="connsiteY34" fmla="*/ 931553 h 1062344"/>
              <a:gd name="connsiteX35" fmla="*/ 420535 w 1142262"/>
              <a:gd name="connsiteY35" fmla="*/ 931553 h 1062344"/>
              <a:gd name="connsiteX36" fmla="*/ 380754 w 1142262"/>
              <a:gd name="connsiteY36" fmla="*/ 1014298 h 1062344"/>
              <a:gd name="connsiteX37" fmla="*/ 329608 w 1142262"/>
              <a:gd name="connsiteY37" fmla="*/ 1062344 h 1062344"/>
              <a:gd name="connsiteX38" fmla="*/ 281304 w 1142262"/>
              <a:gd name="connsiteY38" fmla="*/ 1014298 h 1062344"/>
              <a:gd name="connsiteX39" fmla="*/ 201743 w 1142262"/>
              <a:gd name="connsiteY39" fmla="*/ 979599 h 1062344"/>
              <a:gd name="connsiteX40" fmla="*/ 51146 w 1142262"/>
              <a:gd name="connsiteY40" fmla="*/ 931553 h 1062344"/>
              <a:gd name="connsiteX41" fmla="*/ 0 w 1142262"/>
              <a:gd name="connsiteY41" fmla="*/ 920876 h 1062344"/>
              <a:gd name="connsiteX42" fmla="*/ 51146 w 1142262"/>
              <a:gd name="connsiteY42" fmla="*/ 864823 h 1062344"/>
              <a:gd name="connsiteX43" fmla="*/ 0 w 1142262"/>
              <a:gd name="connsiteY43" fmla="*/ 864823 h 1062344"/>
              <a:gd name="connsiteX44" fmla="*/ 0 w 1142262"/>
              <a:gd name="connsiteY44" fmla="*/ 816777 h 1062344"/>
              <a:gd name="connsiteX45" fmla="*/ 8524 w 1142262"/>
              <a:gd name="connsiteY45" fmla="*/ 742039 h 1062344"/>
              <a:gd name="connsiteX46" fmla="*/ 8524 w 1142262"/>
              <a:gd name="connsiteY46" fmla="*/ 648617 h 1062344"/>
              <a:gd name="connsiteX47" fmla="*/ 99451 w 1142262"/>
              <a:gd name="connsiteY47" fmla="*/ 611248 h 1062344"/>
              <a:gd name="connsiteX48" fmla="*/ 139231 w 1142262"/>
              <a:gd name="connsiteY48" fmla="*/ 499142 h 1062344"/>
              <a:gd name="connsiteX49" fmla="*/ 190377 w 1142262"/>
              <a:gd name="connsiteY49" fmla="*/ 499142 h 1062344"/>
              <a:gd name="connsiteX50" fmla="*/ 230158 w 1142262"/>
              <a:gd name="connsiteY50" fmla="*/ 368351 h 1062344"/>
              <a:gd name="connsiteX51" fmla="*/ 269938 w 1142262"/>
              <a:gd name="connsiteY51" fmla="*/ 368351 h 1062344"/>
              <a:gd name="connsiteX52" fmla="*/ 321084 w 1142262"/>
              <a:gd name="connsiteY52" fmla="*/ 280267 h 1062344"/>
              <a:gd name="connsiteX53" fmla="*/ 369388 w 1142262"/>
              <a:gd name="connsiteY53" fmla="*/ 149476 h 1062344"/>
              <a:gd name="connsiteX54" fmla="*/ 409169 w 1142262"/>
              <a:gd name="connsiteY54" fmla="*/ 48046 h 1062344"/>
              <a:gd name="connsiteX55" fmla="*/ 460315 w 1142262"/>
              <a:gd name="connsiteY55" fmla="*/ 40038 h 10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2262" h="1062344">
                <a:moveTo>
                  <a:pt x="460315" y="0"/>
                </a:moveTo>
                <a:lnTo>
                  <a:pt x="568290" y="0"/>
                </a:lnTo>
                <a:lnTo>
                  <a:pt x="610911" y="48046"/>
                </a:lnTo>
                <a:lnTo>
                  <a:pt x="690472" y="48046"/>
                </a:lnTo>
                <a:lnTo>
                  <a:pt x="741618" y="0"/>
                </a:lnTo>
                <a:lnTo>
                  <a:pt x="841069" y="0"/>
                </a:lnTo>
                <a:lnTo>
                  <a:pt x="892215" y="48046"/>
                </a:lnTo>
                <a:lnTo>
                  <a:pt x="960410" y="48046"/>
                </a:lnTo>
                <a:lnTo>
                  <a:pt x="1051336" y="48046"/>
                </a:lnTo>
                <a:lnTo>
                  <a:pt x="1099640" y="48046"/>
                </a:lnTo>
                <a:lnTo>
                  <a:pt x="1099640" y="82746"/>
                </a:lnTo>
                <a:lnTo>
                  <a:pt x="1142262" y="149476"/>
                </a:lnTo>
                <a:lnTo>
                  <a:pt x="1099640" y="149476"/>
                </a:lnTo>
                <a:lnTo>
                  <a:pt x="1099640" y="197521"/>
                </a:lnTo>
                <a:lnTo>
                  <a:pt x="1142262" y="280267"/>
                </a:lnTo>
                <a:lnTo>
                  <a:pt x="1142262" y="368351"/>
                </a:lnTo>
                <a:lnTo>
                  <a:pt x="1099640" y="368351"/>
                </a:lnTo>
                <a:lnTo>
                  <a:pt x="1051336" y="328312"/>
                </a:lnTo>
                <a:lnTo>
                  <a:pt x="1051336" y="368351"/>
                </a:lnTo>
                <a:lnTo>
                  <a:pt x="1003031" y="368351"/>
                </a:lnTo>
                <a:lnTo>
                  <a:pt x="951885" y="413727"/>
                </a:lnTo>
                <a:lnTo>
                  <a:pt x="1003031" y="461773"/>
                </a:lnTo>
                <a:lnTo>
                  <a:pt x="1003031" y="499142"/>
                </a:lnTo>
                <a:lnTo>
                  <a:pt x="931995" y="565872"/>
                </a:lnTo>
                <a:lnTo>
                  <a:pt x="931995" y="635271"/>
                </a:lnTo>
                <a:lnTo>
                  <a:pt x="931995" y="667302"/>
                </a:lnTo>
                <a:lnTo>
                  <a:pt x="931995" y="696663"/>
                </a:lnTo>
                <a:lnTo>
                  <a:pt x="892215" y="742039"/>
                </a:lnTo>
                <a:lnTo>
                  <a:pt x="892215" y="782078"/>
                </a:lnTo>
                <a:lnTo>
                  <a:pt x="931995" y="782078"/>
                </a:lnTo>
                <a:lnTo>
                  <a:pt x="931995" y="827454"/>
                </a:lnTo>
                <a:lnTo>
                  <a:pt x="841069" y="931553"/>
                </a:lnTo>
                <a:lnTo>
                  <a:pt x="750142" y="931553"/>
                </a:lnTo>
                <a:lnTo>
                  <a:pt x="653533" y="872831"/>
                </a:lnTo>
                <a:lnTo>
                  <a:pt x="610911" y="931553"/>
                </a:lnTo>
                <a:lnTo>
                  <a:pt x="420535" y="931553"/>
                </a:lnTo>
                <a:lnTo>
                  <a:pt x="380754" y="1014298"/>
                </a:lnTo>
                <a:lnTo>
                  <a:pt x="329608" y="1062344"/>
                </a:lnTo>
                <a:lnTo>
                  <a:pt x="281304" y="1014298"/>
                </a:lnTo>
                <a:lnTo>
                  <a:pt x="201743" y="979599"/>
                </a:lnTo>
                <a:lnTo>
                  <a:pt x="51146" y="931553"/>
                </a:lnTo>
                <a:lnTo>
                  <a:pt x="0" y="920876"/>
                </a:lnTo>
                <a:lnTo>
                  <a:pt x="51146" y="864823"/>
                </a:lnTo>
                <a:lnTo>
                  <a:pt x="0" y="864823"/>
                </a:lnTo>
                <a:lnTo>
                  <a:pt x="0" y="816777"/>
                </a:lnTo>
                <a:lnTo>
                  <a:pt x="8524" y="742039"/>
                </a:lnTo>
                <a:lnTo>
                  <a:pt x="8524" y="648617"/>
                </a:lnTo>
                <a:lnTo>
                  <a:pt x="99451" y="611248"/>
                </a:lnTo>
                <a:lnTo>
                  <a:pt x="139231" y="499142"/>
                </a:lnTo>
                <a:lnTo>
                  <a:pt x="190377" y="499142"/>
                </a:lnTo>
                <a:lnTo>
                  <a:pt x="230158" y="368351"/>
                </a:lnTo>
                <a:lnTo>
                  <a:pt x="269938" y="368351"/>
                </a:lnTo>
                <a:lnTo>
                  <a:pt x="321084" y="280267"/>
                </a:lnTo>
                <a:lnTo>
                  <a:pt x="369388" y="149476"/>
                </a:lnTo>
                <a:lnTo>
                  <a:pt x="409169" y="48046"/>
                </a:lnTo>
                <a:lnTo>
                  <a:pt x="460315" y="40038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5" name="Espaço Reservado para Texto 138">
            <a:extLst>
              <a:ext uri="{FF2B5EF4-FFF2-40B4-BE49-F238E27FC236}">
                <a16:creationId xmlns:a16="http://schemas.microsoft.com/office/drawing/2014/main" id="{F1052289-8E3D-4957-90D6-C19D263CEFD9}"/>
              </a:ext>
            </a:extLst>
          </p:cNvPr>
          <p:cNvSpPr>
            <a:spLocks noGrp="1"/>
          </p:cNvSpPr>
          <p:nvPr/>
        </p:nvSpPr>
        <p:spPr>
          <a:xfrm>
            <a:off x="10839618" y="3145810"/>
            <a:ext cx="321736" cy="437692"/>
          </a:xfrm>
          <a:custGeom>
            <a:avLst/>
            <a:gdLst>
              <a:gd name="connsiteX0" fmla="*/ 293086 w 387908"/>
              <a:gd name="connsiteY0" fmla="*/ 0 h 527712"/>
              <a:gd name="connsiteX1" fmla="*/ 387908 w 387908"/>
              <a:gd name="connsiteY1" fmla="*/ 56254 h 527712"/>
              <a:gd name="connsiteX2" fmla="*/ 344807 w 387908"/>
              <a:gd name="connsiteY2" fmla="*/ 206263 h 527712"/>
              <a:gd name="connsiteX3" fmla="*/ 344807 w 387908"/>
              <a:gd name="connsiteY3" fmla="*/ 294662 h 527712"/>
              <a:gd name="connsiteX4" fmla="*/ 255732 w 387908"/>
              <a:gd name="connsiteY4" fmla="*/ 377703 h 527712"/>
              <a:gd name="connsiteX5" fmla="*/ 255732 w 387908"/>
              <a:gd name="connsiteY5" fmla="*/ 425920 h 527712"/>
              <a:gd name="connsiteX6" fmla="*/ 143670 w 387908"/>
              <a:gd name="connsiteY6" fmla="*/ 527712 h 527712"/>
              <a:gd name="connsiteX7" fmla="*/ 0 w 387908"/>
              <a:gd name="connsiteY7" fmla="*/ 500925 h 527712"/>
              <a:gd name="connsiteX8" fmla="*/ 0 w 387908"/>
              <a:gd name="connsiteY8" fmla="*/ 433956 h 527712"/>
              <a:gd name="connsiteX9" fmla="*/ 8620 w 387908"/>
              <a:gd name="connsiteY9" fmla="*/ 377703 h 527712"/>
              <a:gd name="connsiteX10" fmla="*/ 60341 w 387908"/>
              <a:gd name="connsiteY10" fmla="*/ 329485 h 527712"/>
              <a:gd name="connsiteX11" fmla="*/ 103442 w 387908"/>
              <a:gd name="connsiteY11" fmla="*/ 329485 h 527712"/>
              <a:gd name="connsiteX12" fmla="*/ 143670 w 387908"/>
              <a:gd name="connsiteY12" fmla="*/ 254481 h 527712"/>
              <a:gd name="connsiteX13" fmla="*/ 143670 w 387908"/>
              <a:gd name="connsiteY13" fmla="*/ 8036 h 5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08" h="527712">
                <a:moveTo>
                  <a:pt x="293086" y="0"/>
                </a:moveTo>
                <a:lnTo>
                  <a:pt x="387908" y="56254"/>
                </a:lnTo>
                <a:lnTo>
                  <a:pt x="344807" y="206263"/>
                </a:lnTo>
                <a:lnTo>
                  <a:pt x="344807" y="294662"/>
                </a:lnTo>
                <a:lnTo>
                  <a:pt x="255732" y="377703"/>
                </a:lnTo>
                <a:lnTo>
                  <a:pt x="255732" y="425920"/>
                </a:lnTo>
                <a:lnTo>
                  <a:pt x="143670" y="527712"/>
                </a:lnTo>
                <a:lnTo>
                  <a:pt x="0" y="500925"/>
                </a:lnTo>
                <a:lnTo>
                  <a:pt x="0" y="433956"/>
                </a:lnTo>
                <a:lnTo>
                  <a:pt x="8620" y="377703"/>
                </a:lnTo>
                <a:lnTo>
                  <a:pt x="60341" y="329485"/>
                </a:lnTo>
                <a:lnTo>
                  <a:pt x="103442" y="329485"/>
                </a:lnTo>
                <a:lnTo>
                  <a:pt x="143670" y="254481"/>
                </a:lnTo>
                <a:lnTo>
                  <a:pt x="143670" y="8036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6" name="Espaço Reservado para Texto 139">
            <a:extLst>
              <a:ext uri="{FF2B5EF4-FFF2-40B4-BE49-F238E27FC236}">
                <a16:creationId xmlns:a16="http://schemas.microsoft.com/office/drawing/2014/main" id="{9FAADB3A-99CB-4F08-96FF-25F8A4681120}"/>
              </a:ext>
            </a:extLst>
          </p:cNvPr>
          <p:cNvSpPr>
            <a:spLocks noGrp="1"/>
          </p:cNvSpPr>
          <p:nvPr/>
        </p:nvSpPr>
        <p:spPr>
          <a:xfrm>
            <a:off x="10410684" y="3509020"/>
            <a:ext cx="541377" cy="310517"/>
          </a:xfrm>
          <a:custGeom>
            <a:avLst/>
            <a:gdLst>
              <a:gd name="connsiteX0" fmla="*/ 513056 w 652721"/>
              <a:gd name="connsiteY0" fmla="*/ 0 h 374380"/>
              <a:gd name="connsiteX1" fmla="*/ 513056 w 652721"/>
              <a:gd name="connsiteY1" fmla="*/ 56971 h 374380"/>
              <a:gd name="connsiteX2" fmla="*/ 652721 w 652721"/>
              <a:gd name="connsiteY2" fmla="*/ 94952 h 374380"/>
              <a:gd name="connsiteX3" fmla="*/ 604266 w 652721"/>
              <a:gd name="connsiteY3" fmla="*/ 192616 h 374380"/>
              <a:gd name="connsiteX4" fmla="*/ 604266 w 652721"/>
              <a:gd name="connsiteY4" fmla="*/ 238735 h 374380"/>
              <a:gd name="connsiteX5" fmla="*/ 464601 w 652721"/>
              <a:gd name="connsiteY5" fmla="*/ 287567 h 374380"/>
              <a:gd name="connsiteX6" fmla="*/ 464601 w 652721"/>
              <a:gd name="connsiteY6" fmla="*/ 328261 h 374380"/>
              <a:gd name="connsiteX7" fmla="*/ 319235 w 652721"/>
              <a:gd name="connsiteY7" fmla="*/ 374380 h 374380"/>
              <a:gd name="connsiteX8" fmla="*/ 282181 w 652721"/>
              <a:gd name="connsiteY8" fmla="*/ 374380 h 374380"/>
              <a:gd name="connsiteX9" fmla="*/ 282181 w 652721"/>
              <a:gd name="connsiteY9" fmla="*/ 328261 h 374380"/>
              <a:gd name="connsiteX10" fmla="*/ 230875 w 652721"/>
              <a:gd name="connsiteY10" fmla="*/ 328261 h 374380"/>
              <a:gd name="connsiteX11" fmla="*/ 230875 w 652721"/>
              <a:gd name="connsiteY11" fmla="*/ 374380 h 374380"/>
              <a:gd name="connsiteX12" fmla="*/ 179570 w 652721"/>
              <a:gd name="connsiteY12" fmla="*/ 328261 h 374380"/>
              <a:gd name="connsiteX13" fmla="*/ 139665 w 652721"/>
              <a:gd name="connsiteY13" fmla="*/ 374380 h 374380"/>
              <a:gd name="connsiteX14" fmla="*/ 88360 w 652721"/>
              <a:gd name="connsiteY14" fmla="*/ 336400 h 374380"/>
              <a:gd name="connsiteX15" fmla="*/ 51306 w 652721"/>
              <a:gd name="connsiteY15" fmla="*/ 374380 h 374380"/>
              <a:gd name="connsiteX16" fmla="*/ 0 w 652721"/>
              <a:gd name="connsiteY16" fmla="*/ 374380 h 374380"/>
              <a:gd name="connsiteX17" fmla="*/ 59857 w 652721"/>
              <a:gd name="connsiteY17" fmla="*/ 306558 h 374380"/>
              <a:gd name="connsiteX18" fmla="*/ 108312 w 652721"/>
              <a:gd name="connsiteY18" fmla="*/ 306558 h 374380"/>
              <a:gd name="connsiteX19" fmla="*/ 151067 w 652721"/>
              <a:gd name="connsiteY19" fmla="*/ 268577 h 374380"/>
              <a:gd name="connsiteX20" fmla="*/ 59857 w 652721"/>
              <a:gd name="connsiteY20" fmla="*/ 268577 h 374380"/>
              <a:gd name="connsiteX21" fmla="*/ 59857 w 652721"/>
              <a:gd name="connsiteY21" fmla="*/ 219745 h 374380"/>
              <a:gd name="connsiteX22" fmla="*/ 190971 w 652721"/>
              <a:gd name="connsiteY22" fmla="*/ 184477 h 374380"/>
              <a:gd name="connsiteX23" fmla="*/ 290732 w 652721"/>
              <a:gd name="connsiteY23" fmla="*/ 184477 h 374380"/>
              <a:gd name="connsiteX24" fmla="*/ 421846 w 652721"/>
              <a:gd name="connsiteY24" fmla="*/ 135645 h 374380"/>
              <a:gd name="connsiteX25" fmla="*/ 464601 w 652721"/>
              <a:gd name="connsiteY25" fmla="*/ 56971 h 37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2721" h="374380">
                <a:moveTo>
                  <a:pt x="513056" y="0"/>
                </a:moveTo>
                <a:lnTo>
                  <a:pt x="513056" y="56971"/>
                </a:lnTo>
                <a:lnTo>
                  <a:pt x="652721" y="94952"/>
                </a:lnTo>
                <a:lnTo>
                  <a:pt x="604266" y="192616"/>
                </a:lnTo>
                <a:lnTo>
                  <a:pt x="604266" y="238735"/>
                </a:lnTo>
                <a:lnTo>
                  <a:pt x="464601" y="287567"/>
                </a:lnTo>
                <a:lnTo>
                  <a:pt x="464601" y="328261"/>
                </a:lnTo>
                <a:lnTo>
                  <a:pt x="319235" y="374380"/>
                </a:lnTo>
                <a:lnTo>
                  <a:pt x="282181" y="374380"/>
                </a:lnTo>
                <a:lnTo>
                  <a:pt x="282181" y="328261"/>
                </a:lnTo>
                <a:lnTo>
                  <a:pt x="230875" y="328261"/>
                </a:lnTo>
                <a:lnTo>
                  <a:pt x="230875" y="374380"/>
                </a:lnTo>
                <a:lnTo>
                  <a:pt x="179570" y="328261"/>
                </a:lnTo>
                <a:lnTo>
                  <a:pt x="139665" y="374380"/>
                </a:lnTo>
                <a:lnTo>
                  <a:pt x="88360" y="336400"/>
                </a:lnTo>
                <a:lnTo>
                  <a:pt x="51306" y="374380"/>
                </a:lnTo>
                <a:lnTo>
                  <a:pt x="0" y="374380"/>
                </a:lnTo>
                <a:lnTo>
                  <a:pt x="59857" y="306558"/>
                </a:lnTo>
                <a:lnTo>
                  <a:pt x="108312" y="306558"/>
                </a:lnTo>
                <a:lnTo>
                  <a:pt x="151067" y="268577"/>
                </a:lnTo>
                <a:lnTo>
                  <a:pt x="59857" y="268577"/>
                </a:lnTo>
                <a:lnTo>
                  <a:pt x="59857" y="219745"/>
                </a:lnTo>
                <a:lnTo>
                  <a:pt x="190971" y="184477"/>
                </a:lnTo>
                <a:lnTo>
                  <a:pt x="290732" y="184477"/>
                </a:lnTo>
                <a:lnTo>
                  <a:pt x="421846" y="135645"/>
                </a:lnTo>
                <a:lnTo>
                  <a:pt x="464601" y="56971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7" name="Espaço Reservado para Texto 140">
            <a:extLst>
              <a:ext uri="{FF2B5EF4-FFF2-40B4-BE49-F238E27FC236}">
                <a16:creationId xmlns:a16="http://schemas.microsoft.com/office/drawing/2014/main" id="{E8F7545B-6BA5-4394-AB39-2A8284E3E4AD}"/>
              </a:ext>
            </a:extLst>
          </p:cNvPr>
          <p:cNvSpPr>
            <a:spLocks noGrp="1"/>
          </p:cNvSpPr>
          <p:nvPr/>
        </p:nvSpPr>
        <p:spPr>
          <a:xfrm>
            <a:off x="9422590" y="3340318"/>
            <a:ext cx="1125214" cy="684728"/>
          </a:xfrm>
          <a:custGeom>
            <a:avLst/>
            <a:gdLst>
              <a:gd name="connsiteX0" fmla="*/ 407841 w 1356636"/>
              <a:gd name="connsiteY0" fmla="*/ 0 h 825556"/>
              <a:gd name="connsiteX1" fmla="*/ 458821 w 1356636"/>
              <a:gd name="connsiteY1" fmla="*/ 48247 h 825556"/>
              <a:gd name="connsiteX2" fmla="*/ 549452 w 1356636"/>
              <a:gd name="connsiteY2" fmla="*/ 48247 h 825556"/>
              <a:gd name="connsiteX3" fmla="*/ 597600 w 1356636"/>
              <a:gd name="connsiteY3" fmla="*/ 48247 h 825556"/>
              <a:gd name="connsiteX4" fmla="*/ 648580 w 1356636"/>
              <a:gd name="connsiteY4" fmla="*/ 83092 h 825556"/>
              <a:gd name="connsiteX5" fmla="*/ 688231 w 1356636"/>
              <a:gd name="connsiteY5" fmla="*/ 48247 h 825556"/>
              <a:gd name="connsiteX6" fmla="*/ 778862 w 1356636"/>
              <a:gd name="connsiteY6" fmla="*/ 48247 h 825556"/>
              <a:gd name="connsiteX7" fmla="*/ 827010 w 1356636"/>
              <a:gd name="connsiteY7" fmla="*/ 48247 h 825556"/>
              <a:gd name="connsiteX8" fmla="*/ 877990 w 1356636"/>
              <a:gd name="connsiteY8" fmla="*/ 48247 h 825556"/>
              <a:gd name="connsiteX9" fmla="*/ 917641 w 1356636"/>
              <a:gd name="connsiteY9" fmla="*/ 83092 h 825556"/>
              <a:gd name="connsiteX10" fmla="*/ 917641 w 1356636"/>
              <a:gd name="connsiteY10" fmla="*/ 254636 h 825556"/>
              <a:gd name="connsiteX11" fmla="*/ 937467 w 1356636"/>
              <a:gd name="connsiteY11" fmla="*/ 289481 h 825556"/>
              <a:gd name="connsiteX12" fmla="*/ 977118 w 1356636"/>
              <a:gd name="connsiteY12" fmla="*/ 289481 h 825556"/>
              <a:gd name="connsiteX13" fmla="*/ 937467 w 1356636"/>
              <a:gd name="connsiteY13" fmla="*/ 377933 h 825556"/>
              <a:gd name="connsiteX14" fmla="*/ 1028098 w 1356636"/>
              <a:gd name="connsiteY14" fmla="*/ 461025 h 825556"/>
              <a:gd name="connsiteX15" fmla="*/ 1028098 w 1356636"/>
              <a:gd name="connsiteY15" fmla="*/ 509272 h 825556"/>
              <a:gd name="connsiteX16" fmla="*/ 1076246 w 1356636"/>
              <a:gd name="connsiteY16" fmla="*/ 509272 h 825556"/>
              <a:gd name="connsiteX17" fmla="*/ 1127226 w 1356636"/>
              <a:gd name="connsiteY17" fmla="*/ 461025 h 825556"/>
              <a:gd name="connsiteX18" fmla="*/ 1217857 w 1356636"/>
              <a:gd name="connsiteY18" fmla="*/ 461025 h 825556"/>
              <a:gd name="connsiteX19" fmla="*/ 1268837 w 1356636"/>
              <a:gd name="connsiteY19" fmla="*/ 412778 h 825556"/>
              <a:gd name="connsiteX20" fmla="*/ 1268837 w 1356636"/>
              <a:gd name="connsiteY20" fmla="*/ 461025 h 825556"/>
              <a:gd name="connsiteX21" fmla="*/ 1356636 w 1356636"/>
              <a:gd name="connsiteY21" fmla="*/ 461025 h 825556"/>
              <a:gd name="connsiteX22" fmla="*/ 1305656 w 1356636"/>
              <a:gd name="connsiteY22" fmla="*/ 495870 h 825556"/>
              <a:gd name="connsiteX23" fmla="*/ 1268837 w 1356636"/>
              <a:gd name="connsiteY23" fmla="*/ 495870 h 825556"/>
              <a:gd name="connsiteX24" fmla="*/ 1127226 w 1356636"/>
              <a:gd name="connsiteY24" fmla="*/ 656692 h 825556"/>
              <a:gd name="connsiteX25" fmla="*/ 1087575 w 1356636"/>
              <a:gd name="connsiteY25" fmla="*/ 656692 h 825556"/>
              <a:gd name="connsiteX26" fmla="*/ 937467 w 1356636"/>
              <a:gd name="connsiteY26" fmla="*/ 694218 h 825556"/>
              <a:gd name="connsiteX27" fmla="*/ 778862 w 1356636"/>
              <a:gd name="connsiteY27" fmla="*/ 825556 h 825556"/>
              <a:gd name="connsiteX28" fmla="*/ 727882 w 1356636"/>
              <a:gd name="connsiteY28" fmla="*/ 779990 h 825556"/>
              <a:gd name="connsiteX29" fmla="*/ 688231 w 1356636"/>
              <a:gd name="connsiteY29" fmla="*/ 825556 h 825556"/>
              <a:gd name="connsiteX30" fmla="*/ 688231 w 1356636"/>
              <a:gd name="connsiteY30" fmla="*/ 779990 h 825556"/>
              <a:gd name="connsiteX31" fmla="*/ 597600 w 1356636"/>
              <a:gd name="connsiteY31" fmla="*/ 731743 h 825556"/>
              <a:gd name="connsiteX32" fmla="*/ 549452 w 1356636"/>
              <a:gd name="connsiteY32" fmla="*/ 731743 h 825556"/>
              <a:gd name="connsiteX33" fmla="*/ 597600 w 1356636"/>
              <a:gd name="connsiteY33" fmla="*/ 694218 h 825556"/>
              <a:gd name="connsiteX34" fmla="*/ 557949 w 1356636"/>
              <a:gd name="connsiteY34" fmla="*/ 656692 h 825556"/>
              <a:gd name="connsiteX35" fmla="*/ 498472 w 1356636"/>
              <a:gd name="connsiteY35" fmla="*/ 544117 h 825556"/>
              <a:gd name="connsiteX36" fmla="*/ 458821 w 1356636"/>
              <a:gd name="connsiteY36" fmla="*/ 495870 h 825556"/>
              <a:gd name="connsiteX37" fmla="*/ 371022 w 1356636"/>
              <a:gd name="connsiteY37" fmla="*/ 495870 h 825556"/>
              <a:gd name="connsiteX38" fmla="*/ 269062 w 1356636"/>
              <a:gd name="connsiteY38" fmla="*/ 461025 h 825556"/>
              <a:gd name="connsiteX39" fmla="*/ 130283 w 1356636"/>
              <a:gd name="connsiteY39" fmla="*/ 461025 h 825556"/>
              <a:gd name="connsiteX40" fmla="*/ 50980 w 1356636"/>
              <a:gd name="connsiteY40" fmla="*/ 412778 h 825556"/>
              <a:gd name="connsiteX41" fmla="*/ 0 w 1356636"/>
              <a:gd name="connsiteY41" fmla="*/ 412778 h 825556"/>
              <a:gd name="connsiteX42" fmla="*/ 79303 w 1356636"/>
              <a:gd name="connsiteY42" fmla="*/ 364531 h 825556"/>
              <a:gd name="connsiteX43" fmla="*/ 130283 w 1356636"/>
              <a:gd name="connsiteY43" fmla="*/ 281440 h 825556"/>
              <a:gd name="connsiteX44" fmla="*/ 181263 w 1356636"/>
              <a:gd name="connsiteY44" fmla="*/ 233193 h 825556"/>
              <a:gd name="connsiteX45" fmla="*/ 181263 w 1356636"/>
              <a:gd name="connsiteY45" fmla="*/ 168864 h 825556"/>
              <a:gd name="connsiteX46" fmla="*/ 311545 w 1356636"/>
              <a:gd name="connsiteY46" fmla="*/ 48247 h 82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6636" h="825556">
                <a:moveTo>
                  <a:pt x="407841" y="0"/>
                </a:moveTo>
                <a:lnTo>
                  <a:pt x="458821" y="48247"/>
                </a:lnTo>
                <a:lnTo>
                  <a:pt x="549452" y="48247"/>
                </a:lnTo>
                <a:lnTo>
                  <a:pt x="597600" y="48247"/>
                </a:lnTo>
                <a:lnTo>
                  <a:pt x="648580" y="83092"/>
                </a:lnTo>
                <a:lnTo>
                  <a:pt x="688231" y="48247"/>
                </a:lnTo>
                <a:lnTo>
                  <a:pt x="778862" y="48247"/>
                </a:lnTo>
                <a:lnTo>
                  <a:pt x="827010" y="48247"/>
                </a:lnTo>
                <a:lnTo>
                  <a:pt x="877990" y="48247"/>
                </a:lnTo>
                <a:lnTo>
                  <a:pt x="917641" y="83092"/>
                </a:lnTo>
                <a:lnTo>
                  <a:pt x="917641" y="254636"/>
                </a:lnTo>
                <a:lnTo>
                  <a:pt x="937467" y="289481"/>
                </a:lnTo>
                <a:lnTo>
                  <a:pt x="977118" y="289481"/>
                </a:lnTo>
                <a:lnTo>
                  <a:pt x="937467" y="377933"/>
                </a:lnTo>
                <a:lnTo>
                  <a:pt x="1028098" y="461025"/>
                </a:lnTo>
                <a:lnTo>
                  <a:pt x="1028098" y="509272"/>
                </a:lnTo>
                <a:lnTo>
                  <a:pt x="1076246" y="509272"/>
                </a:lnTo>
                <a:lnTo>
                  <a:pt x="1127226" y="461025"/>
                </a:lnTo>
                <a:lnTo>
                  <a:pt x="1217857" y="461025"/>
                </a:lnTo>
                <a:lnTo>
                  <a:pt x="1268837" y="412778"/>
                </a:lnTo>
                <a:lnTo>
                  <a:pt x="1268837" y="461025"/>
                </a:lnTo>
                <a:lnTo>
                  <a:pt x="1356636" y="461025"/>
                </a:lnTo>
                <a:lnTo>
                  <a:pt x="1305656" y="495870"/>
                </a:lnTo>
                <a:lnTo>
                  <a:pt x="1268837" y="495870"/>
                </a:lnTo>
                <a:lnTo>
                  <a:pt x="1127226" y="656692"/>
                </a:lnTo>
                <a:lnTo>
                  <a:pt x="1087575" y="656692"/>
                </a:lnTo>
                <a:lnTo>
                  <a:pt x="937467" y="694218"/>
                </a:lnTo>
                <a:lnTo>
                  <a:pt x="778862" y="825556"/>
                </a:lnTo>
                <a:lnTo>
                  <a:pt x="727882" y="779990"/>
                </a:lnTo>
                <a:lnTo>
                  <a:pt x="688231" y="825556"/>
                </a:lnTo>
                <a:lnTo>
                  <a:pt x="688231" y="779990"/>
                </a:lnTo>
                <a:lnTo>
                  <a:pt x="597600" y="731743"/>
                </a:lnTo>
                <a:lnTo>
                  <a:pt x="549452" y="731743"/>
                </a:lnTo>
                <a:lnTo>
                  <a:pt x="597600" y="694218"/>
                </a:lnTo>
                <a:lnTo>
                  <a:pt x="557949" y="656692"/>
                </a:lnTo>
                <a:lnTo>
                  <a:pt x="498472" y="544117"/>
                </a:lnTo>
                <a:lnTo>
                  <a:pt x="458821" y="495870"/>
                </a:lnTo>
                <a:lnTo>
                  <a:pt x="371022" y="495870"/>
                </a:lnTo>
                <a:lnTo>
                  <a:pt x="269062" y="461025"/>
                </a:lnTo>
                <a:lnTo>
                  <a:pt x="130283" y="461025"/>
                </a:lnTo>
                <a:lnTo>
                  <a:pt x="50980" y="412778"/>
                </a:lnTo>
                <a:lnTo>
                  <a:pt x="0" y="412778"/>
                </a:lnTo>
                <a:lnTo>
                  <a:pt x="79303" y="364531"/>
                </a:lnTo>
                <a:lnTo>
                  <a:pt x="130283" y="281440"/>
                </a:lnTo>
                <a:lnTo>
                  <a:pt x="181263" y="233193"/>
                </a:lnTo>
                <a:lnTo>
                  <a:pt x="181263" y="168864"/>
                </a:lnTo>
                <a:lnTo>
                  <a:pt x="311545" y="48247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8" name="Espaço Reservado para Texto 145">
            <a:extLst>
              <a:ext uri="{FF2B5EF4-FFF2-40B4-BE49-F238E27FC236}">
                <a16:creationId xmlns:a16="http://schemas.microsoft.com/office/drawing/2014/main" id="{75260665-2495-41E3-A0D4-B71E17509D08}"/>
              </a:ext>
            </a:extLst>
          </p:cNvPr>
          <p:cNvSpPr>
            <a:spLocks noGrp="1"/>
          </p:cNvSpPr>
          <p:nvPr/>
        </p:nvSpPr>
        <p:spPr>
          <a:xfrm>
            <a:off x="8783433" y="3010002"/>
            <a:ext cx="902294" cy="907662"/>
          </a:xfrm>
          <a:custGeom>
            <a:avLst/>
            <a:gdLst>
              <a:gd name="connsiteX0" fmla="*/ 261316 w 1087869"/>
              <a:gd name="connsiteY0" fmla="*/ 0 h 1094342"/>
              <a:gd name="connsiteX1" fmla="*/ 488547 w 1087869"/>
              <a:gd name="connsiteY1" fmla="*/ 74736 h 1094342"/>
              <a:gd name="connsiteX2" fmla="*/ 528313 w 1087869"/>
              <a:gd name="connsiteY2" fmla="*/ 34699 h 1094342"/>
              <a:gd name="connsiteX3" fmla="*/ 576599 w 1087869"/>
              <a:gd name="connsiteY3" fmla="*/ 34699 h 1094342"/>
              <a:gd name="connsiteX4" fmla="*/ 627726 w 1087869"/>
              <a:gd name="connsiteY4" fmla="*/ 34699 h 1094342"/>
              <a:gd name="connsiteX5" fmla="*/ 670332 w 1087869"/>
              <a:gd name="connsiteY5" fmla="*/ 34699 h 1094342"/>
              <a:gd name="connsiteX6" fmla="*/ 670332 w 1087869"/>
              <a:gd name="connsiteY6" fmla="*/ 74736 h 1094342"/>
              <a:gd name="connsiteX7" fmla="*/ 766905 w 1087869"/>
              <a:gd name="connsiteY7" fmla="*/ 120111 h 1094342"/>
              <a:gd name="connsiteX8" fmla="*/ 766905 w 1087869"/>
              <a:gd name="connsiteY8" fmla="*/ 168155 h 1094342"/>
              <a:gd name="connsiteX9" fmla="*/ 818032 w 1087869"/>
              <a:gd name="connsiteY9" fmla="*/ 168155 h 1094342"/>
              <a:gd name="connsiteX10" fmla="*/ 766905 w 1087869"/>
              <a:gd name="connsiteY10" fmla="*/ 224207 h 1094342"/>
              <a:gd name="connsiteX11" fmla="*/ 818032 w 1087869"/>
              <a:gd name="connsiteY11" fmla="*/ 224207 h 1094342"/>
              <a:gd name="connsiteX12" fmla="*/ 948690 w 1087869"/>
              <a:gd name="connsiteY12" fmla="*/ 272251 h 1094342"/>
              <a:gd name="connsiteX13" fmla="*/ 1036742 w 1087869"/>
              <a:gd name="connsiteY13" fmla="*/ 314957 h 1094342"/>
              <a:gd name="connsiteX14" fmla="*/ 1087869 w 1087869"/>
              <a:gd name="connsiteY14" fmla="*/ 363001 h 1094342"/>
              <a:gd name="connsiteX15" fmla="*/ 1087869 w 1087869"/>
              <a:gd name="connsiteY15" fmla="*/ 451083 h 1094342"/>
              <a:gd name="connsiteX16" fmla="*/ 957211 w 1087869"/>
              <a:gd name="connsiteY16" fmla="*/ 568524 h 1094342"/>
              <a:gd name="connsiteX17" fmla="*/ 957211 w 1087869"/>
              <a:gd name="connsiteY17" fmla="*/ 635252 h 1094342"/>
              <a:gd name="connsiteX18" fmla="*/ 906084 w 1087869"/>
              <a:gd name="connsiteY18" fmla="*/ 683297 h 1094342"/>
              <a:gd name="connsiteX19" fmla="*/ 857798 w 1087869"/>
              <a:gd name="connsiteY19" fmla="*/ 766040 h 1094342"/>
              <a:gd name="connsiteX20" fmla="*/ 778267 w 1087869"/>
              <a:gd name="connsiteY20" fmla="*/ 814084 h 1094342"/>
              <a:gd name="connsiteX21" fmla="*/ 698736 w 1087869"/>
              <a:gd name="connsiteY21" fmla="*/ 888819 h 1094342"/>
              <a:gd name="connsiteX22" fmla="*/ 636247 w 1087869"/>
              <a:gd name="connsiteY22" fmla="*/ 944871 h 1094342"/>
              <a:gd name="connsiteX23" fmla="*/ 636247 w 1087869"/>
              <a:gd name="connsiteY23" fmla="*/ 1059644 h 1094342"/>
              <a:gd name="connsiteX24" fmla="*/ 528313 w 1087869"/>
              <a:gd name="connsiteY24" fmla="*/ 1059644 h 1094342"/>
              <a:gd name="connsiteX25" fmla="*/ 437420 w 1087869"/>
              <a:gd name="connsiteY25" fmla="*/ 1094342 h 1094342"/>
              <a:gd name="connsiteX26" fmla="*/ 400495 w 1087869"/>
              <a:gd name="connsiteY26" fmla="*/ 1059644 h 1094342"/>
              <a:gd name="connsiteX27" fmla="*/ 400495 w 1087869"/>
              <a:gd name="connsiteY27" fmla="*/ 944871 h 1094342"/>
              <a:gd name="connsiteX28" fmla="*/ 349368 w 1087869"/>
              <a:gd name="connsiteY28" fmla="*/ 910172 h 1094342"/>
              <a:gd name="connsiteX29" fmla="*/ 349368 w 1087869"/>
              <a:gd name="connsiteY29" fmla="*/ 814084 h 1094342"/>
              <a:gd name="connsiteX30" fmla="*/ 306762 w 1087869"/>
              <a:gd name="connsiteY30" fmla="*/ 814084 h 1094342"/>
              <a:gd name="connsiteX31" fmla="*/ 261316 w 1087869"/>
              <a:gd name="connsiteY31" fmla="*/ 766040 h 1094342"/>
              <a:gd name="connsiteX32" fmla="*/ 210189 w 1087869"/>
              <a:gd name="connsiteY32" fmla="*/ 814084 h 1094342"/>
              <a:gd name="connsiteX33" fmla="*/ 119296 w 1087869"/>
              <a:gd name="connsiteY33" fmla="*/ 814084 h 1094342"/>
              <a:gd name="connsiteX34" fmla="*/ 51127 w 1087869"/>
              <a:gd name="connsiteY34" fmla="*/ 766040 h 1094342"/>
              <a:gd name="connsiteX35" fmla="*/ 0 w 1087869"/>
              <a:gd name="connsiteY35" fmla="*/ 766040 h 1094342"/>
              <a:gd name="connsiteX36" fmla="*/ 51127 w 1087869"/>
              <a:gd name="connsiteY36" fmla="*/ 581870 h 1094342"/>
              <a:gd name="connsiteX37" fmla="*/ 0 w 1087869"/>
              <a:gd name="connsiteY37" fmla="*/ 533826 h 1094342"/>
              <a:gd name="connsiteX38" fmla="*/ 0 w 1087869"/>
              <a:gd name="connsiteY38" fmla="*/ 451083 h 1094342"/>
              <a:gd name="connsiteX39" fmla="*/ 0 w 1087869"/>
              <a:gd name="connsiteY39" fmla="*/ 363001 h 1094342"/>
              <a:gd name="connsiteX40" fmla="*/ 51127 w 1087869"/>
              <a:gd name="connsiteY40" fmla="*/ 168155 h 1094342"/>
              <a:gd name="connsiteX41" fmla="*/ 88052 w 1087869"/>
              <a:gd name="connsiteY41" fmla="*/ 120111 h 1094342"/>
              <a:gd name="connsiteX42" fmla="*/ 119296 w 1087869"/>
              <a:gd name="connsiteY42" fmla="*/ 74736 h 1094342"/>
              <a:gd name="connsiteX43" fmla="*/ 167583 w 1087869"/>
              <a:gd name="connsiteY43" fmla="*/ 34699 h 1094342"/>
              <a:gd name="connsiteX44" fmla="*/ 261316 w 1087869"/>
              <a:gd name="connsiteY44" fmla="*/ 34699 h 10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7869" h="1094342">
                <a:moveTo>
                  <a:pt x="261316" y="0"/>
                </a:moveTo>
                <a:lnTo>
                  <a:pt x="488547" y="74736"/>
                </a:lnTo>
                <a:lnTo>
                  <a:pt x="528313" y="34699"/>
                </a:lnTo>
                <a:lnTo>
                  <a:pt x="576599" y="34699"/>
                </a:lnTo>
                <a:lnTo>
                  <a:pt x="627726" y="34699"/>
                </a:lnTo>
                <a:lnTo>
                  <a:pt x="670332" y="34699"/>
                </a:lnTo>
                <a:lnTo>
                  <a:pt x="670332" y="74736"/>
                </a:lnTo>
                <a:lnTo>
                  <a:pt x="766905" y="120111"/>
                </a:lnTo>
                <a:lnTo>
                  <a:pt x="766905" y="168155"/>
                </a:lnTo>
                <a:lnTo>
                  <a:pt x="818032" y="168155"/>
                </a:lnTo>
                <a:lnTo>
                  <a:pt x="766905" y="224207"/>
                </a:lnTo>
                <a:lnTo>
                  <a:pt x="818032" y="224207"/>
                </a:lnTo>
                <a:lnTo>
                  <a:pt x="948690" y="272251"/>
                </a:lnTo>
                <a:lnTo>
                  <a:pt x="1036742" y="314957"/>
                </a:lnTo>
                <a:lnTo>
                  <a:pt x="1087869" y="363001"/>
                </a:lnTo>
                <a:lnTo>
                  <a:pt x="1087869" y="451083"/>
                </a:lnTo>
                <a:lnTo>
                  <a:pt x="957211" y="568524"/>
                </a:lnTo>
                <a:lnTo>
                  <a:pt x="957211" y="635252"/>
                </a:lnTo>
                <a:lnTo>
                  <a:pt x="906084" y="683297"/>
                </a:lnTo>
                <a:lnTo>
                  <a:pt x="857798" y="766040"/>
                </a:lnTo>
                <a:lnTo>
                  <a:pt x="778267" y="814084"/>
                </a:lnTo>
                <a:lnTo>
                  <a:pt x="698736" y="888819"/>
                </a:lnTo>
                <a:lnTo>
                  <a:pt x="636247" y="944871"/>
                </a:lnTo>
                <a:lnTo>
                  <a:pt x="636247" y="1059644"/>
                </a:lnTo>
                <a:lnTo>
                  <a:pt x="528313" y="1059644"/>
                </a:lnTo>
                <a:lnTo>
                  <a:pt x="437420" y="1094342"/>
                </a:lnTo>
                <a:lnTo>
                  <a:pt x="400495" y="1059644"/>
                </a:lnTo>
                <a:lnTo>
                  <a:pt x="400495" y="944871"/>
                </a:lnTo>
                <a:lnTo>
                  <a:pt x="349368" y="910172"/>
                </a:lnTo>
                <a:lnTo>
                  <a:pt x="349368" y="814084"/>
                </a:lnTo>
                <a:lnTo>
                  <a:pt x="306762" y="814084"/>
                </a:lnTo>
                <a:lnTo>
                  <a:pt x="261316" y="766040"/>
                </a:lnTo>
                <a:lnTo>
                  <a:pt x="210189" y="814084"/>
                </a:lnTo>
                <a:lnTo>
                  <a:pt x="119296" y="814084"/>
                </a:lnTo>
                <a:lnTo>
                  <a:pt x="51127" y="766040"/>
                </a:lnTo>
                <a:lnTo>
                  <a:pt x="0" y="766040"/>
                </a:lnTo>
                <a:lnTo>
                  <a:pt x="51127" y="581870"/>
                </a:lnTo>
                <a:lnTo>
                  <a:pt x="0" y="533826"/>
                </a:lnTo>
                <a:lnTo>
                  <a:pt x="0" y="451083"/>
                </a:lnTo>
                <a:lnTo>
                  <a:pt x="0" y="363001"/>
                </a:lnTo>
                <a:lnTo>
                  <a:pt x="51127" y="168155"/>
                </a:lnTo>
                <a:lnTo>
                  <a:pt x="88052" y="120111"/>
                </a:lnTo>
                <a:lnTo>
                  <a:pt x="119296" y="74736"/>
                </a:lnTo>
                <a:lnTo>
                  <a:pt x="167583" y="34699"/>
                </a:lnTo>
                <a:lnTo>
                  <a:pt x="261316" y="34699"/>
                </a:lnTo>
                <a:close/>
              </a:path>
            </a:pathLst>
          </a:custGeom>
          <a:solidFill>
            <a:srgbClr val="00AA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9" name="Espaço Reservado para Texto 146">
            <a:extLst>
              <a:ext uri="{FF2B5EF4-FFF2-40B4-BE49-F238E27FC236}">
                <a16:creationId xmlns:a16="http://schemas.microsoft.com/office/drawing/2014/main" id="{7866AFA7-7DD9-4283-BA5D-A8F539C0E0AC}"/>
              </a:ext>
            </a:extLst>
          </p:cNvPr>
          <p:cNvSpPr>
            <a:spLocks noGrp="1"/>
          </p:cNvSpPr>
          <p:nvPr/>
        </p:nvSpPr>
        <p:spPr>
          <a:xfrm>
            <a:off x="9234580" y="3668413"/>
            <a:ext cx="803249" cy="549303"/>
          </a:xfrm>
          <a:custGeom>
            <a:avLst/>
            <a:gdLst>
              <a:gd name="connsiteX0" fmla="*/ 229370 w 968452"/>
              <a:gd name="connsiteY0" fmla="*/ 0 h 662278"/>
              <a:gd name="connsiteX1" fmla="*/ 280342 w 968452"/>
              <a:gd name="connsiteY1" fmla="*/ 0 h 662278"/>
              <a:gd name="connsiteX2" fmla="*/ 368125 w 968452"/>
              <a:gd name="connsiteY2" fmla="*/ 48460 h 662278"/>
              <a:gd name="connsiteX3" fmla="*/ 419096 w 968452"/>
              <a:gd name="connsiteY3" fmla="*/ 48460 h 662278"/>
              <a:gd name="connsiteX4" fmla="*/ 506880 w 968452"/>
              <a:gd name="connsiteY4" fmla="*/ 48460 h 662278"/>
              <a:gd name="connsiteX5" fmla="*/ 600327 w 968452"/>
              <a:gd name="connsiteY5" fmla="*/ 96919 h 662278"/>
              <a:gd name="connsiteX6" fmla="*/ 699438 w 968452"/>
              <a:gd name="connsiteY6" fmla="*/ 96919 h 662278"/>
              <a:gd name="connsiteX7" fmla="*/ 739082 w 968452"/>
              <a:gd name="connsiteY7" fmla="*/ 131917 h 662278"/>
              <a:gd name="connsiteX8" fmla="*/ 787221 w 968452"/>
              <a:gd name="connsiteY8" fmla="*/ 247681 h 662278"/>
              <a:gd name="connsiteX9" fmla="*/ 829697 w 968452"/>
              <a:gd name="connsiteY9" fmla="*/ 282680 h 662278"/>
              <a:gd name="connsiteX10" fmla="*/ 778726 w 968452"/>
              <a:gd name="connsiteY10" fmla="*/ 331139 h 662278"/>
              <a:gd name="connsiteX11" fmla="*/ 829697 w 968452"/>
              <a:gd name="connsiteY11" fmla="*/ 323063 h 662278"/>
              <a:gd name="connsiteX12" fmla="*/ 917481 w 968452"/>
              <a:gd name="connsiteY12" fmla="*/ 368830 h 662278"/>
              <a:gd name="connsiteX13" fmla="*/ 917481 w 968452"/>
              <a:gd name="connsiteY13" fmla="*/ 414597 h 662278"/>
              <a:gd name="connsiteX14" fmla="*/ 968452 w 968452"/>
              <a:gd name="connsiteY14" fmla="*/ 368830 h 662278"/>
              <a:gd name="connsiteX15" fmla="*/ 968452 w 968452"/>
              <a:gd name="connsiteY15" fmla="*/ 463056 h 662278"/>
              <a:gd name="connsiteX16" fmla="*/ 889164 w 968452"/>
              <a:gd name="connsiteY16" fmla="*/ 463056 h 662278"/>
              <a:gd name="connsiteX17" fmla="*/ 925976 w 968452"/>
              <a:gd name="connsiteY17" fmla="*/ 503439 h 662278"/>
              <a:gd name="connsiteX18" fmla="*/ 917481 w 968452"/>
              <a:gd name="connsiteY18" fmla="*/ 551899 h 662278"/>
              <a:gd name="connsiteX19" fmla="*/ 838193 w 968452"/>
              <a:gd name="connsiteY19" fmla="*/ 551899 h 662278"/>
              <a:gd name="connsiteX20" fmla="*/ 739082 w 968452"/>
              <a:gd name="connsiteY20" fmla="*/ 613819 h 662278"/>
              <a:gd name="connsiteX21" fmla="*/ 739082 w 968452"/>
              <a:gd name="connsiteY21" fmla="*/ 551899 h 662278"/>
              <a:gd name="connsiteX22" fmla="*/ 699438 w 968452"/>
              <a:gd name="connsiteY22" fmla="*/ 551899 h 662278"/>
              <a:gd name="connsiteX23" fmla="*/ 648467 w 968452"/>
              <a:gd name="connsiteY23" fmla="*/ 551899 h 662278"/>
              <a:gd name="connsiteX24" fmla="*/ 600327 w 968452"/>
              <a:gd name="connsiteY24" fmla="*/ 551899 h 662278"/>
              <a:gd name="connsiteX25" fmla="*/ 557851 w 968452"/>
              <a:gd name="connsiteY25" fmla="*/ 613819 h 662278"/>
              <a:gd name="connsiteX26" fmla="*/ 506880 w 968452"/>
              <a:gd name="connsiteY26" fmla="*/ 613819 h 662278"/>
              <a:gd name="connsiteX27" fmla="*/ 506880 w 968452"/>
              <a:gd name="connsiteY27" fmla="*/ 662278 h 662278"/>
              <a:gd name="connsiteX28" fmla="*/ 461572 w 968452"/>
              <a:gd name="connsiteY28" fmla="*/ 662278 h 662278"/>
              <a:gd name="connsiteX29" fmla="*/ 368125 w 968452"/>
              <a:gd name="connsiteY29" fmla="*/ 613819 h 662278"/>
              <a:gd name="connsiteX30" fmla="*/ 280342 w 968452"/>
              <a:gd name="connsiteY30" fmla="*/ 613819 h 662278"/>
              <a:gd name="connsiteX31" fmla="*/ 189726 w 968452"/>
              <a:gd name="connsiteY31" fmla="*/ 613819 h 662278"/>
              <a:gd name="connsiteX32" fmla="*/ 138755 w 968452"/>
              <a:gd name="connsiteY32" fmla="*/ 613819 h 662278"/>
              <a:gd name="connsiteX33" fmla="*/ 87784 w 968452"/>
              <a:gd name="connsiteY33" fmla="*/ 503439 h 662278"/>
              <a:gd name="connsiteX34" fmla="*/ 0 w 968452"/>
              <a:gd name="connsiteY34" fmla="*/ 503439 h 662278"/>
              <a:gd name="connsiteX35" fmla="*/ 0 w 968452"/>
              <a:gd name="connsiteY35" fmla="*/ 368830 h 662278"/>
              <a:gd name="connsiteX36" fmla="*/ 50971 w 968452"/>
              <a:gd name="connsiteY36" fmla="*/ 331139 h 662278"/>
              <a:gd name="connsiteX37" fmla="*/ 50971 w 968452"/>
              <a:gd name="connsiteY37" fmla="*/ 247681 h 662278"/>
              <a:gd name="connsiteX38" fmla="*/ 87784 w 968452"/>
              <a:gd name="connsiteY38" fmla="*/ 247681 h 662278"/>
              <a:gd name="connsiteX39" fmla="*/ 87784 w 968452"/>
              <a:gd name="connsiteY39" fmla="*/ 131917 h 662278"/>
              <a:gd name="connsiteX40" fmla="*/ 138755 w 968452"/>
              <a:gd name="connsiteY40" fmla="*/ 96919 h 6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8452" h="662278">
                <a:moveTo>
                  <a:pt x="229370" y="0"/>
                </a:moveTo>
                <a:lnTo>
                  <a:pt x="280342" y="0"/>
                </a:lnTo>
                <a:lnTo>
                  <a:pt x="368125" y="48460"/>
                </a:lnTo>
                <a:lnTo>
                  <a:pt x="419096" y="48460"/>
                </a:lnTo>
                <a:lnTo>
                  <a:pt x="506880" y="48460"/>
                </a:lnTo>
                <a:lnTo>
                  <a:pt x="600327" y="96919"/>
                </a:lnTo>
                <a:lnTo>
                  <a:pt x="699438" y="96919"/>
                </a:lnTo>
                <a:lnTo>
                  <a:pt x="739082" y="131917"/>
                </a:lnTo>
                <a:lnTo>
                  <a:pt x="787221" y="247681"/>
                </a:lnTo>
                <a:lnTo>
                  <a:pt x="829697" y="282680"/>
                </a:lnTo>
                <a:lnTo>
                  <a:pt x="778726" y="331139"/>
                </a:lnTo>
                <a:lnTo>
                  <a:pt x="829697" y="323063"/>
                </a:lnTo>
                <a:lnTo>
                  <a:pt x="917481" y="368830"/>
                </a:lnTo>
                <a:lnTo>
                  <a:pt x="917481" y="414597"/>
                </a:lnTo>
                <a:lnTo>
                  <a:pt x="968452" y="368830"/>
                </a:lnTo>
                <a:lnTo>
                  <a:pt x="968452" y="463056"/>
                </a:lnTo>
                <a:lnTo>
                  <a:pt x="889164" y="463056"/>
                </a:lnTo>
                <a:lnTo>
                  <a:pt x="925976" y="503439"/>
                </a:lnTo>
                <a:lnTo>
                  <a:pt x="917481" y="551899"/>
                </a:lnTo>
                <a:lnTo>
                  <a:pt x="838193" y="551899"/>
                </a:lnTo>
                <a:lnTo>
                  <a:pt x="739082" y="613819"/>
                </a:lnTo>
                <a:lnTo>
                  <a:pt x="739082" y="551899"/>
                </a:lnTo>
                <a:lnTo>
                  <a:pt x="699438" y="551899"/>
                </a:lnTo>
                <a:lnTo>
                  <a:pt x="648467" y="551899"/>
                </a:lnTo>
                <a:lnTo>
                  <a:pt x="600327" y="551899"/>
                </a:lnTo>
                <a:lnTo>
                  <a:pt x="557851" y="613819"/>
                </a:lnTo>
                <a:lnTo>
                  <a:pt x="506880" y="613819"/>
                </a:lnTo>
                <a:lnTo>
                  <a:pt x="506880" y="662278"/>
                </a:lnTo>
                <a:lnTo>
                  <a:pt x="461572" y="662278"/>
                </a:lnTo>
                <a:lnTo>
                  <a:pt x="368125" y="613819"/>
                </a:lnTo>
                <a:lnTo>
                  <a:pt x="280342" y="613819"/>
                </a:lnTo>
                <a:lnTo>
                  <a:pt x="189726" y="613819"/>
                </a:lnTo>
                <a:lnTo>
                  <a:pt x="138755" y="613819"/>
                </a:lnTo>
                <a:lnTo>
                  <a:pt x="87784" y="503439"/>
                </a:lnTo>
                <a:lnTo>
                  <a:pt x="0" y="503439"/>
                </a:lnTo>
                <a:lnTo>
                  <a:pt x="0" y="368830"/>
                </a:lnTo>
                <a:lnTo>
                  <a:pt x="50971" y="331139"/>
                </a:lnTo>
                <a:lnTo>
                  <a:pt x="50971" y="247681"/>
                </a:lnTo>
                <a:lnTo>
                  <a:pt x="87784" y="247681"/>
                </a:lnTo>
                <a:lnTo>
                  <a:pt x="87784" y="131917"/>
                </a:lnTo>
                <a:lnTo>
                  <a:pt x="138755" y="969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0" name="Espaço Reservado para Texto 141">
            <a:extLst>
              <a:ext uri="{FF2B5EF4-FFF2-40B4-BE49-F238E27FC236}">
                <a16:creationId xmlns:a16="http://schemas.microsoft.com/office/drawing/2014/main" id="{C44D1309-E64D-494B-BB3A-891797C79F1B}"/>
              </a:ext>
            </a:extLst>
          </p:cNvPr>
          <p:cNvSpPr>
            <a:spLocks noGrp="1"/>
          </p:cNvSpPr>
          <p:nvPr/>
        </p:nvSpPr>
        <p:spPr>
          <a:xfrm>
            <a:off x="9297303" y="4129544"/>
            <a:ext cx="693813" cy="426750"/>
          </a:xfrm>
          <a:custGeom>
            <a:avLst/>
            <a:gdLst>
              <a:gd name="connsiteX0" fmla="*/ 518920 w 836510"/>
              <a:gd name="connsiteY0" fmla="*/ 0 h 514519"/>
              <a:gd name="connsiteX1" fmla="*/ 657866 w 836510"/>
              <a:gd name="connsiteY1" fmla="*/ 0 h 514519"/>
              <a:gd name="connsiteX2" fmla="*/ 657866 w 836510"/>
              <a:gd name="connsiteY2" fmla="*/ 66995 h 514519"/>
              <a:gd name="connsiteX3" fmla="*/ 757113 w 836510"/>
              <a:gd name="connsiteY3" fmla="*/ 0 h 514519"/>
              <a:gd name="connsiteX4" fmla="*/ 836510 w 836510"/>
              <a:gd name="connsiteY4" fmla="*/ 0 h 514519"/>
              <a:gd name="connsiteX5" fmla="*/ 785469 w 836510"/>
              <a:gd name="connsiteY5" fmla="*/ 66995 h 514519"/>
              <a:gd name="connsiteX6" fmla="*/ 785469 w 836510"/>
              <a:gd name="connsiteY6" fmla="*/ 136669 h 514519"/>
              <a:gd name="connsiteX7" fmla="*/ 785469 w 836510"/>
              <a:gd name="connsiteY7" fmla="*/ 211703 h 514519"/>
              <a:gd name="connsiteX8" fmla="*/ 785469 w 836510"/>
              <a:gd name="connsiteY8" fmla="*/ 364451 h 514519"/>
              <a:gd name="connsiteX9" fmla="*/ 748606 w 836510"/>
              <a:gd name="connsiteY9" fmla="*/ 364451 h 514519"/>
              <a:gd name="connsiteX10" fmla="*/ 748606 w 836510"/>
              <a:gd name="connsiteY10" fmla="*/ 431446 h 514519"/>
              <a:gd name="connsiteX11" fmla="*/ 646523 w 836510"/>
              <a:gd name="connsiteY11" fmla="*/ 514519 h 514519"/>
              <a:gd name="connsiteX12" fmla="*/ 558619 w 836510"/>
              <a:gd name="connsiteY12" fmla="*/ 514519 h 514519"/>
              <a:gd name="connsiteX13" fmla="*/ 646523 w 836510"/>
              <a:gd name="connsiteY13" fmla="*/ 431446 h 514519"/>
              <a:gd name="connsiteX14" fmla="*/ 598318 w 836510"/>
              <a:gd name="connsiteY14" fmla="*/ 364451 h 514519"/>
              <a:gd name="connsiteX15" fmla="*/ 507577 w 836510"/>
              <a:gd name="connsiteY15" fmla="*/ 364451 h 514519"/>
              <a:gd name="connsiteX16" fmla="*/ 328933 w 836510"/>
              <a:gd name="connsiteY16" fmla="*/ 184906 h 514519"/>
              <a:gd name="connsiteX17" fmla="*/ 0 w 836510"/>
              <a:gd name="connsiteY17" fmla="*/ 184906 h 514519"/>
              <a:gd name="connsiteX18" fmla="*/ 59548 w 836510"/>
              <a:gd name="connsiteY18" fmla="*/ 139349 h 514519"/>
              <a:gd name="connsiteX19" fmla="*/ 59548 w 836510"/>
              <a:gd name="connsiteY19" fmla="*/ 66995 h 514519"/>
              <a:gd name="connsiteX20" fmla="*/ 297741 w 836510"/>
              <a:gd name="connsiteY20" fmla="*/ 66995 h 514519"/>
              <a:gd name="connsiteX21" fmla="*/ 379974 w 836510"/>
              <a:gd name="connsiteY21" fmla="*/ 109871 h 514519"/>
              <a:gd name="connsiteX22" fmla="*/ 428180 w 836510"/>
              <a:gd name="connsiteY22" fmla="*/ 101832 h 514519"/>
              <a:gd name="connsiteX23" fmla="*/ 428180 w 836510"/>
              <a:gd name="connsiteY23" fmla="*/ 66995 h 514519"/>
              <a:gd name="connsiteX24" fmla="*/ 479221 w 836510"/>
              <a:gd name="connsiteY24" fmla="*/ 66995 h 5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36510" h="514519">
                <a:moveTo>
                  <a:pt x="518920" y="0"/>
                </a:moveTo>
                <a:lnTo>
                  <a:pt x="657866" y="0"/>
                </a:lnTo>
                <a:lnTo>
                  <a:pt x="657866" y="66995"/>
                </a:lnTo>
                <a:lnTo>
                  <a:pt x="757113" y="0"/>
                </a:lnTo>
                <a:lnTo>
                  <a:pt x="836510" y="0"/>
                </a:lnTo>
                <a:lnTo>
                  <a:pt x="785469" y="66995"/>
                </a:lnTo>
                <a:lnTo>
                  <a:pt x="785469" y="136669"/>
                </a:lnTo>
                <a:lnTo>
                  <a:pt x="785469" y="211703"/>
                </a:lnTo>
                <a:lnTo>
                  <a:pt x="785469" y="364451"/>
                </a:lnTo>
                <a:lnTo>
                  <a:pt x="748606" y="364451"/>
                </a:lnTo>
                <a:lnTo>
                  <a:pt x="748606" y="431446"/>
                </a:lnTo>
                <a:lnTo>
                  <a:pt x="646523" y="514519"/>
                </a:lnTo>
                <a:lnTo>
                  <a:pt x="558619" y="514519"/>
                </a:lnTo>
                <a:lnTo>
                  <a:pt x="646523" y="431446"/>
                </a:lnTo>
                <a:lnTo>
                  <a:pt x="598318" y="364451"/>
                </a:lnTo>
                <a:lnTo>
                  <a:pt x="507577" y="364451"/>
                </a:lnTo>
                <a:lnTo>
                  <a:pt x="328933" y="184906"/>
                </a:lnTo>
                <a:lnTo>
                  <a:pt x="0" y="184906"/>
                </a:lnTo>
                <a:lnTo>
                  <a:pt x="59548" y="139349"/>
                </a:lnTo>
                <a:lnTo>
                  <a:pt x="59548" y="66995"/>
                </a:lnTo>
                <a:lnTo>
                  <a:pt x="297741" y="66995"/>
                </a:lnTo>
                <a:lnTo>
                  <a:pt x="379974" y="109871"/>
                </a:lnTo>
                <a:lnTo>
                  <a:pt x="428180" y="101832"/>
                </a:lnTo>
                <a:lnTo>
                  <a:pt x="428180" y="66995"/>
                </a:lnTo>
                <a:lnTo>
                  <a:pt x="479221" y="66995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11" name="Espaço Reservado para Texto 142">
            <a:extLst>
              <a:ext uri="{FF2B5EF4-FFF2-40B4-BE49-F238E27FC236}">
                <a16:creationId xmlns:a16="http://schemas.microsoft.com/office/drawing/2014/main" id="{056971E9-8BA6-44E3-B597-4543FAB82185}"/>
              </a:ext>
            </a:extLst>
          </p:cNvPr>
          <p:cNvSpPr>
            <a:spLocks noGrp="1"/>
          </p:cNvSpPr>
          <p:nvPr/>
        </p:nvSpPr>
        <p:spPr>
          <a:xfrm>
            <a:off x="8874865" y="4277136"/>
            <a:ext cx="955727" cy="798055"/>
          </a:xfrm>
          <a:custGeom>
            <a:avLst/>
            <a:gdLst>
              <a:gd name="connsiteX0" fmla="*/ 502354 w 1152292"/>
              <a:gd name="connsiteY0" fmla="*/ 0 h 962192"/>
              <a:gd name="connsiteX1" fmla="*/ 831580 w 1152292"/>
              <a:gd name="connsiteY1" fmla="*/ 0 h 962192"/>
              <a:gd name="connsiteX2" fmla="*/ 1013222 w 1152292"/>
              <a:gd name="connsiteY2" fmla="*/ 179574 h 962192"/>
              <a:gd name="connsiteX3" fmla="*/ 1104044 w 1152292"/>
              <a:gd name="connsiteY3" fmla="*/ 179574 h 962192"/>
              <a:gd name="connsiteX4" fmla="*/ 1152292 w 1152292"/>
              <a:gd name="connsiteY4" fmla="*/ 246579 h 962192"/>
              <a:gd name="connsiteX5" fmla="*/ 1104044 w 1152292"/>
              <a:gd name="connsiteY5" fmla="*/ 284101 h 962192"/>
              <a:gd name="connsiteX6" fmla="*/ 1061471 w 1152292"/>
              <a:gd name="connsiteY6" fmla="*/ 329665 h 962192"/>
              <a:gd name="connsiteX7" fmla="*/ 1104044 w 1152292"/>
              <a:gd name="connsiteY7" fmla="*/ 329665 h 962192"/>
              <a:gd name="connsiteX8" fmla="*/ 1152292 w 1152292"/>
              <a:gd name="connsiteY8" fmla="*/ 329665 h 962192"/>
              <a:gd name="connsiteX9" fmla="*/ 1061471 w 1152292"/>
              <a:gd name="connsiteY9" fmla="*/ 415431 h 962192"/>
              <a:gd name="connsiteX10" fmla="*/ 1013222 w 1152292"/>
              <a:gd name="connsiteY10" fmla="*/ 549441 h 962192"/>
              <a:gd name="connsiteX11" fmla="*/ 871315 w 1152292"/>
              <a:gd name="connsiteY11" fmla="*/ 670050 h 962192"/>
              <a:gd name="connsiteX12" fmla="*/ 783332 w 1152292"/>
              <a:gd name="connsiteY12" fmla="*/ 745096 h 962192"/>
              <a:gd name="connsiteX13" fmla="*/ 740759 w 1152292"/>
              <a:gd name="connsiteY13" fmla="*/ 790659 h 962192"/>
              <a:gd name="connsiteX14" fmla="*/ 692511 w 1152292"/>
              <a:gd name="connsiteY14" fmla="*/ 879106 h 962192"/>
              <a:gd name="connsiteX15" fmla="*/ 598851 w 1152292"/>
              <a:gd name="connsiteY15" fmla="*/ 962192 h 962192"/>
              <a:gd name="connsiteX16" fmla="*/ 553441 w 1152292"/>
              <a:gd name="connsiteY16" fmla="*/ 913949 h 962192"/>
              <a:gd name="connsiteX17" fmla="*/ 553441 w 1152292"/>
              <a:gd name="connsiteY17" fmla="*/ 879106 h 962192"/>
              <a:gd name="connsiteX18" fmla="*/ 598851 w 1152292"/>
              <a:gd name="connsiteY18" fmla="*/ 879106 h 962192"/>
              <a:gd name="connsiteX19" fmla="*/ 598851 w 1152292"/>
              <a:gd name="connsiteY19" fmla="*/ 830862 h 962192"/>
              <a:gd name="connsiteX20" fmla="*/ 502354 w 1152292"/>
              <a:gd name="connsiteY20" fmla="*/ 745096 h 962192"/>
              <a:gd name="connsiteX21" fmla="*/ 459782 w 1152292"/>
              <a:gd name="connsiteY21" fmla="*/ 699533 h 962192"/>
              <a:gd name="connsiteX22" fmla="*/ 411533 w 1152292"/>
              <a:gd name="connsiteY22" fmla="*/ 651289 h 962192"/>
              <a:gd name="connsiteX23" fmla="*/ 368961 w 1152292"/>
              <a:gd name="connsiteY23" fmla="*/ 651289 h 962192"/>
              <a:gd name="connsiteX24" fmla="*/ 280978 w 1152292"/>
              <a:gd name="connsiteY24" fmla="*/ 549441 h 962192"/>
              <a:gd name="connsiteX25" fmla="*/ 229891 w 1152292"/>
              <a:gd name="connsiteY25" fmla="*/ 584284 h 962192"/>
              <a:gd name="connsiteX26" fmla="*/ 187319 w 1152292"/>
              <a:gd name="connsiteY26" fmla="*/ 584284 h 962192"/>
              <a:gd name="connsiteX27" fmla="*/ 187319 w 1152292"/>
              <a:gd name="connsiteY27" fmla="*/ 549441 h 962192"/>
              <a:gd name="connsiteX28" fmla="*/ 139070 w 1152292"/>
              <a:gd name="connsiteY28" fmla="*/ 501198 h 962192"/>
              <a:gd name="connsiteX29" fmla="*/ 139070 w 1152292"/>
              <a:gd name="connsiteY29" fmla="*/ 460995 h 962192"/>
              <a:gd name="connsiteX30" fmla="*/ 48249 w 1152292"/>
              <a:gd name="connsiteY30" fmla="*/ 460995 h 962192"/>
              <a:gd name="connsiteX31" fmla="*/ 48249 w 1152292"/>
              <a:gd name="connsiteY31" fmla="*/ 501198 h 962192"/>
              <a:gd name="connsiteX32" fmla="*/ 0 w 1152292"/>
              <a:gd name="connsiteY32" fmla="*/ 460995 h 962192"/>
              <a:gd name="connsiteX33" fmla="*/ 0 w 1152292"/>
              <a:gd name="connsiteY33" fmla="*/ 415431 h 962192"/>
              <a:gd name="connsiteX34" fmla="*/ 90821 w 1152292"/>
              <a:gd name="connsiteY34" fmla="*/ 329665 h 962192"/>
              <a:gd name="connsiteX35" fmla="*/ 139070 w 1152292"/>
              <a:gd name="connsiteY35" fmla="*/ 329665 h 962192"/>
              <a:gd name="connsiteX36" fmla="*/ 229891 w 1152292"/>
              <a:gd name="connsiteY36" fmla="*/ 179574 h 962192"/>
              <a:gd name="connsiteX37" fmla="*/ 368961 w 1152292"/>
              <a:gd name="connsiteY37" fmla="*/ 48244 h 962192"/>
              <a:gd name="connsiteX38" fmla="*/ 459782 w 1152292"/>
              <a:gd name="connsiteY38" fmla="*/ 48244 h 9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2292" h="962192">
                <a:moveTo>
                  <a:pt x="502354" y="0"/>
                </a:moveTo>
                <a:lnTo>
                  <a:pt x="831580" y="0"/>
                </a:lnTo>
                <a:lnTo>
                  <a:pt x="1013222" y="179574"/>
                </a:lnTo>
                <a:lnTo>
                  <a:pt x="1104044" y="179574"/>
                </a:lnTo>
                <a:lnTo>
                  <a:pt x="1152292" y="246579"/>
                </a:lnTo>
                <a:lnTo>
                  <a:pt x="1104044" y="284101"/>
                </a:lnTo>
                <a:lnTo>
                  <a:pt x="1061471" y="329665"/>
                </a:lnTo>
                <a:lnTo>
                  <a:pt x="1104044" y="329665"/>
                </a:lnTo>
                <a:lnTo>
                  <a:pt x="1152292" y="329665"/>
                </a:lnTo>
                <a:lnTo>
                  <a:pt x="1061471" y="415431"/>
                </a:lnTo>
                <a:lnTo>
                  <a:pt x="1013222" y="549441"/>
                </a:lnTo>
                <a:lnTo>
                  <a:pt x="871315" y="670050"/>
                </a:lnTo>
                <a:lnTo>
                  <a:pt x="783332" y="745096"/>
                </a:lnTo>
                <a:lnTo>
                  <a:pt x="740759" y="790659"/>
                </a:lnTo>
                <a:lnTo>
                  <a:pt x="692511" y="879106"/>
                </a:lnTo>
                <a:lnTo>
                  <a:pt x="598851" y="962192"/>
                </a:lnTo>
                <a:lnTo>
                  <a:pt x="553441" y="913949"/>
                </a:lnTo>
                <a:lnTo>
                  <a:pt x="553441" y="879106"/>
                </a:lnTo>
                <a:lnTo>
                  <a:pt x="598851" y="879106"/>
                </a:lnTo>
                <a:lnTo>
                  <a:pt x="598851" y="830862"/>
                </a:lnTo>
                <a:lnTo>
                  <a:pt x="502354" y="745096"/>
                </a:lnTo>
                <a:lnTo>
                  <a:pt x="459782" y="699533"/>
                </a:lnTo>
                <a:lnTo>
                  <a:pt x="411533" y="651289"/>
                </a:lnTo>
                <a:lnTo>
                  <a:pt x="368961" y="651289"/>
                </a:lnTo>
                <a:lnTo>
                  <a:pt x="280978" y="549441"/>
                </a:lnTo>
                <a:lnTo>
                  <a:pt x="229891" y="584284"/>
                </a:lnTo>
                <a:lnTo>
                  <a:pt x="187319" y="584284"/>
                </a:lnTo>
                <a:lnTo>
                  <a:pt x="187319" y="549441"/>
                </a:lnTo>
                <a:lnTo>
                  <a:pt x="139070" y="501198"/>
                </a:lnTo>
                <a:lnTo>
                  <a:pt x="139070" y="460995"/>
                </a:lnTo>
                <a:lnTo>
                  <a:pt x="48249" y="460995"/>
                </a:lnTo>
                <a:lnTo>
                  <a:pt x="48249" y="501198"/>
                </a:lnTo>
                <a:lnTo>
                  <a:pt x="0" y="460995"/>
                </a:lnTo>
                <a:lnTo>
                  <a:pt x="0" y="415431"/>
                </a:lnTo>
                <a:lnTo>
                  <a:pt x="90821" y="329665"/>
                </a:lnTo>
                <a:lnTo>
                  <a:pt x="139070" y="329665"/>
                </a:lnTo>
                <a:lnTo>
                  <a:pt x="229891" y="179574"/>
                </a:lnTo>
                <a:lnTo>
                  <a:pt x="368961" y="48244"/>
                </a:lnTo>
                <a:lnTo>
                  <a:pt x="459782" y="48244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" kern="1200" dirty="0" smtClean="0">
                <a:ln>
                  <a:noFill/>
                </a:ln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None/>
              <a:defRPr lang="pt-BR" sz="24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20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 smtClean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pt-BR" sz="1800" kern="1200" dirty="0">
                <a:solidFill>
                  <a:srgbClr val="535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112" name="Imagem 111">
            <a:extLst>
              <a:ext uri="{FF2B5EF4-FFF2-40B4-BE49-F238E27FC236}">
                <a16:creationId xmlns:a16="http://schemas.microsoft.com/office/drawing/2014/main" id="{D2B93D8D-DEC5-4B98-A9E9-258AF255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235" l="5556" r="88889">
                        <a14:foregroundMark x1="5556" y1="33333" x2="16667" y2="37255"/>
                        <a14:foregroundMark x1="88889" y1="33333" x2="80556" y2="45098"/>
                      </a14:backgroundRemoval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6525" y="831921"/>
            <a:ext cx="339201" cy="2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78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ema do Office">
  <a:themeElements>
    <a:clrScheme name="Personalizada 4">
      <a:dk1>
        <a:srgbClr val="660099"/>
      </a:dk1>
      <a:lt1>
        <a:srgbClr val="FFFFFF"/>
      </a:lt1>
      <a:dk2>
        <a:srgbClr val="660099"/>
      </a:dk2>
      <a:lt2>
        <a:srgbClr val="E7E0F0"/>
      </a:lt2>
      <a:accent1>
        <a:srgbClr val="00AADC"/>
      </a:accent1>
      <a:accent2>
        <a:srgbClr val="82C8E6"/>
      </a:accent2>
      <a:accent3>
        <a:srgbClr val="660099"/>
      </a:accent3>
      <a:accent4>
        <a:srgbClr val="F2F2F2"/>
      </a:accent4>
      <a:accent5>
        <a:srgbClr val="3C3C3C"/>
      </a:accent5>
      <a:accent6>
        <a:srgbClr val="FFFFFF"/>
      </a:accent6>
      <a:hlink>
        <a:srgbClr val="660099"/>
      </a:hlink>
      <a:folHlink>
        <a:srgbClr val="E7E0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743</Words>
  <Application>Microsoft Office PowerPoint</Application>
  <PresentationFormat>Widescreen</PresentationFormat>
  <Paragraphs>356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Officina Serif ITC Pro</vt:lpstr>
      <vt:lpstr>Officina Serif ITC Pro Book</vt:lpstr>
      <vt:lpstr>Officina Serif ITC Pro XBd</vt:lpstr>
      <vt:lpstr>Officina Serif ITC TT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Criacao Conte</dc:creator>
  <cp:lastModifiedBy>Bianca Morganti Ito</cp:lastModifiedBy>
  <cp:revision>69</cp:revision>
  <dcterms:created xsi:type="dcterms:W3CDTF">2022-05-04T21:06:33Z</dcterms:created>
  <dcterms:modified xsi:type="dcterms:W3CDTF">2022-05-12T22:14:52Z</dcterms:modified>
</cp:coreProperties>
</file>